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charts/chart6.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7"/>
  </p:notesMasterIdLst>
  <p:handoutMasterIdLst>
    <p:handoutMasterId r:id="rId38"/>
  </p:handoutMasterIdLst>
  <p:sldIdLst>
    <p:sldId id="256" r:id="rId2"/>
    <p:sldId id="258" r:id="rId3"/>
    <p:sldId id="260" r:id="rId4"/>
    <p:sldId id="259" r:id="rId5"/>
    <p:sldId id="335" r:id="rId6"/>
    <p:sldId id="334" r:id="rId7"/>
    <p:sldId id="262" r:id="rId8"/>
    <p:sldId id="266" r:id="rId9"/>
    <p:sldId id="267" r:id="rId10"/>
    <p:sldId id="265" r:id="rId11"/>
    <p:sldId id="275" r:id="rId12"/>
    <p:sldId id="279" r:id="rId13"/>
    <p:sldId id="278" r:id="rId14"/>
    <p:sldId id="280" r:id="rId15"/>
    <p:sldId id="298" r:id="rId16"/>
    <p:sldId id="276" r:id="rId17"/>
    <p:sldId id="286" r:id="rId18"/>
    <p:sldId id="287" r:id="rId19"/>
    <p:sldId id="288" r:id="rId20"/>
    <p:sldId id="271" r:id="rId21"/>
    <p:sldId id="313" r:id="rId22"/>
    <p:sldId id="314" r:id="rId23"/>
    <p:sldId id="299" r:id="rId24"/>
    <p:sldId id="300" r:id="rId25"/>
    <p:sldId id="301" r:id="rId26"/>
    <p:sldId id="315" r:id="rId27"/>
    <p:sldId id="316" r:id="rId28"/>
    <p:sldId id="302" r:id="rId29"/>
    <p:sldId id="323" r:id="rId30"/>
    <p:sldId id="318" r:id="rId31"/>
    <p:sldId id="322" r:id="rId32"/>
    <p:sldId id="324" r:id="rId33"/>
    <p:sldId id="325" r:id="rId34"/>
    <p:sldId id="327" r:id="rId35"/>
    <p:sldId id="333"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20" autoAdjust="0"/>
  </p:normalViewPr>
  <p:slideViewPr>
    <p:cSldViewPr snapToGrid="0" snapToObjects="1">
      <p:cViewPr varScale="1">
        <p:scale>
          <a:sx n="60" d="100"/>
          <a:sy n="60" d="100"/>
        </p:scale>
        <p:origin x="-69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Richard:Documents:Talk_Papers:MechanicsWorkShop:AllcompThermalConductivity.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RLB\MechanicsWorkShop\AllcompThermalConductivit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RLB\MechanicsWorkShop\Materials_WP7_presentations\BN_loaded_Hysol_v1.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Bonad\ATLAS\wp4\Allcomp%20mech_Nov_2011\cycle2_complet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Bonad\ATLAS\wp4\Allcomp%20mech_Nov_2011\cycle2_complet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imjones\Documents\ASUS\Backed%20Up\SLHC\Materials\120mmSandwichTests\Analysis\Token%20analysis.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9.xml.rels><?xml version="1.0" encoding="UTF-8" standalone="yes"?>
<Relationships xmlns="http://schemas.openxmlformats.org/package/2006/relationships"><Relationship Id="rId1" Type="http://schemas.openxmlformats.org/officeDocument/2006/relationships/oleObject" Target="file:///C:\Users\timjones\Documents\ASUS\Backed%20Up\SLHC\Materials\120mmSandwichTests\Analysis\TokenAnalysis_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v>Kx</c:v>
          </c:tx>
          <c:xVal>
            <c:numRef>
              <c:f>Sheet1!$A$3:$A$8</c:f>
              <c:numCache>
                <c:formatCode>General</c:formatCode>
                <c:ptCount val="6"/>
                <c:pt idx="0">
                  <c:v>-30</c:v>
                </c:pt>
                <c:pt idx="1">
                  <c:v>-20</c:v>
                </c:pt>
                <c:pt idx="2">
                  <c:v>-10</c:v>
                </c:pt>
                <c:pt idx="3">
                  <c:v>0</c:v>
                </c:pt>
                <c:pt idx="4">
                  <c:v>10</c:v>
                </c:pt>
                <c:pt idx="5">
                  <c:v>20</c:v>
                </c:pt>
              </c:numCache>
            </c:numRef>
          </c:xVal>
          <c:yVal>
            <c:numRef>
              <c:f>Sheet1!$B$3:$B$8</c:f>
              <c:numCache>
                <c:formatCode>General</c:formatCode>
                <c:ptCount val="6"/>
                <c:pt idx="0">
                  <c:v>92</c:v>
                </c:pt>
                <c:pt idx="1">
                  <c:v>91</c:v>
                </c:pt>
                <c:pt idx="2">
                  <c:v>88</c:v>
                </c:pt>
                <c:pt idx="3">
                  <c:v>86</c:v>
                </c:pt>
                <c:pt idx="4">
                  <c:v>90</c:v>
                </c:pt>
                <c:pt idx="5">
                  <c:v>86</c:v>
                </c:pt>
              </c:numCache>
            </c:numRef>
          </c:yVal>
          <c:smooth val="0"/>
        </c:ser>
        <c:ser>
          <c:idx val="2"/>
          <c:order val="1"/>
          <c:tx>
            <c:v>Ky</c:v>
          </c:tx>
          <c:xVal>
            <c:numRef>
              <c:f>Sheet1!$A$3:$A$8</c:f>
              <c:numCache>
                <c:formatCode>General</c:formatCode>
                <c:ptCount val="6"/>
                <c:pt idx="0">
                  <c:v>-30</c:v>
                </c:pt>
                <c:pt idx="1">
                  <c:v>-20</c:v>
                </c:pt>
                <c:pt idx="2">
                  <c:v>-10</c:v>
                </c:pt>
                <c:pt idx="3">
                  <c:v>0</c:v>
                </c:pt>
                <c:pt idx="4">
                  <c:v>10</c:v>
                </c:pt>
                <c:pt idx="5">
                  <c:v>20</c:v>
                </c:pt>
              </c:numCache>
            </c:numRef>
          </c:xVal>
          <c:yVal>
            <c:numRef>
              <c:f>Sheet1!$C$3:$C$8</c:f>
              <c:numCache>
                <c:formatCode>General</c:formatCode>
                <c:ptCount val="6"/>
                <c:pt idx="0">
                  <c:v>78</c:v>
                </c:pt>
                <c:pt idx="1">
                  <c:v>76</c:v>
                </c:pt>
                <c:pt idx="2">
                  <c:v>74</c:v>
                </c:pt>
                <c:pt idx="3">
                  <c:v>74</c:v>
                </c:pt>
                <c:pt idx="4">
                  <c:v>72</c:v>
                </c:pt>
                <c:pt idx="5">
                  <c:v>71</c:v>
                </c:pt>
              </c:numCache>
            </c:numRef>
          </c:yVal>
          <c:smooth val="0"/>
        </c:ser>
        <c:dLbls>
          <c:showLegendKey val="0"/>
          <c:showVal val="0"/>
          <c:showCatName val="0"/>
          <c:showSerName val="0"/>
          <c:showPercent val="0"/>
          <c:showBubbleSize val="0"/>
        </c:dLbls>
        <c:axId val="73521920"/>
        <c:axId val="73522496"/>
      </c:scatterChart>
      <c:valAx>
        <c:axId val="73521920"/>
        <c:scaling>
          <c:orientation val="minMax"/>
        </c:scaling>
        <c:delete val="0"/>
        <c:axPos val="b"/>
        <c:title>
          <c:tx>
            <c:rich>
              <a:bodyPr/>
              <a:lstStyle/>
              <a:p>
                <a:pPr>
                  <a:defRPr sz="1600"/>
                </a:pPr>
                <a:r>
                  <a:rPr lang="en-US" sz="1600"/>
                  <a:t>Temperature (C)</a:t>
                </a:r>
              </a:p>
            </c:rich>
          </c:tx>
          <c:layout>
            <c:manualLayout>
              <c:xMode val="edge"/>
              <c:yMode val="edge"/>
              <c:x val="0.44597883858267717"/>
              <c:y val="0.84038692175338736"/>
            </c:manualLayout>
          </c:layout>
          <c:overlay val="0"/>
        </c:title>
        <c:numFmt formatCode="General" sourceLinked="1"/>
        <c:majorTickMark val="out"/>
        <c:minorTickMark val="out"/>
        <c:tickLblPos val="nextTo"/>
        <c:txPr>
          <a:bodyPr/>
          <a:lstStyle/>
          <a:p>
            <a:pPr>
              <a:defRPr sz="1400"/>
            </a:pPr>
            <a:endParaRPr lang="en-US"/>
          </a:p>
        </c:txPr>
        <c:crossAx val="73522496"/>
        <c:crosses val="autoZero"/>
        <c:crossBetween val="midCat"/>
      </c:valAx>
      <c:valAx>
        <c:axId val="73522496"/>
        <c:scaling>
          <c:orientation val="minMax"/>
          <c:min val="60"/>
        </c:scaling>
        <c:delete val="0"/>
        <c:axPos val="l"/>
        <c:majorGridlines/>
        <c:title>
          <c:tx>
            <c:rich>
              <a:bodyPr/>
              <a:lstStyle/>
              <a:p>
                <a:pPr>
                  <a:defRPr sz="1600"/>
                </a:pPr>
                <a:r>
                  <a:rPr lang="en-US" sz="1600"/>
                  <a:t>Thermal</a:t>
                </a:r>
                <a:r>
                  <a:rPr lang="en-US" sz="1600" baseline="0"/>
                  <a:t> Conductivity (W/mK)</a:t>
                </a:r>
                <a:endParaRPr lang="en-US" sz="1600"/>
              </a:p>
            </c:rich>
          </c:tx>
          <c:layout/>
          <c:overlay val="0"/>
        </c:title>
        <c:numFmt formatCode="General" sourceLinked="1"/>
        <c:majorTickMark val="out"/>
        <c:minorTickMark val="out"/>
        <c:tickLblPos val="low"/>
        <c:txPr>
          <a:bodyPr/>
          <a:lstStyle/>
          <a:p>
            <a:pPr>
              <a:defRPr sz="1200"/>
            </a:pPr>
            <a:endParaRPr lang="en-US"/>
          </a:p>
        </c:txPr>
        <c:crossAx val="73521920"/>
        <c:crossesAt val="-40"/>
        <c:crossBetween val="midCat"/>
        <c:majorUnit val="10"/>
      </c:valAx>
    </c:plotArea>
    <c:legend>
      <c:legendPos val="r"/>
      <c:layout>
        <c:manualLayout>
          <c:xMode val="edge"/>
          <c:yMode val="edge"/>
          <c:x val="0.86947791164658605"/>
          <c:y val="0.33324449828386798"/>
          <c:w val="8.43373493975903E-2"/>
          <c:h val="0.10840978885736401"/>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108841880895999E-2"/>
          <c:y val="5.0682357689064102E-2"/>
          <c:w val="0.91321301283004097"/>
          <c:h val="0.861600080714092"/>
        </c:manualLayout>
      </c:layout>
      <c:scatterChart>
        <c:scatterStyle val="lineMarker"/>
        <c:varyColors val="0"/>
        <c:ser>
          <c:idx val="0"/>
          <c:order val="0"/>
          <c:spPr>
            <a:ln w="28575">
              <a:noFill/>
            </a:ln>
          </c:spPr>
          <c:marker>
            <c:symbol val="diamond"/>
            <c:size val="5"/>
            <c:spPr>
              <a:solidFill>
                <a:srgbClr val="000080"/>
              </a:solidFill>
              <a:ln>
                <a:solidFill>
                  <a:srgbClr val="000080"/>
                </a:solidFill>
                <a:prstDash val="solid"/>
              </a:ln>
            </c:spPr>
          </c:marker>
          <c:yVal>
            <c:numRef>
              <c:f>'U:\ATLAS\WP4\TIM\[IR interface-allcomp-copper.xls]Sheet1'!$A$1:$A$205</c:f>
              <c:numCache>
                <c:formatCode>General</c:formatCode>
                <c:ptCount val="205"/>
                <c:pt idx="0">
                  <c:v>31.150000000000031</c:v>
                </c:pt>
                <c:pt idx="1">
                  <c:v>31.12</c:v>
                </c:pt>
                <c:pt idx="2">
                  <c:v>31.24</c:v>
                </c:pt>
                <c:pt idx="3">
                  <c:v>31.04</c:v>
                </c:pt>
                <c:pt idx="4">
                  <c:v>31.09</c:v>
                </c:pt>
                <c:pt idx="5">
                  <c:v>31.09</c:v>
                </c:pt>
                <c:pt idx="6">
                  <c:v>31.02</c:v>
                </c:pt>
                <c:pt idx="7">
                  <c:v>31</c:v>
                </c:pt>
                <c:pt idx="8">
                  <c:v>31.07</c:v>
                </c:pt>
                <c:pt idx="9">
                  <c:v>30.919999999999991</c:v>
                </c:pt>
                <c:pt idx="10">
                  <c:v>30.87</c:v>
                </c:pt>
                <c:pt idx="11">
                  <c:v>31.12</c:v>
                </c:pt>
                <c:pt idx="12">
                  <c:v>30.89</c:v>
                </c:pt>
                <c:pt idx="13">
                  <c:v>30.99</c:v>
                </c:pt>
                <c:pt idx="14">
                  <c:v>30.91</c:v>
                </c:pt>
                <c:pt idx="15">
                  <c:v>30.89</c:v>
                </c:pt>
                <c:pt idx="16">
                  <c:v>30.93</c:v>
                </c:pt>
                <c:pt idx="17">
                  <c:v>30.72</c:v>
                </c:pt>
                <c:pt idx="18">
                  <c:v>30.73</c:v>
                </c:pt>
                <c:pt idx="19">
                  <c:v>30.68</c:v>
                </c:pt>
                <c:pt idx="20">
                  <c:v>30.77999999999999</c:v>
                </c:pt>
                <c:pt idx="21">
                  <c:v>30.77999999999999</c:v>
                </c:pt>
                <c:pt idx="22">
                  <c:v>30.95</c:v>
                </c:pt>
                <c:pt idx="23">
                  <c:v>31.16</c:v>
                </c:pt>
                <c:pt idx="24">
                  <c:v>31.36</c:v>
                </c:pt>
                <c:pt idx="25">
                  <c:v>31.38</c:v>
                </c:pt>
                <c:pt idx="26">
                  <c:v>31.43</c:v>
                </c:pt>
                <c:pt idx="27">
                  <c:v>31.45</c:v>
                </c:pt>
                <c:pt idx="28">
                  <c:v>31.41</c:v>
                </c:pt>
                <c:pt idx="29">
                  <c:v>31.45</c:v>
                </c:pt>
                <c:pt idx="30">
                  <c:v>31.23</c:v>
                </c:pt>
                <c:pt idx="31">
                  <c:v>31.21</c:v>
                </c:pt>
                <c:pt idx="32">
                  <c:v>31.27999999999999</c:v>
                </c:pt>
                <c:pt idx="33">
                  <c:v>31.4</c:v>
                </c:pt>
                <c:pt idx="34">
                  <c:v>31.310000000000031</c:v>
                </c:pt>
                <c:pt idx="35">
                  <c:v>31.34</c:v>
                </c:pt>
                <c:pt idx="36">
                  <c:v>31.150000000000031</c:v>
                </c:pt>
                <c:pt idx="37">
                  <c:v>30.82</c:v>
                </c:pt>
                <c:pt idx="38">
                  <c:v>30.610000000000031</c:v>
                </c:pt>
                <c:pt idx="39">
                  <c:v>30.19</c:v>
                </c:pt>
                <c:pt idx="40">
                  <c:v>29.77999999999999</c:v>
                </c:pt>
                <c:pt idx="41">
                  <c:v>29.01</c:v>
                </c:pt>
                <c:pt idx="42">
                  <c:v>28.57</c:v>
                </c:pt>
                <c:pt idx="43">
                  <c:v>28.01</c:v>
                </c:pt>
                <c:pt idx="44">
                  <c:v>27.39</c:v>
                </c:pt>
                <c:pt idx="45">
                  <c:v>26.69</c:v>
                </c:pt>
                <c:pt idx="46">
                  <c:v>26.12</c:v>
                </c:pt>
                <c:pt idx="47">
                  <c:v>25.82</c:v>
                </c:pt>
                <c:pt idx="48">
                  <c:v>25.419999999999991</c:v>
                </c:pt>
                <c:pt idx="49">
                  <c:v>25.18</c:v>
                </c:pt>
                <c:pt idx="50">
                  <c:v>24.810000000000031</c:v>
                </c:pt>
                <c:pt idx="51">
                  <c:v>24.77999999999999</c:v>
                </c:pt>
                <c:pt idx="52">
                  <c:v>24.57</c:v>
                </c:pt>
                <c:pt idx="53">
                  <c:v>24.37</c:v>
                </c:pt>
                <c:pt idx="54">
                  <c:v>24.16</c:v>
                </c:pt>
                <c:pt idx="55">
                  <c:v>23.95</c:v>
                </c:pt>
                <c:pt idx="56">
                  <c:v>23.97</c:v>
                </c:pt>
                <c:pt idx="57">
                  <c:v>23.9</c:v>
                </c:pt>
                <c:pt idx="58">
                  <c:v>24.02</c:v>
                </c:pt>
                <c:pt idx="59">
                  <c:v>23.72</c:v>
                </c:pt>
                <c:pt idx="60">
                  <c:v>23.630000000000031</c:v>
                </c:pt>
                <c:pt idx="61">
                  <c:v>23.79</c:v>
                </c:pt>
                <c:pt idx="62">
                  <c:v>23.84</c:v>
                </c:pt>
                <c:pt idx="63">
                  <c:v>23.64</c:v>
                </c:pt>
                <c:pt idx="64">
                  <c:v>23.650000000000031</c:v>
                </c:pt>
                <c:pt idx="65">
                  <c:v>23.64</c:v>
                </c:pt>
                <c:pt idx="66">
                  <c:v>23.610000000000031</c:v>
                </c:pt>
                <c:pt idx="67">
                  <c:v>23.5</c:v>
                </c:pt>
                <c:pt idx="68">
                  <c:v>23.4</c:v>
                </c:pt>
                <c:pt idx="69">
                  <c:v>23.310000000000031</c:v>
                </c:pt>
                <c:pt idx="70">
                  <c:v>23.35</c:v>
                </c:pt>
                <c:pt idx="71">
                  <c:v>23.36</c:v>
                </c:pt>
                <c:pt idx="72">
                  <c:v>23.06</c:v>
                </c:pt>
                <c:pt idx="73">
                  <c:v>23.18</c:v>
                </c:pt>
                <c:pt idx="74">
                  <c:v>23.130000000000031</c:v>
                </c:pt>
                <c:pt idx="75">
                  <c:v>22.830000000000009</c:v>
                </c:pt>
                <c:pt idx="76">
                  <c:v>22.95</c:v>
                </c:pt>
                <c:pt idx="77">
                  <c:v>22.84</c:v>
                </c:pt>
                <c:pt idx="78">
                  <c:v>22.74</c:v>
                </c:pt>
                <c:pt idx="79">
                  <c:v>22.630000000000031</c:v>
                </c:pt>
                <c:pt idx="80">
                  <c:v>22.58</c:v>
                </c:pt>
                <c:pt idx="81">
                  <c:v>22.67</c:v>
                </c:pt>
                <c:pt idx="82">
                  <c:v>22.39</c:v>
                </c:pt>
                <c:pt idx="83">
                  <c:v>22.25</c:v>
                </c:pt>
                <c:pt idx="84">
                  <c:v>22.32</c:v>
                </c:pt>
                <c:pt idx="85">
                  <c:v>22.27</c:v>
                </c:pt>
                <c:pt idx="86">
                  <c:v>22.16</c:v>
                </c:pt>
                <c:pt idx="87">
                  <c:v>22.05</c:v>
                </c:pt>
                <c:pt idx="88">
                  <c:v>21.88</c:v>
                </c:pt>
                <c:pt idx="89">
                  <c:v>21.82</c:v>
                </c:pt>
                <c:pt idx="90">
                  <c:v>21.95999999999999</c:v>
                </c:pt>
                <c:pt idx="91">
                  <c:v>21.810000000000031</c:v>
                </c:pt>
                <c:pt idx="92">
                  <c:v>21.77999999999999</c:v>
                </c:pt>
                <c:pt idx="93">
                  <c:v>21.77</c:v>
                </c:pt>
                <c:pt idx="94">
                  <c:v>21.71</c:v>
                </c:pt>
                <c:pt idx="95">
                  <c:v>21.43</c:v>
                </c:pt>
                <c:pt idx="96">
                  <c:v>21.49</c:v>
                </c:pt>
                <c:pt idx="97">
                  <c:v>21.54</c:v>
                </c:pt>
                <c:pt idx="98">
                  <c:v>21.5</c:v>
                </c:pt>
                <c:pt idx="99">
                  <c:v>21.47</c:v>
                </c:pt>
                <c:pt idx="100">
                  <c:v>21.16</c:v>
                </c:pt>
                <c:pt idx="101">
                  <c:v>21.330000000000009</c:v>
                </c:pt>
                <c:pt idx="102">
                  <c:v>21.3</c:v>
                </c:pt>
                <c:pt idx="103">
                  <c:v>21.34</c:v>
                </c:pt>
                <c:pt idx="104">
                  <c:v>21.150000000000031</c:v>
                </c:pt>
                <c:pt idx="105">
                  <c:v>21.3</c:v>
                </c:pt>
                <c:pt idx="106">
                  <c:v>21.14</c:v>
                </c:pt>
                <c:pt idx="107">
                  <c:v>20.939999999999991</c:v>
                </c:pt>
                <c:pt idx="108">
                  <c:v>20.919999999999991</c:v>
                </c:pt>
                <c:pt idx="109">
                  <c:v>20.97999999999999</c:v>
                </c:pt>
                <c:pt idx="110">
                  <c:v>21.06</c:v>
                </c:pt>
                <c:pt idx="111">
                  <c:v>20.95999999999999</c:v>
                </c:pt>
                <c:pt idx="112">
                  <c:v>20.84</c:v>
                </c:pt>
                <c:pt idx="113">
                  <c:v>20.8</c:v>
                </c:pt>
                <c:pt idx="114">
                  <c:v>20.5</c:v>
                </c:pt>
                <c:pt idx="115">
                  <c:v>20.69</c:v>
                </c:pt>
                <c:pt idx="116">
                  <c:v>20.77</c:v>
                </c:pt>
                <c:pt idx="117">
                  <c:v>20.41</c:v>
                </c:pt>
                <c:pt idx="118">
                  <c:v>20.47</c:v>
                </c:pt>
                <c:pt idx="119">
                  <c:v>20.420000000000002</c:v>
                </c:pt>
                <c:pt idx="120">
                  <c:v>20.2</c:v>
                </c:pt>
                <c:pt idx="121">
                  <c:v>20.149999999999999</c:v>
                </c:pt>
                <c:pt idx="122">
                  <c:v>20.21</c:v>
                </c:pt>
                <c:pt idx="123">
                  <c:v>20.170000000000009</c:v>
                </c:pt>
                <c:pt idx="124">
                  <c:v>20.079999999999991</c:v>
                </c:pt>
                <c:pt idx="125">
                  <c:v>20.07</c:v>
                </c:pt>
                <c:pt idx="126">
                  <c:v>20</c:v>
                </c:pt>
                <c:pt idx="127">
                  <c:v>20.04</c:v>
                </c:pt>
                <c:pt idx="128">
                  <c:v>19.73</c:v>
                </c:pt>
                <c:pt idx="129">
                  <c:v>19.809999999999999</c:v>
                </c:pt>
                <c:pt idx="130">
                  <c:v>19.75</c:v>
                </c:pt>
                <c:pt idx="131">
                  <c:v>19.47999999999999</c:v>
                </c:pt>
                <c:pt idx="132">
                  <c:v>19.38</c:v>
                </c:pt>
                <c:pt idx="133">
                  <c:v>19.579999999999991</c:v>
                </c:pt>
                <c:pt idx="134">
                  <c:v>19.47999999999999</c:v>
                </c:pt>
                <c:pt idx="135">
                  <c:v>19.38</c:v>
                </c:pt>
                <c:pt idx="136">
                  <c:v>19.55</c:v>
                </c:pt>
                <c:pt idx="137">
                  <c:v>19.36</c:v>
                </c:pt>
                <c:pt idx="138">
                  <c:v>19.110000000000031</c:v>
                </c:pt>
                <c:pt idx="139">
                  <c:v>19.18</c:v>
                </c:pt>
                <c:pt idx="140">
                  <c:v>19.130000000000031</c:v>
                </c:pt>
                <c:pt idx="141">
                  <c:v>18.88</c:v>
                </c:pt>
                <c:pt idx="142">
                  <c:v>18.88</c:v>
                </c:pt>
                <c:pt idx="143">
                  <c:v>18.989999999999959</c:v>
                </c:pt>
                <c:pt idx="144">
                  <c:v>18.79</c:v>
                </c:pt>
                <c:pt idx="145">
                  <c:v>18.760000000000002</c:v>
                </c:pt>
                <c:pt idx="146">
                  <c:v>18.8</c:v>
                </c:pt>
                <c:pt idx="147">
                  <c:v>18.559999999999999</c:v>
                </c:pt>
                <c:pt idx="148">
                  <c:v>18.610000000000031</c:v>
                </c:pt>
                <c:pt idx="149">
                  <c:v>18.32</c:v>
                </c:pt>
                <c:pt idx="150">
                  <c:v>18.45999999999999</c:v>
                </c:pt>
                <c:pt idx="151">
                  <c:v>18.329999999999991</c:v>
                </c:pt>
                <c:pt idx="152">
                  <c:v>18.329999999999991</c:v>
                </c:pt>
                <c:pt idx="153">
                  <c:v>18.43</c:v>
                </c:pt>
                <c:pt idx="154">
                  <c:v>18.03</c:v>
                </c:pt>
                <c:pt idx="155">
                  <c:v>17.91</c:v>
                </c:pt>
                <c:pt idx="156">
                  <c:v>17.920000000000002</c:v>
                </c:pt>
                <c:pt idx="157">
                  <c:v>17.690000000000001</c:v>
                </c:pt>
                <c:pt idx="158">
                  <c:v>17.57</c:v>
                </c:pt>
                <c:pt idx="159">
                  <c:v>17.420000000000002</c:v>
                </c:pt>
                <c:pt idx="160">
                  <c:v>17.43</c:v>
                </c:pt>
                <c:pt idx="161">
                  <c:v>16.989999999999959</c:v>
                </c:pt>
                <c:pt idx="162">
                  <c:v>16.760000000000002</c:v>
                </c:pt>
                <c:pt idx="163">
                  <c:v>16.38</c:v>
                </c:pt>
                <c:pt idx="164">
                  <c:v>15.73</c:v>
                </c:pt>
                <c:pt idx="165">
                  <c:v>15.19</c:v>
                </c:pt>
                <c:pt idx="166">
                  <c:v>14.71</c:v>
                </c:pt>
                <c:pt idx="167">
                  <c:v>13.9</c:v>
                </c:pt>
                <c:pt idx="168">
                  <c:v>13.14</c:v>
                </c:pt>
                <c:pt idx="169">
                  <c:v>12.64</c:v>
                </c:pt>
                <c:pt idx="170">
                  <c:v>12.18</c:v>
                </c:pt>
                <c:pt idx="171">
                  <c:v>11.850000000000019</c:v>
                </c:pt>
                <c:pt idx="172">
                  <c:v>11.77</c:v>
                </c:pt>
                <c:pt idx="173">
                  <c:v>11.64</c:v>
                </c:pt>
                <c:pt idx="174">
                  <c:v>11.46</c:v>
                </c:pt>
                <c:pt idx="175">
                  <c:v>11.49</c:v>
                </c:pt>
                <c:pt idx="176">
                  <c:v>11.5</c:v>
                </c:pt>
                <c:pt idx="177">
                  <c:v>11.47</c:v>
                </c:pt>
                <c:pt idx="178">
                  <c:v>11.25</c:v>
                </c:pt>
                <c:pt idx="179">
                  <c:v>11.54</c:v>
                </c:pt>
                <c:pt idx="180">
                  <c:v>11.3</c:v>
                </c:pt>
                <c:pt idx="181">
                  <c:v>11.4</c:v>
                </c:pt>
                <c:pt idx="182">
                  <c:v>11.3</c:v>
                </c:pt>
                <c:pt idx="183">
                  <c:v>11.41</c:v>
                </c:pt>
                <c:pt idx="184">
                  <c:v>11.24</c:v>
                </c:pt>
                <c:pt idx="185">
                  <c:v>11.33</c:v>
                </c:pt>
                <c:pt idx="186">
                  <c:v>11.29</c:v>
                </c:pt>
                <c:pt idx="187">
                  <c:v>11.45000000000001</c:v>
                </c:pt>
                <c:pt idx="188">
                  <c:v>11.33</c:v>
                </c:pt>
                <c:pt idx="189">
                  <c:v>11.39</c:v>
                </c:pt>
                <c:pt idx="190">
                  <c:v>11.49</c:v>
                </c:pt>
                <c:pt idx="191">
                  <c:v>11.43</c:v>
                </c:pt>
                <c:pt idx="192">
                  <c:v>11.39</c:v>
                </c:pt>
                <c:pt idx="193">
                  <c:v>11.48</c:v>
                </c:pt>
                <c:pt idx="194">
                  <c:v>11.350000000000019</c:v>
                </c:pt>
                <c:pt idx="195">
                  <c:v>11.23</c:v>
                </c:pt>
                <c:pt idx="196">
                  <c:v>11.21</c:v>
                </c:pt>
                <c:pt idx="197">
                  <c:v>10.9</c:v>
                </c:pt>
                <c:pt idx="198">
                  <c:v>11.06</c:v>
                </c:pt>
                <c:pt idx="199">
                  <c:v>11.17</c:v>
                </c:pt>
                <c:pt idx="200">
                  <c:v>10.98</c:v>
                </c:pt>
                <c:pt idx="201">
                  <c:v>11.15</c:v>
                </c:pt>
                <c:pt idx="202">
                  <c:v>10.99</c:v>
                </c:pt>
                <c:pt idx="203">
                  <c:v>11.1</c:v>
                </c:pt>
                <c:pt idx="204">
                  <c:v>11.11</c:v>
                </c:pt>
              </c:numCache>
            </c:numRef>
          </c:yVal>
          <c:smooth val="0"/>
        </c:ser>
        <c:ser>
          <c:idx val="4"/>
          <c:order val="1"/>
          <c:spPr>
            <a:ln w="12700">
              <a:solidFill>
                <a:srgbClr val="FF0000"/>
              </a:solidFill>
              <a:prstDash val="solid"/>
            </a:ln>
          </c:spPr>
          <c:marker>
            <c:symbol val="triangle"/>
            <c:size val="4"/>
            <c:spPr>
              <a:solidFill>
                <a:srgbClr val="FFCC00"/>
              </a:solidFill>
              <a:ln>
                <a:solidFill>
                  <a:srgbClr val="FFCC00"/>
                </a:solidFill>
                <a:prstDash val="solid"/>
              </a:ln>
            </c:spPr>
          </c:marker>
          <c:trendline>
            <c:spPr>
              <a:ln w="25400">
                <a:solidFill>
                  <a:srgbClr val="FF0000"/>
                </a:solidFill>
                <a:prstDash val="solid"/>
              </a:ln>
            </c:spPr>
            <c:trendlineType val="linear"/>
            <c:forward val="5"/>
            <c:backward val="5"/>
            <c:dispRSqr val="0"/>
            <c:dispEq val="0"/>
          </c:trendline>
          <c:xVal>
            <c:numRef>
              <c:f>'U:\ATLAS\WP4\TIM\[IR interface-allcomp-copper.xls]Sheet1'!$C$120:$C$124</c:f>
              <c:numCache>
                <c:formatCode>General</c:formatCode>
                <c:ptCount val="5"/>
                <c:pt idx="0">
                  <c:v>165</c:v>
                </c:pt>
                <c:pt idx="1">
                  <c:v>166</c:v>
                </c:pt>
                <c:pt idx="2">
                  <c:v>167</c:v>
                </c:pt>
                <c:pt idx="3">
                  <c:v>168</c:v>
                </c:pt>
                <c:pt idx="4">
                  <c:v>169</c:v>
                </c:pt>
              </c:numCache>
            </c:numRef>
          </c:xVal>
          <c:yVal>
            <c:numRef>
              <c:f>'U:\ATLAS\WP4\TIM\[IR interface-allcomp-copper.xls]Sheet1'!$D$120:$D$124</c:f>
              <c:numCache>
                <c:formatCode>General</c:formatCode>
                <c:ptCount val="5"/>
                <c:pt idx="0">
                  <c:v>15.73</c:v>
                </c:pt>
                <c:pt idx="1">
                  <c:v>15.19</c:v>
                </c:pt>
                <c:pt idx="2">
                  <c:v>14.71</c:v>
                </c:pt>
                <c:pt idx="3">
                  <c:v>13.9</c:v>
                </c:pt>
                <c:pt idx="4">
                  <c:v>13.14</c:v>
                </c:pt>
              </c:numCache>
            </c:numRef>
          </c:yVal>
          <c:smooth val="0"/>
        </c:ser>
        <c:ser>
          <c:idx val="2"/>
          <c:order val="2"/>
          <c:spPr>
            <a:ln w="28575">
              <a:noFill/>
            </a:ln>
          </c:spPr>
          <c:marker>
            <c:symbol val="triangle"/>
            <c:size val="5"/>
            <c:spPr>
              <a:solidFill>
                <a:srgbClr val="FFFF00"/>
              </a:solidFill>
              <a:ln>
                <a:solidFill>
                  <a:srgbClr val="FFFF00"/>
                </a:solidFill>
                <a:prstDash val="solid"/>
              </a:ln>
            </c:spPr>
          </c:marker>
          <c:trendline>
            <c:spPr>
              <a:ln w="25400">
                <a:solidFill>
                  <a:srgbClr val="FF0000"/>
                </a:solidFill>
                <a:prstDash val="solid"/>
              </a:ln>
            </c:spPr>
            <c:trendlineType val="linear"/>
            <c:forward val="7"/>
            <c:backward val="7"/>
            <c:dispRSqr val="0"/>
            <c:dispEq val="0"/>
          </c:trendline>
          <c:xVal>
            <c:numRef>
              <c:f>'U:\ATLAS\WP4\TIM\[IR interface-allcomp-copper.xls]Sheet1'!$D$9:$D$13</c:f>
              <c:numCache>
                <c:formatCode>General</c:formatCode>
                <c:ptCount val="5"/>
                <c:pt idx="0">
                  <c:v>43</c:v>
                </c:pt>
                <c:pt idx="1">
                  <c:v>44</c:v>
                </c:pt>
                <c:pt idx="2">
                  <c:v>45</c:v>
                </c:pt>
                <c:pt idx="3">
                  <c:v>46</c:v>
                </c:pt>
                <c:pt idx="4">
                  <c:v>47</c:v>
                </c:pt>
              </c:numCache>
            </c:numRef>
          </c:xVal>
          <c:yVal>
            <c:numRef>
              <c:f>'U:\ATLAS\WP4\TIM\[IR interface-allcomp-copper.xls]Sheet1'!$E$9:$E$13</c:f>
              <c:numCache>
                <c:formatCode>General</c:formatCode>
                <c:ptCount val="5"/>
                <c:pt idx="0">
                  <c:v>28.57</c:v>
                </c:pt>
                <c:pt idx="1">
                  <c:v>28.01</c:v>
                </c:pt>
                <c:pt idx="2">
                  <c:v>27.39</c:v>
                </c:pt>
                <c:pt idx="3">
                  <c:v>26.69</c:v>
                </c:pt>
                <c:pt idx="4">
                  <c:v>26.12</c:v>
                </c:pt>
              </c:numCache>
            </c:numRef>
          </c:yVal>
          <c:smooth val="0"/>
        </c:ser>
        <c:ser>
          <c:idx val="1"/>
          <c:order val="3"/>
          <c:spPr>
            <a:ln w="28575">
              <a:noFill/>
            </a:ln>
          </c:spPr>
          <c:marker>
            <c:symbol val="square"/>
            <c:size val="5"/>
            <c:spPr>
              <a:solidFill>
                <a:srgbClr val="FF00FF"/>
              </a:solidFill>
              <a:ln>
                <a:solidFill>
                  <a:srgbClr val="FF00FF"/>
                </a:solidFill>
                <a:prstDash val="solid"/>
              </a:ln>
            </c:spPr>
          </c:marker>
          <c:trendline>
            <c:spPr>
              <a:ln w="25400">
                <a:solidFill>
                  <a:srgbClr val="000000"/>
                </a:solidFill>
                <a:prstDash val="solid"/>
              </a:ln>
            </c:spPr>
            <c:trendlineType val="linear"/>
            <c:dispRSqr val="0"/>
            <c:dispEq val="0"/>
          </c:trendline>
          <c:trendline>
            <c:spPr>
              <a:ln w="25400">
                <a:solidFill>
                  <a:srgbClr val="000000"/>
                </a:solidFill>
                <a:prstDash val="solid"/>
              </a:ln>
            </c:spPr>
            <c:trendlineType val="linear"/>
            <c:forward val="23"/>
            <c:dispRSqr val="0"/>
            <c:dispEq val="0"/>
          </c:trendline>
          <c:yVal>
            <c:numRef>
              <c:f>'U:\ATLAS\WP4\TIM\[IR interface-allcomp-copper.xls]Sheet1'!$A$1:$A$18</c:f>
              <c:numCache>
                <c:formatCode>General</c:formatCode>
                <c:ptCount val="18"/>
                <c:pt idx="0">
                  <c:v>31.150000000000031</c:v>
                </c:pt>
                <c:pt idx="1">
                  <c:v>31.12</c:v>
                </c:pt>
                <c:pt idx="2">
                  <c:v>31.24</c:v>
                </c:pt>
                <c:pt idx="3">
                  <c:v>31.04</c:v>
                </c:pt>
                <c:pt idx="4">
                  <c:v>31.09</c:v>
                </c:pt>
                <c:pt idx="5">
                  <c:v>31.09</c:v>
                </c:pt>
                <c:pt idx="6">
                  <c:v>31.02</c:v>
                </c:pt>
                <c:pt idx="7">
                  <c:v>31</c:v>
                </c:pt>
                <c:pt idx="8">
                  <c:v>31.07</c:v>
                </c:pt>
                <c:pt idx="9">
                  <c:v>30.919999999999991</c:v>
                </c:pt>
                <c:pt idx="10">
                  <c:v>30.87</c:v>
                </c:pt>
                <c:pt idx="11">
                  <c:v>31.12</c:v>
                </c:pt>
                <c:pt idx="12">
                  <c:v>30.89</c:v>
                </c:pt>
                <c:pt idx="13">
                  <c:v>30.99</c:v>
                </c:pt>
                <c:pt idx="14">
                  <c:v>30.91</c:v>
                </c:pt>
                <c:pt idx="15">
                  <c:v>30.89</c:v>
                </c:pt>
                <c:pt idx="16">
                  <c:v>30.93</c:v>
                </c:pt>
                <c:pt idx="17">
                  <c:v>30.72</c:v>
                </c:pt>
              </c:numCache>
            </c:numRef>
          </c:yVal>
          <c:smooth val="0"/>
        </c:ser>
        <c:ser>
          <c:idx val="5"/>
          <c:order val="4"/>
          <c:spPr>
            <a:ln w="28575">
              <a:noFill/>
            </a:ln>
          </c:spPr>
          <c:marker>
            <c:symbol val="circle"/>
            <c:size val="5"/>
            <c:spPr>
              <a:solidFill>
                <a:srgbClr val="800000"/>
              </a:solidFill>
              <a:ln>
                <a:solidFill>
                  <a:srgbClr val="800000"/>
                </a:solidFill>
                <a:prstDash val="solid"/>
              </a:ln>
            </c:spPr>
          </c:marker>
          <c:trendline>
            <c:spPr>
              <a:ln w="25400">
                <a:solidFill>
                  <a:srgbClr val="000000"/>
                </a:solidFill>
                <a:prstDash val="solid"/>
              </a:ln>
            </c:spPr>
            <c:trendlineType val="linear"/>
            <c:backward val="18"/>
            <c:dispRSqr val="0"/>
            <c:dispEq val="0"/>
          </c:trendline>
          <c:xVal>
            <c:numRef>
              <c:f>'U:\ATLAS\WP4\TIM\[IR interface-allcomp-copper.xls]Sheet1'!$D$135:$D$155</c:f>
              <c:numCache>
                <c:formatCode>General</c:formatCode>
                <c:ptCount val="21"/>
                <c:pt idx="0">
                  <c:v>185</c:v>
                </c:pt>
                <c:pt idx="1">
                  <c:v>186</c:v>
                </c:pt>
                <c:pt idx="2">
                  <c:v>187</c:v>
                </c:pt>
                <c:pt idx="3">
                  <c:v>188</c:v>
                </c:pt>
                <c:pt idx="4">
                  <c:v>189</c:v>
                </c:pt>
                <c:pt idx="5">
                  <c:v>190</c:v>
                </c:pt>
                <c:pt idx="6">
                  <c:v>191</c:v>
                </c:pt>
                <c:pt idx="7">
                  <c:v>192</c:v>
                </c:pt>
                <c:pt idx="8">
                  <c:v>193</c:v>
                </c:pt>
                <c:pt idx="9">
                  <c:v>194</c:v>
                </c:pt>
                <c:pt idx="10">
                  <c:v>195</c:v>
                </c:pt>
                <c:pt idx="11">
                  <c:v>196</c:v>
                </c:pt>
                <c:pt idx="12">
                  <c:v>197</c:v>
                </c:pt>
                <c:pt idx="13">
                  <c:v>198</c:v>
                </c:pt>
                <c:pt idx="14">
                  <c:v>199</c:v>
                </c:pt>
                <c:pt idx="15">
                  <c:v>200</c:v>
                </c:pt>
                <c:pt idx="16">
                  <c:v>201</c:v>
                </c:pt>
                <c:pt idx="17">
                  <c:v>202</c:v>
                </c:pt>
                <c:pt idx="18">
                  <c:v>203</c:v>
                </c:pt>
                <c:pt idx="19">
                  <c:v>204</c:v>
                </c:pt>
                <c:pt idx="20">
                  <c:v>205</c:v>
                </c:pt>
              </c:numCache>
            </c:numRef>
          </c:xVal>
          <c:yVal>
            <c:numRef>
              <c:f>'U:\ATLAS\WP4\TIM\[IR interface-allcomp-copper.xls]Sheet1'!$E$135:$E$155</c:f>
              <c:numCache>
                <c:formatCode>General</c:formatCode>
                <c:ptCount val="21"/>
                <c:pt idx="0">
                  <c:v>11.24</c:v>
                </c:pt>
                <c:pt idx="1">
                  <c:v>11.33</c:v>
                </c:pt>
                <c:pt idx="2">
                  <c:v>11.29</c:v>
                </c:pt>
                <c:pt idx="3">
                  <c:v>11.45000000000001</c:v>
                </c:pt>
                <c:pt idx="4">
                  <c:v>11.33</c:v>
                </c:pt>
                <c:pt idx="5">
                  <c:v>11.39</c:v>
                </c:pt>
                <c:pt idx="6">
                  <c:v>11.49</c:v>
                </c:pt>
                <c:pt idx="7">
                  <c:v>11.43</c:v>
                </c:pt>
                <c:pt idx="8">
                  <c:v>11.39</c:v>
                </c:pt>
                <c:pt idx="9">
                  <c:v>11.48</c:v>
                </c:pt>
                <c:pt idx="10">
                  <c:v>11.350000000000019</c:v>
                </c:pt>
                <c:pt idx="11">
                  <c:v>11.23</c:v>
                </c:pt>
                <c:pt idx="12">
                  <c:v>11.21</c:v>
                </c:pt>
                <c:pt idx="13">
                  <c:v>10.9</c:v>
                </c:pt>
                <c:pt idx="14">
                  <c:v>11.06</c:v>
                </c:pt>
                <c:pt idx="15">
                  <c:v>11.17</c:v>
                </c:pt>
                <c:pt idx="16">
                  <c:v>10.98</c:v>
                </c:pt>
                <c:pt idx="17">
                  <c:v>11.15</c:v>
                </c:pt>
                <c:pt idx="18">
                  <c:v>10.99</c:v>
                </c:pt>
                <c:pt idx="19">
                  <c:v>11.1</c:v>
                </c:pt>
                <c:pt idx="20">
                  <c:v>11.11</c:v>
                </c:pt>
              </c:numCache>
            </c:numRef>
          </c:yVal>
          <c:smooth val="0"/>
        </c:ser>
        <c:ser>
          <c:idx val="3"/>
          <c:order val="5"/>
          <c:spPr>
            <a:ln w="28575">
              <a:noFill/>
            </a:ln>
          </c:spPr>
          <c:marker>
            <c:symbol val="x"/>
            <c:size val="5"/>
            <c:spPr>
              <a:noFill/>
              <a:ln>
                <a:solidFill>
                  <a:srgbClr val="00FFFF"/>
                </a:solidFill>
                <a:prstDash val="solid"/>
              </a:ln>
            </c:spPr>
          </c:marker>
          <c:trendline>
            <c:spPr>
              <a:ln w="25400">
                <a:solidFill>
                  <a:srgbClr val="000000"/>
                </a:solidFill>
                <a:prstDash val="solid"/>
              </a:ln>
            </c:spPr>
            <c:trendlineType val="linear"/>
            <c:forward val="12"/>
            <c:backward val="18"/>
            <c:dispRSqr val="0"/>
            <c:dispEq val="0"/>
          </c:trendline>
          <c:xVal>
            <c:numRef>
              <c:f>'U:\ATLAS\WP4\TIM\[IR interface-allcomp-copper.xls]Sheet1'!$D$25:$D$112</c:f>
              <c:numCache>
                <c:formatCode>General</c:formatCode>
                <c:ptCount val="88"/>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pt idx="56">
                  <c:v>121</c:v>
                </c:pt>
                <c:pt idx="57">
                  <c:v>122</c:v>
                </c:pt>
                <c:pt idx="58">
                  <c:v>123</c:v>
                </c:pt>
                <c:pt idx="59">
                  <c:v>124</c:v>
                </c:pt>
                <c:pt idx="60">
                  <c:v>125</c:v>
                </c:pt>
                <c:pt idx="61">
                  <c:v>126</c:v>
                </c:pt>
                <c:pt idx="62">
                  <c:v>127</c:v>
                </c:pt>
                <c:pt idx="63">
                  <c:v>128</c:v>
                </c:pt>
                <c:pt idx="64">
                  <c:v>129</c:v>
                </c:pt>
                <c:pt idx="65">
                  <c:v>130</c:v>
                </c:pt>
                <c:pt idx="66">
                  <c:v>131</c:v>
                </c:pt>
                <c:pt idx="67">
                  <c:v>132</c:v>
                </c:pt>
                <c:pt idx="68">
                  <c:v>133</c:v>
                </c:pt>
                <c:pt idx="69">
                  <c:v>134</c:v>
                </c:pt>
                <c:pt idx="70">
                  <c:v>135</c:v>
                </c:pt>
                <c:pt idx="71">
                  <c:v>136</c:v>
                </c:pt>
                <c:pt idx="72">
                  <c:v>137</c:v>
                </c:pt>
                <c:pt idx="73">
                  <c:v>138</c:v>
                </c:pt>
                <c:pt idx="74">
                  <c:v>139</c:v>
                </c:pt>
                <c:pt idx="75">
                  <c:v>140</c:v>
                </c:pt>
                <c:pt idx="76">
                  <c:v>141</c:v>
                </c:pt>
                <c:pt idx="77">
                  <c:v>142</c:v>
                </c:pt>
                <c:pt idx="78">
                  <c:v>143</c:v>
                </c:pt>
                <c:pt idx="79">
                  <c:v>144</c:v>
                </c:pt>
                <c:pt idx="80">
                  <c:v>145</c:v>
                </c:pt>
                <c:pt idx="81">
                  <c:v>146</c:v>
                </c:pt>
                <c:pt idx="82">
                  <c:v>147</c:v>
                </c:pt>
                <c:pt idx="83">
                  <c:v>148</c:v>
                </c:pt>
                <c:pt idx="84">
                  <c:v>149</c:v>
                </c:pt>
                <c:pt idx="85">
                  <c:v>150</c:v>
                </c:pt>
                <c:pt idx="86">
                  <c:v>151</c:v>
                </c:pt>
                <c:pt idx="87">
                  <c:v>152</c:v>
                </c:pt>
              </c:numCache>
            </c:numRef>
          </c:xVal>
          <c:yVal>
            <c:numRef>
              <c:f>'U:\ATLAS\WP4\TIM\[IR interface-allcomp-copper.xls]Sheet1'!$E$25:$E$112</c:f>
              <c:numCache>
                <c:formatCode>General</c:formatCode>
                <c:ptCount val="88"/>
                <c:pt idx="0">
                  <c:v>23.650000000000031</c:v>
                </c:pt>
                <c:pt idx="1">
                  <c:v>23.64</c:v>
                </c:pt>
                <c:pt idx="2">
                  <c:v>23.610000000000031</c:v>
                </c:pt>
                <c:pt idx="3">
                  <c:v>23.5</c:v>
                </c:pt>
                <c:pt idx="4">
                  <c:v>23.4</c:v>
                </c:pt>
                <c:pt idx="5">
                  <c:v>23.310000000000031</c:v>
                </c:pt>
                <c:pt idx="6">
                  <c:v>23.35</c:v>
                </c:pt>
                <c:pt idx="7">
                  <c:v>23.36</c:v>
                </c:pt>
                <c:pt idx="8">
                  <c:v>23.06</c:v>
                </c:pt>
                <c:pt idx="9">
                  <c:v>23.18</c:v>
                </c:pt>
                <c:pt idx="10">
                  <c:v>23.130000000000031</c:v>
                </c:pt>
                <c:pt idx="11">
                  <c:v>22.830000000000009</c:v>
                </c:pt>
                <c:pt idx="12">
                  <c:v>22.95</c:v>
                </c:pt>
                <c:pt idx="13">
                  <c:v>22.84</c:v>
                </c:pt>
                <c:pt idx="14">
                  <c:v>22.74</c:v>
                </c:pt>
                <c:pt idx="15">
                  <c:v>22.630000000000031</c:v>
                </c:pt>
                <c:pt idx="16">
                  <c:v>22.58</c:v>
                </c:pt>
                <c:pt idx="17">
                  <c:v>22.67</c:v>
                </c:pt>
                <c:pt idx="18">
                  <c:v>22.39</c:v>
                </c:pt>
                <c:pt idx="19">
                  <c:v>22.25</c:v>
                </c:pt>
                <c:pt idx="20">
                  <c:v>22.32</c:v>
                </c:pt>
                <c:pt idx="21">
                  <c:v>22.27</c:v>
                </c:pt>
                <c:pt idx="22">
                  <c:v>22.16</c:v>
                </c:pt>
                <c:pt idx="23">
                  <c:v>22.05</c:v>
                </c:pt>
                <c:pt idx="24">
                  <c:v>21.88</c:v>
                </c:pt>
                <c:pt idx="25">
                  <c:v>21.82</c:v>
                </c:pt>
                <c:pt idx="26">
                  <c:v>21.95999999999999</c:v>
                </c:pt>
                <c:pt idx="27">
                  <c:v>21.810000000000031</c:v>
                </c:pt>
                <c:pt idx="28">
                  <c:v>21.77999999999999</c:v>
                </c:pt>
                <c:pt idx="29">
                  <c:v>21.77</c:v>
                </c:pt>
                <c:pt idx="30">
                  <c:v>21.71</c:v>
                </c:pt>
                <c:pt idx="31">
                  <c:v>21.43</c:v>
                </c:pt>
                <c:pt idx="32">
                  <c:v>21.49</c:v>
                </c:pt>
                <c:pt idx="33">
                  <c:v>21.54</c:v>
                </c:pt>
                <c:pt idx="34">
                  <c:v>21.5</c:v>
                </c:pt>
                <c:pt idx="35">
                  <c:v>21.47</c:v>
                </c:pt>
                <c:pt idx="36">
                  <c:v>21.16</c:v>
                </c:pt>
                <c:pt idx="37">
                  <c:v>21.330000000000009</c:v>
                </c:pt>
                <c:pt idx="38">
                  <c:v>21.3</c:v>
                </c:pt>
                <c:pt idx="39">
                  <c:v>21.34</c:v>
                </c:pt>
                <c:pt idx="40">
                  <c:v>21.150000000000031</c:v>
                </c:pt>
                <c:pt idx="41">
                  <c:v>21.3</c:v>
                </c:pt>
                <c:pt idx="42">
                  <c:v>21.14</c:v>
                </c:pt>
                <c:pt idx="43">
                  <c:v>20.939999999999991</c:v>
                </c:pt>
                <c:pt idx="44">
                  <c:v>20.919999999999991</c:v>
                </c:pt>
                <c:pt idx="45">
                  <c:v>20.97999999999999</c:v>
                </c:pt>
                <c:pt idx="46">
                  <c:v>21.06</c:v>
                </c:pt>
                <c:pt idx="47">
                  <c:v>20.95999999999999</c:v>
                </c:pt>
                <c:pt idx="48">
                  <c:v>20.84</c:v>
                </c:pt>
                <c:pt idx="49">
                  <c:v>20.8</c:v>
                </c:pt>
                <c:pt idx="50">
                  <c:v>20.5</c:v>
                </c:pt>
                <c:pt idx="51">
                  <c:v>20.69</c:v>
                </c:pt>
                <c:pt idx="52">
                  <c:v>20.77</c:v>
                </c:pt>
                <c:pt idx="53">
                  <c:v>20.41</c:v>
                </c:pt>
                <c:pt idx="54">
                  <c:v>20.47</c:v>
                </c:pt>
                <c:pt idx="55">
                  <c:v>20.420000000000002</c:v>
                </c:pt>
                <c:pt idx="56">
                  <c:v>20.2</c:v>
                </c:pt>
                <c:pt idx="57">
                  <c:v>20.149999999999999</c:v>
                </c:pt>
                <c:pt idx="58">
                  <c:v>20.21</c:v>
                </c:pt>
                <c:pt idx="59">
                  <c:v>20.170000000000009</c:v>
                </c:pt>
                <c:pt idx="60">
                  <c:v>20.079999999999991</c:v>
                </c:pt>
                <c:pt idx="61">
                  <c:v>20.07</c:v>
                </c:pt>
                <c:pt idx="62">
                  <c:v>20</c:v>
                </c:pt>
                <c:pt idx="63">
                  <c:v>20.04</c:v>
                </c:pt>
                <c:pt idx="64">
                  <c:v>19.73</c:v>
                </c:pt>
                <c:pt idx="65">
                  <c:v>19.809999999999999</c:v>
                </c:pt>
                <c:pt idx="66">
                  <c:v>19.75</c:v>
                </c:pt>
                <c:pt idx="67">
                  <c:v>19.47999999999999</c:v>
                </c:pt>
                <c:pt idx="68">
                  <c:v>19.38</c:v>
                </c:pt>
                <c:pt idx="69">
                  <c:v>19.579999999999991</c:v>
                </c:pt>
                <c:pt idx="70">
                  <c:v>19.47999999999999</c:v>
                </c:pt>
                <c:pt idx="71">
                  <c:v>19.38</c:v>
                </c:pt>
                <c:pt idx="72">
                  <c:v>19.55</c:v>
                </c:pt>
                <c:pt idx="73">
                  <c:v>19.36</c:v>
                </c:pt>
                <c:pt idx="74">
                  <c:v>19.110000000000031</c:v>
                </c:pt>
                <c:pt idx="75">
                  <c:v>19.18</c:v>
                </c:pt>
                <c:pt idx="76">
                  <c:v>19.130000000000031</c:v>
                </c:pt>
                <c:pt idx="77">
                  <c:v>18.88</c:v>
                </c:pt>
                <c:pt idx="78">
                  <c:v>18.88</c:v>
                </c:pt>
                <c:pt idx="79">
                  <c:v>18.989999999999959</c:v>
                </c:pt>
                <c:pt idx="80">
                  <c:v>18.79</c:v>
                </c:pt>
                <c:pt idx="81">
                  <c:v>18.760000000000002</c:v>
                </c:pt>
                <c:pt idx="82">
                  <c:v>18.8</c:v>
                </c:pt>
                <c:pt idx="83">
                  <c:v>18.559999999999999</c:v>
                </c:pt>
                <c:pt idx="84">
                  <c:v>18.610000000000031</c:v>
                </c:pt>
                <c:pt idx="85">
                  <c:v>18.32</c:v>
                </c:pt>
                <c:pt idx="86">
                  <c:v>18.45999999999999</c:v>
                </c:pt>
                <c:pt idx="87">
                  <c:v>18.329999999999991</c:v>
                </c:pt>
              </c:numCache>
            </c:numRef>
          </c:yVal>
          <c:smooth val="0"/>
        </c:ser>
        <c:dLbls>
          <c:showLegendKey val="0"/>
          <c:showVal val="0"/>
          <c:showCatName val="0"/>
          <c:showSerName val="0"/>
          <c:showPercent val="0"/>
          <c:showBubbleSize val="0"/>
        </c:dLbls>
        <c:axId val="91455488"/>
        <c:axId val="91456064"/>
      </c:scatterChart>
      <c:valAx>
        <c:axId val="91455488"/>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91456064"/>
        <c:crosses val="autoZero"/>
        <c:crossBetween val="midCat"/>
      </c:valAx>
      <c:valAx>
        <c:axId val="91456064"/>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91455488"/>
        <c:crosses val="autoZero"/>
        <c:crossBetween val="midCat"/>
      </c:valAx>
      <c:spPr>
        <a:noFill/>
        <a:ln w="25400">
          <a:noFill/>
        </a:ln>
      </c:spPr>
    </c:plotArea>
    <c:plotVisOnly val="1"/>
    <c:dispBlanksAs val="gap"/>
    <c:showDLblsOverMax val="0"/>
  </c:chart>
  <c:spPr>
    <a:noFill/>
    <a:ln w="3175">
      <a:no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Resistance of </a:t>
            </a:r>
            <a:r>
              <a:rPr lang="en-US" dirty="0" smtClean="0"/>
              <a:t>glue + </a:t>
            </a:r>
          </a:p>
          <a:p>
            <a:pPr>
              <a:defRPr/>
            </a:pPr>
            <a:r>
              <a:rPr lang="en-US" dirty="0" smtClean="0"/>
              <a:t>interface  </a:t>
            </a:r>
            <a:r>
              <a:rPr lang="en-US" dirty="0"/>
              <a:t>layer</a:t>
            </a:r>
          </a:p>
        </c:rich>
      </c:tx>
      <c:layout>
        <c:manualLayout>
          <c:xMode val="edge"/>
          <c:yMode val="edge"/>
          <c:x val="0.25224879229584302"/>
          <c:y val="4.4633600314895321E-2"/>
        </c:manualLayout>
      </c:layout>
      <c:overlay val="0"/>
    </c:title>
    <c:autoTitleDeleted val="0"/>
    <c:plotArea>
      <c:layout/>
      <c:scatterChart>
        <c:scatterStyle val="lineMarker"/>
        <c:varyColors val="0"/>
        <c:ser>
          <c:idx val="0"/>
          <c:order val="0"/>
          <c:tx>
            <c:strRef>
              <c:f>Sheet2!$B$1</c:f>
              <c:strCache>
                <c:ptCount val="1"/>
                <c:pt idx="0">
                  <c:v>Resistance of glue layer</c:v>
                </c:pt>
              </c:strCache>
            </c:strRef>
          </c:tx>
          <c:spPr>
            <a:ln w="47625">
              <a:noFill/>
            </a:ln>
          </c:spPr>
          <c:trendline>
            <c:trendlineType val="linear"/>
            <c:dispRSqr val="0"/>
            <c:dispEq val="1"/>
            <c:trendlineLbl>
              <c:layout>
                <c:manualLayout>
                  <c:x val="7.1469634004082794E-2"/>
                  <c:y val="0.36848813448491902"/>
                </c:manualLayout>
              </c:layout>
              <c:numFmt formatCode="General" sourceLinked="0"/>
              <c:txPr>
                <a:bodyPr/>
                <a:lstStyle/>
                <a:p>
                  <a:pPr>
                    <a:defRPr sz="1400"/>
                  </a:pPr>
                  <a:endParaRPr lang="en-US"/>
                </a:p>
              </c:txPr>
            </c:trendlineLbl>
          </c:trendline>
          <c:xVal>
            <c:numRef>
              <c:f>Sheet2!$A$2:$A$4</c:f>
              <c:numCache>
                <c:formatCode>General</c:formatCode>
                <c:ptCount val="3"/>
                <c:pt idx="0">
                  <c:v>100</c:v>
                </c:pt>
                <c:pt idx="1">
                  <c:v>184</c:v>
                </c:pt>
                <c:pt idx="2">
                  <c:v>500</c:v>
                </c:pt>
              </c:numCache>
            </c:numRef>
          </c:xVal>
          <c:yVal>
            <c:numRef>
              <c:f>Sheet2!$B$2:$B$4</c:f>
              <c:numCache>
                <c:formatCode>General</c:formatCode>
                <c:ptCount val="3"/>
                <c:pt idx="0">
                  <c:v>0.76</c:v>
                </c:pt>
                <c:pt idx="1">
                  <c:v>1.4</c:v>
                </c:pt>
                <c:pt idx="2">
                  <c:v>3.81</c:v>
                </c:pt>
              </c:numCache>
            </c:numRef>
          </c:yVal>
          <c:smooth val="0"/>
        </c:ser>
        <c:dLbls>
          <c:showLegendKey val="0"/>
          <c:showVal val="0"/>
          <c:showCatName val="0"/>
          <c:showSerName val="0"/>
          <c:showPercent val="0"/>
          <c:showBubbleSize val="0"/>
        </c:dLbls>
        <c:axId val="91457792"/>
        <c:axId val="91458368"/>
      </c:scatterChart>
      <c:valAx>
        <c:axId val="91457792"/>
        <c:scaling>
          <c:orientation val="minMax"/>
        </c:scaling>
        <c:delete val="0"/>
        <c:axPos val="b"/>
        <c:title>
          <c:tx>
            <c:rich>
              <a:bodyPr/>
              <a:lstStyle/>
              <a:p>
                <a:pPr>
                  <a:defRPr/>
                </a:pPr>
                <a:r>
                  <a:rPr lang="en-US" sz="1600"/>
                  <a:t>Glue thickness (micrometers)</a:t>
                </a:r>
              </a:p>
            </c:rich>
          </c:tx>
          <c:layout/>
          <c:overlay val="0"/>
        </c:title>
        <c:numFmt formatCode="General" sourceLinked="1"/>
        <c:majorTickMark val="none"/>
        <c:minorTickMark val="none"/>
        <c:tickLblPos val="nextTo"/>
        <c:crossAx val="91458368"/>
        <c:crosses val="autoZero"/>
        <c:crossBetween val="midCat"/>
      </c:valAx>
      <c:valAx>
        <c:axId val="91458368"/>
        <c:scaling>
          <c:orientation val="minMax"/>
        </c:scaling>
        <c:delete val="0"/>
        <c:axPos val="l"/>
        <c:majorGridlines/>
        <c:title>
          <c:tx>
            <c:rich>
              <a:bodyPr/>
              <a:lstStyle/>
              <a:p>
                <a:pPr>
                  <a:defRPr/>
                </a:pPr>
                <a:r>
                  <a:rPr lang="en-US" sz="1600"/>
                  <a:t>Thermal Resistance (K/W)</a:t>
                </a:r>
              </a:p>
            </c:rich>
          </c:tx>
          <c:layout/>
          <c:overlay val="0"/>
        </c:title>
        <c:numFmt formatCode="General" sourceLinked="1"/>
        <c:majorTickMark val="none"/>
        <c:minorTickMark val="none"/>
        <c:tickLblPos val="nextTo"/>
        <c:crossAx val="91457792"/>
        <c:crosses val="autoZero"/>
        <c:crossBetween val="midCat"/>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639622578823217"/>
          <c:y val="4.7592704758059073E-2"/>
          <c:w val="0.82294976577294932"/>
          <c:h val="0.5632418063126724"/>
        </c:manualLayout>
      </c:layout>
      <c:scatterChart>
        <c:scatterStyle val="lineMarker"/>
        <c:varyColors val="0"/>
        <c:ser>
          <c:idx val="0"/>
          <c:order val="0"/>
          <c:tx>
            <c:v>SCT Japanese BN</c:v>
          </c:tx>
          <c:spPr>
            <a:ln w="25400">
              <a:solidFill>
                <a:srgbClr val="666699"/>
              </a:solidFill>
              <a:prstDash val="solid"/>
            </a:ln>
          </c:spPr>
          <c:marker>
            <c:symbol val="diamond"/>
            <c:size val="5"/>
            <c:spPr>
              <a:solidFill>
                <a:srgbClr val="000080"/>
              </a:solidFill>
              <a:ln>
                <a:solidFill>
                  <a:srgbClr val="000080"/>
                </a:solidFill>
                <a:prstDash val="solid"/>
              </a:ln>
            </c:spPr>
          </c:marker>
          <c:xVal>
            <c:numRef>
              <c:f>Sheet1!$D$4:$D$13</c:f>
              <c:numCache>
                <c:formatCode>0.0%</c:formatCode>
                <c:ptCount val="10"/>
                <c:pt idx="0" formatCode="0%">
                  <c:v>0</c:v>
                </c:pt>
                <c:pt idx="1">
                  <c:v>4.7619047619047623E-2</c:v>
                </c:pt>
                <c:pt idx="2">
                  <c:v>9.0909090909090898E-2</c:v>
                </c:pt>
                <c:pt idx="3">
                  <c:v>0.13043478260869565</c:v>
                </c:pt>
                <c:pt idx="4">
                  <c:v>0.16666666666666666</c:v>
                </c:pt>
                <c:pt idx="5">
                  <c:v>0.2</c:v>
                </c:pt>
                <c:pt idx="6">
                  <c:v>0.23076923076923078</c:v>
                </c:pt>
                <c:pt idx="7">
                  <c:v>0.25925925925925924</c:v>
                </c:pt>
                <c:pt idx="8">
                  <c:v>0.29729729729729731</c:v>
                </c:pt>
                <c:pt idx="9">
                  <c:v>0.35</c:v>
                </c:pt>
              </c:numCache>
            </c:numRef>
          </c:xVal>
          <c:yVal>
            <c:numRef>
              <c:f>Sheet1!$I$4:$I$13</c:f>
              <c:numCache>
                <c:formatCode>General</c:formatCode>
                <c:ptCount val="10"/>
                <c:pt idx="0">
                  <c:v>0.27</c:v>
                </c:pt>
                <c:pt idx="1">
                  <c:v>0.36</c:v>
                </c:pt>
                <c:pt idx="2">
                  <c:v>0.46</c:v>
                </c:pt>
                <c:pt idx="3">
                  <c:v>0.5</c:v>
                </c:pt>
                <c:pt idx="4">
                  <c:v>0.51</c:v>
                </c:pt>
                <c:pt idx="5">
                  <c:v>0.6</c:v>
                </c:pt>
                <c:pt idx="6">
                  <c:v>0.62</c:v>
                </c:pt>
                <c:pt idx="7">
                  <c:v>0.63</c:v>
                </c:pt>
                <c:pt idx="8" formatCode="0.00">
                  <c:v>0.79</c:v>
                </c:pt>
                <c:pt idx="9" formatCode="0.00">
                  <c:v>0.86</c:v>
                </c:pt>
              </c:numCache>
            </c:numRef>
          </c:yVal>
          <c:smooth val="0"/>
        </c:ser>
        <c:ser>
          <c:idx val="2"/>
          <c:order val="1"/>
          <c:tx>
            <c:v>Goodfellows BN (10um), degassing agent, Vacuum preparation</c:v>
          </c:tx>
          <c:spPr>
            <a:ln w="28575">
              <a:noFill/>
            </a:ln>
          </c:spPr>
          <c:marker>
            <c:spPr>
              <a:solidFill>
                <a:srgbClr val="9BBB59"/>
              </a:solidFill>
              <a:ln>
                <a:solidFill>
                  <a:srgbClr val="99CC00"/>
                </a:solidFill>
                <a:prstDash val="solid"/>
              </a:ln>
            </c:spPr>
          </c:marker>
          <c:xVal>
            <c:numRef>
              <c:f>(Sheet1!$D$4,Sheet1!$D$13)</c:f>
              <c:numCache>
                <c:formatCode>0.0%</c:formatCode>
                <c:ptCount val="2"/>
                <c:pt idx="0" formatCode="0%">
                  <c:v>0</c:v>
                </c:pt>
                <c:pt idx="1">
                  <c:v>0.35</c:v>
                </c:pt>
              </c:numCache>
            </c:numRef>
          </c:xVal>
          <c:yVal>
            <c:numRef>
              <c:f>(Sheet1!$L$4,Sheet1!$L$13)</c:f>
              <c:numCache>
                <c:formatCode>General</c:formatCode>
                <c:ptCount val="2"/>
                <c:pt idx="0">
                  <c:v>0.26</c:v>
                </c:pt>
                <c:pt idx="1">
                  <c:v>1.33</c:v>
                </c:pt>
              </c:numCache>
            </c:numRef>
          </c:yVal>
          <c:smooth val="0"/>
        </c:ser>
        <c:ser>
          <c:idx val="3"/>
          <c:order val="2"/>
          <c:tx>
            <c:v>Goodfellows BN (10um), Vacuum preparation</c:v>
          </c:tx>
          <c:spPr>
            <a:ln w="28575">
              <a:noFill/>
            </a:ln>
          </c:spPr>
          <c:marker>
            <c:spPr>
              <a:solidFill>
                <a:srgbClr val="8064A2"/>
              </a:solidFill>
              <a:ln>
                <a:solidFill>
                  <a:srgbClr val="666699"/>
                </a:solidFill>
                <a:prstDash val="solid"/>
              </a:ln>
            </c:spPr>
          </c:marker>
          <c:xVal>
            <c:numRef>
              <c:f>(Sheet1!$D$4,Sheet1!$D$13)</c:f>
              <c:numCache>
                <c:formatCode>0.0%</c:formatCode>
                <c:ptCount val="2"/>
                <c:pt idx="0" formatCode="0%">
                  <c:v>0</c:v>
                </c:pt>
                <c:pt idx="1">
                  <c:v>0.35</c:v>
                </c:pt>
              </c:numCache>
            </c:numRef>
          </c:xVal>
          <c:yVal>
            <c:numRef>
              <c:f>(Sheet1!$M$4,Sheet1!$M$13)</c:f>
              <c:numCache>
                <c:formatCode>General</c:formatCode>
                <c:ptCount val="2"/>
                <c:pt idx="0">
                  <c:v>0.21</c:v>
                </c:pt>
                <c:pt idx="1">
                  <c:v>1.33</c:v>
                </c:pt>
              </c:numCache>
            </c:numRef>
          </c:yVal>
          <c:smooth val="0"/>
        </c:ser>
        <c:ser>
          <c:idx val="1"/>
          <c:order val="3"/>
          <c:tx>
            <c:v>Goodfellows BN (10um),  no vacuum, room temperature cure</c:v>
          </c:tx>
          <c:spPr>
            <a:ln w="25400">
              <a:solidFill>
                <a:srgbClr val="993366"/>
              </a:solidFill>
              <a:prstDash val="solid"/>
            </a:ln>
          </c:spPr>
          <c:marker>
            <c:symbol val="square"/>
            <c:size val="5"/>
            <c:spPr>
              <a:solidFill>
                <a:srgbClr val="FF00FF"/>
              </a:solidFill>
              <a:ln>
                <a:solidFill>
                  <a:srgbClr val="FF00FF"/>
                </a:solidFill>
                <a:prstDash val="solid"/>
              </a:ln>
            </c:spPr>
          </c:marker>
          <c:xVal>
            <c:numRef>
              <c:f>(Sheet1!$D$4,Sheet1!$D$11,Sheet1!$D$13)</c:f>
              <c:numCache>
                <c:formatCode>0.0%</c:formatCode>
                <c:ptCount val="3"/>
                <c:pt idx="0" formatCode="0%">
                  <c:v>0</c:v>
                </c:pt>
                <c:pt idx="1">
                  <c:v>0.25925925925925924</c:v>
                </c:pt>
                <c:pt idx="2">
                  <c:v>0.35</c:v>
                </c:pt>
              </c:numCache>
            </c:numRef>
          </c:xVal>
          <c:yVal>
            <c:numRef>
              <c:f>(Sheet1!$J$4,Sheet1!$J$11,Sheet1!$J$13)</c:f>
              <c:numCache>
                <c:formatCode>General</c:formatCode>
                <c:ptCount val="3"/>
                <c:pt idx="0">
                  <c:v>0.27</c:v>
                </c:pt>
                <c:pt idx="1">
                  <c:v>0.82</c:v>
                </c:pt>
                <c:pt idx="2">
                  <c:v>1.4</c:v>
                </c:pt>
              </c:numCache>
            </c:numRef>
          </c:yVal>
          <c:smooth val="0"/>
        </c:ser>
        <c:ser>
          <c:idx val="5"/>
          <c:order val="4"/>
          <c:tx>
            <c:v>Momentive PTX60 (60um)</c:v>
          </c:tx>
          <c:xVal>
            <c:numRef>
              <c:f>Sheet1!$A$15</c:f>
              <c:numCache>
                <c:formatCode>0%</c:formatCode>
                <c:ptCount val="1"/>
                <c:pt idx="0">
                  <c:v>0.35</c:v>
                </c:pt>
              </c:numCache>
            </c:numRef>
          </c:xVal>
          <c:yVal>
            <c:numRef>
              <c:f>Sheet1!$B$15</c:f>
              <c:numCache>
                <c:formatCode>General</c:formatCode>
                <c:ptCount val="1"/>
                <c:pt idx="0">
                  <c:v>1.42</c:v>
                </c:pt>
              </c:numCache>
            </c:numRef>
          </c:yVal>
          <c:smooth val="0"/>
        </c:ser>
        <c:dLbls>
          <c:showLegendKey val="0"/>
          <c:showVal val="0"/>
          <c:showCatName val="0"/>
          <c:showSerName val="0"/>
          <c:showPercent val="0"/>
          <c:showBubbleSize val="0"/>
        </c:dLbls>
        <c:axId val="91461248"/>
        <c:axId val="91461824"/>
      </c:scatterChart>
      <c:valAx>
        <c:axId val="91461248"/>
        <c:scaling>
          <c:orientation val="minMax"/>
        </c:scaling>
        <c:delete val="0"/>
        <c:axPos val="b"/>
        <c:title>
          <c:tx>
            <c:rich>
              <a:bodyPr/>
              <a:lstStyle/>
              <a:p>
                <a:pPr>
                  <a:defRPr/>
                </a:pPr>
                <a:r>
                  <a:rPr lang="en-US" sz="1600" baseline="0"/>
                  <a:t>% BN by weight</a:t>
                </a:r>
              </a:p>
            </c:rich>
          </c:tx>
          <c:layout/>
          <c:overlay val="0"/>
        </c:title>
        <c:numFmt formatCode="0%" sourceLinked="1"/>
        <c:majorTickMark val="out"/>
        <c:minorTickMark val="out"/>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91461824"/>
        <c:crosses val="autoZero"/>
        <c:crossBetween val="midCat"/>
      </c:valAx>
      <c:valAx>
        <c:axId val="91461824"/>
        <c:scaling>
          <c:orientation val="minMax"/>
        </c:scaling>
        <c:delete val="0"/>
        <c:axPos val="l"/>
        <c:majorGridlines>
          <c:spPr>
            <a:ln w="3175">
              <a:solidFill>
                <a:srgbClr val="000000"/>
              </a:solidFill>
              <a:prstDash val="solid"/>
            </a:ln>
          </c:spPr>
        </c:majorGridlines>
        <c:title>
          <c:tx>
            <c:rich>
              <a:bodyPr rot="-5400000" vert="horz"/>
              <a:lstStyle/>
              <a:p>
                <a:pPr>
                  <a:defRPr/>
                </a:pPr>
                <a:r>
                  <a:rPr lang="en-US" sz="1600" baseline="0"/>
                  <a:t>Thermal Conductivity (W/mK)</a:t>
                </a:r>
              </a:p>
            </c:rich>
          </c:tx>
          <c:layout>
            <c:manualLayout>
              <c:xMode val="edge"/>
              <c:yMode val="edge"/>
              <c:x val="0"/>
              <c:y val="2.5284563788500795E-2"/>
            </c:manualLayout>
          </c:layout>
          <c:overlay val="0"/>
        </c:title>
        <c:numFmt formatCode="General" sourceLinked="1"/>
        <c:majorTickMark val="out"/>
        <c:minorTickMark val="out"/>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91461248"/>
        <c:crosses val="autoZero"/>
        <c:crossBetween val="midCat"/>
      </c:valAx>
      <c:spPr>
        <a:noFill/>
        <a:ln w="12700">
          <a:solidFill>
            <a:srgbClr val="808080"/>
          </a:solidFill>
          <a:prstDash val="solid"/>
        </a:ln>
      </c:spPr>
    </c:plotArea>
    <c:legend>
      <c:legendPos val="b"/>
      <c:layout/>
      <c:overlay val="0"/>
      <c:spPr>
        <a:solidFill>
          <a:schemeClr val="bg1"/>
        </a:solidFill>
        <a:ln w="25400">
          <a:noFill/>
        </a:ln>
      </c:spPr>
    </c:legend>
    <c:plotVisOnly val="1"/>
    <c:dispBlanksAs val="gap"/>
    <c:showDLblsOverMax val="0"/>
  </c:chart>
  <c:spPr>
    <a:solidFill>
      <a:srgbClr val="FFFFFF"/>
    </a:solidFill>
    <a:ln w="3175">
      <a:solidFill>
        <a:srgbClr val="000000"/>
      </a:solidFill>
      <a:prstDash val="solid"/>
    </a:ln>
  </c:spPr>
  <c:txPr>
    <a:bodyPr/>
    <a:lstStyle/>
    <a:p>
      <a:pPr>
        <a:defRPr sz="950" b="0" i="0" u="none" strike="noStrike" baseline="0">
          <a:solidFill>
            <a:srgbClr val="000000"/>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672279799026101E-2"/>
          <c:y val="2.1144066009443199E-2"/>
          <c:w val="0.88727966974096095"/>
          <c:h val="0.92247175796537495"/>
        </c:manualLayout>
      </c:layout>
      <c:scatterChart>
        <c:scatterStyle val="lineMarker"/>
        <c:varyColors val="0"/>
        <c:ser>
          <c:idx val="0"/>
          <c:order val="0"/>
          <c:tx>
            <c:strRef>
              <c:f>Sheet1!$H$1:$H$2</c:f>
              <c:strCache>
                <c:ptCount val="1"/>
                <c:pt idx="0">
                  <c:v>EpsL %</c:v>
                </c:pt>
              </c:strCache>
            </c:strRef>
          </c:tx>
          <c:spPr>
            <a:ln w="28575">
              <a:noFill/>
            </a:ln>
          </c:spPr>
          <c:xVal>
            <c:strRef>
              <c:f>Sheet1!$G$3:$G$5185</c:f>
              <c:strCache>
                <c:ptCount val="5183"/>
                <c:pt idx="0">
                  <c:v>cam 2</c:v>
                </c:pt>
                <c:pt idx="1">
                  <c:v>0.0004</c:v>
                </c:pt>
                <c:pt idx="2">
                  <c:v>0.00019</c:v>
                </c:pt>
                <c:pt idx="3">
                  <c:v>0.00021</c:v>
                </c:pt>
                <c:pt idx="4">
                  <c:v>0.0002</c:v>
                </c:pt>
                <c:pt idx="5">
                  <c:v>0.00021</c:v>
                </c:pt>
                <c:pt idx="6">
                  <c:v>0.0002</c:v>
                </c:pt>
                <c:pt idx="7">
                  <c:v>0.0002</c:v>
                </c:pt>
                <c:pt idx="8">
                  <c:v>0.0002</c:v>
                </c:pt>
                <c:pt idx="9">
                  <c:v>0.00021</c:v>
                </c:pt>
                <c:pt idx="10">
                  <c:v>0.0002</c:v>
                </c:pt>
                <c:pt idx="11">
                  <c:v>0.00021</c:v>
                </c:pt>
                <c:pt idx="12">
                  <c:v>0.0002</c:v>
                </c:pt>
                <c:pt idx="13">
                  <c:v>0.0002</c:v>
                </c:pt>
                <c:pt idx="14">
                  <c:v>0.0002</c:v>
                </c:pt>
                <c:pt idx="15">
                  <c:v>0.00019</c:v>
                </c:pt>
                <c:pt idx="16">
                  <c:v>0.00019</c:v>
                </c:pt>
                <c:pt idx="17">
                  <c:v>0.00018</c:v>
                </c:pt>
                <c:pt idx="18">
                  <c:v>0.00018</c:v>
                </c:pt>
                <c:pt idx="19">
                  <c:v>0.00016</c:v>
                </c:pt>
                <c:pt idx="20">
                  <c:v>0.00016</c:v>
                </c:pt>
                <c:pt idx="21">
                  <c:v>0.00015</c:v>
                </c:pt>
                <c:pt idx="22">
                  <c:v>0.00014</c:v>
                </c:pt>
                <c:pt idx="23">
                  <c:v>0.00015</c:v>
                </c:pt>
                <c:pt idx="24">
                  <c:v>0.00015</c:v>
                </c:pt>
                <c:pt idx="25">
                  <c:v>0.00014</c:v>
                </c:pt>
                <c:pt idx="26">
                  <c:v>0.00014</c:v>
                </c:pt>
                <c:pt idx="27">
                  <c:v>0.00015</c:v>
                </c:pt>
                <c:pt idx="28">
                  <c:v>0.00015</c:v>
                </c:pt>
                <c:pt idx="29">
                  <c:v>0.00016</c:v>
                </c:pt>
                <c:pt idx="30">
                  <c:v>0.00016</c:v>
                </c:pt>
                <c:pt idx="31">
                  <c:v>0.00017</c:v>
                </c:pt>
                <c:pt idx="32">
                  <c:v>0.00016</c:v>
                </c:pt>
                <c:pt idx="33">
                  <c:v>0.00016</c:v>
                </c:pt>
                <c:pt idx="34">
                  <c:v>0.00017</c:v>
                </c:pt>
                <c:pt idx="35">
                  <c:v>0.00018</c:v>
                </c:pt>
                <c:pt idx="36">
                  <c:v>0.00019</c:v>
                </c:pt>
                <c:pt idx="37">
                  <c:v>0.00019</c:v>
                </c:pt>
                <c:pt idx="38">
                  <c:v>0.00019</c:v>
                </c:pt>
                <c:pt idx="39">
                  <c:v>0.0002</c:v>
                </c:pt>
                <c:pt idx="40">
                  <c:v>0.00019</c:v>
                </c:pt>
                <c:pt idx="41">
                  <c:v>0.0002</c:v>
                </c:pt>
                <c:pt idx="42">
                  <c:v>0.0002</c:v>
                </c:pt>
                <c:pt idx="43">
                  <c:v>0.0002</c:v>
                </c:pt>
                <c:pt idx="44">
                  <c:v>0.0002</c:v>
                </c:pt>
                <c:pt idx="45">
                  <c:v>0.0002</c:v>
                </c:pt>
                <c:pt idx="46">
                  <c:v>0.00021</c:v>
                </c:pt>
                <c:pt idx="47">
                  <c:v>0.00021</c:v>
                </c:pt>
                <c:pt idx="48">
                  <c:v>0.0002</c:v>
                </c:pt>
                <c:pt idx="49">
                  <c:v>0.0002</c:v>
                </c:pt>
                <c:pt idx="50">
                  <c:v>0.00022</c:v>
                </c:pt>
                <c:pt idx="51">
                  <c:v>0.00022</c:v>
                </c:pt>
                <c:pt idx="52">
                  <c:v>0.00024</c:v>
                </c:pt>
                <c:pt idx="53">
                  <c:v>0.00026</c:v>
                </c:pt>
                <c:pt idx="54">
                  <c:v>0.00025</c:v>
                </c:pt>
                <c:pt idx="55">
                  <c:v>0.00026</c:v>
                </c:pt>
                <c:pt idx="56">
                  <c:v>0.00024</c:v>
                </c:pt>
                <c:pt idx="57">
                  <c:v>0.00024</c:v>
                </c:pt>
                <c:pt idx="58">
                  <c:v>0.00025</c:v>
                </c:pt>
                <c:pt idx="59">
                  <c:v>0.00024</c:v>
                </c:pt>
                <c:pt idx="60">
                  <c:v>0.00024</c:v>
                </c:pt>
                <c:pt idx="61">
                  <c:v>0.00022</c:v>
                </c:pt>
                <c:pt idx="62">
                  <c:v>0.0002</c:v>
                </c:pt>
                <c:pt idx="63">
                  <c:v>0.00018</c:v>
                </c:pt>
                <c:pt idx="64">
                  <c:v>0.00017</c:v>
                </c:pt>
                <c:pt idx="65">
                  <c:v>0.00016</c:v>
                </c:pt>
                <c:pt idx="66">
                  <c:v>0.00015</c:v>
                </c:pt>
                <c:pt idx="67">
                  <c:v>0.00014</c:v>
                </c:pt>
                <c:pt idx="68">
                  <c:v>0.00014</c:v>
                </c:pt>
                <c:pt idx="69">
                  <c:v>0.00013</c:v>
                </c:pt>
                <c:pt idx="70">
                  <c:v>0.00012</c:v>
                </c:pt>
                <c:pt idx="71">
                  <c:v>0.00012</c:v>
                </c:pt>
                <c:pt idx="72">
                  <c:v>0.00012</c:v>
                </c:pt>
                <c:pt idx="73">
                  <c:v>0.00012</c:v>
                </c:pt>
                <c:pt idx="74">
                  <c:v>0.00012</c:v>
                </c:pt>
                <c:pt idx="75">
                  <c:v>0.00012</c:v>
                </c:pt>
                <c:pt idx="76">
                  <c:v>0.00011</c:v>
                </c:pt>
                <c:pt idx="77">
                  <c:v>0.0001</c:v>
                </c:pt>
                <c:pt idx="78">
                  <c:v>0.0001</c:v>
                </c:pt>
                <c:pt idx="79">
                  <c:v>0.00009</c:v>
                </c:pt>
                <c:pt idx="80">
                  <c:v>0.00009</c:v>
                </c:pt>
                <c:pt idx="81">
                  <c:v>0.00009</c:v>
                </c:pt>
                <c:pt idx="82">
                  <c:v>0.00008</c:v>
                </c:pt>
                <c:pt idx="83">
                  <c:v>0.00007</c:v>
                </c:pt>
                <c:pt idx="84">
                  <c:v>0.00006</c:v>
                </c:pt>
                <c:pt idx="85">
                  <c:v>0.00007</c:v>
                </c:pt>
                <c:pt idx="86">
                  <c:v>0.00008</c:v>
                </c:pt>
                <c:pt idx="87">
                  <c:v>0.00008</c:v>
                </c:pt>
                <c:pt idx="88">
                  <c:v>0.00008</c:v>
                </c:pt>
                <c:pt idx="89">
                  <c:v>0.00007</c:v>
                </c:pt>
                <c:pt idx="90">
                  <c:v>0.00006</c:v>
                </c:pt>
                <c:pt idx="91">
                  <c:v>0.00007</c:v>
                </c:pt>
                <c:pt idx="92">
                  <c:v>0.00008</c:v>
                </c:pt>
                <c:pt idx="93">
                  <c:v>0.0001</c:v>
                </c:pt>
                <c:pt idx="94">
                  <c:v>0.0001</c:v>
                </c:pt>
                <c:pt idx="95">
                  <c:v>0.0001</c:v>
                </c:pt>
                <c:pt idx="96">
                  <c:v>0.0001</c:v>
                </c:pt>
                <c:pt idx="97">
                  <c:v>0.00009</c:v>
                </c:pt>
                <c:pt idx="98">
                  <c:v>0.00007</c:v>
                </c:pt>
                <c:pt idx="99">
                  <c:v>0.00008</c:v>
                </c:pt>
                <c:pt idx="100">
                  <c:v>0.00009</c:v>
                </c:pt>
                <c:pt idx="101">
                  <c:v>0.00009</c:v>
                </c:pt>
                <c:pt idx="102">
                  <c:v>0.00008</c:v>
                </c:pt>
                <c:pt idx="103">
                  <c:v>0.00007</c:v>
                </c:pt>
                <c:pt idx="104">
                  <c:v>0.00007</c:v>
                </c:pt>
                <c:pt idx="105">
                  <c:v>0.00006</c:v>
                </c:pt>
                <c:pt idx="106">
                  <c:v>0.00006</c:v>
                </c:pt>
                <c:pt idx="107">
                  <c:v>0.00007</c:v>
                </c:pt>
                <c:pt idx="108">
                  <c:v>0.00008</c:v>
                </c:pt>
                <c:pt idx="109">
                  <c:v>0.00008</c:v>
                </c:pt>
                <c:pt idx="110">
                  <c:v>0.00007</c:v>
                </c:pt>
                <c:pt idx="111">
                  <c:v>0.00007</c:v>
                </c:pt>
                <c:pt idx="112">
                  <c:v>0.00008</c:v>
                </c:pt>
                <c:pt idx="113">
                  <c:v>0.00009</c:v>
                </c:pt>
                <c:pt idx="114">
                  <c:v>0.00008</c:v>
                </c:pt>
                <c:pt idx="115">
                  <c:v>0.00009</c:v>
                </c:pt>
                <c:pt idx="116">
                  <c:v>0.00009</c:v>
                </c:pt>
                <c:pt idx="117">
                  <c:v>0.00009</c:v>
                </c:pt>
                <c:pt idx="118">
                  <c:v>0.0001</c:v>
                </c:pt>
                <c:pt idx="119">
                  <c:v>0.00009</c:v>
                </c:pt>
                <c:pt idx="120">
                  <c:v>0.00009</c:v>
                </c:pt>
                <c:pt idx="121">
                  <c:v>0.00009</c:v>
                </c:pt>
                <c:pt idx="122">
                  <c:v>0.00009</c:v>
                </c:pt>
                <c:pt idx="123">
                  <c:v>0.00009</c:v>
                </c:pt>
                <c:pt idx="124">
                  <c:v>0.0001</c:v>
                </c:pt>
                <c:pt idx="125">
                  <c:v>0.00009</c:v>
                </c:pt>
                <c:pt idx="126">
                  <c:v>0.0001</c:v>
                </c:pt>
                <c:pt idx="127">
                  <c:v>0.0001</c:v>
                </c:pt>
                <c:pt idx="128">
                  <c:v>0.00011</c:v>
                </c:pt>
                <c:pt idx="129">
                  <c:v>0.00011</c:v>
                </c:pt>
                <c:pt idx="130">
                  <c:v>0.00012</c:v>
                </c:pt>
                <c:pt idx="131">
                  <c:v>0.00012</c:v>
                </c:pt>
                <c:pt idx="132">
                  <c:v>0.00011</c:v>
                </c:pt>
                <c:pt idx="133">
                  <c:v>0.0001</c:v>
                </c:pt>
                <c:pt idx="134">
                  <c:v>0.00009</c:v>
                </c:pt>
                <c:pt idx="135">
                  <c:v>0.0001</c:v>
                </c:pt>
                <c:pt idx="136">
                  <c:v>0.0001</c:v>
                </c:pt>
                <c:pt idx="137">
                  <c:v>0.00012</c:v>
                </c:pt>
                <c:pt idx="138">
                  <c:v>0.00012</c:v>
                </c:pt>
                <c:pt idx="139">
                  <c:v>0.00012</c:v>
                </c:pt>
                <c:pt idx="140">
                  <c:v>0.00012</c:v>
                </c:pt>
                <c:pt idx="141">
                  <c:v>0.00013</c:v>
                </c:pt>
                <c:pt idx="142">
                  <c:v>0.00014</c:v>
                </c:pt>
                <c:pt idx="143">
                  <c:v>0.00015</c:v>
                </c:pt>
                <c:pt idx="144">
                  <c:v>0.00015</c:v>
                </c:pt>
                <c:pt idx="145">
                  <c:v>0.00015</c:v>
                </c:pt>
                <c:pt idx="146">
                  <c:v>0.00015</c:v>
                </c:pt>
                <c:pt idx="147">
                  <c:v>0.00014</c:v>
                </c:pt>
                <c:pt idx="148">
                  <c:v>0.00016</c:v>
                </c:pt>
                <c:pt idx="149">
                  <c:v>0.00017</c:v>
                </c:pt>
                <c:pt idx="150">
                  <c:v>0.00017</c:v>
                </c:pt>
                <c:pt idx="151">
                  <c:v>0.00017</c:v>
                </c:pt>
                <c:pt idx="152">
                  <c:v>0.00017</c:v>
                </c:pt>
                <c:pt idx="153">
                  <c:v>0.00016</c:v>
                </c:pt>
                <c:pt idx="154">
                  <c:v>0.00017</c:v>
                </c:pt>
                <c:pt idx="155">
                  <c:v>0.00017</c:v>
                </c:pt>
                <c:pt idx="156">
                  <c:v>0.00018</c:v>
                </c:pt>
                <c:pt idx="157">
                  <c:v>0.00019</c:v>
                </c:pt>
                <c:pt idx="158">
                  <c:v>0.00019</c:v>
                </c:pt>
                <c:pt idx="159">
                  <c:v>0.0002</c:v>
                </c:pt>
                <c:pt idx="160">
                  <c:v>0.00018</c:v>
                </c:pt>
                <c:pt idx="161">
                  <c:v>0.00016</c:v>
                </c:pt>
                <c:pt idx="162">
                  <c:v>0.00016</c:v>
                </c:pt>
                <c:pt idx="163">
                  <c:v>0.00016</c:v>
                </c:pt>
                <c:pt idx="164">
                  <c:v>0.00016</c:v>
                </c:pt>
                <c:pt idx="165">
                  <c:v>0.00015</c:v>
                </c:pt>
                <c:pt idx="166">
                  <c:v>0.00015</c:v>
                </c:pt>
                <c:pt idx="167">
                  <c:v>0.00013</c:v>
                </c:pt>
                <c:pt idx="168">
                  <c:v>0.00012</c:v>
                </c:pt>
                <c:pt idx="169">
                  <c:v>0.00012</c:v>
                </c:pt>
                <c:pt idx="170">
                  <c:v>0.00014</c:v>
                </c:pt>
                <c:pt idx="171">
                  <c:v>0.00016</c:v>
                </c:pt>
                <c:pt idx="172">
                  <c:v>0.00016</c:v>
                </c:pt>
                <c:pt idx="173">
                  <c:v>0.00015</c:v>
                </c:pt>
                <c:pt idx="174">
                  <c:v>0.00014</c:v>
                </c:pt>
                <c:pt idx="175">
                  <c:v>0.00013</c:v>
                </c:pt>
                <c:pt idx="176">
                  <c:v>0.00012</c:v>
                </c:pt>
                <c:pt idx="177">
                  <c:v>0.00011</c:v>
                </c:pt>
                <c:pt idx="178">
                  <c:v>0.00011</c:v>
                </c:pt>
                <c:pt idx="179">
                  <c:v>0.00009</c:v>
                </c:pt>
                <c:pt idx="180">
                  <c:v>0.00008</c:v>
                </c:pt>
                <c:pt idx="181">
                  <c:v>0.00007</c:v>
                </c:pt>
                <c:pt idx="182">
                  <c:v>0.00008</c:v>
                </c:pt>
                <c:pt idx="183">
                  <c:v>0.00011</c:v>
                </c:pt>
                <c:pt idx="184">
                  <c:v>0.00011</c:v>
                </c:pt>
                <c:pt idx="185">
                  <c:v>0.00012</c:v>
                </c:pt>
                <c:pt idx="186">
                  <c:v>0.00013</c:v>
                </c:pt>
                <c:pt idx="187">
                  <c:v>0.00014</c:v>
                </c:pt>
                <c:pt idx="188">
                  <c:v>0.00014</c:v>
                </c:pt>
                <c:pt idx="189">
                  <c:v>0.00015</c:v>
                </c:pt>
                <c:pt idx="190">
                  <c:v>0.00016</c:v>
                </c:pt>
                <c:pt idx="191">
                  <c:v>0.00017</c:v>
                </c:pt>
                <c:pt idx="192">
                  <c:v>0.00017</c:v>
                </c:pt>
                <c:pt idx="193">
                  <c:v>0.00017</c:v>
                </c:pt>
                <c:pt idx="194">
                  <c:v>0.00018</c:v>
                </c:pt>
                <c:pt idx="195">
                  <c:v>0.0002</c:v>
                </c:pt>
                <c:pt idx="196">
                  <c:v>0.00021</c:v>
                </c:pt>
                <c:pt idx="197">
                  <c:v>0.00021</c:v>
                </c:pt>
                <c:pt idx="198">
                  <c:v>0.0002</c:v>
                </c:pt>
                <c:pt idx="199">
                  <c:v>0.00019</c:v>
                </c:pt>
                <c:pt idx="200">
                  <c:v>0.00019</c:v>
                </c:pt>
                <c:pt idx="201">
                  <c:v>0.00018</c:v>
                </c:pt>
                <c:pt idx="202">
                  <c:v>0.00018</c:v>
                </c:pt>
                <c:pt idx="203">
                  <c:v>0.00018</c:v>
                </c:pt>
                <c:pt idx="204">
                  <c:v>0.00017</c:v>
                </c:pt>
                <c:pt idx="205">
                  <c:v>0.00017</c:v>
                </c:pt>
                <c:pt idx="206">
                  <c:v>0.00016</c:v>
                </c:pt>
                <c:pt idx="207">
                  <c:v>0.00015</c:v>
                </c:pt>
                <c:pt idx="208">
                  <c:v>0.00016</c:v>
                </c:pt>
                <c:pt idx="209">
                  <c:v>0.00016</c:v>
                </c:pt>
                <c:pt idx="210">
                  <c:v>0.00017</c:v>
                </c:pt>
                <c:pt idx="211">
                  <c:v>0.00018</c:v>
                </c:pt>
                <c:pt idx="212">
                  <c:v>0.00019</c:v>
                </c:pt>
                <c:pt idx="213">
                  <c:v>0.00019</c:v>
                </c:pt>
                <c:pt idx="214">
                  <c:v>0.00019</c:v>
                </c:pt>
                <c:pt idx="215">
                  <c:v>0.00019</c:v>
                </c:pt>
                <c:pt idx="216">
                  <c:v>0.00021</c:v>
                </c:pt>
                <c:pt idx="217">
                  <c:v>0.00021</c:v>
                </c:pt>
                <c:pt idx="218">
                  <c:v>0.00022</c:v>
                </c:pt>
                <c:pt idx="219">
                  <c:v>0.00022</c:v>
                </c:pt>
                <c:pt idx="220">
                  <c:v>0.00021</c:v>
                </c:pt>
                <c:pt idx="221">
                  <c:v>0.0002</c:v>
                </c:pt>
                <c:pt idx="222">
                  <c:v>0.00019</c:v>
                </c:pt>
                <c:pt idx="223">
                  <c:v>0.00019</c:v>
                </c:pt>
                <c:pt idx="224">
                  <c:v>0.0002</c:v>
                </c:pt>
                <c:pt idx="225">
                  <c:v>0.0002</c:v>
                </c:pt>
                <c:pt idx="226">
                  <c:v>0.0002</c:v>
                </c:pt>
                <c:pt idx="227">
                  <c:v>0.00021</c:v>
                </c:pt>
                <c:pt idx="228">
                  <c:v>0.00021</c:v>
                </c:pt>
                <c:pt idx="229">
                  <c:v>0.00022</c:v>
                </c:pt>
                <c:pt idx="230">
                  <c:v>0.00023</c:v>
                </c:pt>
                <c:pt idx="231">
                  <c:v>0.00023</c:v>
                </c:pt>
                <c:pt idx="232">
                  <c:v>0.00023</c:v>
                </c:pt>
                <c:pt idx="233">
                  <c:v>0.00022</c:v>
                </c:pt>
                <c:pt idx="234">
                  <c:v>0.00022</c:v>
                </c:pt>
                <c:pt idx="235">
                  <c:v>0.00022</c:v>
                </c:pt>
                <c:pt idx="236">
                  <c:v>0.0002</c:v>
                </c:pt>
                <c:pt idx="237">
                  <c:v>0.00019</c:v>
                </c:pt>
                <c:pt idx="238">
                  <c:v>0.0002</c:v>
                </c:pt>
                <c:pt idx="239">
                  <c:v>0.0002</c:v>
                </c:pt>
                <c:pt idx="240">
                  <c:v>0.00021</c:v>
                </c:pt>
                <c:pt idx="241">
                  <c:v>0.00021</c:v>
                </c:pt>
                <c:pt idx="242">
                  <c:v>0.00021</c:v>
                </c:pt>
                <c:pt idx="243">
                  <c:v>0.00022</c:v>
                </c:pt>
                <c:pt idx="244">
                  <c:v>0.00022</c:v>
                </c:pt>
                <c:pt idx="245">
                  <c:v>0.00021</c:v>
                </c:pt>
                <c:pt idx="246">
                  <c:v>0.00022</c:v>
                </c:pt>
                <c:pt idx="247">
                  <c:v>0.00021</c:v>
                </c:pt>
                <c:pt idx="248">
                  <c:v>0.0002</c:v>
                </c:pt>
                <c:pt idx="249">
                  <c:v>0.00021</c:v>
                </c:pt>
                <c:pt idx="250">
                  <c:v>0.0002</c:v>
                </c:pt>
                <c:pt idx="251">
                  <c:v>0.00019</c:v>
                </c:pt>
                <c:pt idx="252">
                  <c:v>0.0002</c:v>
                </c:pt>
                <c:pt idx="253">
                  <c:v>0.00019</c:v>
                </c:pt>
                <c:pt idx="254">
                  <c:v>0.00019</c:v>
                </c:pt>
                <c:pt idx="255">
                  <c:v>0.0002</c:v>
                </c:pt>
                <c:pt idx="256">
                  <c:v>0.0002</c:v>
                </c:pt>
                <c:pt idx="257">
                  <c:v>0.00022</c:v>
                </c:pt>
                <c:pt idx="258">
                  <c:v>0.00023</c:v>
                </c:pt>
                <c:pt idx="259">
                  <c:v>0.00023</c:v>
                </c:pt>
                <c:pt idx="260">
                  <c:v>0.00025</c:v>
                </c:pt>
                <c:pt idx="261">
                  <c:v>0.00026</c:v>
                </c:pt>
                <c:pt idx="262">
                  <c:v>0.00026</c:v>
                </c:pt>
                <c:pt idx="263">
                  <c:v>0.00026</c:v>
                </c:pt>
                <c:pt idx="264">
                  <c:v>0.00026</c:v>
                </c:pt>
                <c:pt idx="265">
                  <c:v>0.00025</c:v>
                </c:pt>
                <c:pt idx="266">
                  <c:v>0.00025</c:v>
                </c:pt>
                <c:pt idx="267">
                  <c:v>0.00025</c:v>
                </c:pt>
                <c:pt idx="268">
                  <c:v>0.00024</c:v>
                </c:pt>
                <c:pt idx="269">
                  <c:v>0.00024</c:v>
                </c:pt>
                <c:pt idx="270">
                  <c:v>0.00023</c:v>
                </c:pt>
                <c:pt idx="271">
                  <c:v>0.00023</c:v>
                </c:pt>
                <c:pt idx="272">
                  <c:v>0.00024</c:v>
                </c:pt>
                <c:pt idx="273">
                  <c:v>0.00024</c:v>
                </c:pt>
                <c:pt idx="274">
                  <c:v>0.00024</c:v>
                </c:pt>
                <c:pt idx="275">
                  <c:v>0.00024</c:v>
                </c:pt>
                <c:pt idx="276">
                  <c:v>0.00024</c:v>
                </c:pt>
                <c:pt idx="277">
                  <c:v>0.00023</c:v>
                </c:pt>
                <c:pt idx="278">
                  <c:v>0.00022</c:v>
                </c:pt>
                <c:pt idx="279">
                  <c:v>0.00023</c:v>
                </c:pt>
                <c:pt idx="280">
                  <c:v>0.00023</c:v>
                </c:pt>
                <c:pt idx="281">
                  <c:v>0.00023</c:v>
                </c:pt>
                <c:pt idx="282">
                  <c:v>0.00024</c:v>
                </c:pt>
                <c:pt idx="283">
                  <c:v>0.00024</c:v>
                </c:pt>
                <c:pt idx="284">
                  <c:v>0.00024</c:v>
                </c:pt>
                <c:pt idx="285">
                  <c:v>0.00024</c:v>
                </c:pt>
                <c:pt idx="286">
                  <c:v>0.00025</c:v>
                </c:pt>
                <c:pt idx="287">
                  <c:v>0.00025</c:v>
                </c:pt>
                <c:pt idx="288">
                  <c:v>0.00026</c:v>
                </c:pt>
                <c:pt idx="289">
                  <c:v>0.00027</c:v>
                </c:pt>
                <c:pt idx="290">
                  <c:v>0.00027</c:v>
                </c:pt>
                <c:pt idx="291">
                  <c:v>0.00027</c:v>
                </c:pt>
                <c:pt idx="292">
                  <c:v>0.00027</c:v>
                </c:pt>
                <c:pt idx="293">
                  <c:v>0.00026</c:v>
                </c:pt>
                <c:pt idx="294">
                  <c:v>0.00026</c:v>
                </c:pt>
                <c:pt idx="295">
                  <c:v>0.00026</c:v>
                </c:pt>
                <c:pt idx="296">
                  <c:v>0.00025</c:v>
                </c:pt>
                <c:pt idx="297">
                  <c:v>0.00025</c:v>
                </c:pt>
                <c:pt idx="298">
                  <c:v>0.00024</c:v>
                </c:pt>
                <c:pt idx="299">
                  <c:v>0.00022</c:v>
                </c:pt>
                <c:pt idx="300">
                  <c:v>0.00021</c:v>
                </c:pt>
                <c:pt idx="301">
                  <c:v>0.00021</c:v>
                </c:pt>
                <c:pt idx="302">
                  <c:v>0.0002</c:v>
                </c:pt>
                <c:pt idx="303">
                  <c:v>0.0002</c:v>
                </c:pt>
                <c:pt idx="304">
                  <c:v>0.00022</c:v>
                </c:pt>
                <c:pt idx="305">
                  <c:v>0.00021</c:v>
                </c:pt>
                <c:pt idx="306">
                  <c:v>0.00021</c:v>
                </c:pt>
                <c:pt idx="307">
                  <c:v>0.0002</c:v>
                </c:pt>
                <c:pt idx="308">
                  <c:v>0.0002</c:v>
                </c:pt>
                <c:pt idx="309">
                  <c:v>0.0002</c:v>
                </c:pt>
                <c:pt idx="310">
                  <c:v>0.00021</c:v>
                </c:pt>
                <c:pt idx="311">
                  <c:v>0.0002</c:v>
                </c:pt>
                <c:pt idx="312">
                  <c:v>0.0002</c:v>
                </c:pt>
                <c:pt idx="313">
                  <c:v>0.00021</c:v>
                </c:pt>
                <c:pt idx="314">
                  <c:v>0.0002</c:v>
                </c:pt>
                <c:pt idx="315">
                  <c:v>0.0002</c:v>
                </c:pt>
                <c:pt idx="316">
                  <c:v>0.0002</c:v>
                </c:pt>
                <c:pt idx="317">
                  <c:v>0.00021</c:v>
                </c:pt>
                <c:pt idx="318">
                  <c:v>0.00022</c:v>
                </c:pt>
                <c:pt idx="319">
                  <c:v>0.00023</c:v>
                </c:pt>
                <c:pt idx="320">
                  <c:v>0.00023</c:v>
                </c:pt>
                <c:pt idx="321">
                  <c:v>0.00025</c:v>
                </c:pt>
                <c:pt idx="322">
                  <c:v>0.00025</c:v>
                </c:pt>
                <c:pt idx="323">
                  <c:v>0.00025</c:v>
                </c:pt>
                <c:pt idx="324">
                  <c:v>0.00026</c:v>
                </c:pt>
                <c:pt idx="325">
                  <c:v>0.00027</c:v>
                </c:pt>
                <c:pt idx="326">
                  <c:v>0.00028</c:v>
                </c:pt>
                <c:pt idx="327">
                  <c:v>0.00028</c:v>
                </c:pt>
                <c:pt idx="328">
                  <c:v>0.00028</c:v>
                </c:pt>
                <c:pt idx="329">
                  <c:v>0.00027</c:v>
                </c:pt>
                <c:pt idx="330">
                  <c:v>0.00026</c:v>
                </c:pt>
                <c:pt idx="331">
                  <c:v>0.00025</c:v>
                </c:pt>
                <c:pt idx="332">
                  <c:v>0.00024</c:v>
                </c:pt>
                <c:pt idx="333">
                  <c:v>0.00024</c:v>
                </c:pt>
                <c:pt idx="334">
                  <c:v>0.00022</c:v>
                </c:pt>
                <c:pt idx="335">
                  <c:v>0.00022</c:v>
                </c:pt>
                <c:pt idx="336">
                  <c:v>0.00023</c:v>
                </c:pt>
                <c:pt idx="337">
                  <c:v>0.00023</c:v>
                </c:pt>
                <c:pt idx="338">
                  <c:v>0.00024</c:v>
                </c:pt>
                <c:pt idx="339">
                  <c:v>0.00023</c:v>
                </c:pt>
                <c:pt idx="340">
                  <c:v>0.00023</c:v>
                </c:pt>
                <c:pt idx="341">
                  <c:v>0.00024</c:v>
                </c:pt>
                <c:pt idx="342">
                  <c:v>0.00024</c:v>
                </c:pt>
                <c:pt idx="343">
                  <c:v>0.00025</c:v>
                </c:pt>
                <c:pt idx="344">
                  <c:v>0.00026</c:v>
                </c:pt>
                <c:pt idx="345">
                  <c:v>0.00026</c:v>
                </c:pt>
                <c:pt idx="346">
                  <c:v>0.00025</c:v>
                </c:pt>
                <c:pt idx="347">
                  <c:v>0.00025</c:v>
                </c:pt>
                <c:pt idx="348">
                  <c:v>0.00025</c:v>
                </c:pt>
                <c:pt idx="349">
                  <c:v>0.00026</c:v>
                </c:pt>
                <c:pt idx="350">
                  <c:v>0.00027</c:v>
                </c:pt>
                <c:pt idx="351">
                  <c:v>0.00027</c:v>
                </c:pt>
                <c:pt idx="352">
                  <c:v>0.00027</c:v>
                </c:pt>
                <c:pt idx="353">
                  <c:v>0.00027</c:v>
                </c:pt>
                <c:pt idx="354">
                  <c:v>0.00027</c:v>
                </c:pt>
                <c:pt idx="355">
                  <c:v>0.00027</c:v>
                </c:pt>
                <c:pt idx="356">
                  <c:v>0.00026</c:v>
                </c:pt>
                <c:pt idx="357">
                  <c:v>0.00025</c:v>
                </c:pt>
                <c:pt idx="358">
                  <c:v>0.00025</c:v>
                </c:pt>
                <c:pt idx="359">
                  <c:v>0.00024</c:v>
                </c:pt>
                <c:pt idx="360">
                  <c:v>0.00023</c:v>
                </c:pt>
                <c:pt idx="361">
                  <c:v>0.00022</c:v>
                </c:pt>
                <c:pt idx="362">
                  <c:v>0.00021</c:v>
                </c:pt>
                <c:pt idx="363">
                  <c:v>0.00021</c:v>
                </c:pt>
                <c:pt idx="364">
                  <c:v>0.0002</c:v>
                </c:pt>
                <c:pt idx="365">
                  <c:v>0.0002</c:v>
                </c:pt>
                <c:pt idx="366">
                  <c:v>0.0002</c:v>
                </c:pt>
                <c:pt idx="367">
                  <c:v>0.0002</c:v>
                </c:pt>
                <c:pt idx="368">
                  <c:v>0.0002</c:v>
                </c:pt>
                <c:pt idx="369">
                  <c:v>0.00021</c:v>
                </c:pt>
                <c:pt idx="370">
                  <c:v>0.00021</c:v>
                </c:pt>
                <c:pt idx="371">
                  <c:v>0.00023</c:v>
                </c:pt>
                <c:pt idx="372">
                  <c:v>0.00022</c:v>
                </c:pt>
                <c:pt idx="373">
                  <c:v>0.00022</c:v>
                </c:pt>
                <c:pt idx="374">
                  <c:v>0.00023</c:v>
                </c:pt>
                <c:pt idx="375">
                  <c:v>0.00022</c:v>
                </c:pt>
                <c:pt idx="376">
                  <c:v>0.00022</c:v>
                </c:pt>
                <c:pt idx="377">
                  <c:v>0.00022</c:v>
                </c:pt>
                <c:pt idx="378">
                  <c:v>0.00021</c:v>
                </c:pt>
                <c:pt idx="379">
                  <c:v>0.00021</c:v>
                </c:pt>
                <c:pt idx="380">
                  <c:v>0.0002</c:v>
                </c:pt>
                <c:pt idx="381">
                  <c:v>0.0002</c:v>
                </c:pt>
                <c:pt idx="382">
                  <c:v>0.00021</c:v>
                </c:pt>
                <c:pt idx="383">
                  <c:v>0.0002</c:v>
                </c:pt>
                <c:pt idx="384">
                  <c:v>0.0002</c:v>
                </c:pt>
                <c:pt idx="385">
                  <c:v>0.00018</c:v>
                </c:pt>
                <c:pt idx="386">
                  <c:v>0.00019</c:v>
                </c:pt>
                <c:pt idx="387">
                  <c:v>0.0002</c:v>
                </c:pt>
                <c:pt idx="388">
                  <c:v>0.0002</c:v>
                </c:pt>
                <c:pt idx="389">
                  <c:v>0.00019</c:v>
                </c:pt>
                <c:pt idx="390">
                  <c:v>0.00021</c:v>
                </c:pt>
                <c:pt idx="391">
                  <c:v>0.00021</c:v>
                </c:pt>
                <c:pt idx="392">
                  <c:v>0.00021</c:v>
                </c:pt>
                <c:pt idx="393">
                  <c:v>0.00021</c:v>
                </c:pt>
                <c:pt idx="394">
                  <c:v>0.00021</c:v>
                </c:pt>
                <c:pt idx="395">
                  <c:v>0.00021</c:v>
                </c:pt>
                <c:pt idx="396">
                  <c:v>0.00019</c:v>
                </c:pt>
                <c:pt idx="397">
                  <c:v>0.00018</c:v>
                </c:pt>
                <c:pt idx="398">
                  <c:v>0.00018</c:v>
                </c:pt>
                <c:pt idx="399">
                  <c:v>0.00018</c:v>
                </c:pt>
                <c:pt idx="400">
                  <c:v>0.00018</c:v>
                </c:pt>
                <c:pt idx="401">
                  <c:v>0.00017</c:v>
                </c:pt>
                <c:pt idx="402">
                  <c:v>0.00017</c:v>
                </c:pt>
                <c:pt idx="403">
                  <c:v>0.00017</c:v>
                </c:pt>
                <c:pt idx="404">
                  <c:v>0.00017</c:v>
                </c:pt>
                <c:pt idx="405">
                  <c:v>0.00017</c:v>
                </c:pt>
                <c:pt idx="406">
                  <c:v>0.00018</c:v>
                </c:pt>
                <c:pt idx="407">
                  <c:v>0.00018</c:v>
                </c:pt>
                <c:pt idx="408">
                  <c:v>0.00017</c:v>
                </c:pt>
                <c:pt idx="409">
                  <c:v>0.00016</c:v>
                </c:pt>
                <c:pt idx="410">
                  <c:v>0.00015</c:v>
                </c:pt>
                <c:pt idx="411">
                  <c:v>0.00014</c:v>
                </c:pt>
                <c:pt idx="412">
                  <c:v>0.00013</c:v>
                </c:pt>
                <c:pt idx="413">
                  <c:v>0.00013</c:v>
                </c:pt>
                <c:pt idx="414">
                  <c:v>0.00013</c:v>
                </c:pt>
                <c:pt idx="415">
                  <c:v>0.00013</c:v>
                </c:pt>
                <c:pt idx="416">
                  <c:v>0.00011</c:v>
                </c:pt>
                <c:pt idx="417">
                  <c:v>0.00012</c:v>
                </c:pt>
                <c:pt idx="418">
                  <c:v>0.00012</c:v>
                </c:pt>
                <c:pt idx="419">
                  <c:v>0.00013</c:v>
                </c:pt>
                <c:pt idx="420">
                  <c:v>0.00013</c:v>
                </c:pt>
                <c:pt idx="421">
                  <c:v>0.00012</c:v>
                </c:pt>
                <c:pt idx="422">
                  <c:v>0.00013</c:v>
                </c:pt>
                <c:pt idx="423">
                  <c:v>0.00014</c:v>
                </c:pt>
                <c:pt idx="424">
                  <c:v>0.00013</c:v>
                </c:pt>
                <c:pt idx="425">
                  <c:v>0.00014</c:v>
                </c:pt>
                <c:pt idx="426">
                  <c:v>0.00013</c:v>
                </c:pt>
                <c:pt idx="427">
                  <c:v>0.00013</c:v>
                </c:pt>
                <c:pt idx="428">
                  <c:v>0.00013</c:v>
                </c:pt>
                <c:pt idx="429">
                  <c:v>0.00013</c:v>
                </c:pt>
                <c:pt idx="430">
                  <c:v>0.00013</c:v>
                </c:pt>
                <c:pt idx="431">
                  <c:v>0.00012</c:v>
                </c:pt>
                <c:pt idx="432">
                  <c:v>0.00011</c:v>
                </c:pt>
                <c:pt idx="433">
                  <c:v>0.00011</c:v>
                </c:pt>
                <c:pt idx="434">
                  <c:v>0.00009</c:v>
                </c:pt>
                <c:pt idx="435">
                  <c:v>0.00009</c:v>
                </c:pt>
                <c:pt idx="436">
                  <c:v>0.0001</c:v>
                </c:pt>
                <c:pt idx="437">
                  <c:v>0.00011</c:v>
                </c:pt>
                <c:pt idx="438">
                  <c:v>0.00011</c:v>
                </c:pt>
                <c:pt idx="439">
                  <c:v>0.00011</c:v>
                </c:pt>
                <c:pt idx="440">
                  <c:v>0.00011</c:v>
                </c:pt>
                <c:pt idx="441">
                  <c:v>0.00012</c:v>
                </c:pt>
                <c:pt idx="442">
                  <c:v>0.00013</c:v>
                </c:pt>
                <c:pt idx="443">
                  <c:v>0.00015</c:v>
                </c:pt>
                <c:pt idx="444">
                  <c:v>0.00015</c:v>
                </c:pt>
                <c:pt idx="445">
                  <c:v>0.00016</c:v>
                </c:pt>
                <c:pt idx="446">
                  <c:v>0.00016</c:v>
                </c:pt>
                <c:pt idx="447">
                  <c:v>0.00015</c:v>
                </c:pt>
                <c:pt idx="448">
                  <c:v>0.00015</c:v>
                </c:pt>
                <c:pt idx="449">
                  <c:v>0.00014</c:v>
                </c:pt>
                <c:pt idx="450">
                  <c:v>0.00015</c:v>
                </c:pt>
                <c:pt idx="451">
                  <c:v>0.00015</c:v>
                </c:pt>
                <c:pt idx="452">
                  <c:v>0.00013</c:v>
                </c:pt>
                <c:pt idx="453">
                  <c:v>0.00012</c:v>
                </c:pt>
                <c:pt idx="454">
                  <c:v>0.00012</c:v>
                </c:pt>
                <c:pt idx="455">
                  <c:v>0.00011</c:v>
                </c:pt>
                <c:pt idx="456">
                  <c:v>0.00011</c:v>
                </c:pt>
                <c:pt idx="457">
                  <c:v>0.0001</c:v>
                </c:pt>
                <c:pt idx="458">
                  <c:v>0.0001</c:v>
                </c:pt>
                <c:pt idx="459">
                  <c:v>0.00011</c:v>
                </c:pt>
                <c:pt idx="460">
                  <c:v>0.00011</c:v>
                </c:pt>
                <c:pt idx="461">
                  <c:v>0.00011</c:v>
                </c:pt>
                <c:pt idx="462">
                  <c:v>0.00012</c:v>
                </c:pt>
                <c:pt idx="463">
                  <c:v>0.00013</c:v>
                </c:pt>
                <c:pt idx="464">
                  <c:v>0.00013</c:v>
                </c:pt>
                <c:pt idx="465">
                  <c:v>0.00012</c:v>
                </c:pt>
                <c:pt idx="466">
                  <c:v>0.00013</c:v>
                </c:pt>
                <c:pt idx="467">
                  <c:v>0.00014</c:v>
                </c:pt>
                <c:pt idx="468">
                  <c:v>0.00013</c:v>
                </c:pt>
                <c:pt idx="469">
                  <c:v>0.00013</c:v>
                </c:pt>
                <c:pt idx="470">
                  <c:v>0.00014</c:v>
                </c:pt>
                <c:pt idx="471">
                  <c:v>0.00013</c:v>
                </c:pt>
                <c:pt idx="472">
                  <c:v>0.00014</c:v>
                </c:pt>
                <c:pt idx="473">
                  <c:v>0.00014</c:v>
                </c:pt>
                <c:pt idx="474">
                  <c:v>0.00015</c:v>
                </c:pt>
                <c:pt idx="475">
                  <c:v>0.00015</c:v>
                </c:pt>
                <c:pt idx="476">
                  <c:v>0.00014</c:v>
                </c:pt>
                <c:pt idx="477">
                  <c:v>0.00015</c:v>
                </c:pt>
                <c:pt idx="478">
                  <c:v>0.00017</c:v>
                </c:pt>
                <c:pt idx="479">
                  <c:v>0.00017</c:v>
                </c:pt>
                <c:pt idx="480">
                  <c:v>0.00017</c:v>
                </c:pt>
                <c:pt idx="481">
                  <c:v>0.00017</c:v>
                </c:pt>
                <c:pt idx="482">
                  <c:v>0.00016</c:v>
                </c:pt>
                <c:pt idx="483">
                  <c:v>0.00016</c:v>
                </c:pt>
                <c:pt idx="484">
                  <c:v>0.00017</c:v>
                </c:pt>
                <c:pt idx="485">
                  <c:v>0.00017</c:v>
                </c:pt>
                <c:pt idx="486">
                  <c:v>0.00017</c:v>
                </c:pt>
                <c:pt idx="487">
                  <c:v>0.00016</c:v>
                </c:pt>
                <c:pt idx="488">
                  <c:v>0.00015</c:v>
                </c:pt>
                <c:pt idx="489">
                  <c:v>0.00015</c:v>
                </c:pt>
                <c:pt idx="490">
                  <c:v>0.00015</c:v>
                </c:pt>
                <c:pt idx="491">
                  <c:v>0.00016</c:v>
                </c:pt>
                <c:pt idx="492">
                  <c:v>0.00017</c:v>
                </c:pt>
                <c:pt idx="493">
                  <c:v>0.00016</c:v>
                </c:pt>
                <c:pt idx="494">
                  <c:v>0.00015</c:v>
                </c:pt>
                <c:pt idx="495">
                  <c:v>0.00015</c:v>
                </c:pt>
                <c:pt idx="496">
                  <c:v>0.00014</c:v>
                </c:pt>
                <c:pt idx="497">
                  <c:v>0.00014</c:v>
                </c:pt>
                <c:pt idx="498">
                  <c:v>0.00013</c:v>
                </c:pt>
                <c:pt idx="499">
                  <c:v>0.00014</c:v>
                </c:pt>
                <c:pt idx="500">
                  <c:v>0.00014</c:v>
                </c:pt>
                <c:pt idx="501">
                  <c:v>0.00014</c:v>
                </c:pt>
                <c:pt idx="502">
                  <c:v>0.00014</c:v>
                </c:pt>
                <c:pt idx="503">
                  <c:v>0.00013</c:v>
                </c:pt>
                <c:pt idx="504">
                  <c:v>0.00014</c:v>
                </c:pt>
                <c:pt idx="505">
                  <c:v>0.00014</c:v>
                </c:pt>
                <c:pt idx="506">
                  <c:v>0.00015</c:v>
                </c:pt>
                <c:pt idx="507">
                  <c:v>0.00015</c:v>
                </c:pt>
                <c:pt idx="508">
                  <c:v>0.00016</c:v>
                </c:pt>
                <c:pt idx="509">
                  <c:v>0.00015</c:v>
                </c:pt>
                <c:pt idx="510">
                  <c:v>0.00015</c:v>
                </c:pt>
                <c:pt idx="511">
                  <c:v>0.00014</c:v>
                </c:pt>
                <c:pt idx="512">
                  <c:v>0.00014</c:v>
                </c:pt>
                <c:pt idx="513">
                  <c:v>0.00016</c:v>
                </c:pt>
                <c:pt idx="514">
                  <c:v>0.00015</c:v>
                </c:pt>
                <c:pt idx="515">
                  <c:v>0.00015</c:v>
                </c:pt>
                <c:pt idx="516">
                  <c:v>0.00014</c:v>
                </c:pt>
                <c:pt idx="517">
                  <c:v>0.00014</c:v>
                </c:pt>
                <c:pt idx="518">
                  <c:v>0.00016</c:v>
                </c:pt>
                <c:pt idx="519">
                  <c:v>0.00016</c:v>
                </c:pt>
                <c:pt idx="520">
                  <c:v>0.00016</c:v>
                </c:pt>
                <c:pt idx="521">
                  <c:v>0.00018</c:v>
                </c:pt>
                <c:pt idx="522">
                  <c:v>0.00018</c:v>
                </c:pt>
                <c:pt idx="523">
                  <c:v>0.00018</c:v>
                </c:pt>
                <c:pt idx="524">
                  <c:v>0.00018</c:v>
                </c:pt>
                <c:pt idx="525">
                  <c:v>0.00019</c:v>
                </c:pt>
                <c:pt idx="526">
                  <c:v>0.00019</c:v>
                </c:pt>
                <c:pt idx="527">
                  <c:v>0.00017</c:v>
                </c:pt>
                <c:pt idx="528">
                  <c:v>0.00016</c:v>
                </c:pt>
                <c:pt idx="529">
                  <c:v>0.00016</c:v>
                </c:pt>
                <c:pt idx="530">
                  <c:v>0.00016</c:v>
                </c:pt>
                <c:pt idx="531">
                  <c:v>0.00016</c:v>
                </c:pt>
                <c:pt idx="532">
                  <c:v>0.00017</c:v>
                </c:pt>
                <c:pt idx="533">
                  <c:v>0.00017</c:v>
                </c:pt>
                <c:pt idx="534">
                  <c:v>0.00018</c:v>
                </c:pt>
                <c:pt idx="535">
                  <c:v>0.00018</c:v>
                </c:pt>
                <c:pt idx="536">
                  <c:v>0.0002</c:v>
                </c:pt>
                <c:pt idx="537">
                  <c:v>0.00022</c:v>
                </c:pt>
                <c:pt idx="538">
                  <c:v>0.00023</c:v>
                </c:pt>
                <c:pt idx="539">
                  <c:v>0.00025</c:v>
                </c:pt>
                <c:pt idx="540">
                  <c:v>0.00025</c:v>
                </c:pt>
                <c:pt idx="541">
                  <c:v>0.00024</c:v>
                </c:pt>
                <c:pt idx="542">
                  <c:v>0.00024</c:v>
                </c:pt>
                <c:pt idx="543">
                  <c:v>0.00025</c:v>
                </c:pt>
                <c:pt idx="544">
                  <c:v>0.00025</c:v>
                </c:pt>
                <c:pt idx="545">
                  <c:v>0.00026</c:v>
                </c:pt>
                <c:pt idx="546">
                  <c:v>0.00026</c:v>
                </c:pt>
                <c:pt idx="547">
                  <c:v>0.00026</c:v>
                </c:pt>
                <c:pt idx="548">
                  <c:v>0.00026</c:v>
                </c:pt>
                <c:pt idx="549">
                  <c:v>0.00026</c:v>
                </c:pt>
                <c:pt idx="550">
                  <c:v>0.00026</c:v>
                </c:pt>
                <c:pt idx="551">
                  <c:v>0.00025</c:v>
                </c:pt>
                <c:pt idx="552">
                  <c:v>0.00023</c:v>
                </c:pt>
                <c:pt idx="553">
                  <c:v>0.00022</c:v>
                </c:pt>
                <c:pt idx="554">
                  <c:v>0.00021</c:v>
                </c:pt>
                <c:pt idx="555">
                  <c:v>0.00019</c:v>
                </c:pt>
                <c:pt idx="556">
                  <c:v>0.00019</c:v>
                </c:pt>
                <c:pt idx="557">
                  <c:v>0.00019</c:v>
                </c:pt>
                <c:pt idx="558">
                  <c:v>0.00019</c:v>
                </c:pt>
                <c:pt idx="559">
                  <c:v>0.00019</c:v>
                </c:pt>
                <c:pt idx="560">
                  <c:v>0.00019</c:v>
                </c:pt>
                <c:pt idx="561">
                  <c:v>0.0002</c:v>
                </c:pt>
                <c:pt idx="562">
                  <c:v>0.0002</c:v>
                </c:pt>
                <c:pt idx="563">
                  <c:v>0.00022</c:v>
                </c:pt>
                <c:pt idx="564">
                  <c:v>0.00023</c:v>
                </c:pt>
                <c:pt idx="565">
                  <c:v>0.00023</c:v>
                </c:pt>
                <c:pt idx="566">
                  <c:v>0.00023</c:v>
                </c:pt>
                <c:pt idx="567">
                  <c:v>0.00024</c:v>
                </c:pt>
                <c:pt idx="568">
                  <c:v>0.00023</c:v>
                </c:pt>
                <c:pt idx="569">
                  <c:v>0.00021</c:v>
                </c:pt>
                <c:pt idx="570">
                  <c:v>0.00021</c:v>
                </c:pt>
                <c:pt idx="571">
                  <c:v>0.0002</c:v>
                </c:pt>
                <c:pt idx="572">
                  <c:v>0.0002</c:v>
                </c:pt>
                <c:pt idx="573">
                  <c:v>0.0002</c:v>
                </c:pt>
                <c:pt idx="574">
                  <c:v>0.00018</c:v>
                </c:pt>
                <c:pt idx="575">
                  <c:v>0.00017</c:v>
                </c:pt>
                <c:pt idx="576">
                  <c:v>0.00016</c:v>
                </c:pt>
                <c:pt idx="577">
                  <c:v>0.00016</c:v>
                </c:pt>
                <c:pt idx="578">
                  <c:v>0.00017</c:v>
                </c:pt>
                <c:pt idx="579">
                  <c:v>0.00018</c:v>
                </c:pt>
                <c:pt idx="580">
                  <c:v>0.00018</c:v>
                </c:pt>
                <c:pt idx="581">
                  <c:v>0.00019</c:v>
                </c:pt>
                <c:pt idx="582">
                  <c:v>0.00019</c:v>
                </c:pt>
                <c:pt idx="583">
                  <c:v>0.00018</c:v>
                </c:pt>
                <c:pt idx="584">
                  <c:v>0.00018</c:v>
                </c:pt>
                <c:pt idx="585">
                  <c:v>0.00019</c:v>
                </c:pt>
                <c:pt idx="586">
                  <c:v>0.00019</c:v>
                </c:pt>
                <c:pt idx="587">
                  <c:v>0.00021</c:v>
                </c:pt>
                <c:pt idx="588">
                  <c:v>0.00022</c:v>
                </c:pt>
                <c:pt idx="589">
                  <c:v>0.00023</c:v>
                </c:pt>
                <c:pt idx="590">
                  <c:v>0.00024</c:v>
                </c:pt>
                <c:pt idx="591">
                  <c:v>0.00025</c:v>
                </c:pt>
                <c:pt idx="592">
                  <c:v>0.00027</c:v>
                </c:pt>
                <c:pt idx="593">
                  <c:v>0.00029</c:v>
                </c:pt>
                <c:pt idx="594">
                  <c:v>0.0003</c:v>
                </c:pt>
                <c:pt idx="595">
                  <c:v>0.00032</c:v>
                </c:pt>
                <c:pt idx="596">
                  <c:v>0.00033</c:v>
                </c:pt>
                <c:pt idx="597">
                  <c:v>0.00032</c:v>
                </c:pt>
                <c:pt idx="598">
                  <c:v>0.00031</c:v>
                </c:pt>
                <c:pt idx="599">
                  <c:v>0.00031</c:v>
                </c:pt>
                <c:pt idx="600">
                  <c:v>0.00029</c:v>
                </c:pt>
                <c:pt idx="601">
                  <c:v>0.00028</c:v>
                </c:pt>
                <c:pt idx="602">
                  <c:v>0.00028</c:v>
                </c:pt>
                <c:pt idx="603">
                  <c:v>0.00029</c:v>
                </c:pt>
                <c:pt idx="604">
                  <c:v>0.00028</c:v>
                </c:pt>
                <c:pt idx="605">
                  <c:v>0.00028</c:v>
                </c:pt>
                <c:pt idx="606">
                  <c:v>0.00026</c:v>
                </c:pt>
                <c:pt idx="607">
                  <c:v>0.00027</c:v>
                </c:pt>
                <c:pt idx="608">
                  <c:v>0.00028</c:v>
                </c:pt>
                <c:pt idx="609">
                  <c:v>0.00028</c:v>
                </c:pt>
                <c:pt idx="610">
                  <c:v>0.00029</c:v>
                </c:pt>
                <c:pt idx="611">
                  <c:v>0.00028</c:v>
                </c:pt>
                <c:pt idx="612">
                  <c:v>0.00028</c:v>
                </c:pt>
                <c:pt idx="613">
                  <c:v>0.00028</c:v>
                </c:pt>
                <c:pt idx="614">
                  <c:v>0.00029</c:v>
                </c:pt>
                <c:pt idx="615">
                  <c:v>0.0003</c:v>
                </c:pt>
                <c:pt idx="616">
                  <c:v>0.0003</c:v>
                </c:pt>
                <c:pt idx="617">
                  <c:v>0.0003</c:v>
                </c:pt>
                <c:pt idx="618">
                  <c:v>0.0003</c:v>
                </c:pt>
                <c:pt idx="619">
                  <c:v>0.00031</c:v>
                </c:pt>
                <c:pt idx="620">
                  <c:v>0.00031</c:v>
                </c:pt>
                <c:pt idx="621">
                  <c:v>0.00032</c:v>
                </c:pt>
                <c:pt idx="622">
                  <c:v>0.00034</c:v>
                </c:pt>
                <c:pt idx="623">
                  <c:v>0.00034</c:v>
                </c:pt>
                <c:pt idx="624">
                  <c:v>0.00032</c:v>
                </c:pt>
                <c:pt idx="625">
                  <c:v>0.00032</c:v>
                </c:pt>
                <c:pt idx="626">
                  <c:v>0.00034</c:v>
                </c:pt>
                <c:pt idx="627">
                  <c:v>0.00033</c:v>
                </c:pt>
                <c:pt idx="628">
                  <c:v>0.00032</c:v>
                </c:pt>
                <c:pt idx="629">
                  <c:v>0.00031</c:v>
                </c:pt>
                <c:pt idx="630">
                  <c:v>0.00033</c:v>
                </c:pt>
                <c:pt idx="631">
                  <c:v>0.00033</c:v>
                </c:pt>
                <c:pt idx="632">
                  <c:v>0.00031</c:v>
                </c:pt>
                <c:pt idx="633">
                  <c:v>0.00031</c:v>
                </c:pt>
                <c:pt idx="634">
                  <c:v>0.00032</c:v>
                </c:pt>
                <c:pt idx="635">
                  <c:v>0.00031</c:v>
                </c:pt>
                <c:pt idx="636">
                  <c:v>0.00031</c:v>
                </c:pt>
                <c:pt idx="637">
                  <c:v>0.00032</c:v>
                </c:pt>
                <c:pt idx="638">
                  <c:v>0.00033</c:v>
                </c:pt>
                <c:pt idx="639">
                  <c:v>0.00035</c:v>
                </c:pt>
                <c:pt idx="640">
                  <c:v>0.00035</c:v>
                </c:pt>
                <c:pt idx="641">
                  <c:v>0.00035</c:v>
                </c:pt>
                <c:pt idx="642">
                  <c:v>0.00036</c:v>
                </c:pt>
                <c:pt idx="643">
                  <c:v>0.00037</c:v>
                </c:pt>
                <c:pt idx="644">
                  <c:v>0.00039</c:v>
                </c:pt>
                <c:pt idx="645">
                  <c:v>0.00039</c:v>
                </c:pt>
                <c:pt idx="646">
                  <c:v>0.0004</c:v>
                </c:pt>
                <c:pt idx="647">
                  <c:v>0.0004</c:v>
                </c:pt>
                <c:pt idx="648">
                  <c:v>0.00041</c:v>
                </c:pt>
                <c:pt idx="649">
                  <c:v>0.00041</c:v>
                </c:pt>
                <c:pt idx="650">
                  <c:v>0.00041</c:v>
                </c:pt>
                <c:pt idx="651">
                  <c:v>0.00042</c:v>
                </c:pt>
                <c:pt idx="652">
                  <c:v>0.0004</c:v>
                </c:pt>
                <c:pt idx="653">
                  <c:v>0.0004</c:v>
                </c:pt>
                <c:pt idx="654">
                  <c:v>0.0004</c:v>
                </c:pt>
                <c:pt idx="655">
                  <c:v>0.00041</c:v>
                </c:pt>
                <c:pt idx="656">
                  <c:v>0.00042</c:v>
                </c:pt>
                <c:pt idx="657">
                  <c:v>0.00042</c:v>
                </c:pt>
                <c:pt idx="658">
                  <c:v>0.0004</c:v>
                </c:pt>
                <c:pt idx="659">
                  <c:v>0.0004</c:v>
                </c:pt>
                <c:pt idx="660">
                  <c:v>0.00039</c:v>
                </c:pt>
                <c:pt idx="661">
                  <c:v>0.00039</c:v>
                </c:pt>
                <c:pt idx="662">
                  <c:v>0.0004</c:v>
                </c:pt>
                <c:pt idx="663">
                  <c:v>0.0004</c:v>
                </c:pt>
                <c:pt idx="664">
                  <c:v>0.0004</c:v>
                </c:pt>
                <c:pt idx="665">
                  <c:v>0.0004</c:v>
                </c:pt>
                <c:pt idx="666">
                  <c:v>0.0004</c:v>
                </c:pt>
                <c:pt idx="667">
                  <c:v>0.0004</c:v>
                </c:pt>
                <c:pt idx="668">
                  <c:v>0.00042</c:v>
                </c:pt>
                <c:pt idx="669">
                  <c:v>0.00042</c:v>
                </c:pt>
                <c:pt idx="670">
                  <c:v>0.00043</c:v>
                </c:pt>
                <c:pt idx="671">
                  <c:v>0.00042</c:v>
                </c:pt>
                <c:pt idx="672">
                  <c:v>0.00045</c:v>
                </c:pt>
                <c:pt idx="673">
                  <c:v>0.00045</c:v>
                </c:pt>
                <c:pt idx="674">
                  <c:v>0.00045</c:v>
                </c:pt>
                <c:pt idx="675">
                  <c:v>0.00045</c:v>
                </c:pt>
                <c:pt idx="676">
                  <c:v>0.00045</c:v>
                </c:pt>
                <c:pt idx="677">
                  <c:v>0.00047</c:v>
                </c:pt>
                <c:pt idx="678">
                  <c:v>0.00047</c:v>
                </c:pt>
                <c:pt idx="679">
                  <c:v>0.00048</c:v>
                </c:pt>
                <c:pt idx="680">
                  <c:v>0.00049</c:v>
                </c:pt>
                <c:pt idx="681">
                  <c:v>0.00051</c:v>
                </c:pt>
                <c:pt idx="682">
                  <c:v>0.0005</c:v>
                </c:pt>
                <c:pt idx="683">
                  <c:v>0.00052</c:v>
                </c:pt>
                <c:pt idx="684">
                  <c:v>0.00052</c:v>
                </c:pt>
                <c:pt idx="685">
                  <c:v>0.00053</c:v>
                </c:pt>
                <c:pt idx="686">
                  <c:v>0.00053</c:v>
                </c:pt>
                <c:pt idx="687">
                  <c:v>0.00053</c:v>
                </c:pt>
                <c:pt idx="688">
                  <c:v>0.00055</c:v>
                </c:pt>
                <c:pt idx="689">
                  <c:v>0.00054</c:v>
                </c:pt>
                <c:pt idx="690">
                  <c:v>0.00055</c:v>
                </c:pt>
                <c:pt idx="691">
                  <c:v>0.00056</c:v>
                </c:pt>
                <c:pt idx="692">
                  <c:v>0.00057</c:v>
                </c:pt>
                <c:pt idx="693">
                  <c:v>0.00057</c:v>
                </c:pt>
                <c:pt idx="694">
                  <c:v>0.00059</c:v>
                </c:pt>
                <c:pt idx="695">
                  <c:v>0.0006</c:v>
                </c:pt>
                <c:pt idx="696">
                  <c:v>0.00061</c:v>
                </c:pt>
                <c:pt idx="697">
                  <c:v>0.00061</c:v>
                </c:pt>
                <c:pt idx="698">
                  <c:v>0.00061</c:v>
                </c:pt>
                <c:pt idx="699">
                  <c:v>0.00062</c:v>
                </c:pt>
                <c:pt idx="700">
                  <c:v>0.00062</c:v>
                </c:pt>
                <c:pt idx="701">
                  <c:v>0.00062</c:v>
                </c:pt>
                <c:pt idx="702">
                  <c:v>0.00061</c:v>
                </c:pt>
                <c:pt idx="703">
                  <c:v>0.00062</c:v>
                </c:pt>
                <c:pt idx="704">
                  <c:v>0.00062</c:v>
                </c:pt>
                <c:pt idx="705">
                  <c:v>0.00063</c:v>
                </c:pt>
                <c:pt idx="706">
                  <c:v>0.00064</c:v>
                </c:pt>
                <c:pt idx="707">
                  <c:v>0.00064</c:v>
                </c:pt>
                <c:pt idx="708">
                  <c:v>0.00065</c:v>
                </c:pt>
                <c:pt idx="709">
                  <c:v>0.00067</c:v>
                </c:pt>
                <c:pt idx="710">
                  <c:v>0.00066</c:v>
                </c:pt>
                <c:pt idx="711">
                  <c:v>0.00067</c:v>
                </c:pt>
                <c:pt idx="712">
                  <c:v>0.00069</c:v>
                </c:pt>
                <c:pt idx="713">
                  <c:v>0.00069</c:v>
                </c:pt>
                <c:pt idx="714">
                  <c:v>0.0007</c:v>
                </c:pt>
                <c:pt idx="715">
                  <c:v>0.0007</c:v>
                </c:pt>
                <c:pt idx="716">
                  <c:v>0.0007</c:v>
                </c:pt>
                <c:pt idx="717">
                  <c:v>0.00072</c:v>
                </c:pt>
                <c:pt idx="718">
                  <c:v>0.00072</c:v>
                </c:pt>
                <c:pt idx="719">
                  <c:v>0.00071</c:v>
                </c:pt>
                <c:pt idx="720">
                  <c:v>0.00072</c:v>
                </c:pt>
                <c:pt idx="721">
                  <c:v>0.00072</c:v>
                </c:pt>
                <c:pt idx="722">
                  <c:v>0.00071</c:v>
                </c:pt>
                <c:pt idx="723">
                  <c:v>0.00072</c:v>
                </c:pt>
                <c:pt idx="724">
                  <c:v>0.00072</c:v>
                </c:pt>
                <c:pt idx="725">
                  <c:v>0.00072</c:v>
                </c:pt>
                <c:pt idx="726">
                  <c:v>0.00073</c:v>
                </c:pt>
                <c:pt idx="727">
                  <c:v>0.00072</c:v>
                </c:pt>
                <c:pt idx="728">
                  <c:v>0.00072</c:v>
                </c:pt>
                <c:pt idx="729">
                  <c:v>0.00073</c:v>
                </c:pt>
                <c:pt idx="730">
                  <c:v>0.00072</c:v>
                </c:pt>
                <c:pt idx="731">
                  <c:v>0.00071</c:v>
                </c:pt>
                <c:pt idx="732">
                  <c:v>0.00071</c:v>
                </c:pt>
                <c:pt idx="733">
                  <c:v>0.00071</c:v>
                </c:pt>
                <c:pt idx="734">
                  <c:v>0.0007</c:v>
                </c:pt>
                <c:pt idx="735">
                  <c:v>0.00069</c:v>
                </c:pt>
                <c:pt idx="736">
                  <c:v>0.00067</c:v>
                </c:pt>
                <c:pt idx="737">
                  <c:v>0.00067</c:v>
                </c:pt>
                <c:pt idx="738">
                  <c:v>0.00066</c:v>
                </c:pt>
                <c:pt idx="739">
                  <c:v>0.00065</c:v>
                </c:pt>
                <c:pt idx="740">
                  <c:v>0.00065</c:v>
                </c:pt>
                <c:pt idx="741">
                  <c:v>0.00064</c:v>
                </c:pt>
                <c:pt idx="742">
                  <c:v>0.00063</c:v>
                </c:pt>
                <c:pt idx="743">
                  <c:v>0.00062</c:v>
                </c:pt>
                <c:pt idx="744">
                  <c:v>0.00063</c:v>
                </c:pt>
                <c:pt idx="745">
                  <c:v>0.00062</c:v>
                </c:pt>
                <c:pt idx="746">
                  <c:v>0.00063</c:v>
                </c:pt>
                <c:pt idx="747">
                  <c:v>0.00062</c:v>
                </c:pt>
                <c:pt idx="748">
                  <c:v>0.00061</c:v>
                </c:pt>
                <c:pt idx="749">
                  <c:v>0.0006</c:v>
                </c:pt>
                <c:pt idx="750">
                  <c:v>0.0006</c:v>
                </c:pt>
                <c:pt idx="751">
                  <c:v>0.00059</c:v>
                </c:pt>
                <c:pt idx="752">
                  <c:v>0.00059</c:v>
                </c:pt>
                <c:pt idx="753">
                  <c:v>0.00058</c:v>
                </c:pt>
                <c:pt idx="754">
                  <c:v>0.00056</c:v>
                </c:pt>
                <c:pt idx="755">
                  <c:v>0.00055</c:v>
                </c:pt>
                <c:pt idx="756">
                  <c:v>0.00053</c:v>
                </c:pt>
                <c:pt idx="757">
                  <c:v>0.00052</c:v>
                </c:pt>
                <c:pt idx="758">
                  <c:v>0.00052</c:v>
                </c:pt>
                <c:pt idx="759">
                  <c:v>0.00051</c:v>
                </c:pt>
                <c:pt idx="760">
                  <c:v>0.0005</c:v>
                </c:pt>
                <c:pt idx="761">
                  <c:v>0.00049</c:v>
                </c:pt>
                <c:pt idx="762">
                  <c:v>0.00047</c:v>
                </c:pt>
                <c:pt idx="763">
                  <c:v>0.00045</c:v>
                </c:pt>
                <c:pt idx="764">
                  <c:v>0.00045</c:v>
                </c:pt>
                <c:pt idx="765">
                  <c:v>0.00044</c:v>
                </c:pt>
                <c:pt idx="766">
                  <c:v>0.00044</c:v>
                </c:pt>
                <c:pt idx="767">
                  <c:v>0.00044</c:v>
                </c:pt>
                <c:pt idx="768">
                  <c:v>0.00043</c:v>
                </c:pt>
                <c:pt idx="769">
                  <c:v>0.00041</c:v>
                </c:pt>
                <c:pt idx="770">
                  <c:v>0.00042</c:v>
                </c:pt>
                <c:pt idx="771">
                  <c:v>0.00042</c:v>
                </c:pt>
                <c:pt idx="772">
                  <c:v>0.00043</c:v>
                </c:pt>
                <c:pt idx="773">
                  <c:v>0.00041</c:v>
                </c:pt>
                <c:pt idx="774">
                  <c:v>0.0004</c:v>
                </c:pt>
                <c:pt idx="775">
                  <c:v>0.0004</c:v>
                </c:pt>
                <c:pt idx="776">
                  <c:v>0.00039</c:v>
                </c:pt>
                <c:pt idx="777">
                  <c:v>0.00038</c:v>
                </c:pt>
                <c:pt idx="778">
                  <c:v>0.00036</c:v>
                </c:pt>
                <c:pt idx="779">
                  <c:v>0.00036</c:v>
                </c:pt>
                <c:pt idx="780">
                  <c:v>0.00035</c:v>
                </c:pt>
                <c:pt idx="781">
                  <c:v>0.00035</c:v>
                </c:pt>
                <c:pt idx="782">
                  <c:v>0.00032</c:v>
                </c:pt>
                <c:pt idx="783">
                  <c:v>0.00034</c:v>
                </c:pt>
                <c:pt idx="784">
                  <c:v>0.00034</c:v>
                </c:pt>
                <c:pt idx="785">
                  <c:v>0.00033</c:v>
                </c:pt>
                <c:pt idx="786">
                  <c:v>0.00032</c:v>
                </c:pt>
                <c:pt idx="787">
                  <c:v>0.00033</c:v>
                </c:pt>
                <c:pt idx="788">
                  <c:v>0.00035</c:v>
                </c:pt>
                <c:pt idx="789">
                  <c:v>0.00035</c:v>
                </c:pt>
                <c:pt idx="790">
                  <c:v>0.00036</c:v>
                </c:pt>
                <c:pt idx="791">
                  <c:v>0.00035</c:v>
                </c:pt>
                <c:pt idx="792">
                  <c:v>0.00036</c:v>
                </c:pt>
                <c:pt idx="793">
                  <c:v>0.00037</c:v>
                </c:pt>
                <c:pt idx="794">
                  <c:v>0.00037</c:v>
                </c:pt>
                <c:pt idx="795">
                  <c:v>0.00039</c:v>
                </c:pt>
                <c:pt idx="796">
                  <c:v>0.00038</c:v>
                </c:pt>
                <c:pt idx="797">
                  <c:v>0.00039</c:v>
                </c:pt>
                <c:pt idx="798">
                  <c:v>0.00039</c:v>
                </c:pt>
                <c:pt idx="799">
                  <c:v>0.00039</c:v>
                </c:pt>
                <c:pt idx="800">
                  <c:v>0.00038</c:v>
                </c:pt>
                <c:pt idx="801">
                  <c:v>0.00039</c:v>
                </c:pt>
                <c:pt idx="802">
                  <c:v>0.00037</c:v>
                </c:pt>
                <c:pt idx="803">
                  <c:v>0.00037</c:v>
                </c:pt>
                <c:pt idx="804">
                  <c:v>0.00035</c:v>
                </c:pt>
                <c:pt idx="805">
                  <c:v>0.00035</c:v>
                </c:pt>
                <c:pt idx="806">
                  <c:v>0.00034</c:v>
                </c:pt>
                <c:pt idx="807">
                  <c:v>0.00034</c:v>
                </c:pt>
                <c:pt idx="808">
                  <c:v>0.00034</c:v>
                </c:pt>
                <c:pt idx="809">
                  <c:v>0.00033</c:v>
                </c:pt>
                <c:pt idx="810">
                  <c:v>0.00034</c:v>
                </c:pt>
                <c:pt idx="811">
                  <c:v>0.00034</c:v>
                </c:pt>
                <c:pt idx="812">
                  <c:v>0.00035</c:v>
                </c:pt>
                <c:pt idx="813">
                  <c:v>0.00035</c:v>
                </c:pt>
                <c:pt idx="814">
                  <c:v>0.00036</c:v>
                </c:pt>
                <c:pt idx="815">
                  <c:v>0.00035</c:v>
                </c:pt>
                <c:pt idx="816">
                  <c:v>0.00035</c:v>
                </c:pt>
                <c:pt idx="817">
                  <c:v>0.00034</c:v>
                </c:pt>
                <c:pt idx="818">
                  <c:v>0.00034</c:v>
                </c:pt>
                <c:pt idx="819">
                  <c:v>0.00035</c:v>
                </c:pt>
                <c:pt idx="820">
                  <c:v>0.00034</c:v>
                </c:pt>
                <c:pt idx="821">
                  <c:v>0.00034</c:v>
                </c:pt>
                <c:pt idx="822">
                  <c:v>0.00033</c:v>
                </c:pt>
                <c:pt idx="823">
                  <c:v>0.00032</c:v>
                </c:pt>
                <c:pt idx="824">
                  <c:v>0.00032</c:v>
                </c:pt>
                <c:pt idx="825">
                  <c:v>0.00032</c:v>
                </c:pt>
                <c:pt idx="826">
                  <c:v>0.00031</c:v>
                </c:pt>
                <c:pt idx="827">
                  <c:v>0.00032</c:v>
                </c:pt>
                <c:pt idx="828">
                  <c:v>0.00031</c:v>
                </c:pt>
                <c:pt idx="829">
                  <c:v>0.0003</c:v>
                </c:pt>
                <c:pt idx="830">
                  <c:v>0.00029</c:v>
                </c:pt>
                <c:pt idx="831">
                  <c:v>0.00026</c:v>
                </c:pt>
                <c:pt idx="832">
                  <c:v>0.00025</c:v>
                </c:pt>
                <c:pt idx="833">
                  <c:v>0.00025</c:v>
                </c:pt>
                <c:pt idx="834">
                  <c:v>0.00024</c:v>
                </c:pt>
                <c:pt idx="835">
                  <c:v>0.00026</c:v>
                </c:pt>
                <c:pt idx="836">
                  <c:v>0.00025</c:v>
                </c:pt>
                <c:pt idx="837">
                  <c:v>0.00024</c:v>
                </c:pt>
                <c:pt idx="838">
                  <c:v>0.00025</c:v>
                </c:pt>
                <c:pt idx="839">
                  <c:v>0.00026</c:v>
                </c:pt>
                <c:pt idx="840">
                  <c:v>0.00028</c:v>
                </c:pt>
                <c:pt idx="841">
                  <c:v>0.0003</c:v>
                </c:pt>
                <c:pt idx="842">
                  <c:v>0.00031</c:v>
                </c:pt>
                <c:pt idx="843">
                  <c:v>0.00032</c:v>
                </c:pt>
                <c:pt idx="844">
                  <c:v>0.00033</c:v>
                </c:pt>
                <c:pt idx="845">
                  <c:v>0.00033</c:v>
                </c:pt>
                <c:pt idx="846">
                  <c:v>0.00034</c:v>
                </c:pt>
                <c:pt idx="847">
                  <c:v>0.00036</c:v>
                </c:pt>
                <c:pt idx="848">
                  <c:v>0.00034</c:v>
                </c:pt>
                <c:pt idx="849">
                  <c:v>0.00034</c:v>
                </c:pt>
                <c:pt idx="850">
                  <c:v>0.00033</c:v>
                </c:pt>
                <c:pt idx="851">
                  <c:v>0.00034</c:v>
                </c:pt>
                <c:pt idx="852">
                  <c:v>0.00034</c:v>
                </c:pt>
                <c:pt idx="853">
                  <c:v>0.00034</c:v>
                </c:pt>
                <c:pt idx="854">
                  <c:v>0.00034</c:v>
                </c:pt>
                <c:pt idx="855">
                  <c:v>0.00034</c:v>
                </c:pt>
                <c:pt idx="856">
                  <c:v>0.00033</c:v>
                </c:pt>
                <c:pt idx="857">
                  <c:v>0.00032</c:v>
                </c:pt>
                <c:pt idx="858">
                  <c:v>0.00033</c:v>
                </c:pt>
                <c:pt idx="859">
                  <c:v>0.00033</c:v>
                </c:pt>
                <c:pt idx="860">
                  <c:v>0.00033</c:v>
                </c:pt>
                <c:pt idx="861">
                  <c:v>0.00033</c:v>
                </c:pt>
                <c:pt idx="862">
                  <c:v>0.00032</c:v>
                </c:pt>
                <c:pt idx="863">
                  <c:v>0.00032</c:v>
                </c:pt>
                <c:pt idx="864">
                  <c:v>0.00032</c:v>
                </c:pt>
                <c:pt idx="865">
                  <c:v>0.00031</c:v>
                </c:pt>
                <c:pt idx="866">
                  <c:v>0.00032</c:v>
                </c:pt>
                <c:pt idx="867">
                  <c:v>0.00031</c:v>
                </c:pt>
                <c:pt idx="868">
                  <c:v>0.00032</c:v>
                </c:pt>
                <c:pt idx="869">
                  <c:v>0.00032</c:v>
                </c:pt>
                <c:pt idx="870">
                  <c:v>0.00032</c:v>
                </c:pt>
                <c:pt idx="871">
                  <c:v>0.00033</c:v>
                </c:pt>
                <c:pt idx="872">
                  <c:v>0.00033</c:v>
                </c:pt>
                <c:pt idx="873">
                  <c:v>0.00033</c:v>
                </c:pt>
                <c:pt idx="874">
                  <c:v>0.00035</c:v>
                </c:pt>
                <c:pt idx="875">
                  <c:v>0.00034</c:v>
                </c:pt>
                <c:pt idx="876">
                  <c:v>0.00032</c:v>
                </c:pt>
                <c:pt idx="877">
                  <c:v>0.00033</c:v>
                </c:pt>
                <c:pt idx="878">
                  <c:v>0.00032</c:v>
                </c:pt>
                <c:pt idx="879">
                  <c:v>0.00032</c:v>
                </c:pt>
                <c:pt idx="880">
                  <c:v>0.00032</c:v>
                </c:pt>
                <c:pt idx="881">
                  <c:v>0.00031</c:v>
                </c:pt>
                <c:pt idx="882">
                  <c:v>0.00031</c:v>
                </c:pt>
                <c:pt idx="883">
                  <c:v>0.00031</c:v>
                </c:pt>
                <c:pt idx="884">
                  <c:v>0.00031</c:v>
                </c:pt>
                <c:pt idx="885">
                  <c:v>0.00031</c:v>
                </c:pt>
                <c:pt idx="886">
                  <c:v>0.00033</c:v>
                </c:pt>
                <c:pt idx="887">
                  <c:v>0.00031</c:v>
                </c:pt>
                <c:pt idx="888">
                  <c:v>0.00032</c:v>
                </c:pt>
                <c:pt idx="889">
                  <c:v>0.00032</c:v>
                </c:pt>
                <c:pt idx="890">
                  <c:v>0.00032</c:v>
                </c:pt>
                <c:pt idx="891">
                  <c:v>0.00032</c:v>
                </c:pt>
                <c:pt idx="892">
                  <c:v>0.00031</c:v>
                </c:pt>
                <c:pt idx="893">
                  <c:v>0.00031</c:v>
                </c:pt>
                <c:pt idx="894">
                  <c:v>0.0003</c:v>
                </c:pt>
                <c:pt idx="895">
                  <c:v>0.0003</c:v>
                </c:pt>
                <c:pt idx="896">
                  <c:v>0.00029</c:v>
                </c:pt>
                <c:pt idx="897">
                  <c:v>0.0003</c:v>
                </c:pt>
                <c:pt idx="898">
                  <c:v>0.0003</c:v>
                </c:pt>
                <c:pt idx="899">
                  <c:v>0.0003</c:v>
                </c:pt>
                <c:pt idx="900">
                  <c:v>0.00029</c:v>
                </c:pt>
                <c:pt idx="901">
                  <c:v>0.00029</c:v>
                </c:pt>
                <c:pt idx="902">
                  <c:v>0.00029</c:v>
                </c:pt>
                <c:pt idx="903">
                  <c:v>0.00029</c:v>
                </c:pt>
                <c:pt idx="904">
                  <c:v>0.0003</c:v>
                </c:pt>
                <c:pt idx="905">
                  <c:v>0.00031</c:v>
                </c:pt>
                <c:pt idx="906">
                  <c:v>0.0003</c:v>
                </c:pt>
                <c:pt idx="907">
                  <c:v>0.0003</c:v>
                </c:pt>
                <c:pt idx="908">
                  <c:v>0.00029</c:v>
                </c:pt>
                <c:pt idx="909">
                  <c:v>0.0003</c:v>
                </c:pt>
                <c:pt idx="910">
                  <c:v>0.0003</c:v>
                </c:pt>
                <c:pt idx="911">
                  <c:v>0.00029</c:v>
                </c:pt>
                <c:pt idx="912">
                  <c:v>0.00029</c:v>
                </c:pt>
                <c:pt idx="913">
                  <c:v>0.00028</c:v>
                </c:pt>
                <c:pt idx="914">
                  <c:v>0.00028</c:v>
                </c:pt>
                <c:pt idx="915">
                  <c:v>0.00028</c:v>
                </c:pt>
                <c:pt idx="916">
                  <c:v>0.00027</c:v>
                </c:pt>
                <c:pt idx="917">
                  <c:v>0.00027</c:v>
                </c:pt>
                <c:pt idx="918">
                  <c:v>0.00027</c:v>
                </c:pt>
                <c:pt idx="919">
                  <c:v>0.00026</c:v>
                </c:pt>
                <c:pt idx="920">
                  <c:v>0.00027</c:v>
                </c:pt>
                <c:pt idx="921">
                  <c:v>0.00028</c:v>
                </c:pt>
                <c:pt idx="922">
                  <c:v>0.00028</c:v>
                </c:pt>
                <c:pt idx="923">
                  <c:v>0.00028</c:v>
                </c:pt>
                <c:pt idx="924">
                  <c:v>0.00028</c:v>
                </c:pt>
                <c:pt idx="925">
                  <c:v>0.00029</c:v>
                </c:pt>
                <c:pt idx="926">
                  <c:v>0.00029</c:v>
                </c:pt>
                <c:pt idx="927">
                  <c:v>0.0003</c:v>
                </c:pt>
                <c:pt idx="928">
                  <c:v>0.00029</c:v>
                </c:pt>
                <c:pt idx="929">
                  <c:v>0.0003</c:v>
                </c:pt>
                <c:pt idx="930">
                  <c:v>0.0003</c:v>
                </c:pt>
                <c:pt idx="931">
                  <c:v>0.0003</c:v>
                </c:pt>
                <c:pt idx="932">
                  <c:v>0.0003</c:v>
                </c:pt>
                <c:pt idx="933">
                  <c:v>0.00031</c:v>
                </c:pt>
                <c:pt idx="934">
                  <c:v>0.00031</c:v>
                </c:pt>
                <c:pt idx="935">
                  <c:v>0.0003</c:v>
                </c:pt>
                <c:pt idx="936">
                  <c:v>0.00031</c:v>
                </c:pt>
                <c:pt idx="937">
                  <c:v>0.0003</c:v>
                </c:pt>
                <c:pt idx="938">
                  <c:v>0.00031</c:v>
                </c:pt>
                <c:pt idx="939">
                  <c:v>0.0003</c:v>
                </c:pt>
                <c:pt idx="940">
                  <c:v>0.00029</c:v>
                </c:pt>
                <c:pt idx="941">
                  <c:v>0.0003</c:v>
                </c:pt>
                <c:pt idx="942">
                  <c:v>0.0003</c:v>
                </c:pt>
                <c:pt idx="943">
                  <c:v>0.00028</c:v>
                </c:pt>
                <c:pt idx="944">
                  <c:v>0.00029</c:v>
                </c:pt>
                <c:pt idx="945">
                  <c:v>0.00029</c:v>
                </c:pt>
                <c:pt idx="946">
                  <c:v>0.00029</c:v>
                </c:pt>
                <c:pt idx="947">
                  <c:v>0.0003</c:v>
                </c:pt>
                <c:pt idx="948">
                  <c:v>0.00029</c:v>
                </c:pt>
                <c:pt idx="949">
                  <c:v>0.00029</c:v>
                </c:pt>
                <c:pt idx="950">
                  <c:v>0.00031</c:v>
                </c:pt>
                <c:pt idx="951">
                  <c:v>0.00031</c:v>
                </c:pt>
                <c:pt idx="952">
                  <c:v>0.00031</c:v>
                </c:pt>
                <c:pt idx="953">
                  <c:v>0.00032</c:v>
                </c:pt>
                <c:pt idx="954">
                  <c:v>0.00032</c:v>
                </c:pt>
                <c:pt idx="955">
                  <c:v>0.00031</c:v>
                </c:pt>
                <c:pt idx="956">
                  <c:v>0.00031</c:v>
                </c:pt>
                <c:pt idx="957">
                  <c:v>0.0003</c:v>
                </c:pt>
                <c:pt idx="958">
                  <c:v>0.0003</c:v>
                </c:pt>
                <c:pt idx="959">
                  <c:v>0.0003</c:v>
                </c:pt>
                <c:pt idx="960">
                  <c:v>0.0003</c:v>
                </c:pt>
                <c:pt idx="961">
                  <c:v>0.00029</c:v>
                </c:pt>
                <c:pt idx="962">
                  <c:v>0.00029</c:v>
                </c:pt>
                <c:pt idx="963">
                  <c:v>0.00029</c:v>
                </c:pt>
                <c:pt idx="964">
                  <c:v>0.00029</c:v>
                </c:pt>
                <c:pt idx="965">
                  <c:v>0.00028</c:v>
                </c:pt>
                <c:pt idx="966">
                  <c:v>0.00028</c:v>
                </c:pt>
                <c:pt idx="967">
                  <c:v>0.00028</c:v>
                </c:pt>
                <c:pt idx="968">
                  <c:v>0.00027</c:v>
                </c:pt>
                <c:pt idx="969">
                  <c:v>0.00026</c:v>
                </c:pt>
                <c:pt idx="970">
                  <c:v>0.00027</c:v>
                </c:pt>
                <c:pt idx="971">
                  <c:v>0.00028</c:v>
                </c:pt>
                <c:pt idx="972">
                  <c:v>0.00027</c:v>
                </c:pt>
                <c:pt idx="973">
                  <c:v>0.00026</c:v>
                </c:pt>
                <c:pt idx="974">
                  <c:v>0.00026</c:v>
                </c:pt>
                <c:pt idx="975">
                  <c:v>0.00027</c:v>
                </c:pt>
                <c:pt idx="976">
                  <c:v>0.00028</c:v>
                </c:pt>
                <c:pt idx="977">
                  <c:v>0.00028</c:v>
                </c:pt>
                <c:pt idx="978">
                  <c:v>0.00029</c:v>
                </c:pt>
                <c:pt idx="979">
                  <c:v>0.00032</c:v>
                </c:pt>
                <c:pt idx="980">
                  <c:v>0.00031</c:v>
                </c:pt>
                <c:pt idx="981">
                  <c:v>0.00032</c:v>
                </c:pt>
                <c:pt idx="982">
                  <c:v>0.00033</c:v>
                </c:pt>
                <c:pt idx="983">
                  <c:v>0.00034</c:v>
                </c:pt>
                <c:pt idx="984">
                  <c:v>0.00035</c:v>
                </c:pt>
                <c:pt idx="985">
                  <c:v>0.00034</c:v>
                </c:pt>
                <c:pt idx="986">
                  <c:v>0.00034</c:v>
                </c:pt>
                <c:pt idx="987">
                  <c:v>0.00036</c:v>
                </c:pt>
                <c:pt idx="988">
                  <c:v>0.00035</c:v>
                </c:pt>
                <c:pt idx="989">
                  <c:v>0.00033</c:v>
                </c:pt>
                <c:pt idx="990">
                  <c:v>0.00033</c:v>
                </c:pt>
                <c:pt idx="991">
                  <c:v>0.00032</c:v>
                </c:pt>
                <c:pt idx="992">
                  <c:v>0.00032</c:v>
                </c:pt>
                <c:pt idx="993">
                  <c:v>0.00032</c:v>
                </c:pt>
                <c:pt idx="994">
                  <c:v>0.0003</c:v>
                </c:pt>
                <c:pt idx="995">
                  <c:v>0.0003</c:v>
                </c:pt>
                <c:pt idx="996">
                  <c:v>0.00029</c:v>
                </c:pt>
                <c:pt idx="997">
                  <c:v>0.00028</c:v>
                </c:pt>
                <c:pt idx="998">
                  <c:v>0.00028</c:v>
                </c:pt>
                <c:pt idx="999">
                  <c:v>0.00029</c:v>
                </c:pt>
                <c:pt idx="1000">
                  <c:v>0.0003</c:v>
                </c:pt>
                <c:pt idx="1001">
                  <c:v>0.0003</c:v>
                </c:pt>
                <c:pt idx="1002">
                  <c:v>0.0003</c:v>
                </c:pt>
                <c:pt idx="1003">
                  <c:v>0.0003</c:v>
                </c:pt>
                <c:pt idx="1004">
                  <c:v>0.00031</c:v>
                </c:pt>
                <c:pt idx="1005">
                  <c:v>0.00032</c:v>
                </c:pt>
                <c:pt idx="1006">
                  <c:v>0.00033</c:v>
                </c:pt>
                <c:pt idx="1007">
                  <c:v>0.00033</c:v>
                </c:pt>
                <c:pt idx="1008">
                  <c:v>0.00034</c:v>
                </c:pt>
                <c:pt idx="1009">
                  <c:v>0.00033</c:v>
                </c:pt>
                <c:pt idx="1010">
                  <c:v>0.00032</c:v>
                </c:pt>
                <c:pt idx="1011">
                  <c:v>0.00033</c:v>
                </c:pt>
                <c:pt idx="1012">
                  <c:v>0.00033</c:v>
                </c:pt>
                <c:pt idx="1013">
                  <c:v>0.00031</c:v>
                </c:pt>
                <c:pt idx="1014">
                  <c:v>0.00031</c:v>
                </c:pt>
                <c:pt idx="1015">
                  <c:v>0.00032</c:v>
                </c:pt>
                <c:pt idx="1016">
                  <c:v>0.00032</c:v>
                </c:pt>
                <c:pt idx="1017">
                  <c:v>0.00032</c:v>
                </c:pt>
                <c:pt idx="1018">
                  <c:v>0.00033</c:v>
                </c:pt>
                <c:pt idx="1019">
                  <c:v>0.00033</c:v>
                </c:pt>
                <c:pt idx="1020">
                  <c:v>0.00034</c:v>
                </c:pt>
                <c:pt idx="1021">
                  <c:v>0.00034</c:v>
                </c:pt>
                <c:pt idx="1022">
                  <c:v>0.00035</c:v>
                </c:pt>
                <c:pt idx="1023">
                  <c:v>0.00036</c:v>
                </c:pt>
                <c:pt idx="1024">
                  <c:v>0.00036</c:v>
                </c:pt>
                <c:pt idx="1025">
                  <c:v>0.00034</c:v>
                </c:pt>
                <c:pt idx="1026">
                  <c:v>0.00036</c:v>
                </c:pt>
                <c:pt idx="1027">
                  <c:v>0.00036</c:v>
                </c:pt>
                <c:pt idx="1028">
                  <c:v>0.00035</c:v>
                </c:pt>
                <c:pt idx="1029">
                  <c:v>0.00036</c:v>
                </c:pt>
                <c:pt idx="1030">
                  <c:v>0.00036</c:v>
                </c:pt>
                <c:pt idx="1031">
                  <c:v>0.00036</c:v>
                </c:pt>
                <c:pt idx="1032">
                  <c:v>0.00036</c:v>
                </c:pt>
                <c:pt idx="1033">
                  <c:v>0.00036</c:v>
                </c:pt>
                <c:pt idx="1034">
                  <c:v>0.00037</c:v>
                </c:pt>
                <c:pt idx="1035">
                  <c:v>0.00038</c:v>
                </c:pt>
                <c:pt idx="1036">
                  <c:v>0.00037</c:v>
                </c:pt>
                <c:pt idx="1037">
                  <c:v>0.00038</c:v>
                </c:pt>
                <c:pt idx="1038">
                  <c:v>0.00038</c:v>
                </c:pt>
                <c:pt idx="1039">
                  <c:v>0.00039</c:v>
                </c:pt>
                <c:pt idx="1040">
                  <c:v>0.00038</c:v>
                </c:pt>
                <c:pt idx="1041">
                  <c:v>0.00037</c:v>
                </c:pt>
                <c:pt idx="1042">
                  <c:v>0.00038</c:v>
                </c:pt>
                <c:pt idx="1043">
                  <c:v>0.00038</c:v>
                </c:pt>
                <c:pt idx="1044">
                  <c:v>0.00037</c:v>
                </c:pt>
                <c:pt idx="1045">
                  <c:v>0.00036</c:v>
                </c:pt>
                <c:pt idx="1046">
                  <c:v>0.00039</c:v>
                </c:pt>
                <c:pt idx="1047">
                  <c:v>0.00038</c:v>
                </c:pt>
                <c:pt idx="1048">
                  <c:v>0.00038</c:v>
                </c:pt>
                <c:pt idx="1049">
                  <c:v>0.00037</c:v>
                </c:pt>
                <c:pt idx="1050">
                  <c:v>0.00038</c:v>
                </c:pt>
                <c:pt idx="1051">
                  <c:v>0.00038</c:v>
                </c:pt>
                <c:pt idx="1052">
                  <c:v>0.00039</c:v>
                </c:pt>
                <c:pt idx="1053">
                  <c:v>0.00038</c:v>
                </c:pt>
                <c:pt idx="1054">
                  <c:v>0.0004</c:v>
                </c:pt>
                <c:pt idx="1055">
                  <c:v>0.00039</c:v>
                </c:pt>
                <c:pt idx="1056">
                  <c:v>0.00039</c:v>
                </c:pt>
                <c:pt idx="1057">
                  <c:v>0.00038</c:v>
                </c:pt>
                <c:pt idx="1058">
                  <c:v>0.00038</c:v>
                </c:pt>
                <c:pt idx="1059">
                  <c:v>0.00038</c:v>
                </c:pt>
                <c:pt idx="1060">
                  <c:v>0.00039</c:v>
                </c:pt>
                <c:pt idx="1061">
                  <c:v>0.00039</c:v>
                </c:pt>
                <c:pt idx="1062">
                  <c:v>0.0004</c:v>
                </c:pt>
                <c:pt idx="1063">
                  <c:v>0.00041</c:v>
                </c:pt>
                <c:pt idx="1064">
                  <c:v>0.00042</c:v>
                </c:pt>
                <c:pt idx="1065">
                  <c:v>0.00043</c:v>
                </c:pt>
                <c:pt idx="1066">
                  <c:v>0.00043</c:v>
                </c:pt>
                <c:pt idx="1067">
                  <c:v>0.00045</c:v>
                </c:pt>
                <c:pt idx="1068">
                  <c:v>0.00044</c:v>
                </c:pt>
                <c:pt idx="1069">
                  <c:v>0.00045</c:v>
                </c:pt>
                <c:pt idx="1070">
                  <c:v>0.00044</c:v>
                </c:pt>
                <c:pt idx="1071">
                  <c:v>0.00044</c:v>
                </c:pt>
                <c:pt idx="1072">
                  <c:v>0.00045</c:v>
                </c:pt>
                <c:pt idx="1073">
                  <c:v>0.00045</c:v>
                </c:pt>
                <c:pt idx="1074">
                  <c:v>0.00044</c:v>
                </c:pt>
                <c:pt idx="1075">
                  <c:v>0.00043</c:v>
                </c:pt>
                <c:pt idx="1076">
                  <c:v>0.00043</c:v>
                </c:pt>
                <c:pt idx="1077">
                  <c:v>0.00043</c:v>
                </c:pt>
                <c:pt idx="1078">
                  <c:v>0.00045</c:v>
                </c:pt>
                <c:pt idx="1079">
                  <c:v>0.00045</c:v>
                </c:pt>
                <c:pt idx="1080">
                  <c:v>0.00045</c:v>
                </c:pt>
                <c:pt idx="1081">
                  <c:v>0.00044</c:v>
                </c:pt>
                <c:pt idx="1082">
                  <c:v>0.00044</c:v>
                </c:pt>
                <c:pt idx="1083">
                  <c:v>0.00044</c:v>
                </c:pt>
                <c:pt idx="1084">
                  <c:v>0.00045</c:v>
                </c:pt>
                <c:pt idx="1085">
                  <c:v>0.00047</c:v>
                </c:pt>
                <c:pt idx="1086">
                  <c:v>0.00047</c:v>
                </c:pt>
                <c:pt idx="1087">
                  <c:v>0.00047</c:v>
                </c:pt>
                <c:pt idx="1088">
                  <c:v>0.00048</c:v>
                </c:pt>
                <c:pt idx="1089">
                  <c:v>0.00049</c:v>
                </c:pt>
                <c:pt idx="1090">
                  <c:v>0.0005</c:v>
                </c:pt>
                <c:pt idx="1091">
                  <c:v>0.0005</c:v>
                </c:pt>
                <c:pt idx="1092">
                  <c:v>0.0005</c:v>
                </c:pt>
                <c:pt idx="1093">
                  <c:v>0.0005</c:v>
                </c:pt>
                <c:pt idx="1094">
                  <c:v>0.00049</c:v>
                </c:pt>
                <c:pt idx="1095">
                  <c:v>0.0005</c:v>
                </c:pt>
                <c:pt idx="1096">
                  <c:v>0.0005</c:v>
                </c:pt>
                <c:pt idx="1097">
                  <c:v>0.00049</c:v>
                </c:pt>
                <c:pt idx="1098">
                  <c:v>0.00048</c:v>
                </c:pt>
                <c:pt idx="1099">
                  <c:v>0.00047</c:v>
                </c:pt>
                <c:pt idx="1100">
                  <c:v>0.00048</c:v>
                </c:pt>
                <c:pt idx="1101">
                  <c:v>0.00049</c:v>
                </c:pt>
                <c:pt idx="1102">
                  <c:v>0.00049</c:v>
                </c:pt>
                <c:pt idx="1103">
                  <c:v>0.00049</c:v>
                </c:pt>
                <c:pt idx="1104">
                  <c:v>0.00048</c:v>
                </c:pt>
                <c:pt idx="1105">
                  <c:v>0.00048</c:v>
                </c:pt>
                <c:pt idx="1106">
                  <c:v>0.00048</c:v>
                </c:pt>
                <c:pt idx="1107">
                  <c:v>0.0005</c:v>
                </c:pt>
                <c:pt idx="1108">
                  <c:v>0.0005</c:v>
                </c:pt>
                <c:pt idx="1109">
                  <c:v>0.0005</c:v>
                </c:pt>
                <c:pt idx="1110">
                  <c:v>0.00051</c:v>
                </c:pt>
                <c:pt idx="1111">
                  <c:v>0.0005</c:v>
                </c:pt>
                <c:pt idx="1112">
                  <c:v>0.00049</c:v>
                </c:pt>
                <c:pt idx="1113">
                  <c:v>0.00049</c:v>
                </c:pt>
                <c:pt idx="1114">
                  <c:v>0.00051</c:v>
                </c:pt>
                <c:pt idx="1115">
                  <c:v>0.0005</c:v>
                </c:pt>
                <c:pt idx="1116">
                  <c:v>0.0005</c:v>
                </c:pt>
                <c:pt idx="1117">
                  <c:v>0.00051</c:v>
                </c:pt>
                <c:pt idx="1118">
                  <c:v>0.00051</c:v>
                </c:pt>
                <c:pt idx="1119">
                  <c:v>0.0005</c:v>
                </c:pt>
                <c:pt idx="1120">
                  <c:v>0.0005</c:v>
                </c:pt>
                <c:pt idx="1121">
                  <c:v>0.00049</c:v>
                </c:pt>
                <c:pt idx="1122">
                  <c:v>0.00049</c:v>
                </c:pt>
                <c:pt idx="1123">
                  <c:v>0.00049</c:v>
                </c:pt>
                <c:pt idx="1124">
                  <c:v>0.00049</c:v>
                </c:pt>
                <c:pt idx="1125">
                  <c:v>0.0005</c:v>
                </c:pt>
                <c:pt idx="1126">
                  <c:v>0.00049</c:v>
                </c:pt>
                <c:pt idx="1127">
                  <c:v>0.00049</c:v>
                </c:pt>
                <c:pt idx="1128">
                  <c:v>0.0005</c:v>
                </c:pt>
                <c:pt idx="1129">
                  <c:v>0.0005</c:v>
                </c:pt>
                <c:pt idx="1130">
                  <c:v>0.0005</c:v>
                </c:pt>
                <c:pt idx="1131">
                  <c:v>0.00051</c:v>
                </c:pt>
                <c:pt idx="1132">
                  <c:v>0.00052</c:v>
                </c:pt>
                <c:pt idx="1133">
                  <c:v>0.00052</c:v>
                </c:pt>
                <c:pt idx="1134">
                  <c:v>0.00053</c:v>
                </c:pt>
                <c:pt idx="1135">
                  <c:v>0.00054</c:v>
                </c:pt>
                <c:pt idx="1136">
                  <c:v>0.00055</c:v>
                </c:pt>
                <c:pt idx="1137">
                  <c:v>0.00057</c:v>
                </c:pt>
                <c:pt idx="1138">
                  <c:v>0.00057</c:v>
                </c:pt>
                <c:pt idx="1139">
                  <c:v>0.00059</c:v>
                </c:pt>
                <c:pt idx="1140">
                  <c:v>0.00061</c:v>
                </c:pt>
                <c:pt idx="1141">
                  <c:v>0.00063</c:v>
                </c:pt>
                <c:pt idx="1142">
                  <c:v>0.00064</c:v>
                </c:pt>
                <c:pt idx="1143">
                  <c:v>0.00063</c:v>
                </c:pt>
                <c:pt idx="1144">
                  <c:v>0.00063</c:v>
                </c:pt>
                <c:pt idx="1145">
                  <c:v>0.00064</c:v>
                </c:pt>
                <c:pt idx="1146">
                  <c:v>0.00064</c:v>
                </c:pt>
                <c:pt idx="1147">
                  <c:v>0.00064</c:v>
                </c:pt>
                <c:pt idx="1148">
                  <c:v>0.00064</c:v>
                </c:pt>
                <c:pt idx="1149">
                  <c:v>0.00064</c:v>
                </c:pt>
                <c:pt idx="1150">
                  <c:v>0.00064</c:v>
                </c:pt>
                <c:pt idx="1151">
                  <c:v>0.00064</c:v>
                </c:pt>
                <c:pt idx="1152">
                  <c:v>0.00064</c:v>
                </c:pt>
                <c:pt idx="1153">
                  <c:v>0.00065</c:v>
                </c:pt>
                <c:pt idx="1154">
                  <c:v>0.00065</c:v>
                </c:pt>
                <c:pt idx="1155">
                  <c:v>0.00066</c:v>
                </c:pt>
                <c:pt idx="1156">
                  <c:v>0.00067</c:v>
                </c:pt>
                <c:pt idx="1157">
                  <c:v>0.00069</c:v>
                </c:pt>
                <c:pt idx="1158">
                  <c:v>0.0007</c:v>
                </c:pt>
                <c:pt idx="1159">
                  <c:v>0.00071</c:v>
                </c:pt>
                <c:pt idx="1160">
                  <c:v>0.00072</c:v>
                </c:pt>
                <c:pt idx="1161">
                  <c:v>0.00074</c:v>
                </c:pt>
                <c:pt idx="1162">
                  <c:v>0.00075</c:v>
                </c:pt>
                <c:pt idx="1163">
                  <c:v>0.00076</c:v>
                </c:pt>
                <c:pt idx="1164">
                  <c:v>0.00076</c:v>
                </c:pt>
                <c:pt idx="1165">
                  <c:v>0.00076</c:v>
                </c:pt>
                <c:pt idx="1166">
                  <c:v>0.00074</c:v>
                </c:pt>
                <c:pt idx="1167">
                  <c:v>0.00074</c:v>
                </c:pt>
                <c:pt idx="1168">
                  <c:v>0.00074</c:v>
                </c:pt>
                <c:pt idx="1169">
                  <c:v>0.00074</c:v>
                </c:pt>
                <c:pt idx="1170">
                  <c:v>0.00074</c:v>
                </c:pt>
                <c:pt idx="1171">
                  <c:v>0.00074</c:v>
                </c:pt>
                <c:pt idx="1172">
                  <c:v>0.00075</c:v>
                </c:pt>
                <c:pt idx="1173">
                  <c:v>0.00075</c:v>
                </c:pt>
                <c:pt idx="1174">
                  <c:v>0.00076</c:v>
                </c:pt>
                <c:pt idx="1175">
                  <c:v>0.00076</c:v>
                </c:pt>
                <c:pt idx="1176">
                  <c:v>0.00077</c:v>
                </c:pt>
                <c:pt idx="1177">
                  <c:v>0.00079</c:v>
                </c:pt>
                <c:pt idx="1178">
                  <c:v>0.0008</c:v>
                </c:pt>
                <c:pt idx="1179">
                  <c:v>0.00081</c:v>
                </c:pt>
                <c:pt idx="1180">
                  <c:v>0.0008</c:v>
                </c:pt>
                <c:pt idx="1181">
                  <c:v>0.0008</c:v>
                </c:pt>
                <c:pt idx="1182">
                  <c:v>0.00081</c:v>
                </c:pt>
                <c:pt idx="1183">
                  <c:v>0.00083</c:v>
                </c:pt>
                <c:pt idx="1184">
                  <c:v>0.00085</c:v>
                </c:pt>
                <c:pt idx="1185">
                  <c:v>0.00086</c:v>
                </c:pt>
                <c:pt idx="1186">
                  <c:v>0.00086</c:v>
                </c:pt>
                <c:pt idx="1187">
                  <c:v>0.00085</c:v>
                </c:pt>
                <c:pt idx="1188">
                  <c:v>0.00084</c:v>
                </c:pt>
                <c:pt idx="1189">
                  <c:v>0.00082</c:v>
                </c:pt>
                <c:pt idx="1190">
                  <c:v>0.00082</c:v>
                </c:pt>
                <c:pt idx="1191">
                  <c:v>0.00083</c:v>
                </c:pt>
                <c:pt idx="1192">
                  <c:v>0.00083</c:v>
                </c:pt>
                <c:pt idx="1193">
                  <c:v>0.00083</c:v>
                </c:pt>
                <c:pt idx="1194">
                  <c:v>0.00083</c:v>
                </c:pt>
                <c:pt idx="1195">
                  <c:v>0.00083</c:v>
                </c:pt>
                <c:pt idx="1196">
                  <c:v>0.00083</c:v>
                </c:pt>
                <c:pt idx="1197">
                  <c:v>0.00084</c:v>
                </c:pt>
                <c:pt idx="1198">
                  <c:v>0.00085</c:v>
                </c:pt>
                <c:pt idx="1199">
                  <c:v>0.00085</c:v>
                </c:pt>
                <c:pt idx="1200">
                  <c:v>0.00084</c:v>
                </c:pt>
                <c:pt idx="1201">
                  <c:v>0.00084</c:v>
                </c:pt>
                <c:pt idx="1202">
                  <c:v>0.00084</c:v>
                </c:pt>
                <c:pt idx="1203">
                  <c:v>0.00083</c:v>
                </c:pt>
                <c:pt idx="1204">
                  <c:v>0.00083</c:v>
                </c:pt>
                <c:pt idx="1205">
                  <c:v>0.00082</c:v>
                </c:pt>
                <c:pt idx="1206">
                  <c:v>0.00083</c:v>
                </c:pt>
                <c:pt idx="1207">
                  <c:v>0.00082</c:v>
                </c:pt>
                <c:pt idx="1208">
                  <c:v>0.00082</c:v>
                </c:pt>
                <c:pt idx="1209">
                  <c:v>0.00082</c:v>
                </c:pt>
                <c:pt idx="1210">
                  <c:v>0.00082</c:v>
                </c:pt>
                <c:pt idx="1211">
                  <c:v>0.00081</c:v>
                </c:pt>
                <c:pt idx="1212">
                  <c:v>0.0008</c:v>
                </c:pt>
                <c:pt idx="1213">
                  <c:v>0.0008</c:v>
                </c:pt>
                <c:pt idx="1214">
                  <c:v>0.00079</c:v>
                </c:pt>
                <c:pt idx="1215">
                  <c:v>0.00078</c:v>
                </c:pt>
                <c:pt idx="1216">
                  <c:v>0.00078</c:v>
                </c:pt>
                <c:pt idx="1217">
                  <c:v>0.00078</c:v>
                </c:pt>
                <c:pt idx="1218">
                  <c:v>0.00077</c:v>
                </c:pt>
                <c:pt idx="1219">
                  <c:v>0.00076</c:v>
                </c:pt>
                <c:pt idx="1220">
                  <c:v>0.00074</c:v>
                </c:pt>
                <c:pt idx="1221">
                  <c:v>0.00073</c:v>
                </c:pt>
                <c:pt idx="1222">
                  <c:v>0.00072</c:v>
                </c:pt>
                <c:pt idx="1223">
                  <c:v>0.0007</c:v>
                </c:pt>
                <c:pt idx="1224">
                  <c:v>0.00069</c:v>
                </c:pt>
                <c:pt idx="1225">
                  <c:v>0.00069</c:v>
                </c:pt>
                <c:pt idx="1226">
                  <c:v>0.00065</c:v>
                </c:pt>
                <c:pt idx="1227">
                  <c:v>0.00063</c:v>
                </c:pt>
                <c:pt idx="1228">
                  <c:v>0.00063</c:v>
                </c:pt>
                <c:pt idx="1229">
                  <c:v>0.00063</c:v>
                </c:pt>
                <c:pt idx="1230">
                  <c:v>0.00064</c:v>
                </c:pt>
                <c:pt idx="1231">
                  <c:v>0.00063</c:v>
                </c:pt>
                <c:pt idx="1232">
                  <c:v>0.00061</c:v>
                </c:pt>
                <c:pt idx="1233">
                  <c:v>0.00059</c:v>
                </c:pt>
                <c:pt idx="1234">
                  <c:v>0.00057</c:v>
                </c:pt>
                <c:pt idx="1235">
                  <c:v>0.00056</c:v>
                </c:pt>
                <c:pt idx="1236">
                  <c:v>0.00056</c:v>
                </c:pt>
                <c:pt idx="1237">
                  <c:v>0.00055</c:v>
                </c:pt>
                <c:pt idx="1238">
                  <c:v>0.00053</c:v>
                </c:pt>
                <c:pt idx="1239">
                  <c:v>0.00052</c:v>
                </c:pt>
                <c:pt idx="1240">
                  <c:v>0.00051</c:v>
                </c:pt>
                <c:pt idx="1241">
                  <c:v>0.00048</c:v>
                </c:pt>
                <c:pt idx="1242">
                  <c:v>0.00047</c:v>
                </c:pt>
                <c:pt idx="1243">
                  <c:v>0.00045</c:v>
                </c:pt>
                <c:pt idx="1244">
                  <c:v>0.00043</c:v>
                </c:pt>
                <c:pt idx="1245">
                  <c:v>0.00042</c:v>
                </c:pt>
                <c:pt idx="1246">
                  <c:v>0.00042</c:v>
                </c:pt>
                <c:pt idx="1247">
                  <c:v>0.00042</c:v>
                </c:pt>
                <c:pt idx="1248">
                  <c:v>0.00042</c:v>
                </c:pt>
                <c:pt idx="1249">
                  <c:v>0.00043</c:v>
                </c:pt>
                <c:pt idx="1250">
                  <c:v>0.00044</c:v>
                </c:pt>
                <c:pt idx="1251">
                  <c:v>0.00046</c:v>
                </c:pt>
                <c:pt idx="1252">
                  <c:v>0.00049</c:v>
                </c:pt>
                <c:pt idx="1253">
                  <c:v>0.00051</c:v>
                </c:pt>
                <c:pt idx="1254">
                  <c:v>0.00053</c:v>
                </c:pt>
                <c:pt idx="1255">
                  <c:v>0.00052</c:v>
                </c:pt>
                <c:pt idx="1256">
                  <c:v>0.00052</c:v>
                </c:pt>
                <c:pt idx="1257">
                  <c:v>0.00051</c:v>
                </c:pt>
                <c:pt idx="1258">
                  <c:v>0.0005</c:v>
                </c:pt>
                <c:pt idx="1259">
                  <c:v>0.0005</c:v>
                </c:pt>
                <c:pt idx="1260">
                  <c:v>0.00049</c:v>
                </c:pt>
                <c:pt idx="1261">
                  <c:v>0.00049</c:v>
                </c:pt>
                <c:pt idx="1262">
                  <c:v>0.00047</c:v>
                </c:pt>
                <c:pt idx="1263">
                  <c:v>0.00045</c:v>
                </c:pt>
                <c:pt idx="1264">
                  <c:v>0.00042</c:v>
                </c:pt>
                <c:pt idx="1265">
                  <c:v>0.0004</c:v>
                </c:pt>
                <c:pt idx="1266">
                  <c:v>0.00038</c:v>
                </c:pt>
                <c:pt idx="1267">
                  <c:v>0.00037</c:v>
                </c:pt>
                <c:pt idx="1268">
                  <c:v>0.00037</c:v>
                </c:pt>
                <c:pt idx="1269">
                  <c:v>0.00036</c:v>
                </c:pt>
                <c:pt idx="1270">
                  <c:v>0.00035</c:v>
                </c:pt>
                <c:pt idx="1271">
                  <c:v>0.00035</c:v>
                </c:pt>
                <c:pt idx="1272">
                  <c:v>0.00037</c:v>
                </c:pt>
                <c:pt idx="1273">
                  <c:v>0.00037</c:v>
                </c:pt>
                <c:pt idx="1274">
                  <c:v>0.00038</c:v>
                </c:pt>
                <c:pt idx="1275">
                  <c:v>0.0004</c:v>
                </c:pt>
                <c:pt idx="1276">
                  <c:v>0.0004</c:v>
                </c:pt>
                <c:pt idx="1277">
                  <c:v>0.00041</c:v>
                </c:pt>
                <c:pt idx="1278">
                  <c:v>0.00041</c:v>
                </c:pt>
                <c:pt idx="1279">
                  <c:v>0.00042</c:v>
                </c:pt>
                <c:pt idx="1280">
                  <c:v>0.00042</c:v>
                </c:pt>
                <c:pt idx="1281">
                  <c:v>0.00041</c:v>
                </c:pt>
                <c:pt idx="1282">
                  <c:v>0.0004</c:v>
                </c:pt>
                <c:pt idx="1283">
                  <c:v>0.0004</c:v>
                </c:pt>
                <c:pt idx="1284">
                  <c:v>0.0004</c:v>
                </c:pt>
                <c:pt idx="1285">
                  <c:v>0.00041</c:v>
                </c:pt>
                <c:pt idx="1286">
                  <c:v>0.0004</c:v>
                </c:pt>
                <c:pt idx="1287">
                  <c:v>0.00037</c:v>
                </c:pt>
                <c:pt idx="1288">
                  <c:v>0.00035</c:v>
                </c:pt>
                <c:pt idx="1289">
                  <c:v>0.00033</c:v>
                </c:pt>
                <c:pt idx="1290">
                  <c:v>0.00033</c:v>
                </c:pt>
                <c:pt idx="1291">
                  <c:v>0.00033</c:v>
                </c:pt>
                <c:pt idx="1292">
                  <c:v>0.00034</c:v>
                </c:pt>
                <c:pt idx="1293">
                  <c:v>0.00034</c:v>
                </c:pt>
                <c:pt idx="1294">
                  <c:v>0.00035</c:v>
                </c:pt>
                <c:pt idx="1295">
                  <c:v>0.00035</c:v>
                </c:pt>
                <c:pt idx="1296">
                  <c:v>0.00034</c:v>
                </c:pt>
                <c:pt idx="1297">
                  <c:v>0.00035</c:v>
                </c:pt>
                <c:pt idx="1298">
                  <c:v>0.00036</c:v>
                </c:pt>
                <c:pt idx="1299">
                  <c:v>0.00037</c:v>
                </c:pt>
                <c:pt idx="1300">
                  <c:v>0.00037</c:v>
                </c:pt>
                <c:pt idx="1301">
                  <c:v>0.00037</c:v>
                </c:pt>
                <c:pt idx="1302">
                  <c:v>0.00037</c:v>
                </c:pt>
                <c:pt idx="1303">
                  <c:v>0.00038</c:v>
                </c:pt>
                <c:pt idx="1304">
                  <c:v>0.00038</c:v>
                </c:pt>
                <c:pt idx="1305">
                  <c:v>0.00039</c:v>
                </c:pt>
                <c:pt idx="1306">
                  <c:v>0.0004</c:v>
                </c:pt>
                <c:pt idx="1307">
                  <c:v>0.00041</c:v>
                </c:pt>
                <c:pt idx="1308">
                  <c:v>0.00041</c:v>
                </c:pt>
                <c:pt idx="1309">
                  <c:v>0.0004</c:v>
                </c:pt>
                <c:pt idx="1310">
                  <c:v>0.0004</c:v>
                </c:pt>
                <c:pt idx="1311">
                  <c:v>0.00039</c:v>
                </c:pt>
                <c:pt idx="1312">
                  <c:v>0.00038</c:v>
                </c:pt>
                <c:pt idx="1313">
                  <c:v>0.00037</c:v>
                </c:pt>
                <c:pt idx="1314">
                  <c:v>0.00037</c:v>
                </c:pt>
                <c:pt idx="1315">
                  <c:v>0.00037</c:v>
                </c:pt>
                <c:pt idx="1316">
                  <c:v>0.00038</c:v>
                </c:pt>
                <c:pt idx="1317">
                  <c:v>0.00037</c:v>
                </c:pt>
                <c:pt idx="1318">
                  <c:v>0.00037</c:v>
                </c:pt>
                <c:pt idx="1319">
                  <c:v>0.00036</c:v>
                </c:pt>
                <c:pt idx="1320">
                  <c:v>0.00036</c:v>
                </c:pt>
                <c:pt idx="1321">
                  <c:v>0.00036</c:v>
                </c:pt>
                <c:pt idx="1322">
                  <c:v>0.00036</c:v>
                </c:pt>
                <c:pt idx="1323">
                  <c:v>0.00036</c:v>
                </c:pt>
                <c:pt idx="1324">
                  <c:v>0.00036</c:v>
                </c:pt>
                <c:pt idx="1325">
                  <c:v>0.00035</c:v>
                </c:pt>
                <c:pt idx="1326">
                  <c:v>0.00035</c:v>
                </c:pt>
                <c:pt idx="1327">
                  <c:v>0.00035</c:v>
                </c:pt>
                <c:pt idx="1328">
                  <c:v>0.00036</c:v>
                </c:pt>
                <c:pt idx="1329">
                  <c:v>0.00037</c:v>
                </c:pt>
                <c:pt idx="1330">
                  <c:v>0.00037</c:v>
                </c:pt>
                <c:pt idx="1331">
                  <c:v>0.00037</c:v>
                </c:pt>
                <c:pt idx="1332">
                  <c:v>0.00038</c:v>
                </c:pt>
                <c:pt idx="1333">
                  <c:v>0.00039</c:v>
                </c:pt>
                <c:pt idx="1334">
                  <c:v>0.00038</c:v>
                </c:pt>
                <c:pt idx="1335">
                  <c:v>0.00037</c:v>
                </c:pt>
                <c:pt idx="1336">
                  <c:v>0.00036</c:v>
                </c:pt>
                <c:pt idx="1337">
                  <c:v>0.00035</c:v>
                </c:pt>
                <c:pt idx="1338">
                  <c:v>0.00034</c:v>
                </c:pt>
                <c:pt idx="1339">
                  <c:v>0.00034</c:v>
                </c:pt>
                <c:pt idx="1340">
                  <c:v>0.00034</c:v>
                </c:pt>
                <c:pt idx="1341">
                  <c:v>0.00035</c:v>
                </c:pt>
                <c:pt idx="1342">
                  <c:v>0.00034</c:v>
                </c:pt>
                <c:pt idx="1343">
                  <c:v>0.00034</c:v>
                </c:pt>
                <c:pt idx="1344">
                  <c:v>0.00035</c:v>
                </c:pt>
                <c:pt idx="1345">
                  <c:v>0.00035</c:v>
                </c:pt>
                <c:pt idx="1346">
                  <c:v>0.00035</c:v>
                </c:pt>
                <c:pt idx="1347">
                  <c:v>0.00036</c:v>
                </c:pt>
                <c:pt idx="1348">
                  <c:v>0.00037</c:v>
                </c:pt>
                <c:pt idx="1349">
                  <c:v>0.00037</c:v>
                </c:pt>
                <c:pt idx="1350">
                  <c:v>0.00036</c:v>
                </c:pt>
                <c:pt idx="1351">
                  <c:v>0.00035</c:v>
                </c:pt>
                <c:pt idx="1352">
                  <c:v>0.00036</c:v>
                </c:pt>
                <c:pt idx="1353">
                  <c:v>0.00036</c:v>
                </c:pt>
                <c:pt idx="1354">
                  <c:v>0.00035</c:v>
                </c:pt>
                <c:pt idx="1355">
                  <c:v>0.00035</c:v>
                </c:pt>
                <c:pt idx="1356">
                  <c:v>0.00036</c:v>
                </c:pt>
                <c:pt idx="1357">
                  <c:v>0.00036</c:v>
                </c:pt>
                <c:pt idx="1358">
                  <c:v>0.00035</c:v>
                </c:pt>
                <c:pt idx="1359">
                  <c:v>0.00034</c:v>
                </c:pt>
                <c:pt idx="1360">
                  <c:v>0.00035</c:v>
                </c:pt>
                <c:pt idx="1361">
                  <c:v>0.00034</c:v>
                </c:pt>
                <c:pt idx="1362">
                  <c:v>0.00033</c:v>
                </c:pt>
                <c:pt idx="1363">
                  <c:v>0.00033</c:v>
                </c:pt>
                <c:pt idx="1364">
                  <c:v>0.00034</c:v>
                </c:pt>
                <c:pt idx="1365">
                  <c:v>0.00035</c:v>
                </c:pt>
                <c:pt idx="1366">
                  <c:v>0.00035</c:v>
                </c:pt>
                <c:pt idx="1367">
                  <c:v>0.00034</c:v>
                </c:pt>
                <c:pt idx="1368">
                  <c:v>0.00033</c:v>
                </c:pt>
                <c:pt idx="1369">
                  <c:v>0.00033</c:v>
                </c:pt>
                <c:pt idx="1370">
                  <c:v>0.00033</c:v>
                </c:pt>
                <c:pt idx="1371">
                  <c:v>0.00034</c:v>
                </c:pt>
                <c:pt idx="1372">
                  <c:v>0.00036</c:v>
                </c:pt>
                <c:pt idx="1373">
                  <c:v>0.00036</c:v>
                </c:pt>
                <c:pt idx="1374">
                  <c:v>0.00035</c:v>
                </c:pt>
                <c:pt idx="1375">
                  <c:v>0.00033</c:v>
                </c:pt>
                <c:pt idx="1376">
                  <c:v>0.00034</c:v>
                </c:pt>
                <c:pt idx="1377">
                  <c:v>0.00034</c:v>
                </c:pt>
                <c:pt idx="1378">
                  <c:v>0.00035</c:v>
                </c:pt>
                <c:pt idx="1379">
                  <c:v>0.00036</c:v>
                </c:pt>
                <c:pt idx="1380">
                  <c:v>0.00035</c:v>
                </c:pt>
                <c:pt idx="1381">
                  <c:v>0.00034</c:v>
                </c:pt>
                <c:pt idx="1382">
                  <c:v>0.00032</c:v>
                </c:pt>
                <c:pt idx="1383">
                  <c:v>0.00032</c:v>
                </c:pt>
                <c:pt idx="1384">
                  <c:v>0.00033</c:v>
                </c:pt>
                <c:pt idx="1385">
                  <c:v>0.00033</c:v>
                </c:pt>
                <c:pt idx="1386">
                  <c:v>0.00033</c:v>
                </c:pt>
                <c:pt idx="1387">
                  <c:v>0.00034</c:v>
                </c:pt>
                <c:pt idx="1388">
                  <c:v>0.00034</c:v>
                </c:pt>
                <c:pt idx="1389">
                  <c:v>0.00033</c:v>
                </c:pt>
                <c:pt idx="1390">
                  <c:v>0.00034</c:v>
                </c:pt>
                <c:pt idx="1391">
                  <c:v>0.00035</c:v>
                </c:pt>
                <c:pt idx="1392">
                  <c:v>0.00036</c:v>
                </c:pt>
                <c:pt idx="1393">
                  <c:v>0.00035</c:v>
                </c:pt>
                <c:pt idx="1394">
                  <c:v>0.00034</c:v>
                </c:pt>
                <c:pt idx="1395">
                  <c:v>0.00035</c:v>
                </c:pt>
                <c:pt idx="1396">
                  <c:v>0.00034</c:v>
                </c:pt>
                <c:pt idx="1397">
                  <c:v>0.00032</c:v>
                </c:pt>
                <c:pt idx="1398">
                  <c:v>0.00032</c:v>
                </c:pt>
                <c:pt idx="1399">
                  <c:v>0.00032</c:v>
                </c:pt>
                <c:pt idx="1400">
                  <c:v>0.00031</c:v>
                </c:pt>
                <c:pt idx="1401">
                  <c:v>0.00031</c:v>
                </c:pt>
                <c:pt idx="1402">
                  <c:v>0.0003</c:v>
                </c:pt>
                <c:pt idx="1403">
                  <c:v>0.00031</c:v>
                </c:pt>
                <c:pt idx="1404">
                  <c:v>0.00031</c:v>
                </c:pt>
                <c:pt idx="1405">
                  <c:v>0.00031</c:v>
                </c:pt>
                <c:pt idx="1406">
                  <c:v>0.0003</c:v>
                </c:pt>
                <c:pt idx="1407">
                  <c:v>0.00032</c:v>
                </c:pt>
                <c:pt idx="1408">
                  <c:v>0.00033</c:v>
                </c:pt>
                <c:pt idx="1409">
                  <c:v>0.00032</c:v>
                </c:pt>
                <c:pt idx="1410">
                  <c:v>0.00032</c:v>
                </c:pt>
                <c:pt idx="1411">
                  <c:v>0.0003</c:v>
                </c:pt>
                <c:pt idx="1412">
                  <c:v>0.0003</c:v>
                </c:pt>
                <c:pt idx="1413">
                  <c:v>0.00029</c:v>
                </c:pt>
                <c:pt idx="1414">
                  <c:v>0.00029</c:v>
                </c:pt>
                <c:pt idx="1415">
                  <c:v>0.00029</c:v>
                </c:pt>
                <c:pt idx="1416">
                  <c:v>0.0003</c:v>
                </c:pt>
                <c:pt idx="1417">
                  <c:v>0.00029</c:v>
                </c:pt>
                <c:pt idx="1418">
                  <c:v>0.00027</c:v>
                </c:pt>
                <c:pt idx="1419">
                  <c:v>0.00028</c:v>
                </c:pt>
                <c:pt idx="1420">
                  <c:v>0.00028</c:v>
                </c:pt>
                <c:pt idx="1421">
                  <c:v>0.00029</c:v>
                </c:pt>
                <c:pt idx="1422">
                  <c:v>0.00029</c:v>
                </c:pt>
                <c:pt idx="1423">
                  <c:v>0.00029</c:v>
                </c:pt>
                <c:pt idx="1424">
                  <c:v>0.00029</c:v>
                </c:pt>
                <c:pt idx="1425">
                  <c:v>0.0003</c:v>
                </c:pt>
                <c:pt idx="1426">
                  <c:v>0.00029</c:v>
                </c:pt>
                <c:pt idx="1427">
                  <c:v>0.00029</c:v>
                </c:pt>
                <c:pt idx="1428">
                  <c:v>0.00031</c:v>
                </c:pt>
                <c:pt idx="1429">
                  <c:v>0.00032</c:v>
                </c:pt>
                <c:pt idx="1430">
                  <c:v>0.00033</c:v>
                </c:pt>
                <c:pt idx="1431">
                  <c:v>0.00034</c:v>
                </c:pt>
                <c:pt idx="1432">
                  <c:v>0.00035</c:v>
                </c:pt>
                <c:pt idx="1433">
                  <c:v>0.00035</c:v>
                </c:pt>
                <c:pt idx="1434">
                  <c:v>0.00035</c:v>
                </c:pt>
                <c:pt idx="1435">
                  <c:v>0.00034</c:v>
                </c:pt>
                <c:pt idx="1436">
                  <c:v>0.00034</c:v>
                </c:pt>
                <c:pt idx="1437">
                  <c:v>0.00033</c:v>
                </c:pt>
                <c:pt idx="1438">
                  <c:v>0.00032</c:v>
                </c:pt>
                <c:pt idx="1439">
                  <c:v>0.00033</c:v>
                </c:pt>
                <c:pt idx="1440">
                  <c:v>0.00033</c:v>
                </c:pt>
                <c:pt idx="1441">
                  <c:v>0.00032</c:v>
                </c:pt>
                <c:pt idx="1442">
                  <c:v>0.00032</c:v>
                </c:pt>
                <c:pt idx="1443">
                  <c:v>0.00031</c:v>
                </c:pt>
                <c:pt idx="1444">
                  <c:v>0.00031</c:v>
                </c:pt>
                <c:pt idx="1445">
                  <c:v>0.00031</c:v>
                </c:pt>
                <c:pt idx="1446">
                  <c:v>0.00032</c:v>
                </c:pt>
                <c:pt idx="1447">
                  <c:v>0.00033</c:v>
                </c:pt>
                <c:pt idx="1448">
                  <c:v>0.00034</c:v>
                </c:pt>
                <c:pt idx="1449">
                  <c:v>0.00033</c:v>
                </c:pt>
                <c:pt idx="1450">
                  <c:v>0.00033</c:v>
                </c:pt>
                <c:pt idx="1451">
                  <c:v>0.00033</c:v>
                </c:pt>
                <c:pt idx="1452">
                  <c:v>0.00033</c:v>
                </c:pt>
                <c:pt idx="1453">
                  <c:v>0.00034</c:v>
                </c:pt>
                <c:pt idx="1454">
                  <c:v>0.00035</c:v>
                </c:pt>
                <c:pt idx="1455">
                  <c:v>0.00035</c:v>
                </c:pt>
                <c:pt idx="1456">
                  <c:v>0.00036</c:v>
                </c:pt>
                <c:pt idx="1457">
                  <c:v>0.00036</c:v>
                </c:pt>
                <c:pt idx="1458">
                  <c:v>0.00034</c:v>
                </c:pt>
                <c:pt idx="1459">
                  <c:v>0.00034</c:v>
                </c:pt>
                <c:pt idx="1460">
                  <c:v>0.00036</c:v>
                </c:pt>
                <c:pt idx="1461">
                  <c:v>0.00037</c:v>
                </c:pt>
                <c:pt idx="1462">
                  <c:v>0.00036</c:v>
                </c:pt>
                <c:pt idx="1463">
                  <c:v>0.00036</c:v>
                </c:pt>
                <c:pt idx="1464">
                  <c:v>0.00036</c:v>
                </c:pt>
                <c:pt idx="1465">
                  <c:v>0.00034</c:v>
                </c:pt>
                <c:pt idx="1466">
                  <c:v>0.00034</c:v>
                </c:pt>
                <c:pt idx="1467">
                  <c:v>0.00035</c:v>
                </c:pt>
                <c:pt idx="1468">
                  <c:v>0.00037</c:v>
                </c:pt>
                <c:pt idx="1469">
                  <c:v>0.00037</c:v>
                </c:pt>
                <c:pt idx="1470">
                  <c:v>0.00035</c:v>
                </c:pt>
                <c:pt idx="1471">
                  <c:v>0.00036</c:v>
                </c:pt>
                <c:pt idx="1472">
                  <c:v>0.00037</c:v>
                </c:pt>
                <c:pt idx="1473">
                  <c:v>0.00036</c:v>
                </c:pt>
                <c:pt idx="1474">
                  <c:v>0.00036</c:v>
                </c:pt>
                <c:pt idx="1475">
                  <c:v>0.00036</c:v>
                </c:pt>
                <c:pt idx="1476">
                  <c:v>0.00036</c:v>
                </c:pt>
                <c:pt idx="1477">
                  <c:v>0.00035</c:v>
                </c:pt>
                <c:pt idx="1478">
                  <c:v>0.00034</c:v>
                </c:pt>
                <c:pt idx="1479">
                  <c:v>0.00035</c:v>
                </c:pt>
                <c:pt idx="1480">
                  <c:v>0.00035</c:v>
                </c:pt>
                <c:pt idx="1481">
                  <c:v>0.00034</c:v>
                </c:pt>
                <c:pt idx="1482">
                  <c:v>0.00034</c:v>
                </c:pt>
                <c:pt idx="1483">
                  <c:v>0.00035</c:v>
                </c:pt>
                <c:pt idx="1484">
                  <c:v>0.00037</c:v>
                </c:pt>
                <c:pt idx="1485">
                  <c:v>0.00039</c:v>
                </c:pt>
                <c:pt idx="1486">
                  <c:v>0.0004</c:v>
                </c:pt>
                <c:pt idx="1487">
                  <c:v>0.0004</c:v>
                </c:pt>
                <c:pt idx="1488">
                  <c:v>0.0004</c:v>
                </c:pt>
                <c:pt idx="1489">
                  <c:v>0.0004</c:v>
                </c:pt>
                <c:pt idx="1490">
                  <c:v>0.00041</c:v>
                </c:pt>
                <c:pt idx="1491">
                  <c:v>0.00042</c:v>
                </c:pt>
                <c:pt idx="1492">
                  <c:v>0.00042</c:v>
                </c:pt>
                <c:pt idx="1493">
                  <c:v>0.00041</c:v>
                </c:pt>
                <c:pt idx="1494">
                  <c:v>0.00042</c:v>
                </c:pt>
                <c:pt idx="1495">
                  <c:v>0.00042</c:v>
                </c:pt>
                <c:pt idx="1496">
                  <c:v>0.00042</c:v>
                </c:pt>
                <c:pt idx="1497">
                  <c:v>0.00042</c:v>
                </c:pt>
                <c:pt idx="1498">
                  <c:v>0.00042</c:v>
                </c:pt>
                <c:pt idx="1499">
                  <c:v>0.00042</c:v>
                </c:pt>
                <c:pt idx="1500">
                  <c:v>0.00042</c:v>
                </c:pt>
                <c:pt idx="1501">
                  <c:v>0.00043</c:v>
                </c:pt>
                <c:pt idx="1502">
                  <c:v>0.00044</c:v>
                </c:pt>
                <c:pt idx="1503">
                  <c:v>0.00043</c:v>
                </c:pt>
                <c:pt idx="1504">
                  <c:v>0.00042</c:v>
                </c:pt>
                <c:pt idx="1505">
                  <c:v>0.00041</c:v>
                </c:pt>
                <c:pt idx="1506">
                  <c:v>0.00041</c:v>
                </c:pt>
                <c:pt idx="1507">
                  <c:v>0.00042</c:v>
                </c:pt>
                <c:pt idx="1508">
                  <c:v>0.00043</c:v>
                </c:pt>
                <c:pt idx="1509">
                  <c:v>0.00044</c:v>
                </c:pt>
                <c:pt idx="1510">
                  <c:v>0.00043</c:v>
                </c:pt>
                <c:pt idx="1511">
                  <c:v>0.00041</c:v>
                </c:pt>
                <c:pt idx="1512">
                  <c:v>0.0004</c:v>
                </c:pt>
                <c:pt idx="1513">
                  <c:v>0.00041</c:v>
                </c:pt>
                <c:pt idx="1514">
                  <c:v>0.00042</c:v>
                </c:pt>
                <c:pt idx="1515">
                  <c:v>0.00043</c:v>
                </c:pt>
                <c:pt idx="1516">
                  <c:v>0.00041</c:v>
                </c:pt>
                <c:pt idx="1517">
                  <c:v>0.0004</c:v>
                </c:pt>
                <c:pt idx="1518">
                  <c:v>0.00039</c:v>
                </c:pt>
                <c:pt idx="1519">
                  <c:v>0.00038</c:v>
                </c:pt>
                <c:pt idx="1520">
                  <c:v>0.0004</c:v>
                </c:pt>
                <c:pt idx="1521">
                  <c:v>0.00042</c:v>
                </c:pt>
                <c:pt idx="1522">
                  <c:v>0.0004</c:v>
                </c:pt>
                <c:pt idx="1523">
                  <c:v>0.0004</c:v>
                </c:pt>
                <c:pt idx="1524">
                  <c:v>0.00041</c:v>
                </c:pt>
                <c:pt idx="1525">
                  <c:v>0.00041</c:v>
                </c:pt>
                <c:pt idx="1526">
                  <c:v>0.00044</c:v>
                </c:pt>
                <c:pt idx="1527">
                  <c:v>0.00045</c:v>
                </c:pt>
                <c:pt idx="1528">
                  <c:v>0.00043</c:v>
                </c:pt>
                <c:pt idx="1529">
                  <c:v>0.00044</c:v>
                </c:pt>
                <c:pt idx="1530">
                  <c:v>0.00044</c:v>
                </c:pt>
                <c:pt idx="1531">
                  <c:v>0.00044</c:v>
                </c:pt>
                <c:pt idx="1532">
                  <c:v>0.00046</c:v>
                </c:pt>
                <c:pt idx="1533">
                  <c:v>0.00046</c:v>
                </c:pt>
                <c:pt idx="1534">
                  <c:v>0.00046</c:v>
                </c:pt>
                <c:pt idx="1535">
                  <c:v>0.00047</c:v>
                </c:pt>
                <c:pt idx="1536">
                  <c:v>0.00046</c:v>
                </c:pt>
                <c:pt idx="1537">
                  <c:v>0.00047</c:v>
                </c:pt>
                <c:pt idx="1538">
                  <c:v>0.00047</c:v>
                </c:pt>
                <c:pt idx="1539">
                  <c:v>0.00047</c:v>
                </c:pt>
                <c:pt idx="1540">
                  <c:v>0.00047</c:v>
                </c:pt>
                <c:pt idx="1541">
                  <c:v>0.00047</c:v>
                </c:pt>
                <c:pt idx="1542">
                  <c:v>0.00048</c:v>
                </c:pt>
                <c:pt idx="1543">
                  <c:v>0.00048</c:v>
                </c:pt>
                <c:pt idx="1544">
                  <c:v>0.00048</c:v>
                </c:pt>
                <c:pt idx="1545">
                  <c:v>0.00049</c:v>
                </c:pt>
                <c:pt idx="1546">
                  <c:v>0.00048</c:v>
                </c:pt>
                <c:pt idx="1547">
                  <c:v>0.00048</c:v>
                </c:pt>
                <c:pt idx="1548">
                  <c:v>0.0005</c:v>
                </c:pt>
                <c:pt idx="1549">
                  <c:v>0.00051</c:v>
                </c:pt>
                <c:pt idx="1550">
                  <c:v>0.0005</c:v>
                </c:pt>
                <c:pt idx="1551">
                  <c:v>0.00051</c:v>
                </c:pt>
                <c:pt idx="1552">
                  <c:v>0.00053</c:v>
                </c:pt>
                <c:pt idx="1553">
                  <c:v>0.00053</c:v>
                </c:pt>
                <c:pt idx="1554">
                  <c:v>0.00052</c:v>
                </c:pt>
                <c:pt idx="1555">
                  <c:v>0.00053</c:v>
                </c:pt>
                <c:pt idx="1556">
                  <c:v>0.00055</c:v>
                </c:pt>
                <c:pt idx="1557">
                  <c:v>0.00055</c:v>
                </c:pt>
                <c:pt idx="1558">
                  <c:v>0.00055</c:v>
                </c:pt>
                <c:pt idx="1559">
                  <c:v>0.00057</c:v>
                </c:pt>
                <c:pt idx="1560">
                  <c:v>0.00058</c:v>
                </c:pt>
                <c:pt idx="1561">
                  <c:v>0.00057</c:v>
                </c:pt>
                <c:pt idx="1562">
                  <c:v>0.00056</c:v>
                </c:pt>
                <c:pt idx="1563">
                  <c:v>0.00057</c:v>
                </c:pt>
                <c:pt idx="1564">
                  <c:v>0.00059</c:v>
                </c:pt>
                <c:pt idx="1565">
                  <c:v>0.00059</c:v>
                </c:pt>
                <c:pt idx="1566">
                  <c:v>0.00058</c:v>
                </c:pt>
                <c:pt idx="1567">
                  <c:v>0.00058</c:v>
                </c:pt>
                <c:pt idx="1568">
                  <c:v>0.00057</c:v>
                </c:pt>
                <c:pt idx="1569">
                  <c:v>0.00057</c:v>
                </c:pt>
                <c:pt idx="1570">
                  <c:v>0.00058</c:v>
                </c:pt>
                <c:pt idx="1571">
                  <c:v>0.00059</c:v>
                </c:pt>
                <c:pt idx="1572">
                  <c:v>0.00059</c:v>
                </c:pt>
                <c:pt idx="1573">
                  <c:v>0.00058</c:v>
                </c:pt>
                <c:pt idx="1574">
                  <c:v>0.00058</c:v>
                </c:pt>
                <c:pt idx="1575">
                  <c:v>0.00059</c:v>
                </c:pt>
                <c:pt idx="1576">
                  <c:v>0.00061</c:v>
                </c:pt>
                <c:pt idx="1577">
                  <c:v>0.00063</c:v>
                </c:pt>
                <c:pt idx="1578">
                  <c:v>0.00063</c:v>
                </c:pt>
                <c:pt idx="1579">
                  <c:v>0.00063</c:v>
                </c:pt>
                <c:pt idx="1580">
                  <c:v>0.00063</c:v>
                </c:pt>
                <c:pt idx="1581">
                  <c:v>0.00062</c:v>
                </c:pt>
                <c:pt idx="1582">
                  <c:v>0.00063</c:v>
                </c:pt>
                <c:pt idx="1583">
                  <c:v>0.00063</c:v>
                </c:pt>
                <c:pt idx="1584">
                  <c:v>0.00062</c:v>
                </c:pt>
                <c:pt idx="1585">
                  <c:v>0.00063</c:v>
                </c:pt>
                <c:pt idx="1586">
                  <c:v>0.00061</c:v>
                </c:pt>
                <c:pt idx="1587">
                  <c:v>0.00061</c:v>
                </c:pt>
                <c:pt idx="1588">
                  <c:v>0.00063</c:v>
                </c:pt>
                <c:pt idx="1589">
                  <c:v>0.00063</c:v>
                </c:pt>
                <c:pt idx="1590">
                  <c:v>0.00064</c:v>
                </c:pt>
                <c:pt idx="1591">
                  <c:v>0.00064</c:v>
                </c:pt>
                <c:pt idx="1592">
                  <c:v>0.00065</c:v>
                </c:pt>
                <c:pt idx="1593">
                  <c:v>0.00067</c:v>
                </c:pt>
                <c:pt idx="1594">
                  <c:v>0.00066</c:v>
                </c:pt>
                <c:pt idx="1595">
                  <c:v>0.00066</c:v>
                </c:pt>
                <c:pt idx="1596">
                  <c:v>0.00067</c:v>
                </c:pt>
                <c:pt idx="1597">
                  <c:v>0.00067</c:v>
                </c:pt>
                <c:pt idx="1598">
                  <c:v>0.00068</c:v>
                </c:pt>
                <c:pt idx="1599">
                  <c:v>0.00069</c:v>
                </c:pt>
                <c:pt idx="1600">
                  <c:v>0.0007</c:v>
                </c:pt>
                <c:pt idx="1601">
                  <c:v>0.00071</c:v>
                </c:pt>
                <c:pt idx="1602">
                  <c:v>0.00071</c:v>
                </c:pt>
                <c:pt idx="1603">
                  <c:v>0.0007</c:v>
                </c:pt>
                <c:pt idx="1604">
                  <c:v>0.00072</c:v>
                </c:pt>
                <c:pt idx="1605">
                  <c:v>0.00073</c:v>
                </c:pt>
                <c:pt idx="1606">
                  <c:v>0.00073</c:v>
                </c:pt>
                <c:pt idx="1607">
                  <c:v>0.00074</c:v>
                </c:pt>
                <c:pt idx="1608">
                  <c:v>0.00073</c:v>
                </c:pt>
                <c:pt idx="1609">
                  <c:v>0.00072</c:v>
                </c:pt>
                <c:pt idx="1610">
                  <c:v>0.00072</c:v>
                </c:pt>
                <c:pt idx="1611">
                  <c:v>0.00071</c:v>
                </c:pt>
                <c:pt idx="1612">
                  <c:v>0.00071</c:v>
                </c:pt>
                <c:pt idx="1613">
                  <c:v>0.00073</c:v>
                </c:pt>
                <c:pt idx="1614">
                  <c:v>0.00074</c:v>
                </c:pt>
                <c:pt idx="1615">
                  <c:v>0.00073</c:v>
                </c:pt>
                <c:pt idx="1616">
                  <c:v>0.00074</c:v>
                </c:pt>
                <c:pt idx="1617">
                  <c:v>0.00075</c:v>
                </c:pt>
                <c:pt idx="1618">
                  <c:v>0.00077</c:v>
                </c:pt>
                <c:pt idx="1619">
                  <c:v>0.00079</c:v>
                </c:pt>
                <c:pt idx="1620">
                  <c:v>0.00081</c:v>
                </c:pt>
                <c:pt idx="1621">
                  <c:v>0.00082</c:v>
                </c:pt>
                <c:pt idx="1622">
                  <c:v>0.00083</c:v>
                </c:pt>
                <c:pt idx="1623">
                  <c:v>0.00084</c:v>
                </c:pt>
                <c:pt idx="1624">
                  <c:v>0.00085</c:v>
                </c:pt>
                <c:pt idx="1625">
                  <c:v>0.00087</c:v>
                </c:pt>
                <c:pt idx="1626">
                  <c:v>0.00088</c:v>
                </c:pt>
                <c:pt idx="1627">
                  <c:v>0.00088</c:v>
                </c:pt>
                <c:pt idx="1628">
                  <c:v>0.00087</c:v>
                </c:pt>
                <c:pt idx="1629">
                  <c:v>0.00088</c:v>
                </c:pt>
                <c:pt idx="1630">
                  <c:v>0.00088</c:v>
                </c:pt>
                <c:pt idx="1631">
                  <c:v>0.00089</c:v>
                </c:pt>
                <c:pt idx="1632">
                  <c:v>0.0009</c:v>
                </c:pt>
                <c:pt idx="1633">
                  <c:v>0.00091</c:v>
                </c:pt>
                <c:pt idx="1634">
                  <c:v>0.00092</c:v>
                </c:pt>
                <c:pt idx="1635">
                  <c:v>0.00092</c:v>
                </c:pt>
                <c:pt idx="1636">
                  <c:v>0.00093</c:v>
                </c:pt>
                <c:pt idx="1637">
                  <c:v>0.00093</c:v>
                </c:pt>
                <c:pt idx="1638">
                  <c:v>0.00094</c:v>
                </c:pt>
                <c:pt idx="1639">
                  <c:v>0.00094</c:v>
                </c:pt>
                <c:pt idx="1640">
                  <c:v>0.00094</c:v>
                </c:pt>
                <c:pt idx="1641">
                  <c:v>0.00094</c:v>
                </c:pt>
                <c:pt idx="1642">
                  <c:v>0.00095</c:v>
                </c:pt>
                <c:pt idx="1643">
                  <c:v>0.00095</c:v>
                </c:pt>
                <c:pt idx="1644">
                  <c:v>0.00094</c:v>
                </c:pt>
                <c:pt idx="1645">
                  <c:v>0.00095</c:v>
                </c:pt>
                <c:pt idx="1646">
                  <c:v>0.00094</c:v>
                </c:pt>
                <c:pt idx="1647">
                  <c:v>0.00096</c:v>
                </c:pt>
                <c:pt idx="1648">
                  <c:v>0.00095</c:v>
                </c:pt>
                <c:pt idx="1649">
                  <c:v>0.00096</c:v>
                </c:pt>
                <c:pt idx="1650">
                  <c:v>0.00098</c:v>
                </c:pt>
                <c:pt idx="1651">
                  <c:v>0.00099</c:v>
                </c:pt>
                <c:pt idx="1652">
                  <c:v>0.00099</c:v>
                </c:pt>
                <c:pt idx="1653">
                  <c:v>0.001</c:v>
                </c:pt>
                <c:pt idx="1654">
                  <c:v>0.001</c:v>
                </c:pt>
                <c:pt idx="1655">
                  <c:v>0.001</c:v>
                </c:pt>
                <c:pt idx="1656">
                  <c:v>0.001</c:v>
                </c:pt>
                <c:pt idx="1657">
                  <c:v>0.00101</c:v>
                </c:pt>
                <c:pt idx="1658">
                  <c:v>0.00103</c:v>
                </c:pt>
                <c:pt idx="1659">
                  <c:v>0.00102</c:v>
                </c:pt>
                <c:pt idx="1660">
                  <c:v>0.00103</c:v>
                </c:pt>
                <c:pt idx="1661">
                  <c:v>0.00103</c:v>
                </c:pt>
                <c:pt idx="1662">
                  <c:v>0.00105</c:v>
                </c:pt>
                <c:pt idx="1663">
                  <c:v>0.00105</c:v>
                </c:pt>
                <c:pt idx="1664">
                  <c:v>0.00105</c:v>
                </c:pt>
                <c:pt idx="1665">
                  <c:v>0.00106</c:v>
                </c:pt>
                <c:pt idx="1666">
                  <c:v>0.00107</c:v>
                </c:pt>
                <c:pt idx="1667">
                  <c:v>0.00107</c:v>
                </c:pt>
                <c:pt idx="1668">
                  <c:v>0.00106</c:v>
                </c:pt>
                <c:pt idx="1669">
                  <c:v>0.00108</c:v>
                </c:pt>
                <c:pt idx="1670">
                  <c:v>0.00107</c:v>
                </c:pt>
                <c:pt idx="1671">
                  <c:v>0.00107</c:v>
                </c:pt>
                <c:pt idx="1672">
                  <c:v>0.00105</c:v>
                </c:pt>
                <c:pt idx="1673">
                  <c:v>0.00105</c:v>
                </c:pt>
                <c:pt idx="1674">
                  <c:v>0.00105</c:v>
                </c:pt>
                <c:pt idx="1675">
                  <c:v>0.00105</c:v>
                </c:pt>
                <c:pt idx="1676">
                  <c:v>0.00106</c:v>
                </c:pt>
                <c:pt idx="1677">
                  <c:v>0.00105</c:v>
                </c:pt>
                <c:pt idx="1678">
                  <c:v>0.00105</c:v>
                </c:pt>
                <c:pt idx="1679">
                  <c:v>0.00104</c:v>
                </c:pt>
                <c:pt idx="1680">
                  <c:v>0.00104</c:v>
                </c:pt>
                <c:pt idx="1681">
                  <c:v>0.00104</c:v>
                </c:pt>
                <c:pt idx="1682">
                  <c:v>0.00104</c:v>
                </c:pt>
                <c:pt idx="1683">
                  <c:v>0.00103</c:v>
                </c:pt>
                <c:pt idx="1684">
                  <c:v>0.00102</c:v>
                </c:pt>
                <c:pt idx="1685">
                  <c:v>0.00102</c:v>
                </c:pt>
                <c:pt idx="1686">
                  <c:v>0.00101</c:v>
                </c:pt>
                <c:pt idx="1687">
                  <c:v>0.001</c:v>
                </c:pt>
                <c:pt idx="1688">
                  <c:v>0.001</c:v>
                </c:pt>
                <c:pt idx="1689">
                  <c:v>0.001</c:v>
                </c:pt>
                <c:pt idx="1690">
                  <c:v>0.00098</c:v>
                </c:pt>
                <c:pt idx="1691">
                  <c:v>0.00098</c:v>
                </c:pt>
                <c:pt idx="1692">
                  <c:v>0.00098</c:v>
                </c:pt>
                <c:pt idx="1693">
                  <c:v>0.00096</c:v>
                </c:pt>
                <c:pt idx="1694">
                  <c:v>0.00097</c:v>
                </c:pt>
                <c:pt idx="1695">
                  <c:v>0.00095</c:v>
                </c:pt>
                <c:pt idx="1696">
                  <c:v>0.00094</c:v>
                </c:pt>
                <c:pt idx="1697">
                  <c:v>0.00093</c:v>
                </c:pt>
                <c:pt idx="1698">
                  <c:v>0.00092</c:v>
                </c:pt>
                <c:pt idx="1699">
                  <c:v>0.00091</c:v>
                </c:pt>
                <c:pt idx="1700">
                  <c:v>0.0009</c:v>
                </c:pt>
                <c:pt idx="1701">
                  <c:v>0.00089</c:v>
                </c:pt>
                <c:pt idx="1702">
                  <c:v>0.00089</c:v>
                </c:pt>
                <c:pt idx="1703">
                  <c:v>0.00087</c:v>
                </c:pt>
                <c:pt idx="1704">
                  <c:v>0.00086</c:v>
                </c:pt>
                <c:pt idx="1705">
                  <c:v>0.00086</c:v>
                </c:pt>
                <c:pt idx="1706">
                  <c:v>0.00086</c:v>
                </c:pt>
                <c:pt idx="1707">
                  <c:v>0.00085</c:v>
                </c:pt>
                <c:pt idx="1708">
                  <c:v>0.00083</c:v>
                </c:pt>
                <c:pt idx="1709">
                  <c:v>0.00081</c:v>
                </c:pt>
                <c:pt idx="1710">
                  <c:v>0.00081</c:v>
                </c:pt>
                <c:pt idx="1711">
                  <c:v>0.00079</c:v>
                </c:pt>
                <c:pt idx="1712">
                  <c:v>0.00077</c:v>
                </c:pt>
                <c:pt idx="1713">
                  <c:v>0.00078</c:v>
                </c:pt>
                <c:pt idx="1714">
                  <c:v>0.00076</c:v>
                </c:pt>
                <c:pt idx="1715">
                  <c:v>0.00073</c:v>
                </c:pt>
                <c:pt idx="1716">
                  <c:v>0.00073</c:v>
                </c:pt>
                <c:pt idx="1717">
                  <c:v>0.00071</c:v>
                </c:pt>
                <c:pt idx="1718">
                  <c:v>0.00071</c:v>
                </c:pt>
                <c:pt idx="1719">
                  <c:v>0.0007</c:v>
                </c:pt>
                <c:pt idx="1720">
                  <c:v>0.00069</c:v>
                </c:pt>
                <c:pt idx="1721">
                  <c:v>0.00067</c:v>
                </c:pt>
                <c:pt idx="1722">
                  <c:v>0.00066</c:v>
                </c:pt>
                <c:pt idx="1723">
                  <c:v>0.00064</c:v>
                </c:pt>
                <c:pt idx="1724">
                  <c:v>0.00064</c:v>
                </c:pt>
                <c:pt idx="1725">
                  <c:v>0.00063</c:v>
                </c:pt>
                <c:pt idx="1726">
                  <c:v>0.00062</c:v>
                </c:pt>
                <c:pt idx="1727">
                  <c:v>0.00061</c:v>
                </c:pt>
                <c:pt idx="1728">
                  <c:v>0.00061</c:v>
                </c:pt>
                <c:pt idx="1729">
                  <c:v>0.00061</c:v>
                </c:pt>
                <c:pt idx="1730">
                  <c:v>0.00061</c:v>
                </c:pt>
                <c:pt idx="1731">
                  <c:v>0.0006</c:v>
                </c:pt>
                <c:pt idx="1732">
                  <c:v>0.0006</c:v>
                </c:pt>
                <c:pt idx="1733">
                  <c:v>0.00059</c:v>
                </c:pt>
                <c:pt idx="1734">
                  <c:v>0.00059</c:v>
                </c:pt>
                <c:pt idx="1735">
                  <c:v>0.00057</c:v>
                </c:pt>
                <c:pt idx="1736">
                  <c:v>0.00056</c:v>
                </c:pt>
                <c:pt idx="1737">
                  <c:v>0.00054</c:v>
                </c:pt>
                <c:pt idx="1738">
                  <c:v>0.00053</c:v>
                </c:pt>
                <c:pt idx="1739">
                  <c:v>0.0005</c:v>
                </c:pt>
                <c:pt idx="1740">
                  <c:v>0.00049</c:v>
                </c:pt>
                <c:pt idx="1741">
                  <c:v>0.00049</c:v>
                </c:pt>
                <c:pt idx="1742">
                  <c:v>0.00049</c:v>
                </c:pt>
                <c:pt idx="1743">
                  <c:v>0.00048</c:v>
                </c:pt>
                <c:pt idx="1744">
                  <c:v>0.00047</c:v>
                </c:pt>
                <c:pt idx="1745">
                  <c:v>0.00047</c:v>
                </c:pt>
                <c:pt idx="1746">
                  <c:v>0.00048</c:v>
                </c:pt>
                <c:pt idx="1747">
                  <c:v>0.00048</c:v>
                </c:pt>
                <c:pt idx="1748">
                  <c:v>0.00047</c:v>
                </c:pt>
                <c:pt idx="1749">
                  <c:v>0.00048</c:v>
                </c:pt>
                <c:pt idx="1750">
                  <c:v>0.00048</c:v>
                </c:pt>
                <c:pt idx="1751">
                  <c:v>0.00047</c:v>
                </c:pt>
                <c:pt idx="1752">
                  <c:v>0.00048</c:v>
                </c:pt>
                <c:pt idx="1753">
                  <c:v>0.00048</c:v>
                </c:pt>
                <c:pt idx="1754">
                  <c:v>0.00048</c:v>
                </c:pt>
                <c:pt idx="1755">
                  <c:v>0.00047</c:v>
                </c:pt>
                <c:pt idx="1756">
                  <c:v>0.00047</c:v>
                </c:pt>
                <c:pt idx="1757">
                  <c:v>0.00046</c:v>
                </c:pt>
                <c:pt idx="1758">
                  <c:v>0.00046</c:v>
                </c:pt>
                <c:pt idx="1759">
                  <c:v>0.00047</c:v>
                </c:pt>
                <c:pt idx="1760">
                  <c:v>0.00047</c:v>
                </c:pt>
                <c:pt idx="1761">
                  <c:v>0.00047</c:v>
                </c:pt>
                <c:pt idx="1762">
                  <c:v>0.00046</c:v>
                </c:pt>
                <c:pt idx="1763">
                  <c:v>0.00046</c:v>
                </c:pt>
                <c:pt idx="1764">
                  <c:v>0.00046</c:v>
                </c:pt>
                <c:pt idx="1765">
                  <c:v>0.00046</c:v>
                </c:pt>
                <c:pt idx="1766">
                  <c:v>0.00046</c:v>
                </c:pt>
                <c:pt idx="1767">
                  <c:v>0.00046</c:v>
                </c:pt>
                <c:pt idx="1768">
                  <c:v>0.00046</c:v>
                </c:pt>
                <c:pt idx="1769">
                  <c:v>0.00044</c:v>
                </c:pt>
                <c:pt idx="1770">
                  <c:v>0.00044</c:v>
                </c:pt>
                <c:pt idx="1771">
                  <c:v>0.00045</c:v>
                </c:pt>
                <c:pt idx="1772">
                  <c:v>0.00046</c:v>
                </c:pt>
                <c:pt idx="1773">
                  <c:v>0.00046</c:v>
                </c:pt>
                <c:pt idx="1774">
                  <c:v>0.00047</c:v>
                </c:pt>
                <c:pt idx="1775">
                  <c:v>0.00047</c:v>
                </c:pt>
                <c:pt idx="1776">
                  <c:v>0.00047</c:v>
                </c:pt>
                <c:pt idx="1777">
                  <c:v>0.00046</c:v>
                </c:pt>
                <c:pt idx="1778">
                  <c:v>0.00046</c:v>
                </c:pt>
                <c:pt idx="1779">
                  <c:v>0.00046</c:v>
                </c:pt>
                <c:pt idx="1780">
                  <c:v>0.00046</c:v>
                </c:pt>
                <c:pt idx="1781">
                  <c:v>0.00044</c:v>
                </c:pt>
                <c:pt idx="1782">
                  <c:v>0.00043</c:v>
                </c:pt>
                <c:pt idx="1783">
                  <c:v>0.00044</c:v>
                </c:pt>
                <c:pt idx="1784">
                  <c:v>0.00042</c:v>
                </c:pt>
                <c:pt idx="1785">
                  <c:v>0.00043</c:v>
                </c:pt>
                <c:pt idx="1786">
                  <c:v>0.00044</c:v>
                </c:pt>
                <c:pt idx="1787">
                  <c:v>0.00043</c:v>
                </c:pt>
                <c:pt idx="1788">
                  <c:v>0.00043</c:v>
                </c:pt>
                <c:pt idx="1789">
                  <c:v>0.00043</c:v>
                </c:pt>
                <c:pt idx="1790">
                  <c:v>0.00043</c:v>
                </c:pt>
                <c:pt idx="1791">
                  <c:v>0.00044</c:v>
                </c:pt>
                <c:pt idx="1792">
                  <c:v>0.00043</c:v>
                </c:pt>
                <c:pt idx="1793">
                  <c:v>0.00041</c:v>
                </c:pt>
                <c:pt idx="1794">
                  <c:v>0.00042</c:v>
                </c:pt>
                <c:pt idx="1795">
                  <c:v>0.00042</c:v>
                </c:pt>
                <c:pt idx="1796">
                  <c:v>0.0004</c:v>
                </c:pt>
                <c:pt idx="1797">
                  <c:v>0.00041</c:v>
                </c:pt>
                <c:pt idx="1798">
                  <c:v>0.00041</c:v>
                </c:pt>
                <c:pt idx="1799">
                  <c:v>0.00041</c:v>
                </c:pt>
                <c:pt idx="1800">
                  <c:v>0.00042</c:v>
                </c:pt>
                <c:pt idx="1801">
                  <c:v>0.00042</c:v>
                </c:pt>
                <c:pt idx="1802">
                  <c:v>0.00042</c:v>
                </c:pt>
                <c:pt idx="1803">
                  <c:v>0.00044</c:v>
                </c:pt>
                <c:pt idx="1804">
                  <c:v>0.0004</c:v>
                </c:pt>
                <c:pt idx="1805">
                  <c:v>0.0004</c:v>
                </c:pt>
                <c:pt idx="1806">
                  <c:v>0.00042</c:v>
                </c:pt>
                <c:pt idx="1807">
                  <c:v>0.00043</c:v>
                </c:pt>
                <c:pt idx="1808">
                  <c:v>0.00042</c:v>
                </c:pt>
                <c:pt idx="1809">
                  <c:v>0.00042</c:v>
                </c:pt>
                <c:pt idx="1810">
                  <c:v>0.00042</c:v>
                </c:pt>
                <c:pt idx="1811">
                  <c:v>0.00041</c:v>
                </c:pt>
                <c:pt idx="1812">
                  <c:v>0.00042</c:v>
                </c:pt>
                <c:pt idx="1813">
                  <c:v>0.00042</c:v>
                </c:pt>
                <c:pt idx="1814">
                  <c:v>0.00043</c:v>
                </c:pt>
                <c:pt idx="1815">
                  <c:v>0.00042</c:v>
                </c:pt>
                <c:pt idx="1816">
                  <c:v>0.00041</c:v>
                </c:pt>
                <c:pt idx="1817">
                  <c:v>0.0004</c:v>
                </c:pt>
                <c:pt idx="1818">
                  <c:v>0.0004</c:v>
                </c:pt>
                <c:pt idx="1819">
                  <c:v>0.00041</c:v>
                </c:pt>
                <c:pt idx="1820">
                  <c:v>0.00041</c:v>
                </c:pt>
                <c:pt idx="1821">
                  <c:v>0.00042</c:v>
                </c:pt>
                <c:pt idx="1822">
                  <c:v>0.00042</c:v>
                </c:pt>
                <c:pt idx="1823">
                  <c:v>0.00042</c:v>
                </c:pt>
                <c:pt idx="1824">
                  <c:v>0.00043</c:v>
                </c:pt>
                <c:pt idx="1825">
                  <c:v>0.00043</c:v>
                </c:pt>
                <c:pt idx="1826">
                  <c:v>0.00043</c:v>
                </c:pt>
                <c:pt idx="1827">
                  <c:v>0.00044</c:v>
                </c:pt>
                <c:pt idx="1828">
                  <c:v>0.00044</c:v>
                </c:pt>
                <c:pt idx="1829">
                  <c:v>0.00042</c:v>
                </c:pt>
                <c:pt idx="1830">
                  <c:v>0.00042</c:v>
                </c:pt>
                <c:pt idx="1831">
                  <c:v>0.00042</c:v>
                </c:pt>
                <c:pt idx="1832">
                  <c:v>0.00039</c:v>
                </c:pt>
                <c:pt idx="1833">
                  <c:v>0.00038</c:v>
                </c:pt>
                <c:pt idx="1834">
                  <c:v>0.00038</c:v>
                </c:pt>
                <c:pt idx="1835">
                  <c:v>0.00039</c:v>
                </c:pt>
                <c:pt idx="1836">
                  <c:v>0.00038</c:v>
                </c:pt>
                <c:pt idx="1837">
                  <c:v>0.00038</c:v>
                </c:pt>
                <c:pt idx="1838">
                  <c:v>0.00038</c:v>
                </c:pt>
                <c:pt idx="1839">
                  <c:v>0.00039</c:v>
                </c:pt>
                <c:pt idx="1840">
                  <c:v>0.00037</c:v>
                </c:pt>
                <c:pt idx="1841">
                  <c:v>0.00037</c:v>
                </c:pt>
                <c:pt idx="1842">
                  <c:v>0.00038</c:v>
                </c:pt>
                <c:pt idx="1843">
                  <c:v>0.00038</c:v>
                </c:pt>
                <c:pt idx="1844">
                  <c:v>0.00038</c:v>
                </c:pt>
                <c:pt idx="1845">
                  <c:v>0.00038</c:v>
                </c:pt>
                <c:pt idx="1846">
                  <c:v>0.00037</c:v>
                </c:pt>
                <c:pt idx="1847">
                  <c:v>0.00037</c:v>
                </c:pt>
                <c:pt idx="1848">
                  <c:v>0.00036</c:v>
                </c:pt>
                <c:pt idx="1849">
                  <c:v>0.00036</c:v>
                </c:pt>
                <c:pt idx="1850">
                  <c:v>0.00037</c:v>
                </c:pt>
                <c:pt idx="1851">
                  <c:v>0.00036</c:v>
                </c:pt>
                <c:pt idx="1852">
                  <c:v>0.00037</c:v>
                </c:pt>
                <c:pt idx="1853">
                  <c:v>0.00037</c:v>
                </c:pt>
                <c:pt idx="1854">
                  <c:v>0.00037</c:v>
                </c:pt>
                <c:pt idx="1855">
                  <c:v>0.00037</c:v>
                </c:pt>
                <c:pt idx="1856">
                  <c:v>0.00038</c:v>
                </c:pt>
                <c:pt idx="1857">
                  <c:v>0.00038</c:v>
                </c:pt>
                <c:pt idx="1858">
                  <c:v>0.00038</c:v>
                </c:pt>
                <c:pt idx="1859">
                  <c:v>0.00038</c:v>
                </c:pt>
                <c:pt idx="1860">
                  <c:v>0.00037</c:v>
                </c:pt>
                <c:pt idx="1861">
                  <c:v>0.00038</c:v>
                </c:pt>
                <c:pt idx="1862">
                  <c:v>0.00038</c:v>
                </c:pt>
                <c:pt idx="1863">
                  <c:v>0.00038</c:v>
                </c:pt>
                <c:pt idx="1864">
                  <c:v>0.00037</c:v>
                </c:pt>
                <c:pt idx="1865">
                  <c:v>0.00037</c:v>
                </c:pt>
                <c:pt idx="1866">
                  <c:v>0.00039</c:v>
                </c:pt>
                <c:pt idx="1867">
                  <c:v>0.0004</c:v>
                </c:pt>
                <c:pt idx="1868">
                  <c:v>0.00041</c:v>
                </c:pt>
                <c:pt idx="1869">
                  <c:v>0.00042</c:v>
                </c:pt>
                <c:pt idx="1870">
                  <c:v>0.00043</c:v>
                </c:pt>
                <c:pt idx="1871">
                  <c:v>0.00043</c:v>
                </c:pt>
                <c:pt idx="1872">
                  <c:v>0.00043</c:v>
                </c:pt>
                <c:pt idx="1873">
                  <c:v>0.00044</c:v>
                </c:pt>
                <c:pt idx="1874">
                  <c:v>0.00043</c:v>
                </c:pt>
                <c:pt idx="1875">
                  <c:v>0.00043</c:v>
                </c:pt>
                <c:pt idx="1876">
                  <c:v>0.00042</c:v>
                </c:pt>
                <c:pt idx="1877">
                  <c:v>0.00042</c:v>
                </c:pt>
                <c:pt idx="1878">
                  <c:v>0.0004</c:v>
                </c:pt>
                <c:pt idx="1879">
                  <c:v>0.0004</c:v>
                </c:pt>
                <c:pt idx="1880">
                  <c:v>0.00039</c:v>
                </c:pt>
                <c:pt idx="1881">
                  <c:v>0.0004</c:v>
                </c:pt>
                <c:pt idx="1882">
                  <c:v>0.0004</c:v>
                </c:pt>
                <c:pt idx="1883">
                  <c:v>0.0004</c:v>
                </c:pt>
                <c:pt idx="1884">
                  <c:v>0.0004</c:v>
                </c:pt>
                <c:pt idx="1885">
                  <c:v>0.0004</c:v>
                </c:pt>
                <c:pt idx="1886">
                  <c:v>0.0004</c:v>
                </c:pt>
                <c:pt idx="1887">
                  <c:v>0.0004</c:v>
                </c:pt>
                <c:pt idx="1888">
                  <c:v>0.00042</c:v>
                </c:pt>
                <c:pt idx="1889">
                  <c:v>0.00041</c:v>
                </c:pt>
                <c:pt idx="1890">
                  <c:v>0.0004</c:v>
                </c:pt>
                <c:pt idx="1891">
                  <c:v>0.0004</c:v>
                </c:pt>
                <c:pt idx="1892">
                  <c:v>0.0004</c:v>
                </c:pt>
                <c:pt idx="1893">
                  <c:v>0.0004</c:v>
                </c:pt>
                <c:pt idx="1894">
                  <c:v>0.0004</c:v>
                </c:pt>
                <c:pt idx="1895">
                  <c:v>0.0004</c:v>
                </c:pt>
                <c:pt idx="1896">
                  <c:v>0.0004</c:v>
                </c:pt>
                <c:pt idx="1897">
                  <c:v>0.00039</c:v>
                </c:pt>
                <c:pt idx="1898">
                  <c:v>0.0004</c:v>
                </c:pt>
                <c:pt idx="1899">
                  <c:v>0.0004</c:v>
                </c:pt>
                <c:pt idx="1900">
                  <c:v>0.0004</c:v>
                </c:pt>
                <c:pt idx="1901">
                  <c:v>0.0004</c:v>
                </c:pt>
                <c:pt idx="1902">
                  <c:v>0.00041</c:v>
                </c:pt>
                <c:pt idx="1903">
                  <c:v>0.00042</c:v>
                </c:pt>
                <c:pt idx="1904">
                  <c:v>0.00041</c:v>
                </c:pt>
                <c:pt idx="1905">
                  <c:v>0.00042</c:v>
                </c:pt>
                <c:pt idx="1906">
                  <c:v>0.00043</c:v>
                </c:pt>
                <c:pt idx="1907">
                  <c:v>0.00043</c:v>
                </c:pt>
                <c:pt idx="1908">
                  <c:v>0.00042</c:v>
                </c:pt>
                <c:pt idx="1909">
                  <c:v>0.00042</c:v>
                </c:pt>
                <c:pt idx="1910">
                  <c:v>0.00043</c:v>
                </c:pt>
                <c:pt idx="1911">
                  <c:v>0.00042</c:v>
                </c:pt>
                <c:pt idx="1912">
                  <c:v>0.00042</c:v>
                </c:pt>
                <c:pt idx="1913">
                  <c:v>0.00041</c:v>
                </c:pt>
                <c:pt idx="1914">
                  <c:v>0.00041</c:v>
                </c:pt>
                <c:pt idx="1915">
                  <c:v>0.0004</c:v>
                </c:pt>
                <c:pt idx="1916">
                  <c:v>0.00039</c:v>
                </c:pt>
                <c:pt idx="1917">
                  <c:v>0.00038</c:v>
                </c:pt>
                <c:pt idx="1918">
                  <c:v>0.00038</c:v>
                </c:pt>
                <c:pt idx="1919">
                  <c:v>0.00038</c:v>
                </c:pt>
                <c:pt idx="1920">
                  <c:v>0.00036</c:v>
                </c:pt>
                <c:pt idx="1921">
                  <c:v>0.00037</c:v>
                </c:pt>
                <c:pt idx="1922">
                  <c:v>0.00036</c:v>
                </c:pt>
                <c:pt idx="1923">
                  <c:v>0.00036</c:v>
                </c:pt>
                <c:pt idx="1924">
                  <c:v>0.00036</c:v>
                </c:pt>
                <c:pt idx="1925">
                  <c:v>0.00036</c:v>
                </c:pt>
                <c:pt idx="1926">
                  <c:v>0.00036</c:v>
                </c:pt>
                <c:pt idx="1927">
                  <c:v>0.00037</c:v>
                </c:pt>
                <c:pt idx="1928">
                  <c:v>0.00036</c:v>
                </c:pt>
                <c:pt idx="1929">
                  <c:v>0.00037</c:v>
                </c:pt>
                <c:pt idx="1930">
                  <c:v>0.00038</c:v>
                </c:pt>
                <c:pt idx="1931">
                  <c:v>0.00037</c:v>
                </c:pt>
                <c:pt idx="1932">
                  <c:v>0.00039</c:v>
                </c:pt>
                <c:pt idx="1933">
                  <c:v>0.00039</c:v>
                </c:pt>
                <c:pt idx="1934">
                  <c:v>0.00039</c:v>
                </c:pt>
                <c:pt idx="1935">
                  <c:v>0.00039</c:v>
                </c:pt>
                <c:pt idx="1936">
                  <c:v>0.00038</c:v>
                </c:pt>
                <c:pt idx="1937">
                  <c:v>0.0004</c:v>
                </c:pt>
                <c:pt idx="1938">
                  <c:v>0.0004</c:v>
                </c:pt>
                <c:pt idx="1939">
                  <c:v>0.00039</c:v>
                </c:pt>
                <c:pt idx="1940">
                  <c:v>0.00039</c:v>
                </c:pt>
                <c:pt idx="1941">
                  <c:v>0.0004</c:v>
                </c:pt>
                <c:pt idx="1942">
                  <c:v>0.0004</c:v>
                </c:pt>
                <c:pt idx="1943">
                  <c:v>0.0004</c:v>
                </c:pt>
                <c:pt idx="1944">
                  <c:v>0.00041</c:v>
                </c:pt>
                <c:pt idx="1945">
                  <c:v>0.00041</c:v>
                </c:pt>
                <c:pt idx="1946">
                  <c:v>0.0004</c:v>
                </c:pt>
                <c:pt idx="1947">
                  <c:v>0.00039</c:v>
                </c:pt>
                <c:pt idx="1948">
                  <c:v>0.00039</c:v>
                </c:pt>
                <c:pt idx="1949">
                  <c:v>0.00041</c:v>
                </c:pt>
                <c:pt idx="1950">
                  <c:v>0.0004</c:v>
                </c:pt>
                <c:pt idx="1951">
                  <c:v>0.0004</c:v>
                </c:pt>
                <c:pt idx="1952">
                  <c:v>0.00039</c:v>
                </c:pt>
                <c:pt idx="1953">
                  <c:v>0.00038</c:v>
                </c:pt>
                <c:pt idx="1954">
                  <c:v>0.00039</c:v>
                </c:pt>
                <c:pt idx="1955">
                  <c:v>0.00039</c:v>
                </c:pt>
                <c:pt idx="1956">
                  <c:v>0.00041</c:v>
                </c:pt>
                <c:pt idx="1957">
                  <c:v>0.0004</c:v>
                </c:pt>
                <c:pt idx="1958">
                  <c:v>0.00039</c:v>
                </c:pt>
                <c:pt idx="1959">
                  <c:v>0.00039</c:v>
                </c:pt>
                <c:pt idx="1960">
                  <c:v>0.0004</c:v>
                </c:pt>
                <c:pt idx="1961">
                  <c:v>0.0004</c:v>
                </c:pt>
                <c:pt idx="1962">
                  <c:v>0.00041</c:v>
                </c:pt>
                <c:pt idx="1963">
                  <c:v>0.00042</c:v>
                </c:pt>
                <c:pt idx="1964">
                  <c:v>0.00042</c:v>
                </c:pt>
                <c:pt idx="1965">
                  <c:v>0.00042</c:v>
                </c:pt>
                <c:pt idx="1966">
                  <c:v>0.00041</c:v>
                </c:pt>
                <c:pt idx="1967">
                  <c:v>0.00042</c:v>
                </c:pt>
                <c:pt idx="1968">
                  <c:v>0.00044</c:v>
                </c:pt>
                <c:pt idx="1969">
                  <c:v>0.00044</c:v>
                </c:pt>
                <c:pt idx="1970">
                  <c:v>0.00044</c:v>
                </c:pt>
                <c:pt idx="1971">
                  <c:v>0.00044</c:v>
                </c:pt>
                <c:pt idx="1972">
                  <c:v>0.00044</c:v>
                </c:pt>
                <c:pt idx="1973">
                  <c:v>0.00043</c:v>
                </c:pt>
                <c:pt idx="1974">
                  <c:v>0.00043</c:v>
                </c:pt>
                <c:pt idx="1975">
                  <c:v>0.00044</c:v>
                </c:pt>
                <c:pt idx="1976">
                  <c:v>0.00045</c:v>
                </c:pt>
                <c:pt idx="1977">
                  <c:v>0.00045</c:v>
                </c:pt>
                <c:pt idx="1978">
                  <c:v>0.00044</c:v>
                </c:pt>
                <c:pt idx="1979">
                  <c:v>0.00045</c:v>
                </c:pt>
                <c:pt idx="1980">
                  <c:v>0.00046</c:v>
                </c:pt>
                <c:pt idx="1981">
                  <c:v>0.00047</c:v>
                </c:pt>
                <c:pt idx="1982">
                  <c:v>0.00048</c:v>
                </c:pt>
                <c:pt idx="1983">
                  <c:v>0.00049</c:v>
                </c:pt>
                <c:pt idx="1984">
                  <c:v>0.00048</c:v>
                </c:pt>
                <c:pt idx="1985">
                  <c:v>0.00048</c:v>
                </c:pt>
                <c:pt idx="1986">
                  <c:v>0.00047</c:v>
                </c:pt>
                <c:pt idx="1987">
                  <c:v>0.00047</c:v>
                </c:pt>
                <c:pt idx="1988">
                  <c:v>0.00047</c:v>
                </c:pt>
                <c:pt idx="1989">
                  <c:v>0.00047</c:v>
                </c:pt>
                <c:pt idx="1990">
                  <c:v>0.00049</c:v>
                </c:pt>
                <c:pt idx="1991">
                  <c:v>0.0005</c:v>
                </c:pt>
                <c:pt idx="1992">
                  <c:v>0.0005</c:v>
                </c:pt>
                <c:pt idx="1993">
                  <c:v>0.00052</c:v>
                </c:pt>
                <c:pt idx="1994">
                  <c:v>0.00052</c:v>
                </c:pt>
                <c:pt idx="1995">
                  <c:v>0.00051</c:v>
                </c:pt>
                <c:pt idx="1996">
                  <c:v>0.00051</c:v>
                </c:pt>
                <c:pt idx="1997">
                  <c:v>0.00052</c:v>
                </c:pt>
                <c:pt idx="1998">
                  <c:v>0.00051</c:v>
                </c:pt>
                <c:pt idx="1999">
                  <c:v>0.00052</c:v>
                </c:pt>
                <c:pt idx="2000">
                  <c:v>0.00051</c:v>
                </c:pt>
                <c:pt idx="2001">
                  <c:v>0.00051</c:v>
                </c:pt>
                <c:pt idx="2002">
                  <c:v>0.0005</c:v>
                </c:pt>
                <c:pt idx="2003">
                  <c:v>0.00051</c:v>
                </c:pt>
                <c:pt idx="2004">
                  <c:v>0.00052</c:v>
                </c:pt>
                <c:pt idx="2005">
                  <c:v>0.00052</c:v>
                </c:pt>
                <c:pt idx="2006">
                  <c:v>0.0005</c:v>
                </c:pt>
                <c:pt idx="2007">
                  <c:v>0.0005</c:v>
                </c:pt>
                <c:pt idx="2008">
                  <c:v>0.0005</c:v>
                </c:pt>
                <c:pt idx="2009">
                  <c:v>0.00049</c:v>
                </c:pt>
                <c:pt idx="2010">
                  <c:v>0.00048</c:v>
                </c:pt>
                <c:pt idx="2011">
                  <c:v>0.00049</c:v>
                </c:pt>
                <c:pt idx="2012">
                  <c:v>0.0005</c:v>
                </c:pt>
                <c:pt idx="2013">
                  <c:v>0.00051</c:v>
                </c:pt>
                <c:pt idx="2014">
                  <c:v>0.00051</c:v>
                </c:pt>
                <c:pt idx="2015">
                  <c:v>0.00052</c:v>
                </c:pt>
                <c:pt idx="2016">
                  <c:v>0.00054</c:v>
                </c:pt>
                <c:pt idx="2017">
                  <c:v>0.00056</c:v>
                </c:pt>
                <c:pt idx="2018">
                  <c:v>0.00056</c:v>
                </c:pt>
                <c:pt idx="2019">
                  <c:v>0.00057</c:v>
                </c:pt>
                <c:pt idx="2020">
                  <c:v>0.00058</c:v>
                </c:pt>
                <c:pt idx="2021">
                  <c:v>0.00058</c:v>
                </c:pt>
                <c:pt idx="2022">
                  <c:v>0.00058</c:v>
                </c:pt>
                <c:pt idx="2023">
                  <c:v>0.00057</c:v>
                </c:pt>
                <c:pt idx="2024">
                  <c:v>0.00057</c:v>
                </c:pt>
                <c:pt idx="2025">
                  <c:v>0.00055</c:v>
                </c:pt>
                <c:pt idx="2026">
                  <c:v>0.00053</c:v>
                </c:pt>
                <c:pt idx="2027">
                  <c:v>0.00054</c:v>
                </c:pt>
                <c:pt idx="2028">
                  <c:v>0.00054</c:v>
                </c:pt>
                <c:pt idx="2029">
                  <c:v>0.00055</c:v>
                </c:pt>
                <c:pt idx="2030">
                  <c:v>0.00056</c:v>
                </c:pt>
                <c:pt idx="2031">
                  <c:v>0.00057</c:v>
                </c:pt>
                <c:pt idx="2032">
                  <c:v>0.00057</c:v>
                </c:pt>
                <c:pt idx="2033">
                  <c:v>0.00059</c:v>
                </c:pt>
                <c:pt idx="2034">
                  <c:v>0.0006</c:v>
                </c:pt>
                <c:pt idx="2035">
                  <c:v>0.00062</c:v>
                </c:pt>
                <c:pt idx="2036">
                  <c:v>0.00064</c:v>
                </c:pt>
                <c:pt idx="2037">
                  <c:v>0.00065</c:v>
                </c:pt>
                <c:pt idx="2038">
                  <c:v>0.00065</c:v>
                </c:pt>
                <c:pt idx="2039">
                  <c:v>0.00063</c:v>
                </c:pt>
                <c:pt idx="2040">
                  <c:v>0.00062</c:v>
                </c:pt>
                <c:pt idx="2041">
                  <c:v>0.00061</c:v>
                </c:pt>
                <c:pt idx="2042">
                  <c:v>0.00061</c:v>
                </c:pt>
                <c:pt idx="2043">
                  <c:v>0.00061</c:v>
                </c:pt>
                <c:pt idx="2044">
                  <c:v>0.0006</c:v>
                </c:pt>
                <c:pt idx="2045">
                  <c:v>0.0006</c:v>
                </c:pt>
                <c:pt idx="2046">
                  <c:v>0.00059</c:v>
                </c:pt>
                <c:pt idx="2047">
                  <c:v>0.00059</c:v>
                </c:pt>
                <c:pt idx="2048">
                  <c:v>0.0006</c:v>
                </c:pt>
                <c:pt idx="2049">
                  <c:v>0.0006</c:v>
                </c:pt>
                <c:pt idx="2050">
                  <c:v>0.0006</c:v>
                </c:pt>
                <c:pt idx="2051">
                  <c:v>0.0006</c:v>
                </c:pt>
                <c:pt idx="2052">
                  <c:v>0.0006</c:v>
                </c:pt>
                <c:pt idx="2053">
                  <c:v>0.0006</c:v>
                </c:pt>
                <c:pt idx="2054">
                  <c:v>0.00061</c:v>
                </c:pt>
                <c:pt idx="2055">
                  <c:v>0.00062</c:v>
                </c:pt>
                <c:pt idx="2056">
                  <c:v>0.00062</c:v>
                </c:pt>
                <c:pt idx="2057">
                  <c:v>0.00063</c:v>
                </c:pt>
                <c:pt idx="2058">
                  <c:v>0.00064</c:v>
                </c:pt>
                <c:pt idx="2059">
                  <c:v>0.00063</c:v>
                </c:pt>
                <c:pt idx="2060">
                  <c:v>0.00064</c:v>
                </c:pt>
                <c:pt idx="2061">
                  <c:v>0.00066</c:v>
                </c:pt>
                <c:pt idx="2062">
                  <c:v>0.00067</c:v>
                </c:pt>
                <c:pt idx="2063">
                  <c:v>0.00067</c:v>
                </c:pt>
                <c:pt idx="2064">
                  <c:v>0.00067</c:v>
                </c:pt>
                <c:pt idx="2065">
                  <c:v>0.00068</c:v>
                </c:pt>
                <c:pt idx="2066">
                  <c:v>0.00068</c:v>
                </c:pt>
                <c:pt idx="2067">
                  <c:v>0.00069</c:v>
                </c:pt>
                <c:pt idx="2068">
                  <c:v>0.0007</c:v>
                </c:pt>
                <c:pt idx="2069">
                  <c:v>0.0007</c:v>
                </c:pt>
                <c:pt idx="2070">
                  <c:v>0.0007</c:v>
                </c:pt>
                <c:pt idx="2071">
                  <c:v>0.00069</c:v>
                </c:pt>
                <c:pt idx="2072">
                  <c:v>0.0007</c:v>
                </c:pt>
                <c:pt idx="2073">
                  <c:v>0.00069</c:v>
                </c:pt>
                <c:pt idx="2074">
                  <c:v>0.00072</c:v>
                </c:pt>
                <c:pt idx="2075">
                  <c:v>0.00074</c:v>
                </c:pt>
                <c:pt idx="2076">
                  <c:v>0.00073</c:v>
                </c:pt>
                <c:pt idx="2077">
                  <c:v>0.00073</c:v>
                </c:pt>
                <c:pt idx="2078">
                  <c:v>0.00075</c:v>
                </c:pt>
                <c:pt idx="2079">
                  <c:v>0.00079</c:v>
                </c:pt>
                <c:pt idx="2080">
                  <c:v>0.00081</c:v>
                </c:pt>
                <c:pt idx="2081">
                  <c:v>0.00083</c:v>
                </c:pt>
                <c:pt idx="2082">
                  <c:v>0.00083</c:v>
                </c:pt>
                <c:pt idx="2083">
                  <c:v>0.0008</c:v>
                </c:pt>
                <c:pt idx="2084">
                  <c:v>0.00078</c:v>
                </c:pt>
                <c:pt idx="2085">
                  <c:v>0.00079</c:v>
                </c:pt>
                <c:pt idx="2086">
                  <c:v>0.00077</c:v>
                </c:pt>
                <c:pt idx="2087">
                  <c:v>0.00076</c:v>
                </c:pt>
                <c:pt idx="2088">
                  <c:v>0.00076</c:v>
                </c:pt>
                <c:pt idx="2089">
                  <c:v>0.00075</c:v>
                </c:pt>
                <c:pt idx="2090">
                  <c:v>0.00075</c:v>
                </c:pt>
                <c:pt idx="2091">
                  <c:v>0.00074</c:v>
                </c:pt>
                <c:pt idx="2092">
                  <c:v>0.00075</c:v>
                </c:pt>
                <c:pt idx="2093">
                  <c:v>0.00076</c:v>
                </c:pt>
                <c:pt idx="2094">
                  <c:v>0.00078</c:v>
                </c:pt>
                <c:pt idx="2095">
                  <c:v>0.00079</c:v>
                </c:pt>
                <c:pt idx="2096">
                  <c:v>0.00082</c:v>
                </c:pt>
                <c:pt idx="2097">
                  <c:v>0.00083</c:v>
                </c:pt>
                <c:pt idx="2098">
                  <c:v>0.00083</c:v>
                </c:pt>
                <c:pt idx="2099">
                  <c:v>0.00084</c:v>
                </c:pt>
                <c:pt idx="2100">
                  <c:v>0.00085</c:v>
                </c:pt>
                <c:pt idx="2101">
                  <c:v>0.00086</c:v>
                </c:pt>
                <c:pt idx="2102">
                  <c:v>0.00087</c:v>
                </c:pt>
                <c:pt idx="2103">
                  <c:v>0.00088</c:v>
                </c:pt>
                <c:pt idx="2104">
                  <c:v>0.00088</c:v>
                </c:pt>
                <c:pt idx="2105">
                  <c:v>0.00089</c:v>
                </c:pt>
                <c:pt idx="2106">
                  <c:v>0.0009</c:v>
                </c:pt>
                <c:pt idx="2107">
                  <c:v>0.00091</c:v>
                </c:pt>
                <c:pt idx="2108">
                  <c:v>0.00092</c:v>
                </c:pt>
                <c:pt idx="2109">
                  <c:v>0.00093</c:v>
                </c:pt>
                <c:pt idx="2110">
                  <c:v>0.00095</c:v>
                </c:pt>
                <c:pt idx="2111">
                  <c:v>0.00096</c:v>
                </c:pt>
                <c:pt idx="2112">
                  <c:v>0.00097</c:v>
                </c:pt>
                <c:pt idx="2113">
                  <c:v>0.00098</c:v>
                </c:pt>
                <c:pt idx="2114">
                  <c:v>0.00099</c:v>
                </c:pt>
                <c:pt idx="2115">
                  <c:v>0.001</c:v>
                </c:pt>
                <c:pt idx="2116">
                  <c:v>0.001</c:v>
                </c:pt>
                <c:pt idx="2117">
                  <c:v>0.001</c:v>
                </c:pt>
                <c:pt idx="2118">
                  <c:v>0.00099</c:v>
                </c:pt>
                <c:pt idx="2119">
                  <c:v>0.00099</c:v>
                </c:pt>
                <c:pt idx="2120">
                  <c:v>0.00098</c:v>
                </c:pt>
                <c:pt idx="2121">
                  <c:v>0.00099</c:v>
                </c:pt>
                <c:pt idx="2122">
                  <c:v>0.00101</c:v>
                </c:pt>
                <c:pt idx="2123">
                  <c:v>0.00101</c:v>
                </c:pt>
                <c:pt idx="2124">
                  <c:v>0.00102</c:v>
                </c:pt>
                <c:pt idx="2125">
                  <c:v>0.00102</c:v>
                </c:pt>
                <c:pt idx="2126">
                  <c:v>0.00103</c:v>
                </c:pt>
                <c:pt idx="2127">
                  <c:v>0.00104</c:v>
                </c:pt>
                <c:pt idx="2128">
                  <c:v>0.00106</c:v>
                </c:pt>
                <c:pt idx="2129">
                  <c:v>0.00108</c:v>
                </c:pt>
                <c:pt idx="2130">
                  <c:v>0.0011</c:v>
                </c:pt>
                <c:pt idx="2131">
                  <c:v>0.00111</c:v>
                </c:pt>
                <c:pt idx="2132">
                  <c:v>0.00112</c:v>
                </c:pt>
                <c:pt idx="2133">
                  <c:v>0.00113</c:v>
                </c:pt>
                <c:pt idx="2134">
                  <c:v>0.00114</c:v>
                </c:pt>
                <c:pt idx="2135">
                  <c:v>0.00117</c:v>
                </c:pt>
                <c:pt idx="2136">
                  <c:v>0.00119</c:v>
                </c:pt>
                <c:pt idx="2137">
                  <c:v>0.00121</c:v>
                </c:pt>
                <c:pt idx="2138">
                  <c:v>0.00122</c:v>
                </c:pt>
                <c:pt idx="2139">
                  <c:v>0.00122</c:v>
                </c:pt>
                <c:pt idx="2140">
                  <c:v>0.00121</c:v>
                </c:pt>
                <c:pt idx="2141">
                  <c:v>0.00121</c:v>
                </c:pt>
                <c:pt idx="2142">
                  <c:v>0.00122</c:v>
                </c:pt>
                <c:pt idx="2143">
                  <c:v>0.00122</c:v>
                </c:pt>
                <c:pt idx="2144">
                  <c:v>0.00122</c:v>
                </c:pt>
                <c:pt idx="2145">
                  <c:v>0.00122</c:v>
                </c:pt>
                <c:pt idx="2146">
                  <c:v>0.00122</c:v>
                </c:pt>
                <c:pt idx="2147">
                  <c:v>0.00123</c:v>
                </c:pt>
                <c:pt idx="2148">
                  <c:v>0.00124</c:v>
                </c:pt>
                <c:pt idx="2149">
                  <c:v>0.00125</c:v>
                </c:pt>
                <c:pt idx="2150">
                  <c:v>0.00128</c:v>
                </c:pt>
                <c:pt idx="2151">
                  <c:v>0.00129</c:v>
                </c:pt>
                <c:pt idx="2152">
                  <c:v>0.0013</c:v>
                </c:pt>
                <c:pt idx="2153">
                  <c:v>0.00132</c:v>
                </c:pt>
                <c:pt idx="2154">
                  <c:v>0.00134</c:v>
                </c:pt>
                <c:pt idx="2155">
                  <c:v>0.00134</c:v>
                </c:pt>
                <c:pt idx="2156">
                  <c:v>0.00134</c:v>
                </c:pt>
                <c:pt idx="2157">
                  <c:v>0.00134</c:v>
                </c:pt>
                <c:pt idx="2158">
                  <c:v>0.00134</c:v>
                </c:pt>
                <c:pt idx="2159">
                  <c:v>0.00133</c:v>
                </c:pt>
                <c:pt idx="2160">
                  <c:v>0.00133</c:v>
                </c:pt>
                <c:pt idx="2161">
                  <c:v>0.00133</c:v>
                </c:pt>
                <c:pt idx="2162">
                  <c:v>0.00134</c:v>
                </c:pt>
                <c:pt idx="2163">
                  <c:v>0.00134</c:v>
                </c:pt>
                <c:pt idx="2164">
                  <c:v>0.00134</c:v>
                </c:pt>
                <c:pt idx="2165">
                  <c:v>0.00135</c:v>
                </c:pt>
                <c:pt idx="2166">
                  <c:v>0.00136</c:v>
                </c:pt>
                <c:pt idx="2167">
                  <c:v>0.00137</c:v>
                </c:pt>
                <c:pt idx="2168">
                  <c:v>0.00138</c:v>
                </c:pt>
                <c:pt idx="2169">
                  <c:v>0.00138</c:v>
                </c:pt>
                <c:pt idx="2170">
                  <c:v>0.00139</c:v>
                </c:pt>
                <c:pt idx="2171">
                  <c:v>0.00137</c:v>
                </c:pt>
                <c:pt idx="2172">
                  <c:v>0.00137</c:v>
                </c:pt>
                <c:pt idx="2173">
                  <c:v>0.00136</c:v>
                </c:pt>
                <c:pt idx="2174">
                  <c:v>0.00136</c:v>
                </c:pt>
                <c:pt idx="2175">
                  <c:v>0.00134</c:v>
                </c:pt>
                <c:pt idx="2176">
                  <c:v>0.00133</c:v>
                </c:pt>
                <c:pt idx="2177">
                  <c:v>0.00132</c:v>
                </c:pt>
                <c:pt idx="2178">
                  <c:v>0.0013</c:v>
                </c:pt>
                <c:pt idx="2179">
                  <c:v>0.00129</c:v>
                </c:pt>
                <c:pt idx="2180">
                  <c:v>0.00127</c:v>
                </c:pt>
                <c:pt idx="2181">
                  <c:v>0.00126</c:v>
                </c:pt>
                <c:pt idx="2182">
                  <c:v>0.00124</c:v>
                </c:pt>
                <c:pt idx="2183">
                  <c:v>0.00121</c:v>
                </c:pt>
                <c:pt idx="2184">
                  <c:v>0.00118</c:v>
                </c:pt>
                <c:pt idx="2185">
                  <c:v>0.00116</c:v>
                </c:pt>
                <c:pt idx="2186">
                  <c:v>0.00115</c:v>
                </c:pt>
                <c:pt idx="2187">
                  <c:v>0.00112</c:v>
                </c:pt>
                <c:pt idx="2188">
                  <c:v>0.00111</c:v>
                </c:pt>
                <c:pt idx="2189">
                  <c:v>0.0011</c:v>
                </c:pt>
                <c:pt idx="2190">
                  <c:v>0.00109</c:v>
                </c:pt>
                <c:pt idx="2191">
                  <c:v>0.00108</c:v>
                </c:pt>
                <c:pt idx="2192">
                  <c:v>0.00108</c:v>
                </c:pt>
                <c:pt idx="2193">
                  <c:v>0.00109</c:v>
                </c:pt>
                <c:pt idx="2194">
                  <c:v>0.0011</c:v>
                </c:pt>
                <c:pt idx="2195">
                  <c:v>0.00109</c:v>
                </c:pt>
                <c:pt idx="2196">
                  <c:v>0.00109</c:v>
                </c:pt>
                <c:pt idx="2197">
                  <c:v>0.00109</c:v>
                </c:pt>
                <c:pt idx="2198">
                  <c:v>0.00108</c:v>
                </c:pt>
                <c:pt idx="2199">
                  <c:v>0.00108</c:v>
                </c:pt>
                <c:pt idx="2200">
                  <c:v>0.00107</c:v>
                </c:pt>
                <c:pt idx="2201">
                  <c:v>0.00107</c:v>
                </c:pt>
                <c:pt idx="2202">
                  <c:v>0.00106</c:v>
                </c:pt>
                <c:pt idx="2203">
                  <c:v>0.00105</c:v>
                </c:pt>
                <c:pt idx="2204">
                  <c:v>0.00104</c:v>
                </c:pt>
                <c:pt idx="2205">
                  <c:v>0.00103</c:v>
                </c:pt>
                <c:pt idx="2206">
                  <c:v>0.001</c:v>
                </c:pt>
                <c:pt idx="2207">
                  <c:v>0.00099</c:v>
                </c:pt>
                <c:pt idx="2208">
                  <c:v>0.00097</c:v>
                </c:pt>
                <c:pt idx="2209">
                  <c:v>0.00095</c:v>
                </c:pt>
                <c:pt idx="2210">
                  <c:v>0.00094</c:v>
                </c:pt>
                <c:pt idx="2211">
                  <c:v>0.00092</c:v>
                </c:pt>
                <c:pt idx="2212">
                  <c:v>0.0009</c:v>
                </c:pt>
                <c:pt idx="2213">
                  <c:v>0.00089</c:v>
                </c:pt>
                <c:pt idx="2214">
                  <c:v>0.00087</c:v>
                </c:pt>
                <c:pt idx="2215">
                  <c:v>0.00085</c:v>
                </c:pt>
                <c:pt idx="2216">
                  <c:v>0.00085</c:v>
                </c:pt>
                <c:pt idx="2217">
                  <c:v>0.00084</c:v>
                </c:pt>
                <c:pt idx="2218">
                  <c:v>0.00084</c:v>
                </c:pt>
                <c:pt idx="2219">
                  <c:v>0.00084</c:v>
                </c:pt>
                <c:pt idx="2220">
                  <c:v>0.00081</c:v>
                </c:pt>
                <c:pt idx="2221">
                  <c:v>0.00079</c:v>
                </c:pt>
                <c:pt idx="2222">
                  <c:v>0.00078</c:v>
                </c:pt>
                <c:pt idx="2223">
                  <c:v>0.00076</c:v>
                </c:pt>
                <c:pt idx="2224">
                  <c:v>0.00076</c:v>
                </c:pt>
                <c:pt idx="2225">
                  <c:v>0.00075</c:v>
                </c:pt>
                <c:pt idx="2226">
                  <c:v>0.00075</c:v>
                </c:pt>
                <c:pt idx="2227">
                  <c:v>0.00074</c:v>
                </c:pt>
                <c:pt idx="2228">
                  <c:v>0.00072</c:v>
                </c:pt>
                <c:pt idx="2229">
                  <c:v>0.00071</c:v>
                </c:pt>
                <c:pt idx="2230">
                  <c:v>0.00071</c:v>
                </c:pt>
                <c:pt idx="2231">
                  <c:v>0.0007</c:v>
                </c:pt>
                <c:pt idx="2232">
                  <c:v>0.00069</c:v>
                </c:pt>
                <c:pt idx="2233">
                  <c:v>0.00069</c:v>
                </c:pt>
                <c:pt idx="2234">
                  <c:v>0.00068</c:v>
                </c:pt>
                <c:pt idx="2235">
                  <c:v>0.00068</c:v>
                </c:pt>
                <c:pt idx="2236">
                  <c:v>0.00067</c:v>
                </c:pt>
                <c:pt idx="2237">
                  <c:v>0.00067</c:v>
                </c:pt>
                <c:pt idx="2238">
                  <c:v>0.00066</c:v>
                </c:pt>
                <c:pt idx="2239">
                  <c:v>0.00065</c:v>
                </c:pt>
                <c:pt idx="2240">
                  <c:v>0.00062</c:v>
                </c:pt>
                <c:pt idx="2241">
                  <c:v>0.00061</c:v>
                </c:pt>
                <c:pt idx="2242">
                  <c:v>0.0006</c:v>
                </c:pt>
                <c:pt idx="2243">
                  <c:v>0.00058</c:v>
                </c:pt>
                <c:pt idx="2244">
                  <c:v>0.00057</c:v>
                </c:pt>
                <c:pt idx="2245">
                  <c:v>0.00055</c:v>
                </c:pt>
                <c:pt idx="2246">
                  <c:v>0.00054</c:v>
                </c:pt>
                <c:pt idx="2247">
                  <c:v>0.00053</c:v>
                </c:pt>
                <c:pt idx="2248">
                  <c:v>0.00053</c:v>
                </c:pt>
                <c:pt idx="2249">
                  <c:v>0.00054</c:v>
                </c:pt>
                <c:pt idx="2250">
                  <c:v>0.00056</c:v>
                </c:pt>
                <c:pt idx="2251">
                  <c:v>0.00057</c:v>
                </c:pt>
                <c:pt idx="2252">
                  <c:v>0.00057</c:v>
                </c:pt>
                <c:pt idx="2253">
                  <c:v>0.00056</c:v>
                </c:pt>
                <c:pt idx="2254">
                  <c:v>0.00056</c:v>
                </c:pt>
                <c:pt idx="2255">
                  <c:v>0.00057</c:v>
                </c:pt>
                <c:pt idx="2256">
                  <c:v>0.00057</c:v>
                </c:pt>
                <c:pt idx="2257">
                  <c:v>0.00056</c:v>
                </c:pt>
                <c:pt idx="2258">
                  <c:v>0.00055</c:v>
                </c:pt>
                <c:pt idx="2259">
                  <c:v>0.00055</c:v>
                </c:pt>
                <c:pt idx="2260">
                  <c:v>0.00054</c:v>
                </c:pt>
                <c:pt idx="2261">
                  <c:v>0.00053</c:v>
                </c:pt>
                <c:pt idx="2262">
                  <c:v>0.00053</c:v>
                </c:pt>
                <c:pt idx="2263">
                  <c:v>0.00052</c:v>
                </c:pt>
                <c:pt idx="2264">
                  <c:v>0.00052</c:v>
                </c:pt>
                <c:pt idx="2265">
                  <c:v>0.00052</c:v>
                </c:pt>
                <c:pt idx="2266">
                  <c:v>0.00051</c:v>
                </c:pt>
                <c:pt idx="2267">
                  <c:v>0.00052</c:v>
                </c:pt>
                <c:pt idx="2268">
                  <c:v>0.00053</c:v>
                </c:pt>
                <c:pt idx="2269">
                  <c:v>0.00054</c:v>
                </c:pt>
                <c:pt idx="2270">
                  <c:v>0.00053</c:v>
                </c:pt>
                <c:pt idx="2271">
                  <c:v>0.00053</c:v>
                </c:pt>
                <c:pt idx="2272">
                  <c:v>0.00053</c:v>
                </c:pt>
                <c:pt idx="2273">
                  <c:v>0.00054</c:v>
                </c:pt>
                <c:pt idx="2274">
                  <c:v>0.00054</c:v>
                </c:pt>
                <c:pt idx="2275">
                  <c:v>0.00055</c:v>
                </c:pt>
                <c:pt idx="2276">
                  <c:v>0.00054</c:v>
                </c:pt>
                <c:pt idx="2277">
                  <c:v>0.00053</c:v>
                </c:pt>
                <c:pt idx="2278">
                  <c:v>0.00052</c:v>
                </c:pt>
                <c:pt idx="2279">
                  <c:v>0.00052</c:v>
                </c:pt>
                <c:pt idx="2280">
                  <c:v>0.00052</c:v>
                </c:pt>
                <c:pt idx="2281">
                  <c:v>0.00052</c:v>
                </c:pt>
                <c:pt idx="2282">
                  <c:v>0.00051</c:v>
                </c:pt>
                <c:pt idx="2283">
                  <c:v>0.0005</c:v>
                </c:pt>
                <c:pt idx="2284">
                  <c:v>0.00047</c:v>
                </c:pt>
                <c:pt idx="2285">
                  <c:v>0.00045</c:v>
                </c:pt>
                <c:pt idx="2286">
                  <c:v>0.00045</c:v>
                </c:pt>
                <c:pt idx="2287">
                  <c:v>0.00045</c:v>
                </c:pt>
                <c:pt idx="2288">
                  <c:v>0.00045</c:v>
                </c:pt>
                <c:pt idx="2289">
                  <c:v>0.00044</c:v>
                </c:pt>
                <c:pt idx="2290">
                  <c:v>0.00044</c:v>
                </c:pt>
                <c:pt idx="2291">
                  <c:v>0.00045</c:v>
                </c:pt>
                <c:pt idx="2292">
                  <c:v>0.00045</c:v>
                </c:pt>
                <c:pt idx="2293">
                  <c:v>0.00046</c:v>
                </c:pt>
                <c:pt idx="2294">
                  <c:v>0.00048</c:v>
                </c:pt>
                <c:pt idx="2295">
                  <c:v>0.0005</c:v>
                </c:pt>
                <c:pt idx="2296">
                  <c:v>0.0005</c:v>
                </c:pt>
                <c:pt idx="2297">
                  <c:v>0.00049</c:v>
                </c:pt>
                <c:pt idx="2298">
                  <c:v>0.0005</c:v>
                </c:pt>
                <c:pt idx="2299">
                  <c:v>0.00048</c:v>
                </c:pt>
                <c:pt idx="2300">
                  <c:v>0.00048</c:v>
                </c:pt>
                <c:pt idx="2301">
                  <c:v>0.00048</c:v>
                </c:pt>
                <c:pt idx="2302">
                  <c:v>0.00046</c:v>
                </c:pt>
                <c:pt idx="2303">
                  <c:v>0.00045</c:v>
                </c:pt>
                <c:pt idx="2304">
                  <c:v>0.00043</c:v>
                </c:pt>
                <c:pt idx="2305">
                  <c:v>0.00043</c:v>
                </c:pt>
                <c:pt idx="2306">
                  <c:v>0.00043</c:v>
                </c:pt>
                <c:pt idx="2307">
                  <c:v>0.00045</c:v>
                </c:pt>
                <c:pt idx="2308">
                  <c:v>0.00044</c:v>
                </c:pt>
                <c:pt idx="2309">
                  <c:v>0.00045</c:v>
                </c:pt>
                <c:pt idx="2310">
                  <c:v>0.00045</c:v>
                </c:pt>
                <c:pt idx="2311">
                  <c:v>0.00045</c:v>
                </c:pt>
                <c:pt idx="2312">
                  <c:v>0.00045</c:v>
                </c:pt>
                <c:pt idx="2313">
                  <c:v>0.00045</c:v>
                </c:pt>
                <c:pt idx="2314">
                  <c:v>0.00046</c:v>
                </c:pt>
                <c:pt idx="2315">
                  <c:v>0.00046</c:v>
                </c:pt>
                <c:pt idx="2316">
                  <c:v>0.00045</c:v>
                </c:pt>
                <c:pt idx="2317">
                  <c:v>0.00044</c:v>
                </c:pt>
                <c:pt idx="2318">
                  <c:v>0.00045</c:v>
                </c:pt>
                <c:pt idx="2319">
                  <c:v>0.00044</c:v>
                </c:pt>
                <c:pt idx="2320">
                  <c:v>0.00043</c:v>
                </c:pt>
                <c:pt idx="2321">
                  <c:v>0.00042</c:v>
                </c:pt>
                <c:pt idx="2322">
                  <c:v>0.00043</c:v>
                </c:pt>
                <c:pt idx="2323">
                  <c:v>0.00043</c:v>
                </c:pt>
                <c:pt idx="2324">
                  <c:v>0.00043</c:v>
                </c:pt>
                <c:pt idx="2325">
                  <c:v>0.00044</c:v>
                </c:pt>
                <c:pt idx="2326">
                  <c:v>0.00043</c:v>
                </c:pt>
                <c:pt idx="2327">
                  <c:v>0.00043</c:v>
                </c:pt>
                <c:pt idx="2328">
                  <c:v>0.00041</c:v>
                </c:pt>
                <c:pt idx="2329">
                  <c:v>0.00042</c:v>
                </c:pt>
                <c:pt idx="2330">
                  <c:v>0.00043</c:v>
                </c:pt>
                <c:pt idx="2331">
                  <c:v>0.00043</c:v>
                </c:pt>
                <c:pt idx="2332">
                  <c:v>0.00044</c:v>
                </c:pt>
                <c:pt idx="2333">
                  <c:v>0.00045</c:v>
                </c:pt>
                <c:pt idx="2334">
                  <c:v>0.00046</c:v>
                </c:pt>
                <c:pt idx="2335">
                  <c:v>0.00044</c:v>
                </c:pt>
                <c:pt idx="2336">
                  <c:v>0.00045</c:v>
                </c:pt>
                <c:pt idx="2337">
                  <c:v>0.00045</c:v>
                </c:pt>
                <c:pt idx="2338">
                  <c:v>0.00045</c:v>
                </c:pt>
                <c:pt idx="2339">
                  <c:v>0.00046</c:v>
                </c:pt>
                <c:pt idx="2340">
                  <c:v>0.00045</c:v>
                </c:pt>
                <c:pt idx="2341">
                  <c:v>0.00046</c:v>
                </c:pt>
                <c:pt idx="2342">
                  <c:v>0.00045</c:v>
                </c:pt>
                <c:pt idx="2343">
                  <c:v>0.00046</c:v>
                </c:pt>
                <c:pt idx="2344">
                  <c:v>0.00044</c:v>
                </c:pt>
                <c:pt idx="2345">
                  <c:v>0.00045</c:v>
                </c:pt>
                <c:pt idx="2346">
                  <c:v>0.00046</c:v>
                </c:pt>
                <c:pt idx="2347">
                  <c:v>0.00047</c:v>
                </c:pt>
                <c:pt idx="2348">
                  <c:v>0.00048</c:v>
                </c:pt>
                <c:pt idx="2349">
                  <c:v>0.00047</c:v>
                </c:pt>
                <c:pt idx="2350">
                  <c:v>0.00048</c:v>
                </c:pt>
                <c:pt idx="2351">
                  <c:v>0.00047</c:v>
                </c:pt>
                <c:pt idx="2352">
                  <c:v>0.00048</c:v>
                </c:pt>
                <c:pt idx="2353">
                  <c:v>0.00047</c:v>
                </c:pt>
                <c:pt idx="2354">
                  <c:v>0.00048</c:v>
                </c:pt>
                <c:pt idx="2355">
                  <c:v>0.00049</c:v>
                </c:pt>
                <c:pt idx="2356">
                  <c:v>0.00048</c:v>
                </c:pt>
                <c:pt idx="2357">
                  <c:v>0.00047</c:v>
                </c:pt>
                <c:pt idx="2358">
                  <c:v>0.00046</c:v>
                </c:pt>
                <c:pt idx="2359">
                  <c:v>0.00046</c:v>
                </c:pt>
                <c:pt idx="2360">
                  <c:v>0.00046</c:v>
                </c:pt>
                <c:pt idx="2361">
                  <c:v>0.00047</c:v>
                </c:pt>
                <c:pt idx="2362">
                  <c:v>0.00046</c:v>
                </c:pt>
                <c:pt idx="2363">
                  <c:v>0.00047</c:v>
                </c:pt>
                <c:pt idx="2364">
                  <c:v>0.00046</c:v>
                </c:pt>
                <c:pt idx="2365">
                  <c:v>0.00046</c:v>
                </c:pt>
                <c:pt idx="2366">
                  <c:v>0.00045</c:v>
                </c:pt>
                <c:pt idx="2367">
                  <c:v>0.00046</c:v>
                </c:pt>
                <c:pt idx="2368">
                  <c:v>0.00046</c:v>
                </c:pt>
                <c:pt idx="2369">
                  <c:v>0.00046</c:v>
                </c:pt>
                <c:pt idx="2370">
                  <c:v>0.00046</c:v>
                </c:pt>
                <c:pt idx="2371">
                  <c:v>0.00045</c:v>
                </c:pt>
                <c:pt idx="2372">
                  <c:v>0.00045</c:v>
                </c:pt>
                <c:pt idx="2373">
                  <c:v>0.00045</c:v>
                </c:pt>
                <c:pt idx="2374">
                  <c:v>0.00046</c:v>
                </c:pt>
                <c:pt idx="2375">
                  <c:v>0.00045</c:v>
                </c:pt>
                <c:pt idx="2376">
                  <c:v>0.00045</c:v>
                </c:pt>
                <c:pt idx="2377">
                  <c:v>0.00044</c:v>
                </c:pt>
                <c:pt idx="2378">
                  <c:v>0.00045</c:v>
                </c:pt>
                <c:pt idx="2379">
                  <c:v>0.00046</c:v>
                </c:pt>
                <c:pt idx="2380">
                  <c:v>0.00047</c:v>
                </c:pt>
                <c:pt idx="2381">
                  <c:v>0.00047</c:v>
                </c:pt>
                <c:pt idx="2382">
                  <c:v>0.00045</c:v>
                </c:pt>
                <c:pt idx="2383">
                  <c:v>0.00045</c:v>
                </c:pt>
                <c:pt idx="2384">
                  <c:v>0.00047</c:v>
                </c:pt>
                <c:pt idx="2385">
                  <c:v>0.00048</c:v>
                </c:pt>
                <c:pt idx="2386">
                  <c:v>0.00047</c:v>
                </c:pt>
                <c:pt idx="2387">
                  <c:v>0.00048</c:v>
                </c:pt>
                <c:pt idx="2388">
                  <c:v>0.0005</c:v>
                </c:pt>
                <c:pt idx="2389">
                  <c:v>0.0005</c:v>
                </c:pt>
                <c:pt idx="2390">
                  <c:v>0.00051</c:v>
                </c:pt>
                <c:pt idx="2391">
                  <c:v>0.00051</c:v>
                </c:pt>
                <c:pt idx="2392">
                  <c:v>0.00052</c:v>
                </c:pt>
                <c:pt idx="2393">
                  <c:v>0.00051</c:v>
                </c:pt>
                <c:pt idx="2394">
                  <c:v>0.0005</c:v>
                </c:pt>
                <c:pt idx="2395">
                  <c:v>0.0005</c:v>
                </c:pt>
                <c:pt idx="2396">
                  <c:v>0.0005</c:v>
                </c:pt>
                <c:pt idx="2397">
                  <c:v>0.00049</c:v>
                </c:pt>
                <c:pt idx="2398">
                  <c:v>0.00048</c:v>
                </c:pt>
                <c:pt idx="2399">
                  <c:v>0.00047</c:v>
                </c:pt>
                <c:pt idx="2400">
                  <c:v>0.00045</c:v>
                </c:pt>
                <c:pt idx="2401">
                  <c:v>0.00044</c:v>
                </c:pt>
                <c:pt idx="2402">
                  <c:v>0.00043</c:v>
                </c:pt>
                <c:pt idx="2403">
                  <c:v>0.00043</c:v>
                </c:pt>
                <c:pt idx="2404">
                  <c:v>0.00041</c:v>
                </c:pt>
                <c:pt idx="2405">
                  <c:v>0.00041</c:v>
                </c:pt>
                <c:pt idx="2406">
                  <c:v>0.0004</c:v>
                </c:pt>
                <c:pt idx="2407">
                  <c:v>0.00038</c:v>
                </c:pt>
                <c:pt idx="2408">
                  <c:v>0.00038</c:v>
                </c:pt>
                <c:pt idx="2409">
                  <c:v>0.00039</c:v>
                </c:pt>
                <c:pt idx="2410">
                  <c:v>0.00039</c:v>
                </c:pt>
                <c:pt idx="2411">
                  <c:v>0.0004</c:v>
                </c:pt>
                <c:pt idx="2412">
                  <c:v>0.0004</c:v>
                </c:pt>
                <c:pt idx="2413">
                  <c:v>0.00038</c:v>
                </c:pt>
                <c:pt idx="2414">
                  <c:v>0.00037</c:v>
                </c:pt>
                <c:pt idx="2415">
                  <c:v>0.00038</c:v>
                </c:pt>
                <c:pt idx="2416">
                  <c:v>0.0004</c:v>
                </c:pt>
                <c:pt idx="2417">
                  <c:v>0.00039</c:v>
                </c:pt>
                <c:pt idx="2418">
                  <c:v>0.00036</c:v>
                </c:pt>
                <c:pt idx="2419">
                  <c:v>0.00038</c:v>
                </c:pt>
                <c:pt idx="2420">
                  <c:v>0.00039</c:v>
                </c:pt>
                <c:pt idx="2421">
                  <c:v>0.0004</c:v>
                </c:pt>
                <c:pt idx="2422">
                  <c:v>0.00042</c:v>
                </c:pt>
                <c:pt idx="2423">
                  <c:v>0.00043</c:v>
                </c:pt>
                <c:pt idx="2424">
                  <c:v>0.00044</c:v>
                </c:pt>
                <c:pt idx="2425">
                  <c:v>0.00043</c:v>
                </c:pt>
                <c:pt idx="2426">
                  <c:v>0.00042</c:v>
                </c:pt>
                <c:pt idx="2427">
                  <c:v>0.00043</c:v>
                </c:pt>
                <c:pt idx="2428">
                  <c:v>0.00044</c:v>
                </c:pt>
                <c:pt idx="2429">
                  <c:v>0.00044</c:v>
                </c:pt>
                <c:pt idx="2430">
                  <c:v>0.00045</c:v>
                </c:pt>
                <c:pt idx="2431">
                  <c:v>0.00044</c:v>
                </c:pt>
                <c:pt idx="2432">
                  <c:v>0.00044</c:v>
                </c:pt>
                <c:pt idx="2433">
                  <c:v>0.00042</c:v>
                </c:pt>
                <c:pt idx="2434">
                  <c:v>0.00042</c:v>
                </c:pt>
                <c:pt idx="2435">
                  <c:v>0.00043</c:v>
                </c:pt>
                <c:pt idx="2436">
                  <c:v>0.00043</c:v>
                </c:pt>
                <c:pt idx="2437">
                  <c:v>0.00043</c:v>
                </c:pt>
                <c:pt idx="2438">
                  <c:v>0.00042</c:v>
                </c:pt>
                <c:pt idx="2439">
                  <c:v>0.00042</c:v>
                </c:pt>
                <c:pt idx="2440">
                  <c:v>0.00043</c:v>
                </c:pt>
                <c:pt idx="2441">
                  <c:v>0.00045</c:v>
                </c:pt>
                <c:pt idx="2442">
                  <c:v>0.00045</c:v>
                </c:pt>
                <c:pt idx="2443">
                  <c:v>0.00045</c:v>
                </c:pt>
                <c:pt idx="2444">
                  <c:v>0.00045</c:v>
                </c:pt>
                <c:pt idx="2445">
                  <c:v>0.00045</c:v>
                </c:pt>
                <c:pt idx="2446">
                  <c:v>0.00046</c:v>
                </c:pt>
                <c:pt idx="2447">
                  <c:v>0.00045</c:v>
                </c:pt>
                <c:pt idx="2448">
                  <c:v>0.00045</c:v>
                </c:pt>
                <c:pt idx="2449">
                  <c:v>0.00046</c:v>
                </c:pt>
                <c:pt idx="2450">
                  <c:v>0.00044</c:v>
                </c:pt>
                <c:pt idx="2451">
                  <c:v>0.00046</c:v>
                </c:pt>
                <c:pt idx="2452">
                  <c:v>0.00047</c:v>
                </c:pt>
                <c:pt idx="2453">
                  <c:v>0.00047</c:v>
                </c:pt>
                <c:pt idx="2454">
                  <c:v>0.00047</c:v>
                </c:pt>
                <c:pt idx="2455">
                  <c:v>0.00048</c:v>
                </c:pt>
                <c:pt idx="2456">
                  <c:v>0.00048</c:v>
                </c:pt>
                <c:pt idx="2457">
                  <c:v>0.00048</c:v>
                </c:pt>
                <c:pt idx="2458">
                  <c:v>0.00047</c:v>
                </c:pt>
                <c:pt idx="2459">
                  <c:v>0.00046</c:v>
                </c:pt>
                <c:pt idx="2460">
                  <c:v>0.00047</c:v>
                </c:pt>
                <c:pt idx="2461">
                  <c:v>0.00048</c:v>
                </c:pt>
                <c:pt idx="2462">
                  <c:v>0.00047</c:v>
                </c:pt>
                <c:pt idx="2463">
                  <c:v>0.00046</c:v>
                </c:pt>
                <c:pt idx="2464">
                  <c:v>0.00046</c:v>
                </c:pt>
                <c:pt idx="2465">
                  <c:v>0.00046</c:v>
                </c:pt>
                <c:pt idx="2466">
                  <c:v>0.00046</c:v>
                </c:pt>
                <c:pt idx="2467">
                  <c:v>0.00046</c:v>
                </c:pt>
                <c:pt idx="2468">
                  <c:v>0.00047</c:v>
                </c:pt>
                <c:pt idx="2469">
                  <c:v>0.00046</c:v>
                </c:pt>
                <c:pt idx="2470">
                  <c:v>0.00046</c:v>
                </c:pt>
                <c:pt idx="2471">
                  <c:v>0.00048</c:v>
                </c:pt>
                <c:pt idx="2472">
                  <c:v>0.00049</c:v>
                </c:pt>
                <c:pt idx="2473">
                  <c:v>0.0005</c:v>
                </c:pt>
                <c:pt idx="2474">
                  <c:v>0.00049</c:v>
                </c:pt>
                <c:pt idx="2475">
                  <c:v>0.0005</c:v>
                </c:pt>
                <c:pt idx="2476">
                  <c:v>0.00051</c:v>
                </c:pt>
                <c:pt idx="2477">
                  <c:v>0.00051</c:v>
                </c:pt>
                <c:pt idx="2478">
                  <c:v>0.00052</c:v>
                </c:pt>
                <c:pt idx="2479">
                  <c:v>0.00053</c:v>
                </c:pt>
                <c:pt idx="2480">
                  <c:v>0.00055</c:v>
                </c:pt>
                <c:pt idx="2481">
                  <c:v>0.00057</c:v>
                </c:pt>
                <c:pt idx="2482">
                  <c:v>0.00055</c:v>
                </c:pt>
                <c:pt idx="2483">
                  <c:v>0.00055</c:v>
                </c:pt>
                <c:pt idx="2484">
                  <c:v>0.00052</c:v>
                </c:pt>
                <c:pt idx="2485">
                  <c:v>0.00052</c:v>
                </c:pt>
                <c:pt idx="2486">
                  <c:v>0.00052</c:v>
                </c:pt>
                <c:pt idx="2487">
                  <c:v>0.00052</c:v>
                </c:pt>
                <c:pt idx="2488">
                  <c:v>0.00051</c:v>
                </c:pt>
                <c:pt idx="2489">
                  <c:v>0.00053</c:v>
                </c:pt>
                <c:pt idx="2490">
                  <c:v>0.00051</c:v>
                </c:pt>
                <c:pt idx="2491">
                  <c:v>0.00051</c:v>
                </c:pt>
                <c:pt idx="2492">
                  <c:v>0.00053</c:v>
                </c:pt>
                <c:pt idx="2493">
                  <c:v>0.00053</c:v>
                </c:pt>
                <c:pt idx="2494">
                  <c:v>0.00052</c:v>
                </c:pt>
                <c:pt idx="2495">
                  <c:v>0.00053</c:v>
                </c:pt>
                <c:pt idx="2496">
                  <c:v>0.00052</c:v>
                </c:pt>
                <c:pt idx="2497">
                  <c:v>0.00052</c:v>
                </c:pt>
                <c:pt idx="2498">
                  <c:v>0.00053</c:v>
                </c:pt>
                <c:pt idx="2499">
                  <c:v>0.00054</c:v>
                </c:pt>
                <c:pt idx="2500">
                  <c:v>0.00055</c:v>
                </c:pt>
                <c:pt idx="2501">
                  <c:v>0.00055</c:v>
                </c:pt>
                <c:pt idx="2502">
                  <c:v>0.00057</c:v>
                </c:pt>
                <c:pt idx="2503">
                  <c:v>0.00059</c:v>
                </c:pt>
                <c:pt idx="2504">
                  <c:v>0.00058</c:v>
                </c:pt>
                <c:pt idx="2505">
                  <c:v>0.00058</c:v>
                </c:pt>
                <c:pt idx="2506">
                  <c:v>0.00058</c:v>
                </c:pt>
                <c:pt idx="2507">
                  <c:v>0.00059</c:v>
                </c:pt>
                <c:pt idx="2508">
                  <c:v>0.0006</c:v>
                </c:pt>
                <c:pt idx="2509">
                  <c:v>0.00059</c:v>
                </c:pt>
                <c:pt idx="2510">
                  <c:v>0.00059</c:v>
                </c:pt>
                <c:pt idx="2511">
                  <c:v>0.00061</c:v>
                </c:pt>
                <c:pt idx="2512">
                  <c:v>0.00059</c:v>
                </c:pt>
                <c:pt idx="2513">
                  <c:v>0.00062</c:v>
                </c:pt>
                <c:pt idx="2514">
                  <c:v>0.00066</c:v>
                </c:pt>
                <c:pt idx="2515">
                  <c:v>0.00066</c:v>
                </c:pt>
                <c:pt idx="2516">
                  <c:v>0.00065</c:v>
                </c:pt>
                <c:pt idx="2517">
                  <c:v>0.00064</c:v>
                </c:pt>
                <c:pt idx="2518">
                  <c:v>0.00065</c:v>
                </c:pt>
                <c:pt idx="2519">
                  <c:v>0.00064</c:v>
                </c:pt>
                <c:pt idx="2520">
                  <c:v>0.00064</c:v>
                </c:pt>
                <c:pt idx="2521">
                  <c:v>0.00065</c:v>
                </c:pt>
                <c:pt idx="2522">
                  <c:v>0.00066</c:v>
                </c:pt>
                <c:pt idx="2523">
                  <c:v>0.00066</c:v>
                </c:pt>
                <c:pt idx="2524">
                  <c:v>0.00065</c:v>
                </c:pt>
                <c:pt idx="2525">
                  <c:v>0.00066</c:v>
                </c:pt>
                <c:pt idx="2526">
                  <c:v>0.00066</c:v>
                </c:pt>
                <c:pt idx="2527">
                  <c:v>0.00066</c:v>
                </c:pt>
                <c:pt idx="2528">
                  <c:v>0.00067</c:v>
                </c:pt>
                <c:pt idx="2529">
                  <c:v>0.00069</c:v>
                </c:pt>
                <c:pt idx="2530">
                  <c:v>0.00068</c:v>
                </c:pt>
                <c:pt idx="2531">
                  <c:v>0.00068</c:v>
                </c:pt>
                <c:pt idx="2532">
                  <c:v>0.00069</c:v>
                </c:pt>
                <c:pt idx="2533">
                  <c:v>0.00069</c:v>
                </c:pt>
                <c:pt idx="2534">
                  <c:v>0.00069</c:v>
                </c:pt>
                <c:pt idx="2535">
                  <c:v>0.00069</c:v>
                </c:pt>
                <c:pt idx="2536">
                  <c:v>0.00071</c:v>
                </c:pt>
                <c:pt idx="2537">
                  <c:v>0.0007</c:v>
                </c:pt>
                <c:pt idx="2538">
                  <c:v>0.0007</c:v>
                </c:pt>
                <c:pt idx="2539">
                  <c:v>0.00068</c:v>
                </c:pt>
                <c:pt idx="2540">
                  <c:v>0.00068</c:v>
                </c:pt>
                <c:pt idx="2541">
                  <c:v>0.00069</c:v>
                </c:pt>
                <c:pt idx="2542">
                  <c:v>0.00069</c:v>
                </c:pt>
                <c:pt idx="2543">
                  <c:v>0.00068</c:v>
                </c:pt>
                <c:pt idx="2544">
                  <c:v>0.00069</c:v>
                </c:pt>
                <c:pt idx="2545">
                  <c:v>0.00068</c:v>
                </c:pt>
                <c:pt idx="2546">
                  <c:v>0.00071</c:v>
                </c:pt>
                <c:pt idx="2547">
                  <c:v>0.00071</c:v>
                </c:pt>
                <c:pt idx="2548">
                  <c:v>0.00072</c:v>
                </c:pt>
                <c:pt idx="2549">
                  <c:v>0.00073</c:v>
                </c:pt>
                <c:pt idx="2550">
                  <c:v>0.00075</c:v>
                </c:pt>
                <c:pt idx="2551">
                  <c:v>0.00075</c:v>
                </c:pt>
                <c:pt idx="2552">
                  <c:v>0.00076</c:v>
                </c:pt>
                <c:pt idx="2553">
                  <c:v>0.00077</c:v>
                </c:pt>
                <c:pt idx="2554">
                  <c:v>0.00077</c:v>
                </c:pt>
                <c:pt idx="2555">
                  <c:v>0.00078</c:v>
                </c:pt>
                <c:pt idx="2556">
                  <c:v>0.00078</c:v>
                </c:pt>
                <c:pt idx="2557">
                  <c:v>0.00079</c:v>
                </c:pt>
                <c:pt idx="2558">
                  <c:v>0.00079</c:v>
                </c:pt>
                <c:pt idx="2559">
                  <c:v>0.00079</c:v>
                </c:pt>
                <c:pt idx="2560">
                  <c:v>0.00078</c:v>
                </c:pt>
                <c:pt idx="2561">
                  <c:v>0.00078</c:v>
                </c:pt>
                <c:pt idx="2562">
                  <c:v>0.00078</c:v>
                </c:pt>
                <c:pt idx="2563">
                  <c:v>0.00078</c:v>
                </c:pt>
                <c:pt idx="2564">
                  <c:v>0.00078</c:v>
                </c:pt>
                <c:pt idx="2565">
                  <c:v>0.00079</c:v>
                </c:pt>
                <c:pt idx="2566">
                  <c:v>0.00078</c:v>
                </c:pt>
                <c:pt idx="2567">
                  <c:v>0.00078</c:v>
                </c:pt>
                <c:pt idx="2568">
                  <c:v>0.00079</c:v>
                </c:pt>
                <c:pt idx="2569">
                  <c:v>0.0008</c:v>
                </c:pt>
                <c:pt idx="2570">
                  <c:v>0.0008</c:v>
                </c:pt>
                <c:pt idx="2571">
                  <c:v>0.0008</c:v>
                </c:pt>
                <c:pt idx="2572">
                  <c:v>0.0008</c:v>
                </c:pt>
                <c:pt idx="2573">
                  <c:v>0.00079</c:v>
                </c:pt>
                <c:pt idx="2574">
                  <c:v>0.00079</c:v>
                </c:pt>
                <c:pt idx="2575">
                  <c:v>0.00081</c:v>
                </c:pt>
                <c:pt idx="2576">
                  <c:v>0.0008</c:v>
                </c:pt>
                <c:pt idx="2577">
                  <c:v>0.00079</c:v>
                </c:pt>
                <c:pt idx="2578">
                  <c:v>0.0008</c:v>
                </c:pt>
                <c:pt idx="2579">
                  <c:v>0.0008</c:v>
                </c:pt>
                <c:pt idx="2580">
                  <c:v>0.0008</c:v>
                </c:pt>
                <c:pt idx="2581">
                  <c:v>0.00081</c:v>
                </c:pt>
                <c:pt idx="2582">
                  <c:v>0.00082</c:v>
                </c:pt>
                <c:pt idx="2583">
                  <c:v>0.00083</c:v>
                </c:pt>
                <c:pt idx="2584">
                  <c:v>0.00084</c:v>
                </c:pt>
                <c:pt idx="2585">
                  <c:v>0.00084</c:v>
                </c:pt>
                <c:pt idx="2586">
                  <c:v>0.00085</c:v>
                </c:pt>
                <c:pt idx="2587">
                  <c:v>0.00087</c:v>
                </c:pt>
                <c:pt idx="2588">
                  <c:v>0.00087</c:v>
                </c:pt>
                <c:pt idx="2589">
                  <c:v>0.00088</c:v>
                </c:pt>
                <c:pt idx="2590">
                  <c:v>0.00088</c:v>
                </c:pt>
                <c:pt idx="2591">
                  <c:v>0.00089</c:v>
                </c:pt>
                <c:pt idx="2592">
                  <c:v>0.00089</c:v>
                </c:pt>
                <c:pt idx="2593">
                  <c:v>0.00089</c:v>
                </c:pt>
                <c:pt idx="2594">
                  <c:v>0.0009</c:v>
                </c:pt>
                <c:pt idx="2595">
                  <c:v>0.00091</c:v>
                </c:pt>
                <c:pt idx="2596">
                  <c:v>0.00093</c:v>
                </c:pt>
                <c:pt idx="2597">
                  <c:v>0.00092</c:v>
                </c:pt>
                <c:pt idx="2598">
                  <c:v>0.00093</c:v>
                </c:pt>
                <c:pt idx="2599">
                  <c:v>0.00094</c:v>
                </c:pt>
                <c:pt idx="2600">
                  <c:v>0.00095</c:v>
                </c:pt>
                <c:pt idx="2601">
                  <c:v>0.00096</c:v>
                </c:pt>
                <c:pt idx="2602">
                  <c:v>0.00097</c:v>
                </c:pt>
                <c:pt idx="2603">
                  <c:v>0.00098</c:v>
                </c:pt>
                <c:pt idx="2604">
                  <c:v>0.00099</c:v>
                </c:pt>
                <c:pt idx="2605">
                  <c:v>0.00101</c:v>
                </c:pt>
                <c:pt idx="2606">
                  <c:v>0.00102</c:v>
                </c:pt>
                <c:pt idx="2607">
                  <c:v>0.00103</c:v>
                </c:pt>
                <c:pt idx="2608">
                  <c:v>0.00103</c:v>
                </c:pt>
                <c:pt idx="2609">
                  <c:v>0.00105</c:v>
                </c:pt>
                <c:pt idx="2610">
                  <c:v>0.00106</c:v>
                </c:pt>
                <c:pt idx="2611">
                  <c:v>0.00107</c:v>
                </c:pt>
                <c:pt idx="2612">
                  <c:v>0.00108</c:v>
                </c:pt>
                <c:pt idx="2613">
                  <c:v>0.00109</c:v>
                </c:pt>
                <c:pt idx="2614">
                  <c:v>0.00109</c:v>
                </c:pt>
                <c:pt idx="2615">
                  <c:v>0.00108</c:v>
                </c:pt>
                <c:pt idx="2616">
                  <c:v>0.00108</c:v>
                </c:pt>
                <c:pt idx="2617">
                  <c:v>0.00111</c:v>
                </c:pt>
                <c:pt idx="2618">
                  <c:v>0.00112</c:v>
                </c:pt>
                <c:pt idx="2619">
                  <c:v>0.00112</c:v>
                </c:pt>
                <c:pt idx="2620">
                  <c:v>0.00113</c:v>
                </c:pt>
                <c:pt idx="2621">
                  <c:v>0.00115</c:v>
                </c:pt>
                <c:pt idx="2622">
                  <c:v>0.00116</c:v>
                </c:pt>
                <c:pt idx="2623">
                  <c:v>0.00116</c:v>
                </c:pt>
                <c:pt idx="2624">
                  <c:v>0.00118</c:v>
                </c:pt>
                <c:pt idx="2625">
                  <c:v>0.0012</c:v>
                </c:pt>
                <c:pt idx="2626">
                  <c:v>0.00121</c:v>
                </c:pt>
                <c:pt idx="2627">
                  <c:v>0.00122</c:v>
                </c:pt>
                <c:pt idx="2628">
                  <c:v>0.00122</c:v>
                </c:pt>
                <c:pt idx="2629">
                  <c:v>0.00122</c:v>
                </c:pt>
                <c:pt idx="2630">
                  <c:v>0.00122</c:v>
                </c:pt>
                <c:pt idx="2631">
                  <c:v>0.00121</c:v>
                </c:pt>
                <c:pt idx="2632">
                  <c:v>0.00122</c:v>
                </c:pt>
                <c:pt idx="2633">
                  <c:v>0.00123</c:v>
                </c:pt>
                <c:pt idx="2634">
                  <c:v>0.00123</c:v>
                </c:pt>
                <c:pt idx="2635">
                  <c:v>0.00124</c:v>
                </c:pt>
                <c:pt idx="2636">
                  <c:v>0.00123</c:v>
                </c:pt>
                <c:pt idx="2637">
                  <c:v>0.00123</c:v>
                </c:pt>
                <c:pt idx="2638">
                  <c:v>0.00124</c:v>
                </c:pt>
                <c:pt idx="2639">
                  <c:v>0.00124</c:v>
                </c:pt>
                <c:pt idx="2640">
                  <c:v>0.00124</c:v>
                </c:pt>
                <c:pt idx="2641">
                  <c:v>0.00125</c:v>
                </c:pt>
                <c:pt idx="2642">
                  <c:v>0.00126</c:v>
                </c:pt>
                <c:pt idx="2643">
                  <c:v>0.00127</c:v>
                </c:pt>
                <c:pt idx="2644">
                  <c:v>0.00127</c:v>
                </c:pt>
                <c:pt idx="2645">
                  <c:v>0.00126</c:v>
                </c:pt>
                <c:pt idx="2646">
                  <c:v>0.00127</c:v>
                </c:pt>
                <c:pt idx="2647">
                  <c:v>0.00128</c:v>
                </c:pt>
                <c:pt idx="2648">
                  <c:v>0.0013</c:v>
                </c:pt>
                <c:pt idx="2649">
                  <c:v>0.0013</c:v>
                </c:pt>
                <c:pt idx="2650">
                  <c:v>0.0013</c:v>
                </c:pt>
                <c:pt idx="2651">
                  <c:v>0.00131</c:v>
                </c:pt>
                <c:pt idx="2652">
                  <c:v>0.00132</c:v>
                </c:pt>
                <c:pt idx="2653">
                  <c:v>0.00133</c:v>
                </c:pt>
                <c:pt idx="2654">
                  <c:v>0.00134</c:v>
                </c:pt>
                <c:pt idx="2655">
                  <c:v>0.00137</c:v>
                </c:pt>
                <c:pt idx="2656">
                  <c:v>0.00138</c:v>
                </c:pt>
                <c:pt idx="2657">
                  <c:v>0.00139</c:v>
                </c:pt>
                <c:pt idx="2658">
                  <c:v>0.0014</c:v>
                </c:pt>
                <c:pt idx="2659">
                  <c:v>0.00141</c:v>
                </c:pt>
                <c:pt idx="2660">
                  <c:v>0.00143</c:v>
                </c:pt>
                <c:pt idx="2661">
                  <c:v>0.00144</c:v>
                </c:pt>
                <c:pt idx="2662">
                  <c:v>0.00145</c:v>
                </c:pt>
                <c:pt idx="2663">
                  <c:v>0.00147</c:v>
                </c:pt>
                <c:pt idx="2664">
                  <c:v>0.00148</c:v>
                </c:pt>
                <c:pt idx="2665">
                  <c:v>0.0015</c:v>
                </c:pt>
                <c:pt idx="2666">
                  <c:v>0.00152</c:v>
                </c:pt>
                <c:pt idx="2667">
                  <c:v>0.00153</c:v>
                </c:pt>
                <c:pt idx="2668">
                  <c:v>0.00153</c:v>
                </c:pt>
                <c:pt idx="2669">
                  <c:v>0.00153</c:v>
                </c:pt>
                <c:pt idx="2670">
                  <c:v>0.00154</c:v>
                </c:pt>
                <c:pt idx="2671">
                  <c:v>0.00154</c:v>
                </c:pt>
                <c:pt idx="2672">
                  <c:v>0.00153</c:v>
                </c:pt>
                <c:pt idx="2673">
                  <c:v>0.00153</c:v>
                </c:pt>
                <c:pt idx="2674">
                  <c:v>0.00153</c:v>
                </c:pt>
                <c:pt idx="2675">
                  <c:v>0.00152</c:v>
                </c:pt>
                <c:pt idx="2676">
                  <c:v>0.00151</c:v>
                </c:pt>
                <c:pt idx="2677">
                  <c:v>0.00151</c:v>
                </c:pt>
                <c:pt idx="2678">
                  <c:v>0.00151</c:v>
                </c:pt>
                <c:pt idx="2679">
                  <c:v>0.00152</c:v>
                </c:pt>
                <c:pt idx="2680">
                  <c:v>0.00151</c:v>
                </c:pt>
                <c:pt idx="2681">
                  <c:v>0.00152</c:v>
                </c:pt>
                <c:pt idx="2682">
                  <c:v>0.00153</c:v>
                </c:pt>
                <c:pt idx="2683">
                  <c:v>0.00152</c:v>
                </c:pt>
                <c:pt idx="2684">
                  <c:v>0.00152</c:v>
                </c:pt>
                <c:pt idx="2685">
                  <c:v>0.0015</c:v>
                </c:pt>
                <c:pt idx="2686">
                  <c:v>0.00151</c:v>
                </c:pt>
                <c:pt idx="2687">
                  <c:v>0.00149</c:v>
                </c:pt>
                <c:pt idx="2688">
                  <c:v>0.00148</c:v>
                </c:pt>
                <c:pt idx="2689">
                  <c:v>0.00147</c:v>
                </c:pt>
                <c:pt idx="2690">
                  <c:v>0.00148</c:v>
                </c:pt>
                <c:pt idx="2691">
                  <c:v>0.00145</c:v>
                </c:pt>
                <c:pt idx="2692">
                  <c:v>0.00146</c:v>
                </c:pt>
                <c:pt idx="2693">
                  <c:v>0.00147</c:v>
                </c:pt>
                <c:pt idx="2694">
                  <c:v>0.00145</c:v>
                </c:pt>
                <c:pt idx="2695">
                  <c:v>0.00143</c:v>
                </c:pt>
                <c:pt idx="2696">
                  <c:v>0.00143</c:v>
                </c:pt>
                <c:pt idx="2697">
                  <c:v>0.00143</c:v>
                </c:pt>
                <c:pt idx="2698">
                  <c:v>0.00142</c:v>
                </c:pt>
                <c:pt idx="2699">
                  <c:v>0.00142</c:v>
                </c:pt>
                <c:pt idx="2700">
                  <c:v>0.0014</c:v>
                </c:pt>
                <c:pt idx="2701">
                  <c:v>0.00139</c:v>
                </c:pt>
                <c:pt idx="2702">
                  <c:v>0.00138</c:v>
                </c:pt>
                <c:pt idx="2703">
                  <c:v>0.00137</c:v>
                </c:pt>
                <c:pt idx="2704">
                  <c:v>0.00137</c:v>
                </c:pt>
                <c:pt idx="2705">
                  <c:v>0.00136</c:v>
                </c:pt>
                <c:pt idx="2706">
                  <c:v>0.00135</c:v>
                </c:pt>
                <c:pt idx="2707">
                  <c:v>0.00135</c:v>
                </c:pt>
                <c:pt idx="2708">
                  <c:v>0.00134</c:v>
                </c:pt>
                <c:pt idx="2709">
                  <c:v>0.00133</c:v>
                </c:pt>
                <c:pt idx="2710">
                  <c:v>0.00133</c:v>
                </c:pt>
                <c:pt idx="2711">
                  <c:v>0.00133</c:v>
                </c:pt>
                <c:pt idx="2712">
                  <c:v>0.00131</c:v>
                </c:pt>
                <c:pt idx="2713">
                  <c:v>0.00129</c:v>
                </c:pt>
                <c:pt idx="2714">
                  <c:v>0.00127</c:v>
                </c:pt>
                <c:pt idx="2715">
                  <c:v>0.00126</c:v>
                </c:pt>
                <c:pt idx="2716">
                  <c:v>0.00124</c:v>
                </c:pt>
                <c:pt idx="2717">
                  <c:v>0.00122</c:v>
                </c:pt>
                <c:pt idx="2718">
                  <c:v>0.00121</c:v>
                </c:pt>
                <c:pt idx="2719">
                  <c:v>0.00119</c:v>
                </c:pt>
                <c:pt idx="2720">
                  <c:v>0.00117</c:v>
                </c:pt>
                <c:pt idx="2721">
                  <c:v>0.00115</c:v>
                </c:pt>
                <c:pt idx="2722">
                  <c:v>0.00114</c:v>
                </c:pt>
                <c:pt idx="2723">
                  <c:v>0.00112</c:v>
                </c:pt>
                <c:pt idx="2724">
                  <c:v>0.00112</c:v>
                </c:pt>
                <c:pt idx="2725">
                  <c:v>0.00111</c:v>
                </c:pt>
                <c:pt idx="2726">
                  <c:v>0.0011</c:v>
                </c:pt>
                <c:pt idx="2727">
                  <c:v>0.00109</c:v>
                </c:pt>
                <c:pt idx="2728">
                  <c:v>0.00108</c:v>
                </c:pt>
                <c:pt idx="2729">
                  <c:v>0.00107</c:v>
                </c:pt>
                <c:pt idx="2730">
                  <c:v>0.00105</c:v>
                </c:pt>
                <c:pt idx="2731">
                  <c:v>0.00103</c:v>
                </c:pt>
                <c:pt idx="2732">
                  <c:v>0.00103</c:v>
                </c:pt>
                <c:pt idx="2733">
                  <c:v>0.00101</c:v>
                </c:pt>
                <c:pt idx="2734">
                  <c:v>0.00099</c:v>
                </c:pt>
                <c:pt idx="2735">
                  <c:v>0.00099</c:v>
                </c:pt>
                <c:pt idx="2736">
                  <c:v>0.00097</c:v>
                </c:pt>
                <c:pt idx="2737">
                  <c:v>0.00095</c:v>
                </c:pt>
                <c:pt idx="2738">
                  <c:v>0.00094</c:v>
                </c:pt>
                <c:pt idx="2739">
                  <c:v>0.00093</c:v>
                </c:pt>
                <c:pt idx="2740">
                  <c:v>0.00093</c:v>
                </c:pt>
                <c:pt idx="2741">
                  <c:v>0.0009</c:v>
                </c:pt>
                <c:pt idx="2742">
                  <c:v>0.00088</c:v>
                </c:pt>
                <c:pt idx="2743">
                  <c:v>0.00087</c:v>
                </c:pt>
                <c:pt idx="2744">
                  <c:v>0.00086</c:v>
                </c:pt>
                <c:pt idx="2745">
                  <c:v>0.00085</c:v>
                </c:pt>
                <c:pt idx="2746">
                  <c:v>0.00084</c:v>
                </c:pt>
                <c:pt idx="2747">
                  <c:v>0.00083</c:v>
                </c:pt>
                <c:pt idx="2748">
                  <c:v>0.00082</c:v>
                </c:pt>
                <c:pt idx="2749">
                  <c:v>0.00081</c:v>
                </c:pt>
                <c:pt idx="2750">
                  <c:v>0.00081</c:v>
                </c:pt>
                <c:pt idx="2751">
                  <c:v>0.0008</c:v>
                </c:pt>
                <c:pt idx="2752">
                  <c:v>0.00079</c:v>
                </c:pt>
                <c:pt idx="2753">
                  <c:v>0.00079</c:v>
                </c:pt>
                <c:pt idx="2754">
                  <c:v>0.00078</c:v>
                </c:pt>
                <c:pt idx="2755">
                  <c:v>0.00078</c:v>
                </c:pt>
                <c:pt idx="2756">
                  <c:v>0.00076</c:v>
                </c:pt>
                <c:pt idx="2757">
                  <c:v>0.00075</c:v>
                </c:pt>
                <c:pt idx="2758">
                  <c:v>0.00075</c:v>
                </c:pt>
                <c:pt idx="2759">
                  <c:v>0.00073</c:v>
                </c:pt>
                <c:pt idx="2760">
                  <c:v>0.00071</c:v>
                </c:pt>
                <c:pt idx="2761">
                  <c:v>0.00071</c:v>
                </c:pt>
                <c:pt idx="2762">
                  <c:v>0.00069</c:v>
                </c:pt>
                <c:pt idx="2763">
                  <c:v>0.00068</c:v>
                </c:pt>
                <c:pt idx="2764">
                  <c:v>0.00067</c:v>
                </c:pt>
                <c:pt idx="2765">
                  <c:v>0.00068</c:v>
                </c:pt>
                <c:pt idx="2766">
                  <c:v>0.00068</c:v>
                </c:pt>
                <c:pt idx="2767">
                  <c:v>0.00067</c:v>
                </c:pt>
                <c:pt idx="2768">
                  <c:v>0.00068</c:v>
                </c:pt>
                <c:pt idx="2769">
                  <c:v>0.00067</c:v>
                </c:pt>
                <c:pt idx="2770">
                  <c:v>0.00067</c:v>
                </c:pt>
                <c:pt idx="2771">
                  <c:v>0.00068</c:v>
                </c:pt>
                <c:pt idx="2772">
                  <c:v>0.00067</c:v>
                </c:pt>
                <c:pt idx="2773">
                  <c:v>0.00066</c:v>
                </c:pt>
                <c:pt idx="2774">
                  <c:v>0.00067</c:v>
                </c:pt>
                <c:pt idx="2775">
                  <c:v>0.00065</c:v>
                </c:pt>
                <c:pt idx="2776">
                  <c:v>0.00064</c:v>
                </c:pt>
                <c:pt idx="2777">
                  <c:v>0.00064</c:v>
                </c:pt>
                <c:pt idx="2778">
                  <c:v>0.00063</c:v>
                </c:pt>
                <c:pt idx="2779">
                  <c:v>0.00063</c:v>
                </c:pt>
                <c:pt idx="2780">
                  <c:v>0.00063</c:v>
                </c:pt>
                <c:pt idx="2781">
                  <c:v>0.00063</c:v>
                </c:pt>
                <c:pt idx="2782">
                  <c:v>0.00064</c:v>
                </c:pt>
                <c:pt idx="2783">
                  <c:v>0.00064</c:v>
                </c:pt>
                <c:pt idx="2784">
                  <c:v>0.00063</c:v>
                </c:pt>
                <c:pt idx="2785">
                  <c:v>0.00063</c:v>
                </c:pt>
                <c:pt idx="2786">
                  <c:v>0.00062</c:v>
                </c:pt>
                <c:pt idx="2787">
                  <c:v>0.00062</c:v>
                </c:pt>
                <c:pt idx="2788">
                  <c:v>0.00062</c:v>
                </c:pt>
                <c:pt idx="2789">
                  <c:v>0.00061</c:v>
                </c:pt>
                <c:pt idx="2790">
                  <c:v>0.0006</c:v>
                </c:pt>
                <c:pt idx="2791">
                  <c:v>0.0006</c:v>
                </c:pt>
                <c:pt idx="2792">
                  <c:v>0.0006</c:v>
                </c:pt>
                <c:pt idx="2793">
                  <c:v>0.0006</c:v>
                </c:pt>
                <c:pt idx="2794">
                  <c:v>0.00062</c:v>
                </c:pt>
                <c:pt idx="2795">
                  <c:v>0.00061</c:v>
                </c:pt>
                <c:pt idx="2796">
                  <c:v>0.00058</c:v>
                </c:pt>
                <c:pt idx="2797">
                  <c:v>0.00055</c:v>
                </c:pt>
                <c:pt idx="2798">
                  <c:v>0.00055</c:v>
                </c:pt>
                <c:pt idx="2799">
                  <c:v>0.00054</c:v>
                </c:pt>
                <c:pt idx="2800">
                  <c:v>0.00055</c:v>
                </c:pt>
                <c:pt idx="2801">
                  <c:v>0.00056</c:v>
                </c:pt>
                <c:pt idx="2802">
                  <c:v>0.00058</c:v>
                </c:pt>
                <c:pt idx="2803">
                  <c:v>0.00059</c:v>
                </c:pt>
                <c:pt idx="2804">
                  <c:v>0.00059</c:v>
                </c:pt>
                <c:pt idx="2805">
                  <c:v>0.00058</c:v>
                </c:pt>
                <c:pt idx="2806">
                  <c:v>0.00057</c:v>
                </c:pt>
                <c:pt idx="2807">
                  <c:v>0.00058</c:v>
                </c:pt>
                <c:pt idx="2808">
                  <c:v>0.00058</c:v>
                </c:pt>
                <c:pt idx="2809">
                  <c:v>0.00056</c:v>
                </c:pt>
                <c:pt idx="2810">
                  <c:v>0.00055</c:v>
                </c:pt>
                <c:pt idx="2811">
                  <c:v>0.00054</c:v>
                </c:pt>
                <c:pt idx="2812">
                  <c:v>0.00052</c:v>
                </c:pt>
                <c:pt idx="2813">
                  <c:v>0.00051</c:v>
                </c:pt>
                <c:pt idx="2814">
                  <c:v>0.00052</c:v>
                </c:pt>
                <c:pt idx="2815">
                  <c:v>0.00051</c:v>
                </c:pt>
                <c:pt idx="2816">
                  <c:v>0.00052</c:v>
                </c:pt>
                <c:pt idx="2817">
                  <c:v>0.00051</c:v>
                </c:pt>
                <c:pt idx="2818">
                  <c:v>0.00051</c:v>
                </c:pt>
                <c:pt idx="2819">
                  <c:v>0.00052</c:v>
                </c:pt>
                <c:pt idx="2820">
                  <c:v>0.00052</c:v>
                </c:pt>
                <c:pt idx="2821">
                  <c:v>0.00053</c:v>
                </c:pt>
                <c:pt idx="2822">
                  <c:v>0.00053</c:v>
                </c:pt>
                <c:pt idx="2823">
                  <c:v>0.00053</c:v>
                </c:pt>
                <c:pt idx="2824">
                  <c:v>0.00052</c:v>
                </c:pt>
                <c:pt idx="2825">
                  <c:v>0.00052</c:v>
                </c:pt>
                <c:pt idx="2826">
                  <c:v>0.00051</c:v>
                </c:pt>
                <c:pt idx="2827">
                  <c:v>0.00051</c:v>
                </c:pt>
                <c:pt idx="2828">
                  <c:v>0.00051</c:v>
                </c:pt>
                <c:pt idx="2829">
                  <c:v>0.00051</c:v>
                </c:pt>
                <c:pt idx="2830">
                  <c:v>0.00051</c:v>
                </c:pt>
                <c:pt idx="2831">
                  <c:v>0.00052</c:v>
                </c:pt>
                <c:pt idx="2832">
                  <c:v>0.00051</c:v>
                </c:pt>
                <c:pt idx="2833">
                  <c:v>0.00051</c:v>
                </c:pt>
                <c:pt idx="2834">
                  <c:v>0.00052</c:v>
                </c:pt>
                <c:pt idx="2835">
                  <c:v>0.00052</c:v>
                </c:pt>
                <c:pt idx="2836">
                  <c:v>0.00051</c:v>
                </c:pt>
                <c:pt idx="2837">
                  <c:v>0.00051</c:v>
                </c:pt>
                <c:pt idx="2838">
                  <c:v>0.00051</c:v>
                </c:pt>
                <c:pt idx="2839">
                  <c:v>0.00052</c:v>
                </c:pt>
                <c:pt idx="2840">
                  <c:v>0.00051</c:v>
                </c:pt>
                <c:pt idx="2841">
                  <c:v>0.00051</c:v>
                </c:pt>
                <c:pt idx="2842">
                  <c:v>0.00052</c:v>
                </c:pt>
                <c:pt idx="2843">
                  <c:v>0.00051</c:v>
                </c:pt>
                <c:pt idx="2844">
                  <c:v>0.00051</c:v>
                </c:pt>
                <c:pt idx="2845">
                  <c:v>0.00053</c:v>
                </c:pt>
                <c:pt idx="2846">
                  <c:v>0.00053</c:v>
                </c:pt>
                <c:pt idx="2847">
                  <c:v>0.00054</c:v>
                </c:pt>
                <c:pt idx="2848">
                  <c:v>0.00054</c:v>
                </c:pt>
                <c:pt idx="2849">
                  <c:v>0.00054</c:v>
                </c:pt>
                <c:pt idx="2850">
                  <c:v>0.00054</c:v>
                </c:pt>
                <c:pt idx="2851">
                  <c:v>0.00054</c:v>
                </c:pt>
                <c:pt idx="2852">
                  <c:v>0.00054</c:v>
                </c:pt>
                <c:pt idx="2853">
                  <c:v>0.00055</c:v>
                </c:pt>
                <c:pt idx="2854">
                  <c:v>0.00055</c:v>
                </c:pt>
                <c:pt idx="2855">
                  <c:v>0.00054</c:v>
                </c:pt>
                <c:pt idx="2856">
                  <c:v>0.00053</c:v>
                </c:pt>
                <c:pt idx="2857">
                  <c:v>0.00051</c:v>
                </c:pt>
                <c:pt idx="2858">
                  <c:v>0.0005</c:v>
                </c:pt>
                <c:pt idx="2859">
                  <c:v>0.00049</c:v>
                </c:pt>
                <c:pt idx="2860">
                  <c:v>0.0005</c:v>
                </c:pt>
                <c:pt idx="2861">
                  <c:v>0.00051</c:v>
                </c:pt>
                <c:pt idx="2862">
                  <c:v>0.0005</c:v>
                </c:pt>
                <c:pt idx="2863">
                  <c:v>0.00049</c:v>
                </c:pt>
                <c:pt idx="2864">
                  <c:v>0.00049</c:v>
                </c:pt>
                <c:pt idx="2865">
                  <c:v>0.00048</c:v>
                </c:pt>
                <c:pt idx="2866">
                  <c:v>0.00047</c:v>
                </c:pt>
                <c:pt idx="2867">
                  <c:v>0.00048</c:v>
                </c:pt>
                <c:pt idx="2868">
                  <c:v>0.00048</c:v>
                </c:pt>
                <c:pt idx="2869">
                  <c:v>0.00048</c:v>
                </c:pt>
                <c:pt idx="2870">
                  <c:v>0.00047</c:v>
                </c:pt>
                <c:pt idx="2871">
                  <c:v>0.00046</c:v>
                </c:pt>
                <c:pt idx="2872">
                  <c:v>0.00046</c:v>
                </c:pt>
                <c:pt idx="2873">
                  <c:v>0.00046</c:v>
                </c:pt>
                <c:pt idx="2874">
                  <c:v>0.00047</c:v>
                </c:pt>
                <c:pt idx="2875">
                  <c:v>0.00048</c:v>
                </c:pt>
                <c:pt idx="2876">
                  <c:v>0.00048</c:v>
                </c:pt>
                <c:pt idx="2877">
                  <c:v>0.00048</c:v>
                </c:pt>
                <c:pt idx="2878">
                  <c:v>0.00048</c:v>
                </c:pt>
                <c:pt idx="2879">
                  <c:v>0.0005</c:v>
                </c:pt>
                <c:pt idx="2880">
                  <c:v>0.0005</c:v>
                </c:pt>
                <c:pt idx="2881">
                  <c:v>0.0005</c:v>
                </c:pt>
                <c:pt idx="2882">
                  <c:v>0.0005</c:v>
                </c:pt>
                <c:pt idx="2883">
                  <c:v>0.0005</c:v>
                </c:pt>
                <c:pt idx="2884">
                  <c:v>0.00051</c:v>
                </c:pt>
                <c:pt idx="2885">
                  <c:v>0.00051</c:v>
                </c:pt>
                <c:pt idx="2886">
                  <c:v>0.00052</c:v>
                </c:pt>
                <c:pt idx="2887">
                  <c:v>0.00052</c:v>
                </c:pt>
                <c:pt idx="2888">
                  <c:v>0.00052</c:v>
                </c:pt>
                <c:pt idx="2889">
                  <c:v>0.00052</c:v>
                </c:pt>
                <c:pt idx="2890">
                  <c:v>0.00053</c:v>
                </c:pt>
                <c:pt idx="2891">
                  <c:v>0.00052</c:v>
                </c:pt>
                <c:pt idx="2892">
                  <c:v>0.00052</c:v>
                </c:pt>
                <c:pt idx="2893">
                  <c:v>0.00051</c:v>
                </c:pt>
                <c:pt idx="2894">
                  <c:v>0.00051</c:v>
                </c:pt>
                <c:pt idx="2895">
                  <c:v>0.0005</c:v>
                </c:pt>
                <c:pt idx="2896">
                  <c:v>0.00049</c:v>
                </c:pt>
                <c:pt idx="2897">
                  <c:v>0.0005</c:v>
                </c:pt>
                <c:pt idx="2898">
                  <c:v>0.0005</c:v>
                </c:pt>
                <c:pt idx="2899">
                  <c:v>0.0005</c:v>
                </c:pt>
                <c:pt idx="2900">
                  <c:v>0.00049</c:v>
                </c:pt>
                <c:pt idx="2901">
                  <c:v>0.00049</c:v>
                </c:pt>
                <c:pt idx="2902">
                  <c:v>0.00049</c:v>
                </c:pt>
                <c:pt idx="2903">
                  <c:v>0.00049</c:v>
                </c:pt>
                <c:pt idx="2904">
                  <c:v>0.00047</c:v>
                </c:pt>
                <c:pt idx="2905">
                  <c:v>0.0005</c:v>
                </c:pt>
                <c:pt idx="2906">
                  <c:v>0.00049</c:v>
                </c:pt>
                <c:pt idx="2907">
                  <c:v>0.0005</c:v>
                </c:pt>
                <c:pt idx="2908">
                  <c:v>0.0005</c:v>
                </c:pt>
                <c:pt idx="2909">
                  <c:v>0.0005</c:v>
                </c:pt>
                <c:pt idx="2910">
                  <c:v>0.0005</c:v>
                </c:pt>
                <c:pt idx="2911">
                  <c:v>0.00051</c:v>
                </c:pt>
                <c:pt idx="2912">
                  <c:v>0.00051</c:v>
                </c:pt>
                <c:pt idx="2913">
                  <c:v>0.00052</c:v>
                </c:pt>
                <c:pt idx="2914">
                  <c:v>0.00051</c:v>
                </c:pt>
                <c:pt idx="2915">
                  <c:v>0.0005</c:v>
                </c:pt>
                <c:pt idx="2916">
                  <c:v>0.0005</c:v>
                </c:pt>
                <c:pt idx="2917">
                  <c:v>0.00051</c:v>
                </c:pt>
                <c:pt idx="2918">
                  <c:v>0.0005</c:v>
                </c:pt>
                <c:pt idx="2919">
                  <c:v>0.00051</c:v>
                </c:pt>
                <c:pt idx="2920">
                  <c:v>0.00052</c:v>
                </c:pt>
                <c:pt idx="2921">
                  <c:v>0.00051</c:v>
                </c:pt>
                <c:pt idx="2922">
                  <c:v>0.00052</c:v>
                </c:pt>
                <c:pt idx="2923">
                  <c:v>0.00052</c:v>
                </c:pt>
                <c:pt idx="2924">
                  <c:v>0.00051</c:v>
                </c:pt>
                <c:pt idx="2925">
                  <c:v>0.00052</c:v>
                </c:pt>
                <c:pt idx="2926">
                  <c:v>0.00052</c:v>
                </c:pt>
                <c:pt idx="2927">
                  <c:v>0.00051</c:v>
                </c:pt>
                <c:pt idx="2928">
                  <c:v>0.00051</c:v>
                </c:pt>
                <c:pt idx="2929">
                  <c:v>0.0005</c:v>
                </c:pt>
                <c:pt idx="2930">
                  <c:v>0.0005</c:v>
                </c:pt>
                <c:pt idx="2931">
                  <c:v>0.0005</c:v>
                </c:pt>
                <c:pt idx="2932">
                  <c:v>0.00049</c:v>
                </c:pt>
                <c:pt idx="2933">
                  <c:v>0.0005</c:v>
                </c:pt>
                <c:pt idx="2934">
                  <c:v>0.0005</c:v>
                </c:pt>
                <c:pt idx="2935">
                  <c:v>0.0005</c:v>
                </c:pt>
                <c:pt idx="2936">
                  <c:v>0.00052</c:v>
                </c:pt>
                <c:pt idx="2937">
                  <c:v>0.00052</c:v>
                </c:pt>
                <c:pt idx="2938">
                  <c:v>0.00051</c:v>
                </c:pt>
                <c:pt idx="2939">
                  <c:v>0.00051</c:v>
                </c:pt>
                <c:pt idx="2940">
                  <c:v>0.00051</c:v>
                </c:pt>
                <c:pt idx="2941">
                  <c:v>0.00051</c:v>
                </c:pt>
                <c:pt idx="2942">
                  <c:v>0.00051</c:v>
                </c:pt>
                <c:pt idx="2943">
                  <c:v>0.00051</c:v>
                </c:pt>
                <c:pt idx="2944">
                  <c:v>0.00051</c:v>
                </c:pt>
                <c:pt idx="2945">
                  <c:v>0.00051</c:v>
                </c:pt>
                <c:pt idx="2946">
                  <c:v>0.0005</c:v>
                </c:pt>
                <c:pt idx="2947">
                  <c:v>0.00051</c:v>
                </c:pt>
                <c:pt idx="2948">
                  <c:v>0.00051</c:v>
                </c:pt>
                <c:pt idx="2949">
                  <c:v>0.00052</c:v>
                </c:pt>
                <c:pt idx="2950">
                  <c:v>0.00053</c:v>
                </c:pt>
                <c:pt idx="2951">
                  <c:v>0.00052</c:v>
                </c:pt>
                <c:pt idx="2952">
                  <c:v>0.00052</c:v>
                </c:pt>
                <c:pt idx="2953">
                  <c:v>0.00052</c:v>
                </c:pt>
                <c:pt idx="2954">
                  <c:v>0.00052</c:v>
                </c:pt>
                <c:pt idx="2955">
                  <c:v>0.00051</c:v>
                </c:pt>
                <c:pt idx="2956">
                  <c:v>0.00051</c:v>
                </c:pt>
                <c:pt idx="2957">
                  <c:v>0.00051</c:v>
                </c:pt>
                <c:pt idx="2958">
                  <c:v>0.00049</c:v>
                </c:pt>
                <c:pt idx="2959">
                  <c:v>0.00049</c:v>
                </c:pt>
                <c:pt idx="2960">
                  <c:v>0.00048</c:v>
                </c:pt>
                <c:pt idx="2961">
                  <c:v>0.00049</c:v>
                </c:pt>
                <c:pt idx="2962">
                  <c:v>0.00049</c:v>
                </c:pt>
                <c:pt idx="2963">
                  <c:v>0.0005</c:v>
                </c:pt>
                <c:pt idx="2964">
                  <c:v>0.00051</c:v>
                </c:pt>
                <c:pt idx="2965">
                  <c:v>0.00052</c:v>
                </c:pt>
                <c:pt idx="2966">
                  <c:v>0.00053</c:v>
                </c:pt>
                <c:pt idx="2967">
                  <c:v>0.00054</c:v>
                </c:pt>
                <c:pt idx="2968">
                  <c:v>0.00054</c:v>
                </c:pt>
                <c:pt idx="2969">
                  <c:v>0.00054</c:v>
                </c:pt>
                <c:pt idx="2970">
                  <c:v>0.00054</c:v>
                </c:pt>
                <c:pt idx="2971">
                  <c:v>0.00054</c:v>
                </c:pt>
                <c:pt idx="2972">
                  <c:v>0.00055</c:v>
                </c:pt>
                <c:pt idx="2973">
                  <c:v>0.00055</c:v>
                </c:pt>
                <c:pt idx="2974">
                  <c:v>0.00054</c:v>
                </c:pt>
                <c:pt idx="2975">
                  <c:v>0.00053</c:v>
                </c:pt>
                <c:pt idx="2976">
                  <c:v>0.00053</c:v>
                </c:pt>
                <c:pt idx="2977">
                  <c:v>0.00053</c:v>
                </c:pt>
                <c:pt idx="2978">
                  <c:v>0.00054</c:v>
                </c:pt>
                <c:pt idx="2979">
                  <c:v>0.00055</c:v>
                </c:pt>
                <c:pt idx="2980">
                  <c:v>0.00055</c:v>
                </c:pt>
                <c:pt idx="2981">
                  <c:v>0.00055</c:v>
                </c:pt>
                <c:pt idx="2982">
                  <c:v>0.00055</c:v>
                </c:pt>
                <c:pt idx="2983">
                  <c:v>0.00055</c:v>
                </c:pt>
                <c:pt idx="2984">
                  <c:v>0.00057</c:v>
                </c:pt>
                <c:pt idx="2985">
                  <c:v>0.00058</c:v>
                </c:pt>
                <c:pt idx="2986">
                  <c:v>0.00058</c:v>
                </c:pt>
                <c:pt idx="2987">
                  <c:v>0.00059</c:v>
                </c:pt>
                <c:pt idx="2988">
                  <c:v>0.0006</c:v>
                </c:pt>
                <c:pt idx="2989">
                  <c:v>0.0006</c:v>
                </c:pt>
                <c:pt idx="2990">
                  <c:v>0.0006</c:v>
                </c:pt>
                <c:pt idx="2991">
                  <c:v>0.0006</c:v>
                </c:pt>
                <c:pt idx="2992">
                  <c:v>0.00061</c:v>
                </c:pt>
                <c:pt idx="2993">
                  <c:v>0.00061</c:v>
                </c:pt>
                <c:pt idx="2994">
                  <c:v>0.00061</c:v>
                </c:pt>
                <c:pt idx="2995">
                  <c:v>0.00061</c:v>
                </c:pt>
                <c:pt idx="2996">
                  <c:v>0.00061</c:v>
                </c:pt>
                <c:pt idx="2997">
                  <c:v>0.00061</c:v>
                </c:pt>
                <c:pt idx="2998">
                  <c:v>0.00059</c:v>
                </c:pt>
                <c:pt idx="2999">
                  <c:v>0.00059</c:v>
                </c:pt>
                <c:pt idx="3000">
                  <c:v>0.0006</c:v>
                </c:pt>
                <c:pt idx="3001">
                  <c:v>0.0006</c:v>
                </c:pt>
                <c:pt idx="3002">
                  <c:v>0.0006</c:v>
                </c:pt>
                <c:pt idx="3003">
                  <c:v>0.00061</c:v>
                </c:pt>
                <c:pt idx="3004">
                  <c:v>0.00061</c:v>
                </c:pt>
                <c:pt idx="3005">
                  <c:v>0.00062</c:v>
                </c:pt>
                <c:pt idx="3006">
                  <c:v>0.00063</c:v>
                </c:pt>
                <c:pt idx="3007">
                  <c:v>0.00064</c:v>
                </c:pt>
                <c:pt idx="3008">
                  <c:v>0.00065</c:v>
                </c:pt>
                <c:pt idx="3009">
                  <c:v>0.00065</c:v>
                </c:pt>
                <c:pt idx="3010">
                  <c:v>0.00065</c:v>
                </c:pt>
                <c:pt idx="3011">
                  <c:v>0.00065</c:v>
                </c:pt>
                <c:pt idx="3012">
                  <c:v>0.00065</c:v>
                </c:pt>
                <c:pt idx="3013">
                  <c:v>0.00065</c:v>
                </c:pt>
                <c:pt idx="3014">
                  <c:v>0.00065</c:v>
                </c:pt>
                <c:pt idx="3015">
                  <c:v>0.00064</c:v>
                </c:pt>
                <c:pt idx="3016">
                  <c:v>0.00064</c:v>
                </c:pt>
                <c:pt idx="3017">
                  <c:v>0.00064</c:v>
                </c:pt>
                <c:pt idx="3018">
                  <c:v>0.00064</c:v>
                </c:pt>
                <c:pt idx="3019">
                  <c:v>0.00064</c:v>
                </c:pt>
                <c:pt idx="3020">
                  <c:v>0.00064</c:v>
                </c:pt>
                <c:pt idx="3021">
                  <c:v>0.00064</c:v>
                </c:pt>
                <c:pt idx="3022">
                  <c:v>0.00064</c:v>
                </c:pt>
                <c:pt idx="3023">
                  <c:v>0.00064</c:v>
                </c:pt>
                <c:pt idx="3024">
                  <c:v>0.00063</c:v>
                </c:pt>
                <c:pt idx="3025">
                  <c:v>0.00062</c:v>
                </c:pt>
                <c:pt idx="3026">
                  <c:v>0.00062</c:v>
                </c:pt>
                <c:pt idx="3027">
                  <c:v>0.00061</c:v>
                </c:pt>
                <c:pt idx="3028">
                  <c:v>0.00061</c:v>
                </c:pt>
                <c:pt idx="3029">
                  <c:v>0.00061</c:v>
                </c:pt>
                <c:pt idx="3030">
                  <c:v>0.00062</c:v>
                </c:pt>
                <c:pt idx="3031">
                  <c:v>0.00062</c:v>
                </c:pt>
                <c:pt idx="3032">
                  <c:v>0.00061</c:v>
                </c:pt>
                <c:pt idx="3033">
                  <c:v>0.00062</c:v>
                </c:pt>
                <c:pt idx="3034">
                  <c:v>0.00063</c:v>
                </c:pt>
                <c:pt idx="3035">
                  <c:v>0.00063</c:v>
                </c:pt>
                <c:pt idx="3036">
                  <c:v>0.00065</c:v>
                </c:pt>
                <c:pt idx="3037">
                  <c:v>0.00066</c:v>
                </c:pt>
                <c:pt idx="3038">
                  <c:v>0.00067</c:v>
                </c:pt>
                <c:pt idx="3039">
                  <c:v>0.00068</c:v>
                </c:pt>
                <c:pt idx="3040">
                  <c:v>0.00068</c:v>
                </c:pt>
                <c:pt idx="3041">
                  <c:v>0.00069</c:v>
                </c:pt>
                <c:pt idx="3042">
                  <c:v>0.00069</c:v>
                </c:pt>
                <c:pt idx="3043">
                  <c:v>0.0007</c:v>
                </c:pt>
                <c:pt idx="3044">
                  <c:v>0.0007</c:v>
                </c:pt>
                <c:pt idx="3045">
                  <c:v>0.00071</c:v>
                </c:pt>
                <c:pt idx="3046">
                  <c:v>0.0007</c:v>
                </c:pt>
                <c:pt idx="3047">
                  <c:v>0.0007</c:v>
                </c:pt>
                <c:pt idx="3048">
                  <c:v>0.0007</c:v>
                </c:pt>
                <c:pt idx="3049">
                  <c:v>0.0007</c:v>
                </c:pt>
                <c:pt idx="3050">
                  <c:v>0.00069</c:v>
                </c:pt>
                <c:pt idx="3051">
                  <c:v>0.0007</c:v>
                </c:pt>
                <c:pt idx="3052">
                  <c:v>0.00071</c:v>
                </c:pt>
                <c:pt idx="3053">
                  <c:v>0.00072</c:v>
                </c:pt>
                <c:pt idx="3054">
                  <c:v>0.00073</c:v>
                </c:pt>
                <c:pt idx="3055">
                  <c:v>0.00073</c:v>
                </c:pt>
                <c:pt idx="3056">
                  <c:v>0.00074</c:v>
                </c:pt>
                <c:pt idx="3057">
                  <c:v>0.00075</c:v>
                </c:pt>
                <c:pt idx="3058">
                  <c:v>0.00078</c:v>
                </c:pt>
                <c:pt idx="3059">
                  <c:v>0.00078</c:v>
                </c:pt>
                <c:pt idx="3060">
                  <c:v>0.00081</c:v>
                </c:pt>
                <c:pt idx="3061">
                  <c:v>0.00081</c:v>
                </c:pt>
                <c:pt idx="3062">
                  <c:v>0.00081</c:v>
                </c:pt>
                <c:pt idx="3063">
                  <c:v>0.00081</c:v>
                </c:pt>
                <c:pt idx="3064">
                  <c:v>0.00081</c:v>
                </c:pt>
                <c:pt idx="3065">
                  <c:v>0.00082</c:v>
                </c:pt>
                <c:pt idx="3066">
                  <c:v>0.00083</c:v>
                </c:pt>
                <c:pt idx="3067">
                  <c:v>0.00082</c:v>
                </c:pt>
                <c:pt idx="3068">
                  <c:v>0.00081</c:v>
                </c:pt>
                <c:pt idx="3069">
                  <c:v>0.0008</c:v>
                </c:pt>
                <c:pt idx="3070">
                  <c:v>0.0008</c:v>
                </c:pt>
                <c:pt idx="3071">
                  <c:v>0.00081</c:v>
                </c:pt>
                <c:pt idx="3072">
                  <c:v>0.00081</c:v>
                </c:pt>
                <c:pt idx="3073">
                  <c:v>0.00082</c:v>
                </c:pt>
                <c:pt idx="3074">
                  <c:v>0.00081</c:v>
                </c:pt>
                <c:pt idx="3075">
                  <c:v>0.00081</c:v>
                </c:pt>
                <c:pt idx="3076">
                  <c:v>0.00081</c:v>
                </c:pt>
                <c:pt idx="3077">
                  <c:v>0.00083</c:v>
                </c:pt>
                <c:pt idx="3078">
                  <c:v>0.00084</c:v>
                </c:pt>
                <c:pt idx="3079">
                  <c:v>0.00086</c:v>
                </c:pt>
                <c:pt idx="3080">
                  <c:v>0.00086</c:v>
                </c:pt>
                <c:pt idx="3081">
                  <c:v>0.00086</c:v>
                </c:pt>
                <c:pt idx="3082">
                  <c:v>0.00085</c:v>
                </c:pt>
                <c:pt idx="3083">
                  <c:v>0.00086</c:v>
                </c:pt>
                <c:pt idx="3084">
                  <c:v>0.00087</c:v>
                </c:pt>
                <c:pt idx="3085">
                  <c:v>0.00087</c:v>
                </c:pt>
                <c:pt idx="3086">
                  <c:v>0.00087</c:v>
                </c:pt>
                <c:pt idx="3087">
                  <c:v>0.00086</c:v>
                </c:pt>
                <c:pt idx="3088">
                  <c:v>0.00085</c:v>
                </c:pt>
                <c:pt idx="3089">
                  <c:v>0.00084</c:v>
                </c:pt>
                <c:pt idx="3090">
                  <c:v>0.00085</c:v>
                </c:pt>
                <c:pt idx="3091">
                  <c:v>0.00085</c:v>
                </c:pt>
                <c:pt idx="3092">
                  <c:v>0.00085</c:v>
                </c:pt>
                <c:pt idx="3093">
                  <c:v>0.00086</c:v>
                </c:pt>
                <c:pt idx="3094">
                  <c:v>0.00088</c:v>
                </c:pt>
                <c:pt idx="3095">
                  <c:v>0.0009</c:v>
                </c:pt>
                <c:pt idx="3096">
                  <c:v>0.00091</c:v>
                </c:pt>
                <c:pt idx="3097">
                  <c:v>0.00093</c:v>
                </c:pt>
                <c:pt idx="3098">
                  <c:v>0.00094</c:v>
                </c:pt>
                <c:pt idx="3099">
                  <c:v>0.00095</c:v>
                </c:pt>
                <c:pt idx="3100">
                  <c:v>0.00095</c:v>
                </c:pt>
                <c:pt idx="3101">
                  <c:v>0.00098</c:v>
                </c:pt>
                <c:pt idx="3102">
                  <c:v>0.00098</c:v>
                </c:pt>
                <c:pt idx="3103">
                  <c:v>0.001</c:v>
                </c:pt>
                <c:pt idx="3104">
                  <c:v>0.00099</c:v>
                </c:pt>
                <c:pt idx="3105">
                  <c:v>0.00098</c:v>
                </c:pt>
                <c:pt idx="3106">
                  <c:v>0.00098</c:v>
                </c:pt>
                <c:pt idx="3107">
                  <c:v>0.00098</c:v>
                </c:pt>
                <c:pt idx="3108">
                  <c:v>0.00094</c:v>
                </c:pt>
                <c:pt idx="3109">
                  <c:v>0.00101</c:v>
                </c:pt>
                <c:pt idx="3110">
                  <c:v>0.00104</c:v>
                </c:pt>
                <c:pt idx="3111">
                  <c:v>0.0011</c:v>
                </c:pt>
                <c:pt idx="3112">
                  <c:v>0.00109</c:v>
                </c:pt>
                <c:pt idx="3113">
                  <c:v>0.0011</c:v>
                </c:pt>
                <c:pt idx="3114">
                  <c:v>0.0011</c:v>
                </c:pt>
                <c:pt idx="3115">
                  <c:v>0.0011</c:v>
                </c:pt>
                <c:pt idx="3116">
                  <c:v>0.00111</c:v>
                </c:pt>
                <c:pt idx="3117">
                  <c:v>0.0011</c:v>
                </c:pt>
                <c:pt idx="3118">
                  <c:v>0.0011</c:v>
                </c:pt>
                <c:pt idx="3119">
                  <c:v>0.0011</c:v>
                </c:pt>
                <c:pt idx="3120">
                  <c:v>0.0011</c:v>
                </c:pt>
                <c:pt idx="3121">
                  <c:v>0.0011</c:v>
                </c:pt>
                <c:pt idx="3122">
                  <c:v>0.00111</c:v>
                </c:pt>
                <c:pt idx="3123">
                  <c:v>0.00111</c:v>
                </c:pt>
                <c:pt idx="3124">
                  <c:v>0.00111</c:v>
                </c:pt>
                <c:pt idx="3125">
                  <c:v>0.00112</c:v>
                </c:pt>
                <c:pt idx="3126">
                  <c:v>0.00113</c:v>
                </c:pt>
                <c:pt idx="3127">
                  <c:v>0.00114</c:v>
                </c:pt>
                <c:pt idx="3128">
                  <c:v>0.00116</c:v>
                </c:pt>
                <c:pt idx="3129">
                  <c:v>0.00117</c:v>
                </c:pt>
                <c:pt idx="3130">
                  <c:v>0.00118</c:v>
                </c:pt>
                <c:pt idx="3131">
                  <c:v>0.00119</c:v>
                </c:pt>
                <c:pt idx="3132">
                  <c:v>0.00121</c:v>
                </c:pt>
                <c:pt idx="3133">
                  <c:v>0.00123</c:v>
                </c:pt>
                <c:pt idx="3134">
                  <c:v>0.00125</c:v>
                </c:pt>
                <c:pt idx="3135">
                  <c:v>0.00126</c:v>
                </c:pt>
                <c:pt idx="3136">
                  <c:v>0.00126</c:v>
                </c:pt>
                <c:pt idx="3137">
                  <c:v>0.00126</c:v>
                </c:pt>
                <c:pt idx="3138">
                  <c:v>0.00128</c:v>
                </c:pt>
                <c:pt idx="3139">
                  <c:v>0.00128</c:v>
                </c:pt>
                <c:pt idx="3140">
                  <c:v>0.00129</c:v>
                </c:pt>
                <c:pt idx="3141">
                  <c:v>0.0013</c:v>
                </c:pt>
                <c:pt idx="3142">
                  <c:v>0.0013</c:v>
                </c:pt>
                <c:pt idx="3143">
                  <c:v>0.0013</c:v>
                </c:pt>
                <c:pt idx="3144">
                  <c:v>0.00129</c:v>
                </c:pt>
                <c:pt idx="3145">
                  <c:v>0.0013</c:v>
                </c:pt>
                <c:pt idx="3146">
                  <c:v>0.00131</c:v>
                </c:pt>
                <c:pt idx="3147">
                  <c:v>0.00134</c:v>
                </c:pt>
                <c:pt idx="3148">
                  <c:v>0.00135</c:v>
                </c:pt>
                <c:pt idx="3149">
                  <c:v>0.00137</c:v>
                </c:pt>
                <c:pt idx="3150">
                  <c:v>0.00138</c:v>
                </c:pt>
                <c:pt idx="3151">
                  <c:v>0.00139</c:v>
                </c:pt>
                <c:pt idx="3152">
                  <c:v>0.0014</c:v>
                </c:pt>
                <c:pt idx="3153">
                  <c:v>0.00141</c:v>
                </c:pt>
                <c:pt idx="3154">
                  <c:v>0.00142</c:v>
                </c:pt>
                <c:pt idx="3155">
                  <c:v>0.00144</c:v>
                </c:pt>
                <c:pt idx="3156">
                  <c:v>0.00146</c:v>
                </c:pt>
                <c:pt idx="3157">
                  <c:v>0.00144</c:v>
                </c:pt>
                <c:pt idx="3158">
                  <c:v>0.00145</c:v>
                </c:pt>
                <c:pt idx="3159">
                  <c:v>0.00146</c:v>
                </c:pt>
                <c:pt idx="3160">
                  <c:v>0.00146</c:v>
                </c:pt>
                <c:pt idx="3161">
                  <c:v>0.00147</c:v>
                </c:pt>
                <c:pt idx="3162">
                  <c:v>0.00149</c:v>
                </c:pt>
                <c:pt idx="3163">
                  <c:v>0.00149</c:v>
                </c:pt>
                <c:pt idx="3164">
                  <c:v>0.00151</c:v>
                </c:pt>
                <c:pt idx="3165">
                  <c:v>0.00152</c:v>
                </c:pt>
                <c:pt idx="3166">
                  <c:v>0.00152</c:v>
                </c:pt>
                <c:pt idx="3167">
                  <c:v>0.00154</c:v>
                </c:pt>
                <c:pt idx="3168">
                  <c:v>0.00154</c:v>
                </c:pt>
                <c:pt idx="3169">
                  <c:v>0.00154</c:v>
                </c:pt>
                <c:pt idx="3170">
                  <c:v>0.00155</c:v>
                </c:pt>
                <c:pt idx="3171">
                  <c:v>0.00155</c:v>
                </c:pt>
                <c:pt idx="3172">
                  <c:v>0.00155</c:v>
                </c:pt>
                <c:pt idx="3173">
                  <c:v>0.00156</c:v>
                </c:pt>
                <c:pt idx="3174">
                  <c:v>0.00156</c:v>
                </c:pt>
                <c:pt idx="3175">
                  <c:v>0.00157</c:v>
                </c:pt>
                <c:pt idx="3176">
                  <c:v>0.00158</c:v>
                </c:pt>
                <c:pt idx="3177">
                  <c:v>0.00159</c:v>
                </c:pt>
                <c:pt idx="3178">
                  <c:v>0.00159</c:v>
                </c:pt>
                <c:pt idx="3179">
                  <c:v>0.0016</c:v>
                </c:pt>
                <c:pt idx="3180">
                  <c:v>0.00162</c:v>
                </c:pt>
                <c:pt idx="3181">
                  <c:v>0.00163</c:v>
                </c:pt>
                <c:pt idx="3182">
                  <c:v>0.00165</c:v>
                </c:pt>
                <c:pt idx="3183">
                  <c:v>0.00166</c:v>
                </c:pt>
                <c:pt idx="3184">
                  <c:v>0.00166</c:v>
                </c:pt>
                <c:pt idx="3185">
                  <c:v>0.00166</c:v>
                </c:pt>
                <c:pt idx="3186">
                  <c:v>0.00166</c:v>
                </c:pt>
                <c:pt idx="3187">
                  <c:v>0.00167</c:v>
                </c:pt>
                <c:pt idx="3188">
                  <c:v>0.00169</c:v>
                </c:pt>
                <c:pt idx="3189">
                  <c:v>0.00168</c:v>
                </c:pt>
                <c:pt idx="3190">
                  <c:v>0.0017</c:v>
                </c:pt>
                <c:pt idx="3191">
                  <c:v>0.00171</c:v>
                </c:pt>
                <c:pt idx="3192">
                  <c:v>0.0017</c:v>
                </c:pt>
                <c:pt idx="3193">
                  <c:v>0.00171</c:v>
                </c:pt>
                <c:pt idx="3194">
                  <c:v>0.00172</c:v>
                </c:pt>
                <c:pt idx="3195">
                  <c:v>0.00174</c:v>
                </c:pt>
                <c:pt idx="3196">
                  <c:v>0.00174</c:v>
                </c:pt>
                <c:pt idx="3197">
                  <c:v>0.00175</c:v>
                </c:pt>
                <c:pt idx="3198">
                  <c:v>0.00177</c:v>
                </c:pt>
                <c:pt idx="3199">
                  <c:v>0.00179</c:v>
                </c:pt>
                <c:pt idx="3200">
                  <c:v>0.0018</c:v>
                </c:pt>
                <c:pt idx="3201">
                  <c:v>0.0018</c:v>
                </c:pt>
                <c:pt idx="3202">
                  <c:v>0.00182</c:v>
                </c:pt>
                <c:pt idx="3203">
                  <c:v>0.00182</c:v>
                </c:pt>
                <c:pt idx="3204">
                  <c:v>0.00184</c:v>
                </c:pt>
                <c:pt idx="3205">
                  <c:v>0.00184</c:v>
                </c:pt>
                <c:pt idx="3206">
                  <c:v>0.00186</c:v>
                </c:pt>
                <c:pt idx="3207">
                  <c:v>0.00187</c:v>
                </c:pt>
                <c:pt idx="3208">
                  <c:v>0.00186</c:v>
                </c:pt>
                <c:pt idx="3209">
                  <c:v>0.00187</c:v>
                </c:pt>
                <c:pt idx="3210">
                  <c:v>0.00187</c:v>
                </c:pt>
                <c:pt idx="3211">
                  <c:v>0.00187</c:v>
                </c:pt>
                <c:pt idx="3212">
                  <c:v>0.00185</c:v>
                </c:pt>
                <c:pt idx="3213">
                  <c:v>0.00185</c:v>
                </c:pt>
                <c:pt idx="3214">
                  <c:v>0.00184</c:v>
                </c:pt>
                <c:pt idx="3215">
                  <c:v>0.00184</c:v>
                </c:pt>
                <c:pt idx="3216">
                  <c:v>0.00184</c:v>
                </c:pt>
                <c:pt idx="3217">
                  <c:v>0.00183</c:v>
                </c:pt>
                <c:pt idx="3218">
                  <c:v>0.00182</c:v>
                </c:pt>
                <c:pt idx="3219">
                  <c:v>0.00182</c:v>
                </c:pt>
                <c:pt idx="3220">
                  <c:v>0.00181</c:v>
                </c:pt>
                <c:pt idx="3221">
                  <c:v>0.0018</c:v>
                </c:pt>
                <c:pt idx="3222">
                  <c:v>0.0018</c:v>
                </c:pt>
                <c:pt idx="3223">
                  <c:v>0.00179</c:v>
                </c:pt>
                <c:pt idx="3224">
                  <c:v>0.0018</c:v>
                </c:pt>
                <c:pt idx="3225">
                  <c:v>0.00179</c:v>
                </c:pt>
                <c:pt idx="3226">
                  <c:v>0.00177</c:v>
                </c:pt>
                <c:pt idx="3227">
                  <c:v>0.00177</c:v>
                </c:pt>
                <c:pt idx="3228">
                  <c:v>0.00174</c:v>
                </c:pt>
                <c:pt idx="3229">
                  <c:v>0.00173</c:v>
                </c:pt>
                <c:pt idx="3230">
                  <c:v>0.00172</c:v>
                </c:pt>
                <c:pt idx="3231">
                  <c:v>0.00171</c:v>
                </c:pt>
                <c:pt idx="3232">
                  <c:v>0.00169</c:v>
                </c:pt>
                <c:pt idx="3233">
                  <c:v>0.00169</c:v>
                </c:pt>
                <c:pt idx="3234">
                  <c:v>0.00167</c:v>
                </c:pt>
                <c:pt idx="3235">
                  <c:v>0.00167</c:v>
                </c:pt>
                <c:pt idx="3236">
                  <c:v>0.00163</c:v>
                </c:pt>
                <c:pt idx="3237">
                  <c:v>0.00161</c:v>
                </c:pt>
                <c:pt idx="3238">
                  <c:v>0.0016</c:v>
                </c:pt>
                <c:pt idx="3239">
                  <c:v>0.00159</c:v>
                </c:pt>
                <c:pt idx="3240">
                  <c:v>0.00157</c:v>
                </c:pt>
                <c:pt idx="3241">
                  <c:v>0.00155</c:v>
                </c:pt>
                <c:pt idx="3242">
                  <c:v>0.00153</c:v>
                </c:pt>
                <c:pt idx="3243">
                  <c:v>0.00152</c:v>
                </c:pt>
                <c:pt idx="3244">
                  <c:v>0.00151</c:v>
                </c:pt>
                <c:pt idx="3245">
                  <c:v>0.00151</c:v>
                </c:pt>
                <c:pt idx="3246">
                  <c:v>0.00151</c:v>
                </c:pt>
                <c:pt idx="3247">
                  <c:v>0.0015</c:v>
                </c:pt>
                <c:pt idx="3248">
                  <c:v>0.00148</c:v>
                </c:pt>
                <c:pt idx="3249">
                  <c:v>0.00147</c:v>
                </c:pt>
                <c:pt idx="3250">
                  <c:v>0.00146</c:v>
                </c:pt>
                <c:pt idx="3251">
                  <c:v>0.00146</c:v>
                </c:pt>
                <c:pt idx="3252">
                  <c:v>0.00145</c:v>
                </c:pt>
                <c:pt idx="3253">
                  <c:v>0.00143</c:v>
                </c:pt>
                <c:pt idx="3254">
                  <c:v>0.00142</c:v>
                </c:pt>
                <c:pt idx="3255">
                  <c:v>0.00141</c:v>
                </c:pt>
                <c:pt idx="3256">
                  <c:v>0.00139</c:v>
                </c:pt>
                <c:pt idx="3257">
                  <c:v>0.00138</c:v>
                </c:pt>
                <c:pt idx="3258">
                  <c:v>0.00137</c:v>
                </c:pt>
                <c:pt idx="3259">
                  <c:v>0.00136</c:v>
                </c:pt>
                <c:pt idx="3260">
                  <c:v>0.00135</c:v>
                </c:pt>
                <c:pt idx="3261">
                  <c:v>0.00131</c:v>
                </c:pt>
                <c:pt idx="3262">
                  <c:v>0.00129</c:v>
                </c:pt>
                <c:pt idx="3263">
                  <c:v>0.00128</c:v>
                </c:pt>
                <c:pt idx="3264">
                  <c:v>0.00126</c:v>
                </c:pt>
                <c:pt idx="3265">
                  <c:v>0.00125</c:v>
                </c:pt>
                <c:pt idx="3266">
                  <c:v>0.00123</c:v>
                </c:pt>
                <c:pt idx="3267">
                  <c:v>0.00121</c:v>
                </c:pt>
                <c:pt idx="3268">
                  <c:v>0.0012</c:v>
                </c:pt>
                <c:pt idx="3269">
                  <c:v>0.00118</c:v>
                </c:pt>
                <c:pt idx="3270">
                  <c:v>0.00118</c:v>
                </c:pt>
                <c:pt idx="3271">
                  <c:v>0.00117</c:v>
                </c:pt>
                <c:pt idx="3272">
                  <c:v>0.00116</c:v>
                </c:pt>
                <c:pt idx="3273">
                  <c:v>0.00116</c:v>
                </c:pt>
                <c:pt idx="3274">
                  <c:v>0.00115</c:v>
                </c:pt>
                <c:pt idx="3275">
                  <c:v>0.00114</c:v>
                </c:pt>
                <c:pt idx="3276">
                  <c:v>0.00113</c:v>
                </c:pt>
                <c:pt idx="3277">
                  <c:v>0.00112</c:v>
                </c:pt>
                <c:pt idx="3278">
                  <c:v>0.00111</c:v>
                </c:pt>
                <c:pt idx="3279">
                  <c:v>0.0011</c:v>
                </c:pt>
                <c:pt idx="3280">
                  <c:v>0.00108</c:v>
                </c:pt>
                <c:pt idx="3281">
                  <c:v>0.00108</c:v>
                </c:pt>
                <c:pt idx="3282">
                  <c:v>0.00108</c:v>
                </c:pt>
                <c:pt idx="3283">
                  <c:v>0.00106</c:v>
                </c:pt>
                <c:pt idx="3284">
                  <c:v>0.00106</c:v>
                </c:pt>
                <c:pt idx="3285">
                  <c:v>0.00105</c:v>
                </c:pt>
                <c:pt idx="3286">
                  <c:v>0.00104</c:v>
                </c:pt>
                <c:pt idx="3287">
                  <c:v>0.00104</c:v>
                </c:pt>
                <c:pt idx="3288">
                  <c:v>0.00103</c:v>
                </c:pt>
                <c:pt idx="3289">
                  <c:v>0.00101</c:v>
                </c:pt>
                <c:pt idx="3290">
                  <c:v>0.00101</c:v>
                </c:pt>
                <c:pt idx="3291">
                  <c:v>0.00099</c:v>
                </c:pt>
                <c:pt idx="3292">
                  <c:v>0.00098</c:v>
                </c:pt>
                <c:pt idx="3293">
                  <c:v>0.00097</c:v>
                </c:pt>
                <c:pt idx="3294">
                  <c:v>0.00095</c:v>
                </c:pt>
                <c:pt idx="3295">
                  <c:v>0.00094</c:v>
                </c:pt>
                <c:pt idx="3296">
                  <c:v>0.00093</c:v>
                </c:pt>
                <c:pt idx="3297">
                  <c:v>0.00092</c:v>
                </c:pt>
                <c:pt idx="3298">
                  <c:v>0.00092</c:v>
                </c:pt>
                <c:pt idx="3299">
                  <c:v>0.00089</c:v>
                </c:pt>
                <c:pt idx="3300">
                  <c:v>0.00088</c:v>
                </c:pt>
                <c:pt idx="3301">
                  <c:v>0.00085</c:v>
                </c:pt>
                <c:pt idx="3302">
                  <c:v>0.00084</c:v>
                </c:pt>
                <c:pt idx="3303">
                  <c:v>0.00082</c:v>
                </c:pt>
                <c:pt idx="3304">
                  <c:v>0.00081</c:v>
                </c:pt>
                <c:pt idx="3305">
                  <c:v>0.00078</c:v>
                </c:pt>
                <c:pt idx="3306">
                  <c:v>0.00079</c:v>
                </c:pt>
                <c:pt idx="3307">
                  <c:v>0.00078</c:v>
                </c:pt>
                <c:pt idx="3308">
                  <c:v>0.00077</c:v>
                </c:pt>
                <c:pt idx="3309">
                  <c:v>0.00079</c:v>
                </c:pt>
                <c:pt idx="3310">
                  <c:v>0.00078</c:v>
                </c:pt>
                <c:pt idx="3311">
                  <c:v>0.00078</c:v>
                </c:pt>
                <c:pt idx="3312">
                  <c:v>0.00077</c:v>
                </c:pt>
                <c:pt idx="3313">
                  <c:v>0.00077</c:v>
                </c:pt>
                <c:pt idx="3314">
                  <c:v>0.00076</c:v>
                </c:pt>
                <c:pt idx="3315">
                  <c:v>0.00076</c:v>
                </c:pt>
                <c:pt idx="3316">
                  <c:v>0.00076</c:v>
                </c:pt>
                <c:pt idx="3317">
                  <c:v>0.00076</c:v>
                </c:pt>
                <c:pt idx="3318">
                  <c:v>0.00075</c:v>
                </c:pt>
                <c:pt idx="3319">
                  <c:v>0.00074</c:v>
                </c:pt>
                <c:pt idx="3320">
                  <c:v>0.00075</c:v>
                </c:pt>
                <c:pt idx="3321">
                  <c:v>0.00074</c:v>
                </c:pt>
                <c:pt idx="3322">
                  <c:v>0.00073</c:v>
                </c:pt>
                <c:pt idx="3323">
                  <c:v>0.00073</c:v>
                </c:pt>
                <c:pt idx="3324">
                  <c:v>0.00074</c:v>
                </c:pt>
                <c:pt idx="3325">
                  <c:v>0.00074</c:v>
                </c:pt>
                <c:pt idx="3326">
                  <c:v>0.00073</c:v>
                </c:pt>
                <c:pt idx="3327">
                  <c:v>0.00074</c:v>
                </c:pt>
                <c:pt idx="3328">
                  <c:v>0.00075</c:v>
                </c:pt>
                <c:pt idx="3329">
                  <c:v>0.00074</c:v>
                </c:pt>
                <c:pt idx="3330">
                  <c:v>0.00073</c:v>
                </c:pt>
                <c:pt idx="3331">
                  <c:v>0.00073</c:v>
                </c:pt>
                <c:pt idx="3332">
                  <c:v>0.00072</c:v>
                </c:pt>
                <c:pt idx="3333">
                  <c:v>0.00072</c:v>
                </c:pt>
                <c:pt idx="3334">
                  <c:v>0.00071</c:v>
                </c:pt>
                <c:pt idx="3335">
                  <c:v>0.00072</c:v>
                </c:pt>
                <c:pt idx="3336">
                  <c:v>0.00072</c:v>
                </c:pt>
                <c:pt idx="3337">
                  <c:v>0.00071</c:v>
                </c:pt>
                <c:pt idx="3338">
                  <c:v>0.0007</c:v>
                </c:pt>
                <c:pt idx="3339">
                  <c:v>0.00068</c:v>
                </c:pt>
                <c:pt idx="3340">
                  <c:v>0.00069</c:v>
                </c:pt>
                <c:pt idx="3341">
                  <c:v>0.00069</c:v>
                </c:pt>
                <c:pt idx="3342">
                  <c:v>0.0007</c:v>
                </c:pt>
                <c:pt idx="3343">
                  <c:v>0.00069</c:v>
                </c:pt>
                <c:pt idx="3344">
                  <c:v>0.00069</c:v>
                </c:pt>
                <c:pt idx="3345">
                  <c:v>0.00067</c:v>
                </c:pt>
                <c:pt idx="3346">
                  <c:v>0.00066</c:v>
                </c:pt>
                <c:pt idx="3347">
                  <c:v>0.00066</c:v>
                </c:pt>
                <c:pt idx="3348">
                  <c:v>0.00066</c:v>
                </c:pt>
                <c:pt idx="3349">
                  <c:v>0.00066</c:v>
                </c:pt>
                <c:pt idx="3350">
                  <c:v>0.00064</c:v>
                </c:pt>
                <c:pt idx="3351">
                  <c:v>0.00064</c:v>
                </c:pt>
                <c:pt idx="3352">
                  <c:v>0.00064</c:v>
                </c:pt>
                <c:pt idx="3353">
                  <c:v>0.00065</c:v>
                </c:pt>
                <c:pt idx="3354">
                  <c:v>0.00064</c:v>
                </c:pt>
                <c:pt idx="3355">
                  <c:v>0.00064</c:v>
                </c:pt>
                <c:pt idx="3356">
                  <c:v>0.00064</c:v>
                </c:pt>
                <c:pt idx="3357">
                  <c:v>0.00064</c:v>
                </c:pt>
                <c:pt idx="3358">
                  <c:v>0.00065</c:v>
                </c:pt>
                <c:pt idx="3359">
                  <c:v>0.00066</c:v>
                </c:pt>
                <c:pt idx="3360">
                  <c:v>0.00066</c:v>
                </c:pt>
                <c:pt idx="3361">
                  <c:v>0.00066</c:v>
                </c:pt>
                <c:pt idx="3362">
                  <c:v>0.00065</c:v>
                </c:pt>
                <c:pt idx="3363">
                  <c:v>0.00065</c:v>
                </c:pt>
                <c:pt idx="3364">
                  <c:v>0.00066</c:v>
                </c:pt>
                <c:pt idx="3365">
                  <c:v>0.00067</c:v>
                </c:pt>
                <c:pt idx="3366">
                  <c:v>0.00066</c:v>
                </c:pt>
                <c:pt idx="3367">
                  <c:v>0.00067</c:v>
                </c:pt>
                <c:pt idx="3368">
                  <c:v>0.00067</c:v>
                </c:pt>
                <c:pt idx="3369">
                  <c:v>0.00067</c:v>
                </c:pt>
                <c:pt idx="3370">
                  <c:v>0.00067</c:v>
                </c:pt>
                <c:pt idx="3371">
                  <c:v>0.00066</c:v>
                </c:pt>
                <c:pt idx="3372">
                  <c:v>0.00066</c:v>
                </c:pt>
                <c:pt idx="3373">
                  <c:v>0.00065</c:v>
                </c:pt>
                <c:pt idx="3374">
                  <c:v>0.00063</c:v>
                </c:pt>
                <c:pt idx="3375">
                  <c:v>0.00062</c:v>
                </c:pt>
                <c:pt idx="3376">
                  <c:v>0.00063</c:v>
                </c:pt>
                <c:pt idx="3377">
                  <c:v>0.00062</c:v>
                </c:pt>
                <c:pt idx="3378">
                  <c:v>0.00061</c:v>
                </c:pt>
                <c:pt idx="3379">
                  <c:v>0.0006</c:v>
                </c:pt>
                <c:pt idx="3380">
                  <c:v>0.0006</c:v>
                </c:pt>
                <c:pt idx="3381">
                  <c:v>0.00061</c:v>
                </c:pt>
                <c:pt idx="3382">
                  <c:v>0.00061</c:v>
                </c:pt>
                <c:pt idx="3383">
                  <c:v>0.00062</c:v>
                </c:pt>
                <c:pt idx="3384">
                  <c:v>0.00062</c:v>
                </c:pt>
                <c:pt idx="3385">
                  <c:v>0.00062</c:v>
                </c:pt>
                <c:pt idx="3386">
                  <c:v>0.00061</c:v>
                </c:pt>
                <c:pt idx="3387">
                  <c:v>0.0006</c:v>
                </c:pt>
                <c:pt idx="3388">
                  <c:v>0.0006</c:v>
                </c:pt>
                <c:pt idx="3389">
                  <c:v>0.00061</c:v>
                </c:pt>
                <c:pt idx="3390">
                  <c:v>0.0006</c:v>
                </c:pt>
                <c:pt idx="3391">
                  <c:v>0.0006</c:v>
                </c:pt>
                <c:pt idx="3392">
                  <c:v>0.0006</c:v>
                </c:pt>
                <c:pt idx="3393">
                  <c:v>0.00061</c:v>
                </c:pt>
                <c:pt idx="3394">
                  <c:v>0.00061</c:v>
                </c:pt>
                <c:pt idx="3395">
                  <c:v>0.00062</c:v>
                </c:pt>
                <c:pt idx="3396">
                  <c:v>0.00062</c:v>
                </c:pt>
                <c:pt idx="3397">
                  <c:v>0.00064</c:v>
                </c:pt>
                <c:pt idx="3398">
                  <c:v>0.00064</c:v>
                </c:pt>
                <c:pt idx="3399">
                  <c:v>0.00065</c:v>
                </c:pt>
                <c:pt idx="3400">
                  <c:v>0.00065</c:v>
                </c:pt>
                <c:pt idx="3401">
                  <c:v>0.00066</c:v>
                </c:pt>
                <c:pt idx="3402">
                  <c:v>0.00065</c:v>
                </c:pt>
                <c:pt idx="3403">
                  <c:v>0.00066</c:v>
                </c:pt>
                <c:pt idx="3404">
                  <c:v>0.00065</c:v>
                </c:pt>
                <c:pt idx="3405">
                  <c:v>0.00065</c:v>
                </c:pt>
                <c:pt idx="3406">
                  <c:v>0.00064</c:v>
                </c:pt>
                <c:pt idx="3407">
                  <c:v>0.00064</c:v>
                </c:pt>
                <c:pt idx="3408">
                  <c:v>0.00063</c:v>
                </c:pt>
                <c:pt idx="3409">
                  <c:v>0.00063</c:v>
                </c:pt>
                <c:pt idx="3410">
                  <c:v>0.00062</c:v>
                </c:pt>
                <c:pt idx="3411">
                  <c:v>0.00062</c:v>
                </c:pt>
                <c:pt idx="3412">
                  <c:v>0.00063</c:v>
                </c:pt>
                <c:pt idx="3413">
                  <c:v>0.00061</c:v>
                </c:pt>
                <c:pt idx="3414">
                  <c:v>0.00061</c:v>
                </c:pt>
                <c:pt idx="3415">
                  <c:v>0.00062</c:v>
                </c:pt>
                <c:pt idx="3416">
                  <c:v>0.00062</c:v>
                </c:pt>
                <c:pt idx="3417">
                  <c:v>0.00061</c:v>
                </c:pt>
                <c:pt idx="3418">
                  <c:v>0.0006</c:v>
                </c:pt>
                <c:pt idx="3419">
                  <c:v>0.0006</c:v>
                </c:pt>
                <c:pt idx="3420">
                  <c:v>0.00058</c:v>
                </c:pt>
                <c:pt idx="3421">
                  <c:v>0.00059</c:v>
                </c:pt>
                <c:pt idx="3422">
                  <c:v>0.00058</c:v>
                </c:pt>
                <c:pt idx="3423">
                  <c:v>0.00058</c:v>
                </c:pt>
                <c:pt idx="3424">
                  <c:v>0.00057</c:v>
                </c:pt>
                <c:pt idx="3425">
                  <c:v>0.00057</c:v>
                </c:pt>
                <c:pt idx="3426">
                  <c:v>0.00056</c:v>
                </c:pt>
                <c:pt idx="3427">
                  <c:v>0.00057</c:v>
                </c:pt>
                <c:pt idx="3428">
                  <c:v>0.00057</c:v>
                </c:pt>
                <c:pt idx="3429">
                  <c:v>0.00056</c:v>
                </c:pt>
                <c:pt idx="3430">
                  <c:v>0.00056</c:v>
                </c:pt>
                <c:pt idx="3431">
                  <c:v>0.00055</c:v>
                </c:pt>
                <c:pt idx="3432">
                  <c:v>0.00055</c:v>
                </c:pt>
                <c:pt idx="3433">
                  <c:v>0.00054</c:v>
                </c:pt>
                <c:pt idx="3434">
                  <c:v>0.00055</c:v>
                </c:pt>
                <c:pt idx="3435">
                  <c:v>0.00054</c:v>
                </c:pt>
                <c:pt idx="3436">
                  <c:v>0.00054</c:v>
                </c:pt>
                <c:pt idx="3437">
                  <c:v>0.00053</c:v>
                </c:pt>
                <c:pt idx="3438">
                  <c:v>0.00053</c:v>
                </c:pt>
                <c:pt idx="3439">
                  <c:v>0.00052</c:v>
                </c:pt>
                <c:pt idx="3440">
                  <c:v>0.00054</c:v>
                </c:pt>
                <c:pt idx="3441">
                  <c:v>0.00054</c:v>
                </c:pt>
                <c:pt idx="3442">
                  <c:v>0.00055</c:v>
                </c:pt>
                <c:pt idx="3443">
                  <c:v>0.00055</c:v>
                </c:pt>
                <c:pt idx="3444">
                  <c:v>0.00055</c:v>
                </c:pt>
                <c:pt idx="3445">
                  <c:v>0.00055</c:v>
                </c:pt>
                <c:pt idx="3446">
                  <c:v>0.00055</c:v>
                </c:pt>
                <c:pt idx="3447">
                  <c:v>0.00056</c:v>
                </c:pt>
                <c:pt idx="3448">
                  <c:v>0.00057</c:v>
                </c:pt>
                <c:pt idx="3449">
                  <c:v>0.00058</c:v>
                </c:pt>
                <c:pt idx="3450">
                  <c:v>0.00058</c:v>
                </c:pt>
                <c:pt idx="3451">
                  <c:v>0.00058</c:v>
                </c:pt>
                <c:pt idx="3452">
                  <c:v>0.00059</c:v>
                </c:pt>
                <c:pt idx="3453">
                  <c:v>0.00059</c:v>
                </c:pt>
                <c:pt idx="3454">
                  <c:v>0.00058</c:v>
                </c:pt>
                <c:pt idx="3455">
                  <c:v>0.00059</c:v>
                </c:pt>
                <c:pt idx="3456">
                  <c:v>0.0006</c:v>
                </c:pt>
                <c:pt idx="3457">
                  <c:v>0.00059</c:v>
                </c:pt>
                <c:pt idx="3458">
                  <c:v>0.00059</c:v>
                </c:pt>
                <c:pt idx="3459">
                  <c:v>0.00058</c:v>
                </c:pt>
                <c:pt idx="3460">
                  <c:v>0.00059</c:v>
                </c:pt>
                <c:pt idx="3461">
                  <c:v>0.00059</c:v>
                </c:pt>
                <c:pt idx="3462">
                  <c:v>0.00058</c:v>
                </c:pt>
                <c:pt idx="3463">
                  <c:v>0.00059</c:v>
                </c:pt>
                <c:pt idx="3464">
                  <c:v>0.0006</c:v>
                </c:pt>
                <c:pt idx="3465">
                  <c:v>0.0006</c:v>
                </c:pt>
                <c:pt idx="3466">
                  <c:v>0.00059</c:v>
                </c:pt>
                <c:pt idx="3467">
                  <c:v>0.00059</c:v>
                </c:pt>
                <c:pt idx="3468">
                  <c:v>0.0006</c:v>
                </c:pt>
                <c:pt idx="3469">
                  <c:v>0.0006</c:v>
                </c:pt>
                <c:pt idx="3470">
                  <c:v>0.0006</c:v>
                </c:pt>
                <c:pt idx="3471">
                  <c:v>0.00059</c:v>
                </c:pt>
                <c:pt idx="3472">
                  <c:v>0.0006</c:v>
                </c:pt>
                <c:pt idx="3473">
                  <c:v>0.0006</c:v>
                </c:pt>
                <c:pt idx="3474">
                  <c:v>0.0006</c:v>
                </c:pt>
                <c:pt idx="3475">
                  <c:v>0.00059</c:v>
                </c:pt>
                <c:pt idx="3476">
                  <c:v>0.0006</c:v>
                </c:pt>
                <c:pt idx="3477">
                  <c:v>0.00061</c:v>
                </c:pt>
                <c:pt idx="3478">
                  <c:v>0.00061</c:v>
                </c:pt>
                <c:pt idx="3479">
                  <c:v>0.00061</c:v>
                </c:pt>
                <c:pt idx="3480">
                  <c:v>0.0006</c:v>
                </c:pt>
                <c:pt idx="3481">
                  <c:v>0.00061</c:v>
                </c:pt>
                <c:pt idx="3482">
                  <c:v>0.00061</c:v>
                </c:pt>
                <c:pt idx="3483">
                  <c:v>0.00061</c:v>
                </c:pt>
                <c:pt idx="3484">
                  <c:v>0.00061</c:v>
                </c:pt>
                <c:pt idx="3485">
                  <c:v>0.00062</c:v>
                </c:pt>
                <c:pt idx="3486">
                  <c:v>0.00062</c:v>
                </c:pt>
                <c:pt idx="3487">
                  <c:v>0.00063</c:v>
                </c:pt>
                <c:pt idx="3488">
                  <c:v>0.00062</c:v>
                </c:pt>
                <c:pt idx="3489">
                  <c:v>0.00064</c:v>
                </c:pt>
                <c:pt idx="3490">
                  <c:v>0.00064</c:v>
                </c:pt>
                <c:pt idx="3491">
                  <c:v>0.00065</c:v>
                </c:pt>
                <c:pt idx="3492">
                  <c:v>0.00064</c:v>
                </c:pt>
                <c:pt idx="3493">
                  <c:v>0.00062</c:v>
                </c:pt>
                <c:pt idx="3494">
                  <c:v>0.00062</c:v>
                </c:pt>
                <c:pt idx="3495">
                  <c:v>0.0006</c:v>
                </c:pt>
                <c:pt idx="3496">
                  <c:v>0.0006</c:v>
                </c:pt>
                <c:pt idx="3497">
                  <c:v>0.00058</c:v>
                </c:pt>
                <c:pt idx="3498">
                  <c:v>0.00058</c:v>
                </c:pt>
                <c:pt idx="3499">
                  <c:v>0.00057</c:v>
                </c:pt>
                <c:pt idx="3500">
                  <c:v>0.00057</c:v>
                </c:pt>
                <c:pt idx="3501">
                  <c:v>0.00058</c:v>
                </c:pt>
                <c:pt idx="3502">
                  <c:v>0.00058</c:v>
                </c:pt>
                <c:pt idx="3503">
                  <c:v>0.0006</c:v>
                </c:pt>
                <c:pt idx="3504">
                  <c:v>0.0006</c:v>
                </c:pt>
                <c:pt idx="3505">
                  <c:v>0.00061</c:v>
                </c:pt>
                <c:pt idx="3506">
                  <c:v>0.00061</c:v>
                </c:pt>
                <c:pt idx="3507">
                  <c:v>0.00061</c:v>
                </c:pt>
                <c:pt idx="3508">
                  <c:v>0.00061</c:v>
                </c:pt>
                <c:pt idx="3509">
                  <c:v>0.00061</c:v>
                </c:pt>
                <c:pt idx="3510">
                  <c:v>0.0006</c:v>
                </c:pt>
                <c:pt idx="3511">
                  <c:v>0.00061</c:v>
                </c:pt>
                <c:pt idx="3512">
                  <c:v>0.00061</c:v>
                </c:pt>
                <c:pt idx="3513">
                  <c:v>0.00061</c:v>
                </c:pt>
                <c:pt idx="3514">
                  <c:v>0.00062</c:v>
                </c:pt>
                <c:pt idx="3515">
                  <c:v>0.00062</c:v>
                </c:pt>
                <c:pt idx="3516">
                  <c:v>0.00062</c:v>
                </c:pt>
                <c:pt idx="3517">
                  <c:v>0.00063</c:v>
                </c:pt>
                <c:pt idx="3518">
                  <c:v>0.00063</c:v>
                </c:pt>
                <c:pt idx="3519">
                  <c:v>0.00063</c:v>
                </c:pt>
                <c:pt idx="3520">
                  <c:v>0.00063</c:v>
                </c:pt>
                <c:pt idx="3521">
                  <c:v>0.00062</c:v>
                </c:pt>
                <c:pt idx="3522">
                  <c:v>0.00063</c:v>
                </c:pt>
                <c:pt idx="3523">
                  <c:v>0.00062</c:v>
                </c:pt>
                <c:pt idx="3524">
                  <c:v>0.00062</c:v>
                </c:pt>
                <c:pt idx="3525">
                  <c:v>0.00061</c:v>
                </c:pt>
                <c:pt idx="3526">
                  <c:v>0.00062</c:v>
                </c:pt>
                <c:pt idx="3527">
                  <c:v>0.00061</c:v>
                </c:pt>
                <c:pt idx="3528">
                  <c:v>0.00061</c:v>
                </c:pt>
                <c:pt idx="3529">
                  <c:v>0.00061</c:v>
                </c:pt>
                <c:pt idx="3530">
                  <c:v>0.00061</c:v>
                </c:pt>
                <c:pt idx="3531">
                  <c:v>0.00061</c:v>
                </c:pt>
                <c:pt idx="3532">
                  <c:v>0.0006</c:v>
                </c:pt>
                <c:pt idx="3533">
                  <c:v>0.00061</c:v>
                </c:pt>
                <c:pt idx="3534">
                  <c:v>0.0006</c:v>
                </c:pt>
                <c:pt idx="3535">
                  <c:v>0.00061</c:v>
                </c:pt>
                <c:pt idx="3536">
                  <c:v>0.0006</c:v>
                </c:pt>
                <c:pt idx="3537">
                  <c:v>0.00061</c:v>
                </c:pt>
                <c:pt idx="3538">
                  <c:v>0.00061</c:v>
                </c:pt>
                <c:pt idx="3539">
                  <c:v>0.00062</c:v>
                </c:pt>
                <c:pt idx="3540">
                  <c:v>0.00062</c:v>
                </c:pt>
                <c:pt idx="3541">
                  <c:v>0.00061</c:v>
                </c:pt>
                <c:pt idx="3542">
                  <c:v>0.00062</c:v>
                </c:pt>
                <c:pt idx="3543">
                  <c:v>0.00062</c:v>
                </c:pt>
                <c:pt idx="3544">
                  <c:v>0.00061</c:v>
                </c:pt>
                <c:pt idx="3545">
                  <c:v>0.00062</c:v>
                </c:pt>
                <c:pt idx="3546">
                  <c:v>0.00063</c:v>
                </c:pt>
                <c:pt idx="3547">
                  <c:v>0.00063</c:v>
                </c:pt>
                <c:pt idx="3548">
                  <c:v>0.00063</c:v>
                </c:pt>
                <c:pt idx="3549">
                  <c:v>0.00063</c:v>
                </c:pt>
                <c:pt idx="3550">
                  <c:v>0.00064</c:v>
                </c:pt>
                <c:pt idx="3551">
                  <c:v>0.00065</c:v>
                </c:pt>
                <c:pt idx="3552">
                  <c:v>0.00067</c:v>
                </c:pt>
                <c:pt idx="3553">
                  <c:v>0.00067</c:v>
                </c:pt>
                <c:pt idx="3554">
                  <c:v>0.00067</c:v>
                </c:pt>
                <c:pt idx="3555">
                  <c:v>0.00067</c:v>
                </c:pt>
                <c:pt idx="3556">
                  <c:v>0.00066</c:v>
                </c:pt>
                <c:pt idx="3557">
                  <c:v>0.00066</c:v>
                </c:pt>
                <c:pt idx="3558">
                  <c:v>0.00067</c:v>
                </c:pt>
                <c:pt idx="3559">
                  <c:v>0.00067</c:v>
                </c:pt>
                <c:pt idx="3560">
                  <c:v>0.00068</c:v>
                </c:pt>
                <c:pt idx="3561">
                  <c:v>0.00067</c:v>
                </c:pt>
                <c:pt idx="3562">
                  <c:v>0.00068</c:v>
                </c:pt>
                <c:pt idx="3563">
                  <c:v>0.00068</c:v>
                </c:pt>
                <c:pt idx="3564">
                  <c:v>0.00069</c:v>
                </c:pt>
                <c:pt idx="3565">
                  <c:v>0.00069</c:v>
                </c:pt>
                <c:pt idx="3566">
                  <c:v>0.0007</c:v>
                </c:pt>
                <c:pt idx="3567">
                  <c:v>0.0007</c:v>
                </c:pt>
                <c:pt idx="3568">
                  <c:v>0.0007</c:v>
                </c:pt>
                <c:pt idx="3569">
                  <c:v>0.0007</c:v>
                </c:pt>
                <c:pt idx="3570">
                  <c:v>0.00069</c:v>
                </c:pt>
                <c:pt idx="3571">
                  <c:v>0.0007</c:v>
                </c:pt>
                <c:pt idx="3572">
                  <c:v>0.00069</c:v>
                </c:pt>
                <c:pt idx="3573">
                  <c:v>0.00069</c:v>
                </c:pt>
                <c:pt idx="3574">
                  <c:v>0.00069</c:v>
                </c:pt>
                <c:pt idx="3575">
                  <c:v>0.0007</c:v>
                </c:pt>
                <c:pt idx="3576">
                  <c:v>0.0007</c:v>
                </c:pt>
                <c:pt idx="3577">
                  <c:v>0.0007</c:v>
                </c:pt>
                <c:pt idx="3578">
                  <c:v>0.0007</c:v>
                </c:pt>
                <c:pt idx="3579">
                  <c:v>0.00071</c:v>
                </c:pt>
                <c:pt idx="3580">
                  <c:v>0.00072</c:v>
                </c:pt>
                <c:pt idx="3581">
                  <c:v>0.00073</c:v>
                </c:pt>
                <c:pt idx="3582">
                  <c:v>0.00073</c:v>
                </c:pt>
                <c:pt idx="3583">
                  <c:v>0.00074</c:v>
                </c:pt>
                <c:pt idx="3584">
                  <c:v>0.00074</c:v>
                </c:pt>
                <c:pt idx="3585">
                  <c:v>0.00074</c:v>
                </c:pt>
                <c:pt idx="3586">
                  <c:v>0.00076</c:v>
                </c:pt>
                <c:pt idx="3587">
                  <c:v>0.00076</c:v>
                </c:pt>
                <c:pt idx="3588">
                  <c:v>0.00076</c:v>
                </c:pt>
                <c:pt idx="3589">
                  <c:v>0.00075</c:v>
                </c:pt>
                <c:pt idx="3590">
                  <c:v>0.00076</c:v>
                </c:pt>
                <c:pt idx="3591">
                  <c:v>0.00076</c:v>
                </c:pt>
                <c:pt idx="3592">
                  <c:v>0.00077</c:v>
                </c:pt>
                <c:pt idx="3593">
                  <c:v>0.00077</c:v>
                </c:pt>
                <c:pt idx="3594">
                  <c:v>0.00077</c:v>
                </c:pt>
                <c:pt idx="3595">
                  <c:v>0.00076</c:v>
                </c:pt>
                <c:pt idx="3596">
                  <c:v>0.00076</c:v>
                </c:pt>
                <c:pt idx="3597">
                  <c:v>0.00076</c:v>
                </c:pt>
                <c:pt idx="3598">
                  <c:v>0.00077</c:v>
                </c:pt>
                <c:pt idx="3599">
                  <c:v>0.00077</c:v>
                </c:pt>
                <c:pt idx="3600">
                  <c:v>0.00076</c:v>
                </c:pt>
                <c:pt idx="3601">
                  <c:v>0.00076</c:v>
                </c:pt>
                <c:pt idx="3602">
                  <c:v>0.00075</c:v>
                </c:pt>
                <c:pt idx="3603">
                  <c:v>0.00075</c:v>
                </c:pt>
                <c:pt idx="3604">
                  <c:v>0.00075</c:v>
                </c:pt>
                <c:pt idx="3605">
                  <c:v>0.00076</c:v>
                </c:pt>
                <c:pt idx="3606">
                  <c:v>0.00076</c:v>
                </c:pt>
                <c:pt idx="3607">
                  <c:v>0.00075</c:v>
                </c:pt>
                <c:pt idx="3608">
                  <c:v>0.00075</c:v>
                </c:pt>
                <c:pt idx="3609">
                  <c:v>0.00075</c:v>
                </c:pt>
                <c:pt idx="3610">
                  <c:v>0.00075</c:v>
                </c:pt>
                <c:pt idx="3611">
                  <c:v>0.00076</c:v>
                </c:pt>
                <c:pt idx="3612">
                  <c:v>0.00077</c:v>
                </c:pt>
                <c:pt idx="3613">
                  <c:v>0.00078</c:v>
                </c:pt>
                <c:pt idx="3614">
                  <c:v>0.00077</c:v>
                </c:pt>
                <c:pt idx="3615">
                  <c:v>0.00077</c:v>
                </c:pt>
                <c:pt idx="3616">
                  <c:v>0.00077</c:v>
                </c:pt>
                <c:pt idx="3617">
                  <c:v>0.00078</c:v>
                </c:pt>
                <c:pt idx="3618">
                  <c:v>0.00078</c:v>
                </c:pt>
                <c:pt idx="3619">
                  <c:v>0.00078</c:v>
                </c:pt>
                <c:pt idx="3620">
                  <c:v>0.00078</c:v>
                </c:pt>
                <c:pt idx="3621">
                  <c:v>0.00078</c:v>
                </c:pt>
                <c:pt idx="3622">
                  <c:v>0.00077</c:v>
                </c:pt>
                <c:pt idx="3623">
                  <c:v>0.00077</c:v>
                </c:pt>
                <c:pt idx="3624">
                  <c:v>0.00079</c:v>
                </c:pt>
                <c:pt idx="3625">
                  <c:v>0.00078</c:v>
                </c:pt>
                <c:pt idx="3626">
                  <c:v>0.00079</c:v>
                </c:pt>
                <c:pt idx="3627">
                  <c:v>0.00079</c:v>
                </c:pt>
                <c:pt idx="3628">
                  <c:v>0.0008</c:v>
                </c:pt>
                <c:pt idx="3629">
                  <c:v>0.0008</c:v>
                </c:pt>
                <c:pt idx="3630">
                  <c:v>0.0008</c:v>
                </c:pt>
                <c:pt idx="3631">
                  <c:v>0.00081</c:v>
                </c:pt>
                <c:pt idx="3632">
                  <c:v>0.00081</c:v>
                </c:pt>
                <c:pt idx="3633">
                  <c:v>0.00081</c:v>
                </c:pt>
                <c:pt idx="3634">
                  <c:v>0.00081</c:v>
                </c:pt>
                <c:pt idx="3635">
                  <c:v>0.00081</c:v>
                </c:pt>
                <c:pt idx="3636">
                  <c:v>0.00081</c:v>
                </c:pt>
                <c:pt idx="3637">
                  <c:v>0.00082</c:v>
                </c:pt>
                <c:pt idx="3638">
                  <c:v>0.00082</c:v>
                </c:pt>
                <c:pt idx="3639">
                  <c:v>0.00082</c:v>
                </c:pt>
                <c:pt idx="3640">
                  <c:v>0.00084</c:v>
                </c:pt>
                <c:pt idx="3641">
                  <c:v>0.00084</c:v>
                </c:pt>
                <c:pt idx="3642">
                  <c:v>0.00085</c:v>
                </c:pt>
                <c:pt idx="3643">
                  <c:v>0.00085</c:v>
                </c:pt>
                <c:pt idx="3644">
                  <c:v>0.00085</c:v>
                </c:pt>
                <c:pt idx="3645">
                  <c:v>0.00086</c:v>
                </c:pt>
                <c:pt idx="3646">
                  <c:v>0.00087</c:v>
                </c:pt>
                <c:pt idx="3647">
                  <c:v>0.00088</c:v>
                </c:pt>
                <c:pt idx="3648">
                  <c:v>0.00088</c:v>
                </c:pt>
                <c:pt idx="3649">
                  <c:v>0.00088</c:v>
                </c:pt>
                <c:pt idx="3650">
                  <c:v>0.00088</c:v>
                </c:pt>
                <c:pt idx="3651">
                  <c:v>0.00088</c:v>
                </c:pt>
                <c:pt idx="3652">
                  <c:v>0.00089</c:v>
                </c:pt>
                <c:pt idx="3653">
                  <c:v>0.00089</c:v>
                </c:pt>
                <c:pt idx="3654">
                  <c:v>0.00088</c:v>
                </c:pt>
                <c:pt idx="3655">
                  <c:v>0.00087</c:v>
                </c:pt>
                <c:pt idx="3656">
                  <c:v>0.00088</c:v>
                </c:pt>
                <c:pt idx="3657">
                  <c:v>0.00088</c:v>
                </c:pt>
                <c:pt idx="3658">
                  <c:v>0.00089</c:v>
                </c:pt>
                <c:pt idx="3659">
                  <c:v>0.0009</c:v>
                </c:pt>
                <c:pt idx="3660">
                  <c:v>0.0009</c:v>
                </c:pt>
                <c:pt idx="3661">
                  <c:v>0.00091</c:v>
                </c:pt>
                <c:pt idx="3662">
                  <c:v>0.00092</c:v>
                </c:pt>
                <c:pt idx="3663">
                  <c:v>0.00093</c:v>
                </c:pt>
                <c:pt idx="3664">
                  <c:v>0.00094</c:v>
                </c:pt>
                <c:pt idx="3665">
                  <c:v>0.00094</c:v>
                </c:pt>
                <c:pt idx="3666">
                  <c:v>0.00094</c:v>
                </c:pt>
                <c:pt idx="3667">
                  <c:v>0.00093</c:v>
                </c:pt>
                <c:pt idx="3668">
                  <c:v>0.00093</c:v>
                </c:pt>
                <c:pt idx="3669">
                  <c:v>0.00093</c:v>
                </c:pt>
                <c:pt idx="3670">
                  <c:v>0.00094</c:v>
                </c:pt>
                <c:pt idx="3671">
                  <c:v>0.00094</c:v>
                </c:pt>
                <c:pt idx="3672">
                  <c:v>0.00094</c:v>
                </c:pt>
                <c:pt idx="3673">
                  <c:v>0.00094</c:v>
                </c:pt>
                <c:pt idx="3674">
                  <c:v>0.00095</c:v>
                </c:pt>
                <c:pt idx="3675">
                  <c:v>0.00096</c:v>
                </c:pt>
                <c:pt idx="3676">
                  <c:v>0.00097</c:v>
                </c:pt>
                <c:pt idx="3677">
                  <c:v>0.00097</c:v>
                </c:pt>
                <c:pt idx="3678">
                  <c:v>0.00098</c:v>
                </c:pt>
                <c:pt idx="3679">
                  <c:v>0.00098</c:v>
                </c:pt>
                <c:pt idx="3680">
                  <c:v>0.00098</c:v>
                </c:pt>
                <c:pt idx="3681">
                  <c:v>0.00099</c:v>
                </c:pt>
                <c:pt idx="3682">
                  <c:v>0.001</c:v>
                </c:pt>
                <c:pt idx="3683">
                  <c:v>0.00099</c:v>
                </c:pt>
                <c:pt idx="3684">
                  <c:v>0.00099</c:v>
                </c:pt>
                <c:pt idx="3685">
                  <c:v>0.001</c:v>
                </c:pt>
                <c:pt idx="3686">
                  <c:v>0.00101</c:v>
                </c:pt>
                <c:pt idx="3687">
                  <c:v>0.00101</c:v>
                </c:pt>
                <c:pt idx="3688">
                  <c:v>0.00101</c:v>
                </c:pt>
                <c:pt idx="3689">
                  <c:v>0.00101</c:v>
                </c:pt>
                <c:pt idx="3690">
                  <c:v>0.00101</c:v>
                </c:pt>
                <c:pt idx="3691">
                  <c:v>0.00101</c:v>
                </c:pt>
                <c:pt idx="3692">
                  <c:v>0.00102</c:v>
                </c:pt>
                <c:pt idx="3693">
                  <c:v>0.00104</c:v>
                </c:pt>
                <c:pt idx="3694">
                  <c:v>0.00104</c:v>
                </c:pt>
                <c:pt idx="3695">
                  <c:v>0.00104</c:v>
                </c:pt>
                <c:pt idx="3696">
                  <c:v>0.00103</c:v>
                </c:pt>
                <c:pt idx="3697">
                  <c:v>0.00104</c:v>
                </c:pt>
                <c:pt idx="3698">
                  <c:v>0.00105</c:v>
                </c:pt>
                <c:pt idx="3699">
                  <c:v>0.00107</c:v>
                </c:pt>
                <c:pt idx="3700">
                  <c:v>0.00107</c:v>
                </c:pt>
                <c:pt idx="3701">
                  <c:v>0.00108</c:v>
                </c:pt>
                <c:pt idx="3702">
                  <c:v>0.00109</c:v>
                </c:pt>
                <c:pt idx="3703">
                  <c:v>0.0011</c:v>
                </c:pt>
                <c:pt idx="3704">
                  <c:v>0.00111</c:v>
                </c:pt>
                <c:pt idx="3705">
                  <c:v>0.00112</c:v>
                </c:pt>
                <c:pt idx="3706">
                  <c:v>0.00114</c:v>
                </c:pt>
                <c:pt idx="3707">
                  <c:v>0.00115</c:v>
                </c:pt>
                <c:pt idx="3708">
                  <c:v>0.00115</c:v>
                </c:pt>
                <c:pt idx="3709">
                  <c:v>0.00116</c:v>
                </c:pt>
                <c:pt idx="3710">
                  <c:v>0.00116</c:v>
                </c:pt>
                <c:pt idx="3711">
                  <c:v>0.00118</c:v>
                </c:pt>
                <c:pt idx="3712">
                  <c:v>0.00119</c:v>
                </c:pt>
                <c:pt idx="3713">
                  <c:v>0.0012</c:v>
                </c:pt>
                <c:pt idx="3714">
                  <c:v>0.00121</c:v>
                </c:pt>
                <c:pt idx="3715">
                  <c:v>0.00121</c:v>
                </c:pt>
                <c:pt idx="3716">
                  <c:v>0.00122</c:v>
                </c:pt>
                <c:pt idx="3717">
                  <c:v>0.00122</c:v>
                </c:pt>
                <c:pt idx="3718">
                  <c:v>0.00124</c:v>
                </c:pt>
                <c:pt idx="3719">
                  <c:v>0.00126</c:v>
                </c:pt>
                <c:pt idx="3720">
                  <c:v>0.00127</c:v>
                </c:pt>
                <c:pt idx="3721">
                  <c:v>0.00128</c:v>
                </c:pt>
                <c:pt idx="3722">
                  <c:v>0.00129</c:v>
                </c:pt>
                <c:pt idx="3723">
                  <c:v>0.00129</c:v>
                </c:pt>
                <c:pt idx="3724">
                  <c:v>0.00129</c:v>
                </c:pt>
                <c:pt idx="3725">
                  <c:v>0.0013</c:v>
                </c:pt>
                <c:pt idx="3726">
                  <c:v>0.00131</c:v>
                </c:pt>
                <c:pt idx="3727">
                  <c:v>0.00131</c:v>
                </c:pt>
                <c:pt idx="3728">
                  <c:v>0.00131</c:v>
                </c:pt>
                <c:pt idx="3729">
                  <c:v>0.0013</c:v>
                </c:pt>
                <c:pt idx="3730">
                  <c:v>0.00131</c:v>
                </c:pt>
                <c:pt idx="3731">
                  <c:v>0.00131</c:v>
                </c:pt>
                <c:pt idx="3732">
                  <c:v>0.00133</c:v>
                </c:pt>
                <c:pt idx="3733">
                  <c:v>0.00135</c:v>
                </c:pt>
                <c:pt idx="3734">
                  <c:v>0.00134</c:v>
                </c:pt>
                <c:pt idx="3735">
                  <c:v>0.00136</c:v>
                </c:pt>
                <c:pt idx="3736">
                  <c:v>0.00137</c:v>
                </c:pt>
                <c:pt idx="3737">
                  <c:v>0.00138</c:v>
                </c:pt>
                <c:pt idx="3738">
                  <c:v>0.0014</c:v>
                </c:pt>
                <c:pt idx="3739">
                  <c:v>0.0014</c:v>
                </c:pt>
                <c:pt idx="3740">
                  <c:v>0.00141</c:v>
                </c:pt>
                <c:pt idx="3741">
                  <c:v>0.0014</c:v>
                </c:pt>
                <c:pt idx="3742">
                  <c:v>0.00139</c:v>
                </c:pt>
                <c:pt idx="3743">
                  <c:v>0.0014</c:v>
                </c:pt>
                <c:pt idx="3744">
                  <c:v>0.00142</c:v>
                </c:pt>
                <c:pt idx="3745">
                  <c:v>0.00142</c:v>
                </c:pt>
                <c:pt idx="3746">
                  <c:v>0.00142</c:v>
                </c:pt>
                <c:pt idx="3747">
                  <c:v>0.00144</c:v>
                </c:pt>
                <c:pt idx="3748">
                  <c:v>0.00144</c:v>
                </c:pt>
                <c:pt idx="3749">
                  <c:v>0.00145</c:v>
                </c:pt>
                <c:pt idx="3750">
                  <c:v>0.00146</c:v>
                </c:pt>
                <c:pt idx="3751">
                  <c:v>0.00147</c:v>
                </c:pt>
                <c:pt idx="3752">
                  <c:v>0.00148</c:v>
                </c:pt>
                <c:pt idx="3753">
                  <c:v>0.00149</c:v>
                </c:pt>
                <c:pt idx="3754">
                  <c:v>0.0015</c:v>
                </c:pt>
                <c:pt idx="3755">
                  <c:v>0.0015</c:v>
                </c:pt>
                <c:pt idx="3756">
                  <c:v>0.00151</c:v>
                </c:pt>
                <c:pt idx="3757">
                  <c:v>0.00152</c:v>
                </c:pt>
                <c:pt idx="3758">
                  <c:v>0.00151</c:v>
                </c:pt>
                <c:pt idx="3759">
                  <c:v>0.00151</c:v>
                </c:pt>
                <c:pt idx="3760">
                  <c:v>0.00152</c:v>
                </c:pt>
                <c:pt idx="3761">
                  <c:v>0.00153</c:v>
                </c:pt>
                <c:pt idx="3762">
                  <c:v>0.00154</c:v>
                </c:pt>
                <c:pt idx="3763">
                  <c:v>0.00155</c:v>
                </c:pt>
                <c:pt idx="3764">
                  <c:v>0.00155</c:v>
                </c:pt>
                <c:pt idx="3765">
                  <c:v>0.00155</c:v>
                </c:pt>
                <c:pt idx="3766">
                  <c:v>0.00156</c:v>
                </c:pt>
                <c:pt idx="3767">
                  <c:v>0.00157</c:v>
                </c:pt>
                <c:pt idx="3768">
                  <c:v>0.0016</c:v>
                </c:pt>
                <c:pt idx="3769">
                  <c:v>0.00162</c:v>
                </c:pt>
                <c:pt idx="3770">
                  <c:v>0.00164</c:v>
                </c:pt>
                <c:pt idx="3771">
                  <c:v>0.00165</c:v>
                </c:pt>
                <c:pt idx="3772">
                  <c:v>0.00165</c:v>
                </c:pt>
                <c:pt idx="3773">
                  <c:v>0.00166</c:v>
                </c:pt>
                <c:pt idx="3774">
                  <c:v>0.00168</c:v>
                </c:pt>
                <c:pt idx="3775">
                  <c:v>0.0017</c:v>
                </c:pt>
                <c:pt idx="3776">
                  <c:v>0.00172</c:v>
                </c:pt>
                <c:pt idx="3777">
                  <c:v>0.00174</c:v>
                </c:pt>
                <c:pt idx="3778">
                  <c:v>0.00175</c:v>
                </c:pt>
                <c:pt idx="3779">
                  <c:v>0.00175</c:v>
                </c:pt>
                <c:pt idx="3780">
                  <c:v>0.00176</c:v>
                </c:pt>
                <c:pt idx="3781">
                  <c:v>0.00177</c:v>
                </c:pt>
                <c:pt idx="3782">
                  <c:v>0.00178</c:v>
                </c:pt>
                <c:pt idx="3783">
                  <c:v>0.00179</c:v>
                </c:pt>
                <c:pt idx="3784">
                  <c:v>0.00179</c:v>
                </c:pt>
                <c:pt idx="3785">
                  <c:v>0.00178</c:v>
                </c:pt>
                <c:pt idx="3786">
                  <c:v>0.00179</c:v>
                </c:pt>
                <c:pt idx="3787">
                  <c:v>0.0018</c:v>
                </c:pt>
                <c:pt idx="3788">
                  <c:v>0.0018</c:v>
                </c:pt>
                <c:pt idx="3789">
                  <c:v>0.00181</c:v>
                </c:pt>
                <c:pt idx="3790">
                  <c:v>0.00181</c:v>
                </c:pt>
                <c:pt idx="3791">
                  <c:v>0.00182</c:v>
                </c:pt>
                <c:pt idx="3792">
                  <c:v>0.00183</c:v>
                </c:pt>
                <c:pt idx="3793">
                  <c:v>0.00184</c:v>
                </c:pt>
                <c:pt idx="3794">
                  <c:v>0.00186</c:v>
                </c:pt>
                <c:pt idx="3795">
                  <c:v>0.00187</c:v>
                </c:pt>
                <c:pt idx="3796">
                  <c:v>0.00188</c:v>
                </c:pt>
                <c:pt idx="3797">
                  <c:v>0.00189</c:v>
                </c:pt>
                <c:pt idx="3798">
                  <c:v>0.0019</c:v>
                </c:pt>
                <c:pt idx="3799">
                  <c:v>0.00191</c:v>
                </c:pt>
                <c:pt idx="3800">
                  <c:v>0.00192</c:v>
                </c:pt>
                <c:pt idx="3801">
                  <c:v>0.00193</c:v>
                </c:pt>
                <c:pt idx="3802">
                  <c:v>0.00193</c:v>
                </c:pt>
                <c:pt idx="3803">
                  <c:v>0.00194</c:v>
                </c:pt>
                <c:pt idx="3804">
                  <c:v>0.00195</c:v>
                </c:pt>
                <c:pt idx="3805">
                  <c:v>0.00194</c:v>
                </c:pt>
                <c:pt idx="3806">
                  <c:v>0.00195</c:v>
                </c:pt>
                <c:pt idx="3807">
                  <c:v>0.00196</c:v>
                </c:pt>
                <c:pt idx="3808">
                  <c:v>0.00197</c:v>
                </c:pt>
                <c:pt idx="3809">
                  <c:v>0.00198</c:v>
                </c:pt>
                <c:pt idx="3810">
                  <c:v>0.00199</c:v>
                </c:pt>
                <c:pt idx="3811">
                  <c:v>0.00201</c:v>
                </c:pt>
                <c:pt idx="3812">
                  <c:v>0.00204</c:v>
                </c:pt>
                <c:pt idx="3813">
                  <c:v>0.00206</c:v>
                </c:pt>
                <c:pt idx="3814">
                  <c:v>0.00206</c:v>
                </c:pt>
                <c:pt idx="3815">
                  <c:v>0.00207</c:v>
                </c:pt>
                <c:pt idx="3816">
                  <c:v>0.00207</c:v>
                </c:pt>
                <c:pt idx="3817">
                  <c:v>0.00208</c:v>
                </c:pt>
                <c:pt idx="3818">
                  <c:v>0.00209</c:v>
                </c:pt>
                <c:pt idx="3819">
                  <c:v>0.00211</c:v>
                </c:pt>
                <c:pt idx="3820">
                  <c:v>0.0021</c:v>
                </c:pt>
                <c:pt idx="3821">
                  <c:v>0.0021</c:v>
                </c:pt>
                <c:pt idx="3822">
                  <c:v>0.0021</c:v>
                </c:pt>
                <c:pt idx="3823">
                  <c:v>0.00209</c:v>
                </c:pt>
                <c:pt idx="3824">
                  <c:v>0.00211</c:v>
                </c:pt>
                <c:pt idx="3825">
                  <c:v>0.00211</c:v>
                </c:pt>
                <c:pt idx="3826">
                  <c:v>0.00212</c:v>
                </c:pt>
                <c:pt idx="3827">
                  <c:v>0.00212</c:v>
                </c:pt>
                <c:pt idx="3828">
                  <c:v>0.00212</c:v>
                </c:pt>
                <c:pt idx="3829">
                  <c:v>0.00212</c:v>
                </c:pt>
                <c:pt idx="3830">
                  <c:v>0.00213</c:v>
                </c:pt>
                <c:pt idx="3831">
                  <c:v>0.00213</c:v>
                </c:pt>
                <c:pt idx="3832">
                  <c:v>0.00213</c:v>
                </c:pt>
                <c:pt idx="3833">
                  <c:v>0.00212</c:v>
                </c:pt>
                <c:pt idx="3834">
                  <c:v>0.00212</c:v>
                </c:pt>
                <c:pt idx="3835">
                  <c:v>0.00213</c:v>
                </c:pt>
                <c:pt idx="3836">
                  <c:v>0.00211</c:v>
                </c:pt>
                <c:pt idx="3837">
                  <c:v>0.00211</c:v>
                </c:pt>
                <c:pt idx="3838">
                  <c:v>0.00211</c:v>
                </c:pt>
                <c:pt idx="3839">
                  <c:v>0.0021</c:v>
                </c:pt>
                <c:pt idx="3840">
                  <c:v>0.00208</c:v>
                </c:pt>
                <c:pt idx="3841">
                  <c:v>0.00207</c:v>
                </c:pt>
                <c:pt idx="3842">
                  <c:v>0.00206</c:v>
                </c:pt>
                <c:pt idx="3843">
                  <c:v>0.00205</c:v>
                </c:pt>
                <c:pt idx="3844">
                  <c:v>0.00204</c:v>
                </c:pt>
                <c:pt idx="3845">
                  <c:v>0.00202</c:v>
                </c:pt>
                <c:pt idx="3846">
                  <c:v>0.00201</c:v>
                </c:pt>
                <c:pt idx="3847">
                  <c:v>0.00199</c:v>
                </c:pt>
                <c:pt idx="3848">
                  <c:v>0.00198</c:v>
                </c:pt>
                <c:pt idx="3849">
                  <c:v>0.00198</c:v>
                </c:pt>
                <c:pt idx="3850">
                  <c:v>0.00196</c:v>
                </c:pt>
                <c:pt idx="3851">
                  <c:v>0.00195</c:v>
                </c:pt>
                <c:pt idx="3852">
                  <c:v>0.00193</c:v>
                </c:pt>
                <c:pt idx="3853">
                  <c:v>0.00191</c:v>
                </c:pt>
                <c:pt idx="3854">
                  <c:v>0.0019</c:v>
                </c:pt>
                <c:pt idx="3855">
                  <c:v>0.00189</c:v>
                </c:pt>
                <c:pt idx="3856">
                  <c:v>0.00189</c:v>
                </c:pt>
                <c:pt idx="3857">
                  <c:v>0.00189</c:v>
                </c:pt>
                <c:pt idx="3858">
                  <c:v>0.00187</c:v>
                </c:pt>
                <c:pt idx="3859">
                  <c:v>0.00185</c:v>
                </c:pt>
                <c:pt idx="3860">
                  <c:v>0.00185</c:v>
                </c:pt>
                <c:pt idx="3861">
                  <c:v>0.00185</c:v>
                </c:pt>
                <c:pt idx="3862">
                  <c:v>0.00184</c:v>
                </c:pt>
                <c:pt idx="3863">
                  <c:v>0.00184</c:v>
                </c:pt>
                <c:pt idx="3864">
                  <c:v>0.00184</c:v>
                </c:pt>
                <c:pt idx="3865">
                  <c:v>0.00183</c:v>
                </c:pt>
                <c:pt idx="3866">
                  <c:v>0.00182</c:v>
                </c:pt>
                <c:pt idx="3867">
                  <c:v>0.00181</c:v>
                </c:pt>
                <c:pt idx="3868">
                  <c:v>0.0018</c:v>
                </c:pt>
                <c:pt idx="3869">
                  <c:v>0.00178</c:v>
                </c:pt>
                <c:pt idx="3870">
                  <c:v>0.00177</c:v>
                </c:pt>
                <c:pt idx="3871">
                  <c:v>0.00176</c:v>
                </c:pt>
                <c:pt idx="3872">
                  <c:v>0.00174</c:v>
                </c:pt>
                <c:pt idx="3873">
                  <c:v>0.00173</c:v>
                </c:pt>
                <c:pt idx="3874">
                  <c:v>0.00172</c:v>
                </c:pt>
                <c:pt idx="3875">
                  <c:v>0.0017</c:v>
                </c:pt>
                <c:pt idx="3876">
                  <c:v>0.00169</c:v>
                </c:pt>
                <c:pt idx="3877">
                  <c:v>0.00168</c:v>
                </c:pt>
                <c:pt idx="3878">
                  <c:v>0.00166</c:v>
                </c:pt>
                <c:pt idx="3879">
                  <c:v>0.00166</c:v>
                </c:pt>
                <c:pt idx="3880">
                  <c:v>0.00163</c:v>
                </c:pt>
                <c:pt idx="3881">
                  <c:v>0.00162</c:v>
                </c:pt>
                <c:pt idx="3882">
                  <c:v>0.00161</c:v>
                </c:pt>
                <c:pt idx="3883">
                  <c:v>0.00159</c:v>
                </c:pt>
                <c:pt idx="3884">
                  <c:v>0.00159</c:v>
                </c:pt>
                <c:pt idx="3885">
                  <c:v>0.00156</c:v>
                </c:pt>
                <c:pt idx="3886">
                  <c:v>0.00154</c:v>
                </c:pt>
                <c:pt idx="3887">
                  <c:v>0.00153</c:v>
                </c:pt>
                <c:pt idx="3888">
                  <c:v>0.00151</c:v>
                </c:pt>
                <c:pt idx="3889">
                  <c:v>0.00149</c:v>
                </c:pt>
                <c:pt idx="3890">
                  <c:v>0.00148</c:v>
                </c:pt>
                <c:pt idx="3891">
                  <c:v>0.00147</c:v>
                </c:pt>
                <c:pt idx="3892">
                  <c:v>0.00146</c:v>
                </c:pt>
                <c:pt idx="3893">
                  <c:v>0.00144</c:v>
                </c:pt>
                <c:pt idx="3894">
                  <c:v>0.00142</c:v>
                </c:pt>
                <c:pt idx="3895">
                  <c:v>0.00142</c:v>
                </c:pt>
                <c:pt idx="3896">
                  <c:v>0.00142</c:v>
                </c:pt>
                <c:pt idx="3897">
                  <c:v>0.00141</c:v>
                </c:pt>
                <c:pt idx="3898">
                  <c:v>0.0014</c:v>
                </c:pt>
                <c:pt idx="3899">
                  <c:v>0.00138</c:v>
                </c:pt>
                <c:pt idx="3900">
                  <c:v>0.00136</c:v>
                </c:pt>
                <c:pt idx="3901">
                  <c:v>0.00135</c:v>
                </c:pt>
                <c:pt idx="3902">
                  <c:v>0.00134</c:v>
                </c:pt>
                <c:pt idx="3903">
                  <c:v>0.00134</c:v>
                </c:pt>
                <c:pt idx="3904">
                  <c:v>0.00132</c:v>
                </c:pt>
                <c:pt idx="3905">
                  <c:v>0.00131</c:v>
                </c:pt>
                <c:pt idx="3906">
                  <c:v>0.00129</c:v>
                </c:pt>
                <c:pt idx="3907">
                  <c:v>0.00129</c:v>
                </c:pt>
                <c:pt idx="3908">
                  <c:v>0.00128</c:v>
                </c:pt>
                <c:pt idx="3909">
                  <c:v>0.00127</c:v>
                </c:pt>
                <c:pt idx="3910">
                  <c:v>0.00125</c:v>
                </c:pt>
                <c:pt idx="3911">
                  <c:v>0.00123</c:v>
                </c:pt>
                <c:pt idx="3912">
                  <c:v>0.00121</c:v>
                </c:pt>
                <c:pt idx="3913">
                  <c:v>0.0012</c:v>
                </c:pt>
                <c:pt idx="3914">
                  <c:v>0.00119</c:v>
                </c:pt>
                <c:pt idx="3915">
                  <c:v>0.00117</c:v>
                </c:pt>
                <c:pt idx="3916">
                  <c:v>0.00116</c:v>
                </c:pt>
                <c:pt idx="3917">
                  <c:v>0.00114</c:v>
                </c:pt>
                <c:pt idx="3918">
                  <c:v>0.00113</c:v>
                </c:pt>
                <c:pt idx="3919">
                  <c:v>0.00112</c:v>
                </c:pt>
                <c:pt idx="3920">
                  <c:v>0.00111</c:v>
                </c:pt>
                <c:pt idx="3921">
                  <c:v>0.00111</c:v>
                </c:pt>
                <c:pt idx="3922">
                  <c:v>0.0011</c:v>
                </c:pt>
                <c:pt idx="3923">
                  <c:v>0.00109</c:v>
                </c:pt>
                <c:pt idx="3924">
                  <c:v>0.00108</c:v>
                </c:pt>
                <c:pt idx="3925">
                  <c:v>0.00108</c:v>
                </c:pt>
                <c:pt idx="3926">
                  <c:v>0.00107</c:v>
                </c:pt>
                <c:pt idx="3927">
                  <c:v>0.00106</c:v>
                </c:pt>
                <c:pt idx="3928">
                  <c:v>0.00106</c:v>
                </c:pt>
                <c:pt idx="3929">
                  <c:v>0.00106</c:v>
                </c:pt>
                <c:pt idx="3930">
                  <c:v>0.00104</c:v>
                </c:pt>
                <c:pt idx="3931">
                  <c:v>0.00103</c:v>
                </c:pt>
                <c:pt idx="3932">
                  <c:v>0.00102</c:v>
                </c:pt>
                <c:pt idx="3933">
                  <c:v>0.00102</c:v>
                </c:pt>
                <c:pt idx="3934">
                  <c:v>0.00102</c:v>
                </c:pt>
                <c:pt idx="3935">
                  <c:v>0.00102</c:v>
                </c:pt>
                <c:pt idx="3936">
                  <c:v>0.00102</c:v>
                </c:pt>
                <c:pt idx="3937">
                  <c:v>0.00101</c:v>
                </c:pt>
                <c:pt idx="3938">
                  <c:v>0.00099</c:v>
                </c:pt>
                <c:pt idx="3939">
                  <c:v>0.00098</c:v>
                </c:pt>
                <c:pt idx="3940">
                  <c:v>0.00098</c:v>
                </c:pt>
                <c:pt idx="3941">
                  <c:v>0.00098</c:v>
                </c:pt>
                <c:pt idx="3942">
                  <c:v>0.00098</c:v>
                </c:pt>
                <c:pt idx="3943">
                  <c:v>0.00096</c:v>
                </c:pt>
                <c:pt idx="3944">
                  <c:v>0.00095</c:v>
                </c:pt>
                <c:pt idx="3945">
                  <c:v>0.00094</c:v>
                </c:pt>
                <c:pt idx="3946">
                  <c:v>0.00093</c:v>
                </c:pt>
                <c:pt idx="3947">
                  <c:v>0.00093</c:v>
                </c:pt>
                <c:pt idx="3948">
                  <c:v>0.00094</c:v>
                </c:pt>
                <c:pt idx="3949">
                  <c:v>0.00093</c:v>
                </c:pt>
                <c:pt idx="3950">
                  <c:v>0.00093</c:v>
                </c:pt>
                <c:pt idx="3951">
                  <c:v>0.00092</c:v>
                </c:pt>
                <c:pt idx="3952">
                  <c:v>0.0009</c:v>
                </c:pt>
                <c:pt idx="3953">
                  <c:v>0.0009</c:v>
                </c:pt>
                <c:pt idx="3954">
                  <c:v>0.00089</c:v>
                </c:pt>
                <c:pt idx="3955">
                  <c:v>0.00088</c:v>
                </c:pt>
                <c:pt idx="3956">
                  <c:v>0.00087</c:v>
                </c:pt>
                <c:pt idx="3957">
                  <c:v>0.00086</c:v>
                </c:pt>
                <c:pt idx="3958">
                  <c:v>0.00086</c:v>
                </c:pt>
                <c:pt idx="3959">
                  <c:v>0.00086</c:v>
                </c:pt>
                <c:pt idx="3960">
                  <c:v>0.00084</c:v>
                </c:pt>
                <c:pt idx="3961">
                  <c:v>0.00084</c:v>
                </c:pt>
                <c:pt idx="3962">
                  <c:v>0.00083</c:v>
                </c:pt>
                <c:pt idx="3963">
                  <c:v>0.00084</c:v>
                </c:pt>
                <c:pt idx="3964">
                  <c:v>0.00084</c:v>
                </c:pt>
                <c:pt idx="3965">
                  <c:v>0.00083</c:v>
                </c:pt>
                <c:pt idx="3966">
                  <c:v>0.00082</c:v>
                </c:pt>
                <c:pt idx="3967">
                  <c:v>0.00082</c:v>
                </c:pt>
                <c:pt idx="3968">
                  <c:v>0.0008</c:v>
                </c:pt>
                <c:pt idx="3969">
                  <c:v>0.0008</c:v>
                </c:pt>
                <c:pt idx="3970">
                  <c:v>0.00079</c:v>
                </c:pt>
                <c:pt idx="3971">
                  <c:v>0.00079</c:v>
                </c:pt>
                <c:pt idx="3972">
                  <c:v>0.00079</c:v>
                </c:pt>
                <c:pt idx="3973">
                  <c:v>0.00079</c:v>
                </c:pt>
                <c:pt idx="3974">
                  <c:v>0.00079</c:v>
                </c:pt>
                <c:pt idx="3975">
                  <c:v>0.00079</c:v>
                </c:pt>
                <c:pt idx="3976">
                  <c:v>0.0008</c:v>
                </c:pt>
                <c:pt idx="3977">
                  <c:v>0.00079</c:v>
                </c:pt>
                <c:pt idx="3978">
                  <c:v>0.0008</c:v>
                </c:pt>
                <c:pt idx="3979">
                  <c:v>0.0008</c:v>
                </c:pt>
                <c:pt idx="3980">
                  <c:v>0.0008</c:v>
                </c:pt>
                <c:pt idx="3981">
                  <c:v>0.00079</c:v>
                </c:pt>
                <c:pt idx="3982">
                  <c:v>0.00079</c:v>
                </c:pt>
                <c:pt idx="3983">
                  <c:v>0.00079</c:v>
                </c:pt>
                <c:pt idx="3984">
                  <c:v>0.00078</c:v>
                </c:pt>
                <c:pt idx="3985">
                  <c:v>0.00077</c:v>
                </c:pt>
                <c:pt idx="3986">
                  <c:v>0.00077</c:v>
                </c:pt>
                <c:pt idx="3987">
                  <c:v>0.00077</c:v>
                </c:pt>
                <c:pt idx="3988">
                  <c:v>0.00076</c:v>
                </c:pt>
                <c:pt idx="3989">
                  <c:v>0.00076</c:v>
                </c:pt>
                <c:pt idx="3990">
                  <c:v>0.00075</c:v>
                </c:pt>
                <c:pt idx="3991">
                  <c:v>0.00075</c:v>
                </c:pt>
                <c:pt idx="3992">
                  <c:v>0.00075</c:v>
                </c:pt>
                <c:pt idx="3993">
                  <c:v>0.00075</c:v>
                </c:pt>
                <c:pt idx="3994">
                  <c:v>0.00076</c:v>
                </c:pt>
                <c:pt idx="3995">
                  <c:v>0.00077</c:v>
                </c:pt>
                <c:pt idx="3996">
                  <c:v>0.00076</c:v>
                </c:pt>
                <c:pt idx="3997">
                  <c:v>0.00076</c:v>
                </c:pt>
                <c:pt idx="3998">
                  <c:v>0.00076</c:v>
                </c:pt>
                <c:pt idx="3999">
                  <c:v>0.00075</c:v>
                </c:pt>
                <c:pt idx="4000">
                  <c:v>0.00075</c:v>
                </c:pt>
                <c:pt idx="4001">
                  <c:v>0.00075</c:v>
                </c:pt>
                <c:pt idx="4002">
                  <c:v>0.00075</c:v>
                </c:pt>
                <c:pt idx="4003">
                  <c:v>0.00076</c:v>
                </c:pt>
                <c:pt idx="4004">
                  <c:v>0.00076</c:v>
                </c:pt>
                <c:pt idx="4005">
                  <c:v>0.00076</c:v>
                </c:pt>
                <c:pt idx="4006">
                  <c:v>0.00076</c:v>
                </c:pt>
                <c:pt idx="4007">
                  <c:v>0.00077</c:v>
                </c:pt>
                <c:pt idx="4008">
                  <c:v>0.00077</c:v>
                </c:pt>
                <c:pt idx="4009">
                  <c:v>0.00078</c:v>
                </c:pt>
                <c:pt idx="4010">
                  <c:v>0.00079</c:v>
                </c:pt>
                <c:pt idx="4011">
                  <c:v>0.00077</c:v>
                </c:pt>
                <c:pt idx="4012">
                  <c:v>0.00078</c:v>
                </c:pt>
                <c:pt idx="4013">
                  <c:v>0.00077</c:v>
                </c:pt>
                <c:pt idx="4014">
                  <c:v>0.00077</c:v>
                </c:pt>
                <c:pt idx="4015">
                  <c:v>0.00076</c:v>
                </c:pt>
                <c:pt idx="4016">
                  <c:v>0.00077</c:v>
                </c:pt>
                <c:pt idx="4017">
                  <c:v>0.00078</c:v>
                </c:pt>
                <c:pt idx="4018">
                  <c:v>0.00077</c:v>
                </c:pt>
                <c:pt idx="4019">
                  <c:v>0.00076</c:v>
                </c:pt>
                <c:pt idx="4020">
                  <c:v>0.00075</c:v>
                </c:pt>
                <c:pt idx="4021">
                  <c:v>0.00076</c:v>
                </c:pt>
                <c:pt idx="4022">
                  <c:v>0.00076</c:v>
                </c:pt>
                <c:pt idx="4023">
                  <c:v>0.00076</c:v>
                </c:pt>
                <c:pt idx="4024">
                  <c:v>0.00076</c:v>
                </c:pt>
                <c:pt idx="4025">
                  <c:v>0.00076</c:v>
                </c:pt>
                <c:pt idx="4026">
                  <c:v>0.00074</c:v>
                </c:pt>
                <c:pt idx="4027">
                  <c:v>0.00072</c:v>
                </c:pt>
                <c:pt idx="4028">
                  <c:v>0.00074</c:v>
                </c:pt>
                <c:pt idx="4029">
                  <c:v>0.00073</c:v>
                </c:pt>
                <c:pt idx="4030">
                  <c:v>0.00074</c:v>
                </c:pt>
                <c:pt idx="4031">
                  <c:v>0.00074</c:v>
                </c:pt>
                <c:pt idx="4032">
                  <c:v>0.00074</c:v>
                </c:pt>
                <c:pt idx="4033">
                  <c:v>0.00074</c:v>
                </c:pt>
                <c:pt idx="4034">
                  <c:v>0.00074</c:v>
                </c:pt>
                <c:pt idx="4035">
                  <c:v>0.00074</c:v>
                </c:pt>
                <c:pt idx="4036">
                  <c:v>0.00075</c:v>
                </c:pt>
                <c:pt idx="4037">
                  <c:v>0.00075</c:v>
                </c:pt>
                <c:pt idx="4038">
                  <c:v>0.00074</c:v>
                </c:pt>
                <c:pt idx="4039">
                  <c:v>0.00073</c:v>
                </c:pt>
                <c:pt idx="4040">
                  <c:v>0.00073</c:v>
                </c:pt>
                <c:pt idx="4041">
                  <c:v>0.00073</c:v>
                </c:pt>
                <c:pt idx="4042">
                  <c:v>0.00072</c:v>
                </c:pt>
                <c:pt idx="4043">
                  <c:v>0.00072</c:v>
                </c:pt>
                <c:pt idx="4044">
                  <c:v>0.00072</c:v>
                </c:pt>
                <c:pt idx="4045">
                  <c:v>0.00071</c:v>
                </c:pt>
                <c:pt idx="4046">
                  <c:v>0.00071</c:v>
                </c:pt>
                <c:pt idx="4047">
                  <c:v>0.00071</c:v>
                </c:pt>
                <c:pt idx="4048">
                  <c:v>0.00073</c:v>
                </c:pt>
                <c:pt idx="4049">
                  <c:v>0.00074</c:v>
                </c:pt>
                <c:pt idx="4050">
                  <c:v>0.00074</c:v>
                </c:pt>
                <c:pt idx="4051">
                  <c:v>0.00074</c:v>
                </c:pt>
                <c:pt idx="4052">
                  <c:v>0.00074</c:v>
                </c:pt>
                <c:pt idx="4053">
                  <c:v>0.00074</c:v>
                </c:pt>
                <c:pt idx="4054">
                  <c:v>0.00075</c:v>
                </c:pt>
                <c:pt idx="4055">
                  <c:v>0.00074</c:v>
                </c:pt>
                <c:pt idx="4056">
                  <c:v>0.00075</c:v>
                </c:pt>
                <c:pt idx="4057">
                  <c:v>0.00074</c:v>
                </c:pt>
                <c:pt idx="4058">
                  <c:v>0.00074</c:v>
                </c:pt>
                <c:pt idx="4059">
                  <c:v>0.00073</c:v>
                </c:pt>
                <c:pt idx="4060">
                  <c:v>0.00073</c:v>
                </c:pt>
                <c:pt idx="4061">
                  <c:v>0.00073</c:v>
                </c:pt>
                <c:pt idx="4062">
                  <c:v>0.00072</c:v>
                </c:pt>
                <c:pt idx="4063">
                  <c:v>0.00072</c:v>
                </c:pt>
                <c:pt idx="4064">
                  <c:v>0.00072</c:v>
                </c:pt>
                <c:pt idx="4065">
                  <c:v>0.00071</c:v>
                </c:pt>
                <c:pt idx="4066">
                  <c:v>0.00069</c:v>
                </c:pt>
                <c:pt idx="4067">
                  <c:v>0.00069</c:v>
                </c:pt>
                <c:pt idx="4068">
                  <c:v>0.00068</c:v>
                </c:pt>
                <c:pt idx="4069">
                  <c:v>0.00066</c:v>
                </c:pt>
                <c:pt idx="4070">
                  <c:v>0.00066</c:v>
                </c:pt>
                <c:pt idx="4071">
                  <c:v>0.00066</c:v>
                </c:pt>
                <c:pt idx="4072">
                  <c:v>0.00066</c:v>
                </c:pt>
                <c:pt idx="4073">
                  <c:v>0.00066</c:v>
                </c:pt>
                <c:pt idx="4074">
                  <c:v>0.00067</c:v>
                </c:pt>
                <c:pt idx="4075">
                  <c:v>0.00068</c:v>
                </c:pt>
                <c:pt idx="4076">
                  <c:v>0.00069</c:v>
                </c:pt>
                <c:pt idx="4077">
                  <c:v>0.0007</c:v>
                </c:pt>
                <c:pt idx="4078">
                  <c:v>0.00071</c:v>
                </c:pt>
                <c:pt idx="4079">
                  <c:v>0.00073</c:v>
                </c:pt>
                <c:pt idx="4080">
                  <c:v>0.00073</c:v>
                </c:pt>
                <c:pt idx="4081">
                  <c:v>0.00074</c:v>
                </c:pt>
                <c:pt idx="4082">
                  <c:v>0.00074</c:v>
                </c:pt>
                <c:pt idx="4083">
                  <c:v>0.00074</c:v>
                </c:pt>
                <c:pt idx="4084">
                  <c:v>0.00073</c:v>
                </c:pt>
                <c:pt idx="4085">
                  <c:v>0.00073</c:v>
                </c:pt>
                <c:pt idx="4086">
                  <c:v>0.00073</c:v>
                </c:pt>
                <c:pt idx="4087">
                  <c:v>0.00073</c:v>
                </c:pt>
                <c:pt idx="4088">
                  <c:v>0.00073</c:v>
                </c:pt>
                <c:pt idx="4089">
                  <c:v>0.00072</c:v>
                </c:pt>
                <c:pt idx="4090">
                  <c:v>0.00073</c:v>
                </c:pt>
                <c:pt idx="4091">
                  <c:v>0.00073</c:v>
                </c:pt>
                <c:pt idx="4092">
                  <c:v>0.00073</c:v>
                </c:pt>
                <c:pt idx="4093">
                  <c:v>0.00074</c:v>
                </c:pt>
                <c:pt idx="4094">
                  <c:v>0.00074</c:v>
                </c:pt>
                <c:pt idx="4095">
                  <c:v>0.00075</c:v>
                </c:pt>
                <c:pt idx="4096">
                  <c:v>0.00075</c:v>
                </c:pt>
                <c:pt idx="4097">
                  <c:v>0.00076</c:v>
                </c:pt>
                <c:pt idx="4098">
                  <c:v>0.00077</c:v>
                </c:pt>
                <c:pt idx="4099">
                  <c:v>0.00077</c:v>
                </c:pt>
                <c:pt idx="4100">
                  <c:v>0.00077</c:v>
                </c:pt>
                <c:pt idx="4101">
                  <c:v>0.00078</c:v>
                </c:pt>
                <c:pt idx="4102">
                  <c:v>0.00078</c:v>
                </c:pt>
                <c:pt idx="4103">
                  <c:v>0.00078</c:v>
                </c:pt>
                <c:pt idx="4104">
                  <c:v>0.00078</c:v>
                </c:pt>
                <c:pt idx="4105">
                  <c:v>0.00078</c:v>
                </c:pt>
                <c:pt idx="4106">
                  <c:v>0.00077</c:v>
                </c:pt>
                <c:pt idx="4107">
                  <c:v>0.00076</c:v>
                </c:pt>
                <c:pt idx="4108">
                  <c:v>0.00076</c:v>
                </c:pt>
                <c:pt idx="4109">
                  <c:v>0.00076</c:v>
                </c:pt>
                <c:pt idx="4110">
                  <c:v>0.00076</c:v>
                </c:pt>
                <c:pt idx="4111">
                  <c:v>0.00076</c:v>
                </c:pt>
                <c:pt idx="4112">
                  <c:v>0.00076</c:v>
                </c:pt>
                <c:pt idx="4113">
                  <c:v>0.00075</c:v>
                </c:pt>
                <c:pt idx="4114">
                  <c:v>0.00075</c:v>
                </c:pt>
                <c:pt idx="4115">
                  <c:v>0.00075</c:v>
                </c:pt>
                <c:pt idx="4116">
                  <c:v>0.00075</c:v>
                </c:pt>
                <c:pt idx="4117">
                  <c:v>0.00076</c:v>
                </c:pt>
                <c:pt idx="4118">
                  <c:v>0.00076</c:v>
                </c:pt>
                <c:pt idx="4119">
                  <c:v>0.00076</c:v>
                </c:pt>
                <c:pt idx="4120">
                  <c:v>0.00075</c:v>
                </c:pt>
                <c:pt idx="4121">
                  <c:v>0.00075</c:v>
                </c:pt>
                <c:pt idx="4122">
                  <c:v>0.00075</c:v>
                </c:pt>
                <c:pt idx="4123">
                  <c:v>0.00076</c:v>
                </c:pt>
                <c:pt idx="4124">
                  <c:v>0.00076</c:v>
                </c:pt>
                <c:pt idx="4125">
                  <c:v>0.00075</c:v>
                </c:pt>
                <c:pt idx="4126">
                  <c:v>0.00075</c:v>
                </c:pt>
                <c:pt idx="4127">
                  <c:v>0.00075</c:v>
                </c:pt>
                <c:pt idx="4128">
                  <c:v>0.00074</c:v>
                </c:pt>
                <c:pt idx="4129">
                  <c:v>0.00074</c:v>
                </c:pt>
                <c:pt idx="4130">
                  <c:v>0.00075</c:v>
                </c:pt>
                <c:pt idx="4131">
                  <c:v>0.00074</c:v>
                </c:pt>
                <c:pt idx="4132">
                  <c:v>0.00072</c:v>
                </c:pt>
                <c:pt idx="4133">
                  <c:v>0.00073</c:v>
                </c:pt>
                <c:pt idx="4134">
                  <c:v>0.00074</c:v>
                </c:pt>
                <c:pt idx="4135">
                  <c:v>0.00074</c:v>
                </c:pt>
                <c:pt idx="4136">
                  <c:v>0.00075</c:v>
                </c:pt>
                <c:pt idx="4137">
                  <c:v>0.00075</c:v>
                </c:pt>
                <c:pt idx="4138">
                  <c:v>0.00074</c:v>
                </c:pt>
                <c:pt idx="4139">
                  <c:v>0.00074</c:v>
                </c:pt>
                <c:pt idx="4140">
                  <c:v>0.00074</c:v>
                </c:pt>
                <c:pt idx="4141">
                  <c:v>0.00075</c:v>
                </c:pt>
                <c:pt idx="4142">
                  <c:v>0.00075</c:v>
                </c:pt>
                <c:pt idx="4143">
                  <c:v>0.00075</c:v>
                </c:pt>
                <c:pt idx="4144">
                  <c:v>0.00075</c:v>
                </c:pt>
                <c:pt idx="4145">
                  <c:v>0.00075</c:v>
                </c:pt>
                <c:pt idx="4146">
                  <c:v>0.00075</c:v>
                </c:pt>
                <c:pt idx="4147">
                  <c:v>0.00075</c:v>
                </c:pt>
                <c:pt idx="4148">
                  <c:v>0.00075</c:v>
                </c:pt>
                <c:pt idx="4149">
                  <c:v>0.00075</c:v>
                </c:pt>
                <c:pt idx="4150">
                  <c:v>0.00075</c:v>
                </c:pt>
                <c:pt idx="4151">
                  <c:v>0.00074</c:v>
                </c:pt>
                <c:pt idx="4152">
                  <c:v>0.00073</c:v>
                </c:pt>
                <c:pt idx="4153">
                  <c:v>0.00072</c:v>
                </c:pt>
                <c:pt idx="4154">
                  <c:v>0.00072</c:v>
                </c:pt>
                <c:pt idx="4155">
                  <c:v>0.00072</c:v>
                </c:pt>
                <c:pt idx="4156">
                  <c:v>0.00073</c:v>
                </c:pt>
                <c:pt idx="4157">
                  <c:v>0.00072</c:v>
                </c:pt>
                <c:pt idx="4158">
                  <c:v>0.00073</c:v>
                </c:pt>
                <c:pt idx="4159">
                  <c:v>0.00073</c:v>
                </c:pt>
                <c:pt idx="4160">
                  <c:v>0.00073</c:v>
                </c:pt>
                <c:pt idx="4161">
                  <c:v>0.00073</c:v>
                </c:pt>
                <c:pt idx="4162">
                  <c:v>0.00074</c:v>
                </c:pt>
                <c:pt idx="4163">
                  <c:v>0.00073</c:v>
                </c:pt>
                <c:pt idx="4164">
                  <c:v>0.00073</c:v>
                </c:pt>
                <c:pt idx="4165">
                  <c:v>0.00073</c:v>
                </c:pt>
                <c:pt idx="4166">
                  <c:v>0.00074</c:v>
                </c:pt>
                <c:pt idx="4167">
                  <c:v>0.00074</c:v>
                </c:pt>
                <c:pt idx="4168">
                  <c:v>0.00074</c:v>
                </c:pt>
                <c:pt idx="4169">
                  <c:v>0.00074</c:v>
                </c:pt>
                <c:pt idx="4170">
                  <c:v>0.00074</c:v>
                </c:pt>
                <c:pt idx="4171">
                  <c:v>0.00074</c:v>
                </c:pt>
                <c:pt idx="4172">
                  <c:v>0.00074</c:v>
                </c:pt>
                <c:pt idx="4173">
                  <c:v>0.00075</c:v>
                </c:pt>
                <c:pt idx="4174">
                  <c:v>0.00076</c:v>
                </c:pt>
                <c:pt idx="4175">
                  <c:v>0.00076</c:v>
                </c:pt>
                <c:pt idx="4176">
                  <c:v>0.00077</c:v>
                </c:pt>
                <c:pt idx="4177">
                  <c:v>0.00076</c:v>
                </c:pt>
                <c:pt idx="4178">
                  <c:v>0.00077</c:v>
                </c:pt>
                <c:pt idx="4179">
                  <c:v>0.00077</c:v>
                </c:pt>
                <c:pt idx="4180">
                  <c:v>0.00078</c:v>
                </c:pt>
                <c:pt idx="4181">
                  <c:v>0.00079</c:v>
                </c:pt>
                <c:pt idx="4182">
                  <c:v>0.00079</c:v>
                </c:pt>
                <c:pt idx="4183">
                  <c:v>0.0008</c:v>
                </c:pt>
                <c:pt idx="4184">
                  <c:v>0.0008</c:v>
                </c:pt>
                <c:pt idx="4185">
                  <c:v>0.00079</c:v>
                </c:pt>
                <c:pt idx="4186">
                  <c:v>0.0008</c:v>
                </c:pt>
                <c:pt idx="4187">
                  <c:v>0.00081</c:v>
                </c:pt>
                <c:pt idx="4188">
                  <c:v>0.00081</c:v>
                </c:pt>
                <c:pt idx="4189">
                  <c:v>0.00082</c:v>
                </c:pt>
                <c:pt idx="4190">
                  <c:v>0.00081</c:v>
                </c:pt>
                <c:pt idx="4191">
                  <c:v>0.00081</c:v>
                </c:pt>
                <c:pt idx="4192">
                  <c:v>0.00081</c:v>
                </c:pt>
                <c:pt idx="4193">
                  <c:v>0.00081</c:v>
                </c:pt>
                <c:pt idx="4194">
                  <c:v>0.00082</c:v>
                </c:pt>
                <c:pt idx="4195">
                  <c:v>0.00082</c:v>
                </c:pt>
                <c:pt idx="4196">
                  <c:v>0.00081</c:v>
                </c:pt>
                <c:pt idx="4197">
                  <c:v>0.00081</c:v>
                </c:pt>
                <c:pt idx="4198">
                  <c:v>0.00081</c:v>
                </c:pt>
                <c:pt idx="4199">
                  <c:v>0.00081</c:v>
                </c:pt>
                <c:pt idx="4200">
                  <c:v>0.00081</c:v>
                </c:pt>
                <c:pt idx="4201">
                  <c:v>0.00082</c:v>
                </c:pt>
                <c:pt idx="4202">
                  <c:v>0.00084</c:v>
                </c:pt>
                <c:pt idx="4203">
                  <c:v>0.00083</c:v>
                </c:pt>
                <c:pt idx="4204">
                  <c:v>0.00083</c:v>
                </c:pt>
                <c:pt idx="4205">
                  <c:v>0.00082</c:v>
                </c:pt>
                <c:pt idx="4206">
                  <c:v>0.00082</c:v>
                </c:pt>
                <c:pt idx="4207">
                  <c:v>0.00083</c:v>
                </c:pt>
                <c:pt idx="4208">
                  <c:v>0.00083</c:v>
                </c:pt>
                <c:pt idx="4209">
                  <c:v>0.00084</c:v>
                </c:pt>
                <c:pt idx="4210">
                  <c:v>0.00085</c:v>
                </c:pt>
                <c:pt idx="4211">
                  <c:v>0.00085</c:v>
                </c:pt>
                <c:pt idx="4212">
                  <c:v>0.00085</c:v>
                </c:pt>
                <c:pt idx="4213">
                  <c:v>0.00086</c:v>
                </c:pt>
                <c:pt idx="4214">
                  <c:v>0.00087</c:v>
                </c:pt>
                <c:pt idx="4215">
                  <c:v>0.00087</c:v>
                </c:pt>
                <c:pt idx="4216">
                  <c:v>0.00087</c:v>
                </c:pt>
                <c:pt idx="4217">
                  <c:v>0.00088</c:v>
                </c:pt>
                <c:pt idx="4218">
                  <c:v>0.00088</c:v>
                </c:pt>
                <c:pt idx="4219">
                  <c:v>0.00088</c:v>
                </c:pt>
                <c:pt idx="4220">
                  <c:v>0.00087</c:v>
                </c:pt>
                <c:pt idx="4221">
                  <c:v>0.00088</c:v>
                </c:pt>
                <c:pt idx="4222">
                  <c:v>0.00087</c:v>
                </c:pt>
                <c:pt idx="4223">
                  <c:v>0.00087</c:v>
                </c:pt>
                <c:pt idx="4224">
                  <c:v>0.00087</c:v>
                </c:pt>
                <c:pt idx="4225">
                  <c:v>0.00087</c:v>
                </c:pt>
                <c:pt idx="4226">
                  <c:v>0.00088</c:v>
                </c:pt>
                <c:pt idx="4227">
                  <c:v>0.00088</c:v>
                </c:pt>
                <c:pt idx="4228">
                  <c:v>0.00088</c:v>
                </c:pt>
                <c:pt idx="4229">
                  <c:v>0.00087</c:v>
                </c:pt>
                <c:pt idx="4230">
                  <c:v>0.00088</c:v>
                </c:pt>
                <c:pt idx="4231">
                  <c:v>0.00088</c:v>
                </c:pt>
                <c:pt idx="4232">
                  <c:v>0.00087</c:v>
                </c:pt>
                <c:pt idx="4233">
                  <c:v>0.00088</c:v>
                </c:pt>
                <c:pt idx="4234">
                  <c:v>0.00087</c:v>
                </c:pt>
                <c:pt idx="4235">
                  <c:v>0.00087</c:v>
                </c:pt>
                <c:pt idx="4236">
                  <c:v>0.00087</c:v>
                </c:pt>
                <c:pt idx="4237">
                  <c:v>0.00086</c:v>
                </c:pt>
                <c:pt idx="4238">
                  <c:v>0.00086</c:v>
                </c:pt>
                <c:pt idx="4239">
                  <c:v>0.00086</c:v>
                </c:pt>
                <c:pt idx="4240">
                  <c:v>0.00085</c:v>
                </c:pt>
                <c:pt idx="4241">
                  <c:v>0.00086</c:v>
                </c:pt>
                <c:pt idx="4242">
                  <c:v>0.00087</c:v>
                </c:pt>
                <c:pt idx="4243">
                  <c:v>0.00087</c:v>
                </c:pt>
                <c:pt idx="4244">
                  <c:v>0.00088</c:v>
                </c:pt>
                <c:pt idx="4245">
                  <c:v>0.00088</c:v>
                </c:pt>
                <c:pt idx="4246">
                  <c:v>0.00089</c:v>
                </c:pt>
                <c:pt idx="4247">
                  <c:v>0.00089</c:v>
                </c:pt>
                <c:pt idx="4248">
                  <c:v>0.00089</c:v>
                </c:pt>
                <c:pt idx="4249">
                  <c:v>0.0009</c:v>
                </c:pt>
                <c:pt idx="4250">
                  <c:v>0.0009</c:v>
                </c:pt>
                <c:pt idx="4251">
                  <c:v>0.00091</c:v>
                </c:pt>
                <c:pt idx="4252">
                  <c:v>0.0009</c:v>
                </c:pt>
                <c:pt idx="4253">
                  <c:v>0.00089</c:v>
                </c:pt>
                <c:pt idx="4254">
                  <c:v>0.00087</c:v>
                </c:pt>
                <c:pt idx="4255">
                  <c:v>0.00088</c:v>
                </c:pt>
                <c:pt idx="4256">
                  <c:v>0.00088</c:v>
                </c:pt>
                <c:pt idx="4257">
                  <c:v>0.00089</c:v>
                </c:pt>
                <c:pt idx="4258">
                  <c:v>0.00089</c:v>
                </c:pt>
                <c:pt idx="4259">
                  <c:v>0.0009</c:v>
                </c:pt>
                <c:pt idx="4260">
                  <c:v>0.00089</c:v>
                </c:pt>
                <c:pt idx="4261">
                  <c:v>0.00089</c:v>
                </c:pt>
                <c:pt idx="4262">
                  <c:v>0.0009</c:v>
                </c:pt>
                <c:pt idx="4263">
                  <c:v>0.0009</c:v>
                </c:pt>
                <c:pt idx="4264">
                  <c:v>0.00092</c:v>
                </c:pt>
                <c:pt idx="4265">
                  <c:v>0.00092</c:v>
                </c:pt>
                <c:pt idx="4266">
                  <c:v>0.00091</c:v>
                </c:pt>
                <c:pt idx="4267">
                  <c:v>0.00091</c:v>
                </c:pt>
                <c:pt idx="4268">
                  <c:v>0.00091</c:v>
                </c:pt>
                <c:pt idx="4269">
                  <c:v>0.0009</c:v>
                </c:pt>
                <c:pt idx="4270">
                  <c:v>0.00091</c:v>
                </c:pt>
                <c:pt idx="4271">
                  <c:v>0.00092</c:v>
                </c:pt>
                <c:pt idx="4272">
                  <c:v>0.00092</c:v>
                </c:pt>
                <c:pt idx="4273">
                  <c:v>0.00093</c:v>
                </c:pt>
                <c:pt idx="4274">
                  <c:v>0.00095</c:v>
                </c:pt>
                <c:pt idx="4275">
                  <c:v>0.00095</c:v>
                </c:pt>
                <c:pt idx="4276">
                  <c:v>0.00096</c:v>
                </c:pt>
                <c:pt idx="4277">
                  <c:v>0.00097</c:v>
                </c:pt>
                <c:pt idx="4278">
                  <c:v>0.00098</c:v>
                </c:pt>
                <c:pt idx="4279">
                  <c:v>0.001</c:v>
                </c:pt>
                <c:pt idx="4280">
                  <c:v>0.001</c:v>
                </c:pt>
                <c:pt idx="4281">
                  <c:v>0.001</c:v>
                </c:pt>
                <c:pt idx="4282">
                  <c:v>0.001</c:v>
                </c:pt>
                <c:pt idx="4283">
                  <c:v>0.00101</c:v>
                </c:pt>
                <c:pt idx="4284">
                  <c:v>0.00101</c:v>
                </c:pt>
                <c:pt idx="4285">
                  <c:v>0.00101</c:v>
                </c:pt>
                <c:pt idx="4286">
                  <c:v>0.00101</c:v>
                </c:pt>
                <c:pt idx="4287">
                  <c:v>0.00103</c:v>
                </c:pt>
                <c:pt idx="4288">
                  <c:v>0.00105</c:v>
                </c:pt>
                <c:pt idx="4289">
                  <c:v>0.00107</c:v>
                </c:pt>
                <c:pt idx="4290">
                  <c:v>0.00108</c:v>
                </c:pt>
                <c:pt idx="4291">
                  <c:v>0.00109</c:v>
                </c:pt>
                <c:pt idx="4292">
                  <c:v>0.00109</c:v>
                </c:pt>
                <c:pt idx="4293">
                  <c:v>0.00109</c:v>
                </c:pt>
                <c:pt idx="4294">
                  <c:v>0.00109</c:v>
                </c:pt>
                <c:pt idx="4295">
                  <c:v>0.0011</c:v>
                </c:pt>
                <c:pt idx="4296">
                  <c:v>0.0011</c:v>
                </c:pt>
                <c:pt idx="4297">
                  <c:v>0.00108</c:v>
                </c:pt>
                <c:pt idx="4298">
                  <c:v>0.00107</c:v>
                </c:pt>
                <c:pt idx="4299">
                  <c:v>0.00106</c:v>
                </c:pt>
                <c:pt idx="4300">
                  <c:v>0.00105</c:v>
                </c:pt>
                <c:pt idx="4301">
                  <c:v>0.00105</c:v>
                </c:pt>
                <c:pt idx="4302">
                  <c:v>0.00105</c:v>
                </c:pt>
                <c:pt idx="4303">
                  <c:v>0.00106</c:v>
                </c:pt>
                <c:pt idx="4304">
                  <c:v>0.00107</c:v>
                </c:pt>
                <c:pt idx="4305">
                  <c:v>0.00108</c:v>
                </c:pt>
                <c:pt idx="4306">
                  <c:v>0.00108</c:v>
                </c:pt>
                <c:pt idx="4307">
                  <c:v>0.00109</c:v>
                </c:pt>
                <c:pt idx="4308">
                  <c:v>0.00111</c:v>
                </c:pt>
                <c:pt idx="4309">
                  <c:v>0.00112</c:v>
                </c:pt>
                <c:pt idx="4310">
                  <c:v>0.00112</c:v>
                </c:pt>
                <c:pt idx="4311">
                  <c:v>0.00112</c:v>
                </c:pt>
                <c:pt idx="4312">
                  <c:v>0.00114</c:v>
                </c:pt>
                <c:pt idx="4313">
                  <c:v>0.00113</c:v>
                </c:pt>
                <c:pt idx="4314">
                  <c:v>0.00114</c:v>
                </c:pt>
                <c:pt idx="4315">
                  <c:v>0.00113</c:v>
                </c:pt>
                <c:pt idx="4316">
                  <c:v>0.00115</c:v>
                </c:pt>
                <c:pt idx="4317">
                  <c:v>0.00115</c:v>
                </c:pt>
                <c:pt idx="4318">
                  <c:v>0.00115</c:v>
                </c:pt>
                <c:pt idx="4319">
                  <c:v>0.00116</c:v>
                </c:pt>
                <c:pt idx="4320">
                  <c:v>0.00116</c:v>
                </c:pt>
                <c:pt idx="4321">
                  <c:v>0.00117</c:v>
                </c:pt>
                <c:pt idx="4322">
                  <c:v>0.00117</c:v>
                </c:pt>
                <c:pt idx="4323">
                  <c:v>0.00119</c:v>
                </c:pt>
                <c:pt idx="4324">
                  <c:v>0.00121</c:v>
                </c:pt>
                <c:pt idx="4325">
                  <c:v>0.00121</c:v>
                </c:pt>
                <c:pt idx="4326">
                  <c:v>0.00121</c:v>
                </c:pt>
                <c:pt idx="4327">
                  <c:v>0.0012</c:v>
                </c:pt>
                <c:pt idx="4328">
                  <c:v>0.0012</c:v>
                </c:pt>
                <c:pt idx="4329">
                  <c:v>0.0012</c:v>
                </c:pt>
                <c:pt idx="4330">
                  <c:v>0.0012</c:v>
                </c:pt>
                <c:pt idx="4331">
                  <c:v>0.00121</c:v>
                </c:pt>
                <c:pt idx="4332">
                  <c:v>0.00121</c:v>
                </c:pt>
                <c:pt idx="4333">
                  <c:v>0.0012</c:v>
                </c:pt>
                <c:pt idx="4334">
                  <c:v>0.0012</c:v>
                </c:pt>
                <c:pt idx="4335">
                  <c:v>0.0012</c:v>
                </c:pt>
                <c:pt idx="4336">
                  <c:v>0.00121</c:v>
                </c:pt>
                <c:pt idx="4337">
                  <c:v>0.00123</c:v>
                </c:pt>
                <c:pt idx="4338">
                  <c:v>0.00123</c:v>
                </c:pt>
                <c:pt idx="4339">
                  <c:v>0.00124</c:v>
                </c:pt>
                <c:pt idx="4340">
                  <c:v>0.00124</c:v>
                </c:pt>
                <c:pt idx="4341">
                  <c:v>0.00124</c:v>
                </c:pt>
                <c:pt idx="4342">
                  <c:v>0.00125</c:v>
                </c:pt>
                <c:pt idx="4343">
                  <c:v>0.00127</c:v>
                </c:pt>
                <c:pt idx="4344">
                  <c:v>0.00127</c:v>
                </c:pt>
                <c:pt idx="4345">
                  <c:v>0.00129</c:v>
                </c:pt>
                <c:pt idx="4346">
                  <c:v>0.0013</c:v>
                </c:pt>
                <c:pt idx="4347">
                  <c:v>0.0013</c:v>
                </c:pt>
                <c:pt idx="4348">
                  <c:v>0.00132</c:v>
                </c:pt>
                <c:pt idx="4349">
                  <c:v>0.00133</c:v>
                </c:pt>
                <c:pt idx="4350">
                  <c:v>0.00134</c:v>
                </c:pt>
                <c:pt idx="4351">
                  <c:v>0.00136</c:v>
                </c:pt>
                <c:pt idx="4352">
                  <c:v>0.00137</c:v>
                </c:pt>
                <c:pt idx="4353">
                  <c:v>0.00137</c:v>
                </c:pt>
                <c:pt idx="4354">
                  <c:v>0.00138</c:v>
                </c:pt>
                <c:pt idx="4355">
                  <c:v>0.0014</c:v>
                </c:pt>
                <c:pt idx="4356">
                  <c:v>0.00139</c:v>
                </c:pt>
                <c:pt idx="4357">
                  <c:v>0.00141</c:v>
                </c:pt>
                <c:pt idx="4358">
                  <c:v>0.00142</c:v>
                </c:pt>
                <c:pt idx="4359">
                  <c:v>0.00143</c:v>
                </c:pt>
                <c:pt idx="4360">
                  <c:v>0.00143</c:v>
                </c:pt>
                <c:pt idx="4361">
                  <c:v>0.00143</c:v>
                </c:pt>
                <c:pt idx="4362">
                  <c:v>0.00144</c:v>
                </c:pt>
                <c:pt idx="4363">
                  <c:v>0.00145</c:v>
                </c:pt>
                <c:pt idx="4364">
                  <c:v>0.00146</c:v>
                </c:pt>
                <c:pt idx="4365">
                  <c:v>0.00147</c:v>
                </c:pt>
                <c:pt idx="4366">
                  <c:v>0.00149</c:v>
                </c:pt>
                <c:pt idx="4367">
                  <c:v>0.00149</c:v>
                </c:pt>
                <c:pt idx="4368">
                  <c:v>0.0015</c:v>
                </c:pt>
                <c:pt idx="4369">
                  <c:v>0.00152</c:v>
                </c:pt>
                <c:pt idx="4370">
                  <c:v>0.00152</c:v>
                </c:pt>
                <c:pt idx="4371">
                  <c:v>0.00153</c:v>
                </c:pt>
                <c:pt idx="4372">
                  <c:v>0.00154</c:v>
                </c:pt>
                <c:pt idx="4373">
                  <c:v>0.00154</c:v>
                </c:pt>
                <c:pt idx="4374">
                  <c:v>0.00154</c:v>
                </c:pt>
                <c:pt idx="4375">
                  <c:v>0.00153</c:v>
                </c:pt>
                <c:pt idx="4376">
                  <c:v>0.00154</c:v>
                </c:pt>
                <c:pt idx="4377">
                  <c:v>0.00154</c:v>
                </c:pt>
                <c:pt idx="4378">
                  <c:v>0.00155</c:v>
                </c:pt>
                <c:pt idx="4379">
                  <c:v>0.00155</c:v>
                </c:pt>
                <c:pt idx="4380">
                  <c:v>0.00156</c:v>
                </c:pt>
                <c:pt idx="4381">
                  <c:v>0.00158</c:v>
                </c:pt>
                <c:pt idx="4382">
                  <c:v>0.0016</c:v>
                </c:pt>
                <c:pt idx="4383">
                  <c:v>0.00162</c:v>
                </c:pt>
                <c:pt idx="4384">
                  <c:v>0.00163</c:v>
                </c:pt>
                <c:pt idx="4385">
                  <c:v>0.00164</c:v>
                </c:pt>
                <c:pt idx="4386">
                  <c:v>0.00165</c:v>
                </c:pt>
                <c:pt idx="4387">
                  <c:v>0.00166</c:v>
                </c:pt>
                <c:pt idx="4388">
                  <c:v>0.00167</c:v>
                </c:pt>
                <c:pt idx="4389">
                  <c:v>0.00168</c:v>
                </c:pt>
                <c:pt idx="4390">
                  <c:v>0.00168</c:v>
                </c:pt>
                <c:pt idx="4391">
                  <c:v>0.00168</c:v>
                </c:pt>
                <c:pt idx="4392">
                  <c:v>0.00168</c:v>
                </c:pt>
                <c:pt idx="4393">
                  <c:v>0.00169</c:v>
                </c:pt>
                <c:pt idx="4394">
                  <c:v>0.00171</c:v>
                </c:pt>
                <c:pt idx="4395">
                  <c:v>0.00171</c:v>
                </c:pt>
                <c:pt idx="4396">
                  <c:v>0.00171</c:v>
                </c:pt>
                <c:pt idx="4397">
                  <c:v>0.00171</c:v>
                </c:pt>
                <c:pt idx="4398">
                  <c:v>0.00171</c:v>
                </c:pt>
                <c:pt idx="4399">
                  <c:v>0.00171</c:v>
                </c:pt>
                <c:pt idx="4400">
                  <c:v>0.00171</c:v>
                </c:pt>
                <c:pt idx="4401">
                  <c:v>0.00171</c:v>
                </c:pt>
                <c:pt idx="4402">
                  <c:v>0.00171</c:v>
                </c:pt>
                <c:pt idx="4403">
                  <c:v>0.00171</c:v>
                </c:pt>
                <c:pt idx="4404">
                  <c:v>0.00171</c:v>
                </c:pt>
                <c:pt idx="4405">
                  <c:v>0.00172</c:v>
                </c:pt>
                <c:pt idx="4406">
                  <c:v>0.00173</c:v>
                </c:pt>
                <c:pt idx="4407">
                  <c:v>0.00174</c:v>
                </c:pt>
                <c:pt idx="4408">
                  <c:v>0.00176</c:v>
                </c:pt>
                <c:pt idx="4409">
                  <c:v>0.00178</c:v>
                </c:pt>
                <c:pt idx="4410">
                  <c:v>0.00178</c:v>
                </c:pt>
                <c:pt idx="4411">
                  <c:v>0.00179</c:v>
                </c:pt>
                <c:pt idx="4412">
                  <c:v>0.0018</c:v>
                </c:pt>
                <c:pt idx="4413">
                  <c:v>0.00181</c:v>
                </c:pt>
                <c:pt idx="4414">
                  <c:v>0.00182</c:v>
                </c:pt>
                <c:pt idx="4415">
                  <c:v>0.00183</c:v>
                </c:pt>
                <c:pt idx="4416">
                  <c:v>0.00183</c:v>
                </c:pt>
                <c:pt idx="4417">
                  <c:v>0.00183</c:v>
                </c:pt>
                <c:pt idx="4418">
                  <c:v>0.00183</c:v>
                </c:pt>
                <c:pt idx="4419">
                  <c:v>0.00184</c:v>
                </c:pt>
                <c:pt idx="4420">
                  <c:v>0.00185</c:v>
                </c:pt>
                <c:pt idx="4421">
                  <c:v>0.00187</c:v>
                </c:pt>
                <c:pt idx="4422">
                  <c:v>0.00187</c:v>
                </c:pt>
                <c:pt idx="4423">
                  <c:v>0.00187</c:v>
                </c:pt>
                <c:pt idx="4424">
                  <c:v>0.00189</c:v>
                </c:pt>
                <c:pt idx="4425">
                  <c:v>0.00191</c:v>
                </c:pt>
                <c:pt idx="4426">
                  <c:v>0.00191</c:v>
                </c:pt>
                <c:pt idx="4427">
                  <c:v>0.00191</c:v>
                </c:pt>
                <c:pt idx="4428">
                  <c:v>0.00192</c:v>
                </c:pt>
                <c:pt idx="4429">
                  <c:v>0.00193</c:v>
                </c:pt>
                <c:pt idx="4430">
                  <c:v>0.00194</c:v>
                </c:pt>
                <c:pt idx="4431">
                  <c:v>0.00195</c:v>
                </c:pt>
                <c:pt idx="4432">
                  <c:v>0.00196</c:v>
                </c:pt>
                <c:pt idx="4433">
                  <c:v>0.00198</c:v>
                </c:pt>
                <c:pt idx="4434">
                  <c:v>0.002</c:v>
                </c:pt>
                <c:pt idx="4435">
                  <c:v>0.002</c:v>
                </c:pt>
                <c:pt idx="4436">
                  <c:v>0.00201</c:v>
                </c:pt>
                <c:pt idx="4437">
                  <c:v>0.00203</c:v>
                </c:pt>
                <c:pt idx="4438">
                  <c:v>0.00205</c:v>
                </c:pt>
                <c:pt idx="4439">
                  <c:v>0.00207</c:v>
                </c:pt>
                <c:pt idx="4440">
                  <c:v>0.00208</c:v>
                </c:pt>
                <c:pt idx="4441">
                  <c:v>0.00208</c:v>
                </c:pt>
                <c:pt idx="4442">
                  <c:v>0.00209</c:v>
                </c:pt>
                <c:pt idx="4443">
                  <c:v>0.00209</c:v>
                </c:pt>
                <c:pt idx="4444">
                  <c:v>0.0021</c:v>
                </c:pt>
                <c:pt idx="4445">
                  <c:v>0.0021</c:v>
                </c:pt>
                <c:pt idx="4446">
                  <c:v>0.00212</c:v>
                </c:pt>
                <c:pt idx="4447">
                  <c:v>0.00213</c:v>
                </c:pt>
                <c:pt idx="4448">
                  <c:v>0.00213</c:v>
                </c:pt>
                <c:pt idx="4449">
                  <c:v>0.00213</c:v>
                </c:pt>
                <c:pt idx="4450">
                  <c:v>0.00214</c:v>
                </c:pt>
                <c:pt idx="4451">
                  <c:v>0.00216</c:v>
                </c:pt>
                <c:pt idx="4452">
                  <c:v>0.00216</c:v>
                </c:pt>
                <c:pt idx="4453">
                  <c:v>0.00217</c:v>
                </c:pt>
                <c:pt idx="4454">
                  <c:v>0.00218</c:v>
                </c:pt>
                <c:pt idx="4455">
                  <c:v>0.00219</c:v>
                </c:pt>
                <c:pt idx="4456">
                  <c:v>0.00218</c:v>
                </c:pt>
                <c:pt idx="4457">
                  <c:v>0.00218</c:v>
                </c:pt>
                <c:pt idx="4458">
                  <c:v>0.0022</c:v>
                </c:pt>
                <c:pt idx="4459">
                  <c:v>0.00222</c:v>
                </c:pt>
                <c:pt idx="4460">
                  <c:v>0.00223</c:v>
                </c:pt>
                <c:pt idx="4461">
                  <c:v>0.00224</c:v>
                </c:pt>
                <c:pt idx="4462">
                  <c:v>0.00225</c:v>
                </c:pt>
                <c:pt idx="4463">
                  <c:v>0.00226</c:v>
                </c:pt>
                <c:pt idx="4464">
                  <c:v>0.00228</c:v>
                </c:pt>
                <c:pt idx="4465">
                  <c:v>0.00229</c:v>
                </c:pt>
                <c:pt idx="4466">
                  <c:v>0.0023</c:v>
                </c:pt>
                <c:pt idx="4467">
                  <c:v>0.0023</c:v>
                </c:pt>
                <c:pt idx="4468">
                  <c:v>0.00232</c:v>
                </c:pt>
                <c:pt idx="4469">
                  <c:v>0.00232</c:v>
                </c:pt>
                <c:pt idx="4470">
                  <c:v>0.00233</c:v>
                </c:pt>
                <c:pt idx="4471">
                  <c:v>0.00234</c:v>
                </c:pt>
                <c:pt idx="4472">
                  <c:v>0.00235</c:v>
                </c:pt>
                <c:pt idx="4473">
                  <c:v>0.00236</c:v>
                </c:pt>
                <c:pt idx="4474">
                  <c:v>0.00237</c:v>
                </c:pt>
                <c:pt idx="4475">
                  <c:v>0.00238</c:v>
                </c:pt>
                <c:pt idx="4476">
                  <c:v>0.0024</c:v>
                </c:pt>
                <c:pt idx="4477">
                  <c:v>0.00241</c:v>
                </c:pt>
                <c:pt idx="4478">
                  <c:v>0.0024</c:v>
                </c:pt>
                <c:pt idx="4479">
                  <c:v>0.0024</c:v>
                </c:pt>
                <c:pt idx="4480">
                  <c:v>0.0024</c:v>
                </c:pt>
                <c:pt idx="4481">
                  <c:v>0.0024</c:v>
                </c:pt>
                <c:pt idx="4482">
                  <c:v>0.0024</c:v>
                </c:pt>
                <c:pt idx="4483">
                  <c:v>0.0024</c:v>
                </c:pt>
                <c:pt idx="4484">
                  <c:v>0.00241</c:v>
                </c:pt>
                <c:pt idx="4485">
                  <c:v>0.00242</c:v>
                </c:pt>
                <c:pt idx="4486">
                  <c:v>0.00242</c:v>
                </c:pt>
                <c:pt idx="4487">
                  <c:v>0.00243</c:v>
                </c:pt>
                <c:pt idx="4488">
                  <c:v>0.00244</c:v>
                </c:pt>
                <c:pt idx="4489">
                  <c:v>0.00246</c:v>
                </c:pt>
                <c:pt idx="4490">
                  <c:v>0.00246</c:v>
                </c:pt>
                <c:pt idx="4491">
                  <c:v>0.00247</c:v>
                </c:pt>
                <c:pt idx="4492">
                  <c:v>0.00247</c:v>
                </c:pt>
                <c:pt idx="4493">
                  <c:v>0.00249</c:v>
                </c:pt>
                <c:pt idx="4494">
                  <c:v>0.00248</c:v>
                </c:pt>
                <c:pt idx="4495">
                  <c:v>0.00247</c:v>
                </c:pt>
                <c:pt idx="4496">
                  <c:v>0.00249</c:v>
                </c:pt>
                <c:pt idx="4497">
                  <c:v>0.00248</c:v>
                </c:pt>
                <c:pt idx="4498">
                  <c:v>0.00248</c:v>
                </c:pt>
                <c:pt idx="4499">
                  <c:v>0.00246</c:v>
                </c:pt>
                <c:pt idx="4500">
                  <c:v>0.00245</c:v>
                </c:pt>
                <c:pt idx="4501">
                  <c:v>0.00245</c:v>
                </c:pt>
                <c:pt idx="4502">
                  <c:v>0.00243</c:v>
                </c:pt>
                <c:pt idx="4503">
                  <c:v>0.00241</c:v>
                </c:pt>
                <c:pt idx="4504">
                  <c:v>0.0024</c:v>
                </c:pt>
                <c:pt idx="4505">
                  <c:v>0.00239</c:v>
                </c:pt>
                <c:pt idx="4506">
                  <c:v>0.00237</c:v>
                </c:pt>
                <c:pt idx="4507">
                  <c:v>0.00236</c:v>
                </c:pt>
                <c:pt idx="4508">
                  <c:v>0.00234</c:v>
                </c:pt>
                <c:pt idx="4509">
                  <c:v>0.00234</c:v>
                </c:pt>
                <c:pt idx="4510">
                  <c:v>0.00233</c:v>
                </c:pt>
                <c:pt idx="4511">
                  <c:v>0.00231</c:v>
                </c:pt>
                <c:pt idx="4512">
                  <c:v>0.0023</c:v>
                </c:pt>
                <c:pt idx="4513">
                  <c:v>0.00228</c:v>
                </c:pt>
                <c:pt idx="4514">
                  <c:v>0.00226</c:v>
                </c:pt>
                <c:pt idx="4515">
                  <c:v>0.00223</c:v>
                </c:pt>
                <c:pt idx="4516">
                  <c:v>0.00223</c:v>
                </c:pt>
                <c:pt idx="4517">
                  <c:v>0.00221</c:v>
                </c:pt>
                <c:pt idx="4518">
                  <c:v>0.0022</c:v>
                </c:pt>
                <c:pt idx="4519">
                  <c:v>0.00218</c:v>
                </c:pt>
                <c:pt idx="4520">
                  <c:v>0.00218</c:v>
                </c:pt>
                <c:pt idx="4521">
                  <c:v>0.00216</c:v>
                </c:pt>
                <c:pt idx="4522">
                  <c:v>0.00215</c:v>
                </c:pt>
                <c:pt idx="4523">
                  <c:v>0.00214</c:v>
                </c:pt>
                <c:pt idx="4524">
                  <c:v>0.00214</c:v>
                </c:pt>
                <c:pt idx="4525">
                  <c:v>0.00214</c:v>
                </c:pt>
                <c:pt idx="4526">
                  <c:v>0.00212</c:v>
                </c:pt>
                <c:pt idx="4527">
                  <c:v>0.00212</c:v>
                </c:pt>
                <c:pt idx="4528">
                  <c:v>0.00211</c:v>
                </c:pt>
                <c:pt idx="4529">
                  <c:v>0.0021</c:v>
                </c:pt>
                <c:pt idx="4530">
                  <c:v>0.00209</c:v>
                </c:pt>
                <c:pt idx="4531">
                  <c:v>0.0021</c:v>
                </c:pt>
                <c:pt idx="4532">
                  <c:v>0.00209</c:v>
                </c:pt>
                <c:pt idx="4533">
                  <c:v>0.00207</c:v>
                </c:pt>
                <c:pt idx="4534">
                  <c:v>0.00206</c:v>
                </c:pt>
                <c:pt idx="4535">
                  <c:v>0.00204</c:v>
                </c:pt>
                <c:pt idx="4536">
                  <c:v>0.00203</c:v>
                </c:pt>
                <c:pt idx="4537">
                  <c:v>0.00203</c:v>
                </c:pt>
                <c:pt idx="4538">
                  <c:v>0.00201</c:v>
                </c:pt>
                <c:pt idx="4539">
                  <c:v>0.00198</c:v>
                </c:pt>
                <c:pt idx="4540">
                  <c:v>0.00197</c:v>
                </c:pt>
                <c:pt idx="4541">
                  <c:v>0.00194</c:v>
                </c:pt>
                <c:pt idx="4542">
                  <c:v>0.00193</c:v>
                </c:pt>
                <c:pt idx="4543">
                  <c:v>0.00191</c:v>
                </c:pt>
                <c:pt idx="4544">
                  <c:v>0.00191</c:v>
                </c:pt>
                <c:pt idx="4545">
                  <c:v>0.0019</c:v>
                </c:pt>
                <c:pt idx="4546">
                  <c:v>0.00189</c:v>
                </c:pt>
                <c:pt idx="4547">
                  <c:v>0.00187</c:v>
                </c:pt>
                <c:pt idx="4548">
                  <c:v>0.00186</c:v>
                </c:pt>
                <c:pt idx="4549">
                  <c:v>0.00186</c:v>
                </c:pt>
                <c:pt idx="4550">
                  <c:v>0.00184</c:v>
                </c:pt>
                <c:pt idx="4551">
                  <c:v>0.00185</c:v>
                </c:pt>
                <c:pt idx="4552">
                  <c:v>0.00184</c:v>
                </c:pt>
                <c:pt idx="4553">
                  <c:v>0.00182</c:v>
                </c:pt>
                <c:pt idx="4554">
                  <c:v>0.00181</c:v>
                </c:pt>
                <c:pt idx="4555">
                  <c:v>0.00179</c:v>
                </c:pt>
                <c:pt idx="4556">
                  <c:v>0.00176</c:v>
                </c:pt>
                <c:pt idx="4557">
                  <c:v>0.00175</c:v>
                </c:pt>
                <c:pt idx="4558">
                  <c:v>0.00174</c:v>
                </c:pt>
                <c:pt idx="4559">
                  <c:v>0.00173</c:v>
                </c:pt>
                <c:pt idx="4560">
                  <c:v>0.00172</c:v>
                </c:pt>
                <c:pt idx="4561">
                  <c:v>0.0017</c:v>
                </c:pt>
                <c:pt idx="4562">
                  <c:v>0.00168</c:v>
                </c:pt>
                <c:pt idx="4563">
                  <c:v>0.00168</c:v>
                </c:pt>
                <c:pt idx="4564">
                  <c:v>0.00167</c:v>
                </c:pt>
                <c:pt idx="4565">
                  <c:v>0.00167</c:v>
                </c:pt>
                <c:pt idx="4566">
                  <c:v>0.00167</c:v>
                </c:pt>
                <c:pt idx="4567">
                  <c:v>0.00166</c:v>
                </c:pt>
                <c:pt idx="4568">
                  <c:v>0.00165</c:v>
                </c:pt>
                <c:pt idx="4569">
                  <c:v>0.00164</c:v>
                </c:pt>
                <c:pt idx="4570">
                  <c:v>0.00162</c:v>
                </c:pt>
                <c:pt idx="4571">
                  <c:v>0.00162</c:v>
                </c:pt>
                <c:pt idx="4572">
                  <c:v>0.00161</c:v>
                </c:pt>
                <c:pt idx="4573">
                  <c:v>0.0016</c:v>
                </c:pt>
                <c:pt idx="4574">
                  <c:v>0.00159</c:v>
                </c:pt>
                <c:pt idx="4575">
                  <c:v>0.00157</c:v>
                </c:pt>
                <c:pt idx="4576">
                  <c:v>0.00155</c:v>
                </c:pt>
                <c:pt idx="4577">
                  <c:v>0.00154</c:v>
                </c:pt>
                <c:pt idx="4578">
                  <c:v>0.00152</c:v>
                </c:pt>
                <c:pt idx="4579">
                  <c:v>0.0015</c:v>
                </c:pt>
                <c:pt idx="4580">
                  <c:v>0.0015</c:v>
                </c:pt>
                <c:pt idx="4581">
                  <c:v>0.00149</c:v>
                </c:pt>
                <c:pt idx="4582">
                  <c:v>0.00147</c:v>
                </c:pt>
                <c:pt idx="4583">
                  <c:v>0.00145</c:v>
                </c:pt>
                <c:pt idx="4584">
                  <c:v>0.00144</c:v>
                </c:pt>
                <c:pt idx="4585">
                  <c:v>0.00141</c:v>
                </c:pt>
                <c:pt idx="4586">
                  <c:v>0.0014</c:v>
                </c:pt>
                <c:pt idx="4587">
                  <c:v>0.00139</c:v>
                </c:pt>
                <c:pt idx="4588">
                  <c:v>0.00137</c:v>
                </c:pt>
                <c:pt idx="4589">
                  <c:v>0.00137</c:v>
                </c:pt>
                <c:pt idx="4590">
                  <c:v>0.00135</c:v>
                </c:pt>
                <c:pt idx="4591">
                  <c:v>0.00133</c:v>
                </c:pt>
                <c:pt idx="4592">
                  <c:v>0.00132</c:v>
                </c:pt>
                <c:pt idx="4593">
                  <c:v>0.00131</c:v>
                </c:pt>
                <c:pt idx="4594">
                  <c:v>0.00131</c:v>
                </c:pt>
                <c:pt idx="4595">
                  <c:v>0.00131</c:v>
                </c:pt>
                <c:pt idx="4596">
                  <c:v>0.0013</c:v>
                </c:pt>
                <c:pt idx="4597">
                  <c:v>0.00128</c:v>
                </c:pt>
                <c:pt idx="4598">
                  <c:v>0.00127</c:v>
                </c:pt>
                <c:pt idx="4599">
                  <c:v>0.00125</c:v>
                </c:pt>
                <c:pt idx="4600">
                  <c:v>0.00124</c:v>
                </c:pt>
                <c:pt idx="4601">
                  <c:v>0.00122</c:v>
                </c:pt>
                <c:pt idx="4602">
                  <c:v>0.00121</c:v>
                </c:pt>
                <c:pt idx="4603">
                  <c:v>0.0012</c:v>
                </c:pt>
                <c:pt idx="4604">
                  <c:v>0.00119</c:v>
                </c:pt>
                <c:pt idx="4605">
                  <c:v>0.00118</c:v>
                </c:pt>
                <c:pt idx="4606">
                  <c:v>0.00117</c:v>
                </c:pt>
                <c:pt idx="4607">
                  <c:v>0.00117</c:v>
                </c:pt>
                <c:pt idx="4608">
                  <c:v>0.00116</c:v>
                </c:pt>
                <c:pt idx="4609">
                  <c:v>0.00115</c:v>
                </c:pt>
                <c:pt idx="4610">
                  <c:v>0.00115</c:v>
                </c:pt>
                <c:pt idx="4611">
                  <c:v>0.00114</c:v>
                </c:pt>
                <c:pt idx="4612">
                  <c:v>0.00114</c:v>
                </c:pt>
                <c:pt idx="4613">
                  <c:v>0.00113</c:v>
                </c:pt>
                <c:pt idx="4614">
                  <c:v>0.00113</c:v>
                </c:pt>
                <c:pt idx="4615">
                  <c:v>0.00112</c:v>
                </c:pt>
                <c:pt idx="4616">
                  <c:v>0.00111</c:v>
                </c:pt>
                <c:pt idx="4617">
                  <c:v>0.00111</c:v>
                </c:pt>
                <c:pt idx="4618">
                  <c:v>0.00111</c:v>
                </c:pt>
                <c:pt idx="4619">
                  <c:v>0.0011</c:v>
                </c:pt>
                <c:pt idx="4620">
                  <c:v>0.00108</c:v>
                </c:pt>
                <c:pt idx="4621">
                  <c:v>0.00108</c:v>
                </c:pt>
                <c:pt idx="4622">
                  <c:v>0.00107</c:v>
                </c:pt>
                <c:pt idx="4623">
                  <c:v>0.00106</c:v>
                </c:pt>
                <c:pt idx="4624">
                  <c:v>0.00106</c:v>
                </c:pt>
                <c:pt idx="4625">
                  <c:v>0.00106</c:v>
                </c:pt>
                <c:pt idx="4626">
                  <c:v>0.00105</c:v>
                </c:pt>
                <c:pt idx="4627">
                  <c:v>0.00106</c:v>
                </c:pt>
                <c:pt idx="4628">
                  <c:v>0.00105</c:v>
                </c:pt>
                <c:pt idx="4629">
                  <c:v>0.00103</c:v>
                </c:pt>
                <c:pt idx="4630">
                  <c:v>0.00103</c:v>
                </c:pt>
                <c:pt idx="4631">
                  <c:v>0.00104</c:v>
                </c:pt>
                <c:pt idx="4632">
                  <c:v>0.00104</c:v>
                </c:pt>
                <c:pt idx="4633">
                  <c:v>0.00103</c:v>
                </c:pt>
                <c:pt idx="4634">
                  <c:v>0.00104</c:v>
                </c:pt>
                <c:pt idx="4635">
                  <c:v>0.00103</c:v>
                </c:pt>
                <c:pt idx="4636">
                  <c:v>0.00104</c:v>
                </c:pt>
                <c:pt idx="4637">
                  <c:v>0.00103</c:v>
                </c:pt>
                <c:pt idx="4638">
                  <c:v>0.00104</c:v>
                </c:pt>
                <c:pt idx="4639">
                  <c:v>0.00106</c:v>
                </c:pt>
                <c:pt idx="4640">
                  <c:v>0.00107</c:v>
                </c:pt>
                <c:pt idx="4641">
                  <c:v>0.00105</c:v>
                </c:pt>
                <c:pt idx="4642">
                  <c:v>0.00104</c:v>
                </c:pt>
                <c:pt idx="4643">
                  <c:v>0.00105</c:v>
                </c:pt>
                <c:pt idx="4644">
                  <c:v>0.00103</c:v>
                </c:pt>
                <c:pt idx="4645">
                  <c:v>0.00103</c:v>
                </c:pt>
                <c:pt idx="4646">
                  <c:v>0.00103</c:v>
                </c:pt>
                <c:pt idx="4647">
                  <c:v>0.00103</c:v>
                </c:pt>
                <c:pt idx="4648">
                  <c:v>0.00102</c:v>
                </c:pt>
                <c:pt idx="4649">
                  <c:v>0.00101</c:v>
                </c:pt>
                <c:pt idx="4650">
                  <c:v>0.001</c:v>
                </c:pt>
                <c:pt idx="4651">
                  <c:v>0.001</c:v>
                </c:pt>
                <c:pt idx="4652">
                  <c:v>0.001</c:v>
                </c:pt>
                <c:pt idx="4653">
                  <c:v>0.001</c:v>
                </c:pt>
                <c:pt idx="4654">
                  <c:v>0.001</c:v>
                </c:pt>
                <c:pt idx="4655">
                  <c:v>0.00099</c:v>
                </c:pt>
                <c:pt idx="4656">
                  <c:v>0.00097</c:v>
                </c:pt>
                <c:pt idx="4657">
                  <c:v>0.00097</c:v>
                </c:pt>
                <c:pt idx="4658">
                  <c:v>0.00096</c:v>
                </c:pt>
                <c:pt idx="4659">
                  <c:v>0.00097</c:v>
                </c:pt>
                <c:pt idx="4660">
                  <c:v>0.00096</c:v>
                </c:pt>
                <c:pt idx="4661">
                  <c:v>0.00094</c:v>
                </c:pt>
                <c:pt idx="4662">
                  <c:v>0.00093</c:v>
                </c:pt>
                <c:pt idx="4663">
                  <c:v>0.00091</c:v>
                </c:pt>
                <c:pt idx="4664">
                  <c:v>0.00091</c:v>
                </c:pt>
                <c:pt idx="4665">
                  <c:v>0.00092</c:v>
                </c:pt>
                <c:pt idx="4666">
                  <c:v>0.00092</c:v>
                </c:pt>
                <c:pt idx="4667">
                  <c:v>0.00091</c:v>
                </c:pt>
                <c:pt idx="4668">
                  <c:v>0.00091</c:v>
                </c:pt>
                <c:pt idx="4669">
                  <c:v>0.00089</c:v>
                </c:pt>
                <c:pt idx="4670">
                  <c:v>0.0009</c:v>
                </c:pt>
                <c:pt idx="4671">
                  <c:v>0.00091</c:v>
                </c:pt>
                <c:pt idx="4672">
                  <c:v>0.00091</c:v>
                </c:pt>
                <c:pt idx="4673">
                  <c:v>0.00092</c:v>
                </c:pt>
                <c:pt idx="4674">
                  <c:v>0.00091</c:v>
                </c:pt>
                <c:pt idx="4675">
                  <c:v>0.00091</c:v>
                </c:pt>
                <c:pt idx="4676">
                  <c:v>0.0009</c:v>
                </c:pt>
                <c:pt idx="4677">
                  <c:v>0.00091</c:v>
                </c:pt>
                <c:pt idx="4678">
                  <c:v>0.0009</c:v>
                </c:pt>
                <c:pt idx="4679">
                  <c:v>0.0009</c:v>
                </c:pt>
                <c:pt idx="4680">
                  <c:v>0.00091</c:v>
                </c:pt>
                <c:pt idx="4681">
                  <c:v>0.00091</c:v>
                </c:pt>
                <c:pt idx="4682">
                  <c:v>0.0009</c:v>
                </c:pt>
                <c:pt idx="4683">
                  <c:v>0.0009</c:v>
                </c:pt>
                <c:pt idx="4684">
                  <c:v>0.0009</c:v>
                </c:pt>
                <c:pt idx="4685">
                  <c:v>0.00091</c:v>
                </c:pt>
                <c:pt idx="4686">
                  <c:v>0.00091</c:v>
                </c:pt>
                <c:pt idx="4687">
                  <c:v>0.00092</c:v>
                </c:pt>
                <c:pt idx="4688">
                  <c:v>0.00093</c:v>
                </c:pt>
                <c:pt idx="4689">
                  <c:v>0.00093</c:v>
                </c:pt>
                <c:pt idx="4690">
                  <c:v>0.00091</c:v>
                </c:pt>
                <c:pt idx="4691">
                  <c:v>0.00092</c:v>
                </c:pt>
                <c:pt idx="4692">
                  <c:v>0.00093</c:v>
                </c:pt>
                <c:pt idx="4693">
                  <c:v>0.00094</c:v>
                </c:pt>
                <c:pt idx="4694">
                  <c:v>0.00094</c:v>
                </c:pt>
                <c:pt idx="4695">
                  <c:v>0.00093</c:v>
                </c:pt>
                <c:pt idx="4696">
                  <c:v>0.00093</c:v>
                </c:pt>
                <c:pt idx="4697">
                  <c:v>0.00093</c:v>
                </c:pt>
                <c:pt idx="4698">
                  <c:v>0.00092</c:v>
                </c:pt>
                <c:pt idx="4699">
                  <c:v>0.00092</c:v>
                </c:pt>
                <c:pt idx="4700">
                  <c:v>0.00092</c:v>
                </c:pt>
                <c:pt idx="4701">
                  <c:v>0.0009</c:v>
                </c:pt>
                <c:pt idx="4702">
                  <c:v>0.00089</c:v>
                </c:pt>
                <c:pt idx="4703">
                  <c:v>0.00087</c:v>
                </c:pt>
                <c:pt idx="4704">
                  <c:v>0.00087</c:v>
                </c:pt>
                <c:pt idx="4705">
                  <c:v>0.00087</c:v>
                </c:pt>
                <c:pt idx="4706">
                  <c:v>0.00086</c:v>
                </c:pt>
                <c:pt idx="4707">
                  <c:v>0.00085</c:v>
                </c:pt>
                <c:pt idx="4708">
                  <c:v>0.00085</c:v>
                </c:pt>
                <c:pt idx="4709">
                  <c:v>0.00086</c:v>
                </c:pt>
                <c:pt idx="4710">
                  <c:v>0.00086</c:v>
                </c:pt>
                <c:pt idx="4711">
                  <c:v>0.00087</c:v>
                </c:pt>
                <c:pt idx="4712">
                  <c:v>0.00088</c:v>
                </c:pt>
                <c:pt idx="4713">
                  <c:v>0.0009</c:v>
                </c:pt>
                <c:pt idx="4714">
                  <c:v>0.0009</c:v>
                </c:pt>
                <c:pt idx="4715">
                  <c:v>0.00091</c:v>
                </c:pt>
                <c:pt idx="4716">
                  <c:v>0.00091</c:v>
                </c:pt>
                <c:pt idx="4717">
                  <c:v>0.00092</c:v>
                </c:pt>
                <c:pt idx="4718">
                  <c:v>0.00092</c:v>
                </c:pt>
                <c:pt idx="4719">
                  <c:v>0.00092</c:v>
                </c:pt>
                <c:pt idx="4720">
                  <c:v>0.00092</c:v>
                </c:pt>
                <c:pt idx="4721">
                  <c:v>0.00092</c:v>
                </c:pt>
                <c:pt idx="4722">
                  <c:v>0.00092</c:v>
                </c:pt>
                <c:pt idx="4723">
                  <c:v>0.00092</c:v>
                </c:pt>
                <c:pt idx="4724">
                  <c:v>0.00091</c:v>
                </c:pt>
                <c:pt idx="4725">
                  <c:v>0.0009</c:v>
                </c:pt>
                <c:pt idx="4726">
                  <c:v>0.0009</c:v>
                </c:pt>
                <c:pt idx="4727">
                  <c:v>0.00088</c:v>
                </c:pt>
                <c:pt idx="4728">
                  <c:v>0.00088</c:v>
                </c:pt>
                <c:pt idx="4729">
                  <c:v>0.00087</c:v>
                </c:pt>
                <c:pt idx="4730">
                  <c:v>0.00086</c:v>
                </c:pt>
                <c:pt idx="4731">
                  <c:v>0.00084</c:v>
                </c:pt>
                <c:pt idx="4732">
                  <c:v>0.00084</c:v>
                </c:pt>
                <c:pt idx="4733">
                  <c:v>0.00083</c:v>
                </c:pt>
                <c:pt idx="4734">
                  <c:v>0.00083</c:v>
                </c:pt>
                <c:pt idx="4735">
                  <c:v>0.00083</c:v>
                </c:pt>
                <c:pt idx="4736">
                  <c:v>0.00082</c:v>
                </c:pt>
                <c:pt idx="4737">
                  <c:v>0.00082</c:v>
                </c:pt>
                <c:pt idx="4738">
                  <c:v>0.00083</c:v>
                </c:pt>
                <c:pt idx="4739">
                  <c:v>0.00083</c:v>
                </c:pt>
                <c:pt idx="4740">
                  <c:v>0.00084</c:v>
                </c:pt>
                <c:pt idx="4741">
                  <c:v>0.00085</c:v>
                </c:pt>
                <c:pt idx="4742">
                  <c:v>0.00085</c:v>
                </c:pt>
                <c:pt idx="4743">
                  <c:v>0.00085</c:v>
                </c:pt>
                <c:pt idx="4744">
                  <c:v>0.00086</c:v>
                </c:pt>
                <c:pt idx="4745">
                  <c:v>0.00087</c:v>
                </c:pt>
                <c:pt idx="4746">
                  <c:v>0.00087</c:v>
                </c:pt>
                <c:pt idx="4747">
                  <c:v>0.00088</c:v>
                </c:pt>
                <c:pt idx="4748">
                  <c:v>0.00087</c:v>
                </c:pt>
                <c:pt idx="4749">
                  <c:v>0.00087</c:v>
                </c:pt>
                <c:pt idx="4750">
                  <c:v>0.00087</c:v>
                </c:pt>
                <c:pt idx="4751">
                  <c:v>0.00088</c:v>
                </c:pt>
                <c:pt idx="4752">
                  <c:v>0.00087</c:v>
                </c:pt>
                <c:pt idx="4753">
                  <c:v>0.00087</c:v>
                </c:pt>
                <c:pt idx="4754">
                  <c:v>0.00087</c:v>
                </c:pt>
                <c:pt idx="4755">
                  <c:v>0.00087</c:v>
                </c:pt>
                <c:pt idx="4756">
                  <c:v>0.00088</c:v>
                </c:pt>
                <c:pt idx="4757">
                  <c:v>0.00087</c:v>
                </c:pt>
                <c:pt idx="4758">
                  <c:v>0.00086</c:v>
                </c:pt>
                <c:pt idx="4759">
                  <c:v>0.00087</c:v>
                </c:pt>
                <c:pt idx="4760">
                  <c:v>0.00086</c:v>
                </c:pt>
                <c:pt idx="4761">
                  <c:v>0.00086</c:v>
                </c:pt>
                <c:pt idx="4762">
                  <c:v>0.00086</c:v>
                </c:pt>
                <c:pt idx="4763">
                  <c:v>0.00086</c:v>
                </c:pt>
                <c:pt idx="4764">
                  <c:v>0.00085</c:v>
                </c:pt>
                <c:pt idx="4765">
                  <c:v>0.00085</c:v>
                </c:pt>
                <c:pt idx="4766">
                  <c:v>0.00086</c:v>
                </c:pt>
                <c:pt idx="4767">
                  <c:v>0.00086</c:v>
                </c:pt>
                <c:pt idx="4768">
                  <c:v>0.00087</c:v>
                </c:pt>
                <c:pt idx="4769">
                  <c:v>0.00087</c:v>
                </c:pt>
                <c:pt idx="4770">
                  <c:v>0.00086</c:v>
                </c:pt>
                <c:pt idx="4771">
                  <c:v>0.00086</c:v>
                </c:pt>
                <c:pt idx="4772">
                  <c:v>0.00086</c:v>
                </c:pt>
                <c:pt idx="4773">
                  <c:v>0.00085</c:v>
                </c:pt>
                <c:pt idx="4774">
                  <c:v>0.00085</c:v>
                </c:pt>
                <c:pt idx="4775">
                  <c:v>0.00084</c:v>
                </c:pt>
                <c:pt idx="4776">
                  <c:v>0.00084</c:v>
                </c:pt>
                <c:pt idx="4777">
                  <c:v>0.00084</c:v>
                </c:pt>
                <c:pt idx="4778">
                  <c:v>0.00084</c:v>
                </c:pt>
                <c:pt idx="4779">
                  <c:v>0.00085</c:v>
                </c:pt>
                <c:pt idx="4780">
                  <c:v>0.00086</c:v>
                </c:pt>
                <c:pt idx="4781">
                  <c:v>0.00087</c:v>
                </c:pt>
                <c:pt idx="4782">
                  <c:v>0.00087</c:v>
                </c:pt>
                <c:pt idx="4783">
                  <c:v>0.00087</c:v>
                </c:pt>
                <c:pt idx="4784">
                  <c:v>0.00088</c:v>
                </c:pt>
                <c:pt idx="4785">
                  <c:v>0.00088</c:v>
                </c:pt>
                <c:pt idx="4786">
                  <c:v>0.00088</c:v>
                </c:pt>
                <c:pt idx="4787">
                  <c:v>0.00088</c:v>
                </c:pt>
                <c:pt idx="4788">
                  <c:v>0.00088</c:v>
                </c:pt>
                <c:pt idx="4789">
                  <c:v>0.00088</c:v>
                </c:pt>
                <c:pt idx="4790">
                  <c:v>0.00087</c:v>
                </c:pt>
                <c:pt idx="4791">
                  <c:v>0.00087</c:v>
                </c:pt>
                <c:pt idx="4792">
                  <c:v>0.00088</c:v>
                </c:pt>
                <c:pt idx="4793">
                  <c:v>0.00089</c:v>
                </c:pt>
                <c:pt idx="4794">
                  <c:v>0.0009</c:v>
                </c:pt>
                <c:pt idx="4795">
                  <c:v>0.00091</c:v>
                </c:pt>
                <c:pt idx="4796">
                  <c:v>0.00091</c:v>
                </c:pt>
                <c:pt idx="4797">
                  <c:v>0.00091</c:v>
                </c:pt>
                <c:pt idx="4798">
                  <c:v>0.00091</c:v>
                </c:pt>
                <c:pt idx="4799">
                  <c:v>0.00092</c:v>
                </c:pt>
                <c:pt idx="4800">
                  <c:v>0.00091</c:v>
                </c:pt>
                <c:pt idx="4801">
                  <c:v>0.0009</c:v>
                </c:pt>
                <c:pt idx="4802">
                  <c:v>0.0009</c:v>
                </c:pt>
                <c:pt idx="4803">
                  <c:v>0.00089</c:v>
                </c:pt>
                <c:pt idx="4804">
                  <c:v>0.00088</c:v>
                </c:pt>
                <c:pt idx="4805">
                  <c:v>0.00087</c:v>
                </c:pt>
                <c:pt idx="4806">
                  <c:v>0.00087</c:v>
                </c:pt>
                <c:pt idx="4807">
                  <c:v>0.00087</c:v>
                </c:pt>
                <c:pt idx="4808">
                  <c:v>0.00087</c:v>
                </c:pt>
                <c:pt idx="4809">
                  <c:v>0.00086</c:v>
                </c:pt>
                <c:pt idx="4810">
                  <c:v>0.00087</c:v>
                </c:pt>
                <c:pt idx="4811">
                  <c:v>0.00087</c:v>
                </c:pt>
                <c:pt idx="4812">
                  <c:v>0.00087</c:v>
                </c:pt>
                <c:pt idx="4813">
                  <c:v>0.00087</c:v>
                </c:pt>
                <c:pt idx="4814">
                  <c:v>0.00089</c:v>
                </c:pt>
                <c:pt idx="4815">
                  <c:v>0.0009</c:v>
                </c:pt>
                <c:pt idx="4816">
                  <c:v>0.00091</c:v>
                </c:pt>
                <c:pt idx="4817">
                  <c:v>0.00092</c:v>
                </c:pt>
                <c:pt idx="4818">
                  <c:v>0.00092</c:v>
                </c:pt>
                <c:pt idx="4819">
                  <c:v>0.00092</c:v>
                </c:pt>
                <c:pt idx="4820">
                  <c:v>0.00093</c:v>
                </c:pt>
                <c:pt idx="4821">
                  <c:v>0.00093</c:v>
                </c:pt>
                <c:pt idx="4822">
                  <c:v>0.00093</c:v>
                </c:pt>
                <c:pt idx="4823">
                  <c:v>0.00093</c:v>
                </c:pt>
                <c:pt idx="4824">
                  <c:v>0.00092</c:v>
                </c:pt>
                <c:pt idx="4825">
                  <c:v>0.0009</c:v>
                </c:pt>
                <c:pt idx="4826">
                  <c:v>0.00089</c:v>
                </c:pt>
                <c:pt idx="4827">
                  <c:v>0.00089</c:v>
                </c:pt>
                <c:pt idx="4828">
                  <c:v>0.00088</c:v>
                </c:pt>
                <c:pt idx="4829">
                  <c:v>0.00089</c:v>
                </c:pt>
                <c:pt idx="4830">
                  <c:v>0.00089</c:v>
                </c:pt>
                <c:pt idx="4831">
                  <c:v>0.0009</c:v>
                </c:pt>
                <c:pt idx="4832">
                  <c:v>0.0009</c:v>
                </c:pt>
                <c:pt idx="4833">
                  <c:v>0.0009</c:v>
                </c:pt>
                <c:pt idx="4834">
                  <c:v>0.0009</c:v>
                </c:pt>
                <c:pt idx="4835">
                  <c:v>0.00091</c:v>
                </c:pt>
                <c:pt idx="4836">
                  <c:v>0.00092</c:v>
                </c:pt>
                <c:pt idx="4837">
                  <c:v>0.00091</c:v>
                </c:pt>
                <c:pt idx="4838">
                  <c:v>0.0009</c:v>
                </c:pt>
                <c:pt idx="4839">
                  <c:v>0.00089</c:v>
                </c:pt>
                <c:pt idx="4840">
                  <c:v>0.00089</c:v>
                </c:pt>
                <c:pt idx="4841">
                  <c:v>0.00089</c:v>
                </c:pt>
                <c:pt idx="4842">
                  <c:v>0.00088</c:v>
                </c:pt>
                <c:pt idx="4843">
                  <c:v>0.00089</c:v>
                </c:pt>
                <c:pt idx="4844">
                  <c:v>0.00089</c:v>
                </c:pt>
                <c:pt idx="4845">
                  <c:v>0.00089</c:v>
                </c:pt>
                <c:pt idx="4846">
                  <c:v>0.0009</c:v>
                </c:pt>
                <c:pt idx="4847">
                  <c:v>0.0009</c:v>
                </c:pt>
                <c:pt idx="4848">
                  <c:v>0.00092</c:v>
                </c:pt>
                <c:pt idx="4849">
                  <c:v>0.00092</c:v>
                </c:pt>
                <c:pt idx="4850">
                  <c:v>0.00093</c:v>
                </c:pt>
                <c:pt idx="4851">
                  <c:v>0.00093</c:v>
                </c:pt>
                <c:pt idx="4852">
                  <c:v>0.00093</c:v>
                </c:pt>
                <c:pt idx="4853">
                  <c:v>0.00093</c:v>
                </c:pt>
                <c:pt idx="4854">
                  <c:v>0.00093</c:v>
                </c:pt>
                <c:pt idx="4855">
                  <c:v>0.00092</c:v>
                </c:pt>
                <c:pt idx="4856">
                  <c:v>0.00092</c:v>
                </c:pt>
                <c:pt idx="4857">
                  <c:v>0.00091</c:v>
                </c:pt>
                <c:pt idx="4858">
                  <c:v>0.0009</c:v>
                </c:pt>
                <c:pt idx="4859">
                  <c:v>0.0009</c:v>
                </c:pt>
                <c:pt idx="4860">
                  <c:v>0.00089</c:v>
                </c:pt>
                <c:pt idx="4861">
                  <c:v>0.0009</c:v>
                </c:pt>
                <c:pt idx="4862">
                  <c:v>0.00091</c:v>
                </c:pt>
                <c:pt idx="4863">
                  <c:v>0.00091</c:v>
                </c:pt>
                <c:pt idx="4864">
                  <c:v>0.00093</c:v>
                </c:pt>
                <c:pt idx="4865">
                  <c:v>0.00093</c:v>
                </c:pt>
                <c:pt idx="4866">
                  <c:v>0.00093</c:v>
                </c:pt>
                <c:pt idx="4867">
                  <c:v>0.00095</c:v>
                </c:pt>
                <c:pt idx="4868">
                  <c:v>0.00095</c:v>
                </c:pt>
                <c:pt idx="4869">
                  <c:v>0.00095</c:v>
                </c:pt>
                <c:pt idx="4870">
                  <c:v>0.00095</c:v>
                </c:pt>
                <c:pt idx="4871">
                  <c:v>0.00094</c:v>
                </c:pt>
                <c:pt idx="4872">
                  <c:v>0.00094</c:v>
                </c:pt>
                <c:pt idx="4873">
                  <c:v>0.00093</c:v>
                </c:pt>
                <c:pt idx="4874">
                  <c:v>0.00092</c:v>
                </c:pt>
                <c:pt idx="4875">
                  <c:v>0.00092</c:v>
                </c:pt>
                <c:pt idx="4876">
                  <c:v>0.00093</c:v>
                </c:pt>
                <c:pt idx="4877">
                  <c:v>0.00093</c:v>
                </c:pt>
                <c:pt idx="4878">
                  <c:v>0.00094</c:v>
                </c:pt>
                <c:pt idx="4879">
                  <c:v>0.00094</c:v>
                </c:pt>
                <c:pt idx="4880">
                  <c:v>0.00094</c:v>
                </c:pt>
                <c:pt idx="4881">
                  <c:v>0.00095</c:v>
                </c:pt>
                <c:pt idx="4882">
                  <c:v>0.00094</c:v>
                </c:pt>
                <c:pt idx="4883">
                  <c:v>0.00094</c:v>
                </c:pt>
                <c:pt idx="4884">
                  <c:v>0.00095</c:v>
                </c:pt>
                <c:pt idx="4885">
                  <c:v>0.00095</c:v>
                </c:pt>
                <c:pt idx="4886">
                  <c:v>0.00096</c:v>
                </c:pt>
                <c:pt idx="4887">
                  <c:v>0.00096</c:v>
                </c:pt>
                <c:pt idx="4888">
                  <c:v>0.00096</c:v>
                </c:pt>
                <c:pt idx="4889">
                  <c:v>0.00097</c:v>
                </c:pt>
                <c:pt idx="4890">
                  <c:v>0.00098</c:v>
                </c:pt>
                <c:pt idx="4891">
                  <c:v>0.00099</c:v>
                </c:pt>
                <c:pt idx="4892">
                  <c:v>0.00099</c:v>
                </c:pt>
                <c:pt idx="4893">
                  <c:v>0.00101</c:v>
                </c:pt>
                <c:pt idx="4894">
                  <c:v>0.00101</c:v>
                </c:pt>
                <c:pt idx="4895">
                  <c:v>0.00102</c:v>
                </c:pt>
                <c:pt idx="4896">
                  <c:v>0.00101</c:v>
                </c:pt>
                <c:pt idx="4897">
                  <c:v>0.00103</c:v>
                </c:pt>
                <c:pt idx="4898">
                  <c:v>0.00103</c:v>
                </c:pt>
                <c:pt idx="4899">
                  <c:v>0.00102</c:v>
                </c:pt>
                <c:pt idx="4900">
                  <c:v>0.00104</c:v>
                </c:pt>
                <c:pt idx="4901">
                  <c:v>0.00103</c:v>
                </c:pt>
                <c:pt idx="4902">
                  <c:v>0.00104</c:v>
                </c:pt>
                <c:pt idx="4903">
                  <c:v>0.00104</c:v>
                </c:pt>
                <c:pt idx="4904">
                  <c:v>0.00104</c:v>
                </c:pt>
                <c:pt idx="4905">
                  <c:v>0.00104</c:v>
                </c:pt>
                <c:pt idx="4906">
                  <c:v>0.00105</c:v>
                </c:pt>
                <c:pt idx="4907">
                  <c:v>0.00105</c:v>
                </c:pt>
                <c:pt idx="4908">
                  <c:v>0.00106</c:v>
                </c:pt>
                <c:pt idx="4909">
                  <c:v>0.00106</c:v>
                </c:pt>
                <c:pt idx="4910">
                  <c:v>0.00105</c:v>
                </c:pt>
                <c:pt idx="4911">
                  <c:v>0.00107</c:v>
                </c:pt>
                <c:pt idx="4912">
                  <c:v>0.00107</c:v>
                </c:pt>
                <c:pt idx="4913">
                  <c:v>0.00108</c:v>
                </c:pt>
                <c:pt idx="4914">
                  <c:v>0.00107</c:v>
                </c:pt>
                <c:pt idx="4915">
                  <c:v>0.00108</c:v>
                </c:pt>
                <c:pt idx="4916">
                  <c:v>0.00108</c:v>
                </c:pt>
                <c:pt idx="4917">
                  <c:v>0.00108</c:v>
                </c:pt>
                <c:pt idx="4918">
                  <c:v>0.00108</c:v>
                </c:pt>
                <c:pt idx="4919">
                  <c:v>0.00109</c:v>
                </c:pt>
                <c:pt idx="4920">
                  <c:v>0.00108</c:v>
                </c:pt>
                <c:pt idx="4921">
                  <c:v>0.00108</c:v>
                </c:pt>
                <c:pt idx="4922">
                  <c:v>0.00107</c:v>
                </c:pt>
                <c:pt idx="4923">
                  <c:v>0.00107</c:v>
                </c:pt>
                <c:pt idx="4924">
                  <c:v>0.00108</c:v>
                </c:pt>
                <c:pt idx="4925">
                  <c:v>0.00107</c:v>
                </c:pt>
                <c:pt idx="4926">
                  <c:v>0.00107</c:v>
                </c:pt>
                <c:pt idx="4927">
                  <c:v>0.00107</c:v>
                </c:pt>
                <c:pt idx="4928">
                  <c:v>0.00107</c:v>
                </c:pt>
                <c:pt idx="4929">
                  <c:v>0.00107</c:v>
                </c:pt>
                <c:pt idx="4930">
                  <c:v>0.00106</c:v>
                </c:pt>
                <c:pt idx="4931">
                  <c:v>0.00106</c:v>
                </c:pt>
                <c:pt idx="4932">
                  <c:v>0.00106</c:v>
                </c:pt>
                <c:pt idx="4933">
                  <c:v>0.00106</c:v>
                </c:pt>
                <c:pt idx="4934">
                  <c:v>0.00106</c:v>
                </c:pt>
                <c:pt idx="4935">
                  <c:v>0.00106</c:v>
                </c:pt>
                <c:pt idx="4936">
                  <c:v>0.00107</c:v>
                </c:pt>
                <c:pt idx="4937">
                  <c:v>0.00106</c:v>
                </c:pt>
                <c:pt idx="4938">
                  <c:v>0.00107</c:v>
                </c:pt>
                <c:pt idx="4939">
                  <c:v>0.00108</c:v>
                </c:pt>
                <c:pt idx="4940">
                  <c:v>0.00109</c:v>
                </c:pt>
                <c:pt idx="4941">
                  <c:v>0.0011</c:v>
                </c:pt>
                <c:pt idx="4942">
                  <c:v>0.0011</c:v>
                </c:pt>
                <c:pt idx="4943">
                  <c:v>0.00111</c:v>
                </c:pt>
                <c:pt idx="4944">
                  <c:v>0.00112</c:v>
                </c:pt>
                <c:pt idx="4945">
                  <c:v>0.00113</c:v>
                </c:pt>
                <c:pt idx="4946">
                  <c:v>0.00114</c:v>
                </c:pt>
                <c:pt idx="4947">
                  <c:v>0.00115</c:v>
                </c:pt>
                <c:pt idx="4948">
                  <c:v>0.00116</c:v>
                </c:pt>
                <c:pt idx="4949">
                  <c:v>0.00116</c:v>
                </c:pt>
                <c:pt idx="4950">
                  <c:v>0.00117</c:v>
                </c:pt>
                <c:pt idx="4951">
                  <c:v>0.00117</c:v>
                </c:pt>
                <c:pt idx="4952">
                  <c:v>0.00117</c:v>
                </c:pt>
                <c:pt idx="4953">
                  <c:v>0.00118</c:v>
                </c:pt>
                <c:pt idx="4954">
                  <c:v>0.00118</c:v>
                </c:pt>
                <c:pt idx="4955">
                  <c:v>0.00118</c:v>
                </c:pt>
                <c:pt idx="4956">
                  <c:v>0.00117</c:v>
                </c:pt>
                <c:pt idx="4957">
                  <c:v>0.00117</c:v>
                </c:pt>
                <c:pt idx="4958">
                  <c:v>0.00118</c:v>
                </c:pt>
                <c:pt idx="4959">
                  <c:v>0.00119</c:v>
                </c:pt>
                <c:pt idx="4960">
                  <c:v>0.00119</c:v>
                </c:pt>
                <c:pt idx="4961">
                  <c:v>0.0012</c:v>
                </c:pt>
                <c:pt idx="4962">
                  <c:v>0.00121</c:v>
                </c:pt>
                <c:pt idx="4963">
                  <c:v>0.00121</c:v>
                </c:pt>
                <c:pt idx="4964">
                  <c:v>0.00122</c:v>
                </c:pt>
                <c:pt idx="4965">
                  <c:v>0.00123</c:v>
                </c:pt>
                <c:pt idx="4966">
                  <c:v>0.00124</c:v>
                </c:pt>
                <c:pt idx="4967">
                  <c:v>0.00125</c:v>
                </c:pt>
                <c:pt idx="4968">
                  <c:v>0.00125</c:v>
                </c:pt>
                <c:pt idx="4969">
                  <c:v>0.00125</c:v>
                </c:pt>
                <c:pt idx="4970">
                  <c:v>0.00126</c:v>
                </c:pt>
                <c:pt idx="4971">
                  <c:v>0.00126</c:v>
                </c:pt>
                <c:pt idx="4972">
                  <c:v>0.00126</c:v>
                </c:pt>
                <c:pt idx="4973">
                  <c:v>0.00128</c:v>
                </c:pt>
                <c:pt idx="4974">
                  <c:v>0.00129</c:v>
                </c:pt>
                <c:pt idx="4975">
                  <c:v>0.0013</c:v>
                </c:pt>
                <c:pt idx="4976">
                  <c:v>0.0013</c:v>
                </c:pt>
                <c:pt idx="4977">
                  <c:v>0.00131</c:v>
                </c:pt>
                <c:pt idx="4978">
                  <c:v>0.00132</c:v>
                </c:pt>
                <c:pt idx="4979">
                  <c:v>0.00134</c:v>
                </c:pt>
                <c:pt idx="4980">
                  <c:v>0.00134</c:v>
                </c:pt>
                <c:pt idx="4981">
                  <c:v>0.00133</c:v>
                </c:pt>
                <c:pt idx="4982">
                  <c:v>0.00133</c:v>
                </c:pt>
                <c:pt idx="4983">
                  <c:v>0.00132</c:v>
                </c:pt>
                <c:pt idx="4984">
                  <c:v>0.00132</c:v>
                </c:pt>
                <c:pt idx="4985">
                  <c:v>0.00132</c:v>
                </c:pt>
                <c:pt idx="4986">
                  <c:v>0.00131</c:v>
                </c:pt>
                <c:pt idx="4987">
                  <c:v>0.00131</c:v>
                </c:pt>
                <c:pt idx="4988">
                  <c:v>0.00131</c:v>
                </c:pt>
                <c:pt idx="4989">
                  <c:v>0.00132</c:v>
                </c:pt>
                <c:pt idx="4990">
                  <c:v>0.00134</c:v>
                </c:pt>
                <c:pt idx="4991">
                  <c:v>0.00136</c:v>
                </c:pt>
                <c:pt idx="4992">
                  <c:v>0.00137</c:v>
                </c:pt>
                <c:pt idx="4993">
                  <c:v>0.00138</c:v>
                </c:pt>
                <c:pt idx="4994">
                  <c:v>0.00138</c:v>
                </c:pt>
                <c:pt idx="4995">
                  <c:v>0.00139</c:v>
                </c:pt>
                <c:pt idx="4996">
                  <c:v>0.0014</c:v>
                </c:pt>
                <c:pt idx="4997">
                  <c:v>0.0014</c:v>
                </c:pt>
                <c:pt idx="4998">
                  <c:v>0.00142</c:v>
                </c:pt>
                <c:pt idx="4999">
                  <c:v>0.00142</c:v>
                </c:pt>
                <c:pt idx="5000">
                  <c:v>0.00142</c:v>
                </c:pt>
                <c:pt idx="5001">
                  <c:v>0.00142</c:v>
                </c:pt>
                <c:pt idx="5002">
                  <c:v>0.00143</c:v>
                </c:pt>
                <c:pt idx="5003">
                  <c:v>0.00144</c:v>
                </c:pt>
                <c:pt idx="5004">
                  <c:v>0.00146</c:v>
                </c:pt>
                <c:pt idx="5005">
                  <c:v>0.00148</c:v>
                </c:pt>
                <c:pt idx="5006">
                  <c:v>0.0015</c:v>
                </c:pt>
                <c:pt idx="5007">
                  <c:v>0.00151</c:v>
                </c:pt>
                <c:pt idx="5008">
                  <c:v>0.00152</c:v>
                </c:pt>
                <c:pt idx="5009">
                  <c:v>0.00154</c:v>
                </c:pt>
                <c:pt idx="5010">
                  <c:v>0.00154</c:v>
                </c:pt>
                <c:pt idx="5011">
                  <c:v>0.00156</c:v>
                </c:pt>
                <c:pt idx="5012">
                  <c:v>0.00156</c:v>
                </c:pt>
                <c:pt idx="5013">
                  <c:v>0.00157</c:v>
                </c:pt>
                <c:pt idx="5014">
                  <c:v>0.00158</c:v>
                </c:pt>
                <c:pt idx="5015">
                  <c:v>0.00158</c:v>
                </c:pt>
                <c:pt idx="5016">
                  <c:v>0.00158</c:v>
                </c:pt>
                <c:pt idx="5017">
                  <c:v>0.0016</c:v>
                </c:pt>
                <c:pt idx="5018">
                  <c:v>0.0016</c:v>
                </c:pt>
                <c:pt idx="5019">
                  <c:v>0.00161</c:v>
                </c:pt>
                <c:pt idx="5020">
                  <c:v>0.00161</c:v>
                </c:pt>
                <c:pt idx="5021">
                  <c:v>0.00162</c:v>
                </c:pt>
                <c:pt idx="5022">
                  <c:v>0.00164</c:v>
                </c:pt>
                <c:pt idx="5023">
                  <c:v>0.00165</c:v>
                </c:pt>
                <c:pt idx="5024">
                  <c:v>0.00165</c:v>
                </c:pt>
                <c:pt idx="5025">
                  <c:v>0.00166</c:v>
                </c:pt>
                <c:pt idx="5026">
                  <c:v>0.00167</c:v>
                </c:pt>
                <c:pt idx="5027">
                  <c:v>0.00167</c:v>
                </c:pt>
                <c:pt idx="5028">
                  <c:v>0.00167</c:v>
                </c:pt>
                <c:pt idx="5029">
                  <c:v>0.00168</c:v>
                </c:pt>
                <c:pt idx="5030">
                  <c:v>0.00169</c:v>
                </c:pt>
                <c:pt idx="5031">
                  <c:v>0.00169</c:v>
                </c:pt>
                <c:pt idx="5032">
                  <c:v>0.00169</c:v>
                </c:pt>
                <c:pt idx="5033">
                  <c:v>0.0017</c:v>
                </c:pt>
                <c:pt idx="5034">
                  <c:v>0.00169</c:v>
                </c:pt>
                <c:pt idx="5035">
                  <c:v>0.00169</c:v>
                </c:pt>
                <c:pt idx="5036">
                  <c:v>0.0017</c:v>
                </c:pt>
                <c:pt idx="5037">
                  <c:v>0.00171</c:v>
                </c:pt>
                <c:pt idx="5038">
                  <c:v>0.00171</c:v>
                </c:pt>
                <c:pt idx="5039">
                  <c:v>0.00172</c:v>
                </c:pt>
                <c:pt idx="5040">
                  <c:v>0.00173</c:v>
                </c:pt>
                <c:pt idx="5041">
                  <c:v>0.00174</c:v>
                </c:pt>
                <c:pt idx="5042">
                  <c:v>0.00175</c:v>
                </c:pt>
                <c:pt idx="5043">
                  <c:v>0.00176</c:v>
                </c:pt>
                <c:pt idx="5044">
                  <c:v>0.00177</c:v>
                </c:pt>
                <c:pt idx="5045">
                  <c:v>0.00177</c:v>
                </c:pt>
                <c:pt idx="5046">
                  <c:v>0.00178</c:v>
                </c:pt>
                <c:pt idx="5047">
                  <c:v>0.00177</c:v>
                </c:pt>
                <c:pt idx="5048">
                  <c:v>0.00178</c:v>
                </c:pt>
                <c:pt idx="5049">
                  <c:v>0.00178</c:v>
                </c:pt>
                <c:pt idx="5050">
                  <c:v>0.00178</c:v>
                </c:pt>
                <c:pt idx="5051">
                  <c:v>0.00178</c:v>
                </c:pt>
                <c:pt idx="5052">
                  <c:v>0.00179</c:v>
                </c:pt>
                <c:pt idx="5053">
                  <c:v>0.0018</c:v>
                </c:pt>
                <c:pt idx="5054">
                  <c:v>0.0018</c:v>
                </c:pt>
                <c:pt idx="5055">
                  <c:v>0.00182</c:v>
                </c:pt>
                <c:pt idx="5056">
                  <c:v>0.00182</c:v>
                </c:pt>
                <c:pt idx="5057">
                  <c:v>0.00183</c:v>
                </c:pt>
                <c:pt idx="5058">
                  <c:v>0.00185</c:v>
                </c:pt>
                <c:pt idx="5059">
                  <c:v>0.00186</c:v>
                </c:pt>
                <c:pt idx="5060">
                  <c:v>0.00187</c:v>
                </c:pt>
                <c:pt idx="5061">
                  <c:v>0.00189</c:v>
                </c:pt>
                <c:pt idx="5062">
                  <c:v>0.00189</c:v>
                </c:pt>
                <c:pt idx="5063">
                  <c:v>0.00191</c:v>
                </c:pt>
                <c:pt idx="5064">
                  <c:v>0.00192</c:v>
                </c:pt>
                <c:pt idx="5065">
                  <c:v>0.00194</c:v>
                </c:pt>
                <c:pt idx="5066">
                  <c:v>0.00195</c:v>
                </c:pt>
                <c:pt idx="5067">
                  <c:v>0.00196</c:v>
                </c:pt>
                <c:pt idx="5068">
                  <c:v>0.00197</c:v>
                </c:pt>
                <c:pt idx="5069">
                  <c:v>0.00199</c:v>
                </c:pt>
                <c:pt idx="5070">
                  <c:v>0.002</c:v>
                </c:pt>
                <c:pt idx="5071">
                  <c:v>0.002</c:v>
                </c:pt>
                <c:pt idx="5072">
                  <c:v>0.00201</c:v>
                </c:pt>
                <c:pt idx="5073">
                  <c:v>0.002</c:v>
                </c:pt>
                <c:pt idx="5074">
                  <c:v>0.002</c:v>
                </c:pt>
                <c:pt idx="5075">
                  <c:v>0.002</c:v>
                </c:pt>
                <c:pt idx="5076">
                  <c:v>0.002</c:v>
                </c:pt>
                <c:pt idx="5077">
                  <c:v>0.00201</c:v>
                </c:pt>
                <c:pt idx="5078">
                  <c:v>0.00202</c:v>
                </c:pt>
                <c:pt idx="5079">
                  <c:v>0.00202</c:v>
                </c:pt>
                <c:pt idx="5080">
                  <c:v>0.00203</c:v>
                </c:pt>
                <c:pt idx="5081">
                  <c:v>0.00204</c:v>
                </c:pt>
                <c:pt idx="5082">
                  <c:v>0.00206</c:v>
                </c:pt>
                <c:pt idx="5083">
                  <c:v>0.00207</c:v>
                </c:pt>
                <c:pt idx="5084">
                  <c:v>0.00208</c:v>
                </c:pt>
                <c:pt idx="5085">
                  <c:v>0.00209</c:v>
                </c:pt>
                <c:pt idx="5086">
                  <c:v>0.00211</c:v>
                </c:pt>
                <c:pt idx="5087">
                  <c:v>0.00211</c:v>
                </c:pt>
                <c:pt idx="5088">
                  <c:v>0.00213</c:v>
                </c:pt>
                <c:pt idx="5089">
                  <c:v>0.00213</c:v>
                </c:pt>
                <c:pt idx="5090">
                  <c:v>0.00215</c:v>
                </c:pt>
                <c:pt idx="5091">
                  <c:v>0.00216</c:v>
                </c:pt>
                <c:pt idx="5092">
                  <c:v>0.00217</c:v>
                </c:pt>
                <c:pt idx="5093">
                  <c:v>0.00219</c:v>
                </c:pt>
                <c:pt idx="5094">
                  <c:v>0.0022</c:v>
                </c:pt>
                <c:pt idx="5095">
                  <c:v>0.00221</c:v>
                </c:pt>
                <c:pt idx="5096">
                  <c:v>0.00222</c:v>
                </c:pt>
                <c:pt idx="5097">
                  <c:v>0.00223</c:v>
                </c:pt>
                <c:pt idx="5098">
                  <c:v>0.00225</c:v>
                </c:pt>
                <c:pt idx="5099">
                  <c:v>0.00226</c:v>
                </c:pt>
                <c:pt idx="5100">
                  <c:v>0.00227</c:v>
                </c:pt>
                <c:pt idx="5101">
                  <c:v>0.00229</c:v>
                </c:pt>
                <c:pt idx="5102">
                  <c:v>0.00229</c:v>
                </c:pt>
                <c:pt idx="5103">
                  <c:v>0.0023</c:v>
                </c:pt>
                <c:pt idx="5104">
                  <c:v>0.00231</c:v>
                </c:pt>
                <c:pt idx="5105">
                  <c:v>0.00232</c:v>
                </c:pt>
                <c:pt idx="5106">
                  <c:v>0.00235</c:v>
                </c:pt>
                <c:pt idx="5107">
                  <c:v>0.00236</c:v>
                </c:pt>
                <c:pt idx="5108">
                  <c:v>0.00236</c:v>
                </c:pt>
                <c:pt idx="5109">
                  <c:v>0.00237</c:v>
                </c:pt>
                <c:pt idx="5110">
                  <c:v>0.00237</c:v>
                </c:pt>
                <c:pt idx="5111">
                  <c:v>0.00237</c:v>
                </c:pt>
                <c:pt idx="5112">
                  <c:v>0.00238</c:v>
                </c:pt>
                <c:pt idx="5113">
                  <c:v>0.00239</c:v>
                </c:pt>
                <c:pt idx="5114">
                  <c:v>0.0024</c:v>
                </c:pt>
                <c:pt idx="5115">
                  <c:v>0.00241</c:v>
                </c:pt>
                <c:pt idx="5116">
                  <c:v>0.0024</c:v>
                </c:pt>
                <c:pt idx="5117">
                  <c:v>0.00241</c:v>
                </c:pt>
                <c:pt idx="5118">
                  <c:v>0.00242</c:v>
                </c:pt>
                <c:pt idx="5119">
                  <c:v>0.00243</c:v>
                </c:pt>
                <c:pt idx="5120">
                  <c:v>0.00245</c:v>
                </c:pt>
                <c:pt idx="5121">
                  <c:v>0.00246</c:v>
                </c:pt>
                <c:pt idx="5122">
                  <c:v>0.00247</c:v>
                </c:pt>
                <c:pt idx="5123">
                  <c:v>0.00248</c:v>
                </c:pt>
                <c:pt idx="5124">
                  <c:v>0.00249</c:v>
                </c:pt>
                <c:pt idx="5125">
                  <c:v>0.0025</c:v>
                </c:pt>
                <c:pt idx="5126">
                  <c:v>0.00251</c:v>
                </c:pt>
                <c:pt idx="5127">
                  <c:v>0.00253</c:v>
                </c:pt>
                <c:pt idx="5128">
                  <c:v>0.00253</c:v>
                </c:pt>
                <c:pt idx="5129">
                  <c:v>0.00253</c:v>
                </c:pt>
                <c:pt idx="5130">
                  <c:v>0.00255</c:v>
                </c:pt>
                <c:pt idx="5131">
                  <c:v>0.00257</c:v>
                </c:pt>
                <c:pt idx="5132">
                  <c:v>0.00258</c:v>
                </c:pt>
                <c:pt idx="5133">
                  <c:v>0.00259</c:v>
                </c:pt>
                <c:pt idx="5134">
                  <c:v>0.0026</c:v>
                </c:pt>
                <c:pt idx="5135">
                  <c:v>0.00262</c:v>
                </c:pt>
                <c:pt idx="5136">
                  <c:v>0.00263</c:v>
                </c:pt>
                <c:pt idx="5137">
                  <c:v>0.00265</c:v>
                </c:pt>
                <c:pt idx="5138">
                  <c:v>0.00266</c:v>
                </c:pt>
                <c:pt idx="5139">
                  <c:v>0.00268</c:v>
                </c:pt>
                <c:pt idx="5140">
                  <c:v>0.00269</c:v>
                </c:pt>
                <c:pt idx="5141">
                  <c:v>0.00269</c:v>
                </c:pt>
                <c:pt idx="5142">
                  <c:v>0.00269</c:v>
                </c:pt>
                <c:pt idx="5143">
                  <c:v>0.0027</c:v>
                </c:pt>
                <c:pt idx="5144">
                  <c:v>0.00272</c:v>
                </c:pt>
                <c:pt idx="5145">
                  <c:v>0.00272</c:v>
                </c:pt>
                <c:pt idx="5146">
                  <c:v>0.00322</c:v>
                </c:pt>
                <c:pt idx="5147">
                  <c:v>0.00453</c:v>
                </c:pt>
                <c:pt idx="5148">
                  <c:v>0.00604</c:v>
                </c:pt>
                <c:pt idx="5149">
                  <c:v>0.00744</c:v>
                </c:pt>
                <c:pt idx="5150">
                  <c:v>0.00889</c:v>
                </c:pt>
                <c:pt idx="5151">
                  <c:v>0.01031</c:v>
                </c:pt>
                <c:pt idx="5152">
                  <c:v>0.01174</c:v>
                </c:pt>
                <c:pt idx="5153">
                  <c:v>0.01316</c:v>
                </c:pt>
                <c:pt idx="5154">
                  <c:v>0.01462</c:v>
                </c:pt>
                <c:pt idx="5155">
                  <c:v>0.01558</c:v>
                </c:pt>
                <c:pt idx="5156">
                  <c:v>0.01565</c:v>
                </c:pt>
                <c:pt idx="5157">
                  <c:v>0.01571</c:v>
                </c:pt>
                <c:pt idx="5158">
                  <c:v>0.01574</c:v>
                </c:pt>
                <c:pt idx="5159">
                  <c:v>0.01578</c:v>
                </c:pt>
                <c:pt idx="5160">
                  <c:v>0.01581</c:v>
                </c:pt>
                <c:pt idx="5161">
                  <c:v>0.01585</c:v>
                </c:pt>
                <c:pt idx="5162">
                  <c:v>0.01589</c:v>
                </c:pt>
                <c:pt idx="5163">
                  <c:v>0.01591</c:v>
                </c:pt>
                <c:pt idx="5164">
                  <c:v>0.01593</c:v>
                </c:pt>
                <c:pt idx="5165">
                  <c:v>0.01595</c:v>
                </c:pt>
                <c:pt idx="5166">
                  <c:v>0.01596</c:v>
                </c:pt>
                <c:pt idx="5167">
                  <c:v>0.01596</c:v>
                </c:pt>
                <c:pt idx="5168">
                  <c:v>0.01597</c:v>
                </c:pt>
                <c:pt idx="5169">
                  <c:v>0.01597</c:v>
                </c:pt>
                <c:pt idx="5170">
                  <c:v>0.01599</c:v>
                </c:pt>
                <c:pt idx="5171">
                  <c:v>0.016</c:v>
                </c:pt>
                <c:pt idx="5172">
                  <c:v>0.01599</c:v>
                </c:pt>
                <c:pt idx="5173">
                  <c:v>0.01599</c:v>
                </c:pt>
                <c:pt idx="5174">
                  <c:v>0.01599</c:v>
                </c:pt>
                <c:pt idx="5175">
                  <c:v>0.01599</c:v>
                </c:pt>
                <c:pt idx="5176">
                  <c:v>0.016</c:v>
                </c:pt>
                <c:pt idx="5177">
                  <c:v>0.01601</c:v>
                </c:pt>
                <c:pt idx="5178">
                  <c:v>0.01602</c:v>
                </c:pt>
                <c:pt idx="5179">
                  <c:v>0.01602</c:v>
                </c:pt>
                <c:pt idx="5180">
                  <c:v>0.01604</c:v>
                </c:pt>
                <c:pt idx="5181">
                  <c:v>0.01605</c:v>
                </c:pt>
                <c:pt idx="5182">
                  <c:v>0.01605</c:v>
                </c:pt>
              </c:strCache>
            </c:strRef>
          </c:xVal>
          <c:yVal>
            <c:numRef>
              <c:f>Sheet1!$H$3:$H$5185</c:f>
              <c:numCache>
                <c:formatCode>General</c:formatCode>
                <c:ptCount val="5183"/>
                <c:pt idx="0">
                  <c:v>0</c:v>
                </c:pt>
                <c:pt idx="1">
                  <c:v>-3.4000000000000002E-2</c:v>
                </c:pt>
                <c:pt idx="2">
                  <c:v>2.5999999999999999E-2</c:v>
                </c:pt>
                <c:pt idx="3">
                  <c:v>6.0000000000000097E-3</c:v>
                </c:pt>
                <c:pt idx="4">
                  <c:v>0.01</c:v>
                </c:pt>
                <c:pt idx="5">
                  <c:v>6.0000000000000097E-3</c:v>
                </c:pt>
                <c:pt idx="6">
                  <c:v>1E-3</c:v>
                </c:pt>
                <c:pt idx="7">
                  <c:v>-1E-3</c:v>
                </c:pt>
                <c:pt idx="8">
                  <c:v>1.0999999999999999E-2</c:v>
                </c:pt>
                <c:pt idx="9">
                  <c:v>3.0000000000000001E-3</c:v>
                </c:pt>
                <c:pt idx="10">
                  <c:v>5.0000000000000001E-3</c:v>
                </c:pt>
                <c:pt idx="11">
                  <c:v>1.2999999999999999E-2</c:v>
                </c:pt>
                <c:pt idx="12">
                  <c:v>7.0000000000000097E-3</c:v>
                </c:pt>
                <c:pt idx="13">
                  <c:v>1.2999999999999999E-2</c:v>
                </c:pt>
                <c:pt idx="14">
                  <c:v>5.0000000000000001E-3</c:v>
                </c:pt>
                <c:pt idx="15">
                  <c:v>7.0000000000000097E-3</c:v>
                </c:pt>
                <c:pt idx="16">
                  <c:v>7.0000000000000097E-3</c:v>
                </c:pt>
                <c:pt idx="17">
                  <c:v>1.2E-2</c:v>
                </c:pt>
                <c:pt idx="18">
                  <c:v>2.4E-2</c:v>
                </c:pt>
                <c:pt idx="19">
                  <c:v>7.0000000000000097E-3</c:v>
                </c:pt>
                <c:pt idx="20">
                  <c:v>-5.0000000000000001E-3</c:v>
                </c:pt>
                <c:pt idx="21">
                  <c:v>1.6E-2</c:v>
                </c:pt>
                <c:pt idx="22">
                  <c:v>1.2999999999999999E-2</c:v>
                </c:pt>
                <c:pt idx="23">
                  <c:v>3.0000000000000001E-3</c:v>
                </c:pt>
                <c:pt idx="24">
                  <c:v>1.7000000000000001E-2</c:v>
                </c:pt>
                <c:pt idx="25">
                  <c:v>0.01</c:v>
                </c:pt>
                <c:pt idx="26">
                  <c:v>6.0000000000000097E-3</c:v>
                </c:pt>
                <c:pt idx="27">
                  <c:v>4.0000000000000001E-3</c:v>
                </c:pt>
                <c:pt idx="28">
                  <c:v>1.0999999999999999E-2</c:v>
                </c:pt>
                <c:pt idx="29">
                  <c:v>4.0000000000000001E-3</c:v>
                </c:pt>
                <c:pt idx="30">
                  <c:v>6.0000000000000097E-3</c:v>
                </c:pt>
                <c:pt idx="31">
                  <c:v>9.0000000000000097E-3</c:v>
                </c:pt>
                <c:pt idx="32">
                  <c:v>3.0000000000000001E-3</c:v>
                </c:pt>
                <c:pt idx="33">
                  <c:v>1E-3</c:v>
                </c:pt>
                <c:pt idx="34">
                  <c:v>8.0000000000000106E-3</c:v>
                </c:pt>
                <c:pt idx="35">
                  <c:v>6.0000000000000097E-3</c:v>
                </c:pt>
                <c:pt idx="36">
                  <c:v>9.0000000000000097E-3</c:v>
                </c:pt>
                <c:pt idx="37">
                  <c:v>-1E-3</c:v>
                </c:pt>
                <c:pt idx="38">
                  <c:v>6.0000000000000097E-3</c:v>
                </c:pt>
                <c:pt idx="39">
                  <c:v>3.0000000000000001E-3</c:v>
                </c:pt>
                <c:pt idx="40">
                  <c:v>4.0000000000000001E-3</c:v>
                </c:pt>
                <c:pt idx="41">
                  <c:v>1.2E-2</c:v>
                </c:pt>
                <c:pt idx="42">
                  <c:v>-3.0000000000000001E-3</c:v>
                </c:pt>
                <c:pt idx="43">
                  <c:v>1E-3</c:v>
                </c:pt>
                <c:pt idx="44">
                  <c:v>0.02</c:v>
                </c:pt>
                <c:pt idx="45">
                  <c:v>9.0000000000000097E-3</c:v>
                </c:pt>
                <c:pt idx="46">
                  <c:v>3.0000000000000001E-3</c:v>
                </c:pt>
                <c:pt idx="47">
                  <c:v>7.0000000000000097E-3</c:v>
                </c:pt>
                <c:pt idx="48">
                  <c:v>6.0000000000000097E-3</c:v>
                </c:pt>
                <c:pt idx="49">
                  <c:v>1.6E-2</c:v>
                </c:pt>
                <c:pt idx="50">
                  <c:v>1.2E-2</c:v>
                </c:pt>
                <c:pt idx="51">
                  <c:v>7.0000000000000097E-3</c:v>
                </c:pt>
                <c:pt idx="52">
                  <c:v>1.6E-2</c:v>
                </c:pt>
                <c:pt idx="53">
                  <c:v>2.3E-2</c:v>
                </c:pt>
                <c:pt idx="54">
                  <c:v>2.4E-2</c:v>
                </c:pt>
                <c:pt idx="55">
                  <c:v>0.02</c:v>
                </c:pt>
                <c:pt idx="56">
                  <c:v>0.02</c:v>
                </c:pt>
                <c:pt idx="57">
                  <c:v>1.2E-2</c:v>
                </c:pt>
                <c:pt idx="58">
                  <c:v>2.5000000000000001E-2</c:v>
                </c:pt>
                <c:pt idx="59">
                  <c:v>2.1000000000000001E-2</c:v>
                </c:pt>
                <c:pt idx="60">
                  <c:v>1.2999999999999999E-2</c:v>
                </c:pt>
                <c:pt idx="61">
                  <c:v>1.9E-2</c:v>
                </c:pt>
                <c:pt idx="62">
                  <c:v>1.0999999999999999E-2</c:v>
                </c:pt>
                <c:pt idx="63">
                  <c:v>2.1999999999999999E-2</c:v>
                </c:pt>
                <c:pt idx="64">
                  <c:v>2.1999999999999999E-2</c:v>
                </c:pt>
                <c:pt idx="65">
                  <c:v>2.1000000000000001E-2</c:v>
                </c:pt>
                <c:pt idx="66">
                  <c:v>2.1000000000000001E-2</c:v>
                </c:pt>
                <c:pt idx="67">
                  <c:v>2.3E-2</c:v>
                </c:pt>
                <c:pt idx="68">
                  <c:v>2.1000000000000001E-2</c:v>
                </c:pt>
                <c:pt idx="69">
                  <c:v>2.4E-2</c:v>
                </c:pt>
                <c:pt idx="70">
                  <c:v>0.02</c:v>
                </c:pt>
                <c:pt idx="71">
                  <c:v>2.5999999999999999E-2</c:v>
                </c:pt>
                <c:pt idx="72">
                  <c:v>0.02</c:v>
                </c:pt>
                <c:pt idx="73">
                  <c:v>2.9000000000000001E-2</c:v>
                </c:pt>
                <c:pt idx="74">
                  <c:v>2.1000000000000001E-2</c:v>
                </c:pt>
                <c:pt idx="75">
                  <c:v>2.1999999999999999E-2</c:v>
                </c:pt>
                <c:pt idx="76">
                  <c:v>1.7000000000000001E-2</c:v>
                </c:pt>
                <c:pt idx="77">
                  <c:v>3.1E-2</c:v>
                </c:pt>
                <c:pt idx="78">
                  <c:v>1.2999999999999999E-2</c:v>
                </c:pt>
                <c:pt idx="79">
                  <c:v>2.9000000000000001E-2</c:v>
                </c:pt>
                <c:pt idx="80">
                  <c:v>2.1999999999999999E-2</c:v>
                </c:pt>
                <c:pt idx="81">
                  <c:v>2.5000000000000001E-2</c:v>
                </c:pt>
                <c:pt idx="82">
                  <c:v>2.4E-2</c:v>
                </c:pt>
                <c:pt idx="83">
                  <c:v>2.8000000000000001E-2</c:v>
                </c:pt>
                <c:pt idx="84">
                  <c:v>2.3E-2</c:v>
                </c:pt>
                <c:pt idx="85">
                  <c:v>1.7000000000000001E-2</c:v>
                </c:pt>
                <c:pt idx="86">
                  <c:v>2.4E-2</c:v>
                </c:pt>
                <c:pt idx="87">
                  <c:v>2.8000000000000001E-2</c:v>
                </c:pt>
                <c:pt idx="88">
                  <c:v>2.9000000000000001E-2</c:v>
                </c:pt>
                <c:pt idx="89">
                  <c:v>1.4E-2</c:v>
                </c:pt>
                <c:pt idx="90">
                  <c:v>2.3E-2</c:v>
                </c:pt>
                <c:pt idx="91">
                  <c:v>2.4E-2</c:v>
                </c:pt>
                <c:pt idx="92">
                  <c:v>2.8000000000000001E-2</c:v>
                </c:pt>
                <c:pt idx="93">
                  <c:v>2.5999999999999999E-2</c:v>
                </c:pt>
                <c:pt idx="94">
                  <c:v>0.02</c:v>
                </c:pt>
                <c:pt idx="95">
                  <c:v>2.5000000000000001E-2</c:v>
                </c:pt>
                <c:pt idx="96">
                  <c:v>8.0000000000000106E-3</c:v>
                </c:pt>
                <c:pt idx="97">
                  <c:v>2.1000000000000001E-2</c:v>
                </c:pt>
                <c:pt idx="98">
                  <c:v>2.4E-2</c:v>
                </c:pt>
                <c:pt idx="99">
                  <c:v>1.7999999999999999E-2</c:v>
                </c:pt>
                <c:pt idx="100">
                  <c:v>2.5000000000000001E-2</c:v>
                </c:pt>
                <c:pt idx="101">
                  <c:v>2.7E-2</c:v>
                </c:pt>
                <c:pt idx="102">
                  <c:v>3.3000000000000002E-2</c:v>
                </c:pt>
                <c:pt idx="103">
                  <c:v>2.3E-2</c:v>
                </c:pt>
                <c:pt idx="104">
                  <c:v>2.1000000000000001E-2</c:v>
                </c:pt>
                <c:pt idx="105">
                  <c:v>1.2E-2</c:v>
                </c:pt>
                <c:pt idx="106">
                  <c:v>2.9000000000000001E-2</c:v>
                </c:pt>
                <c:pt idx="107">
                  <c:v>2.5000000000000001E-2</c:v>
                </c:pt>
                <c:pt idx="108">
                  <c:v>2.4E-2</c:v>
                </c:pt>
                <c:pt idx="109">
                  <c:v>2.4E-2</c:v>
                </c:pt>
                <c:pt idx="110">
                  <c:v>0.02</c:v>
                </c:pt>
                <c:pt idx="111">
                  <c:v>2.4E-2</c:v>
                </c:pt>
                <c:pt idx="112">
                  <c:v>1.7000000000000001E-2</c:v>
                </c:pt>
                <c:pt idx="113">
                  <c:v>1.9E-2</c:v>
                </c:pt>
                <c:pt idx="114">
                  <c:v>2.8000000000000001E-2</c:v>
                </c:pt>
                <c:pt idx="115">
                  <c:v>2.4E-2</c:v>
                </c:pt>
                <c:pt idx="116">
                  <c:v>0.02</c:v>
                </c:pt>
                <c:pt idx="117">
                  <c:v>1.9E-2</c:v>
                </c:pt>
                <c:pt idx="118">
                  <c:v>2.5000000000000001E-2</c:v>
                </c:pt>
                <c:pt idx="119">
                  <c:v>2.5000000000000001E-2</c:v>
                </c:pt>
                <c:pt idx="120">
                  <c:v>2.1999999999999999E-2</c:v>
                </c:pt>
                <c:pt idx="121">
                  <c:v>1.2999999999999999E-2</c:v>
                </c:pt>
                <c:pt idx="122">
                  <c:v>2.1000000000000001E-2</c:v>
                </c:pt>
                <c:pt idx="123">
                  <c:v>2.3E-2</c:v>
                </c:pt>
                <c:pt idx="124">
                  <c:v>2.9000000000000001E-2</c:v>
                </c:pt>
                <c:pt idx="125">
                  <c:v>2.1999999999999999E-2</c:v>
                </c:pt>
                <c:pt idx="126">
                  <c:v>2.7E-2</c:v>
                </c:pt>
                <c:pt idx="127">
                  <c:v>1.0999999999999999E-2</c:v>
                </c:pt>
                <c:pt idx="128">
                  <c:v>1.9E-2</c:v>
                </c:pt>
                <c:pt idx="129">
                  <c:v>1.7000000000000001E-2</c:v>
                </c:pt>
                <c:pt idx="130">
                  <c:v>1.2999999999999999E-2</c:v>
                </c:pt>
                <c:pt idx="131">
                  <c:v>1.9E-2</c:v>
                </c:pt>
                <c:pt idx="132">
                  <c:v>1.7000000000000001E-2</c:v>
                </c:pt>
                <c:pt idx="133">
                  <c:v>1.7000000000000001E-2</c:v>
                </c:pt>
                <c:pt idx="134">
                  <c:v>0.02</c:v>
                </c:pt>
                <c:pt idx="135">
                  <c:v>1.2999999999999999E-2</c:v>
                </c:pt>
                <c:pt idx="136">
                  <c:v>2.5999999999999999E-2</c:v>
                </c:pt>
                <c:pt idx="137">
                  <c:v>2.4E-2</c:v>
                </c:pt>
                <c:pt idx="138">
                  <c:v>2.1999999999999999E-2</c:v>
                </c:pt>
                <c:pt idx="139">
                  <c:v>1.7999999999999999E-2</c:v>
                </c:pt>
                <c:pt idx="140">
                  <c:v>1.6E-2</c:v>
                </c:pt>
                <c:pt idx="141">
                  <c:v>0.02</c:v>
                </c:pt>
                <c:pt idx="142">
                  <c:v>2.1999999999999999E-2</c:v>
                </c:pt>
                <c:pt idx="143">
                  <c:v>2.1999999999999999E-2</c:v>
                </c:pt>
                <c:pt idx="144">
                  <c:v>2.5000000000000001E-2</c:v>
                </c:pt>
                <c:pt idx="145">
                  <c:v>2.5000000000000001E-2</c:v>
                </c:pt>
                <c:pt idx="146">
                  <c:v>2.3E-2</c:v>
                </c:pt>
                <c:pt idx="147">
                  <c:v>2.5000000000000001E-2</c:v>
                </c:pt>
                <c:pt idx="148">
                  <c:v>1.7999999999999999E-2</c:v>
                </c:pt>
                <c:pt idx="149">
                  <c:v>1.9E-2</c:v>
                </c:pt>
                <c:pt idx="150">
                  <c:v>2.5999999999999999E-2</c:v>
                </c:pt>
                <c:pt idx="151">
                  <c:v>2.4E-2</c:v>
                </c:pt>
                <c:pt idx="152">
                  <c:v>2.8000000000000001E-2</c:v>
                </c:pt>
                <c:pt idx="153">
                  <c:v>1.7999999999999999E-2</c:v>
                </c:pt>
                <c:pt idx="154">
                  <c:v>2.1999999999999999E-2</c:v>
                </c:pt>
                <c:pt idx="155">
                  <c:v>1.7999999999999999E-2</c:v>
                </c:pt>
                <c:pt idx="156">
                  <c:v>2.5000000000000001E-2</c:v>
                </c:pt>
                <c:pt idx="157">
                  <c:v>2.5999999999999999E-2</c:v>
                </c:pt>
                <c:pt idx="158">
                  <c:v>2.5000000000000001E-2</c:v>
                </c:pt>
                <c:pt idx="159">
                  <c:v>1.7000000000000001E-2</c:v>
                </c:pt>
                <c:pt idx="160">
                  <c:v>1.7000000000000001E-2</c:v>
                </c:pt>
                <c:pt idx="161">
                  <c:v>2.3E-2</c:v>
                </c:pt>
                <c:pt idx="162">
                  <c:v>2.8000000000000001E-2</c:v>
                </c:pt>
                <c:pt idx="163">
                  <c:v>2.9000000000000001E-2</c:v>
                </c:pt>
                <c:pt idx="164">
                  <c:v>2.5999999999999999E-2</c:v>
                </c:pt>
                <c:pt idx="165">
                  <c:v>2.5000000000000001E-2</c:v>
                </c:pt>
                <c:pt idx="166">
                  <c:v>2.5999999999999999E-2</c:v>
                </c:pt>
                <c:pt idx="167">
                  <c:v>0.02</c:v>
                </c:pt>
                <c:pt idx="168">
                  <c:v>2.5000000000000001E-2</c:v>
                </c:pt>
                <c:pt idx="169">
                  <c:v>2.7E-2</c:v>
                </c:pt>
                <c:pt idx="170">
                  <c:v>2.5000000000000001E-2</c:v>
                </c:pt>
                <c:pt idx="171">
                  <c:v>2.3E-2</c:v>
                </c:pt>
                <c:pt idx="172">
                  <c:v>2.8000000000000001E-2</c:v>
                </c:pt>
                <c:pt idx="173">
                  <c:v>2.4E-2</c:v>
                </c:pt>
                <c:pt idx="174">
                  <c:v>2.1000000000000001E-2</c:v>
                </c:pt>
                <c:pt idx="175">
                  <c:v>2.7E-2</c:v>
                </c:pt>
                <c:pt idx="176">
                  <c:v>2.9000000000000001E-2</c:v>
                </c:pt>
                <c:pt idx="177">
                  <c:v>3.7999999999999999E-2</c:v>
                </c:pt>
                <c:pt idx="178">
                  <c:v>3.2000000000000001E-2</c:v>
                </c:pt>
                <c:pt idx="179">
                  <c:v>2.3E-2</c:v>
                </c:pt>
                <c:pt idx="180">
                  <c:v>2.3E-2</c:v>
                </c:pt>
                <c:pt idx="181">
                  <c:v>2.5999999999999999E-2</c:v>
                </c:pt>
                <c:pt idx="182">
                  <c:v>2.9000000000000001E-2</c:v>
                </c:pt>
                <c:pt idx="183">
                  <c:v>3.5000000000000003E-2</c:v>
                </c:pt>
                <c:pt idx="184">
                  <c:v>2.5000000000000001E-2</c:v>
                </c:pt>
                <c:pt idx="185">
                  <c:v>2.9000000000000001E-2</c:v>
                </c:pt>
                <c:pt idx="186">
                  <c:v>2.4E-2</c:v>
                </c:pt>
                <c:pt idx="187">
                  <c:v>3.7999999999999999E-2</c:v>
                </c:pt>
                <c:pt idx="188">
                  <c:v>2.4E-2</c:v>
                </c:pt>
                <c:pt idx="189">
                  <c:v>2.8000000000000001E-2</c:v>
                </c:pt>
                <c:pt idx="190">
                  <c:v>3.2000000000000001E-2</c:v>
                </c:pt>
                <c:pt idx="191">
                  <c:v>2.1000000000000001E-2</c:v>
                </c:pt>
                <c:pt idx="192">
                  <c:v>3.1E-2</c:v>
                </c:pt>
                <c:pt idx="193">
                  <c:v>0.02</c:v>
                </c:pt>
                <c:pt idx="194">
                  <c:v>2.1999999999999999E-2</c:v>
                </c:pt>
                <c:pt idx="195">
                  <c:v>2.7E-2</c:v>
                </c:pt>
                <c:pt idx="196">
                  <c:v>2.5999999999999999E-2</c:v>
                </c:pt>
                <c:pt idx="197">
                  <c:v>0.02</c:v>
                </c:pt>
                <c:pt idx="198">
                  <c:v>3.4000000000000002E-2</c:v>
                </c:pt>
                <c:pt idx="199">
                  <c:v>2.9000000000000001E-2</c:v>
                </c:pt>
                <c:pt idx="200">
                  <c:v>2.1000000000000001E-2</c:v>
                </c:pt>
                <c:pt idx="201">
                  <c:v>1.7999999999999999E-2</c:v>
                </c:pt>
                <c:pt idx="202">
                  <c:v>2.5999999999999999E-2</c:v>
                </c:pt>
                <c:pt idx="203">
                  <c:v>2.5999999999999999E-2</c:v>
                </c:pt>
                <c:pt idx="204">
                  <c:v>3.2000000000000001E-2</c:v>
                </c:pt>
                <c:pt idx="205">
                  <c:v>3.6999999999999998E-2</c:v>
                </c:pt>
                <c:pt idx="206">
                  <c:v>2.8000000000000001E-2</c:v>
                </c:pt>
                <c:pt idx="207">
                  <c:v>3.3000000000000002E-2</c:v>
                </c:pt>
                <c:pt idx="208">
                  <c:v>2.1000000000000001E-2</c:v>
                </c:pt>
                <c:pt idx="209">
                  <c:v>1.9E-2</c:v>
                </c:pt>
                <c:pt idx="210">
                  <c:v>2.4E-2</c:v>
                </c:pt>
                <c:pt idx="211">
                  <c:v>2.1999999999999999E-2</c:v>
                </c:pt>
                <c:pt idx="212">
                  <c:v>1.7000000000000001E-2</c:v>
                </c:pt>
                <c:pt idx="213">
                  <c:v>2.8000000000000001E-2</c:v>
                </c:pt>
                <c:pt idx="214">
                  <c:v>0.03</c:v>
                </c:pt>
                <c:pt idx="215">
                  <c:v>2.1999999999999999E-2</c:v>
                </c:pt>
                <c:pt idx="216">
                  <c:v>1.7000000000000001E-2</c:v>
                </c:pt>
                <c:pt idx="217">
                  <c:v>2.5000000000000001E-2</c:v>
                </c:pt>
                <c:pt idx="218">
                  <c:v>2.8000000000000001E-2</c:v>
                </c:pt>
                <c:pt idx="219">
                  <c:v>2.8000000000000001E-2</c:v>
                </c:pt>
                <c:pt idx="220">
                  <c:v>3.5000000000000003E-2</c:v>
                </c:pt>
                <c:pt idx="221">
                  <c:v>1.7999999999999999E-2</c:v>
                </c:pt>
                <c:pt idx="222">
                  <c:v>2.8000000000000001E-2</c:v>
                </c:pt>
                <c:pt idx="223">
                  <c:v>2.4E-2</c:v>
                </c:pt>
                <c:pt idx="224">
                  <c:v>2.4E-2</c:v>
                </c:pt>
                <c:pt idx="225">
                  <c:v>2.3E-2</c:v>
                </c:pt>
                <c:pt idx="226">
                  <c:v>2.5999999999999999E-2</c:v>
                </c:pt>
                <c:pt idx="227">
                  <c:v>0.03</c:v>
                </c:pt>
                <c:pt idx="228">
                  <c:v>2.4E-2</c:v>
                </c:pt>
                <c:pt idx="229">
                  <c:v>3.5000000000000003E-2</c:v>
                </c:pt>
                <c:pt idx="230">
                  <c:v>2.7E-2</c:v>
                </c:pt>
                <c:pt idx="231">
                  <c:v>0.03</c:v>
                </c:pt>
                <c:pt idx="232">
                  <c:v>2.5000000000000001E-2</c:v>
                </c:pt>
                <c:pt idx="233">
                  <c:v>3.3000000000000002E-2</c:v>
                </c:pt>
                <c:pt idx="234">
                  <c:v>3.4000000000000002E-2</c:v>
                </c:pt>
                <c:pt idx="235">
                  <c:v>2.4E-2</c:v>
                </c:pt>
                <c:pt idx="236">
                  <c:v>3.3000000000000002E-2</c:v>
                </c:pt>
                <c:pt idx="237">
                  <c:v>3.5999999999999997E-2</c:v>
                </c:pt>
                <c:pt idx="238">
                  <c:v>2.8000000000000001E-2</c:v>
                </c:pt>
                <c:pt idx="239">
                  <c:v>1.9E-2</c:v>
                </c:pt>
                <c:pt idx="240">
                  <c:v>2.7E-2</c:v>
                </c:pt>
                <c:pt idx="241">
                  <c:v>2.4E-2</c:v>
                </c:pt>
                <c:pt idx="242">
                  <c:v>2.1999999999999999E-2</c:v>
                </c:pt>
                <c:pt idx="243">
                  <c:v>1.4999999999999999E-2</c:v>
                </c:pt>
                <c:pt idx="244">
                  <c:v>1.7999999999999999E-2</c:v>
                </c:pt>
                <c:pt idx="245">
                  <c:v>1.4999999999999999E-2</c:v>
                </c:pt>
                <c:pt idx="246">
                  <c:v>1.7000000000000001E-2</c:v>
                </c:pt>
                <c:pt idx="247">
                  <c:v>2.1999999999999999E-2</c:v>
                </c:pt>
                <c:pt idx="248">
                  <c:v>0.02</c:v>
                </c:pt>
                <c:pt idx="249">
                  <c:v>2.1000000000000001E-2</c:v>
                </c:pt>
                <c:pt idx="250">
                  <c:v>2.4E-2</c:v>
                </c:pt>
                <c:pt idx="251">
                  <c:v>2.1999999999999999E-2</c:v>
                </c:pt>
                <c:pt idx="252">
                  <c:v>2.8000000000000001E-2</c:v>
                </c:pt>
                <c:pt idx="253">
                  <c:v>2.4E-2</c:v>
                </c:pt>
                <c:pt idx="254">
                  <c:v>2.7E-2</c:v>
                </c:pt>
                <c:pt idx="255">
                  <c:v>1.9E-2</c:v>
                </c:pt>
                <c:pt idx="256">
                  <c:v>2.4E-2</c:v>
                </c:pt>
                <c:pt idx="257">
                  <c:v>1.7999999999999999E-2</c:v>
                </c:pt>
                <c:pt idx="258">
                  <c:v>0.02</c:v>
                </c:pt>
                <c:pt idx="259">
                  <c:v>2.1999999999999999E-2</c:v>
                </c:pt>
                <c:pt idx="260">
                  <c:v>1.6E-2</c:v>
                </c:pt>
                <c:pt idx="261">
                  <c:v>1.7999999999999999E-2</c:v>
                </c:pt>
                <c:pt idx="262">
                  <c:v>2.5999999999999999E-2</c:v>
                </c:pt>
                <c:pt idx="263">
                  <c:v>2.3E-2</c:v>
                </c:pt>
                <c:pt idx="264">
                  <c:v>2.3E-2</c:v>
                </c:pt>
                <c:pt idx="265">
                  <c:v>2.3E-2</c:v>
                </c:pt>
                <c:pt idx="266">
                  <c:v>1.9E-2</c:v>
                </c:pt>
                <c:pt idx="267">
                  <c:v>2.1000000000000001E-2</c:v>
                </c:pt>
                <c:pt idx="268">
                  <c:v>1.7999999999999999E-2</c:v>
                </c:pt>
                <c:pt idx="269">
                  <c:v>1.7999999999999999E-2</c:v>
                </c:pt>
                <c:pt idx="270">
                  <c:v>1.0999999999999999E-2</c:v>
                </c:pt>
                <c:pt idx="271">
                  <c:v>0.02</c:v>
                </c:pt>
                <c:pt idx="272">
                  <c:v>2.5000000000000001E-2</c:v>
                </c:pt>
                <c:pt idx="273">
                  <c:v>2.4E-2</c:v>
                </c:pt>
                <c:pt idx="274">
                  <c:v>1.9E-2</c:v>
                </c:pt>
                <c:pt idx="275">
                  <c:v>0.02</c:v>
                </c:pt>
                <c:pt idx="276">
                  <c:v>1.6E-2</c:v>
                </c:pt>
                <c:pt idx="277">
                  <c:v>1.4999999999999999E-2</c:v>
                </c:pt>
                <c:pt idx="278">
                  <c:v>1.6E-2</c:v>
                </c:pt>
                <c:pt idx="279">
                  <c:v>2.1000000000000001E-2</c:v>
                </c:pt>
                <c:pt idx="280">
                  <c:v>2.1000000000000001E-2</c:v>
                </c:pt>
                <c:pt idx="281">
                  <c:v>0.02</c:v>
                </c:pt>
                <c:pt idx="282">
                  <c:v>1.7000000000000001E-2</c:v>
                </c:pt>
                <c:pt idx="283">
                  <c:v>2.3E-2</c:v>
                </c:pt>
                <c:pt idx="284">
                  <c:v>2.7E-2</c:v>
                </c:pt>
                <c:pt idx="285">
                  <c:v>2.3E-2</c:v>
                </c:pt>
                <c:pt idx="286">
                  <c:v>2.5000000000000001E-2</c:v>
                </c:pt>
                <c:pt idx="287">
                  <c:v>2.5000000000000001E-2</c:v>
                </c:pt>
                <c:pt idx="288">
                  <c:v>2.4E-2</c:v>
                </c:pt>
                <c:pt idx="289">
                  <c:v>2.1000000000000001E-2</c:v>
                </c:pt>
                <c:pt idx="290">
                  <c:v>1.6E-2</c:v>
                </c:pt>
                <c:pt idx="291">
                  <c:v>1.7999999999999999E-2</c:v>
                </c:pt>
                <c:pt idx="292">
                  <c:v>2.8000000000000001E-2</c:v>
                </c:pt>
                <c:pt idx="293">
                  <c:v>2.5000000000000001E-2</c:v>
                </c:pt>
                <c:pt idx="294">
                  <c:v>3.9E-2</c:v>
                </c:pt>
                <c:pt idx="295">
                  <c:v>0.02</c:v>
                </c:pt>
                <c:pt idx="296">
                  <c:v>2.1999999999999999E-2</c:v>
                </c:pt>
                <c:pt idx="297">
                  <c:v>0.03</c:v>
                </c:pt>
                <c:pt idx="298">
                  <c:v>2.5999999999999999E-2</c:v>
                </c:pt>
                <c:pt idx="299">
                  <c:v>2.8000000000000001E-2</c:v>
                </c:pt>
                <c:pt idx="300">
                  <c:v>2.5999999999999999E-2</c:v>
                </c:pt>
                <c:pt idx="301">
                  <c:v>2.8000000000000001E-2</c:v>
                </c:pt>
                <c:pt idx="302">
                  <c:v>0</c:v>
                </c:pt>
                <c:pt idx="303">
                  <c:v>1.7000000000000001E-2</c:v>
                </c:pt>
                <c:pt idx="304">
                  <c:v>3.4000000000000002E-2</c:v>
                </c:pt>
                <c:pt idx="305">
                  <c:v>2.5999999999999999E-2</c:v>
                </c:pt>
                <c:pt idx="306">
                  <c:v>2.5999999999999999E-2</c:v>
                </c:pt>
                <c:pt idx="307">
                  <c:v>0.02</c:v>
                </c:pt>
                <c:pt idx="308">
                  <c:v>2.5999999999999999E-2</c:v>
                </c:pt>
                <c:pt idx="309">
                  <c:v>1.6E-2</c:v>
                </c:pt>
                <c:pt idx="310">
                  <c:v>2.3E-2</c:v>
                </c:pt>
                <c:pt idx="311">
                  <c:v>0.03</c:v>
                </c:pt>
                <c:pt idx="312">
                  <c:v>2.7E-2</c:v>
                </c:pt>
                <c:pt idx="313">
                  <c:v>3.4000000000000002E-2</c:v>
                </c:pt>
                <c:pt idx="314">
                  <c:v>3.9E-2</c:v>
                </c:pt>
                <c:pt idx="315">
                  <c:v>4.1000000000000002E-2</c:v>
                </c:pt>
                <c:pt idx="316">
                  <c:v>2.1999999999999999E-2</c:v>
                </c:pt>
                <c:pt idx="317">
                  <c:v>2.5999999999999999E-2</c:v>
                </c:pt>
                <c:pt idx="318">
                  <c:v>2.9000000000000001E-2</c:v>
                </c:pt>
                <c:pt idx="319">
                  <c:v>2.1999999999999999E-2</c:v>
                </c:pt>
                <c:pt idx="320">
                  <c:v>0.02</c:v>
                </c:pt>
                <c:pt idx="321">
                  <c:v>2.5999999999999999E-2</c:v>
                </c:pt>
                <c:pt idx="322">
                  <c:v>2.4E-2</c:v>
                </c:pt>
                <c:pt idx="323">
                  <c:v>1.7999999999999999E-2</c:v>
                </c:pt>
                <c:pt idx="324">
                  <c:v>2.9000000000000001E-2</c:v>
                </c:pt>
                <c:pt idx="325">
                  <c:v>2.9000000000000001E-2</c:v>
                </c:pt>
                <c:pt idx="326">
                  <c:v>2.5999999999999999E-2</c:v>
                </c:pt>
                <c:pt idx="327">
                  <c:v>2.9000000000000001E-2</c:v>
                </c:pt>
                <c:pt idx="328">
                  <c:v>3.2000000000000001E-2</c:v>
                </c:pt>
                <c:pt idx="329">
                  <c:v>3.5999999999999997E-2</c:v>
                </c:pt>
                <c:pt idx="330">
                  <c:v>3.1E-2</c:v>
                </c:pt>
                <c:pt idx="331">
                  <c:v>3.4000000000000002E-2</c:v>
                </c:pt>
                <c:pt idx="332">
                  <c:v>2.8000000000000001E-2</c:v>
                </c:pt>
                <c:pt idx="333">
                  <c:v>3.6999999999999998E-2</c:v>
                </c:pt>
                <c:pt idx="334">
                  <c:v>3.1E-2</c:v>
                </c:pt>
                <c:pt idx="335">
                  <c:v>2.1000000000000001E-2</c:v>
                </c:pt>
                <c:pt idx="336">
                  <c:v>1.6E-2</c:v>
                </c:pt>
                <c:pt idx="337">
                  <c:v>2.4E-2</c:v>
                </c:pt>
                <c:pt idx="338">
                  <c:v>1.2999999999999999E-2</c:v>
                </c:pt>
                <c:pt idx="339">
                  <c:v>2.1999999999999999E-2</c:v>
                </c:pt>
                <c:pt idx="340">
                  <c:v>2.9000000000000001E-2</c:v>
                </c:pt>
                <c:pt idx="341">
                  <c:v>2.9000000000000001E-2</c:v>
                </c:pt>
                <c:pt idx="342">
                  <c:v>3.1E-2</c:v>
                </c:pt>
                <c:pt idx="343">
                  <c:v>0.03</c:v>
                </c:pt>
                <c:pt idx="344">
                  <c:v>2.8000000000000001E-2</c:v>
                </c:pt>
                <c:pt idx="345">
                  <c:v>3.1E-2</c:v>
                </c:pt>
                <c:pt idx="346">
                  <c:v>2.7E-2</c:v>
                </c:pt>
                <c:pt idx="347">
                  <c:v>2.5999999999999999E-2</c:v>
                </c:pt>
                <c:pt idx="348">
                  <c:v>3.5999999999999997E-2</c:v>
                </c:pt>
                <c:pt idx="349">
                  <c:v>3.5000000000000003E-2</c:v>
                </c:pt>
                <c:pt idx="350">
                  <c:v>3.3000000000000002E-2</c:v>
                </c:pt>
                <c:pt idx="351">
                  <c:v>3.5000000000000003E-2</c:v>
                </c:pt>
                <c:pt idx="352">
                  <c:v>0.03</c:v>
                </c:pt>
                <c:pt idx="353">
                  <c:v>2.4E-2</c:v>
                </c:pt>
                <c:pt idx="354">
                  <c:v>1.9E-2</c:v>
                </c:pt>
                <c:pt idx="355">
                  <c:v>2.5000000000000001E-2</c:v>
                </c:pt>
                <c:pt idx="356">
                  <c:v>2.7E-2</c:v>
                </c:pt>
                <c:pt idx="357">
                  <c:v>2.8000000000000001E-2</c:v>
                </c:pt>
                <c:pt idx="358">
                  <c:v>2.9000000000000001E-2</c:v>
                </c:pt>
                <c:pt idx="359">
                  <c:v>3.7999999999999999E-2</c:v>
                </c:pt>
                <c:pt idx="360">
                  <c:v>2.7E-2</c:v>
                </c:pt>
                <c:pt idx="361">
                  <c:v>3.5999999999999997E-2</c:v>
                </c:pt>
                <c:pt idx="362">
                  <c:v>3.2000000000000001E-2</c:v>
                </c:pt>
                <c:pt idx="363">
                  <c:v>2.1999999999999999E-2</c:v>
                </c:pt>
                <c:pt idx="364">
                  <c:v>2.3E-2</c:v>
                </c:pt>
                <c:pt idx="365">
                  <c:v>2.9000000000000001E-2</c:v>
                </c:pt>
                <c:pt idx="366">
                  <c:v>3.3000000000000002E-2</c:v>
                </c:pt>
                <c:pt idx="367">
                  <c:v>2.5999999999999999E-2</c:v>
                </c:pt>
                <c:pt idx="368">
                  <c:v>0.03</c:v>
                </c:pt>
                <c:pt idx="369">
                  <c:v>3.6999999999999998E-2</c:v>
                </c:pt>
                <c:pt idx="370">
                  <c:v>0.03</c:v>
                </c:pt>
                <c:pt idx="371">
                  <c:v>3.5999999999999997E-2</c:v>
                </c:pt>
                <c:pt idx="372">
                  <c:v>2.5999999999999999E-2</c:v>
                </c:pt>
                <c:pt idx="373">
                  <c:v>3.1E-2</c:v>
                </c:pt>
                <c:pt idx="374">
                  <c:v>2.8000000000000001E-2</c:v>
                </c:pt>
                <c:pt idx="375">
                  <c:v>3.6999999999999998E-2</c:v>
                </c:pt>
                <c:pt idx="376">
                  <c:v>3.2000000000000001E-2</c:v>
                </c:pt>
                <c:pt idx="377">
                  <c:v>2.9000000000000001E-2</c:v>
                </c:pt>
                <c:pt idx="378">
                  <c:v>2.7E-2</c:v>
                </c:pt>
                <c:pt idx="379">
                  <c:v>2.5999999999999999E-2</c:v>
                </c:pt>
                <c:pt idx="380">
                  <c:v>3.2000000000000001E-2</c:v>
                </c:pt>
                <c:pt idx="381">
                  <c:v>2.4E-2</c:v>
                </c:pt>
                <c:pt idx="382">
                  <c:v>0.03</c:v>
                </c:pt>
                <c:pt idx="383">
                  <c:v>4.1000000000000002E-2</c:v>
                </c:pt>
                <c:pt idx="384">
                  <c:v>3.1E-2</c:v>
                </c:pt>
                <c:pt idx="385">
                  <c:v>2.8000000000000001E-2</c:v>
                </c:pt>
                <c:pt idx="386">
                  <c:v>3.5999999999999997E-2</c:v>
                </c:pt>
                <c:pt idx="387">
                  <c:v>4.5999999999999999E-2</c:v>
                </c:pt>
                <c:pt idx="388">
                  <c:v>3.3000000000000002E-2</c:v>
                </c:pt>
                <c:pt idx="389">
                  <c:v>4.2000000000000003E-2</c:v>
                </c:pt>
                <c:pt idx="390">
                  <c:v>3.5000000000000003E-2</c:v>
                </c:pt>
                <c:pt idx="391">
                  <c:v>3.5000000000000003E-2</c:v>
                </c:pt>
                <c:pt idx="392">
                  <c:v>3.1E-2</c:v>
                </c:pt>
                <c:pt idx="393">
                  <c:v>3.7999999999999999E-2</c:v>
                </c:pt>
                <c:pt idx="394">
                  <c:v>4.3999999999999997E-2</c:v>
                </c:pt>
                <c:pt idx="395">
                  <c:v>3.5999999999999997E-2</c:v>
                </c:pt>
                <c:pt idx="396">
                  <c:v>4.2000000000000003E-2</c:v>
                </c:pt>
                <c:pt idx="397">
                  <c:v>3.3000000000000002E-2</c:v>
                </c:pt>
                <c:pt idx="398">
                  <c:v>0.04</c:v>
                </c:pt>
                <c:pt idx="399">
                  <c:v>5.2000000000000102E-2</c:v>
                </c:pt>
                <c:pt idx="400">
                  <c:v>4.8000000000000001E-2</c:v>
                </c:pt>
                <c:pt idx="401">
                  <c:v>6.3E-2</c:v>
                </c:pt>
                <c:pt idx="402">
                  <c:v>5.2000000000000102E-2</c:v>
                </c:pt>
                <c:pt idx="403">
                  <c:v>5.5E-2</c:v>
                </c:pt>
                <c:pt idx="404">
                  <c:v>0.06</c:v>
                </c:pt>
                <c:pt idx="405">
                  <c:v>5.7000000000000099E-2</c:v>
                </c:pt>
                <c:pt idx="406">
                  <c:v>6.8000000000000005E-2</c:v>
                </c:pt>
                <c:pt idx="407">
                  <c:v>6.6000000000000003E-2</c:v>
                </c:pt>
                <c:pt idx="408">
                  <c:v>7.0999999999999994E-2</c:v>
                </c:pt>
                <c:pt idx="409">
                  <c:v>8.3000000000000101E-2</c:v>
                </c:pt>
                <c:pt idx="410">
                  <c:v>7.2000000000000106E-2</c:v>
                </c:pt>
                <c:pt idx="411">
                  <c:v>7.0999999999999994E-2</c:v>
                </c:pt>
                <c:pt idx="412">
                  <c:v>8.3000000000000101E-2</c:v>
                </c:pt>
                <c:pt idx="413">
                  <c:v>8.3000000000000101E-2</c:v>
                </c:pt>
                <c:pt idx="414">
                  <c:v>8.6999999999999994E-2</c:v>
                </c:pt>
                <c:pt idx="415">
                  <c:v>9.6000000000000099E-2</c:v>
                </c:pt>
                <c:pt idx="416">
                  <c:v>9.5000000000000098E-2</c:v>
                </c:pt>
                <c:pt idx="417">
                  <c:v>0.1</c:v>
                </c:pt>
                <c:pt idx="418">
                  <c:v>0.09</c:v>
                </c:pt>
                <c:pt idx="419">
                  <c:v>0.111</c:v>
                </c:pt>
                <c:pt idx="420">
                  <c:v>0.11</c:v>
                </c:pt>
                <c:pt idx="421">
                  <c:v>0.108</c:v>
                </c:pt>
                <c:pt idx="422">
                  <c:v>0.11600000000000001</c:v>
                </c:pt>
                <c:pt idx="423">
                  <c:v>0.112</c:v>
                </c:pt>
                <c:pt idx="424">
                  <c:v>0.121</c:v>
                </c:pt>
                <c:pt idx="425">
                  <c:v>0.114</c:v>
                </c:pt>
                <c:pt idx="426">
                  <c:v>0.112</c:v>
                </c:pt>
                <c:pt idx="427">
                  <c:v>0.128</c:v>
                </c:pt>
                <c:pt idx="428">
                  <c:v>0.13</c:v>
                </c:pt>
                <c:pt idx="429">
                  <c:v>0.122</c:v>
                </c:pt>
                <c:pt idx="430">
                  <c:v>0.13300000000000001</c:v>
                </c:pt>
                <c:pt idx="431">
                  <c:v>0.13200000000000001</c:v>
                </c:pt>
                <c:pt idx="432">
                  <c:v>0.13600000000000001</c:v>
                </c:pt>
                <c:pt idx="433">
                  <c:v>0.13800000000000001</c:v>
                </c:pt>
                <c:pt idx="434">
                  <c:v>0.14399999999999999</c:v>
                </c:pt>
                <c:pt idx="435">
                  <c:v>0.14499999999999999</c:v>
                </c:pt>
                <c:pt idx="436">
                  <c:v>0.14799999999999999</c:v>
                </c:pt>
                <c:pt idx="437">
                  <c:v>0.14599999999999999</c:v>
                </c:pt>
                <c:pt idx="438">
                  <c:v>0.153</c:v>
                </c:pt>
                <c:pt idx="439">
                  <c:v>0.153</c:v>
                </c:pt>
                <c:pt idx="440">
                  <c:v>0.158</c:v>
                </c:pt>
                <c:pt idx="441">
                  <c:v>0.16400000000000001</c:v>
                </c:pt>
                <c:pt idx="442">
                  <c:v>0.16400000000000001</c:v>
                </c:pt>
                <c:pt idx="443">
                  <c:v>0.16800000000000001</c:v>
                </c:pt>
                <c:pt idx="444">
                  <c:v>0.16900000000000001</c:v>
                </c:pt>
                <c:pt idx="445">
                  <c:v>0.17399999999999999</c:v>
                </c:pt>
                <c:pt idx="446">
                  <c:v>0.17299999999999999</c:v>
                </c:pt>
                <c:pt idx="447">
                  <c:v>0.17199999999999999</c:v>
                </c:pt>
                <c:pt idx="448">
                  <c:v>0.187</c:v>
                </c:pt>
                <c:pt idx="449">
                  <c:v>0.187</c:v>
                </c:pt>
                <c:pt idx="450">
                  <c:v>0.192</c:v>
                </c:pt>
                <c:pt idx="451">
                  <c:v>0.191</c:v>
                </c:pt>
                <c:pt idx="452">
                  <c:v>0.189</c:v>
                </c:pt>
                <c:pt idx="453">
                  <c:v>0.193</c:v>
                </c:pt>
                <c:pt idx="454">
                  <c:v>0.19700000000000001</c:v>
                </c:pt>
                <c:pt idx="455">
                  <c:v>0.19900000000000001</c:v>
                </c:pt>
                <c:pt idx="456">
                  <c:v>0.20499999999999999</c:v>
                </c:pt>
                <c:pt idx="457">
                  <c:v>0.20799999999999999</c:v>
                </c:pt>
                <c:pt idx="458">
                  <c:v>0.21299999999999999</c:v>
                </c:pt>
                <c:pt idx="459">
                  <c:v>0.20799999999999999</c:v>
                </c:pt>
                <c:pt idx="460">
                  <c:v>0.218</c:v>
                </c:pt>
                <c:pt idx="461">
                  <c:v>0.224</c:v>
                </c:pt>
                <c:pt idx="462">
                  <c:v>0.22</c:v>
                </c:pt>
                <c:pt idx="463">
                  <c:v>0.219</c:v>
                </c:pt>
                <c:pt idx="464">
                  <c:v>0.217</c:v>
                </c:pt>
                <c:pt idx="465">
                  <c:v>0.22600000000000001</c:v>
                </c:pt>
                <c:pt idx="466">
                  <c:v>0.221</c:v>
                </c:pt>
                <c:pt idx="467">
                  <c:v>0.22700000000000001</c:v>
                </c:pt>
                <c:pt idx="468">
                  <c:v>0.24099999999999999</c:v>
                </c:pt>
                <c:pt idx="469">
                  <c:v>0.23899999999999999</c:v>
                </c:pt>
                <c:pt idx="470">
                  <c:v>0.24</c:v>
                </c:pt>
                <c:pt idx="471">
                  <c:v>0.246</c:v>
                </c:pt>
                <c:pt idx="472">
                  <c:v>0.246</c:v>
                </c:pt>
                <c:pt idx="473">
                  <c:v>0.253</c:v>
                </c:pt>
                <c:pt idx="474">
                  <c:v>0.25</c:v>
                </c:pt>
                <c:pt idx="475">
                  <c:v>0.25900000000000001</c:v>
                </c:pt>
                <c:pt idx="476">
                  <c:v>0.26500000000000001</c:v>
                </c:pt>
                <c:pt idx="477">
                  <c:v>0.26300000000000001</c:v>
                </c:pt>
                <c:pt idx="478">
                  <c:v>0.26100000000000001</c:v>
                </c:pt>
                <c:pt idx="479">
                  <c:v>0.27300000000000002</c:v>
                </c:pt>
                <c:pt idx="480">
                  <c:v>0.27700000000000002</c:v>
                </c:pt>
                <c:pt idx="481">
                  <c:v>0.28199999999999997</c:v>
                </c:pt>
                <c:pt idx="482">
                  <c:v>0.28199999999999997</c:v>
                </c:pt>
                <c:pt idx="483">
                  <c:v>0.29099999999999998</c:v>
                </c:pt>
                <c:pt idx="484">
                  <c:v>0.30199999999999999</c:v>
                </c:pt>
                <c:pt idx="485">
                  <c:v>0.30099999999999999</c:v>
                </c:pt>
                <c:pt idx="486">
                  <c:v>0.29699999999999999</c:v>
                </c:pt>
                <c:pt idx="487">
                  <c:v>0.308</c:v>
                </c:pt>
                <c:pt idx="488">
                  <c:v>0.30299999999999999</c:v>
                </c:pt>
                <c:pt idx="489">
                  <c:v>0.309</c:v>
                </c:pt>
                <c:pt idx="490">
                  <c:v>0.308</c:v>
                </c:pt>
                <c:pt idx="491">
                  <c:v>0.315</c:v>
                </c:pt>
                <c:pt idx="492">
                  <c:v>0.31900000000000001</c:v>
                </c:pt>
                <c:pt idx="493">
                  <c:v>0.32600000000000001</c:v>
                </c:pt>
                <c:pt idx="494">
                  <c:v>0.32700000000000001</c:v>
                </c:pt>
                <c:pt idx="495">
                  <c:v>0.32800000000000001</c:v>
                </c:pt>
                <c:pt idx="496">
                  <c:v>0.32900000000000001</c:v>
                </c:pt>
                <c:pt idx="497">
                  <c:v>0.33400000000000002</c:v>
                </c:pt>
                <c:pt idx="498">
                  <c:v>0.34399999999999997</c:v>
                </c:pt>
                <c:pt idx="499">
                  <c:v>0.34</c:v>
                </c:pt>
                <c:pt idx="500">
                  <c:v>0.34499999999999997</c:v>
                </c:pt>
                <c:pt idx="501">
                  <c:v>0.35199999999999998</c:v>
                </c:pt>
                <c:pt idx="502">
                  <c:v>0.34599999999999997</c:v>
                </c:pt>
                <c:pt idx="503">
                  <c:v>0.36799999999999999</c:v>
                </c:pt>
                <c:pt idx="504">
                  <c:v>0.35599999999999998</c:v>
                </c:pt>
                <c:pt idx="505">
                  <c:v>0.36199999999999999</c:v>
                </c:pt>
                <c:pt idx="506">
                  <c:v>0.374</c:v>
                </c:pt>
                <c:pt idx="507">
                  <c:v>0.38400000000000001</c:v>
                </c:pt>
                <c:pt idx="508">
                  <c:v>0.379</c:v>
                </c:pt>
                <c:pt idx="509">
                  <c:v>0.376</c:v>
                </c:pt>
                <c:pt idx="510">
                  <c:v>0.377</c:v>
                </c:pt>
                <c:pt idx="511">
                  <c:v>0.39</c:v>
                </c:pt>
                <c:pt idx="512">
                  <c:v>0.39100000000000001</c:v>
                </c:pt>
                <c:pt idx="513">
                  <c:v>0.39600000000000002</c:v>
                </c:pt>
                <c:pt idx="514">
                  <c:v>0.40899999999999997</c:v>
                </c:pt>
                <c:pt idx="515">
                  <c:v>0.40400000000000003</c:v>
                </c:pt>
                <c:pt idx="516">
                  <c:v>0.40300000000000002</c:v>
                </c:pt>
                <c:pt idx="517">
                  <c:v>0.40600000000000003</c:v>
                </c:pt>
                <c:pt idx="518">
                  <c:v>0.40899999999999997</c:v>
                </c:pt>
                <c:pt idx="519">
                  <c:v>0.41799999999999998</c:v>
                </c:pt>
                <c:pt idx="520">
                  <c:v>0.42099999999999999</c:v>
                </c:pt>
                <c:pt idx="521">
                  <c:v>0.41899999999999998</c:v>
                </c:pt>
                <c:pt idx="522">
                  <c:v>0.42899999999999999</c:v>
                </c:pt>
                <c:pt idx="523">
                  <c:v>0.435</c:v>
                </c:pt>
                <c:pt idx="524">
                  <c:v>0.44</c:v>
                </c:pt>
                <c:pt idx="525">
                  <c:v>0.437</c:v>
                </c:pt>
                <c:pt idx="526">
                  <c:v>0.437</c:v>
                </c:pt>
                <c:pt idx="527">
                  <c:v>0.44900000000000001</c:v>
                </c:pt>
                <c:pt idx="528">
                  <c:v>0.45400000000000001</c:v>
                </c:pt>
                <c:pt idx="529">
                  <c:v>0.45500000000000002</c:v>
                </c:pt>
                <c:pt idx="530">
                  <c:v>0.45400000000000001</c:v>
                </c:pt>
                <c:pt idx="531">
                  <c:v>0.46600000000000003</c:v>
                </c:pt>
                <c:pt idx="532">
                  <c:v>0.45100000000000001</c:v>
                </c:pt>
                <c:pt idx="533">
                  <c:v>0.47</c:v>
                </c:pt>
                <c:pt idx="534">
                  <c:v>0.46600000000000003</c:v>
                </c:pt>
                <c:pt idx="535">
                  <c:v>0.47599999999999998</c:v>
                </c:pt>
                <c:pt idx="536">
                  <c:v>0.47499999999999998</c:v>
                </c:pt>
                <c:pt idx="537">
                  <c:v>0.48299999999999998</c:v>
                </c:pt>
                <c:pt idx="538">
                  <c:v>0.48099999999999998</c:v>
                </c:pt>
                <c:pt idx="539">
                  <c:v>0.48599999999999999</c:v>
                </c:pt>
                <c:pt idx="540">
                  <c:v>0.49399999999999999</c:v>
                </c:pt>
                <c:pt idx="541">
                  <c:v>0.49299999999999999</c:v>
                </c:pt>
                <c:pt idx="542">
                  <c:v>0.5</c:v>
                </c:pt>
                <c:pt idx="543">
                  <c:v>0.5</c:v>
                </c:pt>
                <c:pt idx="544">
                  <c:v>0.501</c:v>
                </c:pt>
                <c:pt idx="545">
                  <c:v>0.5</c:v>
                </c:pt>
                <c:pt idx="546">
                  <c:v>0.51400000000000001</c:v>
                </c:pt>
                <c:pt idx="547">
                  <c:v>0.51</c:v>
                </c:pt>
                <c:pt idx="548">
                  <c:v>0.51500000000000001</c:v>
                </c:pt>
                <c:pt idx="549">
                  <c:v>0.52400000000000002</c:v>
                </c:pt>
                <c:pt idx="550">
                  <c:v>0.53100000000000003</c:v>
                </c:pt>
                <c:pt idx="551">
                  <c:v>0.52900000000000003</c:v>
                </c:pt>
                <c:pt idx="552">
                  <c:v>0.53700000000000003</c:v>
                </c:pt>
                <c:pt idx="553">
                  <c:v>0.54</c:v>
                </c:pt>
                <c:pt idx="554">
                  <c:v>0.54100000000000004</c:v>
                </c:pt>
                <c:pt idx="555">
                  <c:v>0.54100000000000004</c:v>
                </c:pt>
                <c:pt idx="556">
                  <c:v>0.54700000000000004</c:v>
                </c:pt>
                <c:pt idx="557">
                  <c:v>0.55500000000000005</c:v>
                </c:pt>
                <c:pt idx="558">
                  <c:v>0.55000000000000004</c:v>
                </c:pt>
                <c:pt idx="559">
                  <c:v>0.55200000000000005</c:v>
                </c:pt>
                <c:pt idx="560">
                  <c:v>0.56599999999999995</c:v>
                </c:pt>
                <c:pt idx="561">
                  <c:v>0.56399999999999995</c:v>
                </c:pt>
                <c:pt idx="562">
                  <c:v>0.57600000000000096</c:v>
                </c:pt>
                <c:pt idx="563">
                  <c:v>0.56399999999999995</c:v>
                </c:pt>
                <c:pt idx="564">
                  <c:v>0.57900000000000096</c:v>
                </c:pt>
                <c:pt idx="565">
                  <c:v>0.58700000000000097</c:v>
                </c:pt>
                <c:pt idx="566">
                  <c:v>0.59</c:v>
                </c:pt>
                <c:pt idx="567">
                  <c:v>0.59200000000000097</c:v>
                </c:pt>
                <c:pt idx="568">
                  <c:v>0.59100000000000097</c:v>
                </c:pt>
                <c:pt idx="569">
                  <c:v>0.60900000000000098</c:v>
                </c:pt>
                <c:pt idx="570">
                  <c:v>0.59800000000000098</c:v>
                </c:pt>
                <c:pt idx="571">
                  <c:v>0.60799999999999998</c:v>
                </c:pt>
                <c:pt idx="572">
                  <c:v>0.60599999999999998</c:v>
                </c:pt>
                <c:pt idx="573">
                  <c:v>0.61400000000000099</c:v>
                </c:pt>
                <c:pt idx="574">
                  <c:v>0.61799999999999999</c:v>
                </c:pt>
                <c:pt idx="575">
                  <c:v>0.624</c:v>
                </c:pt>
                <c:pt idx="576">
                  <c:v>0.626</c:v>
                </c:pt>
                <c:pt idx="577">
                  <c:v>0.629</c:v>
                </c:pt>
                <c:pt idx="578">
                  <c:v>0.63500000000000001</c:v>
                </c:pt>
                <c:pt idx="579">
                  <c:v>0.63900000000000101</c:v>
                </c:pt>
                <c:pt idx="580">
                  <c:v>0.65200000000000002</c:v>
                </c:pt>
                <c:pt idx="581">
                  <c:v>0.65000000000000102</c:v>
                </c:pt>
                <c:pt idx="582">
                  <c:v>0.65100000000000102</c:v>
                </c:pt>
                <c:pt idx="583">
                  <c:v>0.65300000000000102</c:v>
                </c:pt>
                <c:pt idx="584">
                  <c:v>0.66900000000000104</c:v>
                </c:pt>
                <c:pt idx="585">
                  <c:v>0.67200000000000104</c:v>
                </c:pt>
                <c:pt idx="586">
                  <c:v>0.68000000000000105</c:v>
                </c:pt>
                <c:pt idx="587">
                  <c:v>0.67600000000000104</c:v>
                </c:pt>
                <c:pt idx="588">
                  <c:v>0.68200000000000105</c:v>
                </c:pt>
                <c:pt idx="589">
                  <c:v>0.70299999999999996</c:v>
                </c:pt>
                <c:pt idx="590">
                  <c:v>0.70099999999999996</c:v>
                </c:pt>
                <c:pt idx="591">
                  <c:v>0.69200000000000095</c:v>
                </c:pt>
                <c:pt idx="592">
                  <c:v>0.70900000000000096</c:v>
                </c:pt>
                <c:pt idx="593">
                  <c:v>0.69800000000000095</c:v>
                </c:pt>
                <c:pt idx="594">
                  <c:v>0.71400000000000097</c:v>
                </c:pt>
                <c:pt idx="595">
                  <c:v>0.72199999999999998</c:v>
                </c:pt>
                <c:pt idx="596">
                  <c:v>0.72499999999999998</c:v>
                </c:pt>
                <c:pt idx="597">
                  <c:v>0.72</c:v>
                </c:pt>
                <c:pt idx="598">
                  <c:v>0.73</c:v>
                </c:pt>
                <c:pt idx="599">
                  <c:v>0.73800000000000099</c:v>
                </c:pt>
                <c:pt idx="600">
                  <c:v>0.74</c:v>
                </c:pt>
                <c:pt idx="601">
                  <c:v>0.74199999999999999</c:v>
                </c:pt>
                <c:pt idx="602">
                  <c:v>0.75</c:v>
                </c:pt>
                <c:pt idx="603">
                  <c:v>0.752</c:v>
                </c:pt>
                <c:pt idx="604">
                  <c:v>0.76100000000000001</c:v>
                </c:pt>
                <c:pt idx="605">
                  <c:v>0.78200000000000003</c:v>
                </c:pt>
                <c:pt idx="606">
                  <c:v>0.78700000000000003</c:v>
                </c:pt>
                <c:pt idx="607">
                  <c:v>0.78400000000000003</c:v>
                </c:pt>
                <c:pt idx="608">
                  <c:v>0.77800000000000002</c:v>
                </c:pt>
                <c:pt idx="609">
                  <c:v>0.79300000000000004</c:v>
                </c:pt>
                <c:pt idx="610">
                  <c:v>0.8</c:v>
                </c:pt>
                <c:pt idx="611">
                  <c:v>0.8</c:v>
                </c:pt>
                <c:pt idx="612">
                  <c:v>0.81400000000000095</c:v>
                </c:pt>
                <c:pt idx="613">
                  <c:v>0.80700000000000005</c:v>
                </c:pt>
                <c:pt idx="614">
                  <c:v>0.81499999999999995</c:v>
                </c:pt>
                <c:pt idx="615">
                  <c:v>0.82199999999999995</c:v>
                </c:pt>
                <c:pt idx="616">
                  <c:v>0.82499999999999996</c:v>
                </c:pt>
                <c:pt idx="617">
                  <c:v>0.82100000000000095</c:v>
                </c:pt>
                <c:pt idx="618">
                  <c:v>0.83299999999999996</c:v>
                </c:pt>
                <c:pt idx="619">
                  <c:v>0.83499999999999996</c:v>
                </c:pt>
                <c:pt idx="620">
                  <c:v>0.84900000000000098</c:v>
                </c:pt>
                <c:pt idx="621">
                  <c:v>0.86499999999999999</c:v>
                </c:pt>
                <c:pt idx="622">
                  <c:v>0.85499999999999998</c:v>
                </c:pt>
                <c:pt idx="623">
                  <c:v>0.86199999999999999</c:v>
                </c:pt>
                <c:pt idx="624">
                  <c:v>0.87</c:v>
                </c:pt>
                <c:pt idx="625">
                  <c:v>0.86599999999999999</c:v>
                </c:pt>
                <c:pt idx="626">
                  <c:v>0.87</c:v>
                </c:pt>
                <c:pt idx="627">
                  <c:v>0.88400000000000101</c:v>
                </c:pt>
                <c:pt idx="628">
                  <c:v>0.88200000000000101</c:v>
                </c:pt>
                <c:pt idx="629">
                  <c:v>0.89600000000000002</c:v>
                </c:pt>
                <c:pt idx="630">
                  <c:v>0.89500000000000102</c:v>
                </c:pt>
                <c:pt idx="631">
                  <c:v>0.89400000000000002</c:v>
                </c:pt>
                <c:pt idx="632">
                  <c:v>0.90800000000000003</c:v>
                </c:pt>
                <c:pt idx="633">
                  <c:v>0.91600000000000004</c:v>
                </c:pt>
                <c:pt idx="634">
                  <c:v>0.92100000000000004</c:v>
                </c:pt>
                <c:pt idx="635">
                  <c:v>0.91900000000000004</c:v>
                </c:pt>
                <c:pt idx="636">
                  <c:v>0.92700000000000005</c:v>
                </c:pt>
                <c:pt idx="637">
                  <c:v>0.92900000000000005</c:v>
                </c:pt>
                <c:pt idx="638">
                  <c:v>0.93500000000000005</c:v>
                </c:pt>
                <c:pt idx="639">
                  <c:v>0.94200000000000095</c:v>
                </c:pt>
                <c:pt idx="640">
                  <c:v>0.94899999999999995</c:v>
                </c:pt>
                <c:pt idx="641">
                  <c:v>0.94499999999999995</c:v>
                </c:pt>
                <c:pt idx="642">
                  <c:v>0.96100000000000096</c:v>
                </c:pt>
                <c:pt idx="643">
                  <c:v>0.95200000000000096</c:v>
                </c:pt>
                <c:pt idx="644">
                  <c:v>0.96199999999999997</c:v>
                </c:pt>
                <c:pt idx="645">
                  <c:v>0.98</c:v>
                </c:pt>
                <c:pt idx="646">
                  <c:v>0.97099999999999997</c:v>
                </c:pt>
                <c:pt idx="647">
                  <c:v>0.97099999999999997</c:v>
                </c:pt>
                <c:pt idx="648">
                  <c:v>0.98599999999999999</c:v>
                </c:pt>
                <c:pt idx="649">
                  <c:v>0.99199999999999999</c:v>
                </c:pt>
                <c:pt idx="650">
                  <c:v>1.002999999999999</c:v>
                </c:pt>
                <c:pt idx="651">
                  <c:v>1.01</c:v>
                </c:pt>
                <c:pt idx="652">
                  <c:v>0.999</c:v>
                </c:pt>
                <c:pt idx="653">
                  <c:v>1.008</c:v>
                </c:pt>
                <c:pt idx="654">
                  <c:v>1.022999999999999</c:v>
                </c:pt>
                <c:pt idx="655">
                  <c:v>1.018999999999999</c:v>
                </c:pt>
                <c:pt idx="656">
                  <c:v>1.028999999999999</c:v>
                </c:pt>
                <c:pt idx="657">
                  <c:v>1.030999999999999</c:v>
                </c:pt>
                <c:pt idx="658">
                  <c:v>1.042</c:v>
                </c:pt>
                <c:pt idx="659">
                  <c:v>1.048999999999999</c:v>
                </c:pt>
                <c:pt idx="660">
                  <c:v>1.048</c:v>
                </c:pt>
                <c:pt idx="661">
                  <c:v>1.0589999999999991</c:v>
                </c:pt>
                <c:pt idx="662">
                  <c:v>1.053999999999998</c:v>
                </c:pt>
                <c:pt idx="663">
                  <c:v>1.069</c:v>
                </c:pt>
                <c:pt idx="664">
                  <c:v>1.0720000000000001</c:v>
                </c:pt>
                <c:pt idx="665">
                  <c:v>1.075</c:v>
                </c:pt>
                <c:pt idx="666">
                  <c:v>1.0860000000000001</c:v>
                </c:pt>
                <c:pt idx="667">
                  <c:v>1.0880000000000001</c:v>
                </c:pt>
                <c:pt idx="668">
                  <c:v>1.083</c:v>
                </c:pt>
                <c:pt idx="669">
                  <c:v>1.0920000000000001</c:v>
                </c:pt>
                <c:pt idx="670">
                  <c:v>1.093999999999999</c:v>
                </c:pt>
                <c:pt idx="671">
                  <c:v>1.093999999999999</c:v>
                </c:pt>
                <c:pt idx="672">
                  <c:v>1.107</c:v>
                </c:pt>
                <c:pt idx="673">
                  <c:v>1.103999999999999</c:v>
                </c:pt>
                <c:pt idx="674">
                  <c:v>1.1140000000000001</c:v>
                </c:pt>
                <c:pt idx="675">
                  <c:v>1.117</c:v>
                </c:pt>
                <c:pt idx="676">
                  <c:v>1.127999999999999</c:v>
                </c:pt>
                <c:pt idx="677">
                  <c:v>1.1339999999999999</c:v>
                </c:pt>
                <c:pt idx="678">
                  <c:v>1.137999999999999</c:v>
                </c:pt>
                <c:pt idx="679">
                  <c:v>1.139</c:v>
                </c:pt>
                <c:pt idx="680">
                  <c:v>1.145999999999999</c:v>
                </c:pt>
                <c:pt idx="681">
                  <c:v>1.155</c:v>
                </c:pt>
                <c:pt idx="682">
                  <c:v>1.1519999999999999</c:v>
                </c:pt>
                <c:pt idx="683">
                  <c:v>1.161</c:v>
                </c:pt>
                <c:pt idx="684">
                  <c:v>1.1639999999999999</c:v>
                </c:pt>
                <c:pt idx="685">
                  <c:v>1.173</c:v>
                </c:pt>
                <c:pt idx="686">
                  <c:v>1.181</c:v>
                </c:pt>
                <c:pt idx="687">
                  <c:v>1.1890000000000001</c:v>
                </c:pt>
                <c:pt idx="688">
                  <c:v>1.1940000000000011</c:v>
                </c:pt>
                <c:pt idx="689">
                  <c:v>1.1940000000000011</c:v>
                </c:pt>
                <c:pt idx="690">
                  <c:v>1.1930000000000001</c:v>
                </c:pt>
                <c:pt idx="691">
                  <c:v>1.208999999999999</c:v>
                </c:pt>
                <c:pt idx="692">
                  <c:v>1.202</c:v>
                </c:pt>
                <c:pt idx="693">
                  <c:v>1.218999999999999</c:v>
                </c:pt>
                <c:pt idx="694">
                  <c:v>1.216999999999999</c:v>
                </c:pt>
                <c:pt idx="695">
                  <c:v>1.222</c:v>
                </c:pt>
                <c:pt idx="696">
                  <c:v>1.230999999999999</c:v>
                </c:pt>
                <c:pt idx="697">
                  <c:v>1.236</c:v>
                </c:pt>
                <c:pt idx="698">
                  <c:v>1.232999999999999</c:v>
                </c:pt>
                <c:pt idx="699">
                  <c:v>1.242999999999999</c:v>
                </c:pt>
                <c:pt idx="700">
                  <c:v>1.25</c:v>
                </c:pt>
                <c:pt idx="701">
                  <c:v>1.252999999999999</c:v>
                </c:pt>
                <c:pt idx="702">
                  <c:v>1.254</c:v>
                </c:pt>
                <c:pt idx="703">
                  <c:v>1.262</c:v>
                </c:pt>
                <c:pt idx="704">
                  <c:v>1.27</c:v>
                </c:pt>
                <c:pt idx="705">
                  <c:v>1.276</c:v>
                </c:pt>
                <c:pt idx="706">
                  <c:v>1.282999999999999</c:v>
                </c:pt>
                <c:pt idx="707">
                  <c:v>1.306</c:v>
                </c:pt>
                <c:pt idx="708">
                  <c:v>1.286999999999999</c:v>
                </c:pt>
                <c:pt idx="709">
                  <c:v>1.3</c:v>
                </c:pt>
                <c:pt idx="710">
                  <c:v>1.3</c:v>
                </c:pt>
                <c:pt idx="711">
                  <c:v>1.3109999999999991</c:v>
                </c:pt>
                <c:pt idx="712">
                  <c:v>1.325</c:v>
                </c:pt>
                <c:pt idx="713">
                  <c:v>1.33</c:v>
                </c:pt>
                <c:pt idx="714">
                  <c:v>1.3380000000000001</c:v>
                </c:pt>
                <c:pt idx="715">
                  <c:v>1.3320000000000001</c:v>
                </c:pt>
                <c:pt idx="716">
                  <c:v>1.3289999999999991</c:v>
                </c:pt>
                <c:pt idx="717">
                  <c:v>1.3089999999999991</c:v>
                </c:pt>
                <c:pt idx="718">
                  <c:v>1.3169999999999999</c:v>
                </c:pt>
                <c:pt idx="719">
                  <c:v>1.3080000000000001</c:v>
                </c:pt>
                <c:pt idx="720">
                  <c:v>1.3029999999999999</c:v>
                </c:pt>
                <c:pt idx="721">
                  <c:v>1.31</c:v>
                </c:pt>
                <c:pt idx="722">
                  <c:v>1.3069999999999999</c:v>
                </c:pt>
                <c:pt idx="723">
                  <c:v>1.3129999999999999</c:v>
                </c:pt>
                <c:pt idx="724">
                  <c:v>1.302</c:v>
                </c:pt>
                <c:pt idx="725">
                  <c:v>1.28</c:v>
                </c:pt>
                <c:pt idx="726">
                  <c:v>1.264</c:v>
                </c:pt>
                <c:pt idx="727">
                  <c:v>1.234999999999999</c:v>
                </c:pt>
                <c:pt idx="728">
                  <c:v>1.1990000000000001</c:v>
                </c:pt>
                <c:pt idx="729">
                  <c:v>1.180000000000001</c:v>
                </c:pt>
                <c:pt idx="730">
                  <c:v>1.137999999999999</c:v>
                </c:pt>
                <c:pt idx="731">
                  <c:v>1.1240000000000001</c:v>
                </c:pt>
                <c:pt idx="732">
                  <c:v>1.0860000000000001</c:v>
                </c:pt>
                <c:pt idx="733">
                  <c:v>1.073</c:v>
                </c:pt>
                <c:pt idx="734">
                  <c:v>1.038999999999999</c:v>
                </c:pt>
                <c:pt idx="735">
                  <c:v>1.026999999999999</c:v>
                </c:pt>
                <c:pt idx="736">
                  <c:v>0.999</c:v>
                </c:pt>
                <c:pt idx="737">
                  <c:v>0.98</c:v>
                </c:pt>
                <c:pt idx="738">
                  <c:v>0.96299999999999997</c:v>
                </c:pt>
                <c:pt idx="739">
                  <c:v>0.92900000000000005</c:v>
                </c:pt>
                <c:pt idx="740">
                  <c:v>0.92400000000000004</c:v>
                </c:pt>
                <c:pt idx="741">
                  <c:v>0.90700000000000003</c:v>
                </c:pt>
                <c:pt idx="742">
                  <c:v>0.879000000000001</c:v>
                </c:pt>
                <c:pt idx="743">
                  <c:v>0.87</c:v>
                </c:pt>
                <c:pt idx="744">
                  <c:v>0.85</c:v>
                </c:pt>
                <c:pt idx="745">
                  <c:v>0.83499999999999996</c:v>
                </c:pt>
                <c:pt idx="746">
                  <c:v>0.81200000000000006</c:v>
                </c:pt>
                <c:pt idx="747">
                  <c:v>0.79400000000000004</c:v>
                </c:pt>
                <c:pt idx="748">
                  <c:v>0.77300000000000002</c:v>
                </c:pt>
                <c:pt idx="749">
                  <c:v>0.75600000000000001</c:v>
                </c:pt>
                <c:pt idx="750">
                  <c:v>0.74</c:v>
                </c:pt>
                <c:pt idx="751">
                  <c:v>0.72599999999999998</c:v>
                </c:pt>
                <c:pt idx="752">
                  <c:v>0.71099999999999997</c:v>
                </c:pt>
                <c:pt idx="753">
                  <c:v>0.69900000000000095</c:v>
                </c:pt>
                <c:pt idx="754">
                  <c:v>0.68400000000000105</c:v>
                </c:pt>
                <c:pt idx="755">
                  <c:v>0.66500000000000103</c:v>
                </c:pt>
                <c:pt idx="756">
                  <c:v>0.64600000000000102</c:v>
                </c:pt>
                <c:pt idx="757">
                  <c:v>0.63400000000000001</c:v>
                </c:pt>
                <c:pt idx="758">
                  <c:v>0.63500000000000001</c:v>
                </c:pt>
                <c:pt idx="759">
                  <c:v>0.61400000000000099</c:v>
                </c:pt>
                <c:pt idx="760">
                  <c:v>0.59900000000000098</c:v>
                </c:pt>
                <c:pt idx="761">
                  <c:v>0.58100000000000096</c:v>
                </c:pt>
                <c:pt idx="762">
                  <c:v>0.56599999999999995</c:v>
                </c:pt>
                <c:pt idx="763">
                  <c:v>0.55900000000000005</c:v>
                </c:pt>
                <c:pt idx="764">
                  <c:v>0.53500000000000003</c:v>
                </c:pt>
                <c:pt idx="765">
                  <c:v>0.52400000000000002</c:v>
                </c:pt>
                <c:pt idx="766">
                  <c:v>0.51100000000000001</c:v>
                </c:pt>
                <c:pt idx="767">
                  <c:v>0.5</c:v>
                </c:pt>
                <c:pt idx="768">
                  <c:v>0.48799999999999999</c:v>
                </c:pt>
                <c:pt idx="769">
                  <c:v>0.47699999999999998</c:v>
                </c:pt>
                <c:pt idx="770">
                  <c:v>0.47299999999999998</c:v>
                </c:pt>
                <c:pt idx="771">
                  <c:v>0.45900000000000002</c:v>
                </c:pt>
                <c:pt idx="772">
                  <c:v>0.45100000000000001</c:v>
                </c:pt>
                <c:pt idx="773">
                  <c:v>0.434</c:v>
                </c:pt>
                <c:pt idx="774">
                  <c:v>0.42599999999999999</c:v>
                </c:pt>
                <c:pt idx="775">
                  <c:v>0.41399999999999998</c:v>
                </c:pt>
                <c:pt idx="776">
                  <c:v>0.41099999999999998</c:v>
                </c:pt>
                <c:pt idx="777">
                  <c:v>0.39500000000000002</c:v>
                </c:pt>
                <c:pt idx="778">
                  <c:v>0.39500000000000002</c:v>
                </c:pt>
                <c:pt idx="779">
                  <c:v>0.39500000000000002</c:v>
                </c:pt>
                <c:pt idx="780">
                  <c:v>0.38200000000000001</c:v>
                </c:pt>
                <c:pt idx="781">
                  <c:v>0.38</c:v>
                </c:pt>
                <c:pt idx="782">
                  <c:v>0.36899999999999999</c:v>
                </c:pt>
                <c:pt idx="783">
                  <c:v>0.35799999999999998</c:v>
                </c:pt>
                <c:pt idx="784">
                  <c:v>0.35199999999999998</c:v>
                </c:pt>
                <c:pt idx="785">
                  <c:v>0.34100000000000003</c:v>
                </c:pt>
                <c:pt idx="786">
                  <c:v>0.33300000000000002</c:v>
                </c:pt>
                <c:pt idx="787">
                  <c:v>0.32400000000000001</c:v>
                </c:pt>
                <c:pt idx="788">
                  <c:v>0.29899999999999999</c:v>
                </c:pt>
                <c:pt idx="789">
                  <c:v>0.30299999999999999</c:v>
                </c:pt>
                <c:pt idx="790">
                  <c:v>0.30599999999999999</c:v>
                </c:pt>
                <c:pt idx="791">
                  <c:v>0.309</c:v>
                </c:pt>
                <c:pt idx="792">
                  <c:v>0.3</c:v>
                </c:pt>
                <c:pt idx="793">
                  <c:v>0.27600000000000002</c:v>
                </c:pt>
                <c:pt idx="794">
                  <c:v>0.27400000000000002</c:v>
                </c:pt>
                <c:pt idx="795">
                  <c:v>0.27900000000000003</c:v>
                </c:pt>
                <c:pt idx="796">
                  <c:v>0.26500000000000001</c:v>
                </c:pt>
                <c:pt idx="797">
                  <c:v>0.26300000000000001</c:v>
                </c:pt>
                <c:pt idx="798">
                  <c:v>0.248</c:v>
                </c:pt>
                <c:pt idx="799">
                  <c:v>0.24399999999999999</c:v>
                </c:pt>
                <c:pt idx="800">
                  <c:v>0.23100000000000001</c:v>
                </c:pt>
                <c:pt idx="801">
                  <c:v>0.28799999999999998</c:v>
                </c:pt>
                <c:pt idx="802">
                  <c:v>0.22700000000000001</c:v>
                </c:pt>
                <c:pt idx="803">
                  <c:v>0.222</c:v>
                </c:pt>
                <c:pt idx="804">
                  <c:v>0.218</c:v>
                </c:pt>
                <c:pt idx="805">
                  <c:v>0.21099999999999999</c:v>
                </c:pt>
                <c:pt idx="806">
                  <c:v>0.20399999999999999</c:v>
                </c:pt>
                <c:pt idx="807">
                  <c:v>0.19600000000000001</c:v>
                </c:pt>
                <c:pt idx="808">
                  <c:v>0.19400000000000001</c:v>
                </c:pt>
                <c:pt idx="809">
                  <c:v>0.17699999999999999</c:v>
                </c:pt>
                <c:pt idx="810">
                  <c:v>0.18099999999999999</c:v>
                </c:pt>
                <c:pt idx="811">
                  <c:v>0.17799999999999999</c:v>
                </c:pt>
                <c:pt idx="812">
                  <c:v>0.16</c:v>
                </c:pt>
                <c:pt idx="813">
                  <c:v>0.159</c:v>
                </c:pt>
                <c:pt idx="814">
                  <c:v>0.14799999999999999</c:v>
                </c:pt>
                <c:pt idx="815">
                  <c:v>0.152</c:v>
                </c:pt>
                <c:pt idx="816">
                  <c:v>0.15</c:v>
                </c:pt>
                <c:pt idx="817">
                  <c:v>0.13600000000000001</c:v>
                </c:pt>
                <c:pt idx="818">
                  <c:v>0.13700000000000001</c:v>
                </c:pt>
                <c:pt idx="819">
                  <c:v>0.14099999999999999</c:v>
                </c:pt>
                <c:pt idx="820">
                  <c:v>0.13300000000000001</c:v>
                </c:pt>
                <c:pt idx="821">
                  <c:v>0.11799999999999999</c:v>
                </c:pt>
                <c:pt idx="822">
                  <c:v>0.11600000000000001</c:v>
                </c:pt>
                <c:pt idx="823">
                  <c:v>0.111</c:v>
                </c:pt>
                <c:pt idx="824">
                  <c:v>0.108</c:v>
                </c:pt>
                <c:pt idx="825">
                  <c:v>0.114</c:v>
                </c:pt>
                <c:pt idx="826">
                  <c:v>9.8000000000000101E-2</c:v>
                </c:pt>
                <c:pt idx="827">
                  <c:v>9.1999999999999998E-2</c:v>
                </c:pt>
                <c:pt idx="828">
                  <c:v>9.6000000000000099E-2</c:v>
                </c:pt>
                <c:pt idx="829">
                  <c:v>8.9000000000000107E-2</c:v>
                </c:pt>
                <c:pt idx="830">
                  <c:v>7.8000000000000097E-2</c:v>
                </c:pt>
                <c:pt idx="831">
                  <c:v>7.9000000000000098E-2</c:v>
                </c:pt>
                <c:pt idx="832">
                  <c:v>7.4000000000000093E-2</c:v>
                </c:pt>
                <c:pt idx="833">
                  <c:v>7.0000000000000007E-2</c:v>
                </c:pt>
                <c:pt idx="834">
                  <c:v>6.9000000000000103E-2</c:v>
                </c:pt>
                <c:pt idx="835">
                  <c:v>6.5000000000000099E-2</c:v>
                </c:pt>
                <c:pt idx="836">
                  <c:v>5.6000000000000001E-2</c:v>
                </c:pt>
                <c:pt idx="837">
                  <c:v>5.7000000000000099E-2</c:v>
                </c:pt>
                <c:pt idx="838">
                  <c:v>5.0999999999999997E-2</c:v>
                </c:pt>
                <c:pt idx="839">
                  <c:v>5.0999999999999997E-2</c:v>
                </c:pt>
                <c:pt idx="840">
                  <c:v>5.5E-2</c:v>
                </c:pt>
                <c:pt idx="841">
                  <c:v>4.4999999999999998E-2</c:v>
                </c:pt>
                <c:pt idx="842">
                  <c:v>4.2999999999999997E-2</c:v>
                </c:pt>
                <c:pt idx="843">
                  <c:v>3.9E-2</c:v>
                </c:pt>
                <c:pt idx="844">
                  <c:v>4.8000000000000001E-2</c:v>
                </c:pt>
                <c:pt idx="845">
                  <c:v>3.5000000000000003E-2</c:v>
                </c:pt>
                <c:pt idx="846">
                  <c:v>3.5999999999999997E-2</c:v>
                </c:pt>
                <c:pt idx="847">
                  <c:v>0.04</c:v>
                </c:pt>
                <c:pt idx="848">
                  <c:v>3.9E-2</c:v>
                </c:pt>
                <c:pt idx="849">
                  <c:v>3.4000000000000002E-2</c:v>
                </c:pt>
                <c:pt idx="850">
                  <c:v>0.03</c:v>
                </c:pt>
                <c:pt idx="851">
                  <c:v>2.9000000000000001E-2</c:v>
                </c:pt>
                <c:pt idx="852">
                  <c:v>2.7E-2</c:v>
                </c:pt>
                <c:pt idx="853">
                  <c:v>1.6E-2</c:v>
                </c:pt>
                <c:pt idx="854">
                  <c:v>1.7000000000000001E-2</c:v>
                </c:pt>
                <c:pt idx="855">
                  <c:v>1.7999999999999999E-2</c:v>
                </c:pt>
                <c:pt idx="856">
                  <c:v>1.9E-2</c:v>
                </c:pt>
                <c:pt idx="857">
                  <c:v>0.02</c:v>
                </c:pt>
                <c:pt idx="858">
                  <c:v>1.2999999999999999E-2</c:v>
                </c:pt>
                <c:pt idx="859">
                  <c:v>1.4999999999999999E-2</c:v>
                </c:pt>
                <c:pt idx="860">
                  <c:v>1.0999999999999999E-2</c:v>
                </c:pt>
                <c:pt idx="861">
                  <c:v>1.7999999999999999E-2</c:v>
                </c:pt>
                <c:pt idx="862">
                  <c:v>1.2999999999999999E-2</c:v>
                </c:pt>
                <c:pt idx="863">
                  <c:v>8.0000000000000106E-3</c:v>
                </c:pt>
                <c:pt idx="864">
                  <c:v>5.0000000000000001E-3</c:v>
                </c:pt>
                <c:pt idx="865">
                  <c:v>3.0000000000000001E-3</c:v>
                </c:pt>
                <c:pt idx="866">
                  <c:v>1E-3</c:v>
                </c:pt>
                <c:pt idx="867">
                  <c:v>0</c:v>
                </c:pt>
                <c:pt idx="868">
                  <c:v>0</c:v>
                </c:pt>
                <c:pt idx="869">
                  <c:v>5.0000000000000001E-3</c:v>
                </c:pt>
                <c:pt idx="870">
                  <c:v>6.0000000000000097E-3</c:v>
                </c:pt>
                <c:pt idx="871">
                  <c:v>9.0000000000000097E-3</c:v>
                </c:pt>
                <c:pt idx="872">
                  <c:v>5.0000000000000001E-3</c:v>
                </c:pt>
                <c:pt idx="873">
                  <c:v>9.0000000000000097E-3</c:v>
                </c:pt>
                <c:pt idx="874">
                  <c:v>4.0000000000000001E-3</c:v>
                </c:pt>
                <c:pt idx="875">
                  <c:v>9.0000000000000097E-3</c:v>
                </c:pt>
                <c:pt idx="876">
                  <c:v>0.01</c:v>
                </c:pt>
                <c:pt idx="877">
                  <c:v>1.2999999999999999E-2</c:v>
                </c:pt>
                <c:pt idx="878">
                  <c:v>7.0000000000000097E-3</c:v>
                </c:pt>
                <c:pt idx="879">
                  <c:v>0.01</c:v>
                </c:pt>
                <c:pt idx="880">
                  <c:v>1.0999999999999999E-2</c:v>
                </c:pt>
                <c:pt idx="881">
                  <c:v>2.1000000000000001E-2</c:v>
                </c:pt>
                <c:pt idx="882">
                  <c:v>5.0000000000000001E-3</c:v>
                </c:pt>
                <c:pt idx="883">
                  <c:v>1.9E-2</c:v>
                </c:pt>
                <c:pt idx="884">
                  <c:v>1.9E-2</c:v>
                </c:pt>
                <c:pt idx="885">
                  <c:v>1.6E-2</c:v>
                </c:pt>
                <c:pt idx="886">
                  <c:v>1.2999999999999999E-2</c:v>
                </c:pt>
                <c:pt idx="887">
                  <c:v>1.0999999999999999E-2</c:v>
                </c:pt>
                <c:pt idx="888">
                  <c:v>2.3E-2</c:v>
                </c:pt>
                <c:pt idx="889">
                  <c:v>1.6E-2</c:v>
                </c:pt>
                <c:pt idx="890">
                  <c:v>2.5999999999999999E-2</c:v>
                </c:pt>
                <c:pt idx="891">
                  <c:v>2.5000000000000001E-2</c:v>
                </c:pt>
                <c:pt idx="892">
                  <c:v>0.03</c:v>
                </c:pt>
                <c:pt idx="893">
                  <c:v>4.3999999999999997E-2</c:v>
                </c:pt>
                <c:pt idx="894">
                  <c:v>5.2000000000000102E-2</c:v>
                </c:pt>
                <c:pt idx="895">
                  <c:v>5.0999999999999997E-2</c:v>
                </c:pt>
                <c:pt idx="896">
                  <c:v>4.7E-2</c:v>
                </c:pt>
                <c:pt idx="897">
                  <c:v>4.8000000000000001E-2</c:v>
                </c:pt>
                <c:pt idx="898">
                  <c:v>6.4000000000000098E-2</c:v>
                </c:pt>
                <c:pt idx="899">
                  <c:v>5.2999999999999999E-2</c:v>
                </c:pt>
                <c:pt idx="900">
                  <c:v>7.0000000000000007E-2</c:v>
                </c:pt>
                <c:pt idx="901">
                  <c:v>7.2000000000000106E-2</c:v>
                </c:pt>
                <c:pt idx="902">
                  <c:v>7.6000000000000095E-2</c:v>
                </c:pt>
                <c:pt idx="903">
                  <c:v>8.5999999999999993E-2</c:v>
                </c:pt>
                <c:pt idx="904">
                  <c:v>7.9000000000000098E-2</c:v>
                </c:pt>
                <c:pt idx="905">
                  <c:v>9.0999999999999998E-2</c:v>
                </c:pt>
                <c:pt idx="906">
                  <c:v>0.109</c:v>
                </c:pt>
                <c:pt idx="907">
                  <c:v>0.108</c:v>
                </c:pt>
                <c:pt idx="908">
                  <c:v>0.108</c:v>
                </c:pt>
                <c:pt idx="909">
                  <c:v>0.113</c:v>
                </c:pt>
                <c:pt idx="910">
                  <c:v>0.114</c:v>
                </c:pt>
                <c:pt idx="911">
                  <c:v>0.124</c:v>
                </c:pt>
                <c:pt idx="912">
                  <c:v>0.12</c:v>
                </c:pt>
                <c:pt idx="913">
                  <c:v>0.13100000000000001</c:v>
                </c:pt>
                <c:pt idx="914">
                  <c:v>0.14299999999999999</c:v>
                </c:pt>
                <c:pt idx="915">
                  <c:v>0.13300000000000001</c:v>
                </c:pt>
                <c:pt idx="916">
                  <c:v>0.14499999999999999</c:v>
                </c:pt>
                <c:pt idx="917">
                  <c:v>0.14099999999999999</c:v>
                </c:pt>
                <c:pt idx="918">
                  <c:v>0.14899999999999999</c:v>
                </c:pt>
                <c:pt idx="919">
                  <c:v>0.15</c:v>
                </c:pt>
                <c:pt idx="920">
                  <c:v>0.14899999999999999</c:v>
                </c:pt>
                <c:pt idx="921">
                  <c:v>0.16200000000000001</c:v>
                </c:pt>
                <c:pt idx="922">
                  <c:v>0.157</c:v>
                </c:pt>
                <c:pt idx="923">
                  <c:v>0.158</c:v>
                </c:pt>
                <c:pt idx="924">
                  <c:v>0.17199999999999999</c:v>
                </c:pt>
                <c:pt idx="925">
                  <c:v>0.17199999999999999</c:v>
                </c:pt>
                <c:pt idx="926">
                  <c:v>0.18</c:v>
                </c:pt>
                <c:pt idx="927">
                  <c:v>0.17799999999999999</c:v>
                </c:pt>
                <c:pt idx="928">
                  <c:v>0.19400000000000001</c:v>
                </c:pt>
                <c:pt idx="929">
                  <c:v>0.185</c:v>
                </c:pt>
                <c:pt idx="930">
                  <c:v>0.20399999999999999</c:v>
                </c:pt>
                <c:pt idx="931">
                  <c:v>0.19</c:v>
                </c:pt>
                <c:pt idx="932">
                  <c:v>0.2</c:v>
                </c:pt>
                <c:pt idx="933">
                  <c:v>0.20200000000000001</c:v>
                </c:pt>
                <c:pt idx="934">
                  <c:v>0.20599999999999999</c:v>
                </c:pt>
                <c:pt idx="935">
                  <c:v>0.20699999999999999</c:v>
                </c:pt>
                <c:pt idx="936">
                  <c:v>0.21199999999999999</c:v>
                </c:pt>
                <c:pt idx="937">
                  <c:v>0.215</c:v>
                </c:pt>
                <c:pt idx="938">
                  <c:v>0.223</c:v>
                </c:pt>
                <c:pt idx="939">
                  <c:v>0.223</c:v>
                </c:pt>
                <c:pt idx="940">
                  <c:v>0.222</c:v>
                </c:pt>
                <c:pt idx="941">
                  <c:v>0.23400000000000001</c:v>
                </c:pt>
                <c:pt idx="942">
                  <c:v>0.23400000000000001</c:v>
                </c:pt>
                <c:pt idx="943">
                  <c:v>0.23799999999999999</c:v>
                </c:pt>
                <c:pt idx="944">
                  <c:v>0.24399999999999999</c:v>
                </c:pt>
                <c:pt idx="945">
                  <c:v>0.24</c:v>
                </c:pt>
                <c:pt idx="946">
                  <c:v>0.255</c:v>
                </c:pt>
                <c:pt idx="947">
                  <c:v>0.25600000000000001</c:v>
                </c:pt>
                <c:pt idx="948">
                  <c:v>0.25700000000000001</c:v>
                </c:pt>
                <c:pt idx="949">
                  <c:v>0.27100000000000002</c:v>
                </c:pt>
                <c:pt idx="950">
                  <c:v>0.27</c:v>
                </c:pt>
                <c:pt idx="951">
                  <c:v>0.28100000000000003</c:v>
                </c:pt>
                <c:pt idx="952">
                  <c:v>0.27400000000000002</c:v>
                </c:pt>
                <c:pt idx="953">
                  <c:v>0.28000000000000003</c:v>
                </c:pt>
                <c:pt idx="954">
                  <c:v>0.29099999999999998</c:v>
                </c:pt>
                <c:pt idx="955">
                  <c:v>0.27900000000000003</c:v>
                </c:pt>
                <c:pt idx="956">
                  <c:v>0.30099999999999999</c:v>
                </c:pt>
                <c:pt idx="957">
                  <c:v>0.29599999999999999</c:v>
                </c:pt>
                <c:pt idx="958">
                  <c:v>0.30399999999999999</c:v>
                </c:pt>
                <c:pt idx="959">
                  <c:v>0.30399999999999999</c:v>
                </c:pt>
                <c:pt idx="960">
                  <c:v>0.316</c:v>
                </c:pt>
                <c:pt idx="961">
                  <c:v>0.311</c:v>
                </c:pt>
                <c:pt idx="962">
                  <c:v>0.315</c:v>
                </c:pt>
                <c:pt idx="963">
                  <c:v>0.31900000000000001</c:v>
                </c:pt>
                <c:pt idx="964">
                  <c:v>0.33400000000000002</c:v>
                </c:pt>
                <c:pt idx="965">
                  <c:v>0.33400000000000002</c:v>
                </c:pt>
                <c:pt idx="966">
                  <c:v>0.33100000000000002</c:v>
                </c:pt>
                <c:pt idx="967">
                  <c:v>0.33700000000000002</c:v>
                </c:pt>
                <c:pt idx="968">
                  <c:v>0.34300000000000003</c:v>
                </c:pt>
                <c:pt idx="969">
                  <c:v>0.35199999999999998</c:v>
                </c:pt>
                <c:pt idx="970">
                  <c:v>0.34599999999999997</c:v>
                </c:pt>
                <c:pt idx="971">
                  <c:v>0.35499999999999998</c:v>
                </c:pt>
                <c:pt idx="972">
                  <c:v>0.372</c:v>
                </c:pt>
                <c:pt idx="973">
                  <c:v>0.371</c:v>
                </c:pt>
                <c:pt idx="974">
                  <c:v>0.36899999999999999</c:v>
                </c:pt>
                <c:pt idx="975">
                  <c:v>0.38400000000000001</c:v>
                </c:pt>
                <c:pt idx="976">
                  <c:v>0.38300000000000001</c:v>
                </c:pt>
                <c:pt idx="977">
                  <c:v>0.379</c:v>
                </c:pt>
                <c:pt idx="978">
                  <c:v>0.38400000000000001</c:v>
                </c:pt>
                <c:pt idx="979">
                  <c:v>0.39200000000000002</c:v>
                </c:pt>
                <c:pt idx="980">
                  <c:v>0.39700000000000002</c:v>
                </c:pt>
                <c:pt idx="981">
                  <c:v>0.40100000000000002</c:v>
                </c:pt>
                <c:pt idx="982">
                  <c:v>0.40100000000000002</c:v>
                </c:pt>
                <c:pt idx="983">
                  <c:v>0.40899999999999997</c:v>
                </c:pt>
                <c:pt idx="984">
                  <c:v>0.40699999999999997</c:v>
                </c:pt>
                <c:pt idx="985">
                  <c:v>0.41499999999999998</c:v>
                </c:pt>
                <c:pt idx="986">
                  <c:v>0.41899999999999998</c:v>
                </c:pt>
                <c:pt idx="987">
                  <c:v>0.42199999999999999</c:v>
                </c:pt>
                <c:pt idx="988">
                  <c:v>0.41699999999999998</c:v>
                </c:pt>
                <c:pt idx="989">
                  <c:v>0.41399999999999998</c:v>
                </c:pt>
                <c:pt idx="990">
                  <c:v>0.42699999999999999</c:v>
                </c:pt>
                <c:pt idx="991">
                  <c:v>0.438</c:v>
                </c:pt>
                <c:pt idx="992">
                  <c:v>0.433</c:v>
                </c:pt>
                <c:pt idx="993">
                  <c:v>0.439</c:v>
                </c:pt>
                <c:pt idx="994">
                  <c:v>0.44600000000000001</c:v>
                </c:pt>
                <c:pt idx="995">
                  <c:v>0.45200000000000001</c:v>
                </c:pt>
                <c:pt idx="996">
                  <c:v>0.44800000000000001</c:v>
                </c:pt>
                <c:pt idx="997">
                  <c:v>0.45900000000000002</c:v>
                </c:pt>
                <c:pt idx="998">
                  <c:v>0.46300000000000002</c:v>
                </c:pt>
                <c:pt idx="999">
                  <c:v>0.46600000000000003</c:v>
                </c:pt>
                <c:pt idx="1000">
                  <c:v>0.46800000000000003</c:v>
                </c:pt>
                <c:pt idx="1001">
                  <c:v>0.47199999999999998</c:v>
                </c:pt>
                <c:pt idx="1002">
                  <c:v>0.47199999999999998</c:v>
                </c:pt>
                <c:pt idx="1003">
                  <c:v>0.48099999999999998</c:v>
                </c:pt>
                <c:pt idx="1004">
                  <c:v>0.48499999999999999</c:v>
                </c:pt>
                <c:pt idx="1005">
                  <c:v>0.48699999999999999</c:v>
                </c:pt>
                <c:pt idx="1006">
                  <c:v>0.498</c:v>
                </c:pt>
                <c:pt idx="1007">
                  <c:v>0.5</c:v>
                </c:pt>
                <c:pt idx="1008">
                  <c:v>0.5</c:v>
                </c:pt>
                <c:pt idx="1009">
                  <c:v>0.502</c:v>
                </c:pt>
                <c:pt idx="1010">
                  <c:v>0.51</c:v>
                </c:pt>
                <c:pt idx="1011">
                  <c:v>0.50800000000000001</c:v>
                </c:pt>
                <c:pt idx="1012">
                  <c:v>0.51700000000000002</c:v>
                </c:pt>
                <c:pt idx="1013">
                  <c:v>0.51900000000000002</c:v>
                </c:pt>
                <c:pt idx="1014">
                  <c:v>0.52700000000000002</c:v>
                </c:pt>
                <c:pt idx="1015">
                  <c:v>0.52900000000000003</c:v>
                </c:pt>
                <c:pt idx="1016">
                  <c:v>0.53200000000000003</c:v>
                </c:pt>
                <c:pt idx="1017">
                  <c:v>0.53200000000000003</c:v>
                </c:pt>
                <c:pt idx="1018">
                  <c:v>0.54</c:v>
                </c:pt>
                <c:pt idx="1019">
                  <c:v>0.54500000000000004</c:v>
                </c:pt>
                <c:pt idx="1020">
                  <c:v>0.55200000000000005</c:v>
                </c:pt>
                <c:pt idx="1021">
                  <c:v>0.55100000000000005</c:v>
                </c:pt>
                <c:pt idx="1022">
                  <c:v>0.55600000000000005</c:v>
                </c:pt>
                <c:pt idx="1023">
                  <c:v>0.56000000000000005</c:v>
                </c:pt>
                <c:pt idx="1024">
                  <c:v>0.56300000000000106</c:v>
                </c:pt>
                <c:pt idx="1025">
                  <c:v>0.57700000000000096</c:v>
                </c:pt>
                <c:pt idx="1026">
                  <c:v>0.58200000000000096</c:v>
                </c:pt>
                <c:pt idx="1027">
                  <c:v>0.58400000000000096</c:v>
                </c:pt>
                <c:pt idx="1028">
                  <c:v>0.58900000000000097</c:v>
                </c:pt>
                <c:pt idx="1029">
                  <c:v>0.59</c:v>
                </c:pt>
                <c:pt idx="1030">
                  <c:v>0.59200000000000097</c:v>
                </c:pt>
                <c:pt idx="1031">
                  <c:v>0.59900000000000098</c:v>
                </c:pt>
                <c:pt idx="1032">
                  <c:v>0.61299999999999999</c:v>
                </c:pt>
                <c:pt idx="1033">
                  <c:v>0.60499999999999998</c:v>
                </c:pt>
                <c:pt idx="1034">
                  <c:v>0.61599999999999999</c:v>
                </c:pt>
                <c:pt idx="1035">
                  <c:v>0.63500000000000001</c:v>
                </c:pt>
                <c:pt idx="1036">
                  <c:v>0.627</c:v>
                </c:pt>
                <c:pt idx="1037">
                  <c:v>0.64000000000000101</c:v>
                </c:pt>
                <c:pt idx="1038">
                  <c:v>0.63300000000000001</c:v>
                </c:pt>
                <c:pt idx="1039">
                  <c:v>0.64100000000000101</c:v>
                </c:pt>
                <c:pt idx="1040">
                  <c:v>0.65600000000000103</c:v>
                </c:pt>
                <c:pt idx="1041">
                  <c:v>0.64900000000000102</c:v>
                </c:pt>
                <c:pt idx="1042">
                  <c:v>0.65900000000000103</c:v>
                </c:pt>
                <c:pt idx="1043">
                  <c:v>0.66600000000000104</c:v>
                </c:pt>
                <c:pt idx="1044">
                  <c:v>0.66500000000000103</c:v>
                </c:pt>
                <c:pt idx="1045">
                  <c:v>0.68000000000000105</c:v>
                </c:pt>
                <c:pt idx="1046">
                  <c:v>0.67700000000000105</c:v>
                </c:pt>
                <c:pt idx="1047">
                  <c:v>0.69600000000000095</c:v>
                </c:pt>
                <c:pt idx="1048">
                  <c:v>0.68100000000000105</c:v>
                </c:pt>
                <c:pt idx="1049">
                  <c:v>0.69400000000000095</c:v>
                </c:pt>
                <c:pt idx="1050">
                  <c:v>0.69900000000000095</c:v>
                </c:pt>
                <c:pt idx="1051">
                  <c:v>0.70299999999999996</c:v>
                </c:pt>
                <c:pt idx="1052">
                  <c:v>0.70599999999999996</c:v>
                </c:pt>
                <c:pt idx="1053">
                  <c:v>0.71400000000000097</c:v>
                </c:pt>
                <c:pt idx="1054">
                  <c:v>0.70900000000000096</c:v>
                </c:pt>
                <c:pt idx="1055">
                  <c:v>0.69500000000000095</c:v>
                </c:pt>
                <c:pt idx="1056">
                  <c:v>0.70299999999999996</c:v>
                </c:pt>
                <c:pt idx="1057">
                  <c:v>0.72900000000000098</c:v>
                </c:pt>
                <c:pt idx="1058">
                  <c:v>0.72599999999999998</c:v>
                </c:pt>
                <c:pt idx="1059">
                  <c:v>0.73699999999999999</c:v>
                </c:pt>
                <c:pt idx="1060">
                  <c:v>0.75</c:v>
                </c:pt>
                <c:pt idx="1061">
                  <c:v>0.745</c:v>
                </c:pt>
                <c:pt idx="1062">
                  <c:v>0.747</c:v>
                </c:pt>
                <c:pt idx="1063">
                  <c:v>0.76400000000000001</c:v>
                </c:pt>
                <c:pt idx="1064">
                  <c:v>0.75600000000000001</c:v>
                </c:pt>
                <c:pt idx="1065">
                  <c:v>0.76300000000000101</c:v>
                </c:pt>
                <c:pt idx="1066">
                  <c:v>0.76800000000000102</c:v>
                </c:pt>
                <c:pt idx="1067">
                  <c:v>0.77600000000000002</c:v>
                </c:pt>
                <c:pt idx="1068">
                  <c:v>0.78</c:v>
                </c:pt>
                <c:pt idx="1069">
                  <c:v>0.78900000000000003</c:v>
                </c:pt>
                <c:pt idx="1070">
                  <c:v>0.78900000000000003</c:v>
                </c:pt>
                <c:pt idx="1071">
                  <c:v>0.79800000000000004</c:v>
                </c:pt>
                <c:pt idx="1072">
                  <c:v>0.8</c:v>
                </c:pt>
                <c:pt idx="1073">
                  <c:v>0.80400000000000005</c:v>
                </c:pt>
                <c:pt idx="1074">
                  <c:v>0.82299999999999995</c:v>
                </c:pt>
                <c:pt idx="1075">
                  <c:v>0.82100000000000095</c:v>
                </c:pt>
                <c:pt idx="1076">
                  <c:v>0.82299999999999995</c:v>
                </c:pt>
                <c:pt idx="1077">
                  <c:v>0.83</c:v>
                </c:pt>
                <c:pt idx="1078">
                  <c:v>0.82499999999999996</c:v>
                </c:pt>
                <c:pt idx="1079">
                  <c:v>0.82799999999999996</c:v>
                </c:pt>
                <c:pt idx="1080">
                  <c:v>0.83799999999999997</c:v>
                </c:pt>
                <c:pt idx="1081">
                  <c:v>0.84699999999999998</c:v>
                </c:pt>
                <c:pt idx="1082">
                  <c:v>0.85199999999999998</c:v>
                </c:pt>
                <c:pt idx="1083">
                  <c:v>0.85900000000000098</c:v>
                </c:pt>
                <c:pt idx="1084">
                  <c:v>0.86099999999999999</c:v>
                </c:pt>
                <c:pt idx="1085">
                  <c:v>0.86699999999999999</c:v>
                </c:pt>
                <c:pt idx="1086">
                  <c:v>0.871000000000001</c:v>
                </c:pt>
                <c:pt idx="1087">
                  <c:v>0.875000000000001</c:v>
                </c:pt>
                <c:pt idx="1088">
                  <c:v>0.89300000000000102</c:v>
                </c:pt>
                <c:pt idx="1089">
                  <c:v>0.90100000000000002</c:v>
                </c:pt>
                <c:pt idx="1090">
                  <c:v>0.90600000000000003</c:v>
                </c:pt>
                <c:pt idx="1091">
                  <c:v>0.90900000000000003</c:v>
                </c:pt>
                <c:pt idx="1092">
                  <c:v>0.91700000000000004</c:v>
                </c:pt>
                <c:pt idx="1093">
                  <c:v>0.92700000000000005</c:v>
                </c:pt>
                <c:pt idx="1094">
                  <c:v>0.92300000000000004</c:v>
                </c:pt>
                <c:pt idx="1095">
                  <c:v>0.92400000000000004</c:v>
                </c:pt>
                <c:pt idx="1096">
                  <c:v>0.93</c:v>
                </c:pt>
                <c:pt idx="1097">
                  <c:v>0.93200000000000005</c:v>
                </c:pt>
                <c:pt idx="1098">
                  <c:v>0.94100000000000095</c:v>
                </c:pt>
                <c:pt idx="1099">
                  <c:v>0.95400000000000096</c:v>
                </c:pt>
                <c:pt idx="1100">
                  <c:v>0.95699999999999996</c:v>
                </c:pt>
                <c:pt idx="1101">
                  <c:v>0.95799999999999996</c:v>
                </c:pt>
                <c:pt idx="1102">
                  <c:v>0.96299999999999997</c:v>
                </c:pt>
                <c:pt idx="1103">
                  <c:v>0.96900000000000097</c:v>
                </c:pt>
                <c:pt idx="1104">
                  <c:v>0.99199999999999999</c:v>
                </c:pt>
                <c:pt idx="1105">
                  <c:v>0.98299999999999998</c:v>
                </c:pt>
                <c:pt idx="1106">
                  <c:v>0.99299999999999999</c:v>
                </c:pt>
                <c:pt idx="1107">
                  <c:v>0.99199999999999999</c:v>
                </c:pt>
                <c:pt idx="1108">
                  <c:v>1.002</c:v>
                </c:pt>
                <c:pt idx="1109">
                  <c:v>1.018</c:v>
                </c:pt>
                <c:pt idx="1110">
                  <c:v>1.022</c:v>
                </c:pt>
                <c:pt idx="1111">
                  <c:v>1.024</c:v>
                </c:pt>
                <c:pt idx="1112">
                  <c:v>1.022999999999999</c:v>
                </c:pt>
                <c:pt idx="1113">
                  <c:v>1.036</c:v>
                </c:pt>
                <c:pt idx="1114">
                  <c:v>1.032999999999999</c:v>
                </c:pt>
                <c:pt idx="1115">
                  <c:v>1.042</c:v>
                </c:pt>
                <c:pt idx="1116">
                  <c:v>1.0609999999999991</c:v>
                </c:pt>
                <c:pt idx="1117">
                  <c:v>1.0609999999999991</c:v>
                </c:pt>
                <c:pt idx="1118">
                  <c:v>1.056</c:v>
                </c:pt>
                <c:pt idx="1119">
                  <c:v>1.069</c:v>
                </c:pt>
                <c:pt idx="1120">
                  <c:v>1.075</c:v>
                </c:pt>
                <c:pt idx="1121">
                  <c:v>1.077</c:v>
                </c:pt>
                <c:pt idx="1122">
                  <c:v>1.0820000000000001</c:v>
                </c:pt>
                <c:pt idx="1123">
                  <c:v>1.1000000000000001</c:v>
                </c:pt>
                <c:pt idx="1124">
                  <c:v>1.1020000000000001</c:v>
                </c:pt>
                <c:pt idx="1125">
                  <c:v>1.1100000000000001</c:v>
                </c:pt>
                <c:pt idx="1126">
                  <c:v>1.1160000000000001</c:v>
                </c:pt>
                <c:pt idx="1127">
                  <c:v>1.1160000000000001</c:v>
                </c:pt>
                <c:pt idx="1128">
                  <c:v>1.1259999999999999</c:v>
                </c:pt>
                <c:pt idx="1129">
                  <c:v>1.139</c:v>
                </c:pt>
                <c:pt idx="1130">
                  <c:v>1.149999999999999</c:v>
                </c:pt>
                <c:pt idx="1131">
                  <c:v>1.157999999999999</c:v>
                </c:pt>
                <c:pt idx="1132">
                  <c:v>1.157</c:v>
                </c:pt>
                <c:pt idx="1133">
                  <c:v>1.167999999999999</c:v>
                </c:pt>
                <c:pt idx="1134">
                  <c:v>1.177999999999999</c:v>
                </c:pt>
                <c:pt idx="1135">
                  <c:v>1.177</c:v>
                </c:pt>
                <c:pt idx="1136">
                  <c:v>1.1870000000000001</c:v>
                </c:pt>
                <c:pt idx="1137">
                  <c:v>1.1980000000000011</c:v>
                </c:pt>
                <c:pt idx="1138">
                  <c:v>1.206999999999999</c:v>
                </c:pt>
                <c:pt idx="1139">
                  <c:v>1.212</c:v>
                </c:pt>
                <c:pt idx="1140">
                  <c:v>1.222</c:v>
                </c:pt>
                <c:pt idx="1141">
                  <c:v>1.224</c:v>
                </c:pt>
                <c:pt idx="1142">
                  <c:v>1.234</c:v>
                </c:pt>
                <c:pt idx="1143">
                  <c:v>1.234999999999999</c:v>
                </c:pt>
                <c:pt idx="1144">
                  <c:v>1.244</c:v>
                </c:pt>
                <c:pt idx="1145">
                  <c:v>1.254999999999999</c:v>
                </c:pt>
                <c:pt idx="1146">
                  <c:v>1.266999999999999</c:v>
                </c:pt>
                <c:pt idx="1147">
                  <c:v>1.268</c:v>
                </c:pt>
                <c:pt idx="1148">
                  <c:v>1.276999999999999</c:v>
                </c:pt>
                <c:pt idx="1149">
                  <c:v>1.28</c:v>
                </c:pt>
                <c:pt idx="1150">
                  <c:v>1.288</c:v>
                </c:pt>
                <c:pt idx="1151">
                  <c:v>1.294999999999999</c:v>
                </c:pt>
                <c:pt idx="1152">
                  <c:v>1.300999999999999</c:v>
                </c:pt>
                <c:pt idx="1153">
                  <c:v>1.3029999999999999</c:v>
                </c:pt>
                <c:pt idx="1154">
                  <c:v>1.3159999999999981</c:v>
                </c:pt>
                <c:pt idx="1155">
                  <c:v>1.323999999999999</c:v>
                </c:pt>
                <c:pt idx="1156">
                  <c:v>1.331</c:v>
                </c:pt>
                <c:pt idx="1157">
                  <c:v>1.3289999999999991</c:v>
                </c:pt>
                <c:pt idx="1158">
                  <c:v>1.333</c:v>
                </c:pt>
                <c:pt idx="1159">
                  <c:v>1.341</c:v>
                </c:pt>
                <c:pt idx="1160">
                  <c:v>1.341</c:v>
                </c:pt>
                <c:pt idx="1161">
                  <c:v>1.351</c:v>
                </c:pt>
                <c:pt idx="1162">
                  <c:v>1.3540000000000001</c:v>
                </c:pt>
                <c:pt idx="1163">
                  <c:v>1.373</c:v>
                </c:pt>
                <c:pt idx="1164">
                  <c:v>1.38</c:v>
                </c:pt>
                <c:pt idx="1165">
                  <c:v>1.3879999999999999</c:v>
                </c:pt>
                <c:pt idx="1166">
                  <c:v>1.391</c:v>
                </c:pt>
                <c:pt idx="1167">
                  <c:v>1.3979999999999999</c:v>
                </c:pt>
                <c:pt idx="1168">
                  <c:v>1.399</c:v>
                </c:pt>
                <c:pt idx="1169">
                  <c:v>1.4079999999999979</c:v>
                </c:pt>
                <c:pt idx="1170">
                  <c:v>1.4029999999999989</c:v>
                </c:pt>
                <c:pt idx="1171">
                  <c:v>1.4209999999999989</c:v>
                </c:pt>
                <c:pt idx="1172">
                  <c:v>1.43</c:v>
                </c:pt>
                <c:pt idx="1173">
                  <c:v>1.444999999999999</c:v>
                </c:pt>
                <c:pt idx="1174">
                  <c:v>1.446999999999999</c:v>
                </c:pt>
                <c:pt idx="1175">
                  <c:v>1.446999999999999</c:v>
                </c:pt>
                <c:pt idx="1176">
                  <c:v>1.446999999999999</c:v>
                </c:pt>
                <c:pt idx="1177">
                  <c:v>1.454999999999999</c:v>
                </c:pt>
                <c:pt idx="1178">
                  <c:v>1.460999999999999</c:v>
                </c:pt>
                <c:pt idx="1179">
                  <c:v>1.476999999999999</c:v>
                </c:pt>
                <c:pt idx="1180">
                  <c:v>1.472999999999999</c:v>
                </c:pt>
                <c:pt idx="1181">
                  <c:v>1.468</c:v>
                </c:pt>
                <c:pt idx="1182">
                  <c:v>1.450999999999999</c:v>
                </c:pt>
                <c:pt idx="1183">
                  <c:v>1.452</c:v>
                </c:pt>
                <c:pt idx="1184">
                  <c:v>1.444999999999999</c:v>
                </c:pt>
                <c:pt idx="1185">
                  <c:v>1.444999999999999</c:v>
                </c:pt>
                <c:pt idx="1186">
                  <c:v>1.442999999999999</c:v>
                </c:pt>
                <c:pt idx="1187">
                  <c:v>1.452999999999999</c:v>
                </c:pt>
                <c:pt idx="1188">
                  <c:v>1.4389999999999989</c:v>
                </c:pt>
                <c:pt idx="1189">
                  <c:v>1.4389999999999989</c:v>
                </c:pt>
                <c:pt idx="1190">
                  <c:v>1.442999999999999</c:v>
                </c:pt>
                <c:pt idx="1191">
                  <c:v>1.4409999999999981</c:v>
                </c:pt>
                <c:pt idx="1192">
                  <c:v>1.442999999999999</c:v>
                </c:pt>
                <c:pt idx="1193">
                  <c:v>1.4359999999999979</c:v>
                </c:pt>
                <c:pt idx="1194">
                  <c:v>1.4339999999999999</c:v>
                </c:pt>
                <c:pt idx="1195">
                  <c:v>1.4189999999999989</c:v>
                </c:pt>
                <c:pt idx="1196">
                  <c:v>1.389</c:v>
                </c:pt>
                <c:pt idx="1197">
                  <c:v>1.367</c:v>
                </c:pt>
                <c:pt idx="1198">
                  <c:v>1.33</c:v>
                </c:pt>
                <c:pt idx="1199">
                  <c:v>1.292</c:v>
                </c:pt>
                <c:pt idx="1200">
                  <c:v>1.262999999999999</c:v>
                </c:pt>
                <c:pt idx="1201">
                  <c:v>1.236999999999999</c:v>
                </c:pt>
                <c:pt idx="1202">
                  <c:v>1.212999999999999</c:v>
                </c:pt>
                <c:pt idx="1203">
                  <c:v>1.1870000000000001</c:v>
                </c:pt>
                <c:pt idx="1204">
                  <c:v>1.161</c:v>
                </c:pt>
                <c:pt idx="1205">
                  <c:v>1.135</c:v>
                </c:pt>
                <c:pt idx="1206">
                  <c:v>1.117999999999999</c:v>
                </c:pt>
                <c:pt idx="1207">
                  <c:v>1.081</c:v>
                </c:pt>
                <c:pt idx="1208">
                  <c:v>1.069</c:v>
                </c:pt>
                <c:pt idx="1209">
                  <c:v>1.052</c:v>
                </c:pt>
                <c:pt idx="1210">
                  <c:v>1.036999999999999</c:v>
                </c:pt>
                <c:pt idx="1211">
                  <c:v>1.006999999999999</c:v>
                </c:pt>
                <c:pt idx="1212">
                  <c:v>0.98699999999999999</c:v>
                </c:pt>
                <c:pt idx="1213">
                  <c:v>0.96199999999999997</c:v>
                </c:pt>
                <c:pt idx="1214">
                  <c:v>0.95699999999999996</c:v>
                </c:pt>
                <c:pt idx="1215">
                  <c:v>0.93600000000000005</c:v>
                </c:pt>
                <c:pt idx="1216">
                  <c:v>0.91100000000000003</c:v>
                </c:pt>
                <c:pt idx="1217">
                  <c:v>0.90800000000000003</c:v>
                </c:pt>
                <c:pt idx="1218">
                  <c:v>0.88800000000000101</c:v>
                </c:pt>
                <c:pt idx="1219">
                  <c:v>0.87</c:v>
                </c:pt>
                <c:pt idx="1220">
                  <c:v>0.85299999999999998</c:v>
                </c:pt>
                <c:pt idx="1221">
                  <c:v>0.83799999999999997</c:v>
                </c:pt>
                <c:pt idx="1222">
                  <c:v>0.81900000000000095</c:v>
                </c:pt>
                <c:pt idx="1223">
                  <c:v>0.79100000000000004</c:v>
                </c:pt>
                <c:pt idx="1224">
                  <c:v>0.78300000000000003</c:v>
                </c:pt>
                <c:pt idx="1225">
                  <c:v>0.76200000000000001</c:v>
                </c:pt>
                <c:pt idx="1226">
                  <c:v>0.75900000000000001</c:v>
                </c:pt>
                <c:pt idx="1227">
                  <c:v>0.73199999999999998</c:v>
                </c:pt>
                <c:pt idx="1228">
                  <c:v>0.71700000000000097</c:v>
                </c:pt>
                <c:pt idx="1229">
                  <c:v>0.70700000000000096</c:v>
                </c:pt>
                <c:pt idx="1230">
                  <c:v>0.69000000000000095</c:v>
                </c:pt>
                <c:pt idx="1231">
                  <c:v>0.67700000000000105</c:v>
                </c:pt>
                <c:pt idx="1232">
                  <c:v>0.66700000000000104</c:v>
                </c:pt>
                <c:pt idx="1233">
                  <c:v>0.65100000000000102</c:v>
                </c:pt>
                <c:pt idx="1234">
                  <c:v>0.64000000000000101</c:v>
                </c:pt>
                <c:pt idx="1235">
                  <c:v>0.621</c:v>
                </c:pt>
                <c:pt idx="1236">
                  <c:v>0.60699999999999998</c:v>
                </c:pt>
                <c:pt idx="1237">
                  <c:v>0.59400000000000097</c:v>
                </c:pt>
                <c:pt idx="1238">
                  <c:v>0.59100000000000097</c:v>
                </c:pt>
                <c:pt idx="1239">
                  <c:v>0.56700000000000095</c:v>
                </c:pt>
                <c:pt idx="1240">
                  <c:v>0.56100000000000005</c:v>
                </c:pt>
                <c:pt idx="1241">
                  <c:v>0.53800000000000003</c:v>
                </c:pt>
                <c:pt idx="1242">
                  <c:v>0.52800000000000002</c:v>
                </c:pt>
                <c:pt idx="1243">
                  <c:v>0.50800000000000001</c:v>
                </c:pt>
                <c:pt idx="1244">
                  <c:v>0.51100000000000001</c:v>
                </c:pt>
                <c:pt idx="1245">
                  <c:v>0.499</c:v>
                </c:pt>
                <c:pt idx="1246">
                  <c:v>0.49199999999999999</c:v>
                </c:pt>
                <c:pt idx="1247">
                  <c:v>0.47399999999999998</c:v>
                </c:pt>
                <c:pt idx="1248">
                  <c:v>0.47099999999999997</c:v>
                </c:pt>
                <c:pt idx="1249">
                  <c:v>0.46700000000000003</c:v>
                </c:pt>
                <c:pt idx="1250">
                  <c:v>0.44700000000000001</c:v>
                </c:pt>
                <c:pt idx="1251">
                  <c:v>0.432</c:v>
                </c:pt>
                <c:pt idx="1252">
                  <c:v>0.432</c:v>
                </c:pt>
                <c:pt idx="1253">
                  <c:v>0.41599999999999998</c:v>
                </c:pt>
                <c:pt idx="1254">
                  <c:v>0.41599999999999998</c:v>
                </c:pt>
                <c:pt idx="1255">
                  <c:v>0.39900000000000002</c:v>
                </c:pt>
                <c:pt idx="1256">
                  <c:v>0.39100000000000001</c:v>
                </c:pt>
                <c:pt idx="1257">
                  <c:v>0.39</c:v>
                </c:pt>
                <c:pt idx="1258">
                  <c:v>0.379</c:v>
                </c:pt>
                <c:pt idx="1259">
                  <c:v>0.39300000000000002</c:v>
                </c:pt>
                <c:pt idx="1260">
                  <c:v>0.36299999999999999</c:v>
                </c:pt>
                <c:pt idx="1261">
                  <c:v>0.35599999999999998</c:v>
                </c:pt>
                <c:pt idx="1262">
                  <c:v>0.34699999999999998</c:v>
                </c:pt>
                <c:pt idx="1263">
                  <c:v>0.34899999999999998</c:v>
                </c:pt>
                <c:pt idx="1264">
                  <c:v>0.34399999999999997</c:v>
                </c:pt>
                <c:pt idx="1265">
                  <c:v>0.33200000000000002</c:v>
                </c:pt>
                <c:pt idx="1266">
                  <c:v>0.33</c:v>
                </c:pt>
                <c:pt idx="1267">
                  <c:v>0.313</c:v>
                </c:pt>
                <c:pt idx="1268">
                  <c:v>0.30399999999999999</c:v>
                </c:pt>
                <c:pt idx="1269">
                  <c:v>0.3</c:v>
                </c:pt>
                <c:pt idx="1270">
                  <c:v>0.29599999999999999</c:v>
                </c:pt>
                <c:pt idx="1271">
                  <c:v>0.29299999999999998</c:v>
                </c:pt>
                <c:pt idx="1272">
                  <c:v>0.28899999999999998</c:v>
                </c:pt>
                <c:pt idx="1273">
                  <c:v>0.27</c:v>
                </c:pt>
                <c:pt idx="1274">
                  <c:v>0.27900000000000003</c:v>
                </c:pt>
                <c:pt idx="1275">
                  <c:v>0.26100000000000001</c:v>
                </c:pt>
                <c:pt idx="1276">
                  <c:v>0.249</c:v>
                </c:pt>
                <c:pt idx="1277">
                  <c:v>0.25700000000000001</c:v>
                </c:pt>
                <c:pt idx="1278">
                  <c:v>0.246</c:v>
                </c:pt>
                <c:pt idx="1279">
                  <c:v>0.245</c:v>
                </c:pt>
                <c:pt idx="1280">
                  <c:v>0.224</c:v>
                </c:pt>
                <c:pt idx="1281">
                  <c:v>0.224</c:v>
                </c:pt>
                <c:pt idx="1282">
                  <c:v>0.22</c:v>
                </c:pt>
                <c:pt idx="1283">
                  <c:v>0.21299999999999999</c:v>
                </c:pt>
                <c:pt idx="1284">
                  <c:v>0.20799999999999999</c:v>
                </c:pt>
                <c:pt idx="1285">
                  <c:v>0.20100000000000001</c:v>
                </c:pt>
                <c:pt idx="1286">
                  <c:v>0.19</c:v>
                </c:pt>
                <c:pt idx="1287">
                  <c:v>0.187</c:v>
                </c:pt>
                <c:pt idx="1288">
                  <c:v>0.18099999999999999</c:v>
                </c:pt>
                <c:pt idx="1289">
                  <c:v>0.182</c:v>
                </c:pt>
                <c:pt idx="1290">
                  <c:v>0.16900000000000001</c:v>
                </c:pt>
                <c:pt idx="1291">
                  <c:v>0.155</c:v>
                </c:pt>
                <c:pt idx="1292">
                  <c:v>0.156</c:v>
                </c:pt>
                <c:pt idx="1293">
                  <c:v>0.16400000000000001</c:v>
                </c:pt>
                <c:pt idx="1294">
                  <c:v>0.14599999999999999</c:v>
                </c:pt>
                <c:pt idx="1295">
                  <c:v>0.154</c:v>
                </c:pt>
                <c:pt idx="1296">
                  <c:v>0.13900000000000001</c:v>
                </c:pt>
                <c:pt idx="1297">
                  <c:v>0.13800000000000001</c:v>
                </c:pt>
                <c:pt idx="1298">
                  <c:v>0.13300000000000001</c:v>
                </c:pt>
                <c:pt idx="1299">
                  <c:v>0.128</c:v>
                </c:pt>
                <c:pt idx="1300">
                  <c:v>0.121</c:v>
                </c:pt>
                <c:pt idx="1301">
                  <c:v>0.114</c:v>
                </c:pt>
                <c:pt idx="1302">
                  <c:v>0.111</c:v>
                </c:pt>
                <c:pt idx="1303">
                  <c:v>0.11600000000000001</c:v>
                </c:pt>
                <c:pt idx="1304">
                  <c:v>9.9000000000000102E-2</c:v>
                </c:pt>
                <c:pt idx="1305">
                  <c:v>0.106</c:v>
                </c:pt>
                <c:pt idx="1306">
                  <c:v>9.7000000000000003E-2</c:v>
                </c:pt>
                <c:pt idx="1307">
                  <c:v>9.6000000000000099E-2</c:v>
                </c:pt>
                <c:pt idx="1308">
                  <c:v>9.7000000000000003E-2</c:v>
                </c:pt>
                <c:pt idx="1309">
                  <c:v>8.3000000000000101E-2</c:v>
                </c:pt>
                <c:pt idx="1310">
                  <c:v>8.5999999999999993E-2</c:v>
                </c:pt>
                <c:pt idx="1311">
                  <c:v>7.6000000000000095E-2</c:v>
                </c:pt>
                <c:pt idx="1312">
                  <c:v>8.1000000000000003E-2</c:v>
                </c:pt>
                <c:pt idx="1313">
                  <c:v>6.8000000000000005E-2</c:v>
                </c:pt>
                <c:pt idx="1314">
                  <c:v>6.2E-2</c:v>
                </c:pt>
                <c:pt idx="1315">
                  <c:v>6.8000000000000005E-2</c:v>
                </c:pt>
                <c:pt idx="1316">
                  <c:v>6.4000000000000098E-2</c:v>
                </c:pt>
                <c:pt idx="1317">
                  <c:v>5.5E-2</c:v>
                </c:pt>
                <c:pt idx="1318">
                  <c:v>0.05</c:v>
                </c:pt>
                <c:pt idx="1319">
                  <c:v>4.1000000000000002E-2</c:v>
                </c:pt>
                <c:pt idx="1320">
                  <c:v>4.5999999999999999E-2</c:v>
                </c:pt>
                <c:pt idx="1321">
                  <c:v>4.4999999999999998E-2</c:v>
                </c:pt>
                <c:pt idx="1322">
                  <c:v>5.6000000000000001E-2</c:v>
                </c:pt>
                <c:pt idx="1323">
                  <c:v>4.2000000000000003E-2</c:v>
                </c:pt>
                <c:pt idx="1324">
                  <c:v>3.6999999999999998E-2</c:v>
                </c:pt>
                <c:pt idx="1325">
                  <c:v>3.1E-2</c:v>
                </c:pt>
                <c:pt idx="1326">
                  <c:v>1.9E-2</c:v>
                </c:pt>
                <c:pt idx="1327">
                  <c:v>3.3000000000000002E-2</c:v>
                </c:pt>
                <c:pt idx="1328">
                  <c:v>0.03</c:v>
                </c:pt>
                <c:pt idx="1329">
                  <c:v>1.9E-2</c:v>
                </c:pt>
                <c:pt idx="1330">
                  <c:v>2.8000000000000001E-2</c:v>
                </c:pt>
                <c:pt idx="1331">
                  <c:v>2.8000000000000001E-2</c:v>
                </c:pt>
                <c:pt idx="1332">
                  <c:v>3.3000000000000002E-2</c:v>
                </c:pt>
                <c:pt idx="1333">
                  <c:v>1.7000000000000001E-2</c:v>
                </c:pt>
                <c:pt idx="1334">
                  <c:v>2.5999999999999999E-2</c:v>
                </c:pt>
                <c:pt idx="1335">
                  <c:v>2.3E-2</c:v>
                </c:pt>
                <c:pt idx="1336">
                  <c:v>1.4E-2</c:v>
                </c:pt>
                <c:pt idx="1337">
                  <c:v>1.2E-2</c:v>
                </c:pt>
                <c:pt idx="1338">
                  <c:v>3.0000000000000001E-3</c:v>
                </c:pt>
                <c:pt idx="1339">
                  <c:v>1.0999999999999999E-2</c:v>
                </c:pt>
                <c:pt idx="1340">
                  <c:v>-4.0000000000000001E-3</c:v>
                </c:pt>
                <c:pt idx="1341">
                  <c:v>8.0000000000000106E-3</c:v>
                </c:pt>
                <c:pt idx="1342">
                  <c:v>9.0000000000000097E-3</c:v>
                </c:pt>
                <c:pt idx="1343">
                  <c:v>0</c:v>
                </c:pt>
                <c:pt idx="1344">
                  <c:v>2E-3</c:v>
                </c:pt>
                <c:pt idx="1345">
                  <c:v>1.2999999999999999E-2</c:v>
                </c:pt>
                <c:pt idx="1346">
                  <c:v>6.0000000000000097E-3</c:v>
                </c:pt>
                <c:pt idx="1347">
                  <c:v>2.3E-2</c:v>
                </c:pt>
                <c:pt idx="1348">
                  <c:v>2.1000000000000001E-2</c:v>
                </c:pt>
                <c:pt idx="1349">
                  <c:v>1.4E-2</c:v>
                </c:pt>
                <c:pt idx="1350">
                  <c:v>2.1999999999999999E-2</c:v>
                </c:pt>
                <c:pt idx="1351">
                  <c:v>2.1000000000000001E-2</c:v>
                </c:pt>
                <c:pt idx="1352">
                  <c:v>1.4999999999999999E-2</c:v>
                </c:pt>
                <c:pt idx="1353">
                  <c:v>1.7000000000000001E-2</c:v>
                </c:pt>
                <c:pt idx="1354">
                  <c:v>1.7000000000000001E-2</c:v>
                </c:pt>
                <c:pt idx="1355">
                  <c:v>2.5000000000000001E-2</c:v>
                </c:pt>
                <c:pt idx="1356">
                  <c:v>2.7E-2</c:v>
                </c:pt>
                <c:pt idx="1357">
                  <c:v>2.1999999999999999E-2</c:v>
                </c:pt>
                <c:pt idx="1358">
                  <c:v>0.03</c:v>
                </c:pt>
                <c:pt idx="1359">
                  <c:v>3.6999999999999998E-2</c:v>
                </c:pt>
                <c:pt idx="1360">
                  <c:v>2.5000000000000001E-2</c:v>
                </c:pt>
                <c:pt idx="1361">
                  <c:v>4.3999999999999997E-2</c:v>
                </c:pt>
                <c:pt idx="1362">
                  <c:v>3.4000000000000002E-2</c:v>
                </c:pt>
                <c:pt idx="1363">
                  <c:v>3.7999999999999999E-2</c:v>
                </c:pt>
                <c:pt idx="1364">
                  <c:v>5.5E-2</c:v>
                </c:pt>
                <c:pt idx="1365">
                  <c:v>5.8000000000000003E-2</c:v>
                </c:pt>
                <c:pt idx="1366">
                  <c:v>6.0999999999999999E-2</c:v>
                </c:pt>
                <c:pt idx="1367">
                  <c:v>6.6000000000000003E-2</c:v>
                </c:pt>
                <c:pt idx="1368">
                  <c:v>6.3E-2</c:v>
                </c:pt>
                <c:pt idx="1369">
                  <c:v>7.3000000000000106E-2</c:v>
                </c:pt>
                <c:pt idx="1370">
                  <c:v>7.7000000000000096E-2</c:v>
                </c:pt>
                <c:pt idx="1371">
                  <c:v>8.8000000000000106E-2</c:v>
                </c:pt>
                <c:pt idx="1372">
                  <c:v>9.3000000000000096E-2</c:v>
                </c:pt>
                <c:pt idx="1373">
                  <c:v>8.9000000000000107E-2</c:v>
                </c:pt>
                <c:pt idx="1374">
                  <c:v>0.1</c:v>
                </c:pt>
                <c:pt idx="1375">
                  <c:v>0.11</c:v>
                </c:pt>
                <c:pt idx="1376">
                  <c:v>0.107</c:v>
                </c:pt>
                <c:pt idx="1377">
                  <c:v>0.112</c:v>
                </c:pt>
                <c:pt idx="1378">
                  <c:v>0.126</c:v>
                </c:pt>
                <c:pt idx="1379">
                  <c:v>0.13200000000000001</c:v>
                </c:pt>
                <c:pt idx="1380">
                  <c:v>0.13900000000000001</c:v>
                </c:pt>
                <c:pt idx="1381">
                  <c:v>0.14599999999999999</c:v>
                </c:pt>
                <c:pt idx="1382">
                  <c:v>0.14599999999999999</c:v>
                </c:pt>
                <c:pt idx="1383">
                  <c:v>0.13800000000000001</c:v>
                </c:pt>
                <c:pt idx="1384">
                  <c:v>0.157</c:v>
                </c:pt>
                <c:pt idx="1385">
                  <c:v>0.154</c:v>
                </c:pt>
                <c:pt idx="1386">
                  <c:v>0.16</c:v>
                </c:pt>
                <c:pt idx="1387">
                  <c:v>0.17100000000000001</c:v>
                </c:pt>
                <c:pt idx="1388">
                  <c:v>0.17599999999999999</c:v>
                </c:pt>
                <c:pt idx="1389">
                  <c:v>0.17399999999999999</c:v>
                </c:pt>
                <c:pt idx="1390">
                  <c:v>0.17799999999999999</c:v>
                </c:pt>
                <c:pt idx="1391">
                  <c:v>0.182</c:v>
                </c:pt>
                <c:pt idx="1392">
                  <c:v>0.191</c:v>
                </c:pt>
                <c:pt idx="1393">
                  <c:v>0.188</c:v>
                </c:pt>
                <c:pt idx="1394">
                  <c:v>0.20300000000000001</c:v>
                </c:pt>
                <c:pt idx="1395">
                  <c:v>0.19800000000000001</c:v>
                </c:pt>
                <c:pt idx="1396">
                  <c:v>0.20300000000000001</c:v>
                </c:pt>
                <c:pt idx="1397">
                  <c:v>0.20799999999999999</c:v>
                </c:pt>
                <c:pt idx="1398">
                  <c:v>0.218</c:v>
                </c:pt>
                <c:pt idx="1399">
                  <c:v>0.221</c:v>
                </c:pt>
                <c:pt idx="1400">
                  <c:v>0.223</c:v>
                </c:pt>
                <c:pt idx="1401">
                  <c:v>0.223</c:v>
                </c:pt>
                <c:pt idx="1402">
                  <c:v>0.22900000000000001</c:v>
                </c:pt>
                <c:pt idx="1403">
                  <c:v>0.24</c:v>
                </c:pt>
                <c:pt idx="1404">
                  <c:v>0.23799999999999999</c:v>
                </c:pt>
                <c:pt idx="1405">
                  <c:v>0.24</c:v>
                </c:pt>
                <c:pt idx="1406">
                  <c:v>0.23899999999999999</c:v>
                </c:pt>
                <c:pt idx="1407">
                  <c:v>0.24199999999999999</c:v>
                </c:pt>
                <c:pt idx="1408">
                  <c:v>0.25800000000000001</c:v>
                </c:pt>
                <c:pt idx="1409">
                  <c:v>0.25900000000000001</c:v>
                </c:pt>
                <c:pt idx="1410">
                  <c:v>0.26600000000000001</c:v>
                </c:pt>
                <c:pt idx="1411">
                  <c:v>0.27200000000000002</c:v>
                </c:pt>
                <c:pt idx="1412">
                  <c:v>0.26800000000000002</c:v>
                </c:pt>
                <c:pt idx="1413">
                  <c:v>0.27900000000000003</c:v>
                </c:pt>
                <c:pt idx="1414">
                  <c:v>0.28399999999999997</c:v>
                </c:pt>
                <c:pt idx="1415">
                  <c:v>0.29099999999999998</c:v>
                </c:pt>
                <c:pt idx="1416">
                  <c:v>0.29199999999999998</c:v>
                </c:pt>
                <c:pt idx="1417">
                  <c:v>0.29099999999999998</c:v>
                </c:pt>
                <c:pt idx="1418">
                  <c:v>0.29499999999999998</c:v>
                </c:pt>
                <c:pt idx="1419">
                  <c:v>0.29599999999999999</c:v>
                </c:pt>
                <c:pt idx="1420">
                  <c:v>0.307</c:v>
                </c:pt>
                <c:pt idx="1421">
                  <c:v>0.31</c:v>
                </c:pt>
                <c:pt idx="1422">
                  <c:v>0.308</c:v>
                </c:pt>
                <c:pt idx="1423">
                  <c:v>0.31900000000000001</c:v>
                </c:pt>
                <c:pt idx="1424">
                  <c:v>0.33100000000000002</c:v>
                </c:pt>
                <c:pt idx="1425">
                  <c:v>0.31900000000000001</c:v>
                </c:pt>
                <c:pt idx="1426">
                  <c:v>0.33</c:v>
                </c:pt>
                <c:pt idx="1427">
                  <c:v>0.32400000000000001</c:v>
                </c:pt>
                <c:pt idx="1428">
                  <c:v>0.33100000000000002</c:v>
                </c:pt>
                <c:pt idx="1429">
                  <c:v>0.33800000000000002</c:v>
                </c:pt>
                <c:pt idx="1430">
                  <c:v>0.34300000000000003</c:v>
                </c:pt>
                <c:pt idx="1431">
                  <c:v>0.34300000000000003</c:v>
                </c:pt>
                <c:pt idx="1432">
                  <c:v>0.34699999999999998</c:v>
                </c:pt>
                <c:pt idx="1433">
                  <c:v>0.35399999999999998</c:v>
                </c:pt>
                <c:pt idx="1434">
                  <c:v>0.35699999999999998</c:v>
                </c:pt>
                <c:pt idx="1435">
                  <c:v>0.36</c:v>
                </c:pt>
                <c:pt idx="1436">
                  <c:v>0.37</c:v>
                </c:pt>
                <c:pt idx="1437">
                  <c:v>0.372</c:v>
                </c:pt>
                <c:pt idx="1438">
                  <c:v>0.39</c:v>
                </c:pt>
                <c:pt idx="1439">
                  <c:v>0.38300000000000001</c:v>
                </c:pt>
                <c:pt idx="1440">
                  <c:v>0.378</c:v>
                </c:pt>
                <c:pt idx="1441">
                  <c:v>0.38200000000000001</c:v>
                </c:pt>
                <c:pt idx="1442">
                  <c:v>0.39300000000000002</c:v>
                </c:pt>
                <c:pt idx="1443">
                  <c:v>0.39200000000000002</c:v>
                </c:pt>
                <c:pt idx="1444">
                  <c:v>0.4</c:v>
                </c:pt>
                <c:pt idx="1445">
                  <c:v>0.40600000000000003</c:v>
                </c:pt>
                <c:pt idx="1446">
                  <c:v>0.41199999999999998</c:v>
                </c:pt>
                <c:pt idx="1447">
                  <c:v>0.42</c:v>
                </c:pt>
                <c:pt idx="1448">
                  <c:v>0.41699999999999998</c:v>
                </c:pt>
                <c:pt idx="1449">
                  <c:v>0.42499999999999999</c:v>
                </c:pt>
                <c:pt idx="1450">
                  <c:v>0.42499999999999999</c:v>
                </c:pt>
                <c:pt idx="1451">
                  <c:v>0.42699999999999999</c:v>
                </c:pt>
                <c:pt idx="1452">
                  <c:v>0.438</c:v>
                </c:pt>
                <c:pt idx="1453">
                  <c:v>0.42899999999999999</c:v>
                </c:pt>
                <c:pt idx="1454">
                  <c:v>0.437</c:v>
                </c:pt>
                <c:pt idx="1455">
                  <c:v>0.45200000000000001</c:v>
                </c:pt>
                <c:pt idx="1456">
                  <c:v>0.45200000000000001</c:v>
                </c:pt>
                <c:pt idx="1457">
                  <c:v>0.45200000000000001</c:v>
                </c:pt>
                <c:pt idx="1458">
                  <c:v>0.46200000000000002</c:v>
                </c:pt>
                <c:pt idx="1459">
                  <c:v>0.45900000000000002</c:v>
                </c:pt>
                <c:pt idx="1460">
                  <c:v>0.45700000000000002</c:v>
                </c:pt>
                <c:pt idx="1461">
                  <c:v>0.46600000000000003</c:v>
                </c:pt>
                <c:pt idx="1462">
                  <c:v>0.47</c:v>
                </c:pt>
                <c:pt idx="1463">
                  <c:v>0.46899999999999997</c:v>
                </c:pt>
                <c:pt idx="1464">
                  <c:v>0.47899999999999998</c:v>
                </c:pt>
                <c:pt idx="1465">
                  <c:v>0.48699999999999999</c:v>
                </c:pt>
                <c:pt idx="1466">
                  <c:v>0.48299999999999998</c:v>
                </c:pt>
                <c:pt idx="1467">
                  <c:v>0.497</c:v>
                </c:pt>
                <c:pt idx="1468">
                  <c:v>0.498</c:v>
                </c:pt>
                <c:pt idx="1469">
                  <c:v>0.49399999999999999</c:v>
                </c:pt>
                <c:pt idx="1470">
                  <c:v>0.5</c:v>
                </c:pt>
                <c:pt idx="1471">
                  <c:v>0.501</c:v>
                </c:pt>
                <c:pt idx="1472">
                  <c:v>0.51100000000000001</c:v>
                </c:pt>
                <c:pt idx="1473">
                  <c:v>0.51500000000000001</c:v>
                </c:pt>
                <c:pt idx="1474">
                  <c:v>0.52600000000000002</c:v>
                </c:pt>
                <c:pt idx="1475">
                  <c:v>0.52</c:v>
                </c:pt>
                <c:pt idx="1476">
                  <c:v>0.52400000000000002</c:v>
                </c:pt>
                <c:pt idx="1477">
                  <c:v>0.52900000000000003</c:v>
                </c:pt>
                <c:pt idx="1478">
                  <c:v>0.53800000000000003</c:v>
                </c:pt>
                <c:pt idx="1479">
                  <c:v>0.55000000000000004</c:v>
                </c:pt>
                <c:pt idx="1480">
                  <c:v>0.55000000000000004</c:v>
                </c:pt>
                <c:pt idx="1481">
                  <c:v>0.54900000000000004</c:v>
                </c:pt>
                <c:pt idx="1482">
                  <c:v>0.56000000000000005</c:v>
                </c:pt>
                <c:pt idx="1483">
                  <c:v>0.56300000000000106</c:v>
                </c:pt>
                <c:pt idx="1484">
                  <c:v>0.56000000000000005</c:v>
                </c:pt>
                <c:pt idx="1485">
                  <c:v>0.56800000000000095</c:v>
                </c:pt>
                <c:pt idx="1486">
                  <c:v>0.57800000000000096</c:v>
                </c:pt>
                <c:pt idx="1487">
                  <c:v>0.57399999999999995</c:v>
                </c:pt>
                <c:pt idx="1488">
                  <c:v>0.59100000000000097</c:v>
                </c:pt>
                <c:pt idx="1489">
                  <c:v>0.58100000000000096</c:v>
                </c:pt>
                <c:pt idx="1490">
                  <c:v>0.59100000000000097</c:v>
                </c:pt>
                <c:pt idx="1491">
                  <c:v>0.59500000000000097</c:v>
                </c:pt>
                <c:pt idx="1492">
                  <c:v>0.59300000000000097</c:v>
                </c:pt>
                <c:pt idx="1493">
                  <c:v>0.59900000000000098</c:v>
                </c:pt>
                <c:pt idx="1494">
                  <c:v>0.60099999999999998</c:v>
                </c:pt>
                <c:pt idx="1495">
                  <c:v>0.61</c:v>
                </c:pt>
                <c:pt idx="1496">
                  <c:v>0.62</c:v>
                </c:pt>
                <c:pt idx="1497">
                  <c:v>0.624</c:v>
                </c:pt>
                <c:pt idx="1498">
                  <c:v>0.629</c:v>
                </c:pt>
                <c:pt idx="1499">
                  <c:v>0.63700000000000101</c:v>
                </c:pt>
                <c:pt idx="1500">
                  <c:v>0.65100000000000102</c:v>
                </c:pt>
                <c:pt idx="1501">
                  <c:v>0.64500000000000102</c:v>
                </c:pt>
                <c:pt idx="1502">
                  <c:v>0.65500000000000103</c:v>
                </c:pt>
                <c:pt idx="1503">
                  <c:v>0.65500000000000103</c:v>
                </c:pt>
                <c:pt idx="1504">
                  <c:v>0.65400000000000102</c:v>
                </c:pt>
                <c:pt idx="1505">
                  <c:v>0.65900000000000103</c:v>
                </c:pt>
                <c:pt idx="1506">
                  <c:v>0.67200000000000104</c:v>
                </c:pt>
                <c:pt idx="1507">
                  <c:v>0.66800000000000104</c:v>
                </c:pt>
                <c:pt idx="1508">
                  <c:v>0.68500000000000105</c:v>
                </c:pt>
                <c:pt idx="1509">
                  <c:v>0.68100000000000105</c:v>
                </c:pt>
                <c:pt idx="1510">
                  <c:v>0.68400000000000105</c:v>
                </c:pt>
                <c:pt idx="1511">
                  <c:v>0.68800000000000106</c:v>
                </c:pt>
                <c:pt idx="1512">
                  <c:v>0.7</c:v>
                </c:pt>
                <c:pt idx="1513">
                  <c:v>0.71099999999999997</c:v>
                </c:pt>
                <c:pt idx="1514">
                  <c:v>0.70799999999999996</c:v>
                </c:pt>
                <c:pt idx="1515">
                  <c:v>0.70599999999999996</c:v>
                </c:pt>
                <c:pt idx="1516">
                  <c:v>0.72</c:v>
                </c:pt>
                <c:pt idx="1517">
                  <c:v>0.72599999999999998</c:v>
                </c:pt>
                <c:pt idx="1518">
                  <c:v>0.68400000000000105</c:v>
                </c:pt>
                <c:pt idx="1519">
                  <c:v>0.74</c:v>
                </c:pt>
                <c:pt idx="1520">
                  <c:v>0.75600000000000001</c:v>
                </c:pt>
                <c:pt idx="1521">
                  <c:v>0.751</c:v>
                </c:pt>
                <c:pt idx="1522">
                  <c:v>0.751</c:v>
                </c:pt>
                <c:pt idx="1523">
                  <c:v>0.75800000000000101</c:v>
                </c:pt>
                <c:pt idx="1524">
                  <c:v>0.77400000000000002</c:v>
                </c:pt>
                <c:pt idx="1525">
                  <c:v>0.77100000000000002</c:v>
                </c:pt>
                <c:pt idx="1526">
                  <c:v>0.78200000000000003</c:v>
                </c:pt>
                <c:pt idx="1527">
                  <c:v>0.79300000000000004</c:v>
                </c:pt>
                <c:pt idx="1528">
                  <c:v>0.78500000000000003</c:v>
                </c:pt>
                <c:pt idx="1529">
                  <c:v>0.80400000000000005</c:v>
                </c:pt>
                <c:pt idx="1530">
                  <c:v>0.79700000000000004</c:v>
                </c:pt>
                <c:pt idx="1531">
                  <c:v>0.80900000000000005</c:v>
                </c:pt>
                <c:pt idx="1532">
                  <c:v>0.81600000000000095</c:v>
                </c:pt>
                <c:pt idx="1533">
                  <c:v>0.82699999999999996</c:v>
                </c:pt>
                <c:pt idx="1534">
                  <c:v>0.82199999999999995</c:v>
                </c:pt>
                <c:pt idx="1535">
                  <c:v>0.82900000000000096</c:v>
                </c:pt>
                <c:pt idx="1536">
                  <c:v>0.83</c:v>
                </c:pt>
                <c:pt idx="1537">
                  <c:v>0.83299999999999996</c:v>
                </c:pt>
                <c:pt idx="1538">
                  <c:v>0.84400000000000097</c:v>
                </c:pt>
                <c:pt idx="1539">
                  <c:v>0.85</c:v>
                </c:pt>
                <c:pt idx="1540">
                  <c:v>0.85099999999999998</c:v>
                </c:pt>
                <c:pt idx="1541">
                  <c:v>0.85799999999999998</c:v>
                </c:pt>
                <c:pt idx="1542">
                  <c:v>0.86900000000000099</c:v>
                </c:pt>
                <c:pt idx="1543">
                  <c:v>0.88100000000000001</c:v>
                </c:pt>
                <c:pt idx="1544">
                  <c:v>0.88800000000000101</c:v>
                </c:pt>
                <c:pt idx="1545">
                  <c:v>0.879000000000001</c:v>
                </c:pt>
                <c:pt idx="1546">
                  <c:v>0.88600000000000001</c:v>
                </c:pt>
                <c:pt idx="1547">
                  <c:v>0.90100000000000002</c:v>
                </c:pt>
                <c:pt idx="1548">
                  <c:v>0.90900000000000003</c:v>
                </c:pt>
                <c:pt idx="1549">
                  <c:v>0.91300000000000003</c:v>
                </c:pt>
                <c:pt idx="1550">
                  <c:v>0.91500000000000004</c:v>
                </c:pt>
                <c:pt idx="1551">
                  <c:v>0.90500000000000003</c:v>
                </c:pt>
                <c:pt idx="1552">
                  <c:v>0.92400000000000004</c:v>
                </c:pt>
                <c:pt idx="1553">
                  <c:v>0.92900000000000005</c:v>
                </c:pt>
                <c:pt idx="1554">
                  <c:v>0.93100000000000005</c:v>
                </c:pt>
                <c:pt idx="1555">
                  <c:v>0.93500000000000005</c:v>
                </c:pt>
                <c:pt idx="1556">
                  <c:v>0.93899999999999995</c:v>
                </c:pt>
                <c:pt idx="1557">
                  <c:v>0.94100000000000095</c:v>
                </c:pt>
                <c:pt idx="1558">
                  <c:v>0.96499999999999997</c:v>
                </c:pt>
                <c:pt idx="1559">
                  <c:v>0.96</c:v>
                </c:pt>
                <c:pt idx="1560">
                  <c:v>0.96600000000000097</c:v>
                </c:pt>
                <c:pt idx="1561">
                  <c:v>0.97299999999999998</c:v>
                </c:pt>
                <c:pt idx="1562">
                  <c:v>0.98</c:v>
                </c:pt>
                <c:pt idx="1563">
                  <c:v>0.97699999999999998</c:v>
                </c:pt>
                <c:pt idx="1564">
                  <c:v>0.99299999999999999</c:v>
                </c:pt>
                <c:pt idx="1565">
                  <c:v>1.002999999999999</c:v>
                </c:pt>
                <c:pt idx="1566">
                  <c:v>1.000999999999999</c:v>
                </c:pt>
                <c:pt idx="1567">
                  <c:v>1.014</c:v>
                </c:pt>
                <c:pt idx="1568">
                  <c:v>1.008</c:v>
                </c:pt>
                <c:pt idx="1569">
                  <c:v>1.018999999999999</c:v>
                </c:pt>
                <c:pt idx="1570">
                  <c:v>1.032999999999999</c:v>
                </c:pt>
                <c:pt idx="1571">
                  <c:v>1.036999999999999</c:v>
                </c:pt>
                <c:pt idx="1572">
                  <c:v>1.040999999999999</c:v>
                </c:pt>
                <c:pt idx="1573">
                  <c:v>1.04</c:v>
                </c:pt>
                <c:pt idx="1574">
                  <c:v>1.053999999999998</c:v>
                </c:pt>
                <c:pt idx="1575">
                  <c:v>1.056</c:v>
                </c:pt>
                <c:pt idx="1576">
                  <c:v>1.075</c:v>
                </c:pt>
                <c:pt idx="1577">
                  <c:v>1.081</c:v>
                </c:pt>
                <c:pt idx="1578">
                  <c:v>1.0880000000000001</c:v>
                </c:pt>
                <c:pt idx="1579">
                  <c:v>1.0880000000000001</c:v>
                </c:pt>
                <c:pt idx="1580">
                  <c:v>1.0920000000000001</c:v>
                </c:pt>
                <c:pt idx="1581">
                  <c:v>1.097999999999999</c:v>
                </c:pt>
                <c:pt idx="1582">
                  <c:v>1.103</c:v>
                </c:pt>
                <c:pt idx="1583">
                  <c:v>1.111999999999999</c:v>
                </c:pt>
                <c:pt idx="1584">
                  <c:v>1.129</c:v>
                </c:pt>
                <c:pt idx="1585">
                  <c:v>1.131999999999999</c:v>
                </c:pt>
                <c:pt idx="1586">
                  <c:v>1.137999999999999</c:v>
                </c:pt>
                <c:pt idx="1587">
                  <c:v>1.141</c:v>
                </c:pt>
                <c:pt idx="1588">
                  <c:v>1.157</c:v>
                </c:pt>
                <c:pt idx="1589">
                  <c:v>1.159999999999999</c:v>
                </c:pt>
                <c:pt idx="1590">
                  <c:v>1.167</c:v>
                </c:pt>
                <c:pt idx="1591">
                  <c:v>1.175999999999999</c:v>
                </c:pt>
                <c:pt idx="1592">
                  <c:v>1.180000000000001</c:v>
                </c:pt>
                <c:pt idx="1593">
                  <c:v>1.1870000000000001</c:v>
                </c:pt>
                <c:pt idx="1594">
                  <c:v>1.1930000000000001</c:v>
                </c:pt>
                <c:pt idx="1595">
                  <c:v>1.1940000000000011</c:v>
                </c:pt>
                <c:pt idx="1596">
                  <c:v>1.202</c:v>
                </c:pt>
                <c:pt idx="1597">
                  <c:v>1.214999999999999</c:v>
                </c:pt>
                <c:pt idx="1598">
                  <c:v>1.214999999999999</c:v>
                </c:pt>
                <c:pt idx="1599">
                  <c:v>1.226999999999999</c:v>
                </c:pt>
                <c:pt idx="1600">
                  <c:v>1.244</c:v>
                </c:pt>
                <c:pt idx="1601">
                  <c:v>1.244</c:v>
                </c:pt>
                <c:pt idx="1602">
                  <c:v>1.250999999999999</c:v>
                </c:pt>
                <c:pt idx="1603">
                  <c:v>1.258999999999999</c:v>
                </c:pt>
                <c:pt idx="1604">
                  <c:v>1.268</c:v>
                </c:pt>
                <c:pt idx="1605">
                  <c:v>1.274999999999999</c:v>
                </c:pt>
                <c:pt idx="1606">
                  <c:v>1.28</c:v>
                </c:pt>
                <c:pt idx="1607">
                  <c:v>1.290999999999999</c:v>
                </c:pt>
                <c:pt idx="1608">
                  <c:v>1.292</c:v>
                </c:pt>
                <c:pt idx="1609">
                  <c:v>1.300999999999999</c:v>
                </c:pt>
                <c:pt idx="1610">
                  <c:v>1.3129999999999999</c:v>
                </c:pt>
                <c:pt idx="1611">
                  <c:v>1.32</c:v>
                </c:pt>
                <c:pt idx="1612">
                  <c:v>1.333</c:v>
                </c:pt>
                <c:pt idx="1613">
                  <c:v>1.333999999999999</c:v>
                </c:pt>
                <c:pt idx="1614">
                  <c:v>1.34</c:v>
                </c:pt>
                <c:pt idx="1615">
                  <c:v>1.347</c:v>
                </c:pt>
                <c:pt idx="1616">
                  <c:v>1.355</c:v>
                </c:pt>
                <c:pt idx="1617">
                  <c:v>1.367</c:v>
                </c:pt>
                <c:pt idx="1618">
                  <c:v>1.385</c:v>
                </c:pt>
                <c:pt idx="1619">
                  <c:v>1.391</c:v>
                </c:pt>
                <c:pt idx="1620">
                  <c:v>1.395</c:v>
                </c:pt>
                <c:pt idx="1621">
                  <c:v>1.395999999999999</c:v>
                </c:pt>
                <c:pt idx="1622">
                  <c:v>1.4039999999999979</c:v>
                </c:pt>
                <c:pt idx="1623">
                  <c:v>1.4129999999999989</c:v>
                </c:pt>
                <c:pt idx="1624">
                  <c:v>1.4209999999999989</c:v>
                </c:pt>
                <c:pt idx="1625">
                  <c:v>1.4149999999999989</c:v>
                </c:pt>
                <c:pt idx="1626">
                  <c:v>1.4239999999999999</c:v>
                </c:pt>
                <c:pt idx="1627">
                  <c:v>1.4409999999999981</c:v>
                </c:pt>
                <c:pt idx="1628">
                  <c:v>1.452999999999999</c:v>
                </c:pt>
                <c:pt idx="1629">
                  <c:v>1.466</c:v>
                </c:pt>
                <c:pt idx="1630">
                  <c:v>1.45</c:v>
                </c:pt>
                <c:pt idx="1631">
                  <c:v>1.474999999999999</c:v>
                </c:pt>
                <c:pt idx="1632">
                  <c:v>1.468</c:v>
                </c:pt>
                <c:pt idx="1633">
                  <c:v>1.472999999999999</c:v>
                </c:pt>
                <c:pt idx="1634">
                  <c:v>1.486999999999999</c:v>
                </c:pt>
                <c:pt idx="1635">
                  <c:v>1.490999999999999</c:v>
                </c:pt>
                <c:pt idx="1636">
                  <c:v>1.497999999999998</c:v>
                </c:pt>
                <c:pt idx="1637">
                  <c:v>1.51</c:v>
                </c:pt>
                <c:pt idx="1638">
                  <c:v>1.514999999999999</c:v>
                </c:pt>
                <c:pt idx="1639">
                  <c:v>1.52</c:v>
                </c:pt>
                <c:pt idx="1640">
                  <c:v>1.534</c:v>
                </c:pt>
                <c:pt idx="1641">
                  <c:v>1.530999999999999</c:v>
                </c:pt>
                <c:pt idx="1642">
                  <c:v>1.544</c:v>
                </c:pt>
                <c:pt idx="1643">
                  <c:v>1.544</c:v>
                </c:pt>
                <c:pt idx="1644">
                  <c:v>1.554</c:v>
                </c:pt>
                <c:pt idx="1645">
                  <c:v>1.571</c:v>
                </c:pt>
                <c:pt idx="1646">
                  <c:v>1.5740000000000001</c:v>
                </c:pt>
                <c:pt idx="1647">
                  <c:v>1.577999999999999</c:v>
                </c:pt>
                <c:pt idx="1648">
                  <c:v>1.58</c:v>
                </c:pt>
                <c:pt idx="1649">
                  <c:v>1.59</c:v>
                </c:pt>
                <c:pt idx="1650">
                  <c:v>1.591</c:v>
                </c:pt>
                <c:pt idx="1651">
                  <c:v>1.597</c:v>
                </c:pt>
                <c:pt idx="1652">
                  <c:v>1.609</c:v>
                </c:pt>
                <c:pt idx="1653">
                  <c:v>1.619</c:v>
                </c:pt>
                <c:pt idx="1654">
                  <c:v>1.62</c:v>
                </c:pt>
                <c:pt idx="1655">
                  <c:v>1.625999999999999</c:v>
                </c:pt>
                <c:pt idx="1656">
                  <c:v>1.635999999999999</c:v>
                </c:pt>
                <c:pt idx="1657">
                  <c:v>1.63</c:v>
                </c:pt>
                <c:pt idx="1658">
                  <c:v>1.653</c:v>
                </c:pt>
                <c:pt idx="1659">
                  <c:v>1.657</c:v>
                </c:pt>
                <c:pt idx="1660">
                  <c:v>1.6679999999999999</c:v>
                </c:pt>
                <c:pt idx="1661">
                  <c:v>1.678000000000001</c:v>
                </c:pt>
                <c:pt idx="1662">
                  <c:v>1.6679999999999999</c:v>
                </c:pt>
                <c:pt idx="1663">
                  <c:v>1.655999999999999</c:v>
                </c:pt>
                <c:pt idx="1664">
                  <c:v>1.6519999999999999</c:v>
                </c:pt>
                <c:pt idx="1665">
                  <c:v>1.66</c:v>
                </c:pt>
                <c:pt idx="1666">
                  <c:v>1.645999999999999</c:v>
                </c:pt>
                <c:pt idx="1667">
                  <c:v>1.6479999999999999</c:v>
                </c:pt>
                <c:pt idx="1668">
                  <c:v>1.645</c:v>
                </c:pt>
                <c:pt idx="1669">
                  <c:v>1.643</c:v>
                </c:pt>
                <c:pt idx="1670">
                  <c:v>1.631</c:v>
                </c:pt>
                <c:pt idx="1671">
                  <c:v>1.613</c:v>
                </c:pt>
                <c:pt idx="1672">
                  <c:v>1.575</c:v>
                </c:pt>
                <c:pt idx="1673">
                  <c:v>1.550999999999999</c:v>
                </c:pt>
                <c:pt idx="1674">
                  <c:v>1.524</c:v>
                </c:pt>
                <c:pt idx="1675">
                  <c:v>1.500999999999999</c:v>
                </c:pt>
                <c:pt idx="1676">
                  <c:v>1.456</c:v>
                </c:pt>
                <c:pt idx="1677">
                  <c:v>1.4359999999999979</c:v>
                </c:pt>
                <c:pt idx="1678">
                  <c:v>1.4029999999999989</c:v>
                </c:pt>
                <c:pt idx="1679">
                  <c:v>1.373</c:v>
                </c:pt>
                <c:pt idx="1680">
                  <c:v>1.3480000000000001</c:v>
                </c:pt>
                <c:pt idx="1681">
                  <c:v>1.321</c:v>
                </c:pt>
                <c:pt idx="1682">
                  <c:v>1.298</c:v>
                </c:pt>
                <c:pt idx="1683">
                  <c:v>1.274</c:v>
                </c:pt>
                <c:pt idx="1684">
                  <c:v>1.252999999999999</c:v>
                </c:pt>
                <c:pt idx="1685">
                  <c:v>1.226</c:v>
                </c:pt>
                <c:pt idx="1686">
                  <c:v>1.204999999999999</c:v>
                </c:pt>
                <c:pt idx="1687">
                  <c:v>1.1890000000000001</c:v>
                </c:pt>
                <c:pt idx="1688">
                  <c:v>1.165</c:v>
                </c:pt>
                <c:pt idx="1689">
                  <c:v>1.141</c:v>
                </c:pt>
                <c:pt idx="1690">
                  <c:v>1.127</c:v>
                </c:pt>
                <c:pt idx="1691">
                  <c:v>1.0960000000000001</c:v>
                </c:pt>
                <c:pt idx="1692">
                  <c:v>1.0860000000000001</c:v>
                </c:pt>
                <c:pt idx="1693">
                  <c:v>1.0649999999999991</c:v>
                </c:pt>
                <c:pt idx="1694">
                  <c:v>1.050999999999999</c:v>
                </c:pt>
                <c:pt idx="1695">
                  <c:v>1.032</c:v>
                </c:pt>
                <c:pt idx="1696">
                  <c:v>1.018</c:v>
                </c:pt>
                <c:pt idx="1697">
                  <c:v>1.008</c:v>
                </c:pt>
                <c:pt idx="1698">
                  <c:v>0.97899999999999998</c:v>
                </c:pt>
                <c:pt idx="1699">
                  <c:v>0.96400000000000097</c:v>
                </c:pt>
                <c:pt idx="1700">
                  <c:v>0.95400000000000096</c:v>
                </c:pt>
                <c:pt idx="1701">
                  <c:v>0.93799999999999994</c:v>
                </c:pt>
                <c:pt idx="1702">
                  <c:v>0.92200000000000004</c:v>
                </c:pt>
                <c:pt idx="1703">
                  <c:v>0.90400000000000003</c:v>
                </c:pt>
                <c:pt idx="1704">
                  <c:v>0.877000000000001</c:v>
                </c:pt>
                <c:pt idx="1705">
                  <c:v>0.876</c:v>
                </c:pt>
                <c:pt idx="1706">
                  <c:v>0.85</c:v>
                </c:pt>
                <c:pt idx="1707">
                  <c:v>0.84499999999999997</c:v>
                </c:pt>
                <c:pt idx="1708">
                  <c:v>0.82299999999999995</c:v>
                </c:pt>
                <c:pt idx="1709">
                  <c:v>0.79800000000000004</c:v>
                </c:pt>
                <c:pt idx="1710">
                  <c:v>0.79</c:v>
                </c:pt>
                <c:pt idx="1711">
                  <c:v>0.77</c:v>
                </c:pt>
                <c:pt idx="1712">
                  <c:v>0.76700000000000101</c:v>
                </c:pt>
                <c:pt idx="1713">
                  <c:v>0.75600000000000001</c:v>
                </c:pt>
                <c:pt idx="1714">
                  <c:v>0.72699999999999998</c:v>
                </c:pt>
                <c:pt idx="1715">
                  <c:v>0.71099999999999997</c:v>
                </c:pt>
                <c:pt idx="1716">
                  <c:v>0.70900000000000096</c:v>
                </c:pt>
                <c:pt idx="1717">
                  <c:v>0.68700000000000105</c:v>
                </c:pt>
                <c:pt idx="1718">
                  <c:v>0.67900000000000105</c:v>
                </c:pt>
                <c:pt idx="1719">
                  <c:v>0.66500000000000103</c:v>
                </c:pt>
                <c:pt idx="1720">
                  <c:v>0.65000000000000102</c:v>
                </c:pt>
                <c:pt idx="1721">
                  <c:v>0.63500000000000001</c:v>
                </c:pt>
                <c:pt idx="1722">
                  <c:v>0.61699999999999999</c:v>
                </c:pt>
                <c:pt idx="1723">
                  <c:v>0.60400000000000098</c:v>
                </c:pt>
                <c:pt idx="1724">
                  <c:v>0.60199999999999998</c:v>
                </c:pt>
                <c:pt idx="1725">
                  <c:v>0.58100000000000096</c:v>
                </c:pt>
                <c:pt idx="1726">
                  <c:v>0.56100000000000005</c:v>
                </c:pt>
                <c:pt idx="1727">
                  <c:v>0.56499999999999995</c:v>
                </c:pt>
                <c:pt idx="1728">
                  <c:v>0.54600000000000004</c:v>
                </c:pt>
                <c:pt idx="1729">
                  <c:v>0.54700000000000004</c:v>
                </c:pt>
                <c:pt idx="1730">
                  <c:v>0.53</c:v>
                </c:pt>
                <c:pt idx="1731">
                  <c:v>0.50600000000000001</c:v>
                </c:pt>
                <c:pt idx="1732">
                  <c:v>0.497</c:v>
                </c:pt>
                <c:pt idx="1733">
                  <c:v>0.48599999999999999</c:v>
                </c:pt>
                <c:pt idx="1734">
                  <c:v>0.47899999999999998</c:v>
                </c:pt>
                <c:pt idx="1735">
                  <c:v>0.47</c:v>
                </c:pt>
                <c:pt idx="1736">
                  <c:v>0.45600000000000002</c:v>
                </c:pt>
                <c:pt idx="1737">
                  <c:v>0.44600000000000001</c:v>
                </c:pt>
                <c:pt idx="1738">
                  <c:v>0.44600000000000001</c:v>
                </c:pt>
                <c:pt idx="1739">
                  <c:v>0.432</c:v>
                </c:pt>
                <c:pt idx="1740">
                  <c:v>0.42499999999999999</c:v>
                </c:pt>
                <c:pt idx="1741">
                  <c:v>0.41399999999999998</c:v>
                </c:pt>
                <c:pt idx="1742">
                  <c:v>0.40400000000000003</c:v>
                </c:pt>
                <c:pt idx="1743">
                  <c:v>0.38900000000000001</c:v>
                </c:pt>
                <c:pt idx="1744">
                  <c:v>0.39400000000000002</c:v>
                </c:pt>
                <c:pt idx="1745">
                  <c:v>0.38</c:v>
                </c:pt>
                <c:pt idx="1746">
                  <c:v>0.376</c:v>
                </c:pt>
                <c:pt idx="1747">
                  <c:v>0.36399999999999999</c:v>
                </c:pt>
                <c:pt idx="1748">
                  <c:v>0.36199999999999999</c:v>
                </c:pt>
                <c:pt idx="1749">
                  <c:v>0.34200000000000003</c:v>
                </c:pt>
                <c:pt idx="1750">
                  <c:v>0.34699999999999998</c:v>
                </c:pt>
                <c:pt idx="1751">
                  <c:v>0.32700000000000001</c:v>
                </c:pt>
                <c:pt idx="1752">
                  <c:v>0.32300000000000001</c:v>
                </c:pt>
                <c:pt idx="1753">
                  <c:v>0.32200000000000001</c:v>
                </c:pt>
                <c:pt idx="1754">
                  <c:v>0.311</c:v>
                </c:pt>
                <c:pt idx="1755">
                  <c:v>0.30299999999999999</c:v>
                </c:pt>
                <c:pt idx="1756">
                  <c:v>0.309</c:v>
                </c:pt>
                <c:pt idx="1757">
                  <c:v>0.28399999999999997</c:v>
                </c:pt>
                <c:pt idx="1758">
                  <c:v>0.28399999999999997</c:v>
                </c:pt>
                <c:pt idx="1759">
                  <c:v>0.28499999999999998</c:v>
                </c:pt>
                <c:pt idx="1760">
                  <c:v>0.27300000000000002</c:v>
                </c:pt>
                <c:pt idx="1761">
                  <c:v>0.26800000000000002</c:v>
                </c:pt>
                <c:pt idx="1762">
                  <c:v>0.248</c:v>
                </c:pt>
                <c:pt idx="1763">
                  <c:v>0.245</c:v>
                </c:pt>
                <c:pt idx="1764">
                  <c:v>0.254</c:v>
                </c:pt>
                <c:pt idx="1765">
                  <c:v>0.23599999999999999</c:v>
                </c:pt>
                <c:pt idx="1766">
                  <c:v>0.23799999999999999</c:v>
                </c:pt>
                <c:pt idx="1767">
                  <c:v>0.22600000000000001</c:v>
                </c:pt>
                <c:pt idx="1768">
                  <c:v>0.22600000000000001</c:v>
                </c:pt>
                <c:pt idx="1769">
                  <c:v>0.22600000000000001</c:v>
                </c:pt>
                <c:pt idx="1770">
                  <c:v>0.20799999999999999</c:v>
                </c:pt>
                <c:pt idx="1771">
                  <c:v>0.20599999999999999</c:v>
                </c:pt>
                <c:pt idx="1772">
                  <c:v>0.19500000000000001</c:v>
                </c:pt>
                <c:pt idx="1773">
                  <c:v>0.184</c:v>
                </c:pt>
                <c:pt idx="1774">
                  <c:v>0.18</c:v>
                </c:pt>
                <c:pt idx="1775">
                  <c:v>0.16700000000000001</c:v>
                </c:pt>
                <c:pt idx="1776">
                  <c:v>0.17499999999999999</c:v>
                </c:pt>
                <c:pt idx="1777">
                  <c:v>0.16200000000000001</c:v>
                </c:pt>
                <c:pt idx="1778">
                  <c:v>0.155</c:v>
                </c:pt>
                <c:pt idx="1779">
                  <c:v>0.161</c:v>
                </c:pt>
                <c:pt idx="1780">
                  <c:v>0.14899999999999999</c:v>
                </c:pt>
                <c:pt idx="1781">
                  <c:v>0.14299999999999999</c:v>
                </c:pt>
                <c:pt idx="1782">
                  <c:v>0.14299999999999999</c:v>
                </c:pt>
                <c:pt idx="1783">
                  <c:v>0.14099999999999999</c:v>
                </c:pt>
                <c:pt idx="1784">
                  <c:v>0.13400000000000001</c:v>
                </c:pt>
                <c:pt idx="1785">
                  <c:v>0.13700000000000001</c:v>
                </c:pt>
                <c:pt idx="1786">
                  <c:v>0.12</c:v>
                </c:pt>
                <c:pt idx="1787">
                  <c:v>0.11600000000000001</c:v>
                </c:pt>
                <c:pt idx="1788">
                  <c:v>0.113</c:v>
                </c:pt>
                <c:pt idx="1789">
                  <c:v>0.106</c:v>
                </c:pt>
                <c:pt idx="1790">
                  <c:v>9.9000000000000102E-2</c:v>
                </c:pt>
                <c:pt idx="1791">
                  <c:v>0.09</c:v>
                </c:pt>
                <c:pt idx="1792">
                  <c:v>9.4000000000000097E-2</c:v>
                </c:pt>
                <c:pt idx="1793">
                  <c:v>8.8000000000000106E-2</c:v>
                </c:pt>
                <c:pt idx="1794">
                  <c:v>8.2000000000000003E-2</c:v>
                </c:pt>
                <c:pt idx="1795">
                  <c:v>7.9000000000000098E-2</c:v>
                </c:pt>
                <c:pt idx="1796">
                  <c:v>7.8000000000000097E-2</c:v>
                </c:pt>
                <c:pt idx="1797">
                  <c:v>7.6000000000000095E-2</c:v>
                </c:pt>
                <c:pt idx="1798">
                  <c:v>5.7000000000000099E-2</c:v>
                </c:pt>
                <c:pt idx="1799">
                  <c:v>6.2E-2</c:v>
                </c:pt>
                <c:pt idx="1800">
                  <c:v>6.5000000000000099E-2</c:v>
                </c:pt>
                <c:pt idx="1801">
                  <c:v>4.4999999999999998E-2</c:v>
                </c:pt>
                <c:pt idx="1802">
                  <c:v>5.2999999999999999E-2</c:v>
                </c:pt>
                <c:pt idx="1803">
                  <c:v>5.0999999999999997E-2</c:v>
                </c:pt>
                <c:pt idx="1804">
                  <c:v>4.5999999999999999E-2</c:v>
                </c:pt>
                <c:pt idx="1805">
                  <c:v>4.1000000000000002E-2</c:v>
                </c:pt>
                <c:pt idx="1806">
                  <c:v>0.05</c:v>
                </c:pt>
                <c:pt idx="1807">
                  <c:v>3.4000000000000002E-2</c:v>
                </c:pt>
                <c:pt idx="1808">
                  <c:v>0.04</c:v>
                </c:pt>
                <c:pt idx="1809">
                  <c:v>3.6999999999999998E-2</c:v>
                </c:pt>
                <c:pt idx="1810">
                  <c:v>2.5000000000000001E-2</c:v>
                </c:pt>
                <c:pt idx="1811">
                  <c:v>2.8000000000000001E-2</c:v>
                </c:pt>
                <c:pt idx="1812">
                  <c:v>1.9E-2</c:v>
                </c:pt>
                <c:pt idx="1813">
                  <c:v>3.1E-2</c:v>
                </c:pt>
                <c:pt idx="1814">
                  <c:v>2.8000000000000001E-2</c:v>
                </c:pt>
                <c:pt idx="1815">
                  <c:v>1.7000000000000001E-2</c:v>
                </c:pt>
                <c:pt idx="1816">
                  <c:v>1.9E-2</c:v>
                </c:pt>
                <c:pt idx="1817">
                  <c:v>5.0000000000000001E-3</c:v>
                </c:pt>
                <c:pt idx="1818">
                  <c:v>8.0000000000000106E-3</c:v>
                </c:pt>
                <c:pt idx="1819">
                  <c:v>0.02</c:v>
                </c:pt>
                <c:pt idx="1820">
                  <c:v>1.4999999999999999E-2</c:v>
                </c:pt>
                <c:pt idx="1821">
                  <c:v>9.0000000000000097E-3</c:v>
                </c:pt>
                <c:pt idx="1822">
                  <c:v>4.0000000000000001E-3</c:v>
                </c:pt>
                <c:pt idx="1823">
                  <c:v>1.4999999999999999E-2</c:v>
                </c:pt>
                <c:pt idx="1824">
                  <c:v>1.4E-2</c:v>
                </c:pt>
                <c:pt idx="1825">
                  <c:v>-3.0000000000000001E-3</c:v>
                </c:pt>
                <c:pt idx="1826">
                  <c:v>5.0000000000000001E-3</c:v>
                </c:pt>
                <c:pt idx="1827">
                  <c:v>1E-3</c:v>
                </c:pt>
                <c:pt idx="1828">
                  <c:v>7.0000000000000097E-3</c:v>
                </c:pt>
                <c:pt idx="1829">
                  <c:v>5.0000000000000001E-3</c:v>
                </c:pt>
                <c:pt idx="1830">
                  <c:v>1.0999999999999999E-2</c:v>
                </c:pt>
                <c:pt idx="1831">
                  <c:v>8.0000000000000106E-3</c:v>
                </c:pt>
                <c:pt idx="1832">
                  <c:v>6.0000000000000097E-3</c:v>
                </c:pt>
                <c:pt idx="1833">
                  <c:v>9.0000000000000097E-3</c:v>
                </c:pt>
                <c:pt idx="1834">
                  <c:v>1.7000000000000001E-2</c:v>
                </c:pt>
                <c:pt idx="1835">
                  <c:v>1.6E-2</c:v>
                </c:pt>
                <c:pt idx="1836">
                  <c:v>1.6E-2</c:v>
                </c:pt>
                <c:pt idx="1837">
                  <c:v>1.2999999999999999E-2</c:v>
                </c:pt>
                <c:pt idx="1838">
                  <c:v>1.9E-2</c:v>
                </c:pt>
                <c:pt idx="1839">
                  <c:v>1.9E-2</c:v>
                </c:pt>
                <c:pt idx="1840">
                  <c:v>1.9E-2</c:v>
                </c:pt>
                <c:pt idx="1841">
                  <c:v>1.7000000000000001E-2</c:v>
                </c:pt>
                <c:pt idx="1842">
                  <c:v>1.4E-2</c:v>
                </c:pt>
                <c:pt idx="1843">
                  <c:v>3.5000000000000003E-2</c:v>
                </c:pt>
                <c:pt idx="1844">
                  <c:v>2.8000000000000001E-2</c:v>
                </c:pt>
                <c:pt idx="1845">
                  <c:v>3.5999999999999997E-2</c:v>
                </c:pt>
                <c:pt idx="1846">
                  <c:v>3.6999999999999998E-2</c:v>
                </c:pt>
                <c:pt idx="1847">
                  <c:v>3.4000000000000002E-2</c:v>
                </c:pt>
                <c:pt idx="1848">
                  <c:v>4.4999999999999998E-2</c:v>
                </c:pt>
                <c:pt idx="1849">
                  <c:v>4.3999999999999997E-2</c:v>
                </c:pt>
                <c:pt idx="1850">
                  <c:v>5.2000000000000102E-2</c:v>
                </c:pt>
                <c:pt idx="1851">
                  <c:v>0.06</c:v>
                </c:pt>
                <c:pt idx="1852">
                  <c:v>6.5000000000000099E-2</c:v>
                </c:pt>
                <c:pt idx="1853">
                  <c:v>6.7000000000000101E-2</c:v>
                </c:pt>
                <c:pt idx="1854">
                  <c:v>7.5000000000000094E-2</c:v>
                </c:pt>
                <c:pt idx="1855">
                  <c:v>8.5999999999999993E-2</c:v>
                </c:pt>
                <c:pt idx="1856">
                  <c:v>8.9000000000000107E-2</c:v>
                </c:pt>
                <c:pt idx="1857">
                  <c:v>0.1</c:v>
                </c:pt>
                <c:pt idx="1858">
                  <c:v>0.112</c:v>
                </c:pt>
                <c:pt idx="1859">
                  <c:v>0.112</c:v>
                </c:pt>
                <c:pt idx="1860">
                  <c:v>0.112</c:v>
                </c:pt>
                <c:pt idx="1861">
                  <c:v>0.11899999999999999</c:v>
                </c:pt>
                <c:pt idx="1862">
                  <c:v>0.13500000000000001</c:v>
                </c:pt>
                <c:pt idx="1863">
                  <c:v>0.129</c:v>
                </c:pt>
                <c:pt idx="1864">
                  <c:v>0.13100000000000001</c:v>
                </c:pt>
                <c:pt idx="1865">
                  <c:v>0.14499999999999999</c:v>
                </c:pt>
                <c:pt idx="1866">
                  <c:v>0.155</c:v>
                </c:pt>
                <c:pt idx="1867">
                  <c:v>0.16800000000000001</c:v>
                </c:pt>
                <c:pt idx="1868">
                  <c:v>0.183</c:v>
                </c:pt>
                <c:pt idx="1869">
                  <c:v>0.17199999999999999</c:v>
                </c:pt>
                <c:pt idx="1870">
                  <c:v>0.182</c:v>
                </c:pt>
                <c:pt idx="1871">
                  <c:v>0.186</c:v>
                </c:pt>
                <c:pt idx="1872">
                  <c:v>0.189</c:v>
                </c:pt>
                <c:pt idx="1873">
                  <c:v>0.193</c:v>
                </c:pt>
                <c:pt idx="1874">
                  <c:v>0.19700000000000001</c:v>
                </c:pt>
                <c:pt idx="1875">
                  <c:v>0.20100000000000001</c:v>
                </c:pt>
                <c:pt idx="1876">
                  <c:v>0.20599999999999999</c:v>
                </c:pt>
                <c:pt idx="1877">
                  <c:v>0.21099999999999999</c:v>
                </c:pt>
                <c:pt idx="1878">
                  <c:v>0.222</c:v>
                </c:pt>
                <c:pt idx="1879">
                  <c:v>0.217</c:v>
                </c:pt>
                <c:pt idx="1880">
                  <c:v>0.221</c:v>
                </c:pt>
                <c:pt idx="1881">
                  <c:v>0.221</c:v>
                </c:pt>
                <c:pt idx="1882">
                  <c:v>0.221</c:v>
                </c:pt>
                <c:pt idx="1883">
                  <c:v>0.22900000000000001</c:v>
                </c:pt>
                <c:pt idx="1884">
                  <c:v>0.22900000000000001</c:v>
                </c:pt>
                <c:pt idx="1885">
                  <c:v>0.23499999999999999</c:v>
                </c:pt>
                <c:pt idx="1886">
                  <c:v>0.23799999999999999</c:v>
                </c:pt>
                <c:pt idx="1887">
                  <c:v>0.24099999999999999</c:v>
                </c:pt>
                <c:pt idx="1888">
                  <c:v>0.25900000000000001</c:v>
                </c:pt>
                <c:pt idx="1889">
                  <c:v>0.26900000000000002</c:v>
                </c:pt>
                <c:pt idx="1890">
                  <c:v>0.26500000000000001</c:v>
                </c:pt>
                <c:pt idx="1891">
                  <c:v>0.26900000000000002</c:v>
                </c:pt>
                <c:pt idx="1892">
                  <c:v>0.27300000000000002</c:v>
                </c:pt>
                <c:pt idx="1893">
                  <c:v>0.27500000000000002</c:v>
                </c:pt>
                <c:pt idx="1894">
                  <c:v>0.27800000000000002</c:v>
                </c:pt>
                <c:pt idx="1895">
                  <c:v>0.28000000000000003</c:v>
                </c:pt>
                <c:pt idx="1896">
                  <c:v>0.28899999999999998</c:v>
                </c:pt>
                <c:pt idx="1897">
                  <c:v>0.29099999999999998</c:v>
                </c:pt>
                <c:pt idx="1898">
                  <c:v>0.30099999999999999</c:v>
                </c:pt>
                <c:pt idx="1899">
                  <c:v>0.307</c:v>
                </c:pt>
                <c:pt idx="1900">
                  <c:v>0.312</c:v>
                </c:pt>
                <c:pt idx="1901">
                  <c:v>0.318</c:v>
                </c:pt>
                <c:pt idx="1902">
                  <c:v>0.307</c:v>
                </c:pt>
                <c:pt idx="1903">
                  <c:v>0.32200000000000001</c:v>
                </c:pt>
                <c:pt idx="1904">
                  <c:v>0.32600000000000001</c:v>
                </c:pt>
                <c:pt idx="1905">
                  <c:v>0.32300000000000001</c:v>
                </c:pt>
                <c:pt idx="1906">
                  <c:v>0.33300000000000002</c:v>
                </c:pt>
                <c:pt idx="1907">
                  <c:v>0.33</c:v>
                </c:pt>
                <c:pt idx="1908">
                  <c:v>0.33900000000000002</c:v>
                </c:pt>
                <c:pt idx="1909">
                  <c:v>0.33800000000000002</c:v>
                </c:pt>
                <c:pt idx="1910">
                  <c:v>0.35</c:v>
                </c:pt>
                <c:pt idx="1911">
                  <c:v>0.36299999999999999</c:v>
                </c:pt>
                <c:pt idx="1912">
                  <c:v>0.36099999999999999</c:v>
                </c:pt>
                <c:pt idx="1913">
                  <c:v>0.35699999999999998</c:v>
                </c:pt>
                <c:pt idx="1914">
                  <c:v>0.36899999999999999</c:v>
                </c:pt>
                <c:pt idx="1915">
                  <c:v>0.36899999999999999</c:v>
                </c:pt>
                <c:pt idx="1916">
                  <c:v>0.374</c:v>
                </c:pt>
                <c:pt idx="1917">
                  <c:v>0.376</c:v>
                </c:pt>
                <c:pt idx="1918">
                  <c:v>0.38</c:v>
                </c:pt>
                <c:pt idx="1919">
                  <c:v>0.38</c:v>
                </c:pt>
                <c:pt idx="1920">
                  <c:v>0.38400000000000001</c:v>
                </c:pt>
                <c:pt idx="1921">
                  <c:v>0.38600000000000001</c:v>
                </c:pt>
                <c:pt idx="1922">
                  <c:v>0.39700000000000002</c:v>
                </c:pt>
                <c:pt idx="1923">
                  <c:v>0.39900000000000002</c:v>
                </c:pt>
                <c:pt idx="1924">
                  <c:v>0.40400000000000003</c:v>
                </c:pt>
                <c:pt idx="1925">
                  <c:v>0.41</c:v>
                </c:pt>
                <c:pt idx="1926">
                  <c:v>0.40600000000000003</c:v>
                </c:pt>
                <c:pt idx="1927">
                  <c:v>0.40799999999999997</c:v>
                </c:pt>
                <c:pt idx="1928">
                  <c:v>0.42</c:v>
                </c:pt>
                <c:pt idx="1929">
                  <c:v>0.42399999999999999</c:v>
                </c:pt>
                <c:pt idx="1930">
                  <c:v>0.43</c:v>
                </c:pt>
                <c:pt idx="1931">
                  <c:v>0.436</c:v>
                </c:pt>
                <c:pt idx="1932">
                  <c:v>0.44800000000000001</c:v>
                </c:pt>
                <c:pt idx="1933">
                  <c:v>0.441</c:v>
                </c:pt>
                <c:pt idx="1934">
                  <c:v>0.45</c:v>
                </c:pt>
                <c:pt idx="1935">
                  <c:v>0.45100000000000001</c:v>
                </c:pt>
                <c:pt idx="1936">
                  <c:v>0.45700000000000002</c:v>
                </c:pt>
                <c:pt idx="1937">
                  <c:v>0.46300000000000002</c:v>
                </c:pt>
                <c:pt idx="1938">
                  <c:v>0.45900000000000002</c:v>
                </c:pt>
                <c:pt idx="1939">
                  <c:v>0.46800000000000003</c:v>
                </c:pt>
                <c:pt idx="1940">
                  <c:v>0.47</c:v>
                </c:pt>
                <c:pt idx="1941">
                  <c:v>0.47099999999999997</c:v>
                </c:pt>
                <c:pt idx="1942">
                  <c:v>0.48199999999999998</c:v>
                </c:pt>
                <c:pt idx="1943">
                  <c:v>0.48099999999999998</c:v>
                </c:pt>
                <c:pt idx="1944">
                  <c:v>0.48399999999999999</c:v>
                </c:pt>
                <c:pt idx="1945">
                  <c:v>0.48899999999999999</c:v>
                </c:pt>
                <c:pt idx="1946">
                  <c:v>0.49199999999999999</c:v>
                </c:pt>
                <c:pt idx="1947">
                  <c:v>0.496</c:v>
                </c:pt>
                <c:pt idx="1948">
                  <c:v>0.5</c:v>
                </c:pt>
                <c:pt idx="1949">
                  <c:v>0.503</c:v>
                </c:pt>
                <c:pt idx="1950">
                  <c:v>0.5</c:v>
                </c:pt>
                <c:pt idx="1951">
                  <c:v>0.51700000000000002</c:v>
                </c:pt>
                <c:pt idx="1952">
                  <c:v>0.52400000000000002</c:v>
                </c:pt>
                <c:pt idx="1953">
                  <c:v>0.52500000000000002</c:v>
                </c:pt>
                <c:pt idx="1954">
                  <c:v>0.52300000000000002</c:v>
                </c:pt>
                <c:pt idx="1955">
                  <c:v>0.54</c:v>
                </c:pt>
                <c:pt idx="1956">
                  <c:v>0.54300000000000004</c:v>
                </c:pt>
                <c:pt idx="1957">
                  <c:v>0.54100000000000004</c:v>
                </c:pt>
                <c:pt idx="1958">
                  <c:v>0.54500000000000004</c:v>
                </c:pt>
                <c:pt idx="1959">
                  <c:v>0.55000000000000004</c:v>
                </c:pt>
                <c:pt idx="1960">
                  <c:v>0.55600000000000005</c:v>
                </c:pt>
                <c:pt idx="1961">
                  <c:v>0.55600000000000005</c:v>
                </c:pt>
                <c:pt idx="1962">
                  <c:v>0.55500000000000005</c:v>
                </c:pt>
                <c:pt idx="1963">
                  <c:v>0.57100000000000095</c:v>
                </c:pt>
                <c:pt idx="1964">
                  <c:v>0.57299999999999995</c:v>
                </c:pt>
                <c:pt idx="1965">
                  <c:v>0.57500000000000095</c:v>
                </c:pt>
                <c:pt idx="1966">
                  <c:v>0.58700000000000097</c:v>
                </c:pt>
                <c:pt idx="1967">
                  <c:v>0.58500000000000096</c:v>
                </c:pt>
                <c:pt idx="1968">
                  <c:v>0.60199999999999998</c:v>
                </c:pt>
                <c:pt idx="1969">
                  <c:v>0.59600000000000097</c:v>
                </c:pt>
                <c:pt idx="1970">
                  <c:v>0.59600000000000097</c:v>
                </c:pt>
                <c:pt idx="1971">
                  <c:v>0.60400000000000098</c:v>
                </c:pt>
                <c:pt idx="1972">
                  <c:v>0.61299999999999999</c:v>
                </c:pt>
                <c:pt idx="1973">
                  <c:v>0.61199999999999999</c:v>
                </c:pt>
                <c:pt idx="1974">
                  <c:v>0.624</c:v>
                </c:pt>
                <c:pt idx="1975">
                  <c:v>0.622</c:v>
                </c:pt>
                <c:pt idx="1976">
                  <c:v>0.625</c:v>
                </c:pt>
                <c:pt idx="1977">
                  <c:v>0.63800000000000101</c:v>
                </c:pt>
                <c:pt idx="1978">
                  <c:v>0.64400000000000102</c:v>
                </c:pt>
                <c:pt idx="1979">
                  <c:v>0.64200000000000002</c:v>
                </c:pt>
                <c:pt idx="1980">
                  <c:v>0.64400000000000102</c:v>
                </c:pt>
                <c:pt idx="1981">
                  <c:v>0.65300000000000102</c:v>
                </c:pt>
                <c:pt idx="1982">
                  <c:v>0.66400000000000103</c:v>
                </c:pt>
                <c:pt idx="1983">
                  <c:v>0.67200000000000104</c:v>
                </c:pt>
                <c:pt idx="1984">
                  <c:v>0.67000000000000104</c:v>
                </c:pt>
                <c:pt idx="1985">
                  <c:v>0.67600000000000104</c:v>
                </c:pt>
                <c:pt idx="1986">
                  <c:v>0.68600000000000105</c:v>
                </c:pt>
                <c:pt idx="1987">
                  <c:v>0.69300000000000095</c:v>
                </c:pt>
                <c:pt idx="1988">
                  <c:v>0.65400000000000102</c:v>
                </c:pt>
                <c:pt idx="1989">
                  <c:v>0.71299999999999997</c:v>
                </c:pt>
                <c:pt idx="1990">
                  <c:v>0.71700000000000097</c:v>
                </c:pt>
                <c:pt idx="1991">
                  <c:v>0.72400000000000098</c:v>
                </c:pt>
                <c:pt idx="1992">
                  <c:v>0.73</c:v>
                </c:pt>
                <c:pt idx="1993">
                  <c:v>0.73400000000000098</c:v>
                </c:pt>
                <c:pt idx="1994">
                  <c:v>0.72699999999999998</c:v>
                </c:pt>
                <c:pt idx="1995">
                  <c:v>0.73599999999999999</c:v>
                </c:pt>
                <c:pt idx="1996">
                  <c:v>0.748000000000001</c:v>
                </c:pt>
                <c:pt idx="1997">
                  <c:v>0.75600000000000001</c:v>
                </c:pt>
                <c:pt idx="1998">
                  <c:v>0.76500000000000101</c:v>
                </c:pt>
                <c:pt idx="1999">
                  <c:v>0.76600000000000001</c:v>
                </c:pt>
                <c:pt idx="2000">
                  <c:v>0.76500000000000101</c:v>
                </c:pt>
                <c:pt idx="2001">
                  <c:v>0.78100000000000003</c:v>
                </c:pt>
                <c:pt idx="2002">
                  <c:v>0.78600000000000003</c:v>
                </c:pt>
                <c:pt idx="2003">
                  <c:v>0.78900000000000003</c:v>
                </c:pt>
                <c:pt idx="2004">
                  <c:v>0.80500000000000005</c:v>
                </c:pt>
                <c:pt idx="2005">
                  <c:v>0.80300000000000005</c:v>
                </c:pt>
                <c:pt idx="2006">
                  <c:v>0.80500000000000005</c:v>
                </c:pt>
                <c:pt idx="2007">
                  <c:v>0.81</c:v>
                </c:pt>
                <c:pt idx="2008">
                  <c:v>0.81600000000000095</c:v>
                </c:pt>
                <c:pt idx="2009">
                  <c:v>0.82799999999999996</c:v>
                </c:pt>
                <c:pt idx="2010">
                  <c:v>0.83</c:v>
                </c:pt>
                <c:pt idx="2011">
                  <c:v>0.84099999999999997</c:v>
                </c:pt>
                <c:pt idx="2012">
                  <c:v>0.84099999999999997</c:v>
                </c:pt>
                <c:pt idx="2013">
                  <c:v>0.83299999999999996</c:v>
                </c:pt>
                <c:pt idx="2014">
                  <c:v>0.84799999999999998</c:v>
                </c:pt>
                <c:pt idx="2015">
                  <c:v>0.85400000000000098</c:v>
                </c:pt>
                <c:pt idx="2016">
                  <c:v>0.86799999999999999</c:v>
                </c:pt>
                <c:pt idx="2017">
                  <c:v>0.86499999999999999</c:v>
                </c:pt>
                <c:pt idx="2018">
                  <c:v>0.86599999999999999</c:v>
                </c:pt>
                <c:pt idx="2019">
                  <c:v>0.875000000000001</c:v>
                </c:pt>
                <c:pt idx="2020">
                  <c:v>0.88400000000000101</c:v>
                </c:pt>
                <c:pt idx="2021">
                  <c:v>0.88</c:v>
                </c:pt>
                <c:pt idx="2022">
                  <c:v>0.89500000000000102</c:v>
                </c:pt>
                <c:pt idx="2023">
                  <c:v>0.90700000000000003</c:v>
                </c:pt>
                <c:pt idx="2024">
                  <c:v>0.90800000000000003</c:v>
                </c:pt>
                <c:pt idx="2025">
                  <c:v>0.91100000000000003</c:v>
                </c:pt>
                <c:pt idx="2026">
                  <c:v>0.92</c:v>
                </c:pt>
                <c:pt idx="2027">
                  <c:v>0.91800000000000004</c:v>
                </c:pt>
                <c:pt idx="2028">
                  <c:v>0.93300000000000005</c:v>
                </c:pt>
                <c:pt idx="2029">
                  <c:v>0.94100000000000095</c:v>
                </c:pt>
                <c:pt idx="2030">
                  <c:v>0.94</c:v>
                </c:pt>
                <c:pt idx="2031">
                  <c:v>0.95100000000000096</c:v>
                </c:pt>
                <c:pt idx="2032">
                  <c:v>0.96199999999999997</c:v>
                </c:pt>
                <c:pt idx="2033">
                  <c:v>0.96600000000000097</c:v>
                </c:pt>
                <c:pt idx="2034">
                  <c:v>0.95900000000000096</c:v>
                </c:pt>
                <c:pt idx="2035">
                  <c:v>0.96699999999999997</c:v>
                </c:pt>
                <c:pt idx="2036">
                  <c:v>0.97799999999999998</c:v>
                </c:pt>
                <c:pt idx="2037">
                  <c:v>0.98199999999999998</c:v>
                </c:pt>
                <c:pt idx="2038">
                  <c:v>0.98799999999999999</c:v>
                </c:pt>
                <c:pt idx="2039">
                  <c:v>0.99</c:v>
                </c:pt>
                <c:pt idx="2040">
                  <c:v>1.002999999999999</c:v>
                </c:pt>
                <c:pt idx="2041">
                  <c:v>1.004</c:v>
                </c:pt>
                <c:pt idx="2042">
                  <c:v>1.016999999999999</c:v>
                </c:pt>
                <c:pt idx="2043">
                  <c:v>1.024</c:v>
                </c:pt>
                <c:pt idx="2044">
                  <c:v>1.030999999999999</c:v>
                </c:pt>
                <c:pt idx="2045">
                  <c:v>1.046999999999999</c:v>
                </c:pt>
                <c:pt idx="2046">
                  <c:v>1.040999999999999</c:v>
                </c:pt>
                <c:pt idx="2047">
                  <c:v>1.04</c:v>
                </c:pt>
                <c:pt idx="2048">
                  <c:v>1.0580000000000001</c:v>
                </c:pt>
                <c:pt idx="2049">
                  <c:v>1.0639999999999981</c:v>
                </c:pt>
                <c:pt idx="2050">
                  <c:v>1.0680000000000001</c:v>
                </c:pt>
                <c:pt idx="2051">
                  <c:v>1.075999999999999</c:v>
                </c:pt>
                <c:pt idx="2052">
                  <c:v>1.083</c:v>
                </c:pt>
                <c:pt idx="2053">
                  <c:v>1.0860000000000001</c:v>
                </c:pt>
                <c:pt idx="2054">
                  <c:v>1.093</c:v>
                </c:pt>
                <c:pt idx="2055">
                  <c:v>1.107</c:v>
                </c:pt>
                <c:pt idx="2056">
                  <c:v>1.109</c:v>
                </c:pt>
                <c:pt idx="2057">
                  <c:v>1.107</c:v>
                </c:pt>
                <c:pt idx="2058">
                  <c:v>1.127</c:v>
                </c:pt>
                <c:pt idx="2059">
                  <c:v>1.133</c:v>
                </c:pt>
                <c:pt idx="2060">
                  <c:v>1.135</c:v>
                </c:pt>
                <c:pt idx="2061">
                  <c:v>1.145999999999999</c:v>
                </c:pt>
                <c:pt idx="2062">
                  <c:v>1.149999999999999</c:v>
                </c:pt>
                <c:pt idx="2063">
                  <c:v>1.171999999999999</c:v>
                </c:pt>
                <c:pt idx="2064">
                  <c:v>1.167</c:v>
                </c:pt>
                <c:pt idx="2065">
                  <c:v>1.169</c:v>
                </c:pt>
                <c:pt idx="2066">
                  <c:v>1.181</c:v>
                </c:pt>
                <c:pt idx="2067">
                  <c:v>1.180000000000001</c:v>
                </c:pt>
                <c:pt idx="2068">
                  <c:v>1.1859999999999991</c:v>
                </c:pt>
                <c:pt idx="2069">
                  <c:v>1.1970000000000001</c:v>
                </c:pt>
                <c:pt idx="2070">
                  <c:v>1.204999999999999</c:v>
                </c:pt>
                <c:pt idx="2071">
                  <c:v>1.214</c:v>
                </c:pt>
                <c:pt idx="2072">
                  <c:v>1.230999999999999</c:v>
                </c:pt>
                <c:pt idx="2073">
                  <c:v>1.242</c:v>
                </c:pt>
                <c:pt idx="2074">
                  <c:v>1.24</c:v>
                </c:pt>
                <c:pt idx="2075">
                  <c:v>1.246999999999999</c:v>
                </c:pt>
                <c:pt idx="2076">
                  <c:v>1.264999999999999</c:v>
                </c:pt>
                <c:pt idx="2077">
                  <c:v>1.266</c:v>
                </c:pt>
                <c:pt idx="2078">
                  <c:v>1.268</c:v>
                </c:pt>
                <c:pt idx="2079">
                  <c:v>1.28</c:v>
                </c:pt>
                <c:pt idx="2080">
                  <c:v>1.286999999999999</c:v>
                </c:pt>
                <c:pt idx="2081">
                  <c:v>1.3120000000000001</c:v>
                </c:pt>
                <c:pt idx="2082">
                  <c:v>1.302</c:v>
                </c:pt>
                <c:pt idx="2083">
                  <c:v>1.321</c:v>
                </c:pt>
                <c:pt idx="2084">
                  <c:v>1.323999999999999</c:v>
                </c:pt>
                <c:pt idx="2085">
                  <c:v>1.343</c:v>
                </c:pt>
                <c:pt idx="2086">
                  <c:v>1.337</c:v>
                </c:pt>
                <c:pt idx="2087">
                  <c:v>1.345999999999999</c:v>
                </c:pt>
                <c:pt idx="2088">
                  <c:v>1.35</c:v>
                </c:pt>
                <c:pt idx="2089">
                  <c:v>1.361999999999999</c:v>
                </c:pt>
                <c:pt idx="2090">
                  <c:v>1.361999999999999</c:v>
                </c:pt>
                <c:pt idx="2091">
                  <c:v>1.385999999999999</c:v>
                </c:pt>
                <c:pt idx="2092">
                  <c:v>1.381</c:v>
                </c:pt>
                <c:pt idx="2093">
                  <c:v>1.369</c:v>
                </c:pt>
                <c:pt idx="2094">
                  <c:v>1.3879999999999999</c:v>
                </c:pt>
                <c:pt idx="2095">
                  <c:v>1.405999999999997</c:v>
                </c:pt>
                <c:pt idx="2096">
                  <c:v>1.4209999999999989</c:v>
                </c:pt>
                <c:pt idx="2097">
                  <c:v>1.416999999999998</c:v>
                </c:pt>
                <c:pt idx="2098">
                  <c:v>1.4319999999999979</c:v>
                </c:pt>
                <c:pt idx="2099">
                  <c:v>1.4359999999999979</c:v>
                </c:pt>
                <c:pt idx="2100">
                  <c:v>1.4389999999999989</c:v>
                </c:pt>
                <c:pt idx="2101">
                  <c:v>1.456999999999999</c:v>
                </c:pt>
                <c:pt idx="2102">
                  <c:v>1.466999999999999</c:v>
                </c:pt>
                <c:pt idx="2103">
                  <c:v>1.466</c:v>
                </c:pt>
                <c:pt idx="2104">
                  <c:v>1.474999999999999</c:v>
                </c:pt>
                <c:pt idx="2105">
                  <c:v>1.486999999999999</c:v>
                </c:pt>
                <c:pt idx="2106">
                  <c:v>1.482999999999999</c:v>
                </c:pt>
                <c:pt idx="2107">
                  <c:v>1.494999999999999</c:v>
                </c:pt>
                <c:pt idx="2108">
                  <c:v>1.508999999999999</c:v>
                </c:pt>
                <c:pt idx="2109">
                  <c:v>1.514</c:v>
                </c:pt>
                <c:pt idx="2110">
                  <c:v>1.522999999999999</c:v>
                </c:pt>
                <c:pt idx="2111">
                  <c:v>1.53</c:v>
                </c:pt>
                <c:pt idx="2112">
                  <c:v>1.536999999999999</c:v>
                </c:pt>
                <c:pt idx="2113">
                  <c:v>1.552999999999999</c:v>
                </c:pt>
                <c:pt idx="2114">
                  <c:v>1.5579999999999981</c:v>
                </c:pt>
                <c:pt idx="2115">
                  <c:v>1.5569999999999999</c:v>
                </c:pt>
                <c:pt idx="2116">
                  <c:v>1.5620000000000001</c:v>
                </c:pt>
                <c:pt idx="2117">
                  <c:v>1.57</c:v>
                </c:pt>
                <c:pt idx="2118">
                  <c:v>1.5820000000000001</c:v>
                </c:pt>
                <c:pt idx="2119">
                  <c:v>1.603999999999999</c:v>
                </c:pt>
                <c:pt idx="2120">
                  <c:v>1.61</c:v>
                </c:pt>
                <c:pt idx="2121">
                  <c:v>1.6120000000000001</c:v>
                </c:pt>
                <c:pt idx="2122">
                  <c:v>1.613</c:v>
                </c:pt>
                <c:pt idx="2123">
                  <c:v>1.617</c:v>
                </c:pt>
                <c:pt idx="2124">
                  <c:v>1.6319999999999999</c:v>
                </c:pt>
                <c:pt idx="2125">
                  <c:v>1.65</c:v>
                </c:pt>
                <c:pt idx="2126">
                  <c:v>1.661</c:v>
                </c:pt>
                <c:pt idx="2127">
                  <c:v>1.661999999999999</c:v>
                </c:pt>
                <c:pt idx="2128">
                  <c:v>1.667</c:v>
                </c:pt>
                <c:pt idx="2129">
                  <c:v>1.6840000000000011</c:v>
                </c:pt>
                <c:pt idx="2130">
                  <c:v>1.6840000000000011</c:v>
                </c:pt>
                <c:pt idx="2131">
                  <c:v>1.6930000000000001</c:v>
                </c:pt>
                <c:pt idx="2132">
                  <c:v>1.6980000000000011</c:v>
                </c:pt>
                <c:pt idx="2133">
                  <c:v>1.6930000000000001</c:v>
                </c:pt>
                <c:pt idx="2134">
                  <c:v>1.7030000000000001</c:v>
                </c:pt>
                <c:pt idx="2135">
                  <c:v>1.7100000000000011</c:v>
                </c:pt>
                <c:pt idx="2136">
                  <c:v>1.7270000000000001</c:v>
                </c:pt>
                <c:pt idx="2137">
                  <c:v>1.7390000000000001</c:v>
                </c:pt>
                <c:pt idx="2138">
                  <c:v>1.7460000000000011</c:v>
                </c:pt>
                <c:pt idx="2139">
                  <c:v>1.7480000000000011</c:v>
                </c:pt>
                <c:pt idx="2140">
                  <c:v>1.7549999999999999</c:v>
                </c:pt>
                <c:pt idx="2141">
                  <c:v>1.7629999999999999</c:v>
                </c:pt>
                <c:pt idx="2142">
                  <c:v>1.762</c:v>
                </c:pt>
                <c:pt idx="2143">
                  <c:v>1.7700000000000009</c:v>
                </c:pt>
                <c:pt idx="2144">
                  <c:v>1.7809999999999999</c:v>
                </c:pt>
                <c:pt idx="2145">
                  <c:v>1.7889999999999999</c:v>
                </c:pt>
                <c:pt idx="2146">
                  <c:v>1.799000000000001</c:v>
                </c:pt>
                <c:pt idx="2147">
                  <c:v>1.804</c:v>
                </c:pt>
                <c:pt idx="2148">
                  <c:v>1.8149999999999991</c:v>
                </c:pt>
                <c:pt idx="2149">
                  <c:v>1.831</c:v>
                </c:pt>
                <c:pt idx="2150">
                  <c:v>1.829</c:v>
                </c:pt>
                <c:pt idx="2151">
                  <c:v>1.841</c:v>
                </c:pt>
                <c:pt idx="2152">
                  <c:v>1.835</c:v>
                </c:pt>
                <c:pt idx="2153">
                  <c:v>1.85</c:v>
                </c:pt>
                <c:pt idx="2154">
                  <c:v>1.847999999999999</c:v>
                </c:pt>
                <c:pt idx="2155">
                  <c:v>1.835</c:v>
                </c:pt>
                <c:pt idx="2156">
                  <c:v>1.83</c:v>
                </c:pt>
                <c:pt idx="2157">
                  <c:v>1.835</c:v>
                </c:pt>
                <c:pt idx="2158">
                  <c:v>1.8329999999999991</c:v>
                </c:pt>
                <c:pt idx="2159">
                  <c:v>1.8229999999999991</c:v>
                </c:pt>
                <c:pt idx="2160">
                  <c:v>1.82</c:v>
                </c:pt>
                <c:pt idx="2161">
                  <c:v>1.8160000000000001</c:v>
                </c:pt>
                <c:pt idx="2162">
                  <c:v>1.804</c:v>
                </c:pt>
                <c:pt idx="2163">
                  <c:v>1.788</c:v>
                </c:pt>
                <c:pt idx="2164">
                  <c:v>1.7350000000000001</c:v>
                </c:pt>
                <c:pt idx="2165">
                  <c:v>1.7130000000000001</c:v>
                </c:pt>
                <c:pt idx="2166">
                  <c:v>1.679</c:v>
                </c:pt>
                <c:pt idx="2167">
                  <c:v>1.655</c:v>
                </c:pt>
                <c:pt idx="2168">
                  <c:v>1.621</c:v>
                </c:pt>
                <c:pt idx="2169">
                  <c:v>1.5829999999999991</c:v>
                </c:pt>
                <c:pt idx="2170">
                  <c:v>1.5620000000000001</c:v>
                </c:pt>
                <c:pt idx="2171">
                  <c:v>1.528999999999999</c:v>
                </c:pt>
                <c:pt idx="2172">
                  <c:v>1.5</c:v>
                </c:pt>
                <c:pt idx="2173">
                  <c:v>1.470999999999999</c:v>
                </c:pt>
                <c:pt idx="2174">
                  <c:v>1.446</c:v>
                </c:pt>
                <c:pt idx="2175">
                  <c:v>1.4209999999999989</c:v>
                </c:pt>
                <c:pt idx="2176">
                  <c:v>1.383</c:v>
                </c:pt>
                <c:pt idx="2177">
                  <c:v>1.361</c:v>
                </c:pt>
                <c:pt idx="2178">
                  <c:v>1.341</c:v>
                </c:pt>
                <c:pt idx="2179">
                  <c:v>1.31</c:v>
                </c:pt>
                <c:pt idx="2180">
                  <c:v>1.3069999999999999</c:v>
                </c:pt>
                <c:pt idx="2181">
                  <c:v>1.272999999999999</c:v>
                </c:pt>
                <c:pt idx="2182">
                  <c:v>1.256999999999999</c:v>
                </c:pt>
                <c:pt idx="2183">
                  <c:v>1.238</c:v>
                </c:pt>
                <c:pt idx="2184">
                  <c:v>1.224</c:v>
                </c:pt>
                <c:pt idx="2185">
                  <c:v>1.208</c:v>
                </c:pt>
                <c:pt idx="2186">
                  <c:v>1.1819999999999991</c:v>
                </c:pt>
                <c:pt idx="2187">
                  <c:v>1.159999999999999</c:v>
                </c:pt>
                <c:pt idx="2188">
                  <c:v>1.147999999999999</c:v>
                </c:pt>
                <c:pt idx="2189">
                  <c:v>1.127999999999999</c:v>
                </c:pt>
                <c:pt idx="2190">
                  <c:v>1.0960000000000001</c:v>
                </c:pt>
                <c:pt idx="2191">
                  <c:v>1.093</c:v>
                </c:pt>
                <c:pt idx="2192">
                  <c:v>1.079</c:v>
                </c:pt>
                <c:pt idx="2193">
                  <c:v>1.0629999999999999</c:v>
                </c:pt>
                <c:pt idx="2194">
                  <c:v>1.044999999999999</c:v>
                </c:pt>
                <c:pt idx="2195">
                  <c:v>1.024</c:v>
                </c:pt>
                <c:pt idx="2196">
                  <c:v>1.006999999999999</c:v>
                </c:pt>
                <c:pt idx="2197">
                  <c:v>0.98699999999999999</c:v>
                </c:pt>
                <c:pt idx="2198">
                  <c:v>0.97899999999999998</c:v>
                </c:pt>
                <c:pt idx="2199">
                  <c:v>0.95799999999999996</c:v>
                </c:pt>
                <c:pt idx="2200">
                  <c:v>0.94600000000000095</c:v>
                </c:pt>
                <c:pt idx="2201">
                  <c:v>0.93</c:v>
                </c:pt>
                <c:pt idx="2202">
                  <c:v>0.91500000000000004</c:v>
                </c:pt>
                <c:pt idx="2203">
                  <c:v>0.89700000000000102</c:v>
                </c:pt>
                <c:pt idx="2204">
                  <c:v>0.873000000000001</c:v>
                </c:pt>
                <c:pt idx="2205">
                  <c:v>0.86499999999999999</c:v>
                </c:pt>
                <c:pt idx="2206">
                  <c:v>0.84900000000000098</c:v>
                </c:pt>
                <c:pt idx="2207">
                  <c:v>0.83799999999999997</c:v>
                </c:pt>
                <c:pt idx="2208">
                  <c:v>0.82699999999999996</c:v>
                </c:pt>
                <c:pt idx="2209">
                  <c:v>0.80400000000000005</c:v>
                </c:pt>
                <c:pt idx="2210">
                  <c:v>0.79500000000000004</c:v>
                </c:pt>
                <c:pt idx="2211">
                  <c:v>0.78900000000000003</c:v>
                </c:pt>
                <c:pt idx="2212">
                  <c:v>0.76100000000000001</c:v>
                </c:pt>
                <c:pt idx="2213">
                  <c:v>0.75</c:v>
                </c:pt>
                <c:pt idx="2214">
                  <c:v>0.745</c:v>
                </c:pt>
                <c:pt idx="2215">
                  <c:v>0.73</c:v>
                </c:pt>
                <c:pt idx="2216">
                  <c:v>0.71499999999999997</c:v>
                </c:pt>
                <c:pt idx="2217">
                  <c:v>0.71</c:v>
                </c:pt>
                <c:pt idx="2218">
                  <c:v>0.67800000000000105</c:v>
                </c:pt>
                <c:pt idx="2219">
                  <c:v>0.66900000000000104</c:v>
                </c:pt>
                <c:pt idx="2220">
                  <c:v>0.66100000000000103</c:v>
                </c:pt>
                <c:pt idx="2221">
                  <c:v>0.64400000000000102</c:v>
                </c:pt>
                <c:pt idx="2222">
                  <c:v>0.63400000000000001</c:v>
                </c:pt>
                <c:pt idx="2223">
                  <c:v>0.61899999999999999</c:v>
                </c:pt>
                <c:pt idx="2224">
                  <c:v>0.61599999999999999</c:v>
                </c:pt>
                <c:pt idx="2225">
                  <c:v>0.59100000000000097</c:v>
                </c:pt>
                <c:pt idx="2226">
                  <c:v>0.57399999999999995</c:v>
                </c:pt>
                <c:pt idx="2227">
                  <c:v>0.56100000000000005</c:v>
                </c:pt>
                <c:pt idx="2228">
                  <c:v>0.56700000000000095</c:v>
                </c:pt>
                <c:pt idx="2229">
                  <c:v>0.55200000000000005</c:v>
                </c:pt>
                <c:pt idx="2230">
                  <c:v>0.52600000000000002</c:v>
                </c:pt>
                <c:pt idx="2231">
                  <c:v>0.53100000000000003</c:v>
                </c:pt>
                <c:pt idx="2232">
                  <c:v>0.51800000000000002</c:v>
                </c:pt>
                <c:pt idx="2233">
                  <c:v>0.497</c:v>
                </c:pt>
                <c:pt idx="2234">
                  <c:v>0.49199999999999999</c:v>
                </c:pt>
                <c:pt idx="2235">
                  <c:v>0.48699999999999999</c:v>
                </c:pt>
                <c:pt idx="2236">
                  <c:v>0.47199999999999998</c:v>
                </c:pt>
                <c:pt idx="2237">
                  <c:v>0.45500000000000002</c:v>
                </c:pt>
                <c:pt idx="2238">
                  <c:v>0.45600000000000002</c:v>
                </c:pt>
                <c:pt idx="2239">
                  <c:v>0.443</c:v>
                </c:pt>
                <c:pt idx="2240">
                  <c:v>0.44</c:v>
                </c:pt>
                <c:pt idx="2241">
                  <c:v>0.41899999999999998</c:v>
                </c:pt>
                <c:pt idx="2242">
                  <c:v>0.42199999999999999</c:v>
                </c:pt>
                <c:pt idx="2243">
                  <c:v>0.40300000000000002</c:v>
                </c:pt>
                <c:pt idx="2244">
                  <c:v>0.39300000000000002</c:v>
                </c:pt>
                <c:pt idx="2245">
                  <c:v>0.38700000000000001</c:v>
                </c:pt>
                <c:pt idx="2246">
                  <c:v>0.38500000000000001</c:v>
                </c:pt>
                <c:pt idx="2247">
                  <c:v>0.372</c:v>
                </c:pt>
                <c:pt idx="2248">
                  <c:v>0.36599999999999999</c:v>
                </c:pt>
                <c:pt idx="2249">
                  <c:v>0.36799999999999999</c:v>
                </c:pt>
                <c:pt idx="2250">
                  <c:v>0.34899999999999998</c:v>
                </c:pt>
                <c:pt idx="2251">
                  <c:v>0.33100000000000002</c:v>
                </c:pt>
                <c:pt idx="2252">
                  <c:v>0.32900000000000001</c:v>
                </c:pt>
                <c:pt idx="2253">
                  <c:v>0.314</c:v>
                </c:pt>
                <c:pt idx="2254">
                  <c:v>0.311</c:v>
                </c:pt>
                <c:pt idx="2255">
                  <c:v>0.29299999999999998</c:v>
                </c:pt>
                <c:pt idx="2256">
                  <c:v>0.30399999999999999</c:v>
                </c:pt>
                <c:pt idx="2257">
                  <c:v>0.29899999999999999</c:v>
                </c:pt>
                <c:pt idx="2258">
                  <c:v>0.29699999999999999</c:v>
                </c:pt>
                <c:pt idx="2259">
                  <c:v>0.26900000000000002</c:v>
                </c:pt>
                <c:pt idx="2260">
                  <c:v>0.27300000000000002</c:v>
                </c:pt>
                <c:pt idx="2261">
                  <c:v>0.25900000000000001</c:v>
                </c:pt>
                <c:pt idx="2262">
                  <c:v>0.251</c:v>
                </c:pt>
                <c:pt idx="2263">
                  <c:v>0.29099999999999998</c:v>
                </c:pt>
                <c:pt idx="2264">
                  <c:v>0.248</c:v>
                </c:pt>
                <c:pt idx="2265">
                  <c:v>0.23799999999999999</c:v>
                </c:pt>
                <c:pt idx="2266">
                  <c:v>0.23</c:v>
                </c:pt>
                <c:pt idx="2267">
                  <c:v>0.223</c:v>
                </c:pt>
                <c:pt idx="2268">
                  <c:v>0.224</c:v>
                </c:pt>
                <c:pt idx="2269">
                  <c:v>0.216</c:v>
                </c:pt>
                <c:pt idx="2270">
                  <c:v>0.20799999999999999</c:v>
                </c:pt>
                <c:pt idx="2271">
                  <c:v>0.20200000000000001</c:v>
                </c:pt>
                <c:pt idx="2272">
                  <c:v>0.20100000000000001</c:v>
                </c:pt>
                <c:pt idx="2273">
                  <c:v>0.20200000000000001</c:v>
                </c:pt>
                <c:pt idx="2274">
                  <c:v>0.188</c:v>
                </c:pt>
                <c:pt idx="2275">
                  <c:v>0.182</c:v>
                </c:pt>
                <c:pt idx="2276">
                  <c:v>0.182</c:v>
                </c:pt>
                <c:pt idx="2277">
                  <c:v>0.18</c:v>
                </c:pt>
                <c:pt idx="2278">
                  <c:v>0.16500000000000001</c:v>
                </c:pt>
                <c:pt idx="2279">
                  <c:v>0.16200000000000001</c:v>
                </c:pt>
                <c:pt idx="2280">
                  <c:v>0.14599999999999999</c:v>
                </c:pt>
                <c:pt idx="2281">
                  <c:v>0.15</c:v>
                </c:pt>
                <c:pt idx="2282">
                  <c:v>0.14499999999999999</c:v>
                </c:pt>
                <c:pt idx="2283">
                  <c:v>0.158</c:v>
                </c:pt>
                <c:pt idx="2284">
                  <c:v>0.14599999999999999</c:v>
                </c:pt>
                <c:pt idx="2285">
                  <c:v>0.126</c:v>
                </c:pt>
                <c:pt idx="2286">
                  <c:v>0.13</c:v>
                </c:pt>
                <c:pt idx="2287">
                  <c:v>0.112</c:v>
                </c:pt>
                <c:pt idx="2288">
                  <c:v>0.113</c:v>
                </c:pt>
                <c:pt idx="2289">
                  <c:v>0.115</c:v>
                </c:pt>
                <c:pt idx="2290">
                  <c:v>0.10199999999999999</c:v>
                </c:pt>
                <c:pt idx="2291">
                  <c:v>0.11</c:v>
                </c:pt>
                <c:pt idx="2292">
                  <c:v>9.3000000000000096E-2</c:v>
                </c:pt>
                <c:pt idx="2293">
                  <c:v>0.10100000000000001</c:v>
                </c:pt>
                <c:pt idx="2294">
                  <c:v>8.2000000000000003E-2</c:v>
                </c:pt>
                <c:pt idx="2295">
                  <c:v>8.5999999999999993E-2</c:v>
                </c:pt>
                <c:pt idx="2296">
                  <c:v>8.6999999999999994E-2</c:v>
                </c:pt>
                <c:pt idx="2297">
                  <c:v>8.0000000000000099E-2</c:v>
                </c:pt>
                <c:pt idx="2298">
                  <c:v>7.6000000000000095E-2</c:v>
                </c:pt>
                <c:pt idx="2299">
                  <c:v>7.2000000000000106E-2</c:v>
                </c:pt>
                <c:pt idx="2300">
                  <c:v>7.0999999999999994E-2</c:v>
                </c:pt>
                <c:pt idx="2301">
                  <c:v>6.6000000000000003E-2</c:v>
                </c:pt>
                <c:pt idx="2302">
                  <c:v>6.2E-2</c:v>
                </c:pt>
                <c:pt idx="2303">
                  <c:v>5.6000000000000001E-2</c:v>
                </c:pt>
                <c:pt idx="2304">
                  <c:v>4.9000000000000002E-2</c:v>
                </c:pt>
                <c:pt idx="2305">
                  <c:v>5.7000000000000099E-2</c:v>
                </c:pt>
                <c:pt idx="2306">
                  <c:v>5.0999999999999997E-2</c:v>
                </c:pt>
                <c:pt idx="2307">
                  <c:v>4.7E-2</c:v>
                </c:pt>
                <c:pt idx="2308">
                  <c:v>3.3000000000000002E-2</c:v>
                </c:pt>
                <c:pt idx="2309">
                  <c:v>3.5000000000000003E-2</c:v>
                </c:pt>
                <c:pt idx="2310">
                  <c:v>4.2000000000000003E-2</c:v>
                </c:pt>
                <c:pt idx="2311">
                  <c:v>0.05</c:v>
                </c:pt>
                <c:pt idx="2312">
                  <c:v>3.6999999999999998E-2</c:v>
                </c:pt>
                <c:pt idx="2313">
                  <c:v>3.2000000000000001E-2</c:v>
                </c:pt>
                <c:pt idx="2314">
                  <c:v>2.5000000000000001E-2</c:v>
                </c:pt>
                <c:pt idx="2315">
                  <c:v>3.4000000000000002E-2</c:v>
                </c:pt>
                <c:pt idx="2316">
                  <c:v>2.4E-2</c:v>
                </c:pt>
                <c:pt idx="2317">
                  <c:v>2.4E-2</c:v>
                </c:pt>
                <c:pt idx="2318">
                  <c:v>2.9000000000000001E-2</c:v>
                </c:pt>
                <c:pt idx="2319">
                  <c:v>1.6E-2</c:v>
                </c:pt>
                <c:pt idx="2320">
                  <c:v>1.2E-2</c:v>
                </c:pt>
                <c:pt idx="2321">
                  <c:v>1.2E-2</c:v>
                </c:pt>
                <c:pt idx="2322">
                  <c:v>1.4E-2</c:v>
                </c:pt>
                <c:pt idx="2323">
                  <c:v>1.0999999999999999E-2</c:v>
                </c:pt>
                <c:pt idx="2324">
                  <c:v>1.2999999999999999E-2</c:v>
                </c:pt>
                <c:pt idx="2325">
                  <c:v>1.7999999999999999E-2</c:v>
                </c:pt>
                <c:pt idx="2326">
                  <c:v>0.01</c:v>
                </c:pt>
                <c:pt idx="2327">
                  <c:v>9.0000000000000097E-3</c:v>
                </c:pt>
                <c:pt idx="2328">
                  <c:v>1.2E-2</c:v>
                </c:pt>
                <c:pt idx="2329">
                  <c:v>0.01</c:v>
                </c:pt>
                <c:pt idx="2330">
                  <c:v>8.0000000000000106E-3</c:v>
                </c:pt>
                <c:pt idx="2331">
                  <c:v>1.4E-2</c:v>
                </c:pt>
                <c:pt idx="2332">
                  <c:v>1E-3</c:v>
                </c:pt>
                <c:pt idx="2333">
                  <c:v>1.0999999999999999E-2</c:v>
                </c:pt>
                <c:pt idx="2334">
                  <c:v>3.0000000000000001E-3</c:v>
                </c:pt>
                <c:pt idx="2335">
                  <c:v>6.0000000000000097E-3</c:v>
                </c:pt>
                <c:pt idx="2336">
                  <c:v>-5.0000000000000001E-3</c:v>
                </c:pt>
                <c:pt idx="2337">
                  <c:v>1.2E-2</c:v>
                </c:pt>
                <c:pt idx="2338">
                  <c:v>1.0999999999999999E-2</c:v>
                </c:pt>
                <c:pt idx="2339">
                  <c:v>2.3E-2</c:v>
                </c:pt>
                <c:pt idx="2340">
                  <c:v>1.4999999999999999E-2</c:v>
                </c:pt>
                <c:pt idx="2341">
                  <c:v>5.0000000000000001E-3</c:v>
                </c:pt>
                <c:pt idx="2342">
                  <c:v>9.0000000000000097E-3</c:v>
                </c:pt>
                <c:pt idx="2343">
                  <c:v>8.0000000000000106E-3</c:v>
                </c:pt>
                <c:pt idx="2344">
                  <c:v>1.2999999999999999E-2</c:v>
                </c:pt>
                <c:pt idx="2345">
                  <c:v>9.0000000000000097E-3</c:v>
                </c:pt>
                <c:pt idx="2346">
                  <c:v>2E-3</c:v>
                </c:pt>
                <c:pt idx="2347">
                  <c:v>8.0000000000000106E-3</c:v>
                </c:pt>
                <c:pt idx="2348">
                  <c:v>1E-3</c:v>
                </c:pt>
                <c:pt idx="2349">
                  <c:v>1.4E-2</c:v>
                </c:pt>
                <c:pt idx="2350">
                  <c:v>2.4E-2</c:v>
                </c:pt>
                <c:pt idx="2351">
                  <c:v>1.2999999999999999E-2</c:v>
                </c:pt>
                <c:pt idx="2352">
                  <c:v>2.3E-2</c:v>
                </c:pt>
                <c:pt idx="2353">
                  <c:v>2.8000000000000001E-2</c:v>
                </c:pt>
                <c:pt idx="2354">
                  <c:v>2.4E-2</c:v>
                </c:pt>
                <c:pt idx="2355">
                  <c:v>2.5000000000000001E-2</c:v>
                </c:pt>
                <c:pt idx="2356">
                  <c:v>3.9E-2</c:v>
                </c:pt>
                <c:pt idx="2357">
                  <c:v>3.2000000000000001E-2</c:v>
                </c:pt>
                <c:pt idx="2358">
                  <c:v>3.3000000000000002E-2</c:v>
                </c:pt>
                <c:pt idx="2359">
                  <c:v>4.9000000000000002E-2</c:v>
                </c:pt>
                <c:pt idx="2360">
                  <c:v>0.05</c:v>
                </c:pt>
                <c:pt idx="2361">
                  <c:v>5.5E-2</c:v>
                </c:pt>
                <c:pt idx="2362">
                  <c:v>0.06</c:v>
                </c:pt>
                <c:pt idx="2363">
                  <c:v>5.8999999999999997E-2</c:v>
                </c:pt>
                <c:pt idx="2364">
                  <c:v>6.5000000000000099E-2</c:v>
                </c:pt>
                <c:pt idx="2365">
                  <c:v>7.2000000000000106E-2</c:v>
                </c:pt>
                <c:pt idx="2366">
                  <c:v>8.0000000000000099E-2</c:v>
                </c:pt>
                <c:pt idx="2367">
                  <c:v>8.4000000000000102E-2</c:v>
                </c:pt>
                <c:pt idx="2368">
                  <c:v>9.1999999999999998E-2</c:v>
                </c:pt>
                <c:pt idx="2369">
                  <c:v>9.6000000000000099E-2</c:v>
                </c:pt>
                <c:pt idx="2370">
                  <c:v>9.9000000000000102E-2</c:v>
                </c:pt>
                <c:pt idx="2371">
                  <c:v>9.9000000000000102E-2</c:v>
                </c:pt>
                <c:pt idx="2372">
                  <c:v>0.125</c:v>
                </c:pt>
                <c:pt idx="2373">
                  <c:v>0.114</c:v>
                </c:pt>
                <c:pt idx="2374">
                  <c:v>0.126</c:v>
                </c:pt>
                <c:pt idx="2375">
                  <c:v>0.13</c:v>
                </c:pt>
                <c:pt idx="2376">
                  <c:v>0.17100000000000001</c:v>
                </c:pt>
                <c:pt idx="2377">
                  <c:v>0.14699999999999999</c:v>
                </c:pt>
                <c:pt idx="2378">
                  <c:v>0.152</c:v>
                </c:pt>
                <c:pt idx="2379">
                  <c:v>0.16300000000000001</c:v>
                </c:pt>
                <c:pt idx="2380">
                  <c:v>0.16200000000000001</c:v>
                </c:pt>
                <c:pt idx="2381">
                  <c:v>0.16700000000000001</c:v>
                </c:pt>
                <c:pt idx="2382">
                  <c:v>0.17799999999999999</c:v>
                </c:pt>
                <c:pt idx="2383">
                  <c:v>0.187</c:v>
                </c:pt>
                <c:pt idx="2384">
                  <c:v>0.17499999999999999</c:v>
                </c:pt>
                <c:pt idx="2385">
                  <c:v>0.17799999999999999</c:v>
                </c:pt>
                <c:pt idx="2386">
                  <c:v>0.19800000000000001</c:v>
                </c:pt>
                <c:pt idx="2387">
                  <c:v>0.193</c:v>
                </c:pt>
                <c:pt idx="2388">
                  <c:v>0.19700000000000001</c:v>
                </c:pt>
                <c:pt idx="2389">
                  <c:v>0.19900000000000001</c:v>
                </c:pt>
                <c:pt idx="2390">
                  <c:v>0.21099999999999999</c:v>
                </c:pt>
                <c:pt idx="2391">
                  <c:v>0.215</c:v>
                </c:pt>
                <c:pt idx="2392">
                  <c:v>0.22600000000000001</c:v>
                </c:pt>
                <c:pt idx="2393">
                  <c:v>0.22600000000000001</c:v>
                </c:pt>
                <c:pt idx="2394">
                  <c:v>0.221</c:v>
                </c:pt>
                <c:pt idx="2395">
                  <c:v>0.22600000000000001</c:v>
                </c:pt>
                <c:pt idx="2396">
                  <c:v>0.24199999999999999</c:v>
                </c:pt>
                <c:pt idx="2397">
                  <c:v>0.23599999999999999</c:v>
                </c:pt>
                <c:pt idx="2398">
                  <c:v>0.246</c:v>
                </c:pt>
                <c:pt idx="2399">
                  <c:v>0.247</c:v>
                </c:pt>
                <c:pt idx="2400">
                  <c:v>0.253</c:v>
                </c:pt>
                <c:pt idx="2401">
                  <c:v>0.25900000000000001</c:v>
                </c:pt>
                <c:pt idx="2402">
                  <c:v>0.25600000000000001</c:v>
                </c:pt>
                <c:pt idx="2403">
                  <c:v>0.26900000000000002</c:v>
                </c:pt>
                <c:pt idx="2404">
                  <c:v>0.26700000000000002</c:v>
                </c:pt>
                <c:pt idx="2405">
                  <c:v>0.27400000000000002</c:v>
                </c:pt>
                <c:pt idx="2406">
                  <c:v>0.28000000000000003</c:v>
                </c:pt>
                <c:pt idx="2407">
                  <c:v>0.28499999999999998</c:v>
                </c:pt>
                <c:pt idx="2408">
                  <c:v>0.28399999999999997</c:v>
                </c:pt>
                <c:pt idx="2409">
                  <c:v>0.29199999999999998</c:v>
                </c:pt>
                <c:pt idx="2410">
                  <c:v>0.30199999999999999</c:v>
                </c:pt>
                <c:pt idx="2411">
                  <c:v>0.308</c:v>
                </c:pt>
                <c:pt idx="2412">
                  <c:v>0.311</c:v>
                </c:pt>
                <c:pt idx="2413">
                  <c:v>0.308</c:v>
                </c:pt>
                <c:pt idx="2414">
                  <c:v>0.28799999999999998</c:v>
                </c:pt>
                <c:pt idx="2415">
                  <c:v>0.318</c:v>
                </c:pt>
                <c:pt idx="2416">
                  <c:v>0.33</c:v>
                </c:pt>
                <c:pt idx="2417">
                  <c:v>0.33100000000000002</c:v>
                </c:pt>
                <c:pt idx="2418">
                  <c:v>0.33400000000000002</c:v>
                </c:pt>
                <c:pt idx="2419">
                  <c:v>0.34200000000000003</c:v>
                </c:pt>
                <c:pt idx="2420">
                  <c:v>0.34200000000000003</c:v>
                </c:pt>
                <c:pt idx="2421">
                  <c:v>0.35399999999999998</c:v>
                </c:pt>
                <c:pt idx="2422">
                  <c:v>0.36099999999999999</c:v>
                </c:pt>
                <c:pt idx="2423">
                  <c:v>0.35099999999999998</c:v>
                </c:pt>
                <c:pt idx="2424">
                  <c:v>0.34899999999999998</c:v>
                </c:pt>
                <c:pt idx="2425">
                  <c:v>0.36199999999999999</c:v>
                </c:pt>
                <c:pt idx="2426">
                  <c:v>0.36799999999999999</c:v>
                </c:pt>
                <c:pt idx="2427">
                  <c:v>0.38700000000000001</c:v>
                </c:pt>
                <c:pt idx="2428">
                  <c:v>0.38500000000000001</c:v>
                </c:pt>
                <c:pt idx="2429">
                  <c:v>0.39200000000000002</c:v>
                </c:pt>
                <c:pt idx="2430">
                  <c:v>0.40100000000000002</c:v>
                </c:pt>
                <c:pt idx="2431">
                  <c:v>0.39800000000000002</c:v>
                </c:pt>
                <c:pt idx="2432">
                  <c:v>0.39300000000000002</c:v>
                </c:pt>
                <c:pt idx="2433">
                  <c:v>0.41199999999999998</c:v>
                </c:pt>
                <c:pt idx="2434">
                  <c:v>0.41299999999999998</c:v>
                </c:pt>
                <c:pt idx="2435">
                  <c:v>0.40799999999999997</c:v>
                </c:pt>
                <c:pt idx="2436">
                  <c:v>0.42399999999999999</c:v>
                </c:pt>
                <c:pt idx="2437">
                  <c:v>0.42899999999999999</c:v>
                </c:pt>
                <c:pt idx="2438">
                  <c:v>0.40500000000000003</c:v>
                </c:pt>
                <c:pt idx="2439">
                  <c:v>0.42499999999999999</c:v>
                </c:pt>
                <c:pt idx="2440">
                  <c:v>0.44400000000000001</c:v>
                </c:pt>
                <c:pt idx="2441">
                  <c:v>0.43</c:v>
                </c:pt>
                <c:pt idx="2442">
                  <c:v>0.52200000000000002</c:v>
                </c:pt>
                <c:pt idx="2443">
                  <c:v>0.45500000000000002</c:v>
                </c:pt>
                <c:pt idx="2444">
                  <c:v>0.46100000000000002</c:v>
                </c:pt>
                <c:pt idx="2445">
                  <c:v>0.46400000000000002</c:v>
                </c:pt>
                <c:pt idx="2446">
                  <c:v>0.46500000000000002</c:v>
                </c:pt>
                <c:pt idx="2447">
                  <c:v>0.47</c:v>
                </c:pt>
                <c:pt idx="2448">
                  <c:v>0.42499999999999999</c:v>
                </c:pt>
                <c:pt idx="2449">
                  <c:v>0.47899999999999998</c:v>
                </c:pt>
                <c:pt idx="2450">
                  <c:v>0.49199999999999999</c:v>
                </c:pt>
                <c:pt idx="2451">
                  <c:v>0.496</c:v>
                </c:pt>
                <c:pt idx="2452">
                  <c:v>0.49399999999999999</c:v>
                </c:pt>
                <c:pt idx="2453">
                  <c:v>0.504</c:v>
                </c:pt>
                <c:pt idx="2454">
                  <c:v>0.498</c:v>
                </c:pt>
                <c:pt idx="2455">
                  <c:v>0.497</c:v>
                </c:pt>
                <c:pt idx="2456">
                  <c:v>0.50600000000000001</c:v>
                </c:pt>
                <c:pt idx="2457">
                  <c:v>0.49</c:v>
                </c:pt>
                <c:pt idx="2458">
                  <c:v>0.51800000000000002</c:v>
                </c:pt>
                <c:pt idx="2459">
                  <c:v>0.54700000000000004</c:v>
                </c:pt>
                <c:pt idx="2460">
                  <c:v>0.54</c:v>
                </c:pt>
                <c:pt idx="2461">
                  <c:v>0.55400000000000005</c:v>
                </c:pt>
                <c:pt idx="2462">
                  <c:v>0.54800000000000004</c:v>
                </c:pt>
                <c:pt idx="2463">
                  <c:v>0.55600000000000005</c:v>
                </c:pt>
                <c:pt idx="2464">
                  <c:v>0.57100000000000095</c:v>
                </c:pt>
                <c:pt idx="2465">
                  <c:v>0.56499999999999995</c:v>
                </c:pt>
                <c:pt idx="2466">
                  <c:v>0.56800000000000095</c:v>
                </c:pt>
                <c:pt idx="2467">
                  <c:v>0.56599999999999995</c:v>
                </c:pt>
                <c:pt idx="2468">
                  <c:v>0.56899999999999995</c:v>
                </c:pt>
                <c:pt idx="2469">
                  <c:v>0.58100000000000096</c:v>
                </c:pt>
                <c:pt idx="2470">
                  <c:v>0.59900000000000098</c:v>
                </c:pt>
                <c:pt idx="2471">
                  <c:v>0.58600000000000096</c:v>
                </c:pt>
                <c:pt idx="2472">
                  <c:v>0.59700000000000097</c:v>
                </c:pt>
                <c:pt idx="2473">
                  <c:v>0.59800000000000098</c:v>
                </c:pt>
                <c:pt idx="2474">
                  <c:v>0.59</c:v>
                </c:pt>
                <c:pt idx="2475">
                  <c:v>0.60400000000000098</c:v>
                </c:pt>
                <c:pt idx="2476">
                  <c:v>0.60400000000000098</c:v>
                </c:pt>
                <c:pt idx="2477">
                  <c:v>0.61199999999999999</c:v>
                </c:pt>
                <c:pt idx="2478">
                  <c:v>0.61499999999999999</c:v>
                </c:pt>
                <c:pt idx="2479">
                  <c:v>0.61699999999999999</c:v>
                </c:pt>
                <c:pt idx="2480">
                  <c:v>0.63</c:v>
                </c:pt>
                <c:pt idx="2481">
                  <c:v>0.68400000000000105</c:v>
                </c:pt>
                <c:pt idx="2482">
                  <c:v>0.67100000000000104</c:v>
                </c:pt>
                <c:pt idx="2483">
                  <c:v>0.67700000000000105</c:v>
                </c:pt>
                <c:pt idx="2484">
                  <c:v>0.67800000000000105</c:v>
                </c:pt>
                <c:pt idx="2485">
                  <c:v>0.67800000000000105</c:v>
                </c:pt>
                <c:pt idx="2486">
                  <c:v>0.69800000000000095</c:v>
                </c:pt>
                <c:pt idx="2487">
                  <c:v>0.70400000000000096</c:v>
                </c:pt>
                <c:pt idx="2488">
                  <c:v>0.70200000000000096</c:v>
                </c:pt>
                <c:pt idx="2489">
                  <c:v>0.71499999999999997</c:v>
                </c:pt>
                <c:pt idx="2490">
                  <c:v>0.71200000000000097</c:v>
                </c:pt>
                <c:pt idx="2491">
                  <c:v>0.72299999999999998</c:v>
                </c:pt>
                <c:pt idx="2492">
                  <c:v>0.73199999999999998</c:v>
                </c:pt>
                <c:pt idx="2493">
                  <c:v>0.74199999999999999</c:v>
                </c:pt>
                <c:pt idx="2494">
                  <c:v>0.74399999999999999</c:v>
                </c:pt>
                <c:pt idx="2495">
                  <c:v>0.73199999999999998</c:v>
                </c:pt>
                <c:pt idx="2496">
                  <c:v>0.75600000000000001</c:v>
                </c:pt>
                <c:pt idx="2497">
                  <c:v>0.76200000000000001</c:v>
                </c:pt>
                <c:pt idx="2498">
                  <c:v>0.77900000000000003</c:v>
                </c:pt>
                <c:pt idx="2499">
                  <c:v>0.78200000000000003</c:v>
                </c:pt>
                <c:pt idx="2500">
                  <c:v>0.78400000000000003</c:v>
                </c:pt>
                <c:pt idx="2501">
                  <c:v>0.78600000000000003</c:v>
                </c:pt>
                <c:pt idx="2502">
                  <c:v>0.78800000000000003</c:v>
                </c:pt>
                <c:pt idx="2503">
                  <c:v>0.79800000000000004</c:v>
                </c:pt>
                <c:pt idx="2504">
                  <c:v>0.80300000000000005</c:v>
                </c:pt>
                <c:pt idx="2505">
                  <c:v>0.81400000000000095</c:v>
                </c:pt>
                <c:pt idx="2506">
                  <c:v>0.82299999999999995</c:v>
                </c:pt>
                <c:pt idx="2507">
                  <c:v>0.82100000000000095</c:v>
                </c:pt>
                <c:pt idx="2508">
                  <c:v>0.83</c:v>
                </c:pt>
                <c:pt idx="2509">
                  <c:v>0.83700000000000097</c:v>
                </c:pt>
                <c:pt idx="2510">
                  <c:v>0.84599999999999997</c:v>
                </c:pt>
                <c:pt idx="2511">
                  <c:v>0.93300000000000005</c:v>
                </c:pt>
                <c:pt idx="2512">
                  <c:v>0.89800000000000102</c:v>
                </c:pt>
                <c:pt idx="2513">
                  <c:v>0.89400000000000002</c:v>
                </c:pt>
                <c:pt idx="2514">
                  <c:v>0.89900000000000002</c:v>
                </c:pt>
                <c:pt idx="2515">
                  <c:v>0.91500000000000004</c:v>
                </c:pt>
                <c:pt idx="2516">
                  <c:v>0.91900000000000004</c:v>
                </c:pt>
                <c:pt idx="2517">
                  <c:v>0.91400000000000003</c:v>
                </c:pt>
                <c:pt idx="2518">
                  <c:v>0.92600000000000005</c:v>
                </c:pt>
                <c:pt idx="2519">
                  <c:v>0.93400000000000005</c:v>
                </c:pt>
                <c:pt idx="2520">
                  <c:v>0.92400000000000004</c:v>
                </c:pt>
                <c:pt idx="2521">
                  <c:v>0.94700000000000095</c:v>
                </c:pt>
                <c:pt idx="2522">
                  <c:v>0.95299999999999996</c:v>
                </c:pt>
                <c:pt idx="2523">
                  <c:v>0.95100000000000096</c:v>
                </c:pt>
                <c:pt idx="2524">
                  <c:v>0.96199999999999997</c:v>
                </c:pt>
                <c:pt idx="2525">
                  <c:v>0.95200000000000096</c:v>
                </c:pt>
                <c:pt idx="2526">
                  <c:v>0.97499999999999998</c:v>
                </c:pt>
                <c:pt idx="2527">
                  <c:v>0.99099999999999999</c:v>
                </c:pt>
                <c:pt idx="2528">
                  <c:v>0.98499999999999999</c:v>
                </c:pt>
                <c:pt idx="2529">
                  <c:v>0.99</c:v>
                </c:pt>
                <c:pt idx="2530">
                  <c:v>0.99199999999999999</c:v>
                </c:pt>
                <c:pt idx="2531">
                  <c:v>1.004999999999999</c:v>
                </c:pt>
                <c:pt idx="2532">
                  <c:v>1.014</c:v>
                </c:pt>
                <c:pt idx="2533">
                  <c:v>1.012999999999999</c:v>
                </c:pt>
                <c:pt idx="2534">
                  <c:v>1.016999999999999</c:v>
                </c:pt>
                <c:pt idx="2535">
                  <c:v>1.026999999999999</c:v>
                </c:pt>
                <c:pt idx="2536">
                  <c:v>1.040999999999999</c:v>
                </c:pt>
                <c:pt idx="2537">
                  <c:v>1.042</c:v>
                </c:pt>
                <c:pt idx="2538">
                  <c:v>1.048999999999999</c:v>
                </c:pt>
                <c:pt idx="2539">
                  <c:v>1.053999999999998</c:v>
                </c:pt>
                <c:pt idx="2540">
                  <c:v>1.177</c:v>
                </c:pt>
                <c:pt idx="2541">
                  <c:v>1.075</c:v>
                </c:pt>
                <c:pt idx="2542">
                  <c:v>1.083</c:v>
                </c:pt>
                <c:pt idx="2543">
                  <c:v>1.081</c:v>
                </c:pt>
                <c:pt idx="2544">
                  <c:v>1.093999999999999</c:v>
                </c:pt>
                <c:pt idx="2545">
                  <c:v>1.097</c:v>
                </c:pt>
                <c:pt idx="2546">
                  <c:v>1.107</c:v>
                </c:pt>
                <c:pt idx="2547">
                  <c:v>1.1140000000000001</c:v>
                </c:pt>
                <c:pt idx="2548">
                  <c:v>1.117999999999999</c:v>
                </c:pt>
                <c:pt idx="2549">
                  <c:v>1.121</c:v>
                </c:pt>
                <c:pt idx="2550">
                  <c:v>1.131999999999999</c:v>
                </c:pt>
                <c:pt idx="2551">
                  <c:v>1.1339999999999999</c:v>
                </c:pt>
                <c:pt idx="2552">
                  <c:v>1.149999999999999</c:v>
                </c:pt>
                <c:pt idx="2553">
                  <c:v>1.155999999999999</c:v>
                </c:pt>
                <c:pt idx="2554">
                  <c:v>1.163</c:v>
                </c:pt>
                <c:pt idx="2555">
                  <c:v>1.170000000000001</c:v>
                </c:pt>
                <c:pt idx="2556">
                  <c:v>1.175</c:v>
                </c:pt>
                <c:pt idx="2557">
                  <c:v>1.1830000000000001</c:v>
                </c:pt>
                <c:pt idx="2558">
                  <c:v>1.1990000000000001</c:v>
                </c:pt>
                <c:pt idx="2559">
                  <c:v>1.1970000000000001</c:v>
                </c:pt>
                <c:pt idx="2560">
                  <c:v>1.212</c:v>
                </c:pt>
                <c:pt idx="2561">
                  <c:v>1.210999999999999</c:v>
                </c:pt>
                <c:pt idx="2562">
                  <c:v>1.216999999999999</c:v>
                </c:pt>
                <c:pt idx="2563">
                  <c:v>1.232</c:v>
                </c:pt>
                <c:pt idx="2564">
                  <c:v>1.23</c:v>
                </c:pt>
                <c:pt idx="2565">
                  <c:v>1.236999999999999</c:v>
                </c:pt>
                <c:pt idx="2566">
                  <c:v>1.240999999999999</c:v>
                </c:pt>
                <c:pt idx="2567">
                  <c:v>1.258999999999999</c:v>
                </c:pt>
                <c:pt idx="2568">
                  <c:v>1.264999999999999</c:v>
                </c:pt>
                <c:pt idx="2569">
                  <c:v>1.268</c:v>
                </c:pt>
                <c:pt idx="2570">
                  <c:v>1.278</c:v>
                </c:pt>
                <c:pt idx="2571">
                  <c:v>1.292</c:v>
                </c:pt>
                <c:pt idx="2572">
                  <c:v>1.292999999999999</c:v>
                </c:pt>
                <c:pt idx="2573">
                  <c:v>1.293999999999998</c:v>
                </c:pt>
                <c:pt idx="2574">
                  <c:v>1.31</c:v>
                </c:pt>
                <c:pt idx="2575">
                  <c:v>1.3159999999999981</c:v>
                </c:pt>
                <c:pt idx="2576">
                  <c:v>1.327</c:v>
                </c:pt>
                <c:pt idx="2577">
                  <c:v>1.333</c:v>
                </c:pt>
                <c:pt idx="2578">
                  <c:v>1.3420000000000001</c:v>
                </c:pt>
                <c:pt idx="2579">
                  <c:v>1.349</c:v>
                </c:pt>
                <c:pt idx="2580">
                  <c:v>1.3640000000000001</c:v>
                </c:pt>
                <c:pt idx="2581">
                  <c:v>1.369</c:v>
                </c:pt>
                <c:pt idx="2582">
                  <c:v>1.379</c:v>
                </c:pt>
                <c:pt idx="2583">
                  <c:v>1.387</c:v>
                </c:pt>
                <c:pt idx="2584">
                  <c:v>1.399</c:v>
                </c:pt>
                <c:pt idx="2585">
                  <c:v>1.395999999999999</c:v>
                </c:pt>
                <c:pt idx="2586">
                  <c:v>1.4029999999999989</c:v>
                </c:pt>
                <c:pt idx="2587">
                  <c:v>1.4129999999999989</c:v>
                </c:pt>
                <c:pt idx="2588">
                  <c:v>1.4259999999999979</c:v>
                </c:pt>
                <c:pt idx="2589">
                  <c:v>1.4359999999999979</c:v>
                </c:pt>
                <c:pt idx="2590">
                  <c:v>1.4369999999999981</c:v>
                </c:pt>
                <c:pt idx="2591">
                  <c:v>1.446999999999999</c:v>
                </c:pt>
                <c:pt idx="2592">
                  <c:v>1.464999999999999</c:v>
                </c:pt>
                <c:pt idx="2593">
                  <c:v>1.456999999999999</c:v>
                </c:pt>
                <c:pt idx="2594">
                  <c:v>1.472999999999999</c:v>
                </c:pt>
                <c:pt idx="2595">
                  <c:v>1.480999999999999</c:v>
                </c:pt>
                <c:pt idx="2596">
                  <c:v>1.484999999999999</c:v>
                </c:pt>
                <c:pt idx="2597">
                  <c:v>1.504999999999999</c:v>
                </c:pt>
                <c:pt idx="2598">
                  <c:v>1.510999999999999</c:v>
                </c:pt>
                <c:pt idx="2599">
                  <c:v>1.52</c:v>
                </c:pt>
                <c:pt idx="2600">
                  <c:v>1.521999999999998</c:v>
                </c:pt>
                <c:pt idx="2601">
                  <c:v>1.530999999999999</c:v>
                </c:pt>
                <c:pt idx="2602">
                  <c:v>1.542</c:v>
                </c:pt>
                <c:pt idx="2603">
                  <c:v>1.54</c:v>
                </c:pt>
                <c:pt idx="2604">
                  <c:v>1.552</c:v>
                </c:pt>
                <c:pt idx="2605">
                  <c:v>1.554</c:v>
                </c:pt>
                <c:pt idx="2606">
                  <c:v>1.5620000000000001</c:v>
                </c:pt>
                <c:pt idx="2607">
                  <c:v>1.5720000000000001</c:v>
                </c:pt>
                <c:pt idx="2608">
                  <c:v>1.5920000000000001</c:v>
                </c:pt>
                <c:pt idx="2609">
                  <c:v>1.599</c:v>
                </c:pt>
                <c:pt idx="2610">
                  <c:v>1.603999999999999</c:v>
                </c:pt>
                <c:pt idx="2611">
                  <c:v>1.619</c:v>
                </c:pt>
                <c:pt idx="2612">
                  <c:v>1.625</c:v>
                </c:pt>
                <c:pt idx="2613">
                  <c:v>1.639</c:v>
                </c:pt>
                <c:pt idx="2614">
                  <c:v>1.635</c:v>
                </c:pt>
                <c:pt idx="2615">
                  <c:v>1.645999999999999</c:v>
                </c:pt>
                <c:pt idx="2616">
                  <c:v>1.6539999999999979</c:v>
                </c:pt>
                <c:pt idx="2617">
                  <c:v>1.663</c:v>
                </c:pt>
                <c:pt idx="2618">
                  <c:v>1.6679999999999999</c:v>
                </c:pt>
                <c:pt idx="2619">
                  <c:v>1.6819999999999991</c:v>
                </c:pt>
                <c:pt idx="2620">
                  <c:v>1.6830000000000001</c:v>
                </c:pt>
                <c:pt idx="2621">
                  <c:v>1.7010000000000001</c:v>
                </c:pt>
                <c:pt idx="2622">
                  <c:v>1.7010000000000001</c:v>
                </c:pt>
                <c:pt idx="2623">
                  <c:v>1.7090000000000001</c:v>
                </c:pt>
                <c:pt idx="2624">
                  <c:v>1.7120000000000011</c:v>
                </c:pt>
                <c:pt idx="2625">
                  <c:v>1.7240000000000011</c:v>
                </c:pt>
                <c:pt idx="2626">
                  <c:v>1.7360000000000011</c:v>
                </c:pt>
                <c:pt idx="2627">
                  <c:v>1.7440000000000011</c:v>
                </c:pt>
                <c:pt idx="2628">
                  <c:v>1.7470000000000001</c:v>
                </c:pt>
                <c:pt idx="2629">
                  <c:v>1.7540000000000009</c:v>
                </c:pt>
                <c:pt idx="2630">
                  <c:v>1.7580000000000009</c:v>
                </c:pt>
                <c:pt idx="2631">
                  <c:v>1.7669999999999999</c:v>
                </c:pt>
                <c:pt idx="2632">
                  <c:v>1.7769999999999999</c:v>
                </c:pt>
                <c:pt idx="2633">
                  <c:v>1.7840000000000009</c:v>
                </c:pt>
                <c:pt idx="2634">
                  <c:v>1.7940000000000009</c:v>
                </c:pt>
                <c:pt idx="2635">
                  <c:v>1.796000000000002</c:v>
                </c:pt>
                <c:pt idx="2636">
                  <c:v>1.8119999999999981</c:v>
                </c:pt>
                <c:pt idx="2637">
                  <c:v>1.821</c:v>
                </c:pt>
                <c:pt idx="2638">
                  <c:v>1.8329999999999991</c:v>
                </c:pt>
                <c:pt idx="2639">
                  <c:v>1.8440000000000001</c:v>
                </c:pt>
                <c:pt idx="2640">
                  <c:v>1.851</c:v>
                </c:pt>
                <c:pt idx="2641">
                  <c:v>1.86</c:v>
                </c:pt>
                <c:pt idx="2642">
                  <c:v>1.857</c:v>
                </c:pt>
                <c:pt idx="2643">
                  <c:v>1.863</c:v>
                </c:pt>
                <c:pt idx="2644">
                  <c:v>1.877</c:v>
                </c:pt>
                <c:pt idx="2645">
                  <c:v>1.877</c:v>
                </c:pt>
                <c:pt idx="2646">
                  <c:v>1.8939999999999999</c:v>
                </c:pt>
                <c:pt idx="2647">
                  <c:v>1.895</c:v>
                </c:pt>
                <c:pt idx="2648">
                  <c:v>1.908999999999998</c:v>
                </c:pt>
                <c:pt idx="2649">
                  <c:v>1.9129999999999989</c:v>
                </c:pt>
                <c:pt idx="2650">
                  <c:v>1.9179999999999979</c:v>
                </c:pt>
                <c:pt idx="2651">
                  <c:v>1.9329999999999989</c:v>
                </c:pt>
                <c:pt idx="2652">
                  <c:v>1.9359999999999979</c:v>
                </c:pt>
                <c:pt idx="2653">
                  <c:v>1.944999999999999</c:v>
                </c:pt>
                <c:pt idx="2654">
                  <c:v>1.948999999999999</c:v>
                </c:pt>
                <c:pt idx="2655">
                  <c:v>1.962999999999999</c:v>
                </c:pt>
                <c:pt idx="2656">
                  <c:v>1.960999999999999</c:v>
                </c:pt>
                <c:pt idx="2657">
                  <c:v>1.974</c:v>
                </c:pt>
                <c:pt idx="2658">
                  <c:v>1.976999999999999</c:v>
                </c:pt>
                <c:pt idx="2659">
                  <c:v>1.980999999999999</c:v>
                </c:pt>
                <c:pt idx="2660">
                  <c:v>1.992</c:v>
                </c:pt>
                <c:pt idx="2661">
                  <c:v>1.994</c:v>
                </c:pt>
                <c:pt idx="2662">
                  <c:v>1.998</c:v>
                </c:pt>
                <c:pt idx="2663">
                  <c:v>2.0150000000000001</c:v>
                </c:pt>
                <c:pt idx="2664">
                  <c:v>2.0179999999999998</c:v>
                </c:pt>
                <c:pt idx="2665">
                  <c:v>2.0190000000000001</c:v>
                </c:pt>
                <c:pt idx="2666">
                  <c:v>2.0369999999999981</c:v>
                </c:pt>
                <c:pt idx="2667">
                  <c:v>2.0299999999999998</c:v>
                </c:pt>
                <c:pt idx="2668">
                  <c:v>2.0359999999999991</c:v>
                </c:pt>
                <c:pt idx="2669">
                  <c:v>2.0230000000000001</c:v>
                </c:pt>
                <c:pt idx="2670">
                  <c:v>2.024</c:v>
                </c:pt>
                <c:pt idx="2671">
                  <c:v>2.0150000000000001</c:v>
                </c:pt>
                <c:pt idx="2672">
                  <c:v>2.0159999999999991</c:v>
                </c:pt>
                <c:pt idx="2673">
                  <c:v>2.0649999999999999</c:v>
                </c:pt>
                <c:pt idx="2674">
                  <c:v>2.008</c:v>
                </c:pt>
                <c:pt idx="2675">
                  <c:v>2.0099999999999998</c:v>
                </c:pt>
                <c:pt idx="2676">
                  <c:v>1.992999999999999</c:v>
                </c:pt>
                <c:pt idx="2677">
                  <c:v>1.968999999999999</c:v>
                </c:pt>
                <c:pt idx="2678">
                  <c:v>1.9339999999999971</c:v>
                </c:pt>
                <c:pt idx="2679">
                  <c:v>1.9039999999999979</c:v>
                </c:pt>
                <c:pt idx="2680">
                  <c:v>1.865999999999999</c:v>
                </c:pt>
                <c:pt idx="2681">
                  <c:v>1.8340000000000001</c:v>
                </c:pt>
                <c:pt idx="2682">
                  <c:v>1.802999999999999</c:v>
                </c:pt>
                <c:pt idx="2683">
                  <c:v>1.7660000000000009</c:v>
                </c:pt>
                <c:pt idx="2684">
                  <c:v>1.670000000000001</c:v>
                </c:pt>
                <c:pt idx="2685">
                  <c:v>1.6819999999999991</c:v>
                </c:pt>
                <c:pt idx="2686">
                  <c:v>1.655</c:v>
                </c:pt>
                <c:pt idx="2687">
                  <c:v>1.552999999999999</c:v>
                </c:pt>
                <c:pt idx="2688">
                  <c:v>1.611</c:v>
                </c:pt>
                <c:pt idx="2689">
                  <c:v>1.528999999999999</c:v>
                </c:pt>
                <c:pt idx="2690">
                  <c:v>1.496999999999999</c:v>
                </c:pt>
                <c:pt idx="2691">
                  <c:v>1.477999999999998</c:v>
                </c:pt>
                <c:pt idx="2692">
                  <c:v>1.452999999999999</c:v>
                </c:pt>
                <c:pt idx="2693">
                  <c:v>1.4309999999999989</c:v>
                </c:pt>
                <c:pt idx="2694">
                  <c:v>1.4209999999999989</c:v>
                </c:pt>
                <c:pt idx="2695">
                  <c:v>1.3839999999999999</c:v>
                </c:pt>
                <c:pt idx="2696">
                  <c:v>1.367</c:v>
                </c:pt>
                <c:pt idx="2697">
                  <c:v>1.3480000000000001</c:v>
                </c:pt>
                <c:pt idx="2698">
                  <c:v>1.3380000000000001</c:v>
                </c:pt>
                <c:pt idx="2699">
                  <c:v>1.306</c:v>
                </c:pt>
                <c:pt idx="2700">
                  <c:v>1.29</c:v>
                </c:pt>
                <c:pt idx="2701">
                  <c:v>1.272</c:v>
                </c:pt>
                <c:pt idx="2702">
                  <c:v>1.238999999999999</c:v>
                </c:pt>
                <c:pt idx="2703">
                  <c:v>1.234999999999999</c:v>
                </c:pt>
                <c:pt idx="2704">
                  <c:v>1.220999999999999</c:v>
                </c:pt>
                <c:pt idx="2705">
                  <c:v>1.1990000000000001</c:v>
                </c:pt>
                <c:pt idx="2706">
                  <c:v>1.1879999999999991</c:v>
                </c:pt>
                <c:pt idx="2707">
                  <c:v>1.175999999999999</c:v>
                </c:pt>
                <c:pt idx="2708">
                  <c:v>1.149999999999999</c:v>
                </c:pt>
                <c:pt idx="2709">
                  <c:v>1.1259999999999999</c:v>
                </c:pt>
                <c:pt idx="2710">
                  <c:v>1.109</c:v>
                </c:pt>
                <c:pt idx="2711">
                  <c:v>1.0960000000000001</c:v>
                </c:pt>
                <c:pt idx="2712">
                  <c:v>1.081</c:v>
                </c:pt>
                <c:pt idx="2713">
                  <c:v>1.052</c:v>
                </c:pt>
                <c:pt idx="2714">
                  <c:v>1.046</c:v>
                </c:pt>
                <c:pt idx="2715">
                  <c:v>1.034</c:v>
                </c:pt>
                <c:pt idx="2716">
                  <c:v>1.014</c:v>
                </c:pt>
                <c:pt idx="2717">
                  <c:v>1.004999999999999</c:v>
                </c:pt>
                <c:pt idx="2718">
                  <c:v>1.002</c:v>
                </c:pt>
                <c:pt idx="2719">
                  <c:v>0.97</c:v>
                </c:pt>
                <c:pt idx="2720">
                  <c:v>0.95900000000000096</c:v>
                </c:pt>
                <c:pt idx="2721">
                  <c:v>0.94299999999999995</c:v>
                </c:pt>
                <c:pt idx="2722">
                  <c:v>0.92800000000000005</c:v>
                </c:pt>
                <c:pt idx="2723">
                  <c:v>0.91100000000000003</c:v>
                </c:pt>
                <c:pt idx="2724">
                  <c:v>0.89700000000000102</c:v>
                </c:pt>
                <c:pt idx="2725">
                  <c:v>0.875000000000001</c:v>
                </c:pt>
                <c:pt idx="2726">
                  <c:v>0.87</c:v>
                </c:pt>
                <c:pt idx="2727">
                  <c:v>0.86</c:v>
                </c:pt>
                <c:pt idx="2728">
                  <c:v>0.83499999999999996</c:v>
                </c:pt>
                <c:pt idx="2729">
                  <c:v>0.81900000000000095</c:v>
                </c:pt>
                <c:pt idx="2730">
                  <c:v>0.80800000000000005</c:v>
                </c:pt>
                <c:pt idx="2731">
                  <c:v>0.79300000000000004</c:v>
                </c:pt>
                <c:pt idx="2732">
                  <c:v>0.78800000000000003</c:v>
                </c:pt>
                <c:pt idx="2733">
                  <c:v>0.83499999999999996</c:v>
                </c:pt>
                <c:pt idx="2734">
                  <c:v>0.74300000000000099</c:v>
                </c:pt>
                <c:pt idx="2735">
                  <c:v>0.745</c:v>
                </c:pt>
                <c:pt idx="2736">
                  <c:v>0.71700000000000097</c:v>
                </c:pt>
                <c:pt idx="2737">
                  <c:v>0.70799999999999996</c:v>
                </c:pt>
                <c:pt idx="2738">
                  <c:v>0.69000000000000095</c:v>
                </c:pt>
                <c:pt idx="2739">
                  <c:v>0.67000000000000104</c:v>
                </c:pt>
                <c:pt idx="2740">
                  <c:v>0.65900000000000103</c:v>
                </c:pt>
                <c:pt idx="2741">
                  <c:v>0.65700000000000003</c:v>
                </c:pt>
                <c:pt idx="2742">
                  <c:v>0.64200000000000002</c:v>
                </c:pt>
                <c:pt idx="2743">
                  <c:v>0.629</c:v>
                </c:pt>
                <c:pt idx="2744">
                  <c:v>0.61899999999999999</c:v>
                </c:pt>
                <c:pt idx="2745">
                  <c:v>0.60299999999999998</c:v>
                </c:pt>
                <c:pt idx="2746">
                  <c:v>0.58400000000000096</c:v>
                </c:pt>
                <c:pt idx="2747">
                  <c:v>0.58100000000000096</c:v>
                </c:pt>
                <c:pt idx="2748">
                  <c:v>0.55900000000000005</c:v>
                </c:pt>
                <c:pt idx="2749">
                  <c:v>0.55800000000000005</c:v>
                </c:pt>
                <c:pt idx="2750">
                  <c:v>0.54100000000000004</c:v>
                </c:pt>
                <c:pt idx="2751">
                  <c:v>0.57600000000000096</c:v>
                </c:pt>
                <c:pt idx="2752">
                  <c:v>0.51100000000000001</c:v>
                </c:pt>
                <c:pt idx="2753">
                  <c:v>0.50700000000000001</c:v>
                </c:pt>
                <c:pt idx="2754">
                  <c:v>0.495</c:v>
                </c:pt>
                <c:pt idx="2755">
                  <c:v>0.47799999999999998</c:v>
                </c:pt>
                <c:pt idx="2756">
                  <c:v>0.46800000000000003</c:v>
                </c:pt>
                <c:pt idx="2757">
                  <c:v>0.46899999999999997</c:v>
                </c:pt>
                <c:pt idx="2758">
                  <c:v>0.46100000000000002</c:v>
                </c:pt>
                <c:pt idx="2759">
                  <c:v>0.44500000000000001</c:v>
                </c:pt>
                <c:pt idx="2760">
                  <c:v>0.432</c:v>
                </c:pt>
                <c:pt idx="2761">
                  <c:v>0.41699999999999998</c:v>
                </c:pt>
                <c:pt idx="2762">
                  <c:v>0.42199999999999999</c:v>
                </c:pt>
                <c:pt idx="2763">
                  <c:v>0.41299999999999998</c:v>
                </c:pt>
                <c:pt idx="2764">
                  <c:v>0.41199999999999998</c:v>
                </c:pt>
                <c:pt idx="2765">
                  <c:v>0.38700000000000001</c:v>
                </c:pt>
                <c:pt idx="2766">
                  <c:v>0.379</c:v>
                </c:pt>
                <c:pt idx="2767">
                  <c:v>0.36799999999999999</c:v>
                </c:pt>
                <c:pt idx="2768">
                  <c:v>0.36499999999999999</c:v>
                </c:pt>
                <c:pt idx="2769">
                  <c:v>0.36099999999999999</c:v>
                </c:pt>
                <c:pt idx="2770">
                  <c:v>0.34799999999999998</c:v>
                </c:pt>
                <c:pt idx="2771">
                  <c:v>0.35199999999999998</c:v>
                </c:pt>
                <c:pt idx="2772">
                  <c:v>0.33</c:v>
                </c:pt>
                <c:pt idx="2773">
                  <c:v>0.32700000000000001</c:v>
                </c:pt>
                <c:pt idx="2774">
                  <c:v>0.316</c:v>
                </c:pt>
                <c:pt idx="2775">
                  <c:v>0.31</c:v>
                </c:pt>
                <c:pt idx="2776">
                  <c:v>0.29599999999999999</c:v>
                </c:pt>
                <c:pt idx="2777">
                  <c:v>0.2</c:v>
                </c:pt>
                <c:pt idx="2778">
                  <c:v>0.27700000000000002</c:v>
                </c:pt>
                <c:pt idx="2779">
                  <c:v>0.26900000000000002</c:v>
                </c:pt>
                <c:pt idx="2780">
                  <c:v>0.26400000000000001</c:v>
                </c:pt>
                <c:pt idx="2781">
                  <c:v>0.26500000000000001</c:v>
                </c:pt>
                <c:pt idx="2782">
                  <c:v>0.251</c:v>
                </c:pt>
                <c:pt idx="2783">
                  <c:v>0.24199999999999999</c:v>
                </c:pt>
                <c:pt idx="2784">
                  <c:v>0.24399999999999999</c:v>
                </c:pt>
                <c:pt idx="2785">
                  <c:v>0.24099999999999999</c:v>
                </c:pt>
                <c:pt idx="2786">
                  <c:v>0.22500000000000001</c:v>
                </c:pt>
                <c:pt idx="2787">
                  <c:v>0.22</c:v>
                </c:pt>
                <c:pt idx="2788">
                  <c:v>0.20699999999999999</c:v>
                </c:pt>
                <c:pt idx="2789">
                  <c:v>0.20799999999999999</c:v>
                </c:pt>
                <c:pt idx="2790">
                  <c:v>0.20899999999999999</c:v>
                </c:pt>
                <c:pt idx="2791">
                  <c:v>0.2</c:v>
                </c:pt>
                <c:pt idx="2792">
                  <c:v>0.188</c:v>
                </c:pt>
                <c:pt idx="2793">
                  <c:v>0.161</c:v>
                </c:pt>
                <c:pt idx="2794">
                  <c:v>0.153</c:v>
                </c:pt>
                <c:pt idx="2795">
                  <c:v>0.153</c:v>
                </c:pt>
                <c:pt idx="2796">
                  <c:v>0.14399999999999999</c:v>
                </c:pt>
                <c:pt idx="2797">
                  <c:v>0.14399999999999999</c:v>
                </c:pt>
                <c:pt idx="2798">
                  <c:v>0.13500000000000001</c:v>
                </c:pt>
                <c:pt idx="2799">
                  <c:v>8.8000000000000106E-2</c:v>
                </c:pt>
                <c:pt idx="2800">
                  <c:v>9.3000000000000096E-2</c:v>
                </c:pt>
                <c:pt idx="2801">
                  <c:v>9.8000000000000101E-2</c:v>
                </c:pt>
                <c:pt idx="2802">
                  <c:v>0.09</c:v>
                </c:pt>
                <c:pt idx="2803">
                  <c:v>7.9000000000000098E-2</c:v>
                </c:pt>
                <c:pt idx="2804">
                  <c:v>7.6000000000000095E-2</c:v>
                </c:pt>
                <c:pt idx="2805">
                  <c:v>7.4000000000000093E-2</c:v>
                </c:pt>
                <c:pt idx="2806">
                  <c:v>7.2000000000000106E-2</c:v>
                </c:pt>
                <c:pt idx="2807">
                  <c:v>6.9000000000000103E-2</c:v>
                </c:pt>
                <c:pt idx="2808">
                  <c:v>6.9000000000000103E-2</c:v>
                </c:pt>
                <c:pt idx="2809">
                  <c:v>5.5E-2</c:v>
                </c:pt>
                <c:pt idx="2810">
                  <c:v>6.2E-2</c:v>
                </c:pt>
                <c:pt idx="2811">
                  <c:v>5.8000000000000003E-2</c:v>
                </c:pt>
                <c:pt idx="2812">
                  <c:v>4.3999999999999997E-2</c:v>
                </c:pt>
                <c:pt idx="2813">
                  <c:v>3.7999999999999999E-2</c:v>
                </c:pt>
                <c:pt idx="2814">
                  <c:v>5.2999999999999999E-2</c:v>
                </c:pt>
                <c:pt idx="2815">
                  <c:v>4.7E-2</c:v>
                </c:pt>
                <c:pt idx="2816">
                  <c:v>4.8000000000000001E-2</c:v>
                </c:pt>
                <c:pt idx="2817">
                  <c:v>4.5999999999999999E-2</c:v>
                </c:pt>
                <c:pt idx="2818">
                  <c:v>4.2999999999999997E-2</c:v>
                </c:pt>
                <c:pt idx="2819">
                  <c:v>4.2000000000000003E-2</c:v>
                </c:pt>
                <c:pt idx="2820">
                  <c:v>0.04</c:v>
                </c:pt>
                <c:pt idx="2821">
                  <c:v>3.7999999999999999E-2</c:v>
                </c:pt>
                <c:pt idx="2822">
                  <c:v>2.8000000000000001E-2</c:v>
                </c:pt>
                <c:pt idx="2823">
                  <c:v>2.1000000000000001E-2</c:v>
                </c:pt>
                <c:pt idx="2824">
                  <c:v>2.5999999999999999E-2</c:v>
                </c:pt>
                <c:pt idx="2825">
                  <c:v>7.0000000000000097E-3</c:v>
                </c:pt>
                <c:pt idx="2826">
                  <c:v>3.1E-2</c:v>
                </c:pt>
                <c:pt idx="2827">
                  <c:v>2.3E-2</c:v>
                </c:pt>
                <c:pt idx="2828">
                  <c:v>5.0000000000000001E-3</c:v>
                </c:pt>
                <c:pt idx="2829">
                  <c:v>1.7000000000000001E-2</c:v>
                </c:pt>
                <c:pt idx="2830">
                  <c:v>1.7000000000000001E-2</c:v>
                </c:pt>
                <c:pt idx="2831">
                  <c:v>8.0000000000000106E-3</c:v>
                </c:pt>
                <c:pt idx="2832">
                  <c:v>8.0000000000000106E-3</c:v>
                </c:pt>
                <c:pt idx="2833">
                  <c:v>0.01</c:v>
                </c:pt>
                <c:pt idx="2834">
                  <c:v>1.4E-2</c:v>
                </c:pt>
                <c:pt idx="2835">
                  <c:v>1.6E-2</c:v>
                </c:pt>
                <c:pt idx="2836">
                  <c:v>1.2999999999999999E-2</c:v>
                </c:pt>
                <c:pt idx="2837">
                  <c:v>6.0000000000000097E-3</c:v>
                </c:pt>
                <c:pt idx="2838">
                  <c:v>2E-3</c:v>
                </c:pt>
                <c:pt idx="2839">
                  <c:v>2E-3</c:v>
                </c:pt>
                <c:pt idx="2840">
                  <c:v>-1E-3</c:v>
                </c:pt>
                <c:pt idx="2841">
                  <c:v>7.0000000000000097E-3</c:v>
                </c:pt>
                <c:pt idx="2842">
                  <c:v>6.0000000000000097E-3</c:v>
                </c:pt>
                <c:pt idx="2843">
                  <c:v>-1.2999999999999999E-2</c:v>
                </c:pt>
                <c:pt idx="2844">
                  <c:v>4.0000000000000001E-3</c:v>
                </c:pt>
                <c:pt idx="2845">
                  <c:v>1.2E-2</c:v>
                </c:pt>
                <c:pt idx="2846">
                  <c:v>9.0000000000000097E-3</c:v>
                </c:pt>
                <c:pt idx="2847">
                  <c:v>7.0000000000000097E-3</c:v>
                </c:pt>
                <c:pt idx="2848">
                  <c:v>8.0000000000000106E-3</c:v>
                </c:pt>
                <c:pt idx="2849">
                  <c:v>2.1000000000000001E-2</c:v>
                </c:pt>
                <c:pt idx="2850">
                  <c:v>1.6E-2</c:v>
                </c:pt>
                <c:pt idx="2851">
                  <c:v>4.0000000000000001E-3</c:v>
                </c:pt>
                <c:pt idx="2852">
                  <c:v>1.9E-2</c:v>
                </c:pt>
                <c:pt idx="2853">
                  <c:v>2.1999999999999999E-2</c:v>
                </c:pt>
                <c:pt idx="2854">
                  <c:v>2.1000000000000001E-2</c:v>
                </c:pt>
                <c:pt idx="2855">
                  <c:v>2.5999999999999999E-2</c:v>
                </c:pt>
                <c:pt idx="2856">
                  <c:v>2.1000000000000001E-2</c:v>
                </c:pt>
                <c:pt idx="2857">
                  <c:v>2.3E-2</c:v>
                </c:pt>
                <c:pt idx="2858">
                  <c:v>2.9000000000000001E-2</c:v>
                </c:pt>
                <c:pt idx="2859">
                  <c:v>2.8000000000000001E-2</c:v>
                </c:pt>
                <c:pt idx="2860">
                  <c:v>3.7999999999999999E-2</c:v>
                </c:pt>
                <c:pt idx="2861">
                  <c:v>3.2000000000000001E-2</c:v>
                </c:pt>
                <c:pt idx="2862">
                  <c:v>3.4000000000000002E-2</c:v>
                </c:pt>
                <c:pt idx="2863">
                  <c:v>4.1000000000000002E-2</c:v>
                </c:pt>
                <c:pt idx="2864">
                  <c:v>0.05</c:v>
                </c:pt>
                <c:pt idx="2865">
                  <c:v>0.04</c:v>
                </c:pt>
                <c:pt idx="2866">
                  <c:v>5.4000000000000097E-2</c:v>
                </c:pt>
                <c:pt idx="2867">
                  <c:v>6.3E-2</c:v>
                </c:pt>
                <c:pt idx="2868">
                  <c:v>0.06</c:v>
                </c:pt>
                <c:pt idx="2869">
                  <c:v>7.0999999999999994E-2</c:v>
                </c:pt>
                <c:pt idx="2870">
                  <c:v>7.0999999999999994E-2</c:v>
                </c:pt>
                <c:pt idx="2871">
                  <c:v>7.7000000000000096E-2</c:v>
                </c:pt>
                <c:pt idx="2872">
                  <c:v>8.4000000000000102E-2</c:v>
                </c:pt>
                <c:pt idx="2873">
                  <c:v>8.0000000000000099E-2</c:v>
                </c:pt>
                <c:pt idx="2874">
                  <c:v>8.5999999999999993E-2</c:v>
                </c:pt>
                <c:pt idx="2875">
                  <c:v>9.6000000000000099E-2</c:v>
                </c:pt>
                <c:pt idx="2876">
                  <c:v>0.10100000000000001</c:v>
                </c:pt>
                <c:pt idx="2877">
                  <c:v>0.105</c:v>
                </c:pt>
                <c:pt idx="2878">
                  <c:v>0.151</c:v>
                </c:pt>
                <c:pt idx="2879">
                  <c:v>0.13100000000000001</c:v>
                </c:pt>
                <c:pt idx="2880">
                  <c:v>0.19</c:v>
                </c:pt>
                <c:pt idx="2881">
                  <c:v>0.14599999999999999</c:v>
                </c:pt>
                <c:pt idx="2882">
                  <c:v>0.155</c:v>
                </c:pt>
                <c:pt idx="2883">
                  <c:v>0.156</c:v>
                </c:pt>
                <c:pt idx="2884">
                  <c:v>0.159</c:v>
                </c:pt>
                <c:pt idx="2885">
                  <c:v>0.16400000000000001</c:v>
                </c:pt>
                <c:pt idx="2886">
                  <c:v>0.16600000000000001</c:v>
                </c:pt>
                <c:pt idx="2887">
                  <c:v>0.17399999999999999</c:v>
                </c:pt>
                <c:pt idx="2888">
                  <c:v>0.215</c:v>
                </c:pt>
                <c:pt idx="2889">
                  <c:v>0.191</c:v>
                </c:pt>
                <c:pt idx="2890">
                  <c:v>0.191</c:v>
                </c:pt>
                <c:pt idx="2891">
                  <c:v>0.20100000000000001</c:v>
                </c:pt>
                <c:pt idx="2892">
                  <c:v>0.21</c:v>
                </c:pt>
                <c:pt idx="2893">
                  <c:v>0.20499999999999999</c:v>
                </c:pt>
                <c:pt idx="2894">
                  <c:v>0.21099999999999999</c:v>
                </c:pt>
                <c:pt idx="2895">
                  <c:v>0.219</c:v>
                </c:pt>
                <c:pt idx="2896">
                  <c:v>0.22700000000000001</c:v>
                </c:pt>
                <c:pt idx="2897">
                  <c:v>0.222</c:v>
                </c:pt>
                <c:pt idx="2898">
                  <c:v>0.23799999999999999</c:v>
                </c:pt>
                <c:pt idx="2899">
                  <c:v>0.245</c:v>
                </c:pt>
                <c:pt idx="2900">
                  <c:v>0.23400000000000001</c:v>
                </c:pt>
                <c:pt idx="2901">
                  <c:v>0.24399999999999999</c:v>
                </c:pt>
                <c:pt idx="2902">
                  <c:v>0.317</c:v>
                </c:pt>
                <c:pt idx="2903">
                  <c:v>0.28199999999999997</c:v>
                </c:pt>
                <c:pt idx="2904">
                  <c:v>0.28299999999999997</c:v>
                </c:pt>
                <c:pt idx="2905">
                  <c:v>0.28799999999999998</c:v>
                </c:pt>
                <c:pt idx="2906">
                  <c:v>0.28699999999999998</c:v>
                </c:pt>
                <c:pt idx="2907">
                  <c:v>0.29399999999999998</c:v>
                </c:pt>
                <c:pt idx="2908">
                  <c:v>0.29799999999999999</c:v>
                </c:pt>
                <c:pt idx="2909">
                  <c:v>0.31</c:v>
                </c:pt>
                <c:pt idx="2910">
                  <c:v>0.30399999999999999</c:v>
                </c:pt>
                <c:pt idx="2911">
                  <c:v>0.318</c:v>
                </c:pt>
                <c:pt idx="2912">
                  <c:v>0.314</c:v>
                </c:pt>
                <c:pt idx="2913">
                  <c:v>0.35199999999999998</c:v>
                </c:pt>
                <c:pt idx="2914">
                  <c:v>0.33700000000000002</c:v>
                </c:pt>
                <c:pt idx="2915">
                  <c:v>0.34499999999999997</c:v>
                </c:pt>
                <c:pt idx="2916">
                  <c:v>0.34499999999999997</c:v>
                </c:pt>
                <c:pt idx="2917">
                  <c:v>0.35</c:v>
                </c:pt>
                <c:pt idx="2918">
                  <c:v>0.34599999999999997</c:v>
                </c:pt>
                <c:pt idx="2919">
                  <c:v>0.36299999999999999</c:v>
                </c:pt>
                <c:pt idx="2920">
                  <c:v>0.371</c:v>
                </c:pt>
                <c:pt idx="2921">
                  <c:v>0.37</c:v>
                </c:pt>
                <c:pt idx="2922">
                  <c:v>0.36299999999999999</c:v>
                </c:pt>
                <c:pt idx="2923">
                  <c:v>0.38300000000000001</c:v>
                </c:pt>
                <c:pt idx="2924">
                  <c:v>0.38100000000000001</c:v>
                </c:pt>
                <c:pt idx="2925">
                  <c:v>0.38300000000000001</c:v>
                </c:pt>
                <c:pt idx="2926">
                  <c:v>0.38200000000000001</c:v>
                </c:pt>
                <c:pt idx="2927">
                  <c:v>0.39900000000000002</c:v>
                </c:pt>
                <c:pt idx="2928">
                  <c:v>0.39200000000000002</c:v>
                </c:pt>
                <c:pt idx="2929">
                  <c:v>0.39700000000000002</c:v>
                </c:pt>
                <c:pt idx="2930">
                  <c:v>0.4</c:v>
                </c:pt>
                <c:pt idx="2931">
                  <c:v>0.40200000000000002</c:v>
                </c:pt>
                <c:pt idx="2932">
                  <c:v>0.41399999999999998</c:v>
                </c:pt>
                <c:pt idx="2933">
                  <c:v>0.41099999999999998</c:v>
                </c:pt>
                <c:pt idx="2934">
                  <c:v>0.41699999999999998</c:v>
                </c:pt>
                <c:pt idx="2935">
                  <c:v>0.39100000000000001</c:v>
                </c:pt>
                <c:pt idx="2936">
                  <c:v>0.42599999999999999</c:v>
                </c:pt>
                <c:pt idx="2937">
                  <c:v>0.43</c:v>
                </c:pt>
                <c:pt idx="2938">
                  <c:v>0.42299999999999999</c:v>
                </c:pt>
                <c:pt idx="2939">
                  <c:v>0.44900000000000001</c:v>
                </c:pt>
                <c:pt idx="2940">
                  <c:v>0.44700000000000001</c:v>
                </c:pt>
                <c:pt idx="2941">
                  <c:v>0.44800000000000001</c:v>
                </c:pt>
                <c:pt idx="2942">
                  <c:v>0.45500000000000002</c:v>
                </c:pt>
                <c:pt idx="2943">
                  <c:v>0.46100000000000002</c:v>
                </c:pt>
                <c:pt idx="2944">
                  <c:v>0.46700000000000003</c:v>
                </c:pt>
                <c:pt idx="2945">
                  <c:v>0.46300000000000002</c:v>
                </c:pt>
                <c:pt idx="2946">
                  <c:v>0.47099999999999997</c:v>
                </c:pt>
                <c:pt idx="2947">
                  <c:v>0.48</c:v>
                </c:pt>
                <c:pt idx="2948">
                  <c:v>0.47899999999999998</c:v>
                </c:pt>
                <c:pt idx="2949">
                  <c:v>0.47399999999999998</c:v>
                </c:pt>
                <c:pt idx="2950">
                  <c:v>0.48599999999999999</c:v>
                </c:pt>
                <c:pt idx="2951">
                  <c:v>0.49199999999999999</c:v>
                </c:pt>
                <c:pt idx="2952">
                  <c:v>0.49099999999999999</c:v>
                </c:pt>
                <c:pt idx="2953">
                  <c:v>0.49399999999999999</c:v>
                </c:pt>
                <c:pt idx="2954">
                  <c:v>0.49399999999999999</c:v>
                </c:pt>
                <c:pt idx="2955">
                  <c:v>0.502</c:v>
                </c:pt>
                <c:pt idx="2956">
                  <c:v>0.5</c:v>
                </c:pt>
                <c:pt idx="2957">
                  <c:v>0.50700000000000001</c:v>
                </c:pt>
                <c:pt idx="2958">
                  <c:v>0.50700000000000001</c:v>
                </c:pt>
                <c:pt idx="2959">
                  <c:v>0.52100000000000002</c:v>
                </c:pt>
                <c:pt idx="2960">
                  <c:v>0.51900000000000002</c:v>
                </c:pt>
                <c:pt idx="2961">
                  <c:v>0.52900000000000003</c:v>
                </c:pt>
                <c:pt idx="2962">
                  <c:v>0.53100000000000003</c:v>
                </c:pt>
                <c:pt idx="2963">
                  <c:v>0.53300000000000003</c:v>
                </c:pt>
                <c:pt idx="2964">
                  <c:v>0.54900000000000004</c:v>
                </c:pt>
                <c:pt idx="2965">
                  <c:v>0.55500000000000005</c:v>
                </c:pt>
                <c:pt idx="2966">
                  <c:v>0.56300000000000106</c:v>
                </c:pt>
                <c:pt idx="2967">
                  <c:v>0.56899999999999995</c:v>
                </c:pt>
                <c:pt idx="2968">
                  <c:v>0.56999999999999995</c:v>
                </c:pt>
                <c:pt idx="2969">
                  <c:v>0.57100000000000095</c:v>
                </c:pt>
                <c:pt idx="2970">
                  <c:v>0.57700000000000096</c:v>
                </c:pt>
                <c:pt idx="2971">
                  <c:v>0.57999999999999996</c:v>
                </c:pt>
                <c:pt idx="2972">
                  <c:v>0.58200000000000096</c:v>
                </c:pt>
                <c:pt idx="2973">
                  <c:v>0.58900000000000097</c:v>
                </c:pt>
                <c:pt idx="2974">
                  <c:v>0.59300000000000097</c:v>
                </c:pt>
                <c:pt idx="2975">
                  <c:v>0.59400000000000097</c:v>
                </c:pt>
                <c:pt idx="2976">
                  <c:v>0.60199999999999998</c:v>
                </c:pt>
                <c:pt idx="2977">
                  <c:v>0.60699999999999998</c:v>
                </c:pt>
                <c:pt idx="2978">
                  <c:v>0.60099999999999998</c:v>
                </c:pt>
                <c:pt idx="2979">
                  <c:v>0.61599999999999999</c:v>
                </c:pt>
                <c:pt idx="2980">
                  <c:v>0.624</c:v>
                </c:pt>
                <c:pt idx="2981">
                  <c:v>0.63200000000000001</c:v>
                </c:pt>
                <c:pt idx="2982">
                  <c:v>0.64300000000000102</c:v>
                </c:pt>
                <c:pt idx="2983">
                  <c:v>0.64800000000000102</c:v>
                </c:pt>
                <c:pt idx="2984">
                  <c:v>0.64900000000000102</c:v>
                </c:pt>
                <c:pt idx="2985">
                  <c:v>0.64500000000000102</c:v>
                </c:pt>
                <c:pt idx="2986">
                  <c:v>0.64900000000000102</c:v>
                </c:pt>
                <c:pt idx="2987">
                  <c:v>0.66500000000000103</c:v>
                </c:pt>
                <c:pt idx="2988">
                  <c:v>0.67600000000000104</c:v>
                </c:pt>
                <c:pt idx="2989">
                  <c:v>0.66000000000000103</c:v>
                </c:pt>
                <c:pt idx="2990">
                  <c:v>0.67500000000000104</c:v>
                </c:pt>
                <c:pt idx="2991">
                  <c:v>0.67700000000000105</c:v>
                </c:pt>
                <c:pt idx="2992">
                  <c:v>0.68900000000000095</c:v>
                </c:pt>
                <c:pt idx="2993">
                  <c:v>0.68200000000000105</c:v>
                </c:pt>
                <c:pt idx="2994">
                  <c:v>0.69400000000000095</c:v>
                </c:pt>
                <c:pt idx="2995">
                  <c:v>0.70299999999999996</c:v>
                </c:pt>
                <c:pt idx="2996">
                  <c:v>0.71</c:v>
                </c:pt>
                <c:pt idx="2997">
                  <c:v>0.72299999999999998</c:v>
                </c:pt>
                <c:pt idx="2998">
                  <c:v>0.72199999999999998</c:v>
                </c:pt>
                <c:pt idx="2999">
                  <c:v>0.72400000000000098</c:v>
                </c:pt>
                <c:pt idx="3000">
                  <c:v>0.73199999999999998</c:v>
                </c:pt>
                <c:pt idx="3001">
                  <c:v>0.73800000000000099</c:v>
                </c:pt>
                <c:pt idx="3002">
                  <c:v>0.74399999999999999</c:v>
                </c:pt>
                <c:pt idx="3003">
                  <c:v>0.74199999999999999</c:v>
                </c:pt>
                <c:pt idx="3004">
                  <c:v>0.75700000000000001</c:v>
                </c:pt>
                <c:pt idx="3005">
                  <c:v>0.75900000000000001</c:v>
                </c:pt>
                <c:pt idx="3006">
                  <c:v>0.75700000000000001</c:v>
                </c:pt>
                <c:pt idx="3007">
                  <c:v>0.77400000000000002</c:v>
                </c:pt>
                <c:pt idx="3008">
                  <c:v>0.76800000000000102</c:v>
                </c:pt>
                <c:pt idx="3009">
                  <c:v>0.77300000000000002</c:v>
                </c:pt>
                <c:pt idx="3010">
                  <c:v>0.78500000000000003</c:v>
                </c:pt>
                <c:pt idx="3011">
                  <c:v>0.78300000000000003</c:v>
                </c:pt>
                <c:pt idx="3012">
                  <c:v>0.79700000000000004</c:v>
                </c:pt>
                <c:pt idx="3013">
                  <c:v>0.75700000000000001</c:v>
                </c:pt>
                <c:pt idx="3014">
                  <c:v>0.81299999999999994</c:v>
                </c:pt>
                <c:pt idx="3015">
                  <c:v>0.82100000000000095</c:v>
                </c:pt>
                <c:pt idx="3016">
                  <c:v>0.82699999999999996</c:v>
                </c:pt>
                <c:pt idx="3017">
                  <c:v>0.81900000000000095</c:v>
                </c:pt>
                <c:pt idx="3018">
                  <c:v>0.83099999999999996</c:v>
                </c:pt>
                <c:pt idx="3019">
                  <c:v>0.84400000000000097</c:v>
                </c:pt>
                <c:pt idx="3020">
                  <c:v>0.84499999999999997</c:v>
                </c:pt>
                <c:pt idx="3021">
                  <c:v>0.85199999999999998</c:v>
                </c:pt>
                <c:pt idx="3022">
                  <c:v>0.85499999999999998</c:v>
                </c:pt>
                <c:pt idx="3023">
                  <c:v>0.873000000000001</c:v>
                </c:pt>
                <c:pt idx="3024">
                  <c:v>0.86599999999999999</c:v>
                </c:pt>
                <c:pt idx="3025">
                  <c:v>0.87</c:v>
                </c:pt>
                <c:pt idx="3026">
                  <c:v>0.86199999999999999</c:v>
                </c:pt>
                <c:pt idx="3027">
                  <c:v>0.87</c:v>
                </c:pt>
                <c:pt idx="3028">
                  <c:v>0.88400000000000101</c:v>
                </c:pt>
                <c:pt idx="3029">
                  <c:v>0.91</c:v>
                </c:pt>
                <c:pt idx="3030">
                  <c:v>0.90700000000000003</c:v>
                </c:pt>
                <c:pt idx="3031">
                  <c:v>0.90400000000000003</c:v>
                </c:pt>
                <c:pt idx="3032">
                  <c:v>0.91</c:v>
                </c:pt>
                <c:pt idx="3033">
                  <c:v>0.92</c:v>
                </c:pt>
                <c:pt idx="3034">
                  <c:v>0.92800000000000005</c:v>
                </c:pt>
                <c:pt idx="3035">
                  <c:v>0.94200000000000095</c:v>
                </c:pt>
                <c:pt idx="3036">
                  <c:v>0.94399999999999995</c:v>
                </c:pt>
                <c:pt idx="3037">
                  <c:v>0.95100000000000096</c:v>
                </c:pt>
                <c:pt idx="3038">
                  <c:v>0.95699999999999996</c:v>
                </c:pt>
                <c:pt idx="3039">
                  <c:v>0.96900000000000097</c:v>
                </c:pt>
                <c:pt idx="3040">
                  <c:v>0.96900000000000097</c:v>
                </c:pt>
                <c:pt idx="3041">
                  <c:v>0.97</c:v>
                </c:pt>
                <c:pt idx="3042">
                  <c:v>0.97499999999999998</c:v>
                </c:pt>
                <c:pt idx="3043">
                  <c:v>0.98499999999999999</c:v>
                </c:pt>
                <c:pt idx="3044">
                  <c:v>0.99399999999999999</c:v>
                </c:pt>
                <c:pt idx="3045">
                  <c:v>0.99</c:v>
                </c:pt>
                <c:pt idx="3046">
                  <c:v>1.002</c:v>
                </c:pt>
                <c:pt idx="3047">
                  <c:v>1.002</c:v>
                </c:pt>
                <c:pt idx="3048">
                  <c:v>1.008</c:v>
                </c:pt>
                <c:pt idx="3049">
                  <c:v>1.022999999999999</c:v>
                </c:pt>
                <c:pt idx="3050">
                  <c:v>1.028</c:v>
                </c:pt>
                <c:pt idx="3051">
                  <c:v>1.040999999999999</c:v>
                </c:pt>
                <c:pt idx="3052">
                  <c:v>1.032999999999999</c:v>
                </c:pt>
                <c:pt idx="3053">
                  <c:v>1.042999999999999</c:v>
                </c:pt>
                <c:pt idx="3054">
                  <c:v>1.048</c:v>
                </c:pt>
                <c:pt idx="3055">
                  <c:v>1.048</c:v>
                </c:pt>
                <c:pt idx="3056">
                  <c:v>1.054999999999999</c:v>
                </c:pt>
                <c:pt idx="3057">
                  <c:v>1.0720000000000001</c:v>
                </c:pt>
                <c:pt idx="3058">
                  <c:v>1.0720000000000001</c:v>
                </c:pt>
                <c:pt idx="3059">
                  <c:v>1.0639999999999981</c:v>
                </c:pt>
                <c:pt idx="3060">
                  <c:v>1.0920000000000001</c:v>
                </c:pt>
                <c:pt idx="3061">
                  <c:v>1.1060000000000001</c:v>
                </c:pt>
                <c:pt idx="3062">
                  <c:v>1.103</c:v>
                </c:pt>
                <c:pt idx="3063">
                  <c:v>1.109</c:v>
                </c:pt>
                <c:pt idx="3064">
                  <c:v>1.111999999999999</c:v>
                </c:pt>
                <c:pt idx="3065">
                  <c:v>1.127999999999999</c:v>
                </c:pt>
                <c:pt idx="3066">
                  <c:v>1.131</c:v>
                </c:pt>
                <c:pt idx="3067">
                  <c:v>1.147</c:v>
                </c:pt>
                <c:pt idx="3068">
                  <c:v>1.145</c:v>
                </c:pt>
                <c:pt idx="3069">
                  <c:v>1.159</c:v>
                </c:pt>
                <c:pt idx="3070">
                  <c:v>1.165999999999999</c:v>
                </c:pt>
                <c:pt idx="3071">
                  <c:v>1.171999999999999</c:v>
                </c:pt>
                <c:pt idx="3072">
                  <c:v>1.1830000000000001</c:v>
                </c:pt>
                <c:pt idx="3073">
                  <c:v>1.1859999999999991</c:v>
                </c:pt>
                <c:pt idx="3074">
                  <c:v>1.1870000000000001</c:v>
                </c:pt>
                <c:pt idx="3075">
                  <c:v>1.204999999999999</c:v>
                </c:pt>
                <c:pt idx="3076">
                  <c:v>1.204999999999999</c:v>
                </c:pt>
                <c:pt idx="3077">
                  <c:v>1.206999999999999</c:v>
                </c:pt>
                <c:pt idx="3078">
                  <c:v>1.226999999999999</c:v>
                </c:pt>
                <c:pt idx="3079">
                  <c:v>1.238</c:v>
                </c:pt>
                <c:pt idx="3080">
                  <c:v>1.228999999999999</c:v>
                </c:pt>
                <c:pt idx="3081">
                  <c:v>1.252</c:v>
                </c:pt>
                <c:pt idx="3082">
                  <c:v>1.26</c:v>
                </c:pt>
                <c:pt idx="3083">
                  <c:v>1.252999999999999</c:v>
                </c:pt>
                <c:pt idx="3084">
                  <c:v>1.244</c:v>
                </c:pt>
                <c:pt idx="3085">
                  <c:v>1.27</c:v>
                </c:pt>
                <c:pt idx="3086">
                  <c:v>1.274999999999999</c:v>
                </c:pt>
                <c:pt idx="3087">
                  <c:v>1.288999999999999</c:v>
                </c:pt>
                <c:pt idx="3088">
                  <c:v>1.298</c:v>
                </c:pt>
                <c:pt idx="3089">
                  <c:v>1.323</c:v>
                </c:pt>
                <c:pt idx="3090">
                  <c:v>1.3169999999999999</c:v>
                </c:pt>
                <c:pt idx="3091">
                  <c:v>1.3089999999999991</c:v>
                </c:pt>
                <c:pt idx="3092">
                  <c:v>1.33</c:v>
                </c:pt>
                <c:pt idx="3093">
                  <c:v>1.345999999999999</c:v>
                </c:pt>
                <c:pt idx="3094">
                  <c:v>1.405999999999997</c:v>
                </c:pt>
                <c:pt idx="3095">
                  <c:v>1.373</c:v>
                </c:pt>
                <c:pt idx="3096">
                  <c:v>1.381999999999999</c:v>
                </c:pt>
                <c:pt idx="3097">
                  <c:v>1.3879999999999999</c:v>
                </c:pt>
                <c:pt idx="3098">
                  <c:v>1.381999999999999</c:v>
                </c:pt>
                <c:pt idx="3099">
                  <c:v>1.4079999999999979</c:v>
                </c:pt>
                <c:pt idx="3100">
                  <c:v>1.411999999999997</c:v>
                </c:pt>
                <c:pt idx="3101">
                  <c:v>1.4259999999999979</c:v>
                </c:pt>
                <c:pt idx="3102">
                  <c:v>1.444</c:v>
                </c:pt>
                <c:pt idx="3103">
                  <c:v>1.4379999999999999</c:v>
                </c:pt>
                <c:pt idx="3104">
                  <c:v>1.444</c:v>
                </c:pt>
                <c:pt idx="3105">
                  <c:v>1.452</c:v>
                </c:pt>
                <c:pt idx="3106">
                  <c:v>1.464999999999999</c:v>
                </c:pt>
                <c:pt idx="3107">
                  <c:v>1.464999999999999</c:v>
                </c:pt>
                <c:pt idx="3108">
                  <c:v>1.474999999999999</c:v>
                </c:pt>
                <c:pt idx="3109">
                  <c:v>1.534</c:v>
                </c:pt>
                <c:pt idx="3110">
                  <c:v>1.542999999999999</c:v>
                </c:pt>
                <c:pt idx="3111">
                  <c:v>1.547999999999998</c:v>
                </c:pt>
                <c:pt idx="3112">
                  <c:v>1.5609999999999991</c:v>
                </c:pt>
                <c:pt idx="3113">
                  <c:v>1.5649999999999991</c:v>
                </c:pt>
                <c:pt idx="3114">
                  <c:v>1.585</c:v>
                </c:pt>
                <c:pt idx="3115">
                  <c:v>1.593</c:v>
                </c:pt>
                <c:pt idx="3116">
                  <c:v>1.587999999999999</c:v>
                </c:pt>
                <c:pt idx="3117">
                  <c:v>1.603</c:v>
                </c:pt>
                <c:pt idx="3118">
                  <c:v>1.605</c:v>
                </c:pt>
                <c:pt idx="3119">
                  <c:v>1.6120000000000001</c:v>
                </c:pt>
                <c:pt idx="3120">
                  <c:v>1.627</c:v>
                </c:pt>
                <c:pt idx="3121">
                  <c:v>1.627</c:v>
                </c:pt>
                <c:pt idx="3122">
                  <c:v>1.645</c:v>
                </c:pt>
                <c:pt idx="3123">
                  <c:v>1.655</c:v>
                </c:pt>
                <c:pt idx="3124">
                  <c:v>1.657</c:v>
                </c:pt>
                <c:pt idx="3125">
                  <c:v>1.665999999999999</c:v>
                </c:pt>
                <c:pt idx="3126">
                  <c:v>1.671</c:v>
                </c:pt>
                <c:pt idx="3127">
                  <c:v>1.6910000000000001</c:v>
                </c:pt>
                <c:pt idx="3128">
                  <c:v>1.6870000000000001</c:v>
                </c:pt>
                <c:pt idx="3129">
                  <c:v>1.7480000000000011</c:v>
                </c:pt>
                <c:pt idx="3130">
                  <c:v>1.7120000000000011</c:v>
                </c:pt>
                <c:pt idx="3131">
                  <c:v>1.7250000000000001</c:v>
                </c:pt>
                <c:pt idx="3132">
                  <c:v>1.7350000000000001</c:v>
                </c:pt>
                <c:pt idx="3133">
                  <c:v>1.7430000000000001</c:v>
                </c:pt>
                <c:pt idx="3134">
                  <c:v>1.7460000000000011</c:v>
                </c:pt>
                <c:pt idx="3135">
                  <c:v>1.7640000000000009</c:v>
                </c:pt>
                <c:pt idx="3136">
                  <c:v>1.7760000000000009</c:v>
                </c:pt>
                <c:pt idx="3137">
                  <c:v>1.7800000000000009</c:v>
                </c:pt>
                <c:pt idx="3138">
                  <c:v>1.7900000000000009</c:v>
                </c:pt>
                <c:pt idx="3139">
                  <c:v>1.7969999999999999</c:v>
                </c:pt>
                <c:pt idx="3140">
                  <c:v>1.8089999999999999</c:v>
                </c:pt>
                <c:pt idx="3141">
                  <c:v>1.8129999999999991</c:v>
                </c:pt>
                <c:pt idx="3142">
                  <c:v>1.821999999999999</c:v>
                </c:pt>
                <c:pt idx="3143">
                  <c:v>1.829</c:v>
                </c:pt>
                <c:pt idx="3144">
                  <c:v>1.837</c:v>
                </c:pt>
                <c:pt idx="3145">
                  <c:v>1.85</c:v>
                </c:pt>
                <c:pt idx="3146">
                  <c:v>1.857</c:v>
                </c:pt>
                <c:pt idx="3147">
                  <c:v>1.867999999999999</c:v>
                </c:pt>
                <c:pt idx="3148">
                  <c:v>1.873</c:v>
                </c:pt>
                <c:pt idx="3149">
                  <c:v>1.887</c:v>
                </c:pt>
                <c:pt idx="3150">
                  <c:v>1.887999999999999</c:v>
                </c:pt>
                <c:pt idx="3151">
                  <c:v>1.899</c:v>
                </c:pt>
                <c:pt idx="3152">
                  <c:v>1.9069999999999989</c:v>
                </c:pt>
                <c:pt idx="3153">
                  <c:v>1.91</c:v>
                </c:pt>
                <c:pt idx="3154">
                  <c:v>1.913999999999997</c:v>
                </c:pt>
                <c:pt idx="3155">
                  <c:v>1.9339999999999971</c:v>
                </c:pt>
                <c:pt idx="3156">
                  <c:v>1.944999999999999</c:v>
                </c:pt>
                <c:pt idx="3157">
                  <c:v>1.954999999999999</c:v>
                </c:pt>
                <c:pt idx="3158">
                  <c:v>1.96</c:v>
                </c:pt>
                <c:pt idx="3159">
                  <c:v>1.962</c:v>
                </c:pt>
                <c:pt idx="3160">
                  <c:v>1.966</c:v>
                </c:pt>
                <c:pt idx="3161">
                  <c:v>1.986</c:v>
                </c:pt>
                <c:pt idx="3162">
                  <c:v>1.996999999999999</c:v>
                </c:pt>
                <c:pt idx="3163">
                  <c:v>1.994</c:v>
                </c:pt>
                <c:pt idx="3164">
                  <c:v>2.0119999999999991</c:v>
                </c:pt>
                <c:pt idx="3165">
                  <c:v>2.02</c:v>
                </c:pt>
                <c:pt idx="3166">
                  <c:v>2.0249999999999999</c:v>
                </c:pt>
                <c:pt idx="3167">
                  <c:v>2.0329999999999981</c:v>
                </c:pt>
                <c:pt idx="3168">
                  <c:v>2.0419999999999998</c:v>
                </c:pt>
                <c:pt idx="3169">
                  <c:v>2.0459999999999998</c:v>
                </c:pt>
                <c:pt idx="3170">
                  <c:v>2.0489999999999999</c:v>
                </c:pt>
                <c:pt idx="3171">
                  <c:v>2.0539999999999998</c:v>
                </c:pt>
                <c:pt idx="3172">
                  <c:v>2.0710000000000002</c:v>
                </c:pt>
                <c:pt idx="3173">
                  <c:v>2.0840000000000001</c:v>
                </c:pt>
                <c:pt idx="3174">
                  <c:v>2.08</c:v>
                </c:pt>
                <c:pt idx="3175">
                  <c:v>2.089</c:v>
                </c:pt>
                <c:pt idx="3176">
                  <c:v>2.101</c:v>
                </c:pt>
                <c:pt idx="3177">
                  <c:v>2.1030000000000002</c:v>
                </c:pt>
                <c:pt idx="3178">
                  <c:v>2.113</c:v>
                </c:pt>
                <c:pt idx="3179">
                  <c:v>2.1110000000000002</c:v>
                </c:pt>
                <c:pt idx="3180">
                  <c:v>2.1339999999999999</c:v>
                </c:pt>
                <c:pt idx="3181">
                  <c:v>2.1320000000000001</c:v>
                </c:pt>
                <c:pt idx="3182">
                  <c:v>2.1549999999999998</c:v>
                </c:pt>
                <c:pt idx="3183">
                  <c:v>2.15</c:v>
                </c:pt>
                <c:pt idx="3184">
                  <c:v>2.157</c:v>
                </c:pt>
                <c:pt idx="3185">
                  <c:v>2.1629999999999998</c:v>
                </c:pt>
                <c:pt idx="3186">
                  <c:v>2.169</c:v>
                </c:pt>
                <c:pt idx="3187">
                  <c:v>2.1840000000000002</c:v>
                </c:pt>
                <c:pt idx="3188">
                  <c:v>2.1920000000000002</c:v>
                </c:pt>
                <c:pt idx="3189">
                  <c:v>2.1970000000000001</c:v>
                </c:pt>
                <c:pt idx="3190">
                  <c:v>2.21</c:v>
                </c:pt>
                <c:pt idx="3191">
                  <c:v>2.2109999999999999</c:v>
                </c:pt>
                <c:pt idx="3192">
                  <c:v>2.2160000000000002</c:v>
                </c:pt>
                <c:pt idx="3193">
                  <c:v>2.218</c:v>
                </c:pt>
                <c:pt idx="3194">
                  <c:v>2.2330000000000001</c:v>
                </c:pt>
                <c:pt idx="3195">
                  <c:v>2.242</c:v>
                </c:pt>
                <c:pt idx="3196">
                  <c:v>2.238</c:v>
                </c:pt>
                <c:pt idx="3197">
                  <c:v>2.2559999999999998</c:v>
                </c:pt>
                <c:pt idx="3198">
                  <c:v>2.2470000000000012</c:v>
                </c:pt>
                <c:pt idx="3199">
                  <c:v>2.2440000000000002</c:v>
                </c:pt>
                <c:pt idx="3200">
                  <c:v>2.2440000000000002</c:v>
                </c:pt>
                <c:pt idx="3201">
                  <c:v>2.2360000000000002</c:v>
                </c:pt>
                <c:pt idx="3202">
                  <c:v>2.242</c:v>
                </c:pt>
                <c:pt idx="3203">
                  <c:v>2.2349999999999999</c:v>
                </c:pt>
                <c:pt idx="3204">
                  <c:v>2.2320000000000002</c:v>
                </c:pt>
                <c:pt idx="3205">
                  <c:v>2.2109999999999999</c:v>
                </c:pt>
                <c:pt idx="3206">
                  <c:v>2.1850000000000001</c:v>
                </c:pt>
                <c:pt idx="3207">
                  <c:v>2.1560000000000001</c:v>
                </c:pt>
                <c:pt idx="3208">
                  <c:v>2.117</c:v>
                </c:pt>
                <c:pt idx="3209">
                  <c:v>2.0830000000000002</c:v>
                </c:pt>
                <c:pt idx="3210">
                  <c:v>2.048</c:v>
                </c:pt>
                <c:pt idx="3211">
                  <c:v>2.0150000000000001</c:v>
                </c:pt>
                <c:pt idx="3212">
                  <c:v>1.988999999999999</c:v>
                </c:pt>
                <c:pt idx="3213">
                  <c:v>1.956999999999999</c:v>
                </c:pt>
                <c:pt idx="3214">
                  <c:v>1.9249999999999989</c:v>
                </c:pt>
                <c:pt idx="3215">
                  <c:v>1.887999999999999</c:v>
                </c:pt>
                <c:pt idx="3216">
                  <c:v>1.865</c:v>
                </c:pt>
                <c:pt idx="3217">
                  <c:v>1.827</c:v>
                </c:pt>
                <c:pt idx="3218">
                  <c:v>1.801999999999998</c:v>
                </c:pt>
                <c:pt idx="3219">
                  <c:v>1.7709999999999999</c:v>
                </c:pt>
                <c:pt idx="3220">
                  <c:v>1.7470000000000001</c:v>
                </c:pt>
                <c:pt idx="3221">
                  <c:v>1.7200000000000011</c:v>
                </c:pt>
                <c:pt idx="3222">
                  <c:v>1.6930000000000001</c:v>
                </c:pt>
                <c:pt idx="3223">
                  <c:v>1.667</c:v>
                </c:pt>
                <c:pt idx="3224">
                  <c:v>1.641</c:v>
                </c:pt>
                <c:pt idx="3225">
                  <c:v>1.623</c:v>
                </c:pt>
                <c:pt idx="3226">
                  <c:v>1.601</c:v>
                </c:pt>
                <c:pt idx="3227">
                  <c:v>1.5740000000000001</c:v>
                </c:pt>
                <c:pt idx="3228">
                  <c:v>1.5589999999999999</c:v>
                </c:pt>
                <c:pt idx="3229">
                  <c:v>1.526</c:v>
                </c:pt>
                <c:pt idx="3230">
                  <c:v>1.508999999999999</c:v>
                </c:pt>
                <c:pt idx="3231">
                  <c:v>1.486</c:v>
                </c:pt>
                <c:pt idx="3232">
                  <c:v>1.474</c:v>
                </c:pt>
                <c:pt idx="3233">
                  <c:v>1.4309999999999989</c:v>
                </c:pt>
                <c:pt idx="3234">
                  <c:v>1.426999999999998</c:v>
                </c:pt>
                <c:pt idx="3235">
                  <c:v>1.377</c:v>
                </c:pt>
                <c:pt idx="3236">
                  <c:v>1.391</c:v>
                </c:pt>
                <c:pt idx="3237">
                  <c:v>1.3640000000000001</c:v>
                </c:pt>
                <c:pt idx="3238">
                  <c:v>1.345</c:v>
                </c:pt>
                <c:pt idx="3239">
                  <c:v>1.3280000000000001</c:v>
                </c:pt>
                <c:pt idx="3240">
                  <c:v>1.3029999999999999</c:v>
                </c:pt>
                <c:pt idx="3241">
                  <c:v>1.286999999999999</c:v>
                </c:pt>
                <c:pt idx="3242">
                  <c:v>1.276</c:v>
                </c:pt>
                <c:pt idx="3243">
                  <c:v>1.248999999999999</c:v>
                </c:pt>
                <c:pt idx="3244">
                  <c:v>1.244</c:v>
                </c:pt>
                <c:pt idx="3245">
                  <c:v>1.228999999999999</c:v>
                </c:pt>
                <c:pt idx="3246">
                  <c:v>1.200999999999999</c:v>
                </c:pt>
                <c:pt idx="3247">
                  <c:v>1.1919999999999991</c:v>
                </c:pt>
                <c:pt idx="3248">
                  <c:v>1.180000000000001</c:v>
                </c:pt>
                <c:pt idx="3249">
                  <c:v>1.159</c:v>
                </c:pt>
                <c:pt idx="3250">
                  <c:v>1.135</c:v>
                </c:pt>
                <c:pt idx="3251">
                  <c:v>1.113</c:v>
                </c:pt>
                <c:pt idx="3252">
                  <c:v>1.101</c:v>
                </c:pt>
                <c:pt idx="3253">
                  <c:v>1.085</c:v>
                </c:pt>
                <c:pt idx="3254">
                  <c:v>1.073999999999999</c:v>
                </c:pt>
                <c:pt idx="3255">
                  <c:v>1.0529999999999999</c:v>
                </c:pt>
                <c:pt idx="3256">
                  <c:v>1.038</c:v>
                </c:pt>
                <c:pt idx="3257">
                  <c:v>1.024999999999999</c:v>
                </c:pt>
                <c:pt idx="3258">
                  <c:v>0.997</c:v>
                </c:pt>
                <c:pt idx="3259">
                  <c:v>0.98299999999999998</c:v>
                </c:pt>
                <c:pt idx="3260">
                  <c:v>0.97599999999999998</c:v>
                </c:pt>
                <c:pt idx="3261">
                  <c:v>0.96699999999999997</c:v>
                </c:pt>
                <c:pt idx="3262">
                  <c:v>0.94700000000000095</c:v>
                </c:pt>
                <c:pt idx="3263">
                  <c:v>0.93400000000000005</c:v>
                </c:pt>
                <c:pt idx="3264">
                  <c:v>0.92</c:v>
                </c:pt>
                <c:pt idx="3265">
                  <c:v>0.91100000000000003</c:v>
                </c:pt>
                <c:pt idx="3266">
                  <c:v>0.89300000000000102</c:v>
                </c:pt>
                <c:pt idx="3267">
                  <c:v>0.87</c:v>
                </c:pt>
                <c:pt idx="3268">
                  <c:v>0.85</c:v>
                </c:pt>
                <c:pt idx="3269">
                  <c:v>0.83799999999999997</c:v>
                </c:pt>
                <c:pt idx="3270">
                  <c:v>0.83200000000000096</c:v>
                </c:pt>
                <c:pt idx="3271">
                  <c:v>0.82199999999999995</c:v>
                </c:pt>
                <c:pt idx="3272">
                  <c:v>0.79900000000000004</c:v>
                </c:pt>
                <c:pt idx="3273">
                  <c:v>0.79500000000000004</c:v>
                </c:pt>
                <c:pt idx="3274">
                  <c:v>0.77400000000000002</c:v>
                </c:pt>
                <c:pt idx="3275">
                  <c:v>0.76600000000000001</c:v>
                </c:pt>
                <c:pt idx="3276">
                  <c:v>0.748000000000001</c:v>
                </c:pt>
                <c:pt idx="3277">
                  <c:v>0.74399999999999999</c:v>
                </c:pt>
                <c:pt idx="3278">
                  <c:v>0.73</c:v>
                </c:pt>
                <c:pt idx="3279">
                  <c:v>0.71</c:v>
                </c:pt>
                <c:pt idx="3280">
                  <c:v>0.69500000000000095</c:v>
                </c:pt>
                <c:pt idx="3281">
                  <c:v>0.69100000000000095</c:v>
                </c:pt>
                <c:pt idx="3282">
                  <c:v>0.67500000000000104</c:v>
                </c:pt>
                <c:pt idx="3283">
                  <c:v>0.65900000000000103</c:v>
                </c:pt>
                <c:pt idx="3284">
                  <c:v>0.64900000000000102</c:v>
                </c:pt>
                <c:pt idx="3285">
                  <c:v>0.64400000000000102</c:v>
                </c:pt>
                <c:pt idx="3286">
                  <c:v>0.63400000000000001</c:v>
                </c:pt>
                <c:pt idx="3287">
                  <c:v>0.61499999999999999</c:v>
                </c:pt>
                <c:pt idx="3288">
                  <c:v>0.60799999999999998</c:v>
                </c:pt>
                <c:pt idx="3289">
                  <c:v>0.58500000000000096</c:v>
                </c:pt>
                <c:pt idx="3290">
                  <c:v>0.58100000000000096</c:v>
                </c:pt>
                <c:pt idx="3291">
                  <c:v>0.56300000000000106</c:v>
                </c:pt>
                <c:pt idx="3292">
                  <c:v>0.54700000000000004</c:v>
                </c:pt>
                <c:pt idx="3293">
                  <c:v>0.53800000000000003</c:v>
                </c:pt>
                <c:pt idx="3294">
                  <c:v>0.53700000000000003</c:v>
                </c:pt>
                <c:pt idx="3295">
                  <c:v>0.53500000000000003</c:v>
                </c:pt>
                <c:pt idx="3296">
                  <c:v>0.51800000000000002</c:v>
                </c:pt>
                <c:pt idx="3297">
                  <c:v>0.51400000000000001</c:v>
                </c:pt>
                <c:pt idx="3298">
                  <c:v>0.38100000000000001</c:v>
                </c:pt>
                <c:pt idx="3299">
                  <c:v>0.46300000000000002</c:v>
                </c:pt>
                <c:pt idx="3300">
                  <c:v>0.46100000000000002</c:v>
                </c:pt>
                <c:pt idx="3301">
                  <c:v>0.45500000000000002</c:v>
                </c:pt>
                <c:pt idx="3302">
                  <c:v>0.45</c:v>
                </c:pt>
                <c:pt idx="3303">
                  <c:v>0.44</c:v>
                </c:pt>
                <c:pt idx="3304">
                  <c:v>0.376</c:v>
                </c:pt>
                <c:pt idx="3305">
                  <c:v>0.41099999999999998</c:v>
                </c:pt>
                <c:pt idx="3306">
                  <c:v>0.39800000000000002</c:v>
                </c:pt>
                <c:pt idx="3307">
                  <c:v>0.39100000000000001</c:v>
                </c:pt>
                <c:pt idx="3308">
                  <c:v>0.33700000000000002</c:v>
                </c:pt>
                <c:pt idx="3309">
                  <c:v>0.37</c:v>
                </c:pt>
                <c:pt idx="3310">
                  <c:v>0.36</c:v>
                </c:pt>
                <c:pt idx="3311">
                  <c:v>0.34799999999999998</c:v>
                </c:pt>
                <c:pt idx="3312">
                  <c:v>0.34499999999999997</c:v>
                </c:pt>
                <c:pt idx="3313">
                  <c:v>0.33600000000000002</c:v>
                </c:pt>
                <c:pt idx="3314">
                  <c:v>0.33400000000000002</c:v>
                </c:pt>
                <c:pt idx="3315">
                  <c:v>0.32200000000000001</c:v>
                </c:pt>
                <c:pt idx="3316">
                  <c:v>0.30399999999999999</c:v>
                </c:pt>
                <c:pt idx="3317">
                  <c:v>0.30199999999999999</c:v>
                </c:pt>
                <c:pt idx="3318">
                  <c:v>0.29799999999999999</c:v>
                </c:pt>
                <c:pt idx="3319">
                  <c:v>0.28999999999999998</c:v>
                </c:pt>
                <c:pt idx="3320">
                  <c:v>0.28499999999999998</c:v>
                </c:pt>
                <c:pt idx="3321">
                  <c:v>0.27200000000000002</c:v>
                </c:pt>
                <c:pt idx="3322">
                  <c:v>0.26500000000000001</c:v>
                </c:pt>
                <c:pt idx="3323">
                  <c:v>0.26200000000000001</c:v>
                </c:pt>
                <c:pt idx="3324">
                  <c:v>0.248</c:v>
                </c:pt>
                <c:pt idx="3325">
                  <c:v>0.247</c:v>
                </c:pt>
                <c:pt idx="3326">
                  <c:v>0.23799999999999999</c:v>
                </c:pt>
                <c:pt idx="3327">
                  <c:v>0.23</c:v>
                </c:pt>
                <c:pt idx="3328">
                  <c:v>0.23</c:v>
                </c:pt>
                <c:pt idx="3329">
                  <c:v>0.22800000000000001</c:v>
                </c:pt>
                <c:pt idx="3330">
                  <c:v>0.223</c:v>
                </c:pt>
                <c:pt idx="3331">
                  <c:v>0.21299999999999999</c:v>
                </c:pt>
                <c:pt idx="3332">
                  <c:v>0.20699999999999999</c:v>
                </c:pt>
                <c:pt idx="3333">
                  <c:v>0.19600000000000001</c:v>
                </c:pt>
                <c:pt idx="3334">
                  <c:v>0.19700000000000001</c:v>
                </c:pt>
                <c:pt idx="3335">
                  <c:v>0.185</c:v>
                </c:pt>
                <c:pt idx="3336">
                  <c:v>0.17599999999999999</c:v>
                </c:pt>
                <c:pt idx="3337">
                  <c:v>0.17799999999999999</c:v>
                </c:pt>
                <c:pt idx="3338">
                  <c:v>0.16300000000000001</c:v>
                </c:pt>
                <c:pt idx="3339">
                  <c:v>0.17299999999999999</c:v>
                </c:pt>
                <c:pt idx="3340">
                  <c:v>0.16</c:v>
                </c:pt>
                <c:pt idx="3341">
                  <c:v>0.154</c:v>
                </c:pt>
                <c:pt idx="3342">
                  <c:v>0.14599999999999999</c:v>
                </c:pt>
                <c:pt idx="3343">
                  <c:v>0.13600000000000001</c:v>
                </c:pt>
                <c:pt idx="3344">
                  <c:v>0.13500000000000001</c:v>
                </c:pt>
                <c:pt idx="3345">
                  <c:v>0.13600000000000001</c:v>
                </c:pt>
                <c:pt idx="3346">
                  <c:v>0.127</c:v>
                </c:pt>
                <c:pt idx="3347">
                  <c:v>0.126</c:v>
                </c:pt>
                <c:pt idx="3348">
                  <c:v>0.121</c:v>
                </c:pt>
                <c:pt idx="3349">
                  <c:v>0.123</c:v>
                </c:pt>
                <c:pt idx="3350">
                  <c:v>0.10100000000000001</c:v>
                </c:pt>
                <c:pt idx="3351">
                  <c:v>0.109</c:v>
                </c:pt>
                <c:pt idx="3352">
                  <c:v>0.108</c:v>
                </c:pt>
                <c:pt idx="3353">
                  <c:v>0.109</c:v>
                </c:pt>
                <c:pt idx="3354">
                  <c:v>9.3000000000000096E-2</c:v>
                </c:pt>
                <c:pt idx="3355">
                  <c:v>9.1999999999999998E-2</c:v>
                </c:pt>
                <c:pt idx="3356">
                  <c:v>8.2000000000000003E-2</c:v>
                </c:pt>
                <c:pt idx="3357">
                  <c:v>0.09</c:v>
                </c:pt>
                <c:pt idx="3358">
                  <c:v>0.10299999999999999</c:v>
                </c:pt>
                <c:pt idx="3359">
                  <c:v>8.1000000000000003E-2</c:v>
                </c:pt>
                <c:pt idx="3360">
                  <c:v>9.0999999999999998E-2</c:v>
                </c:pt>
                <c:pt idx="3361">
                  <c:v>8.2000000000000003E-2</c:v>
                </c:pt>
                <c:pt idx="3362">
                  <c:v>7.4000000000000093E-2</c:v>
                </c:pt>
                <c:pt idx="3363">
                  <c:v>6.4000000000000098E-2</c:v>
                </c:pt>
                <c:pt idx="3364">
                  <c:v>6.5000000000000099E-2</c:v>
                </c:pt>
                <c:pt idx="3365">
                  <c:v>7.0000000000000007E-2</c:v>
                </c:pt>
                <c:pt idx="3366">
                  <c:v>6.2E-2</c:v>
                </c:pt>
                <c:pt idx="3367">
                  <c:v>5.0999999999999997E-2</c:v>
                </c:pt>
                <c:pt idx="3368">
                  <c:v>6.4000000000000098E-2</c:v>
                </c:pt>
                <c:pt idx="3369">
                  <c:v>4.2000000000000003E-2</c:v>
                </c:pt>
                <c:pt idx="3370">
                  <c:v>0.06</c:v>
                </c:pt>
                <c:pt idx="3371">
                  <c:v>5.6000000000000001E-2</c:v>
                </c:pt>
                <c:pt idx="3372">
                  <c:v>5.5E-2</c:v>
                </c:pt>
                <c:pt idx="3373">
                  <c:v>5.2999999999999999E-2</c:v>
                </c:pt>
                <c:pt idx="3374">
                  <c:v>3.7999999999999999E-2</c:v>
                </c:pt>
                <c:pt idx="3375">
                  <c:v>3.3000000000000002E-2</c:v>
                </c:pt>
                <c:pt idx="3376">
                  <c:v>0.04</c:v>
                </c:pt>
                <c:pt idx="3377">
                  <c:v>3.5000000000000003E-2</c:v>
                </c:pt>
                <c:pt idx="3378">
                  <c:v>2.9000000000000001E-2</c:v>
                </c:pt>
                <c:pt idx="3379">
                  <c:v>2.4E-2</c:v>
                </c:pt>
                <c:pt idx="3380">
                  <c:v>2.9000000000000001E-2</c:v>
                </c:pt>
                <c:pt idx="3381">
                  <c:v>2.5000000000000001E-2</c:v>
                </c:pt>
                <c:pt idx="3382">
                  <c:v>2.9000000000000001E-2</c:v>
                </c:pt>
                <c:pt idx="3383">
                  <c:v>2.5999999999999999E-2</c:v>
                </c:pt>
                <c:pt idx="3384">
                  <c:v>2.1000000000000001E-2</c:v>
                </c:pt>
                <c:pt idx="3385">
                  <c:v>2.4E-2</c:v>
                </c:pt>
                <c:pt idx="3386">
                  <c:v>2.3E-2</c:v>
                </c:pt>
                <c:pt idx="3387">
                  <c:v>1.9E-2</c:v>
                </c:pt>
                <c:pt idx="3388">
                  <c:v>2.1999999999999999E-2</c:v>
                </c:pt>
                <c:pt idx="3389">
                  <c:v>9.0000000000000097E-3</c:v>
                </c:pt>
                <c:pt idx="3390">
                  <c:v>4.0000000000000001E-3</c:v>
                </c:pt>
                <c:pt idx="3391">
                  <c:v>5.0000000000000001E-3</c:v>
                </c:pt>
                <c:pt idx="3392">
                  <c:v>1.2999999999999999E-2</c:v>
                </c:pt>
                <c:pt idx="3393">
                  <c:v>0.01</c:v>
                </c:pt>
                <c:pt idx="3394">
                  <c:v>5.0000000000000001E-3</c:v>
                </c:pt>
                <c:pt idx="3395">
                  <c:v>0.01</c:v>
                </c:pt>
                <c:pt idx="3396">
                  <c:v>1E-3</c:v>
                </c:pt>
                <c:pt idx="3397">
                  <c:v>7.0000000000000097E-3</c:v>
                </c:pt>
                <c:pt idx="3398">
                  <c:v>0.01</c:v>
                </c:pt>
                <c:pt idx="3399">
                  <c:v>9.0000000000000097E-3</c:v>
                </c:pt>
                <c:pt idx="3400">
                  <c:v>1.2E-2</c:v>
                </c:pt>
                <c:pt idx="3401">
                  <c:v>1.4E-2</c:v>
                </c:pt>
                <c:pt idx="3402">
                  <c:v>2E-3</c:v>
                </c:pt>
                <c:pt idx="3403">
                  <c:v>9.0000000000000097E-3</c:v>
                </c:pt>
                <c:pt idx="3404">
                  <c:v>3.0000000000000001E-3</c:v>
                </c:pt>
                <c:pt idx="3405">
                  <c:v>-1E-3</c:v>
                </c:pt>
                <c:pt idx="3406">
                  <c:v>2E-3</c:v>
                </c:pt>
                <c:pt idx="3407">
                  <c:v>8.0000000000000106E-3</c:v>
                </c:pt>
                <c:pt idx="3408">
                  <c:v>1.7000000000000001E-2</c:v>
                </c:pt>
                <c:pt idx="3409">
                  <c:v>0.01</c:v>
                </c:pt>
                <c:pt idx="3410">
                  <c:v>1.2E-2</c:v>
                </c:pt>
                <c:pt idx="3411">
                  <c:v>1.7000000000000001E-2</c:v>
                </c:pt>
                <c:pt idx="3412">
                  <c:v>6.0000000000000097E-3</c:v>
                </c:pt>
                <c:pt idx="3413">
                  <c:v>1.0999999999999999E-2</c:v>
                </c:pt>
                <c:pt idx="3414">
                  <c:v>2.1999999999999999E-2</c:v>
                </c:pt>
                <c:pt idx="3415">
                  <c:v>1.6E-2</c:v>
                </c:pt>
                <c:pt idx="3416">
                  <c:v>2.4E-2</c:v>
                </c:pt>
                <c:pt idx="3417">
                  <c:v>2.5000000000000001E-2</c:v>
                </c:pt>
                <c:pt idx="3418">
                  <c:v>2.9000000000000001E-2</c:v>
                </c:pt>
                <c:pt idx="3419">
                  <c:v>2.5000000000000001E-2</c:v>
                </c:pt>
                <c:pt idx="3420">
                  <c:v>3.2000000000000001E-2</c:v>
                </c:pt>
                <c:pt idx="3421">
                  <c:v>2.4E-2</c:v>
                </c:pt>
                <c:pt idx="3422">
                  <c:v>2.4E-2</c:v>
                </c:pt>
                <c:pt idx="3423">
                  <c:v>3.3000000000000002E-2</c:v>
                </c:pt>
                <c:pt idx="3424">
                  <c:v>3.2000000000000001E-2</c:v>
                </c:pt>
                <c:pt idx="3425">
                  <c:v>3.3000000000000002E-2</c:v>
                </c:pt>
                <c:pt idx="3426">
                  <c:v>0.03</c:v>
                </c:pt>
                <c:pt idx="3427">
                  <c:v>2.3E-2</c:v>
                </c:pt>
                <c:pt idx="3428">
                  <c:v>3.3000000000000002E-2</c:v>
                </c:pt>
                <c:pt idx="3429">
                  <c:v>3.4000000000000002E-2</c:v>
                </c:pt>
                <c:pt idx="3430">
                  <c:v>0.03</c:v>
                </c:pt>
                <c:pt idx="3431">
                  <c:v>3.4000000000000002E-2</c:v>
                </c:pt>
                <c:pt idx="3432">
                  <c:v>3.5000000000000003E-2</c:v>
                </c:pt>
                <c:pt idx="3433">
                  <c:v>4.2999999999999997E-2</c:v>
                </c:pt>
                <c:pt idx="3434">
                  <c:v>3.9E-2</c:v>
                </c:pt>
                <c:pt idx="3435">
                  <c:v>4.5999999999999999E-2</c:v>
                </c:pt>
                <c:pt idx="3436">
                  <c:v>4.9000000000000002E-2</c:v>
                </c:pt>
                <c:pt idx="3437">
                  <c:v>4.9000000000000002E-2</c:v>
                </c:pt>
                <c:pt idx="3438">
                  <c:v>4.7E-2</c:v>
                </c:pt>
                <c:pt idx="3439">
                  <c:v>4.8000000000000001E-2</c:v>
                </c:pt>
                <c:pt idx="3440">
                  <c:v>5.4000000000000097E-2</c:v>
                </c:pt>
                <c:pt idx="3441">
                  <c:v>6.6000000000000003E-2</c:v>
                </c:pt>
                <c:pt idx="3442">
                  <c:v>6.8000000000000005E-2</c:v>
                </c:pt>
                <c:pt idx="3443">
                  <c:v>7.4000000000000093E-2</c:v>
                </c:pt>
                <c:pt idx="3444">
                  <c:v>7.6000000000000095E-2</c:v>
                </c:pt>
                <c:pt idx="3445">
                  <c:v>8.0000000000000099E-2</c:v>
                </c:pt>
                <c:pt idx="3446">
                  <c:v>9.3000000000000096E-2</c:v>
                </c:pt>
                <c:pt idx="3447">
                  <c:v>9.3000000000000096E-2</c:v>
                </c:pt>
                <c:pt idx="3448">
                  <c:v>9.1999999999999998E-2</c:v>
                </c:pt>
                <c:pt idx="3449">
                  <c:v>0.104</c:v>
                </c:pt>
                <c:pt idx="3450">
                  <c:v>0.114</c:v>
                </c:pt>
                <c:pt idx="3451">
                  <c:v>0.11700000000000001</c:v>
                </c:pt>
                <c:pt idx="3452">
                  <c:v>0.129</c:v>
                </c:pt>
                <c:pt idx="3453">
                  <c:v>0.127</c:v>
                </c:pt>
                <c:pt idx="3454">
                  <c:v>0.13500000000000001</c:v>
                </c:pt>
                <c:pt idx="3455">
                  <c:v>0.13500000000000001</c:v>
                </c:pt>
                <c:pt idx="3456">
                  <c:v>0.13800000000000001</c:v>
                </c:pt>
                <c:pt idx="3457">
                  <c:v>0.14599999999999999</c:v>
                </c:pt>
                <c:pt idx="3458">
                  <c:v>0.14899999999999999</c:v>
                </c:pt>
                <c:pt idx="3459">
                  <c:v>0.13700000000000001</c:v>
                </c:pt>
                <c:pt idx="3460">
                  <c:v>0.16200000000000001</c:v>
                </c:pt>
                <c:pt idx="3461">
                  <c:v>0.17299999999999999</c:v>
                </c:pt>
                <c:pt idx="3462">
                  <c:v>0.16500000000000001</c:v>
                </c:pt>
                <c:pt idx="3463">
                  <c:v>0.161</c:v>
                </c:pt>
                <c:pt idx="3464">
                  <c:v>0.18</c:v>
                </c:pt>
                <c:pt idx="3465">
                  <c:v>0.182</c:v>
                </c:pt>
                <c:pt idx="3466">
                  <c:v>0.184</c:v>
                </c:pt>
                <c:pt idx="3467">
                  <c:v>0.191</c:v>
                </c:pt>
                <c:pt idx="3468">
                  <c:v>0.19700000000000001</c:v>
                </c:pt>
                <c:pt idx="3469">
                  <c:v>0.19800000000000001</c:v>
                </c:pt>
                <c:pt idx="3470">
                  <c:v>0.19700000000000001</c:v>
                </c:pt>
                <c:pt idx="3471">
                  <c:v>0.21199999999999999</c:v>
                </c:pt>
                <c:pt idx="3472">
                  <c:v>0.216</c:v>
                </c:pt>
                <c:pt idx="3473">
                  <c:v>0.219</c:v>
                </c:pt>
                <c:pt idx="3474">
                  <c:v>0.218</c:v>
                </c:pt>
                <c:pt idx="3475">
                  <c:v>0.22</c:v>
                </c:pt>
                <c:pt idx="3476">
                  <c:v>0.23599999999999999</c:v>
                </c:pt>
                <c:pt idx="3477">
                  <c:v>0.23100000000000001</c:v>
                </c:pt>
                <c:pt idx="3478">
                  <c:v>0.24099999999999999</c:v>
                </c:pt>
                <c:pt idx="3479">
                  <c:v>0.23300000000000001</c:v>
                </c:pt>
                <c:pt idx="3480">
                  <c:v>0.24099999999999999</c:v>
                </c:pt>
                <c:pt idx="3481">
                  <c:v>0.253</c:v>
                </c:pt>
                <c:pt idx="3482">
                  <c:v>0.255</c:v>
                </c:pt>
                <c:pt idx="3483">
                  <c:v>0.248</c:v>
                </c:pt>
                <c:pt idx="3484">
                  <c:v>0.25900000000000001</c:v>
                </c:pt>
                <c:pt idx="3485">
                  <c:v>0.26600000000000001</c:v>
                </c:pt>
                <c:pt idx="3486">
                  <c:v>0.28299999999999997</c:v>
                </c:pt>
                <c:pt idx="3487">
                  <c:v>0.27</c:v>
                </c:pt>
                <c:pt idx="3488">
                  <c:v>0.28499999999999998</c:v>
                </c:pt>
                <c:pt idx="3489">
                  <c:v>0.27300000000000002</c:v>
                </c:pt>
                <c:pt idx="3490">
                  <c:v>0.28999999999999998</c:v>
                </c:pt>
                <c:pt idx="3491">
                  <c:v>0.28999999999999998</c:v>
                </c:pt>
                <c:pt idx="3492">
                  <c:v>0.29899999999999999</c:v>
                </c:pt>
                <c:pt idx="3493">
                  <c:v>0.307</c:v>
                </c:pt>
                <c:pt idx="3494">
                  <c:v>0.314</c:v>
                </c:pt>
                <c:pt idx="3495">
                  <c:v>0.311</c:v>
                </c:pt>
                <c:pt idx="3496">
                  <c:v>0.311</c:v>
                </c:pt>
                <c:pt idx="3497">
                  <c:v>0.315</c:v>
                </c:pt>
                <c:pt idx="3498">
                  <c:v>0.315</c:v>
                </c:pt>
                <c:pt idx="3499">
                  <c:v>0.33100000000000002</c:v>
                </c:pt>
                <c:pt idx="3500">
                  <c:v>0.33900000000000002</c:v>
                </c:pt>
                <c:pt idx="3501">
                  <c:v>0.33500000000000002</c:v>
                </c:pt>
                <c:pt idx="3502">
                  <c:v>0.34799999999999998</c:v>
                </c:pt>
                <c:pt idx="3503">
                  <c:v>0.34</c:v>
                </c:pt>
                <c:pt idx="3504">
                  <c:v>0.34699999999999998</c:v>
                </c:pt>
                <c:pt idx="3505">
                  <c:v>0.34599999999999997</c:v>
                </c:pt>
                <c:pt idx="3506">
                  <c:v>0.36799999999999999</c:v>
                </c:pt>
                <c:pt idx="3507">
                  <c:v>0.35799999999999998</c:v>
                </c:pt>
                <c:pt idx="3508">
                  <c:v>0.36499999999999999</c:v>
                </c:pt>
                <c:pt idx="3509">
                  <c:v>0.36699999999999999</c:v>
                </c:pt>
                <c:pt idx="3510">
                  <c:v>0.372</c:v>
                </c:pt>
                <c:pt idx="3511">
                  <c:v>0.38200000000000001</c:v>
                </c:pt>
                <c:pt idx="3512">
                  <c:v>0.38500000000000001</c:v>
                </c:pt>
                <c:pt idx="3513">
                  <c:v>0.38500000000000001</c:v>
                </c:pt>
                <c:pt idx="3514">
                  <c:v>0.38800000000000001</c:v>
                </c:pt>
                <c:pt idx="3515">
                  <c:v>0.39600000000000002</c:v>
                </c:pt>
                <c:pt idx="3516">
                  <c:v>0.39800000000000002</c:v>
                </c:pt>
                <c:pt idx="3517">
                  <c:v>0.40799999999999997</c:v>
                </c:pt>
                <c:pt idx="3518">
                  <c:v>0.40600000000000003</c:v>
                </c:pt>
                <c:pt idx="3519">
                  <c:v>0.40200000000000002</c:v>
                </c:pt>
                <c:pt idx="3520">
                  <c:v>0.41699999999999998</c:v>
                </c:pt>
                <c:pt idx="3521">
                  <c:v>0.42199999999999999</c:v>
                </c:pt>
                <c:pt idx="3522">
                  <c:v>0.42099999999999999</c:v>
                </c:pt>
                <c:pt idx="3523">
                  <c:v>0.43099999999999999</c:v>
                </c:pt>
                <c:pt idx="3524">
                  <c:v>0.43099999999999999</c:v>
                </c:pt>
                <c:pt idx="3525">
                  <c:v>0.42899999999999999</c:v>
                </c:pt>
                <c:pt idx="3526">
                  <c:v>0.435</c:v>
                </c:pt>
                <c:pt idx="3527">
                  <c:v>0.442</c:v>
                </c:pt>
                <c:pt idx="3528">
                  <c:v>0.44900000000000001</c:v>
                </c:pt>
                <c:pt idx="3529">
                  <c:v>0.45300000000000001</c:v>
                </c:pt>
                <c:pt idx="3530">
                  <c:v>0.44700000000000001</c:v>
                </c:pt>
                <c:pt idx="3531">
                  <c:v>0.46600000000000003</c:v>
                </c:pt>
                <c:pt idx="3532">
                  <c:v>0.46400000000000002</c:v>
                </c:pt>
                <c:pt idx="3533">
                  <c:v>0.47</c:v>
                </c:pt>
                <c:pt idx="3534">
                  <c:v>0.47499999999999998</c:v>
                </c:pt>
                <c:pt idx="3535">
                  <c:v>0.47299999999999998</c:v>
                </c:pt>
                <c:pt idx="3536">
                  <c:v>0.48</c:v>
                </c:pt>
                <c:pt idx="3537">
                  <c:v>0.47599999999999998</c:v>
                </c:pt>
                <c:pt idx="3538">
                  <c:v>0.48799999999999999</c:v>
                </c:pt>
                <c:pt idx="3539">
                  <c:v>0.49399999999999999</c:v>
                </c:pt>
                <c:pt idx="3540">
                  <c:v>0.49099999999999999</c:v>
                </c:pt>
                <c:pt idx="3541">
                  <c:v>0.49299999999999999</c:v>
                </c:pt>
                <c:pt idx="3542">
                  <c:v>0.501</c:v>
                </c:pt>
                <c:pt idx="3543">
                  <c:v>0.501</c:v>
                </c:pt>
                <c:pt idx="3544">
                  <c:v>0.504</c:v>
                </c:pt>
                <c:pt idx="3545">
                  <c:v>0.52600000000000002</c:v>
                </c:pt>
                <c:pt idx="3546">
                  <c:v>0.51800000000000002</c:v>
                </c:pt>
                <c:pt idx="3547">
                  <c:v>0.52300000000000002</c:v>
                </c:pt>
                <c:pt idx="3548">
                  <c:v>0.51800000000000002</c:v>
                </c:pt>
                <c:pt idx="3549">
                  <c:v>0.53100000000000003</c:v>
                </c:pt>
                <c:pt idx="3550">
                  <c:v>0.53700000000000003</c:v>
                </c:pt>
                <c:pt idx="3551">
                  <c:v>0.53600000000000003</c:v>
                </c:pt>
                <c:pt idx="3552">
                  <c:v>0.55000000000000004</c:v>
                </c:pt>
                <c:pt idx="3553">
                  <c:v>0.54300000000000004</c:v>
                </c:pt>
                <c:pt idx="3554">
                  <c:v>0.55200000000000005</c:v>
                </c:pt>
                <c:pt idx="3555">
                  <c:v>0.56700000000000095</c:v>
                </c:pt>
                <c:pt idx="3556">
                  <c:v>0.55200000000000005</c:v>
                </c:pt>
                <c:pt idx="3557">
                  <c:v>0.56800000000000095</c:v>
                </c:pt>
                <c:pt idx="3558">
                  <c:v>0.58800000000000097</c:v>
                </c:pt>
                <c:pt idx="3559">
                  <c:v>0.57900000000000096</c:v>
                </c:pt>
                <c:pt idx="3560">
                  <c:v>0.58100000000000096</c:v>
                </c:pt>
                <c:pt idx="3561">
                  <c:v>0.59200000000000097</c:v>
                </c:pt>
                <c:pt idx="3562">
                  <c:v>0.59200000000000097</c:v>
                </c:pt>
                <c:pt idx="3563">
                  <c:v>0.59500000000000097</c:v>
                </c:pt>
                <c:pt idx="3564">
                  <c:v>0.59800000000000098</c:v>
                </c:pt>
                <c:pt idx="3565">
                  <c:v>0.61599999999999999</c:v>
                </c:pt>
                <c:pt idx="3566">
                  <c:v>0.60799999999999998</c:v>
                </c:pt>
                <c:pt idx="3567">
                  <c:v>0.624</c:v>
                </c:pt>
                <c:pt idx="3568">
                  <c:v>0.63300000000000001</c:v>
                </c:pt>
                <c:pt idx="3569">
                  <c:v>0.63200000000000001</c:v>
                </c:pt>
                <c:pt idx="3570">
                  <c:v>0.62</c:v>
                </c:pt>
                <c:pt idx="3571">
                  <c:v>0.63800000000000101</c:v>
                </c:pt>
                <c:pt idx="3572">
                  <c:v>0.64000000000000101</c:v>
                </c:pt>
                <c:pt idx="3573">
                  <c:v>0.64700000000000002</c:v>
                </c:pt>
                <c:pt idx="3574">
                  <c:v>0.64500000000000102</c:v>
                </c:pt>
                <c:pt idx="3575">
                  <c:v>0.65100000000000102</c:v>
                </c:pt>
                <c:pt idx="3576">
                  <c:v>0.66600000000000104</c:v>
                </c:pt>
                <c:pt idx="3577">
                  <c:v>0.66900000000000104</c:v>
                </c:pt>
                <c:pt idx="3578">
                  <c:v>0.68200000000000105</c:v>
                </c:pt>
                <c:pt idx="3579">
                  <c:v>0.68400000000000105</c:v>
                </c:pt>
                <c:pt idx="3580">
                  <c:v>0.68500000000000105</c:v>
                </c:pt>
                <c:pt idx="3581">
                  <c:v>0.69200000000000095</c:v>
                </c:pt>
                <c:pt idx="3582">
                  <c:v>0.68900000000000095</c:v>
                </c:pt>
                <c:pt idx="3583">
                  <c:v>0.70200000000000096</c:v>
                </c:pt>
                <c:pt idx="3584">
                  <c:v>0.71900000000000097</c:v>
                </c:pt>
                <c:pt idx="3585">
                  <c:v>0.71799999999999997</c:v>
                </c:pt>
                <c:pt idx="3586">
                  <c:v>0.71700000000000097</c:v>
                </c:pt>
                <c:pt idx="3587">
                  <c:v>0.72400000000000098</c:v>
                </c:pt>
                <c:pt idx="3588">
                  <c:v>0.73499999999999999</c:v>
                </c:pt>
                <c:pt idx="3589">
                  <c:v>0.73599999999999999</c:v>
                </c:pt>
                <c:pt idx="3590">
                  <c:v>0.73800000000000099</c:v>
                </c:pt>
                <c:pt idx="3591">
                  <c:v>0.74300000000000099</c:v>
                </c:pt>
                <c:pt idx="3592">
                  <c:v>0.754</c:v>
                </c:pt>
                <c:pt idx="3593">
                  <c:v>0.76100000000000001</c:v>
                </c:pt>
                <c:pt idx="3594">
                  <c:v>0.747</c:v>
                </c:pt>
                <c:pt idx="3595">
                  <c:v>0.76</c:v>
                </c:pt>
                <c:pt idx="3596">
                  <c:v>0.77600000000000002</c:v>
                </c:pt>
                <c:pt idx="3597">
                  <c:v>0.78200000000000003</c:v>
                </c:pt>
                <c:pt idx="3598">
                  <c:v>0.78100000000000003</c:v>
                </c:pt>
                <c:pt idx="3599">
                  <c:v>0.79300000000000004</c:v>
                </c:pt>
                <c:pt idx="3600">
                  <c:v>0.79600000000000004</c:v>
                </c:pt>
                <c:pt idx="3601">
                  <c:v>0.81</c:v>
                </c:pt>
                <c:pt idx="3602">
                  <c:v>0.80300000000000005</c:v>
                </c:pt>
                <c:pt idx="3603">
                  <c:v>0.80900000000000005</c:v>
                </c:pt>
                <c:pt idx="3604">
                  <c:v>0.82199999999999995</c:v>
                </c:pt>
                <c:pt idx="3605">
                  <c:v>0.81</c:v>
                </c:pt>
                <c:pt idx="3606">
                  <c:v>0.82799999999999996</c:v>
                </c:pt>
                <c:pt idx="3607">
                  <c:v>0.83799999999999997</c:v>
                </c:pt>
                <c:pt idx="3608">
                  <c:v>0.84400000000000097</c:v>
                </c:pt>
                <c:pt idx="3609">
                  <c:v>0.85299999999999998</c:v>
                </c:pt>
                <c:pt idx="3610">
                  <c:v>0.85499999999999998</c:v>
                </c:pt>
                <c:pt idx="3611">
                  <c:v>0.85699999999999998</c:v>
                </c:pt>
                <c:pt idx="3612">
                  <c:v>0.86799999999999999</c:v>
                </c:pt>
                <c:pt idx="3613">
                  <c:v>0.879000000000001</c:v>
                </c:pt>
                <c:pt idx="3614">
                  <c:v>0.879000000000001</c:v>
                </c:pt>
                <c:pt idx="3615">
                  <c:v>0.88100000000000001</c:v>
                </c:pt>
                <c:pt idx="3616">
                  <c:v>0.89400000000000002</c:v>
                </c:pt>
                <c:pt idx="3617">
                  <c:v>0.89500000000000102</c:v>
                </c:pt>
                <c:pt idx="3618">
                  <c:v>0.90600000000000003</c:v>
                </c:pt>
                <c:pt idx="3619">
                  <c:v>0.90600000000000003</c:v>
                </c:pt>
                <c:pt idx="3620">
                  <c:v>0.90800000000000003</c:v>
                </c:pt>
                <c:pt idx="3621">
                  <c:v>0.92100000000000004</c:v>
                </c:pt>
                <c:pt idx="3622">
                  <c:v>0.92400000000000004</c:v>
                </c:pt>
                <c:pt idx="3623">
                  <c:v>0.92800000000000005</c:v>
                </c:pt>
                <c:pt idx="3624">
                  <c:v>0.93100000000000005</c:v>
                </c:pt>
                <c:pt idx="3625">
                  <c:v>0.94100000000000095</c:v>
                </c:pt>
                <c:pt idx="3626">
                  <c:v>0.95</c:v>
                </c:pt>
                <c:pt idx="3627">
                  <c:v>0.96100000000000096</c:v>
                </c:pt>
                <c:pt idx="3628">
                  <c:v>0.96299999999999997</c:v>
                </c:pt>
                <c:pt idx="3629">
                  <c:v>0.96199999999999997</c:v>
                </c:pt>
                <c:pt idx="3630">
                  <c:v>0.96799999999999997</c:v>
                </c:pt>
                <c:pt idx="3631">
                  <c:v>0.97699999999999998</c:v>
                </c:pt>
                <c:pt idx="3632">
                  <c:v>0.98899999999999999</c:v>
                </c:pt>
                <c:pt idx="3633">
                  <c:v>0.98799999999999999</c:v>
                </c:pt>
                <c:pt idx="3634">
                  <c:v>0.996</c:v>
                </c:pt>
                <c:pt idx="3635">
                  <c:v>1.008999999999999</c:v>
                </c:pt>
                <c:pt idx="3636">
                  <c:v>1.008999999999999</c:v>
                </c:pt>
                <c:pt idx="3637">
                  <c:v>1.02</c:v>
                </c:pt>
                <c:pt idx="3638">
                  <c:v>1.024</c:v>
                </c:pt>
                <c:pt idx="3639">
                  <c:v>1.032</c:v>
                </c:pt>
                <c:pt idx="3640">
                  <c:v>1.040999999999999</c:v>
                </c:pt>
                <c:pt idx="3641">
                  <c:v>1.042</c:v>
                </c:pt>
                <c:pt idx="3642">
                  <c:v>1.044</c:v>
                </c:pt>
                <c:pt idx="3643">
                  <c:v>1.056</c:v>
                </c:pt>
                <c:pt idx="3644">
                  <c:v>1.0580000000000001</c:v>
                </c:pt>
                <c:pt idx="3645">
                  <c:v>1.07</c:v>
                </c:pt>
                <c:pt idx="3646">
                  <c:v>1.07</c:v>
                </c:pt>
                <c:pt idx="3647">
                  <c:v>1.0820000000000001</c:v>
                </c:pt>
                <c:pt idx="3648">
                  <c:v>1.079</c:v>
                </c:pt>
                <c:pt idx="3649">
                  <c:v>1.0900000000000001</c:v>
                </c:pt>
                <c:pt idx="3650">
                  <c:v>1.0960000000000001</c:v>
                </c:pt>
                <c:pt idx="3651">
                  <c:v>1.1020000000000001</c:v>
                </c:pt>
                <c:pt idx="3652">
                  <c:v>1.1060000000000001</c:v>
                </c:pt>
                <c:pt idx="3653">
                  <c:v>1.111999999999999</c:v>
                </c:pt>
                <c:pt idx="3654">
                  <c:v>1.1200000000000001</c:v>
                </c:pt>
                <c:pt idx="3655">
                  <c:v>1.121</c:v>
                </c:pt>
                <c:pt idx="3656">
                  <c:v>1.1359999999999999</c:v>
                </c:pt>
                <c:pt idx="3657">
                  <c:v>1.139</c:v>
                </c:pt>
                <c:pt idx="3658">
                  <c:v>1.149999999999999</c:v>
                </c:pt>
                <c:pt idx="3659">
                  <c:v>1.159999999999999</c:v>
                </c:pt>
                <c:pt idx="3660">
                  <c:v>1.161</c:v>
                </c:pt>
                <c:pt idx="3661">
                  <c:v>1.170000000000001</c:v>
                </c:pt>
                <c:pt idx="3662">
                  <c:v>1.175999999999999</c:v>
                </c:pt>
                <c:pt idx="3663">
                  <c:v>1.175999999999999</c:v>
                </c:pt>
                <c:pt idx="3664">
                  <c:v>1.1870000000000001</c:v>
                </c:pt>
                <c:pt idx="3665">
                  <c:v>1.1919999999999991</c:v>
                </c:pt>
                <c:pt idx="3666">
                  <c:v>1.206999999999999</c:v>
                </c:pt>
                <c:pt idx="3667">
                  <c:v>1.212</c:v>
                </c:pt>
                <c:pt idx="3668">
                  <c:v>1.222999999999999</c:v>
                </c:pt>
                <c:pt idx="3669">
                  <c:v>1.222999999999999</c:v>
                </c:pt>
                <c:pt idx="3670">
                  <c:v>1.226999999999999</c:v>
                </c:pt>
                <c:pt idx="3671">
                  <c:v>1.238</c:v>
                </c:pt>
                <c:pt idx="3672">
                  <c:v>1.250999999999999</c:v>
                </c:pt>
                <c:pt idx="3673">
                  <c:v>1.252999999999999</c:v>
                </c:pt>
                <c:pt idx="3674">
                  <c:v>1.26</c:v>
                </c:pt>
                <c:pt idx="3675">
                  <c:v>1.276999999999999</c:v>
                </c:pt>
                <c:pt idx="3676">
                  <c:v>1.28</c:v>
                </c:pt>
                <c:pt idx="3677">
                  <c:v>1.288999999999999</c:v>
                </c:pt>
                <c:pt idx="3678">
                  <c:v>1.288</c:v>
                </c:pt>
                <c:pt idx="3679">
                  <c:v>1.31</c:v>
                </c:pt>
                <c:pt idx="3680">
                  <c:v>1.3129999999999999</c:v>
                </c:pt>
                <c:pt idx="3681">
                  <c:v>1.325</c:v>
                </c:pt>
                <c:pt idx="3682">
                  <c:v>1.323999999999999</c:v>
                </c:pt>
                <c:pt idx="3683">
                  <c:v>1.34</c:v>
                </c:pt>
                <c:pt idx="3684">
                  <c:v>1.34</c:v>
                </c:pt>
                <c:pt idx="3685">
                  <c:v>1.3540000000000001</c:v>
                </c:pt>
                <c:pt idx="3686">
                  <c:v>1.355</c:v>
                </c:pt>
                <c:pt idx="3687">
                  <c:v>1.357</c:v>
                </c:pt>
                <c:pt idx="3688">
                  <c:v>1.379</c:v>
                </c:pt>
                <c:pt idx="3689">
                  <c:v>1.391</c:v>
                </c:pt>
                <c:pt idx="3690">
                  <c:v>1.393</c:v>
                </c:pt>
                <c:pt idx="3691">
                  <c:v>1.395999999999999</c:v>
                </c:pt>
                <c:pt idx="3692">
                  <c:v>1.4079999999999979</c:v>
                </c:pt>
                <c:pt idx="3693">
                  <c:v>1.416999999999998</c:v>
                </c:pt>
                <c:pt idx="3694">
                  <c:v>1.4239999999999999</c:v>
                </c:pt>
                <c:pt idx="3695">
                  <c:v>1.4379999999999999</c:v>
                </c:pt>
                <c:pt idx="3696">
                  <c:v>1.448999999999999</c:v>
                </c:pt>
                <c:pt idx="3697">
                  <c:v>1.454999999999999</c:v>
                </c:pt>
                <c:pt idx="3698">
                  <c:v>1.464</c:v>
                </c:pt>
                <c:pt idx="3699">
                  <c:v>1.460999999999999</c:v>
                </c:pt>
                <c:pt idx="3700">
                  <c:v>1.477999999999998</c:v>
                </c:pt>
                <c:pt idx="3701">
                  <c:v>1.478999999999999</c:v>
                </c:pt>
                <c:pt idx="3702">
                  <c:v>1.492</c:v>
                </c:pt>
                <c:pt idx="3703">
                  <c:v>1.506999999999999</c:v>
                </c:pt>
                <c:pt idx="3704">
                  <c:v>1.514</c:v>
                </c:pt>
                <c:pt idx="3705">
                  <c:v>1.511999999999998</c:v>
                </c:pt>
                <c:pt idx="3706">
                  <c:v>1.524999999999999</c:v>
                </c:pt>
                <c:pt idx="3707">
                  <c:v>1.524999999999999</c:v>
                </c:pt>
                <c:pt idx="3708">
                  <c:v>1.5469999999999999</c:v>
                </c:pt>
                <c:pt idx="3709">
                  <c:v>1.5469999999999999</c:v>
                </c:pt>
                <c:pt idx="3710">
                  <c:v>1.550999999999999</c:v>
                </c:pt>
                <c:pt idx="3711">
                  <c:v>1.5620000000000001</c:v>
                </c:pt>
                <c:pt idx="3712">
                  <c:v>1.5589999999999999</c:v>
                </c:pt>
                <c:pt idx="3713">
                  <c:v>1.5840000000000001</c:v>
                </c:pt>
                <c:pt idx="3714">
                  <c:v>1.587999999999999</c:v>
                </c:pt>
                <c:pt idx="3715">
                  <c:v>1.6</c:v>
                </c:pt>
                <c:pt idx="3716">
                  <c:v>1.613</c:v>
                </c:pt>
                <c:pt idx="3717">
                  <c:v>1.613</c:v>
                </c:pt>
                <c:pt idx="3718">
                  <c:v>1.629</c:v>
                </c:pt>
                <c:pt idx="3719">
                  <c:v>1.635999999999999</c:v>
                </c:pt>
                <c:pt idx="3720">
                  <c:v>1.6439999999999979</c:v>
                </c:pt>
                <c:pt idx="3721">
                  <c:v>1.6519999999999999</c:v>
                </c:pt>
                <c:pt idx="3722">
                  <c:v>1.645999999999999</c:v>
                </c:pt>
                <c:pt idx="3723">
                  <c:v>1.6639999999999999</c:v>
                </c:pt>
                <c:pt idx="3724">
                  <c:v>1.677</c:v>
                </c:pt>
                <c:pt idx="3725">
                  <c:v>1.6830000000000001</c:v>
                </c:pt>
                <c:pt idx="3726">
                  <c:v>1.6940000000000011</c:v>
                </c:pt>
                <c:pt idx="3727">
                  <c:v>1.7010000000000001</c:v>
                </c:pt>
                <c:pt idx="3728">
                  <c:v>1.7010000000000001</c:v>
                </c:pt>
                <c:pt idx="3729">
                  <c:v>1.7100000000000011</c:v>
                </c:pt>
                <c:pt idx="3730">
                  <c:v>1.7170000000000001</c:v>
                </c:pt>
                <c:pt idx="3731">
                  <c:v>1.7320000000000011</c:v>
                </c:pt>
                <c:pt idx="3732">
                  <c:v>1.7400000000000011</c:v>
                </c:pt>
                <c:pt idx="3733">
                  <c:v>1.7540000000000009</c:v>
                </c:pt>
                <c:pt idx="3734">
                  <c:v>1.762</c:v>
                </c:pt>
                <c:pt idx="3735">
                  <c:v>1.7660000000000009</c:v>
                </c:pt>
                <c:pt idx="3736">
                  <c:v>1.7809999999999999</c:v>
                </c:pt>
                <c:pt idx="3737">
                  <c:v>1.7860000000000009</c:v>
                </c:pt>
                <c:pt idx="3738">
                  <c:v>1.7909999999999999</c:v>
                </c:pt>
                <c:pt idx="3739">
                  <c:v>1.8009999999999999</c:v>
                </c:pt>
                <c:pt idx="3740">
                  <c:v>1.8129999999999991</c:v>
                </c:pt>
                <c:pt idx="3741">
                  <c:v>1.7869999999999999</c:v>
                </c:pt>
                <c:pt idx="3742">
                  <c:v>1.829</c:v>
                </c:pt>
                <c:pt idx="3743">
                  <c:v>1.8340000000000001</c:v>
                </c:pt>
                <c:pt idx="3744">
                  <c:v>1.8440000000000001</c:v>
                </c:pt>
                <c:pt idx="3745">
                  <c:v>1.853</c:v>
                </c:pt>
                <c:pt idx="3746">
                  <c:v>1.861</c:v>
                </c:pt>
                <c:pt idx="3747">
                  <c:v>1.869</c:v>
                </c:pt>
                <c:pt idx="3748">
                  <c:v>1.875</c:v>
                </c:pt>
                <c:pt idx="3749">
                  <c:v>1.8819999999999999</c:v>
                </c:pt>
                <c:pt idx="3750">
                  <c:v>1.9009999999999989</c:v>
                </c:pt>
                <c:pt idx="3751">
                  <c:v>1.9039999999999979</c:v>
                </c:pt>
                <c:pt idx="3752">
                  <c:v>1.918999999999998</c:v>
                </c:pt>
                <c:pt idx="3753">
                  <c:v>1.918999999999998</c:v>
                </c:pt>
                <c:pt idx="3754">
                  <c:v>1.9349999999999989</c:v>
                </c:pt>
                <c:pt idx="3755">
                  <c:v>1.9339999999999971</c:v>
                </c:pt>
                <c:pt idx="3756">
                  <c:v>1.948999999999999</c:v>
                </c:pt>
                <c:pt idx="3757">
                  <c:v>1.952999999999999</c:v>
                </c:pt>
                <c:pt idx="3758">
                  <c:v>1.970999999999999</c:v>
                </c:pt>
                <c:pt idx="3759">
                  <c:v>1.976999999999999</c:v>
                </c:pt>
                <c:pt idx="3760">
                  <c:v>1.98</c:v>
                </c:pt>
                <c:pt idx="3761">
                  <c:v>1.992999999999999</c:v>
                </c:pt>
                <c:pt idx="3762">
                  <c:v>1.99</c:v>
                </c:pt>
                <c:pt idx="3763">
                  <c:v>2.0059999999999998</c:v>
                </c:pt>
                <c:pt idx="3764">
                  <c:v>2.0159999999999991</c:v>
                </c:pt>
                <c:pt idx="3765">
                  <c:v>2.0249999999999999</c:v>
                </c:pt>
                <c:pt idx="3766">
                  <c:v>2.0390000000000001</c:v>
                </c:pt>
                <c:pt idx="3767">
                  <c:v>2.04</c:v>
                </c:pt>
                <c:pt idx="3768">
                  <c:v>2.0529999999999982</c:v>
                </c:pt>
                <c:pt idx="3769">
                  <c:v>2.0590000000000002</c:v>
                </c:pt>
                <c:pt idx="3770">
                  <c:v>2.0819999999999999</c:v>
                </c:pt>
                <c:pt idx="3771">
                  <c:v>2.085</c:v>
                </c:pt>
                <c:pt idx="3772">
                  <c:v>2.093</c:v>
                </c:pt>
                <c:pt idx="3773">
                  <c:v>2.109</c:v>
                </c:pt>
                <c:pt idx="3774">
                  <c:v>2.1120000000000001</c:v>
                </c:pt>
                <c:pt idx="3775">
                  <c:v>2.1280000000000001</c:v>
                </c:pt>
                <c:pt idx="3776">
                  <c:v>2.13</c:v>
                </c:pt>
                <c:pt idx="3777">
                  <c:v>2.137</c:v>
                </c:pt>
                <c:pt idx="3778">
                  <c:v>2.1549999999999998</c:v>
                </c:pt>
                <c:pt idx="3779">
                  <c:v>2.1520000000000001</c:v>
                </c:pt>
                <c:pt idx="3780">
                  <c:v>2.16</c:v>
                </c:pt>
                <c:pt idx="3781">
                  <c:v>2.1819999999999999</c:v>
                </c:pt>
                <c:pt idx="3782">
                  <c:v>2.181</c:v>
                </c:pt>
                <c:pt idx="3783">
                  <c:v>2.19</c:v>
                </c:pt>
                <c:pt idx="3784">
                  <c:v>2.2050000000000001</c:v>
                </c:pt>
                <c:pt idx="3785">
                  <c:v>2.21</c:v>
                </c:pt>
                <c:pt idx="3786">
                  <c:v>2.2230000000000012</c:v>
                </c:pt>
                <c:pt idx="3787">
                  <c:v>2.2280000000000002</c:v>
                </c:pt>
                <c:pt idx="3788">
                  <c:v>2.2389999999999999</c:v>
                </c:pt>
                <c:pt idx="3789">
                  <c:v>2.2549999999999999</c:v>
                </c:pt>
                <c:pt idx="3790">
                  <c:v>2.266</c:v>
                </c:pt>
                <c:pt idx="3791">
                  <c:v>2.2690000000000001</c:v>
                </c:pt>
                <c:pt idx="3792">
                  <c:v>2.2679999999999998</c:v>
                </c:pt>
                <c:pt idx="3793">
                  <c:v>2.2810000000000001</c:v>
                </c:pt>
                <c:pt idx="3794">
                  <c:v>2.2890000000000001</c:v>
                </c:pt>
                <c:pt idx="3795">
                  <c:v>2.2869999999999999</c:v>
                </c:pt>
                <c:pt idx="3796">
                  <c:v>2.3039999999999998</c:v>
                </c:pt>
                <c:pt idx="3797">
                  <c:v>2.3109999999999982</c:v>
                </c:pt>
                <c:pt idx="3798">
                  <c:v>2.3199999999999981</c:v>
                </c:pt>
                <c:pt idx="3799">
                  <c:v>2.3210000000000002</c:v>
                </c:pt>
                <c:pt idx="3800">
                  <c:v>2.332999999999998</c:v>
                </c:pt>
                <c:pt idx="3801">
                  <c:v>2.3290000000000002</c:v>
                </c:pt>
                <c:pt idx="3802">
                  <c:v>2.3519999999999981</c:v>
                </c:pt>
                <c:pt idx="3803">
                  <c:v>2.3459999999999992</c:v>
                </c:pt>
                <c:pt idx="3804">
                  <c:v>2.36</c:v>
                </c:pt>
                <c:pt idx="3805">
                  <c:v>2.3660000000000001</c:v>
                </c:pt>
                <c:pt idx="3806">
                  <c:v>2.376999999999998</c:v>
                </c:pt>
                <c:pt idx="3807">
                  <c:v>2.3889999999999998</c:v>
                </c:pt>
                <c:pt idx="3808">
                  <c:v>2.3989999999999991</c:v>
                </c:pt>
                <c:pt idx="3809">
                  <c:v>2.3909999999999991</c:v>
                </c:pt>
                <c:pt idx="3810">
                  <c:v>2.4089999999999998</c:v>
                </c:pt>
                <c:pt idx="3811">
                  <c:v>2.416999999999998</c:v>
                </c:pt>
                <c:pt idx="3812">
                  <c:v>2.4249999999999998</c:v>
                </c:pt>
                <c:pt idx="3813">
                  <c:v>2.4279999999999999</c:v>
                </c:pt>
                <c:pt idx="3814">
                  <c:v>2.4319999999999982</c:v>
                </c:pt>
                <c:pt idx="3815">
                  <c:v>2.4420000000000002</c:v>
                </c:pt>
                <c:pt idx="3816">
                  <c:v>2.448</c:v>
                </c:pt>
                <c:pt idx="3817">
                  <c:v>2.4409999999999998</c:v>
                </c:pt>
                <c:pt idx="3818">
                  <c:v>2.4519999999999982</c:v>
                </c:pt>
                <c:pt idx="3819">
                  <c:v>2.444</c:v>
                </c:pt>
                <c:pt idx="3820">
                  <c:v>2.4489999999999998</c:v>
                </c:pt>
                <c:pt idx="3821">
                  <c:v>2.4319999999999982</c:v>
                </c:pt>
                <c:pt idx="3822">
                  <c:v>2.4289999999999998</c:v>
                </c:pt>
                <c:pt idx="3823">
                  <c:v>2.4329999999999981</c:v>
                </c:pt>
                <c:pt idx="3824">
                  <c:v>2.42</c:v>
                </c:pt>
                <c:pt idx="3825">
                  <c:v>2.3980000000000001</c:v>
                </c:pt>
                <c:pt idx="3826">
                  <c:v>2.3610000000000002</c:v>
                </c:pt>
                <c:pt idx="3827">
                  <c:v>2.3259999999999992</c:v>
                </c:pt>
                <c:pt idx="3828">
                  <c:v>2.29</c:v>
                </c:pt>
                <c:pt idx="3829">
                  <c:v>2.2599999999999998</c:v>
                </c:pt>
                <c:pt idx="3830">
                  <c:v>2.2309999999999999</c:v>
                </c:pt>
                <c:pt idx="3831">
                  <c:v>2.1819999999999999</c:v>
                </c:pt>
                <c:pt idx="3832">
                  <c:v>2.157</c:v>
                </c:pt>
                <c:pt idx="3833">
                  <c:v>2.13</c:v>
                </c:pt>
                <c:pt idx="3834">
                  <c:v>2.101</c:v>
                </c:pt>
                <c:pt idx="3835">
                  <c:v>2.0670000000000002</c:v>
                </c:pt>
                <c:pt idx="3836">
                  <c:v>2.0379999999999998</c:v>
                </c:pt>
                <c:pt idx="3837">
                  <c:v>2.0089999999999999</c:v>
                </c:pt>
                <c:pt idx="3838">
                  <c:v>1.974999999999999</c:v>
                </c:pt>
                <c:pt idx="3839">
                  <c:v>1.944999999999999</c:v>
                </c:pt>
                <c:pt idx="3840">
                  <c:v>1.9209999999999989</c:v>
                </c:pt>
                <c:pt idx="3841">
                  <c:v>1.885</c:v>
                </c:pt>
                <c:pt idx="3842">
                  <c:v>1.86</c:v>
                </c:pt>
                <c:pt idx="3843">
                  <c:v>1.827999999999999</c:v>
                </c:pt>
                <c:pt idx="3844">
                  <c:v>1.8</c:v>
                </c:pt>
                <c:pt idx="3845">
                  <c:v>1.7689999999999999</c:v>
                </c:pt>
                <c:pt idx="3846">
                  <c:v>1.752</c:v>
                </c:pt>
                <c:pt idx="3847">
                  <c:v>1.7360000000000011</c:v>
                </c:pt>
                <c:pt idx="3848">
                  <c:v>1.7030000000000001</c:v>
                </c:pt>
                <c:pt idx="3849">
                  <c:v>1.6870000000000001</c:v>
                </c:pt>
                <c:pt idx="3850">
                  <c:v>1.661999999999999</c:v>
                </c:pt>
                <c:pt idx="3851">
                  <c:v>1.6479999999999999</c:v>
                </c:pt>
                <c:pt idx="3852">
                  <c:v>1.615999999999999</c:v>
                </c:pt>
                <c:pt idx="3853">
                  <c:v>1.597</c:v>
                </c:pt>
                <c:pt idx="3854">
                  <c:v>1.5829999999999991</c:v>
                </c:pt>
                <c:pt idx="3855">
                  <c:v>1.5620000000000001</c:v>
                </c:pt>
                <c:pt idx="3856">
                  <c:v>1.540999999999999</c:v>
                </c:pt>
                <c:pt idx="3857">
                  <c:v>1.522999999999999</c:v>
                </c:pt>
                <c:pt idx="3858">
                  <c:v>1.506999999999999</c:v>
                </c:pt>
                <c:pt idx="3859">
                  <c:v>1.486999999999999</c:v>
                </c:pt>
                <c:pt idx="3860">
                  <c:v>1.462</c:v>
                </c:pt>
                <c:pt idx="3861">
                  <c:v>1.4409999999999981</c:v>
                </c:pt>
                <c:pt idx="3862">
                  <c:v>1.4289999999999989</c:v>
                </c:pt>
                <c:pt idx="3863">
                  <c:v>1.4149999999999989</c:v>
                </c:pt>
                <c:pt idx="3864">
                  <c:v>1.395999999999999</c:v>
                </c:pt>
                <c:pt idx="3865">
                  <c:v>1.371</c:v>
                </c:pt>
                <c:pt idx="3866">
                  <c:v>1.355999999999999</c:v>
                </c:pt>
                <c:pt idx="3867">
                  <c:v>1.337</c:v>
                </c:pt>
                <c:pt idx="3868">
                  <c:v>1.323</c:v>
                </c:pt>
                <c:pt idx="3869">
                  <c:v>1.303999999999998</c:v>
                </c:pt>
                <c:pt idx="3870">
                  <c:v>1.282</c:v>
                </c:pt>
                <c:pt idx="3871">
                  <c:v>1.272999999999999</c:v>
                </c:pt>
                <c:pt idx="3872">
                  <c:v>1.254999999999999</c:v>
                </c:pt>
                <c:pt idx="3873">
                  <c:v>1.236999999999999</c:v>
                </c:pt>
                <c:pt idx="3874">
                  <c:v>1.216999999999999</c:v>
                </c:pt>
                <c:pt idx="3875">
                  <c:v>1.204</c:v>
                </c:pt>
                <c:pt idx="3876">
                  <c:v>1.1919999999999991</c:v>
                </c:pt>
                <c:pt idx="3877">
                  <c:v>1.175</c:v>
                </c:pt>
                <c:pt idx="3878">
                  <c:v>1.1539999999999999</c:v>
                </c:pt>
                <c:pt idx="3879">
                  <c:v>1.1419999999999999</c:v>
                </c:pt>
                <c:pt idx="3880">
                  <c:v>1.117</c:v>
                </c:pt>
                <c:pt idx="3881">
                  <c:v>1.103999999999999</c:v>
                </c:pt>
                <c:pt idx="3882">
                  <c:v>1.0900000000000001</c:v>
                </c:pt>
                <c:pt idx="3883">
                  <c:v>1.08</c:v>
                </c:pt>
                <c:pt idx="3884">
                  <c:v>1.0669999999999991</c:v>
                </c:pt>
                <c:pt idx="3885">
                  <c:v>1.042999999999999</c:v>
                </c:pt>
                <c:pt idx="3886">
                  <c:v>1.032</c:v>
                </c:pt>
                <c:pt idx="3887">
                  <c:v>1.026999999999999</c:v>
                </c:pt>
                <c:pt idx="3888">
                  <c:v>1.006</c:v>
                </c:pt>
                <c:pt idx="3889">
                  <c:v>0.98699999999999999</c:v>
                </c:pt>
                <c:pt idx="3890">
                  <c:v>0.96600000000000097</c:v>
                </c:pt>
                <c:pt idx="3891">
                  <c:v>0.96100000000000096</c:v>
                </c:pt>
                <c:pt idx="3892">
                  <c:v>0.94299999999999995</c:v>
                </c:pt>
                <c:pt idx="3893">
                  <c:v>0.93500000000000005</c:v>
                </c:pt>
                <c:pt idx="3894">
                  <c:v>0.91800000000000004</c:v>
                </c:pt>
                <c:pt idx="3895">
                  <c:v>0.89900000000000002</c:v>
                </c:pt>
                <c:pt idx="3896">
                  <c:v>0.89300000000000102</c:v>
                </c:pt>
                <c:pt idx="3897">
                  <c:v>0.86799999999999999</c:v>
                </c:pt>
                <c:pt idx="3898">
                  <c:v>0.86</c:v>
                </c:pt>
                <c:pt idx="3899">
                  <c:v>0.84499999999999997</c:v>
                </c:pt>
                <c:pt idx="3900">
                  <c:v>0.83400000000000096</c:v>
                </c:pt>
                <c:pt idx="3901">
                  <c:v>0.82600000000000096</c:v>
                </c:pt>
                <c:pt idx="3902">
                  <c:v>0.80800000000000005</c:v>
                </c:pt>
                <c:pt idx="3903">
                  <c:v>0.78300000000000003</c:v>
                </c:pt>
                <c:pt idx="3904">
                  <c:v>0.78300000000000003</c:v>
                </c:pt>
                <c:pt idx="3905">
                  <c:v>0.77300000000000002</c:v>
                </c:pt>
                <c:pt idx="3906">
                  <c:v>0.75</c:v>
                </c:pt>
                <c:pt idx="3907">
                  <c:v>0.752</c:v>
                </c:pt>
                <c:pt idx="3908">
                  <c:v>0.72599999999999998</c:v>
                </c:pt>
                <c:pt idx="3909">
                  <c:v>0.72</c:v>
                </c:pt>
                <c:pt idx="3910">
                  <c:v>0.70700000000000096</c:v>
                </c:pt>
                <c:pt idx="3911">
                  <c:v>0.69400000000000095</c:v>
                </c:pt>
                <c:pt idx="3912">
                  <c:v>0.67900000000000105</c:v>
                </c:pt>
                <c:pt idx="3913">
                  <c:v>0.66900000000000104</c:v>
                </c:pt>
                <c:pt idx="3914">
                  <c:v>0.65500000000000103</c:v>
                </c:pt>
                <c:pt idx="3915">
                  <c:v>0.64000000000000101</c:v>
                </c:pt>
                <c:pt idx="3916">
                  <c:v>0.63900000000000101</c:v>
                </c:pt>
                <c:pt idx="3917">
                  <c:v>0.61799999999999999</c:v>
                </c:pt>
                <c:pt idx="3918">
                  <c:v>0.60499999999999998</c:v>
                </c:pt>
                <c:pt idx="3919">
                  <c:v>0.60400000000000098</c:v>
                </c:pt>
                <c:pt idx="3920">
                  <c:v>0.58400000000000096</c:v>
                </c:pt>
                <c:pt idx="3921">
                  <c:v>0.57500000000000095</c:v>
                </c:pt>
                <c:pt idx="3922">
                  <c:v>0.56300000000000106</c:v>
                </c:pt>
                <c:pt idx="3923">
                  <c:v>0.55000000000000004</c:v>
                </c:pt>
                <c:pt idx="3924">
                  <c:v>0.54500000000000004</c:v>
                </c:pt>
                <c:pt idx="3925">
                  <c:v>0.52200000000000002</c:v>
                </c:pt>
                <c:pt idx="3926">
                  <c:v>0.51600000000000001</c:v>
                </c:pt>
                <c:pt idx="3927">
                  <c:v>0.495</c:v>
                </c:pt>
                <c:pt idx="3928">
                  <c:v>0.49099999999999999</c:v>
                </c:pt>
                <c:pt idx="3929">
                  <c:v>0.49</c:v>
                </c:pt>
                <c:pt idx="3930">
                  <c:v>0.48</c:v>
                </c:pt>
                <c:pt idx="3931">
                  <c:v>0.46800000000000003</c:v>
                </c:pt>
                <c:pt idx="3932">
                  <c:v>0.46</c:v>
                </c:pt>
                <c:pt idx="3933">
                  <c:v>0.45</c:v>
                </c:pt>
                <c:pt idx="3934">
                  <c:v>0.443</c:v>
                </c:pt>
                <c:pt idx="3935">
                  <c:v>0.434</c:v>
                </c:pt>
                <c:pt idx="3936">
                  <c:v>0.43</c:v>
                </c:pt>
                <c:pt idx="3937">
                  <c:v>0.42299999999999999</c:v>
                </c:pt>
                <c:pt idx="3938">
                  <c:v>0.40699999999999997</c:v>
                </c:pt>
                <c:pt idx="3939">
                  <c:v>0.41099999999999998</c:v>
                </c:pt>
                <c:pt idx="3940">
                  <c:v>0.40400000000000003</c:v>
                </c:pt>
                <c:pt idx="3941">
                  <c:v>0.38600000000000001</c:v>
                </c:pt>
                <c:pt idx="3942">
                  <c:v>0.38500000000000001</c:v>
                </c:pt>
                <c:pt idx="3943">
                  <c:v>0.376</c:v>
                </c:pt>
                <c:pt idx="3944">
                  <c:v>0.35399999999999998</c:v>
                </c:pt>
                <c:pt idx="3945">
                  <c:v>0.34899999999999998</c:v>
                </c:pt>
                <c:pt idx="3946">
                  <c:v>0.34699999999999998</c:v>
                </c:pt>
                <c:pt idx="3947">
                  <c:v>0.33900000000000002</c:v>
                </c:pt>
                <c:pt idx="3948">
                  <c:v>0.32200000000000001</c:v>
                </c:pt>
                <c:pt idx="3949">
                  <c:v>0.31</c:v>
                </c:pt>
                <c:pt idx="3950">
                  <c:v>0.30499999999999999</c:v>
                </c:pt>
                <c:pt idx="3951">
                  <c:v>0.3</c:v>
                </c:pt>
                <c:pt idx="3952">
                  <c:v>0.29299999999999998</c:v>
                </c:pt>
                <c:pt idx="3953">
                  <c:v>0.29499999999999998</c:v>
                </c:pt>
                <c:pt idx="3954">
                  <c:v>0.28999999999999998</c:v>
                </c:pt>
                <c:pt idx="3955">
                  <c:v>0.26900000000000002</c:v>
                </c:pt>
                <c:pt idx="3956">
                  <c:v>0.26900000000000002</c:v>
                </c:pt>
                <c:pt idx="3957">
                  <c:v>0.27</c:v>
                </c:pt>
                <c:pt idx="3958">
                  <c:v>0.26700000000000002</c:v>
                </c:pt>
                <c:pt idx="3959">
                  <c:v>0.251</c:v>
                </c:pt>
                <c:pt idx="3960">
                  <c:v>0.24</c:v>
                </c:pt>
                <c:pt idx="3961">
                  <c:v>0.22700000000000001</c:v>
                </c:pt>
                <c:pt idx="3962">
                  <c:v>0.22600000000000001</c:v>
                </c:pt>
                <c:pt idx="3963">
                  <c:v>0.218</c:v>
                </c:pt>
                <c:pt idx="3964">
                  <c:v>0.216</c:v>
                </c:pt>
                <c:pt idx="3965">
                  <c:v>0.214</c:v>
                </c:pt>
                <c:pt idx="3966">
                  <c:v>0.20499999999999999</c:v>
                </c:pt>
                <c:pt idx="3967">
                  <c:v>0.20300000000000001</c:v>
                </c:pt>
                <c:pt idx="3968">
                  <c:v>0.19700000000000001</c:v>
                </c:pt>
                <c:pt idx="3969">
                  <c:v>0.187</c:v>
                </c:pt>
                <c:pt idx="3970">
                  <c:v>0.17899999999999999</c:v>
                </c:pt>
                <c:pt idx="3971">
                  <c:v>0.17899999999999999</c:v>
                </c:pt>
                <c:pt idx="3972">
                  <c:v>0.17599999999999999</c:v>
                </c:pt>
                <c:pt idx="3973">
                  <c:v>0.17</c:v>
                </c:pt>
                <c:pt idx="3974">
                  <c:v>0.159</c:v>
                </c:pt>
                <c:pt idx="3975">
                  <c:v>0.161</c:v>
                </c:pt>
                <c:pt idx="3976">
                  <c:v>0.159</c:v>
                </c:pt>
                <c:pt idx="3977">
                  <c:v>0.159</c:v>
                </c:pt>
                <c:pt idx="3978">
                  <c:v>0.14699999999999999</c:v>
                </c:pt>
                <c:pt idx="3979">
                  <c:v>0.14099999999999999</c:v>
                </c:pt>
                <c:pt idx="3980">
                  <c:v>0.14000000000000001</c:v>
                </c:pt>
                <c:pt idx="3981">
                  <c:v>0.14000000000000001</c:v>
                </c:pt>
                <c:pt idx="3982">
                  <c:v>0.129</c:v>
                </c:pt>
                <c:pt idx="3983">
                  <c:v>0.123</c:v>
                </c:pt>
                <c:pt idx="3984">
                  <c:v>0.123</c:v>
                </c:pt>
                <c:pt idx="3985">
                  <c:v>0.107</c:v>
                </c:pt>
                <c:pt idx="3986">
                  <c:v>0.11</c:v>
                </c:pt>
                <c:pt idx="3987">
                  <c:v>0.11</c:v>
                </c:pt>
                <c:pt idx="3988">
                  <c:v>9.3000000000000096E-2</c:v>
                </c:pt>
                <c:pt idx="3989">
                  <c:v>0.09</c:v>
                </c:pt>
                <c:pt idx="3990">
                  <c:v>0.09</c:v>
                </c:pt>
                <c:pt idx="3991">
                  <c:v>9.5000000000000098E-2</c:v>
                </c:pt>
                <c:pt idx="3992">
                  <c:v>9.1999999999999998E-2</c:v>
                </c:pt>
                <c:pt idx="3993">
                  <c:v>8.2000000000000003E-2</c:v>
                </c:pt>
                <c:pt idx="3994">
                  <c:v>8.4000000000000102E-2</c:v>
                </c:pt>
                <c:pt idx="3995">
                  <c:v>7.3000000000000106E-2</c:v>
                </c:pt>
                <c:pt idx="3996">
                  <c:v>6.0999999999999999E-2</c:v>
                </c:pt>
                <c:pt idx="3997">
                  <c:v>7.0000000000000007E-2</c:v>
                </c:pt>
                <c:pt idx="3998">
                  <c:v>6.0999999999999999E-2</c:v>
                </c:pt>
                <c:pt idx="3999">
                  <c:v>5.8000000000000003E-2</c:v>
                </c:pt>
                <c:pt idx="4000">
                  <c:v>0.06</c:v>
                </c:pt>
                <c:pt idx="4001">
                  <c:v>5.5E-2</c:v>
                </c:pt>
                <c:pt idx="4002">
                  <c:v>5.0999999999999997E-2</c:v>
                </c:pt>
                <c:pt idx="4003">
                  <c:v>4.4999999999999998E-2</c:v>
                </c:pt>
                <c:pt idx="4004">
                  <c:v>3.5999999999999997E-2</c:v>
                </c:pt>
                <c:pt idx="4005">
                  <c:v>3.6999999999999998E-2</c:v>
                </c:pt>
                <c:pt idx="4006">
                  <c:v>3.3000000000000002E-2</c:v>
                </c:pt>
                <c:pt idx="4007">
                  <c:v>3.7999999999999999E-2</c:v>
                </c:pt>
                <c:pt idx="4008">
                  <c:v>4.2000000000000003E-2</c:v>
                </c:pt>
                <c:pt idx="4009">
                  <c:v>2.7E-2</c:v>
                </c:pt>
                <c:pt idx="4010">
                  <c:v>4.2000000000000003E-2</c:v>
                </c:pt>
                <c:pt idx="4011">
                  <c:v>2.5999999999999999E-2</c:v>
                </c:pt>
                <c:pt idx="4012">
                  <c:v>2.4E-2</c:v>
                </c:pt>
                <c:pt idx="4013">
                  <c:v>1.4999999999999999E-2</c:v>
                </c:pt>
                <c:pt idx="4014">
                  <c:v>0.01</c:v>
                </c:pt>
                <c:pt idx="4015">
                  <c:v>2.7E-2</c:v>
                </c:pt>
                <c:pt idx="4016">
                  <c:v>2.3E-2</c:v>
                </c:pt>
                <c:pt idx="4017">
                  <c:v>2.1999999999999999E-2</c:v>
                </c:pt>
                <c:pt idx="4018">
                  <c:v>1.9E-2</c:v>
                </c:pt>
                <c:pt idx="4019">
                  <c:v>2.1000000000000001E-2</c:v>
                </c:pt>
                <c:pt idx="4020">
                  <c:v>2.1999999999999999E-2</c:v>
                </c:pt>
                <c:pt idx="4021">
                  <c:v>1.6E-2</c:v>
                </c:pt>
                <c:pt idx="4022">
                  <c:v>2.3E-2</c:v>
                </c:pt>
                <c:pt idx="4023">
                  <c:v>1.4999999999999999E-2</c:v>
                </c:pt>
                <c:pt idx="4024">
                  <c:v>1.2999999999999999E-2</c:v>
                </c:pt>
                <c:pt idx="4025">
                  <c:v>0.02</c:v>
                </c:pt>
                <c:pt idx="4026">
                  <c:v>7.0000000000000097E-3</c:v>
                </c:pt>
                <c:pt idx="4027">
                  <c:v>0.01</c:v>
                </c:pt>
                <c:pt idx="4028">
                  <c:v>4.0000000000000001E-3</c:v>
                </c:pt>
                <c:pt idx="4029">
                  <c:v>1.9E-2</c:v>
                </c:pt>
                <c:pt idx="4030">
                  <c:v>1.0999999999999999E-2</c:v>
                </c:pt>
                <c:pt idx="4031">
                  <c:v>1.9E-2</c:v>
                </c:pt>
                <c:pt idx="4032">
                  <c:v>1.4999999999999999E-2</c:v>
                </c:pt>
                <c:pt idx="4033">
                  <c:v>1.7000000000000001E-2</c:v>
                </c:pt>
                <c:pt idx="4034">
                  <c:v>1.0999999999999999E-2</c:v>
                </c:pt>
                <c:pt idx="4035">
                  <c:v>1.7000000000000001E-2</c:v>
                </c:pt>
                <c:pt idx="4036">
                  <c:v>9.0000000000000097E-3</c:v>
                </c:pt>
                <c:pt idx="4037">
                  <c:v>4.0000000000000001E-3</c:v>
                </c:pt>
                <c:pt idx="4038">
                  <c:v>9.0000000000000097E-3</c:v>
                </c:pt>
                <c:pt idx="4039">
                  <c:v>2E-3</c:v>
                </c:pt>
                <c:pt idx="4040">
                  <c:v>1.2E-2</c:v>
                </c:pt>
                <c:pt idx="4041">
                  <c:v>0</c:v>
                </c:pt>
                <c:pt idx="4042">
                  <c:v>-5.0000000000000001E-3</c:v>
                </c:pt>
                <c:pt idx="4043">
                  <c:v>7.0000000000000097E-3</c:v>
                </c:pt>
                <c:pt idx="4044">
                  <c:v>0</c:v>
                </c:pt>
                <c:pt idx="4045">
                  <c:v>4.0000000000000001E-3</c:v>
                </c:pt>
                <c:pt idx="4046">
                  <c:v>7.0000000000000097E-3</c:v>
                </c:pt>
                <c:pt idx="4047">
                  <c:v>2E-3</c:v>
                </c:pt>
                <c:pt idx="4048">
                  <c:v>0</c:v>
                </c:pt>
                <c:pt idx="4049">
                  <c:v>2.5999999999999999E-2</c:v>
                </c:pt>
                <c:pt idx="4050">
                  <c:v>2.3E-2</c:v>
                </c:pt>
                <c:pt idx="4051">
                  <c:v>2.5999999999999999E-2</c:v>
                </c:pt>
                <c:pt idx="4052">
                  <c:v>2.3E-2</c:v>
                </c:pt>
                <c:pt idx="4053">
                  <c:v>2.9000000000000001E-2</c:v>
                </c:pt>
                <c:pt idx="4054">
                  <c:v>2.8000000000000001E-2</c:v>
                </c:pt>
                <c:pt idx="4055">
                  <c:v>4.1000000000000002E-2</c:v>
                </c:pt>
                <c:pt idx="4056">
                  <c:v>2.4E-2</c:v>
                </c:pt>
                <c:pt idx="4057">
                  <c:v>3.2000000000000001E-2</c:v>
                </c:pt>
                <c:pt idx="4058">
                  <c:v>4.1000000000000002E-2</c:v>
                </c:pt>
                <c:pt idx="4059">
                  <c:v>3.9E-2</c:v>
                </c:pt>
                <c:pt idx="4060">
                  <c:v>3.4000000000000002E-2</c:v>
                </c:pt>
                <c:pt idx="4061">
                  <c:v>2.5999999999999999E-2</c:v>
                </c:pt>
                <c:pt idx="4062">
                  <c:v>3.3000000000000002E-2</c:v>
                </c:pt>
                <c:pt idx="4063">
                  <c:v>3.3000000000000002E-2</c:v>
                </c:pt>
                <c:pt idx="4064">
                  <c:v>0.03</c:v>
                </c:pt>
                <c:pt idx="4065">
                  <c:v>3.6999999999999998E-2</c:v>
                </c:pt>
                <c:pt idx="4066">
                  <c:v>3.1E-2</c:v>
                </c:pt>
                <c:pt idx="4067">
                  <c:v>3.2000000000000001E-2</c:v>
                </c:pt>
                <c:pt idx="4068">
                  <c:v>3.7999999999999999E-2</c:v>
                </c:pt>
                <c:pt idx="4069">
                  <c:v>3.5000000000000003E-2</c:v>
                </c:pt>
                <c:pt idx="4070">
                  <c:v>4.4999999999999998E-2</c:v>
                </c:pt>
                <c:pt idx="4071">
                  <c:v>3.7999999999999999E-2</c:v>
                </c:pt>
                <c:pt idx="4072">
                  <c:v>3.7999999999999999E-2</c:v>
                </c:pt>
                <c:pt idx="4073">
                  <c:v>3.9E-2</c:v>
                </c:pt>
                <c:pt idx="4074">
                  <c:v>3.2000000000000001E-2</c:v>
                </c:pt>
                <c:pt idx="4075">
                  <c:v>4.1000000000000002E-2</c:v>
                </c:pt>
                <c:pt idx="4076">
                  <c:v>0.06</c:v>
                </c:pt>
                <c:pt idx="4077">
                  <c:v>5.5E-2</c:v>
                </c:pt>
                <c:pt idx="4078">
                  <c:v>5.8000000000000003E-2</c:v>
                </c:pt>
                <c:pt idx="4079">
                  <c:v>6.3E-2</c:v>
                </c:pt>
                <c:pt idx="4080">
                  <c:v>6.5000000000000099E-2</c:v>
                </c:pt>
                <c:pt idx="4081">
                  <c:v>8.1000000000000003E-2</c:v>
                </c:pt>
                <c:pt idx="4082">
                  <c:v>7.9000000000000098E-2</c:v>
                </c:pt>
                <c:pt idx="4083">
                  <c:v>9.6000000000000099E-2</c:v>
                </c:pt>
                <c:pt idx="4084">
                  <c:v>8.5000000000000006E-2</c:v>
                </c:pt>
                <c:pt idx="4085">
                  <c:v>0.10299999999999999</c:v>
                </c:pt>
                <c:pt idx="4086">
                  <c:v>0.104</c:v>
                </c:pt>
                <c:pt idx="4087">
                  <c:v>0.112</c:v>
                </c:pt>
                <c:pt idx="4088">
                  <c:v>0.124</c:v>
                </c:pt>
                <c:pt idx="4089">
                  <c:v>0.128</c:v>
                </c:pt>
                <c:pt idx="4090">
                  <c:v>0.124</c:v>
                </c:pt>
                <c:pt idx="4091">
                  <c:v>0.13</c:v>
                </c:pt>
                <c:pt idx="4092">
                  <c:v>0.13200000000000001</c:v>
                </c:pt>
                <c:pt idx="4093">
                  <c:v>0.13700000000000001</c:v>
                </c:pt>
                <c:pt idx="4094">
                  <c:v>0.14699999999999999</c:v>
                </c:pt>
                <c:pt idx="4095">
                  <c:v>0.157</c:v>
                </c:pt>
                <c:pt idx="4096">
                  <c:v>0.16900000000000001</c:v>
                </c:pt>
                <c:pt idx="4097">
                  <c:v>0.17</c:v>
                </c:pt>
                <c:pt idx="4098">
                  <c:v>0.16500000000000001</c:v>
                </c:pt>
                <c:pt idx="4099">
                  <c:v>0.182</c:v>
                </c:pt>
                <c:pt idx="4100">
                  <c:v>0.191</c:v>
                </c:pt>
                <c:pt idx="4101">
                  <c:v>0.184</c:v>
                </c:pt>
                <c:pt idx="4102">
                  <c:v>0.185</c:v>
                </c:pt>
                <c:pt idx="4103">
                  <c:v>0.20100000000000001</c:v>
                </c:pt>
                <c:pt idx="4104">
                  <c:v>0.19900000000000001</c:v>
                </c:pt>
                <c:pt idx="4105">
                  <c:v>0.20399999999999999</c:v>
                </c:pt>
                <c:pt idx="4106">
                  <c:v>0.20300000000000001</c:v>
                </c:pt>
                <c:pt idx="4107">
                  <c:v>0.19900000000000001</c:v>
                </c:pt>
                <c:pt idx="4108">
                  <c:v>0.20899999999999999</c:v>
                </c:pt>
                <c:pt idx="4109">
                  <c:v>0.214</c:v>
                </c:pt>
                <c:pt idx="4110">
                  <c:v>0.22600000000000001</c:v>
                </c:pt>
                <c:pt idx="4111">
                  <c:v>0.21299999999999999</c:v>
                </c:pt>
                <c:pt idx="4112">
                  <c:v>0.22700000000000001</c:v>
                </c:pt>
                <c:pt idx="4113">
                  <c:v>0.23100000000000001</c:v>
                </c:pt>
                <c:pt idx="4114">
                  <c:v>0.22500000000000001</c:v>
                </c:pt>
                <c:pt idx="4115">
                  <c:v>0.23799999999999999</c:v>
                </c:pt>
                <c:pt idx="4116">
                  <c:v>0.253</c:v>
                </c:pt>
                <c:pt idx="4117">
                  <c:v>0.248</c:v>
                </c:pt>
                <c:pt idx="4118">
                  <c:v>0.26100000000000001</c:v>
                </c:pt>
                <c:pt idx="4119">
                  <c:v>0.25600000000000001</c:v>
                </c:pt>
                <c:pt idx="4120">
                  <c:v>0.26600000000000001</c:v>
                </c:pt>
                <c:pt idx="4121">
                  <c:v>0.26700000000000002</c:v>
                </c:pt>
                <c:pt idx="4122">
                  <c:v>0.27900000000000003</c:v>
                </c:pt>
                <c:pt idx="4123">
                  <c:v>0.27900000000000003</c:v>
                </c:pt>
                <c:pt idx="4124">
                  <c:v>0.28000000000000003</c:v>
                </c:pt>
                <c:pt idx="4125">
                  <c:v>0.28899999999999998</c:v>
                </c:pt>
                <c:pt idx="4126">
                  <c:v>0.29099999999999998</c:v>
                </c:pt>
                <c:pt idx="4127">
                  <c:v>0.28799999999999998</c:v>
                </c:pt>
                <c:pt idx="4128">
                  <c:v>0.30399999999999999</c:v>
                </c:pt>
                <c:pt idx="4129">
                  <c:v>0.30099999999999999</c:v>
                </c:pt>
                <c:pt idx="4130">
                  <c:v>0.30099999999999999</c:v>
                </c:pt>
                <c:pt idx="4131">
                  <c:v>0.315</c:v>
                </c:pt>
                <c:pt idx="4132">
                  <c:v>0.313</c:v>
                </c:pt>
                <c:pt idx="4133">
                  <c:v>0.32</c:v>
                </c:pt>
                <c:pt idx="4134">
                  <c:v>0.32100000000000001</c:v>
                </c:pt>
                <c:pt idx="4135">
                  <c:v>0.33600000000000002</c:v>
                </c:pt>
                <c:pt idx="4136">
                  <c:v>0.32700000000000001</c:v>
                </c:pt>
                <c:pt idx="4137">
                  <c:v>0.34499999999999997</c:v>
                </c:pt>
                <c:pt idx="4138">
                  <c:v>0.35299999999999998</c:v>
                </c:pt>
                <c:pt idx="4139">
                  <c:v>0.35199999999999998</c:v>
                </c:pt>
                <c:pt idx="4140">
                  <c:v>0.34</c:v>
                </c:pt>
                <c:pt idx="4141">
                  <c:v>0.34499999999999997</c:v>
                </c:pt>
                <c:pt idx="4142">
                  <c:v>0.36099999999999999</c:v>
                </c:pt>
                <c:pt idx="4143">
                  <c:v>0.35499999999999998</c:v>
                </c:pt>
                <c:pt idx="4144">
                  <c:v>0.36399999999999999</c:v>
                </c:pt>
                <c:pt idx="4145">
                  <c:v>0.378</c:v>
                </c:pt>
                <c:pt idx="4146">
                  <c:v>0.373</c:v>
                </c:pt>
                <c:pt idx="4147">
                  <c:v>0.38600000000000001</c:v>
                </c:pt>
                <c:pt idx="4148">
                  <c:v>0.38400000000000001</c:v>
                </c:pt>
                <c:pt idx="4149">
                  <c:v>0.39400000000000002</c:v>
                </c:pt>
                <c:pt idx="4150">
                  <c:v>0.38800000000000001</c:v>
                </c:pt>
                <c:pt idx="4151">
                  <c:v>0.39600000000000002</c:v>
                </c:pt>
                <c:pt idx="4152">
                  <c:v>0.39600000000000002</c:v>
                </c:pt>
                <c:pt idx="4153">
                  <c:v>0.4</c:v>
                </c:pt>
                <c:pt idx="4154">
                  <c:v>0.41899999999999998</c:v>
                </c:pt>
                <c:pt idx="4155">
                  <c:v>0.40899999999999997</c:v>
                </c:pt>
                <c:pt idx="4156">
                  <c:v>0.40799999999999997</c:v>
                </c:pt>
                <c:pt idx="4157">
                  <c:v>0.41399999999999998</c:v>
                </c:pt>
                <c:pt idx="4158">
                  <c:v>0.42199999999999999</c:v>
                </c:pt>
                <c:pt idx="4159">
                  <c:v>0.42399999999999999</c:v>
                </c:pt>
                <c:pt idx="4160">
                  <c:v>0.42899999999999999</c:v>
                </c:pt>
                <c:pt idx="4161">
                  <c:v>0.438</c:v>
                </c:pt>
                <c:pt idx="4162">
                  <c:v>0.44900000000000001</c:v>
                </c:pt>
                <c:pt idx="4163">
                  <c:v>0.439</c:v>
                </c:pt>
                <c:pt idx="4164">
                  <c:v>0.45200000000000001</c:v>
                </c:pt>
                <c:pt idx="4165">
                  <c:v>0.45800000000000002</c:v>
                </c:pt>
                <c:pt idx="4166">
                  <c:v>0.45900000000000002</c:v>
                </c:pt>
                <c:pt idx="4167">
                  <c:v>0.46400000000000002</c:v>
                </c:pt>
                <c:pt idx="4168">
                  <c:v>0.46500000000000002</c:v>
                </c:pt>
                <c:pt idx="4169">
                  <c:v>0.46700000000000003</c:v>
                </c:pt>
                <c:pt idx="4170">
                  <c:v>0.47699999999999998</c:v>
                </c:pt>
                <c:pt idx="4171">
                  <c:v>0.48199999999999998</c:v>
                </c:pt>
                <c:pt idx="4172">
                  <c:v>0.47899999999999998</c:v>
                </c:pt>
                <c:pt idx="4173">
                  <c:v>0.48399999999999999</c:v>
                </c:pt>
                <c:pt idx="4174">
                  <c:v>0.48599999999999999</c:v>
                </c:pt>
                <c:pt idx="4175">
                  <c:v>0.48699999999999999</c:v>
                </c:pt>
                <c:pt idx="4176">
                  <c:v>0.503</c:v>
                </c:pt>
                <c:pt idx="4177">
                  <c:v>0.50800000000000001</c:v>
                </c:pt>
                <c:pt idx="4178">
                  <c:v>0.50700000000000001</c:v>
                </c:pt>
                <c:pt idx="4179">
                  <c:v>0.51400000000000001</c:v>
                </c:pt>
                <c:pt idx="4180">
                  <c:v>0.51100000000000001</c:v>
                </c:pt>
                <c:pt idx="4181">
                  <c:v>0.51700000000000002</c:v>
                </c:pt>
                <c:pt idx="4182">
                  <c:v>0.52900000000000003</c:v>
                </c:pt>
                <c:pt idx="4183">
                  <c:v>0.53400000000000003</c:v>
                </c:pt>
                <c:pt idx="4184">
                  <c:v>0.53900000000000003</c:v>
                </c:pt>
                <c:pt idx="4185">
                  <c:v>0.54400000000000004</c:v>
                </c:pt>
                <c:pt idx="4186">
                  <c:v>0.54600000000000004</c:v>
                </c:pt>
                <c:pt idx="4187">
                  <c:v>0.53900000000000003</c:v>
                </c:pt>
                <c:pt idx="4188">
                  <c:v>0.54900000000000004</c:v>
                </c:pt>
                <c:pt idx="4189">
                  <c:v>0.55500000000000005</c:v>
                </c:pt>
                <c:pt idx="4190">
                  <c:v>0.56000000000000005</c:v>
                </c:pt>
                <c:pt idx="4191">
                  <c:v>0.56700000000000095</c:v>
                </c:pt>
                <c:pt idx="4192">
                  <c:v>0.56599999999999995</c:v>
                </c:pt>
                <c:pt idx="4193">
                  <c:v>0.57399999999999995</c:v>
                </c:pt>
                <c:pt idx="4194">
                  <c:v>0.58500000000000096</c:v>
                </c:pt>
                <c:pt idx="4195">
                  <c:v>0.58400000000000096</c:v>
                </c:pt>
                <c:pt idx="4196">
                  <c:v>0.59600000000000097</c:v>
                </c:pt>
                <c:pt idx="4197">
                  <c:v>0.58800000000000097</c:v>
                </c:pt>
                <c:pt idx="4198">
                  <c:v>0.59400000000000097</c:v>
                </c:pt>
                <c:pt idx="4199">
                  <c:v>0.60599999999999998</c:v>
                </c:pt>
                <c:pt idx="4200">
                  <c:v>0.60799999999999998</c:v>
                </c:pt>
                <c:pt idx="4201">
                  <c:v>0.61199999999999999</c:v>
                </c:pt>
                <c:pt idx="4202">
                  <c:v>0.623</c:v>
                </c:pt>
                <c:pt idx="4203">
                  <c:v>0.627</c:v>
                </c:pt>
                <c:pt idx="4204">
                  <c:v>0.63400000000000001</c:v>
                </c:pt>
                <c:pt idx="4205">
                  <c:v>0.63</c:v>
                </c:pt>
                <c:pt idx="4206">
                  <c:v>0.63900000000000101</c:v>
                </c:pt>
                <c:pt idx="4207">
                  <c:v>0.63800000000000101</c:v>
                </c:pt>
                <c:pt idx="4208">
                  <c:v>0.65400000000000102</c:v>
                </c:pt>
                <c:pt idx="4209">
                  <c:v>0.65500000000000103</c:v>
                </c:pt>
                <c:pt idx="4210">
                  <c:v>0.65600000000000103</c:v>
                </c:pt>
                <c:pt idx="4211">
                  <c:v>0.66200000000000003</c:v>
                </c:pt>
                <c:pt idx="4212">
                  <c:v>0.67000000000000104</c:v>
                </c:pt>
                <c:pt idx="4213">
                  <c:v>0.67100000000000104</c:v>
                </c:pt>
                <c:pt idx="4214">
                  <c:v>0.68200000000000105</c:v>
                </c:pt>
                <c:pt idx="4215">
                  <c:v>0.68900000000000095</c:v>
                </c:pt>
                <c:pt idx="4216">
                  <c:v>0.68400000000000105</c:v>
                </c:pt>
                <c:pt idx="4217">
                  <c:v>0.69400000000000095</c:v>
                </c:pt>
                <c:pt idx="4218">
                  <c:v>0.70200000000000096</c:v>
                </c:pt>
                <c:pt idx="4219">
                  <c:v>0.71</c:v>
                </c:pt>
                <c:pt idx="4220">
                  <c:v>0.70799999999999996</c:v>
                </c:pt>
                <c:pt idx="4221">
                  <c:v>0.71900000000000097</c:v>
                </c:pt>
                <c:pt idx="4222">
                  <c:v>0.72599999999999998</c:v>
                </c:pt>
                <c:pt idx="4223">
                  <c:v>0.73299999999999998</c:v>
                </c:pt>
                <c:pt idx="4224">
                  <c:v>0.74099999999999999</c:v>
                </c:pt>
                <c:pt idx="4225">
                  <c:v>0.746</c:v>
                </c:pt>
                <c:pt idx="4226">
                  <c:v>0.746</c:v>
                </c:pt>
                <c:pt idx="4227">
                  <c:v>0.75700000000000001</c:v>
                </c:pt>
                <c:pt idx="4228">
                  <c:v>0.76300000000000101</c:v>
                </c:pt>
                <c:pt idx="4229">
                  <c:v>0.77200000000000002</c:v>
                </c:pt>
                <c:pt idx="4230">
                  <c:v>0.76900000000000002</c:v>
                </c:pt>
                <c:pt idx="4231">
                  <c:v>0.77300000000000002</c:v>
                </c:pt>
                <c:pt idx="4232">
                  <c:v>0.78400000000000003</c:v>
                </c:pt>
                <c:pt idx="4233">
                  <c:v>0.77500000000000002</c:v>
                </c:pt>
                <c:pt idx="4234">
                  <c:v>0.79100000000000004</c:v>
                </c:pt>
                <c:pt idx="4235">
                  <c:v>0.79200000000000004</c:v>
                </c:pt>
                <c:pt idx="4236">
                  <c:v>0.78500000000000003</c:v>
                </c:pt>
                <c:pt idx="4237">
                  <c:v>0.81200000000000006</c:v>
                </c:pt>
                <c:pt idx="4238">
                  <c:v>0.81400000000000095</c:v>
                </c:pt>
                <c:pt idx="4239">
                  <c:v>0.81400000000000095</c:v>
                </c:pt>
                <c:pt idx="4240">
                  <c:v>0.82299999999999995</c:v>
                </c:pt>
                <c:pt idx="4241">
                  <c:v>0.82299999999999995</c:v>
                </c:pt>
                <c:pt idx="4242">
                  <c:v>0.83499999999999996</c:v>
                </c:pt>
                <c:pt idx="4243">
                  <c:v>0.83799999999999997</c:v>
                </c:pt>
                <c:pt idx="4244">
                  <c:v>0.84599999999999997</c:v>
                </c:pt>
                <c:pt idx="4245">
                  <c:v>0.85699999999999998</c:v>
                </c:pt>
                <c:pt idx="4246">
                  <c:v>0.86199999999999999</c:v>
                </c:pt>
                <c:pt idx="4247">
                  <c:v>0.85900000000000098</c:v>
                </c:pt>
                <c:pt idx="4248">
                  <c:v>0.86799999999999999</c:v>
                </c:pt>
                <c:pt idx="4249">
                  <c:v>0.874000000000001</c:v>
                </c:pt>
                <c:pt idx="4250">
                  <c:v>0.88400000000000101</c:v>
                </c:pt>
                <c:pt idx="4251">
                  <c:v>0.88700000000000101</c:v>
                </c:pt>
                <c:pt idx="4252">
                  <c:v>0.89500000000000102</c:v>
                </c:pt>
                <c:pt idx="4253">
                  <c:v>0.89500000000000102</c:v>
                </c:pt>
                <c:pt idx="4254">
                  <c:v>0.90700000000000003</c:v>
                </c:pt>
                <c:pt idx="4255">
                  <c:v>0.90400000000000003</c:v>
                </c:pt>
                <c:pt idx="4256">
                  <c:v>0.91300000000000003</c:v>
                </c:pt>
                <c:pt idx="4257">
                  <c:v>0.93300000000000005</c:v>
                </c:pt>
                <c:pt idx="4258">
                  <c:v>0.93</c:v>
                </c:pt>
                <c:pt idx="4259">
                  <c:v>0.93600000000000005</c:v>
                </c:pt>
                <c:pt idx="4260">
                  <c:v>0.94200000000000095</c:v>
                </c:pt>
                <c:pt idx="4261">
                  <c:v>0.94399999999999995</c:v>
                </c:pt>
                <c:pt idx="4262">
                  <c:v>0.94700000000000095</c:v>
                </c:pt>
                <c:pt idx="4263">
                  <c:v>0.95100000000000096</c:v>
                </c:pt>
                <c:pt idx="4264">
                  <c:v>0.96499999999999997</c:v>
                </c:pt>
                <c:pt idx="4265">
                  <c:v>0.96799999999999997</c:v>
                </c:pt>
                <c:pt idx="4266">
                  <c:v>0.97099999999999997</c:v>
                </c:pt>
                <c:pt idx="4267">
                  <c:v>0.98499999999999999</c:v>
                </c:pt>
                <c:pt idx="4268">
                  <c:v>0.98899999999999999</c:v>
                </c:pt>
                <c:pt idx="4269">
                  <c:v>0.996</c:v>
                </c:pt>
                <c:pt idx="4270">
                  <c:v>1.006999999999999</c:v>
                </c:pt>
                <c:pt idx="4271">
                  <c:v>1.004</c:v>
                </c:pt>
                <c:pt idx="4272">
                  <c:v>1.012</c:v>
                </c:pt>
                <c:pt idx="4273">
                  <c:v>1.01</c:v>
                </c:pt>
                <c:pt idx="4274">
                  <c:v>1.026</c:v>
                </c:pt>
                <c:pt idx="4275">
                  <c:v>1.034</c:v>
                </c:pt>
                <c:pt idx="4276">
                  <c:v>1.036</c:v>
                </c:pt>
                <c:pt idx="4277">
                  <c:v>1.05</c:v>
                </c:pt>
                <c:pt idx="4278">
                  <c:v>1.054999999999999</c:v>
                </c:pt>
                <c:pt idx="4279">
                  <c:v>1.0569999999999991</c:v>
                </c:pt>
                <c:pt idx="4280">
                  <c:v>1.06</c:v>
                </c:pt>
                <c:pt idx="4281">
                  <c:v>1.073</c:v>
                </c:pt>
                <c:pt idx="4282">
                  <c:v>1.0669999999999991</c:v>
                </c:pt>
                <c:pt idx="4283">
                  <c:v>1.0820000000000001</c:v>
                </c:pt>
                <c:pt idx="4284">
                  <c:v>1.099</c:v>
                </c:pt>
                <c:pt idx="4285">
                  <c:v>1.103</c:v>
                </c:pt>
                <c:pt idx="4286">
                  <c:v>1.1000000000000001</c:v>
                </c:pt>
                <c:pt idx="4287">
                  <c:v>1.119</c:v>
                </c:pt>
                <c:pt idx="4288">
                  <c:v>1.119</c:v>
                </c:pt>
                <c:pt idx="4289">
                  <c:v>1.1140000000000001</c:v>
                </c:pt>
                <c:pt idx="4290">
                  <c:v>1.129999999999999</c:v>
                </c:pt>
                <c:pt idx="4291">
                  <c:v>1.137999999999999</c:v>
                </c:pt>
                <c:pt idx="4292">
                  <c:v>1.1339999999999999</c:v>
                </c:pt>
                <c:pt idx="4293">
                  <c:v>1.153</c:v>
                </c:pt>
                <c:pt idx="4294">
                  <c:v>1.161</c:v>
                </c:pt>
                <c:pt idx="4295">
                  <c:v>1.161999999999999</c:v>
                </c:pt>
                <c:pt idx="4296">
                  <c:v>1.165999999999999</c:v>
                </c:pt>
                <c:pt idx="4297">
                  <c:v>1.175999999999999</c:v>
                </c:pt>
                <c:pt idx="4298">
                  <c:v>1.181</c:v>
                </c:pt>
                <c:pt idx="4299">
                  <c:v>1.1870000000000001</c:v>
                </c:pt>
                <c:pt idx="4300">
                  <c:v>1.1990000000000001</c:v>
                </c:pt>
                <c:pt idx="4301">
                  <c:v>1.206</c:v>
                </c:pt>
                <c:pt idx="4302">
                  <c:v>1.206</c:v>
                </c:pt>
                <c:pt idx="4303">
                  <c:v>1.220999999999999</c:v>
                </c:pt>
                <c:pt idx="4304">
                  <c:v>1.230999999999999</c:v>
                </c:pt>
                <c:pt idx="4305">
                  <c:v>1.24</c:v>
                </c:pt>
                <c:pt idx="4306">
                  <c:v>1.246999999999999</c:v>
                </c:pt>
                <c:pt idx="4307">
                  <c:v>1.252</c:v>
                </c:pt>
                <c:pt idx="4308">
                  <c:v>1.262</c:v>
                </c:pt>
                <c:pt idx="4309">
                  <c:v>1.266</c:v>
                </c:pt>
                <c:pt idx="4310">
                  <c:v>1.278999999999999</c:v>
                </c:pt>
                <c:pt idx="4311">
                  <c:v>1.294999999999999</c:v>
                </c:pt>
                <c:pt idx="4312">
                  <c:v>1.2969999999999999</c:v>
                </c:pt>
                <c:pt idx="4313">
                  <c:v>1.298</c:v>
                </c:pt>
                <c:pt idx="4314">
                  <c:v>1.3139999999999981</c:v>
                </c:pt>
                <c:pt idx="4315">
                  <c:v>1.3129999999999999</c:v>
                </c:pt>
                <c:pt idx="4316">
                  <c:v>1.323999999999999</c:v>
                </c:pt>
                <c:pt idx="4317">
                  <c:v>1.33</c:v>
                </c:pt>
                <c:pt idx="4318">
                  <c:v>1.337</c:v>
                </c:pt>
                <c:pt idx="4319">
                  <c:v>1.351999999999999</c:v>
                </c:pt>
                <c:pt idx="4320">
                  <c:v>1.363</c:v>
                </c:pt>
                <c:pt idx="4321">
                  <c:v>1.367</c:v>
                </c:pt>
                <c:pt idx="4322">
                  <c:v>1.375</c:v>
                </c:pt>
                <c:pt idx="4323">
                  <c:v>1.38</c:v>
                </c:pt>
                <c:pt idx="4324">
                  <c:v>1.381999999999999</c:v>
                </c:pt>
                <c:pt idx="4325">
                  <c:v>1.395</c:v>
                </c:pt>
                <c:pt idx="4326">
                  <c:v>1.406999999999998</c:v>
                </c:pt>
                <c:pt idx="4327">
                  <c:v>1.415999999999997</c:v>
                </c:pt>
                <c:pt idx="4328">
                  <c:v>1.416999999999998</c:v>
                </c:pt>
                <c:pt idx="4329">
                  <c:v>1.4349999999999989</c:v>
                </c:pt>
                <c:pt idx="4330">
                  <c:v>1.4309999999999989</c:v>
                </c:pt>
                <c:pt idx="4331">
                  <c:v>1.444</c:v>
                </c:pt>
                <c:pt idx="4332">
                  <c:v>1.45</c:v>
                </c:pt>
                <c:pt idx="4333">
                  <c:v>1.464999999999999</c:v>
                </c:pt>
                <c:pt idx="4334">
                  <c:v>1.474</c:v>
                </c:pt>
                <c:pt idx="4335">
                  <c:v>1.472999999999999</c:v>
                </c:pt>
                <c:pt idx="4336">
                  <c:v>1.477999999999998</c:v>
                </c:pt>
                <c:pt idx="4337">
                  <c:v>1.492</c:v>
                </c:pt>
                <c:pt idx="4338">
                  <c:v>1.511999999999998</c:v>
                </c:pt>
                <c:pt idx="4339">
                  <c:v>1.501999999999998</c:v>
                </c:pt>
                <c:pt idx="4340">
                  <c:v>1.521999999999998</c:v>
                </c:pt>
                <c:pt idx="4341">
                  <c:v>1.532999999999999</c:v>
                </c:pt>
                <c:pt idx="4342">
                  <c:v>1.534999999999999</c:v>
                </c:pt>
                <c:pt idx="4343">
                  <c:v>1.5469999999999999</c:v>
                </c:pt>
                <c:pt idx="4344">
                  <c:v>1.547999999999998</c:v>
                </c:pt>
                <c:pt idx="4345">
                  <c:v>1.544999999999999</c:v>
                </c:pt>
                <c:pt idx="4346">
                  <c:v>1.5669999999999999</c:v>
                </c:pt>
                <c:pt idx="4347">
                  <c:v>1.579</c:v>
                </c:pt>
                <c:pt idx="4348">
                  <c:v>1.591</c:v>
                </c:pt>
                <c:pt idx="4349">
                  <c:v>1.6</c:v>
                </c:pt>
                <c:pt idx="4350">
                  <c:v>1.6020000000000001</c:v>
                </c:pt>
                <c:pt idx="4351">
                  <c:v>1.613999999999999</c:v>
                </c:pt>
                <c:pt idx="4352">
                  <c:v>1.6180000000000001</c:v>
                </c:pt>
                <c:pt idx="4353">
                  <c:v>1.6220000000000001</c:v>
                </c:pt>
                <c:pt idx="4354">
                  <c:v>1.6339999999999979</c:v>
                </c:pt>
                <c:pt idx="4355">
                  <c:v>1.639</c:v>
                </c:pt>
                <c:pt idx="4356">
                  <c:v>1.6439999999999979</c:v>
                </c:pt>
                <c:pt idx="4357">
                  <c:v>1.670000000000001</c:v>
                </c:pt>
                <c:pt idx="4358">
                  <c:v>1.681</c:v>
                </c:pt>
                <c:pt idx="4359">
                  <c:v>1.6840000000000011</c:v>
                </c:pt>
                <c:pt idx="4360">
                  <c:v>1.6960000000000011</c:v>
                </c:pt>
                <c:pt idx="4361">
                  <c:v>1.6890000000000001</c:v>
                </c:pt>
                <c:pt idx="4362">
                  <c:v>1.7010000000000001</c:v>
                </c:pt>
                <c:pt idx="4363">
                  <c:v>1.7190000000000001</c:v>
                </c:pt>
                <c:pt idx="4364">
                  <c:v>1.7210000000000001</c:v>
                </c:pt>
                <c:pt idx="4365">
                  <c:v>1.7340000000000011</c:v>
                </c:pt>
                <c:pt idx="4366">
                  <c:v>1.7440000000000011</c:v>
                </c:pt>
                <c:pt idx="4367">
                  <c:v>1.752</c:v>
                </c:pt>
                <c:pt idx="4368">
                  <c:v>1.7540000000000009</c:v>
                </c:pt>
                <c:pt idx="4369">
                  <c:v>1.7700000000000009</c:v>
                </c:pt>
                <c:pt idx="4370">
                  <c:v>1.7680000000000009</c:v>
                </c:pt>
                <c:pt idx="4371">
                  <c:v>1.7729999999999999</c:v>
                </c:pt>
                <c:pt idx="4372">
                  <c:v>1.7789999999999999</c:v>
                </c:pt>
                <c:pt idx="4373">
                  <c:v>1.798</c:v>
                </c:pt>
                <c:pt idx="4374">
                  <c:v>1.806</c:v>
                </c:pt>
                <c:pt idx="4375">
                  <c:v>1.82</c:v>
                </c:pt>
                <c:pt idx="4376">
                  <c:v>1.825</c:v>
                </c:pt>
                <c:pt idx="4377">
                  <c:v>1.8329999999999991</c:v>
                </c:pt>
                <c:pt idx="4378">
                  <c:v>1.8329999999999991</c:v>
                </c:pt>
                <c:pt idx="4379">
                  <c:v>1.855999999999999</c:v>
                </c:pt>
                <c:pt idx="4380">
                  <c:v>1.863</c:v>
                </c:pt>
                <c:pt idx="4381">
                  <c:v>1.867</c:v>
                </c:pt>
                <c:pt idx="4382">
                  <c:v>1.871</c:v>
                </c:pt>
                <c:pt idx="4383">
                  <c:v>1.8839999999999999</c:v>
                </c:pt>
                <c:pt idx="4384">
                  <c:v>1.897</c:v>
                </c:pt>
                <c:pt idx="4385">
                  <c:v>1.91</c:v>
                </c:pt>
                <c:pt idx="4386">
                  <c:v>1.9049999999999989</c:v>
                </c:pt>
                <c:pt idx="4387">
                  <c:v>1.928999999999998</c:v>
                </c:pt>
                <c:pt idx="4388">
                  <c:v>1.9269999999999989</c:v>
                </c:pt>
                <c:pt idx="4389">
                  <c:v>1.942999999999999</c:v>
                </c:pt>
                <c:pt idx="4390">
                  <c:v>1.95</c:v>
                </c:pt>
                <c:pt idx="4391">
                  <c:v>1.960999999999999</c:v>
                </c:pt>
                <c:pt idx="4392">
                  <c:v>1.972</c:v>
                </c:pt>
                <c:pt idx="4393">
                  <c:v>1.974999999999999</c:v>
                </c:pt>
                <c:pt idx="4394">
                  <c:v>1.992</c:v>
                </c:pt>
                <c:pt idx="4395">
                  <c:v>1.996</c:v>
                </c:pt>
                <c:pt idx="4396">
                  <c:v>2.0190000000000001</c:v>
                </c:pt>
                <c:pt idx="4397">
                  <c:v>2.0139999999999998</c:v>
                </c:pt>
                <c:pt idx="4398">
                  <c:v>2.0270000000000001</c:v>
                </c:pt>
                <c:pt idx="4399">
                  <c:v>2.0230000000000001</c:v>
                </c:pt>
                <c:pt idx="4400">
                  <c:v>2.0369999999999981</c:v>
                </c:pt>
                <c:pt idx="4401">
                  <c:v>2.0470000000000002</c:v>
                </c:pt>
                <c:pt idx="4402">
                  <c:v>2.0559999999999992</c:v>
                </c:pt>
                <c:pt idx="4403">
                  <c:v>2.073</c:v>
                </c:pt>
                <c:pt idx="4404">
                  <c:v>2.0779999999999998</c:v>
                </c:pt>
                <c:pt idx="4405">
                  <c:v>2.0830000000000002</c:v>
                </c:pt>
                <c:pt idx="4406">
                  <c:v>2.0990000000000002</c:v>
                </c:pt>
                <c:pt idx="4407">
                  <c:v>2.1110000000000002</c:v>
                </c:pt>
                <c:pt idx="4408">
                  <c:v>2.1080000000000001</c:v>
                </c:pt>
                <c:pt idx="4409">
                  <c:v>2.1190000000000002</c:v>
                </c:pt>
                <c:pt idx="4410">
                  <c:v>2.1349999999999998</c:v>
                </c:pt>
                <c:pt idx="4411">
                  <c:v>2.1379999999999999</c:v>
                </c:pt>
                <c:pt idx="4412">
                  <c:v>2.149</c:v>
                </c:pt>
                <c:pt idx="4413">
                  <c:v>2.1670000000000011</c:v>
                </c:pt>
                <c:pt idx="4414">
                  <c:v>2.177</c:v>
                </c:pt>
                <c:pt idx="4415">
                  <c:v>2.1789999999999998</c:v>
                </c:pt>
                <c:pt idx="4416">
                  <c:v>2.1890000000000001</c:v>
                </c:pt>
                <c:pt idx="4417">
                  <c:v>2.1970000000000001</c:v>
                </c:pt>
                <c:pt idx="4418">
                  <c:v>2.206</c:v>
                </c:pt>
                <c:pt idx="4419">
                  <c:v>2.2160000000000002</c:v>
                </c:pt>
                <c:pt idx="4420">
                  <c:v>2.2210000000000001</c:v>
                </c:pt>
                <c:pt idx="4421">
                  <c:v>2.2330000000000001</c:v>
                </c:pt>
                <c:pt idx="4422">
                  <c:v>2.2320000000000002</c:v>
                </c:pt>
                <c:pt idx="4423">
                  <c:v>2.2519999999999998</c:v>
                </c:pt>
                <c:pt idx="4424">
                  <c:v>2.2570000000000001</c:v>
                </c:pt>
                <c:pt idx="4425">
                  <c:v>2.2670000000000008</c:v>
                </c:pt>
                <c:pt idx="4426">
                  <c:v>2.2650000000000001</c:v>
                </c:pt>
                <c:pt idx="4427">
                  <c:v>2.2890000000000001</c:v>
                </c:pt>
                <c:pt idx="4428">
                  <c:v>2.2970000000000002</c:v>
                </c:pt>
                <c:pt idx="4429">
                  <c:v>2.3010000000000002</c:v>
                </c:pt>
                <c:pt idx="4430">
                  <c:v>2.3119999999999981</c:v>
                </c:pt>
                <c:pt idx="4431">
                  <c:v>2.327</c:v>
                </c:pt>
                <c:pt idx="4432">
                  <c:v>2.3279999999999998</c:v>
                </c:pt>
                <c:pt idx="4433">
                  <c:v>2.3410000000000002</c:v>
                </c:pt>
                <c:pt idx="4434">
                  <c:v>2.3490000000000002</c:v>
                </c:pt>
                <c:pt idx="4435">
                  <c:v>2.3569999999999971</c:v>
                </c:pt>
                <c:pt idx="4436">
                  <c:v>2.37</c:v>
                </c:pt>
                <c:pt idx="4437">
                  <c:v>2.3839999999999999</c:v>
                </c:pt>
                <c:pt idx="4438">
                  <c:v>2.3849999999999998</c:v>
                </c:pt>
                <c:pt idx="4439">
                  <c:v>2.392999999999998</c:v>
                </c:pt>
                <c:pt idx="4440">
                  <c:v>2.4</c:v>
                </c:pt>
                <c:pt idx="4441">
                  <c:v>2.4049999999999998</c:v>
                </c:pt>
                <c:pt idx="4442">
                  <c:v>2.4</c:v>
                </c:pt>
                <c:pt idx="4443">
                  <c:v>2.4180000000000001</c:v>
                </c:pt>
                <c:pt idx="4444">
                  <c:v>2.427</c:v>
                </c:pt>
                <c:pt idx="4445">
                  <c:v>2.4409999999999998</c:v>
                </c:pt>
                <c:pt idx="4446">
                  <c:v>2.4449999999999998</c:v>
                </c:pt>
                <c:pt idx="4447">
                  <c:v>2.4549999999999992</c:v>
                </c:pt>
                <c:pt idx="4448">
                  <c:v>2.4589999999999992</c:v>
                </c:pt>
                <c:pt idx="4449">
                  <c:v>2.4759999999999982</c:v>
                </c:pt>
                <c:pt idx="4450">
                  <c:v>2.488</c:v>
                </c:pt>
                <c:pt idx="4451">
                  <c:v>2.4919999999999991</c:v>
                </c:pt>
                <c:pt idx="4452">
                  <c:v>2.5059999999999998</c:v>
                </c:pt>
                <c:pt idx="4453">
                  <c:v>2.5059999999999998</c:v>
                </c:pt>
                <c:pt idx="4454">
                  <c:v>2.5190000000000001</c:v>
                </c:pt>
                <c:pt idx="4455">
                  <c:v>2.5259999999999998</c:v>
                </c:pt>
                <c:pt idx="4456">
                  <c:v>2.5369999999999981</c:v>
                </c:pt>
                <c:pt idx="4457">
                  <c:v>2.5470000000000002</c:v>
                </c:pt>
                <c:pt idx="4458">
                  <c:v>2.5539999999999998</c:v>
                </c:pt>
                <c:pt idx="4459">
                  <c:v>2.5510000000000002</c:v>
                </c:pt>
                <c:pt idx="4460">
                  <c:v>2.569</c:v>
                </c:pt>
                <c:pt idx="4461">
                  <c:v>2.577</c:v>
                </c:pt>
                <c:pt idx="4462">
                  <c:v>2.5759999999999992</c:v>
                </c:pt>
                <c:pt idx="4463">
                  <c:v>2.5819999999999999</c:v>
                </c:pt>
                <c:pt idx="4464">
                  <c:v>2.59</c:v>
                </c:pt>
                <c:pt idx="4465">
                  <c:v>2.605</c:v>
                </c:pt>
                <c:pt idx="4466">
                  <c:v>2.6110000000000002</c:v>
                </c:pt>
                <c:pt idx="4467">
                  <c:v>2.6160000000000001</c:v>
                </c:pt>
                <c:pt idx="4468">
                  <c:v>2.6280000000000001</c:v>
                </c:pt>
                <c:pt idx="4469">
                  <c:v>2.64</c:v>
                </c:pt>
                <c:pt idx="4470">
                  <c:v>2.6459999999999999</c:v>
                </c:pt>
                <c:pt idx="4471">
                  <c:v>2.6509999999999998</c:v>
                </c:pt>
                <c:pt idx="4472">
                  <c:v>2.6529999999999991</c:v>
                </c:pt>
                <c:pt idx="4473">
                  <c:v>2.67</c:v>
                </c:pt>
                <c:pt idx="4474">
                  <c:v>2.669</c:v>
                </c:pt>
                <c:pt idx="4475">
                  <c:v>2.6549999999999998</c:v>
                </c:pt>
                <c:pt idx="4476">
                  <c:v>2.6549999999999998</c:v>
                </c:pt>
                <c:pt idx="4477">
                  <c:v>2.6560000000000001</c:v>
                </c:pt>
                <c:pt idx="4478">
                  <c:v>2.645</c:v>
                </c:pt>
                <c:pt idx="4479">
                  <c:v>2.6429999999999989</c:v>
                </c:pt>
                <c:pt idx="4480">
                  <c:v>2.6389999999999998</c:v>
                </c:pt>
                <c:pt idx="4481">
                  <c:v>2.6329999999999991</c:v>
                </c:pt>
                <c:pt idx="4482">
                  <c:v>2.6419999999999999</c:v>
                </c:pt>
                <c:pt idx="4483">
                  <c:v>2.6309999999999998</c:v>
                </c:pt>
                <c:pt idx="4484">
                  <c:v>2.63</c:v>
                </c:pt>
                <c:pt idx="4485">
                  <c:v>2.6329999999999991</c:v>
                </c:pt>
                <c:pt idx="4486">
                  <c:v>2.6229999999999989</c:v>
                </c:pt>
                <c:pt idx="4487">
                  <c:v>2.617999999999999</c:v>
                </c:pt>
                <c:pt idx="4488">
                  <c:v>2.617</c:v>
                </c:pt>
                <c:pt idx="4489">
                  <c:v>2.6019999999999999</c:v>
                </c:pt>
                <c:pt idx="4490">
                  <c:v>2.5619999999999998</c:v>
                </c:pt>
                <c:pt idx="4491">
                  <c:v>2.5339999999999998</c:v>
                </c:pt>
                <c:pt idx="4492">
                  <c:v>2.5019999999999998</c:v>
                </c:pt>
                <c:pt idx="4493">
                  <c:v>2.4629999999999992</c:v>
                </c:pt>
                <c:pt idx="4494">
                  <c:v>2.42</c:v>
                </c:pt>
                <c:pt idx="4495">
                  <c:v>2.4</c:v>
                </c:pt>
                <c:pt idx="4496">
                  <c:v>2.3650000000000002</c:v>
                </c:pt>
                <c:pt idx="4497">
                  <c:v>2.3259999999999992</c:v>
                </c:pt>
                <c:pt idx="4498">
                  <c:v>2.3039999999999998</c:v>
                </c:pt>
                <c:pt idx="4499">
                  <c:v>2.2719999999999998</c:v>
                </c:pt>
                <c:pt idx="4500">
                  <c:v>2.2309999999999999</c:v>
                </c:pt>
                <c:pt idx="4501">
                  <c:v>2.2010000000000001</c:v>
                </c:pt>
                <c:pt idx="4502">
                  <c:v>2.1720000000000002</c:v>
                </c:pt>
                <c:pt idx="4503">
                  <c:v>2.1419999999999999</c:v>
                </c:pt>
                <c:pt idx="4504">
                  <c:v>2.1080000000000001</c:v>
                </c:pt>
                <c:pt idx="4505">
                  <c:v>2.0779999999999998</c:v>
                </c:pt>
                <c:pt idx="4506">
                  <c:v>2.0499999999999998</c:v>
                </c:pt>
                <c:pt idx="4507">
                  <c:v>2.0159999999999991</c:v>
                </c:pt>
                <c:pt idx="4508">
                  <c:v>1.99</c:v>
                </c:pt>
                <c:pt idx="4509">
                  <c:v>1.958999999999999</c:v>
                </c:pt>
                <c:pt idx="4510">
                  <c:v>1.9389999999999981</c:v>
                </c:pt>
                <c:pt idx="4511">
                  <c:v>1.9079999999999979</c:v>
                </c:pt>
                <c:pt idx="4512">
                  <c:v>1.883</c:v>
                </c:pt>
                <c:pt idx="4513">
                  <c:v>1.863</c:v>
                </c:pt>
                <c:pt idx="4514">
                  <c:v>1.839</c:v>
                </c:pt>
                <c:pt idx="4515">
                  <c:v>1.7969999999999999</c:v>
                </c:pt>
                <c:pt idx="4516">
                  <c:v>1.802999999999999</c:v>
                </c:pt>
                <c:pt idx="4517">
                  <c:v>1.7669999999999999</c:v>
                </c:pt>
                <c:pt idx="4518">
                  <c:v>1.7470000000000001</c:v>
                </c:pt>
                <c:pt idx="4519">
                  <c:v>1.7290000000000001</c:v>
                </c:pt>
                <c:pt idx="4520">
                  <c:v>1.7020000000000011</c:v>
                </c:pt>
                <c:pt idx="4521">
                  <c:v>1.6900000000000011</c:v>
                </c:pt>
                <c:pt idx="4522">
                  <c:v>1.671</c:v>
                </c:pt>
                <c:pt idx="4523">
                  <c:v>1.65</c:v>
                </c:pt>
                <c:pt idx="4524">
                  <c:v>1.631</c:v>
                </c:pt>
                <c:pt idx="4525">
                  <c:v>1.615999999999999</c:v>
                </c:pt>
                <c:pt idx="4526">
                  <c:v>1.585999999999999</c:v>
                </c:pt>
                <c:pt idx="4527">
                  <c:v>1.571</c:v>
                </c:pt>
                <c:pt idx="4528">
                  <c:v>1.552</c:v>
                </c:pt>
                <c:pt idx="4529">
                  <c:v>1.532999999999999</c:v>
                </c:pt>
                <c:pt idx="4530">
                  <c:v>1.514999999999999</c:v>
                </c:pt>
                <c:pt idx="4531">
                  <c:v>1.5</c:v>
                </c:pt>
                <c:pt idx="4532">
                  <c:v>1.476999999999999</c:v>
                </c:pt>
                <c:pt idx="4533">
                  <c:v>1.460999999999999</c:v>
                </c:pt>
                <c:pt idx="4534">
                  <c:v>1.4279999999999999</c:v>
                </c:pt>
                <c:pt idx="4535">
                  <c:v>1.4349999999999989</c:v>
                </c:pt>
                <c:pt idx="4536">
                  <c:v>1.411999999999997</c:v>
                </c:pt>
                <c:pt idx="4537">
                  <c:v>1.393</c:v>
                </c:pt>
                <c:pt idx="4538">
                  <c:v>1.375999999999999</c:v>
                </c:pt>
                <c:pt idx="4539">
                  <c:v>1.369</c:v>
                </c:pt>
                <c:pt idx="4540">
                  <c:v>1.3440000000000001</c:v>
                </c:pt>
                <c:pt idx="4541">
                  <c:v>1.3280000000000001</c:v>
                </c:pt>
                <c:pt idx="4542">
                  <c:v>1.3080000000000001</c:v>
                </c:pt>
                <c:pt idx="4543">
                  <c:v>1.302</c:v>
                </c:pt>
                <c:pt idx="4544">
                  <c:v>1.280999999999999</c:v>
                </c:pt>
                <c:pt idx="4545">
                  <c:v>1.264999999999999</c:v>
                </c:pt>
                <c:pt idx="4546">
                  <c:v>1.246</c:v>
                </c:pt>
                <c:pt idx="4547">
                  <c:v>1.23</c:v>
                </c:pt>
                <c:pt idx="4548">
                  <c:v>1.216</c:v>
                </c:pt>
                <c:pt idx="4549">
                  <c:v>1.1960000000000011</c:v>
                </c:pt>
                <c:pt idx="4550">
                  <c:v>1.177</c:v>
                </c:pt>
                <c:pt idx="4551">
                  <c:v>1.171999999999999</c:v>
                </c:pt>
                <c:pt idx="4552">
                  <c:v>1.153</c:v>
                </c:pt>
                <c:pt idx="4553">
                  <c:v>1.149</c:v>
                </c:pt>
                <c:pt idx="4554">
                  <c:v>1.127</c:v>
                </c:pt>
                <c:pt idx="4555">
                  <c:v>1.093999999999999</c:v>
                </c:pt>
                <c:pt idx="4556">
                  <c:v>1.0820000000000001</c:v>
                </c:pt>
                <c:pt idx="4557">
                  <c:v>1.0680000000000001</c:v>
                </c:pt>
                <c:pt idx="4558">
                  <c:v>1.0569999999999991</c:v>
                </c:pt>
                <c:pt idx="4559">
                  <c:v>1.036999999999999</c:v>
                </c:pt>
                <c:pt idx="4560">
                  <c:v>1.032</c:v>
                </c:pt>
                <c:pt idx="4561">
                  <c:v>1.014999999999999</c:v>
                </c:pt>
                <c:pt idx="4562">
                  <c:v>1.000999999999999</c:v>
                </c:pt>
                <c:pt idx="4563">
                  <c:v>0.99099999999999999</c:v>
                </c:pt>
                <c:pt idx="4564">
                  <c:v>0.96199999999999997</c:v>
                </c:pt>
                <c:pt idx="4565">
                  <c:v>0.95299999999999996</c:v>
                </c:pt>
                <c:pt idx="4566">
                  <c:v>0.94399999999999995</c:v>
                </c:pt>
                <c:pt idx="4567">
                  <c:v>0.89800000000000102</c:v>
                </c:pt>
                <c:pt idx="4568">
                  <c:v>0.90900000000000003</c:v>
                </c:pt>
                <c:pt idx="4569">
                  <c:v>0.89600000000000002</c:v>
                </c:pt>
                <c:pt idx="4570">
                  <c:v>0.88500000000000101</c:v>
                </c:pt>
                <c:pt idx="4571">
                  <c:v>0.873000000000001</c:v>
                </c:pt>
                <c:pt idx="4572">
                  <c:v>0.86099999999999999</c:v>
                </c:pt>
                <c:pt idx="4573">
                  <c:v>0.84499999999999997</c:v>
                </c:pt>
                <c:pt idx="4574">
                  <c:v>0.83099999999999996</c:v>
                </c:pt>
                <c:pt idx="4575">
                  <c:v>0.82199999999999995</c:v>
                </c:pt>
                <c:pt idx="4576">
                  <c:v>0.80700000000000005</c:v>
                </c:pt>
                <c:pt idx="4577">
                  <c:v>0.79400000000000004</c:v>
                </c:pt>
                <c:pt idx="4578">
                  <c:v>0.78600000000000003</c:v>
                </c:pt>
                <c:pt idx="4579">
                  <c:v>0.77100000000000002</c:v>
                </c:pt>
                <c:pt idx="4580">
                  <c:v>0.75600000000000001</c:v>
                </c:pt>
                <c:pt idx="4581">
                  <c:v>0.73800000000000099</c:v>
                </c:pt>
                <c:pt idx="4582">
                  <c:v>0.72400000000000098</c:v>
                </c:pt>
                <c:pt idx="4583">
                  <c:v>0.71799999999999997</c:v>
                </c:pt>
                <c:pt idx="4584">
                  <c:v>0.70099999999999996</c:v>
                </c:pt>
                <c:pt idx="4585">
                  <c:v>0.69100000000000095</c:v>
                </c:pt>
                <c:pt idx="4586">
                  <c:v>0.67600000000000104</c:v>
                </c:pt>
                <c:pt idx="4587">
                  <c:v>0.67300000000000104</c:v>
                </c:pt>
                <c:pt idx="4588">
                  <c:v>0.65300000000000102</c:v>
                </c:pt>
                <c:pt idx="4589">
                  <c:v>0.64000000000000101</c:v>
                </c:pt>
                <c:pt idx="4590">
                  <c:v>0.64100000000000101</c:v>
                </c:pt>
                <c:pt idx="4591">
                  <c:v>0.61499999999999999</c:v>
                </c:pt>
                <c:pt idx="4592">
                  <c:v>0.60900000000000098</c:v>
                </c:pt>
                <c:pt idx="4593">
                  <c:v>0.59400000000000097</c:v>
                </c:pt>
                <c:pt idx="4594">
                  <c:v>0.59600000000000097</c:v>
                </c:pt>
                <c:pt idx="4595">
                  <c:v>0.57800000000000096</c:v>
                </c:pt>
                <c:pt idx="4596">
                  <c:v>0.55900000000000005</c:v>
                </c:pt>
                <c:pt idx="4597">
                  <c:v>0.54600000000000004</c:v>
                </c:pt>
                <c:pt idx="4598">
                  <c:v>0.54700000000000004</c:v>
                </c:pt>
                <c:pt idx="4599">
                  <c:v>0.52900000000000003</c:v>
                </c:pt>
                <c:pt idx="4600">
                  <c:v>0.51700000000000002</c:v>
                </c:pt>
                <c:pt idx="4601">
                  <c:v>0.502</c:v>
                </c:pt>
                <c:pt idx="4602">
                  <c:v>0.499</c:v>
                </c:pt>
                <c:pt idx="4603">
                  <c:v>0.495</c:v>
                </c:pt>
                <c:pt idx="4604">
                  <c:v>0.47899999999999998</c:v>
                </c:pt>
                <c:pt idx="4605">
                  <c:v>0.47599999999999998</c:v>
                </c:pt>
                <c:pt idx="4606">
                  <c:v>0.47099999999999997</c:v>
                </c:pt>
                <c:pt idx="4607">
                  <c:v>0.44900000000000001</c:v>
                </c:pt>
                <c:pt idx="4608">
                  <c:v>0.438</c:v>
                </c:pt>
                <c:pt idx="4609">
                  <c:v>0.432</c:v>
                </c:pt>
                <c:pt idx="4610">
                  <c:v>0.42799999999999999</c:v>
                </c:pt>
                <c:pt idx="4611">
                  <c:v>0.42499999999999999</c:v>
                </c:pt>
                <c:pt idx="4612">
                  <c:v>0.40600000000000003</c:v>
                </c:pt>
                <c:pt idx="4613">
                  <c:v>0.40699999999999997</c:v>
                </c:pt>
                <c:pt idx="4614">
                  <c:v>0.39300000000000002</c:v>
                </c:pt>
                <c:pt idx="4615">
                  <c:v>0.39100000000000001</c:v>
                </c:pt>
                <c:pt idx="4616">
                  <c:v>0.376</c:v>
                </c:pt>
                <c:pt idx="4617">
                  <c:v>0.36399999999999999</c:v>
                </c:pt>
                <c:pt idx="4618">
                  <c:v>0.36</c:v>
                </c:pt>
                <c:pt idx="4619">
                  <c:v>0.35199999999999998</c:v>
                </c:pt>
                <c:pt idx="4620">
                  <c:v>0.35099999999999998</c:v>
                </c:pt>
                <c:pt idx="4621">
                  <c:v>0.33600000000000002</c:v>
                </c:pt>
                <c:pt idx="4622">
                  <c:v>0.33100000000000002</c:v>
                </c:pt>
                <c:pt idx="4623">
                  <c:v>0.32900000000000001</c:v>
                </c:pt>
                <c:pt idx="4624">
                  <c:v>0.316</c:v>
                </c:pt>
                <c:pt idx="4625">
                  <c:v>0.314</c:v>
                </c:pt>
                <c:pt idx="4626">
                  <c:v>0.29599999999999999</c:v>
                </c:pt>
                <c:pt idx="4627">
                  <c:v>0.28899999999999998</c:v>
                </c:pt>
                <c:pt idx="4628">
                  <c:v>0.28399999999999997</c:v>
                </c:pt>
                <c:pt idx="4629">
                  <c:v>0.27400000000000002</c:v>
                </c:pt>
                <c:pt idx="4630">
                  <c:v>0.27300000000000002</c:v>
                </c:pt>
                <c:pt idx="4631">
                  <c:v>0.26900000000000002</c:v>
                </c:pt>
                <c:pt idx="4632">
                  <c:v>0.26</c:v>
                </c:pt>
                <c:pt idx="4633">
                  <c:v>0.252</c:v>
                </c:pt>
                <c:pt idx="4634">
                  <c:v>0.23400000000000001</c:v>
                </c:pt>
                <c:pt idx="4635">
                  <c:v>0.22900000000000001</c:v>
                </c:pt>
                <c:pt idx="4636">
                  <c:v>0.224</c:v>
                </c:pt>
                <c:pt idx="4637">
                  <c:v>0.23599999999999999</c:v>
                </c:pt>
                <c:pt idx="4638">
                  <c:v>0.22</c:v>
                </c:pt>
                <c:pt idx="4639">
                  <c:v>0.218</c:v>
                </c:pt>
                <c:pt idx="4640">
                  <c:v>0.21199999999999999</c:v>
                </c:pt>
                <c:pt idx="4641">
                  <c:v>0.19800000000000001</c:v>
                </c:pt>
                <c:pt idx="4642">
                  <c:v>0.20200000000000001</c:v>
                </c:pt>
                <c:pt idx="4643">
                  <c:v>0.185</c:v>
                </c:pt>
                <c:pt idx="4644">
                  <c:v>0.189</c:v>
                </c:pt>
                <c:pt idx="4645">
                  <c:v>0.17599999999999999</c:v>
                </c:pt>
                <c:pt idx="4646">
                  <c:v>0.16</c:v>
                </c:pt>
                <c:pt idx="4647">
                  <c:v>0.17</c:v>
                </c:pt>
                <c:pt idx="4648">
                  <c:v>0.16900000000000001</c:v>
                </c:pt>
                <c:pt idx="4649">
                  <c:v>0.157</c:v>
                </c:pt>
                <c:pt idx="4650">
                  <c:v>0.151</c:v>
                </c:pt>
                <c:pt idx="4651">
                  <c:v>0.154</c:v>
                </c:pt>
                <c:pt idx="4652">
                  <c:v>0.13600000000000001</c:v>
                </c:pt>
                <c:pt idx="4653">
                  <c:v>0.13700000000000001</c:v>
                </c:pt>
                <c:pt idx="4654">
                  <c:v>0.14099999999999999</c:v>
                </c:pt>
                <c:pt idx="4655">
                  <c:v>0.129</c:v>
                </c:pt>
                <c:pt idx="4656">
                  <c:v>0.124</c:v>
                </c:pt>
                <c:pt idx="4657">
                  <c:v>0.121</c:v>
                </c:pt>
                <c:pt idx="4658">
                  <c:v>0.113</c:v>
                </c:pt>
                <c:pt idx="4659">
                  <c:v>0.104</c:v>
                </c:pt>
                <c:pt idx="4660">
                  <c:v>9.9000000000000102E-2</c:v>
                </c:pt>
                <c:pt idx="4661">
                  <c:v>0.109</c:v>
                </c:pt>
                <c:pt idx="4662">
                  <c:v>9.7000000000000003E-2</c:v>
                </c:pt>
                <c:pt idx="4663">
                  <c:v>9.1999999999999998E-2</c:v>
                </c:pt>
                <c:pt idx="4664">
                  <c:v>8.1000000000000003E-2</c:v>
                </c:pt>
                <c:pt idx="4665">
                  <c:v>8.2000000000000003E-2</c:v>
                </c:pt>
                <c:pt idx="4666">
                  <c:v>8.1000000000000003E-2</c:v>
                </c:pt>
                <c:pt idx="4667">
                  <c:v>8.1000000000000003E-2</c:v>
                </c:pt>
                <c:pt idx="4668">
                  <c:v>7.8000000000000097E-2</c:v>
                </c:pt>
                <c:pt idx="4669">
                  <c:v>7.6000000000000095E-2</c:v>
                </c:pt>
                <c:pt idx="4670">
                  <c:v>7.2000000000000106E-2</c:v>
                </c:pt>
                <c:pt idx="4671">
                  <c:v>7.0999999999999994E-2</c:v>
                </c:pt>
                <c:pt idx="4672">
                  <c:v>6.7000000000000101E-2</c:v>
                </c:pt>
                <c:pt idx="4673">
                  <c:v>7.0000000000000007E-2</c:v>
                </c:pt>
                <c:pt idx="4674">
                  <c:v>5.8000000000000003E-2</c:v>
                </c:pt>
                <c:pt idx="4675">
                  <c:v>6.4000000000000098E-2</c:v>
                </c:pt>
                <c:pt idx="4676">
                  <c:v>5.6000000000000001E-2</c:v>
                </c:pt>
                <c:pt idx="4677">
                  <c:v>5.0999999999999997E-2</c:v>
                </c:pt>
                <c:pt idx="4678">
                  <c:v>4.8000000000000001E-2</c:v>
                </c:pt>
                <c:pt idx="4679">
                  <c:v>5.2999999999999999E-2</c:v>
                </c:pt>
                <c:pt idx="4680">
                  <c:v>4.5999999999999999E-2</c:v>
                </c:pt>
                <c:pt idx="4681">
                  <c:v>0.05</c:v>
                </c:pt>
                <c:pt idx="4682">
                  <c:v>4.5999999999999999E-2</c:v>
                </c:pt>
                <c:pt idx="4683">
                  <c:v>4.2000000000000003E-2</c:v>
                </c:pt>
                <c:pt idx="4684">
                  <c:v>3.6999999999999998E-2</c:v>
                </c:pt>
                <c:pt idx="4685">
                  <c:v>2.9000000000000001E-2</c:v>
                </c:pt>
                <c:pt idx="4686">
                  <c:v>4.5999999999999999E-2</c:v>
                </c:pt>
                <c:pt idx="4687">
                  <c:v>2.7E-2</c:v>
                </c:pt>
                <c:pt idx="4688">
                  <c:v>3.5999999999999997E-2</c:v>
                </c:pt>
                <c:pt idx="4689">
                  <c:v>3.3000000000000002E-2</c:v>
                </c:pt>
                <c:pt idx="4690">
                  <c:v>2.4E-2</c:v>
                </c:pt>
                <c:pt idx="4691">
                  <c:v>1.7999999999999999E-2</c:v>
                </c:pt>
                <c:pt idx="4692">
                  <c:v>1.4E-2</c:v>
                </c:pt>
                <c:pt idx="4693">
                  <c:v>1.7000000000000001E-2</c:v>
                </c:pt>
                <c:pt idx="4694">
                  <c:v>2E-3</c:v>
                </c:pt>
                <c:pt idx="4695">
                  <c:v>9.0000000000000097E-3</c:v>
                </c:pt>
                <c:pt idx="4696">
                  <c:v>1.2E-2</c:v>
                </c:pt>
                <c:pt idx="4697">
                  <c:v>3.0000000000000001E-3</c:v>
                </c:pt>
                <c:pt idx="4698">
                  <c:v>1.4999999999999999E-2</c:v>
                </c:pt>
                <c:pt idx="4699">
                  <c:v>1.6E-2</c:v>
                </c:pt>
                <c:pt idx="4700">
                  <c:v>1.4999999999999999E-2</c:v>
                </c:pt>
                <c:pt idx="4701">
                  <c:v>1.0999999999999999E-2</c:v>
                </c:pt>
                <c:pt idx="4702">
                  <c:v>1.6E-2</c:v>
                </c:pt>
                <c:pt idx="4703">
                  <c:v>8.0000000000000106E-3</c:v>
                </c:pt>
                <c:pt idx="4704">
                  <c:v>9.0000000000000097E-3</c:v>
                </c:pt>
                <c:pt idx="4705">
                  <c:v>2.1999999999999999E-2</c:v>
                </c:pt>
                <c:pt idx="4706">
                  <c:v>1.0999999999999999E-2</c:v>
                </c:pt>
                <c:pt idx="4707">
                  <c:v>0.02</c:v>
                </c:pt>
                <c:pt idx="4708">
                  <c:v>1.2999999999999999E-2</c:v>
                </c:pt>
                <c:pt idx="4709">
                  <c:v>9.0000000000000097E-3</c:v>
                </c:pt>
                <c:pt idx="4710">
                  <c:v>0.01</c:v>
                </c:pt>
                <c:pt idx="4711">
                  <c:v>8.0000000000000106E-3</c:v>
                </c:pt>
                <c:pt idx="4712">
                  <c:v>1.7999999999999999E-2</c:v>
                </c:pt>
                <c:pt idx="4713">
                  <c:v>1.7999999999999999E-2</c:v>
                </c:pt>
                <c:pt idx="4714">
                  <c:v>1.4999999999999999E-2</c:v>
                </c:pt>
                <c:pt idx="4715">
                  <c:v>0.01</c:v>
                </c:pt>
                <c:pt idx="4716">
                  <c:v>9.0000000000000097E-3</c:v>
                </c:pt>
                <c:pt idx="4717">
                  <c:v>1.7000000000000001E-2</c:v>
                </c:pt>
                <c:pt idx="4718">
                  <c:v>1.4E-2</c:v>
                </c:pt>
                <c:pt idx="4719">
                  <c:v>1.9E-2</c:v>
                </c:pt>
                <c:pt idx="4720">
                  <c:v>1.2999999999999999E-2</c:v>
                </c:pt>
                <c:pt idx="4721">
                  <c:v>1.4999999999999999E-2</c:v>
                </c:pt>
                <c:pt idx="4722">
                  <c:v>2.1000000000000001E-2</c:v>
                </c:pt>
                <c:pt idx="4723">
                  <c:v>2.5000000000000001E-2</c:v>
                </c:pt>
                <c:pt idx="4724">
                  <c:v>1.9E-2</c:v>
                </c:pt>
                <c:pt idx="4725">
                  <c:v>1.7999999999999999E-2</c:v>
                </c:pt>
                <c:pt idx="4726">
                  <c:v>2.3E-2</c:v>
                </c:pt>
                <c:pt idx="4727">
                  <c:v>3.2000000000000001E-2</c:v>
                </c:pt>
                <c:pt idx="4728">
                  <c:v>2.9000000000000001E-2</c:v>
                </c:pt>
                <c:pt idx="4729">
                  <c:v>3.6999999999999998E-2</c:v>
                </c:pt>
                <c:pt idx="4730">
                  <c:v>4.2000000000000003E-2</c:v>
                </c:pt>
                <c:pt idx="4731">
                  <c:v>4.1000000000000002E-2</c:v>
                </c:pt>
                <c:pt idx="4732">
                  <c:v>4.1000000000000002E-2</c:v>
                </c:pt>
                <c:pt idx="4733">
                  <c:v>5.6000000000000001E-2</c:v>
                </c:pt>
                <c:pt idx="4734">
                  <c:v>5.0999999999999997E-2</c:v>
                </c:pt>
                <c:pt idx="4735">
                  <c:v>5.7000000000000099E-2</c:v>
                </c:pt>
                <c:pt idx="4736">
                  <c:v>0.05</c:v>
                </c:pt>
                <c:pt idx="4737">
                  <c:v>6.4000000000000098E-2</c:v>
                </c:pt>
                <c:pt idx="4738">
                  <c:v>7.7000000000000096E-2</c:v>
                </c:pt>
                <c:pt idx="4739">
                  <c:v>7.0999999999999994E-2</c:v>
                </c:pt>
                <c:pt idx="4740">
                  <c:v>7.9000000000000098E-2</c:v>
                </c:pt>
                <c:pt idx="4741">
                  <c:v>9.3000000000000096E-2</c:v>
                </c:pt>
                <c:pt idx="4742">
                  <c:v>0.1</c:v>
                </c:pt>
                <c:pt idx="4743">
                  <c:v>9.8000000000000101E-2</c:v>
                </c:pt>
                <c:pt idx="4744">
                  <c:v>0.106</c:v>
                </c:pt>
                <c:pt idx="4745">
                  <c:v>0.109</c:v>
                </c:pt>
                <c:pt idx="4746">
                  <c:v>0.123</c:v>
                </c:pt>
                <c:pt idx="4747">
                  <c:v>0.125</c:v>
                </c:pt>
                <c:pt idx="4748">
                  <c:v>0.129</c:v>
                </c:pt>
                <c:pt idx="4749">
                  <c:v>0.13800000000000001</c:v>
                </c:pt>
                <c:pt idx="4750">
                  <c:v>0.13200000000000001</c:v>
                </c:pt>
                <c:pt idx="4751">
                  <c:v>0.14499999999999999</c:v>
                </c:pt>
                <c:pt idx="4752">
                  <c:v>0.151</c:v>
                </c:pt>
                <c:pt idx="4753">
                  <c:v>0.152</c:v>
                </c:pt>
                <c:pt idx="4754">
                  <c:v>0.16300000000000001</c:v>
                </c:pt>
                <c:pt idx="4755">
                  <c:v>0.17399999999999999</c:v>
                </c:pt>
                <c:pt idx="4756">
                  <c:v>0.17499999999999999</c:v>
                </c:pt>
                <c:pt idx="4757">
                  <c:v>0.189</c:v>
                </c:pt>
                <c:pt idx="4758">
                  <c:v>0.186</c:v>
                </c:pt>
                <c:pt idx="4759">
                  <c:v>0.19400000000000001</c:v>
                </c:pt>
                <c:pt idx="4760">
                  <c:v>0.193</c:v>
                </c:pt>
                <c:pt idx="4761">
                  <c:v>0.19600000000000001</c:v>
                </c:pt>
                <c:pt idx="4762">
                  <c:v>0.20699999999999999</c:v>
                </c:pt>
                <c:pt idx="4763">
                  <c:v>0.21199999999999999</c:v>
                </c:pt>
                <c:pt idx="4764">
                  <c:v>0.218</c:v>
                </c:pt>
                <c:pt idx="4765">
                  <c:v>0.22</c:v>
                </c:pt>
                <c:pt idx="4766">
                  <c:v>0.224</c:v>
                </c:pt>
                <c:pt idx="4767">
                  <c:v>0.22600000000000001</c:v>
                </c:pt>
                <c:pt idx="4768">
                  <c:v>0.23899999999999999</c:v>
                </c:pt>
                <c:pt idx="4769">
                  <c:v>0.23699999999999999</c:v>
                </c:pt>
                <c:pt idx="4770">
                  <c:v>0.246</c:v>
                </c:pt>
                <c:pt idx="4771">
                  <c:v>0.249</c:v>
                </c:pt>
                <c:pt idx="4772">
                  <c:v>0.245</c:v>
                </c:pt>
                <c:pt idx="4773">
                  <c:v>0.255</c:v>
                </c:pt>
                <c:pt idx="4774">
                  <c:v>0.25900000000000001</c:v>
                </c:pt>
                <c:pt idx="4775">
                  <c:v>0.27300000000000002</c:v>
                </c:pt>
                <c:pt idx="4776">
                  <c:v>0.27800000000000002</c:v>
                </c:pt>
                <c:pt idx="4777">
                  <c:v>0.27500000000000002</c:v>
                </c:pt>
                <c:pt idx="4778">
                  <c:v>0.27900000000000003</c:v>
                </c:pt>
                <c:pt idx="4779">
                  <c:v>0.28499999999999998</c:v>
                </c:pt>
                <c:pt idx="4780">
                  <c:v>0.28899999999999998</c:v>
                </c:pt>
                <c:pt idx="4781">
                  <c:v>0.28899999999999998</c:v>
                </c:pt>
                <c:pt idx="4782">
                  <c:v>0.29799999999999999</c:v>
                </c:pt>
                <c:pt idx="4783">
                  <c:v>0.29599999999999999</c:v>
                </c:pt>
                <c:pt idx="4784">
                  <c:v>0.307</c:v>
                </c:pt>
                <c:pt idx="4785">
                  <c:v>0.308</c:v>
                </c:pt>
                <c:pt idx="4786">
                  <c:v>0.317</c:v>
                </c:pt>
                <c:pt idx="4787">
                  <c:v>0.32300000000000001</c:v>
                </c:pt>
                <c:pt idx="4788">
                  <c:v>0.32400000000000001</c:v>
                </c:pt>
                <c:pt idx="4789">
                  <c:v>0.32800000000000001</c:v>
                </c:pt>
                <c:pt idx="4790">
                  <c:v>0.33700000000000002</c:v>
                </c:pt>
                <c:pt idx="4791">
                  <c:v>0.34</c:v>
                </c:pt>
                <c:pt idx="4792">
                  <c:v>0.34899999999999998</c:v>
                </c:pt>
                <c:pt idx="4793">
                  <c:v>0.34599999999999997</c:v>
                </c:pt>
                <c:pt idx="4794">
                  <c:v>0.34</c:v>
                </c:pt>
                <c:pt idx="4795">
                  <c:v>0.36299999999999999</c:v>
                </c:pt>
                <c:pt idx="4796">
                  <c:v>0.36599999999999999</c:v>
                </c:pt>
                <c:pt idx="4797">
                  <c:v>0.373</c:v>
                </c:pt>
                <c:pt idx="4798">
                  <c:v>0.36699999999999999</c:v>
                </c:pt>
                <c:pt idx="4799">
                  <c:v>0.373</c:v>
                </c:pt>
                <c:pt idx="4800">
                  <c:v>0.377</c:v>
                </c:pt>
                <c:pt idx="4801">
                  <c:v>0.374</c:v>
                </c:pt>
                <c:pt idx="4802">
                  <c:v>0.38200000000000001</c:v>
                </c:pt>
                <c:pt idx="4803">
                  <c:v>0.38400000000000001</c:v>
                </c:pt>
                <c:pt idx="4804">
                  <c:v>0.378</c:v>
                </c:pt>
                <c:pt idx="4805">
                  <c:v>0.38200000000000001</c:v>
                </c:pt>
                <c:pt idx="4806">
                  <c:v>0.39600000000000002</c:v>
                </c:pt>
                <c:pt idx="4807">
                  <c:v>0.39800000000000002</c:v>
                </c:pt>
                <c:pt idx="4808">
                  <c:v>0.40200000000000002</c:v>
                </c:pt>
                <c:pt idx="4809">
                  <c:v>0.41</c:v>
                </c:pt>
                <c:pt idx="4810">
                  <c:v>0.42199999999999999</c:v>
                </c:pt>
                <c:pt idx="4811">
                  <c:v>0.41099999999999998</c:v>
                </c:pt>
                <c:pt idx="4812">
                  <c:v>0.41599999999999998</c:v>
                </c:pt>
                <c:pt idx="4813">
                  <c:v>0.42599999999999999</c:v>
                </c:pt>
                <c:pt idx="4814">
                  <c:v>0.434</c:v>
                </c:pt>
                <c:pt idx="4815">
                  <c:v>0.432</c:v>
                </c:pt>
                <c:pt idx="4816">
                  <c:v>0.435</c:v>
                </c:pt>
                <c:pt idx="4817">
                  <c:v>0.441</c:v>
                </c:pt>
                <c:pt idx="4818">
                  <c:v>0.44700000000000001</c:v>
                </c:pt>
                <c:pt idx="4819">
                  <c:v>0.44700000000000001</c:v>
                </c:pt>
                <c:pt idx="4820">
                  <c:v>0.45300000000000001</c:v>
                </c:pt>
                <c:pt idx="4821">
                  <c:v>0.45700000000000002</c:v>
                </c:pt>
                <c:pt idx="4822">
                  <c:v>0.46</c:v>
                </c:pt>
                <c:pt idx="4823">
                  <c:v>0.47299999999999998</c:v>
                </c:pt>
                <c:pt idx="4824">
                  <c:v>0.47099999999999997</c:v>
                </c:pt>
                <c:pt idx="4825">
                  <c:v>0.47499999999999998</c:v>
                </c:pt>
                <c:pt idx="4826">
                  <c:v>0.49199999999999999</c:v>
                </c:pt>
                <c:pt idx="4827">
                  <c:v>0.497</c:v>
                </c:pt>
                <c:pt idx="4828">
                  <c:v>0.49399999999999999</c:v>
                </c:pt>
                <c:pt idx="4829">
                  <c:v>0.501</c:v>
                </c:pt>
                <c:pt idx="4830">
                  <c:v>0.502</c:v>
                </c:pt>
                <c:pt idx="4831">
                  <c:v>0.51100000000000001</c:v>
                </c:pt>
                <c:pt idx="4832">
                  <c:v>0.51700000000000002</c:v>
                </c:pt>
                <c:pt idx="4833">
                  <c:v>0.51600000000000001</c:v>
                </c:pt>
                <c:pt idx="4834">
                  <c:v>0.52200000000000002</c:v>
                </c:pt>
                <c:pt idx="4835">
                  <c:v>0.53100000000000003</c:v>
                </c:pt>
                <c:pt idx="4836">
                  <c:v>0.52900000000000003</c:v>
                </c:pt>
                <c:pt idx="4837">
                  <c:v>0.53500000000000003</c:v>
                </c:pt>
                <c:pt idx="4838">
                  <c:v>0.54600000000000004</c:v>
                </c:pt>
                <c:pt idx="4839">
                  <c:v>0.54500000000000004</c:v>
                </c:pt>
                <c:pt idx="4840">
                  <c:v>0.54900000000000004</c:v>
                </c:pt>
                <c:pt idx="4841">
                  <c:v>0.55600000000000005</c:v>
                </c:pt>
                <c:pt idx="4842">
                  <c:v>0.55200000000000005</c:v>
                </c:pt>
                <c:pt idx="4843">
                  <c:v>0.57100000000000095</c:v>
                </c:pt>
                <c:pt idx="4844">
                  <c:v>0.57200000000000095</c:v>
                </c:pt>
                <c:pt idx="4845">
                  <c:v>0.57200000000000095</c:v>
                </c:pt>
                <c:pt idx="4846">
                  <c:v>0.58100000000000096</c:v>
                </c:pt>
                <c:pt idx="4847">
                  <c:v>0.57900000000000096</c:v>
                </c:pt>
                <c:pt idx="4848">
                  <c:v>0.59500000000000097</c:v>
                </c:pt>
                <c:pt idx="4849">
                  <c:v>0.59400000000000097</c:v>
                </c:pt>
                <c:pt idx="4850">
                  <c:v>0.59700000000000097</c:v>
                </c:pt>
                <c:pt idx="4851">
                  <c:v>0.60599999999999998</c:v>
                </c:pt>
                <c:pt idx="4852">
                  <c:v>0.61199999999999999</c:v>
                </c:pt>
                <c:pt idx="4853">
                  <c:v>0.60299999999999998</c:v>
                </c:pt>
                <c:pt idx="4854">
                  <c:v>0.622</c:v>
                </c:pt>
                <c:pt idx="4855">
                  <c:v>0.629</c:v>
                </c:pt>
                <c:pt idx="4856">
                  <c:v>0.626</c:v>
                </c:pt>
                <c:pt idx="4857">
                  <c:v>0.63</c:v>
                </c:pt>
                <c:pt idx="4858">
                  <c:v>0.64200000000000002</c:v>
                </c:pt>
                <c:pt idx="4859">
                  <c:v>0.63800000000000101</c:v>
                </c:pt>
                <c:pt idx="4860">
                  <c:v>0.64700000000000002</c:v>
                </c:pt>
                <c:pt idx="4861">
                  <c:v>0.64500000000000102</c:v>
                </c:pt>
                <c:pt idx="4862">
                  <c:v>0.66200000000000003</c:v>
                </c:pt>
                <c:pt idx="4863">
                  <c:v>0.67000000000000104</c:v>
                </c:pt>
                <c:pt idx="4864">
                  <c:v>0.67100000000000104</c:v>
                </c:pt>
                <c:pt idx="4865">
                  <c:v>0.66800000000000104</c:v>
                </c:pt>
                <c:pt idx="4866">
                  <c:v>0.67600000000000104</c:v>
                </c:pt>
                <c:pt idx="4867">
                  <c:v>0.68700000000000105</c:v>
                </c:pt>
                <c:pt idx="4868">
                  <c:v>0.69300000000000095</c:v>
                </c:pt>
                <c:pt idx="4869">
                  <c:v>0.69100000000000095</c:v>
                </c:pt>
                <c:pt idx="4870">
                  <c:v>0.71</c:v>
                </c:pt>
                <c:pt idx="4871">
                  <c:v>0.70400000000000096</c:v>
                </c:pt>
                <c:pt idx="4872">
                  <c:v>0.71200000000000097</c:v>
                </c:pt>
                <c:pt idx="4873">
                  <c:v>0.71099999999999997</c:v>
                </c:pt>
                <c:pt idx="4874">
                  <c:v>0.73499999999999999</c:v>
                </c:pt>
                <c:pt idx="4875">
                  <c:v>0.73400000000000098</c:v>
                </c:pt>
                <c:pt idx="4876">
                  <c:v>0.73</c:v>
                </c:pt>
                <c:pt idx="4877">
                  <c:v>0.747</c:v>
                </c:pt>
                <c:pt idx="4878">
                  <c:v>0.753000000000001</c:v>
                </c:pt>
                <c:pt idx="4879">
                  <c:v>0.75800000000000101</c:v>
                </c:pt>
                <c:pt idx="4880">
                  <c:v>0.753000000000001</c:v>
                </c:pt>
                <c:pt idx="4881">
                  <c:v>0.76400000000000001</c:v>
                </c:pt>
                <c:pt idx="4882">
                  <c:v>0.76900000000000002</c:v>
                </c:pt>
                <c:pt idx="4883">
                  <c:v>0.77800000000000002</c:v>
                </c:pt>
                <c:pt idx="4884">
                  <c:v>0.78600000000000003</c:v>
                </c:pt>
                <c:pt idx="4885">
                  <c:v>0.78900000000000003</c:v>
                </c:pt>
                <c:pt idx="4886">
                  <c:v>0.79300000000000004</c:v>
                </c:pt>
                <c:pt idx="4887">
                  <c:v>0.80400000000000005</c:v>
                </c:pt>
                <c:pt idx="4888">
                  <c:v>0.81299999999999994</c:v>
                </c:pt>
                <c:pt idx="4889">
                  <c:v>0.80700000000000005</c:v>
                </c:pt>
                <c:pt idx="4890">
                  <c:v>0.81499999999999995</c:v>
                </c:pt>
                <c:pt idx="4891">
                  <c:v>0.82299999999999995</c:v>
                </c:pt>
                <c:pt idx="4892">
                  <c:v>0.82699999999999996</c:v>
                </c:pt>
                <c:pt idx="4893">
                  <c:v>0.84</c:v>
                </c:pt>
                <c:pt idx="4894">
                  <c:v>0.84599999999999997</c:v>
                </c:pt>
                <c:pt idx="4895">
                  <c:v>0.84400000000000097</c:v>
                </c:pt>
                <c:pt idx="4896">
                  <c:v>0.84900000000000098</c:v>
                </c:pt>
                <c:pt idx="4897">
                  <c:v>0.85699999999999998</c:v>
                </c:pt>
                <c:pt idx="4898">
                  <c:v>0.85199999999999998</c:v>
                </c:pt>
                <c:pt idx="4899">
                  <c:v>0.86799999999999999</c:v>
                </c:pt>
                <c:pt idx="4900">
                  <c:v>0.874000000000001</c:v>
                </c:pt>
                <c:pt idx="4901">
                  <c:v>0.873000000000001</c:v>
                </c:pt>
                <c:pt idx="4902">
                  <c:v>0.88100000000000001</c:v>
                </c:pt>
                <c:pt idx="4903">
                  <c:v>0.89000000000000101</c:v>
                </c:pt>
                <c:pt idx="4904">
                  <c:v>0.9</c:v>
                </c:pt>
                <c:pt idx="4905">
                  <c:v>0.90300000000000002</c:v>
                </c:pt>
                <c:pt idx="4906">
                  <c:v>0.90400000000000003</c:v>
                </c:pt>
                <c:pt idx="4907">
                  <c:v>0.91500000000000004</c:v>
                </c:pt>
                <c:pt idx="4908">
                  <c:v>0.91300000000000003</c:v>
                </c:pt>
                <c:pt idx="4909">
                  <c:v>0.92900000000000005</c:v>
                </c:pt>
                <c:pt idx="4910">
                  <c:v>0.92900000000000005</c:v>
                </c:pt>
                <c:pt idx="4911">
                  <c:v>0.93300000000000005</c:v>
                </c:pt>
                <c:pt idx="4912">
                  <c:v>0.94200000000000095</c:v>
                </c:pt>
                <c:pt idx="4913">
                  <c:v>0.95699999999999996</c:v>
                </c:pt>
                <c:pt idx="4914">
                  <c:v>0.96100000000000096</c:v>
                </c:pt>
                <c:pt idx="4915">
                  <c:v>0.96100000000000096</c:v>
                </c:pt>
                <c:pt idx="4916">
                  <c:v>0.97399999999999998</c:v>
                </c:pt>
                <c:pt idx="4917">
                  <c:v>0.97199999999999998</c:v>
                </c:pt>
                <c:pt idx="4918">
                  <c:v>0.98499999999999999</c:v>
                </c:pt>
                <c:pt idx="4919">
                  <c:v>0.98599999999999999</c:v>
                </c:pt>
                <c:pt idx="4920">
                  <c:v>0.99199999999999999</c:v>
                </c:pt>
                <c:pt idx="4921">
                  <c:v>1.002999999999999</c:v>
                </c:pt>
                <c:pt idx="4922">
                  <c:v>1.004999999999999</c:v>
                </c:pt>
                <c:pt idx="4923">
                  <c:v>1.010999999999999</c:v>
                </c:pt>
                <c:pt idx="4924">
                  <c:v>1.012999999999999</c:v>
                </c:pt>
                <c:pt idx="4925">
                  <c:v>1.022999999999999</c:v>
                </c:pt>
                <c:pt idx="4926">
                  <c:v>1.032</c:v>
                </c:pt>
                <c:pt idx="4927">
                  <c:v>1.042999999999999</c:v>
                </c:pt>
                <c:pt idx="4928">
                  <c:v>1.044</c:v>
                </c:pt>
                <c:pt idx="4929">
                  <c:v>1.053999999999998</c:v>
                </c:pt>
                <c:pt idx="4930">
                  <c:v>1.0629999999999999</c:v>
                </c:pt>
                <c:pt idx="4931">
                  <c:v>1.0620000000000001</c:v>
                </c:pt>
                <c:pt idx="4932">
                  <c:v>1.0659999999999981</c:v>
                </c:pt>
                <c:pt idx="4933">
                  <c:v>1.075</c:v>
                </c:pt>
                <c:pt idx="4934">
                  <c:v>1.0880000000000001</c:v>
                </c:pt>
                <c:pt idx="4935">
                  <c:v>1.0820000000000001</c:v>
                </c:pt>
                <c:pt idx="4936">
                  <c:v>1.0880000000000001</c:v>
                </c:pt>
                <c:pt idx="4937">
                  <c:v>1.107999999999999</c:v>
                </c:pt>
                <c:pt idx="4938">
                  <c:v>1.1020000000000001</c:v>
                </c:pt>
                <c:pt idx="4939">
                  <c:v>1.1100000000000001</c:v>
                </c:pt>
                <c:pt idx="4940">
                  <c:v>1.1259999999999999</c:v>
                </c:pt>
                <c:pt idx="4941">
                  <c:v>1.125</c:v>
                </c:pt>
                <c:pt idx="4942">
                  <c:v>1.137</c:v>
                </c:pt>
                <c:pt idx="4943">
                  <c:v>1.1439999999999999</c:v>
                </c:pt>
                <c:pt idx="4944">
                  <c:v>1.143</c:v>
                </c:pt>
                <c:pt idx="4945">
                  <c:v>1.159</c:v>
                </c:pt>
                <c:pt idx="4946">
                  <c:v>1.161999999999999</c:v>
                </c:pt>
                <c:pt idx="4947">
                  <c:v>1.173</c:v>
                </c:pt>
                <c:pt idx="4948">
                  <c:v>1.177999999999999</c:v>
                </c:pt>
                <c:pt idx="4949">
                  <c:v>1.1890000000000001</c:v>
                </c:pt>
                <c:pt idx="4950">
                  <c:v>1.2</c:v>
                </c:pt>
                <c:pt idx="4951">
                  <c:v>1.206</c:v>
                </c:pt>
                <c:pt idx="4952">
                  <c:v>1.210999999999999</c:v>
                </c:pt>
                <c:pt idx="4953">
                  <c:v>1.216</c:v>
                </c:pt>
                <c:pt idx="4954">
                  <c:v>1.216999999999999</c:v>
                </c:pt>
                <c:pt idx="4955">
                  <c:v>1.232999999999999</c:v>
                </c:pt>
                <c:pt idx="4956">
                  <c:v>1.236</c:v>
                </c:pt>
                <c:pt idx="4957">
                  <c:v>1.238999999999999</c:v>
                </c:pt>
                <c:pt idx="4958">
                  <c:v>1.260999999999999</c:v>
                </c:pt>
                <c:pt idx="4959">
                  <c:v>1.260999999999999</c:v>
                </c:pt>
                <c:pt idx="4960">
                  <c:v>1.264999999999999</c:v>
                </c:pt>
                <c:pt idx="4961">
                  <c:v>1.276999999999999</c:v>
                </c:pt>
                <c:pt idx="4962">
                  <c:v>1.292</c:v>
                </c:pt>
                <c:pt idx="4963">
                  <c:v>1.288999999999999</c:v>
                </c:pt>
                <c:pt idx="4964">
                  <c:v>1.2969999999999999</c:v>
                </c:pt>
                <c:pt idx="4965">
                  <c:v>1.3080000000000001</c:v>
                </c:pt>
                <c:pt idx="4966">
                  <c:v>1.3189999999999991</c:v>
                </c:pt>
                <c:pt idx="4967">
                  <c:v>1.32</c:v>
                </c:pt>
                <c:pt idx="4968">
                  <c:v>1.33</c:v>
                </c:pt>
                <c:pt idx="4969">
                  <c:v>1.3380000000000001</c:v>
                </c:pt>
                <c:pt idx="4970">
                  <c:v>1.3389999999999991</c:v>
                </c:pt>
                <c:pt idx="4971">
                  <c:v>1.355999999999999</c:v>
                </c:pt>
                <c:pt idx="4972">
                  <c:v>1.365</c:v>
                </c:pt>
                <c:pt idx="4973">
                  <c:v>1.365</c:v>
                </c:pt>
                <c:pt idx="4974">
                  <c:v>1.3740000000000001</c:v>
                </c:pt>
                <c:pt idx="4975">
                  <c:v>1.391</c:v>
                </c:pt>
                <c:pt idx="4976">
                  <c:v>1.397</c:v>
                </c:pt>
                <c:pt idx="4977">
                  <c:v>1.397</c:v>
                </c:pt>
                <c:pt idx="4978">
                  <c:v>1.399</c:v>
                </c:pt>
                <c:pt idx="4979">
                  <c:v>1.4179999999999979</c:v>
                </c:pt>
                <c:pt idx="4980">
                  <c:v>1.416999999999998</c:v>
                </c:pt>
                <c:pt idx="4981">
                  <c:v>1.4289999999999989</c:v>
                </c:pt>
                <c:pt idx="4982">
                  <c:v>1.4409999999999981</c:v>
                </c:pt>
                <c:pt idx="4983">
                  <c:v>1.454</c:v>
                </c:pt>
                <c:pt idx="4984">
                  <c:v>1.458999999999999</c:v>
                </c:pt>
                <c:pt idx="4985">
                  <c:v>1.454</c:v>
                </c:pt>
                <c:pt idx="4986">
                  <c:v>1.474999999999999</c:v>
                </c:pt>
                <c:pt idx="4987">
                  <c:v>1.480999999999999</c:v>
                </c:pt>
                <c:pt idx="4988">
                  <c:v>1.482999999999999</c:v>
                </c:pt>
                <c:pt idx="4989">
                  <c:v>1.496999999999999</c:v>
                </c:pt>
                <c:pt idx="4990">
                  <c:v>1.504</c:v>
                </c:pt>
                <c:pt idx="4991">
                  <c:v>1.502999999999999</c:v>
                </c:pt>
                <c:pt idx="4992">
                  <c:v>1.517999999999998</c:v>
                </c:pt>
                <c:pt idx="4993">
                  <c:v>1.526</c:v>
                </c:pt>
                <c:pt idx="4994">
                  <c:v>1.536</c:v>
                </c:pt>
                <c:pt idx="4995">
                  <c:v>1.5469999999999999</c:v>
                </c:pt>
                <c:pt idx="4996">
                  <c:v>1.552</c:v>
                </c:pt>
                <c:pt idx="4997">
                  <c:v>1.5740000000000001</c:v>
                </c:pt>
                <c:pt idx="4998">
                  <c:v>1.5640000000000001</c:v>
                </c:pt>
                <c:pt idx="4999">
                  <c:v>1.577</c:v>
                </c:pt>
                <c:pt idx="5000">
                  <c:v>1.593999999999999</c:v>
                </c:pt>
                <c:pt idx="5001">
                  <c:v>1.595</c:v>
                </c:pt>
                <c:pt idx="5002">
                  <c:v>1.603</c:v>
                </c:pt>
                <c:pt idx="5003">
                  <c:v>1.625</c:v>
                </c:pt>
                <c:pt idx="5004">
                  <c:v>1.6180000000000001</c:v>
                </c:pt>
                <c:pt idx="5005">
                  <c:v>1.625</c:v>
                </c:pt>
                <c:pt idx="5006">
                  <c:v>1.6479999999999999</c:v>
                </c:pt>
                <c:pt idx="5007">
                  <c:v>1.645999999999999</c:v>
                </c:pt>
                <c:pt idx="5008">
                  <c:v>1.657</c:v>
                </c:pt>
                <c:pt idx="5009">
                  <c:v>1.66</c:v>
                </c:pt>
                <c:pt idx="5010">
                  <c:v>1.667</c:v>
                </c:pt>
                <c:pt idx="5011">
                  <c:v>1.680000000000001</c:v>
                </c:pt>
                <c:pt idx="5012">
                  <c:v>1.6840000000000011</c:v>
                </c:pt>
                <c:pt idx="5013">
                  <c:v>1.6990000000000001</c:v>
                </c:pt>
                <c:pt idx="5014">
                  <c:v>1.7050000000000001</c:v>
                </c:pt>
                <c:pt idx="5015">
                  <c:v>1.7230000000000001</c:v>
                </c:pt>
                <c:pt idx="5016">
                  <c:v>1.7310000000000001</c:v>
                </c:pt>
                <c:pt idx="5017">
                  <c:v>1.7280000000000011</c:v>
                </c:pt>
                <c:pt idx="5018">
                  <c:v>1.7390000000000001</c:v>
                </c:pt>
                <c:pt idx="5019">
                  <c:v>1.7490000000000001</c:v>
                </c:pt>
                <c:pt idx="5020">
                  <c:v>1.752</c:v>
                </c:pt>
                <c:pt idx="5021">
                  <c:v>1.762</c:v>
                </c:pt>
                <c:pt idx="5022">
                  <c:v>1.7709999999999999</c:v>
                </c:pt>
                <c:pt idx="5023">
                  <c:v>1.7749999999999999</c:v>
                </c:pt>
                <c:pt idx="5024">
                  <c:v>1.7900000000000009</c:v>
                </c:pt>
                <c:pt idx="5025">
                  <c:v>1.7940000000000009</c:v>
                </c:pt>
                <c:pt idx="5026">
                  <c:v>1.798</c:v>
                </c:pt>
                <c:pt idx="5027">
                  <c:v>1.819</c:v>
                </c:pt>
                <c:pt idx="5028">
                  <c:v>1.819</c:v>
                </c:pt>
                <c:pt idx="5029">
                  <c:v>1.8340000000000001</c:v>
                </c:pt>
                <c:pt idx="5030">
                  <c:v>1.835</c:v>
                </c:pt>
                <c:pt idx="5031">
                  <c:v>1.85</c:v>
                </c:pt>
                <c:pt idx="5032">
                  <c:v>1.8520000000000001</c:v>
                </c:pt>
                <c:pt idx="5033">
                  <c:v>1.871</c:v>
                </c:pt>
                <c:pt idx="5034">
                  <c:v>1.8720000000000001</c:v>
                </c:pt>
                <c:pt idx="5035">
                  <c:v>1.891</c:v>
                </c:pt>
                <c:pt idx="5036">
                  <c:v>1.89</c:v>
                </c:pt>
                <c:pt idx="5037">
                  <c:v>1.9009999999999989</c:v>
                </c:pt>
                <c:pt idx="5038">
                  <c:v>1.913999999999997</c:v>
                </c:pt>
                <c:pt idx="5039">
                  <c:v>1.9249999999999989</c:v>
                </c:pt>
                <c:pt idx="5040">
                  <c:v>1.908999999999998</c:v>
                </c:pt>
                <c:pt idx="5041">
                  <c:v>1.9359999999999979</c:v>
                </c:pt>
                <c:pt idx="5042">
                  <c:v>1.9439999999999971</c:v>
                </c:pt>
                <c:pt idx="5043">
                  <c:v>1.954999999999999</c:v>
                </c:pt>
                <c:pt idx="5044">
                  <c:v>1.97</c:v>
                </c:pt>
                <c:pt idx="5045">
                  <c:v>1.972</c:v>
                </c:pt>
                <c:pt idx="5046">
                  <c:v>1.984</c:v>
                </c:pt>
                <c:pt idx="5047">
                  <c:v>1.992999999999999</c:v>
                </c:pt>
                <c:pt idx="5048">
                  <c:v>2.0009999999999999</c:v>
                </c:pt>
                <c:pt idx="5049">
                  <c:v>2.0110000000000001</c:v>
                </c:pt>
                <c:pt idx="5050">
                  <c:v>2.0209999999999999</c:v>
                </c:pt>
                <c:pt idx="5051">
                  <c:v>2.028</c:v>
                </c:pt>
                <c:pt idx="5052">
                  <c:v>2.0430000000000001</c:v>
                </c:pt>
                <c:pt idx="5053">
                  <c:v>2.0579999999999998</c:v>
                </c:pt>
                <c:pt idx="5054">
                  <c:v>2.0489999999999999</c:v>
                </c:pt>
                <c:pt idx="5055">
                  <c:v>2.0680000000000001</c:v>
                </c:pt>
                <c:pt idx="5056">
                  <c:v>2.0750000000000002</c:v>
                </c:pt>
                <c:pt idx="5057">
                  <c:v>2.0680000000000001</c:v>
                </c:pt>
                <c:pt idx="5058">
                  <c:v>2.0840000000000001</c:v>
                </c:pt>
                <c:pt idx="5059">
                  <c:v>2.1059999999999999</c:v>
                </c:pt>
                <c:pt idx="5060">
                  <c:v>2.1110000000000002</c:v>
                </c:pt>
                <c:pt idx="5061">
                  <c:v>2.1120000000000001</c:v>
                </c:pt>
                <c:pt idx="5062">
                  <c:v>2.1339999999999999</c:v>
                </c:pt>
                <c:pt idx="5063">
                  <c:v>2.141</c:v>
                </c:pt>
                <c:pt idx="5064">
                  <c:v>2.1509999999999998</c:v>
                </c:pt>
                <c:pt idx="5065">
                  <c:v>2.1560000000000001</c:v>
                </c:pt>
                <c:pt idx="5066">
                  <c:v>2.1549999999999998</c:v>
                </c:pt>
                <c:pt idx="5067">
                  <c:v>2.17</c:v>
                </c:pt>
                <c:pt idx="5068">
                  <c:v>2.1890000000000001</c:v>
                </c:pt>
                <c:pt idx="5069">
                  <c:v>2.1949999999999998</c:v>
                </c:pt>
                <c:pt idx="5070">
                  <c:v>2.206</c:v>
                </c:pt>
                <c:pt idx="5071">
                  <c:v>2.21</c:v>
                </c:pt>
                <c:pt idx="5072">
                  <c:v>2.222</c:v>
                </c:pt>
                <c:pt idx="5073">
                  <c:v>2.2360000000000002</c:v>
                </c:pt>
                <c:pt idx="5074">
                  <c:v>2.242</c:v>
                </c:pt>
                <c:pt idx="5075">
                  <c:v>2.2530000000000001</c:v>
                </c:pt>
                <c:pt idx="5076">
                  <c:v>2.262</c:v>
                </c:pt>
                <c:pt idx="5077">
                  <c:v>2.27</c:v>
                </c:pt>
                <c:pt idx="5078">
                  <c:v>2.2789999999999999</c:v>
                </c:pt>
                <c:pt idx="5079">
                  <c:v>2.2850000000000001</c:v>
                </c:pt>
                <c:pt idx="5080">
                  <c:v>2.298</c:v>
                </c:pt>
                <c:pt idx="5081">
                  <c:v>2.3119999999999981</c:v>
                </c:pt>
                <c:pt idx="5082">
                  <c:v>2.3090000000000002</c:v>
                </c:pt>
                <c:pt idx="5083">
                  <c:v>2.3349999999999982</c:v>
                </c:pt>
                <c:pt idx="5084">
                  <c:v>2.3279999999999998</c:v>
                </c:pt>
                <c:pt idx="5085">
                  <c:v>2.3389999999999982</c:v>
                </c:pt>
                <c:pt idx="5086">
                  <c:v>2.3639999999999999</c:v>
                </c:pt>
                <c:pt idx="5087">
                  <c:v>2.3539999999999992</c:v>
                </c:pt>
                <c:pt idx="5088">
                  <c:v>2.3740000000000001</c:v>
                </c:pt>
                <c:pt idx="5089">
                  <c:v>2.3749999999999991</c:v>
                </c:pt>
                <c:pt idx="5090">
                  <c:v>2.39</c:v>
                </c:pt>
                <c:pt idx="5091">
                  <c:v>2.396999999999998</c:v>
                </c:pt>
                <c:pt idx="5092">
                  <c:v>2.4119999999999981</c:v>
                </c:pt>
                <c:pt idx="5093">
                  <c:v>2.4189999999999992</c:v>
                </c:pt>
                <c:pt idx="5094">
                  <c:v>2.4260000000000002</c:v>
                </c:pt>
                <c:pt idx="5095">
                  <c:v>2.4420000000000002</c:v>
                </c:pt>
                <c:pt idx="5096">
                  <c:v>2.4380000000000002</c:v>
                </c:pt>
                <c:pt idx="5097">
                  <c:v>2.4549999999999992</c:v>
                </c:pt>
                <c:pt idx="5098">
                  <c:v>2.4700000000000002</c:v>
                </c:pt>
                <c:pt idx="5099">
                  <c:v>2.4870000000000001</c:v>
                </c:pt>
                <c:pt idx="5100">
                  <c:v>2.4789999999999992</c:v>
                </c:pt>
                <c:pt idx="5101">
                  <c:v>2.4969999999999999</c:v>
                </c:pt>
                <c:pt idx="5102">
                  <c:v>2.508</c:v>
                </c:pt>
                <c:pt idx="5103">
                  <c:v>2.5110000000000001</c:v>
                </c:pt>
                <c:pt idx="5104">
                  <c:v>2.528</c:v>
                </c:pt>
                <c:pt idx="5105">
                  <c:v>2.5339999999999998</c:v>
                </c:pt>
                <c:pt idx="5106">
                  <c:v>2.544</c:v>
                </c:pt>
                <c:pt idx="5107">
                  <c:v>2.5519999999999992</c:v>
                </c:pt>
                <c:pt idx="5108">
                  <c:v>2.5529999999999999</c:v>
                </c:pt>
                <c:pt idx="5109">
                  <c:v>2.57</c:v>
                </c:pt>
                <c:pt idx="5110">
                  <c:v>2.5830000000000002</c:v>
                </c:pt>
                <c:pt idx="5111">
                  <c:v>2.5919999999999992</c:v>
                </c:pt>
                <c:pt idx="5112">
                  <c:v>2.6</c:v>
                </c:pt>
                <c:pt idx="5113">
                  <c:v>2.601</c:v>
                </c:pt>
                <c:pt idx="5114">
                  <c:v>2.617999999999999</c:v>
                </c:pt>
                <c:pt idx="5115">
                  <c:v>2.6280000000000001</c:v>
                </c:pt>
                <c:pt idx="5116">
                  <c:v>2.637</c:v>
                </c:pt>
                <c:pt idx="5117">
                  <c:v>2.6429999999999989</c:v>
                </c:pt>
                <c:pt idx="5118">
                  <c:v>2.6529999999999991</c:v>
                </c:pt>
                <c:pt idx="5119">
                  <c:v>2.6589999999999998</c:v>
                </c:pt>
                <c:pt idx="5120">
                  <c:v>2.6760000000000002</c:v>
                </c:pt>
                <c:pt idx="5121">
                  <c:v>2.6819999999999999</c:v>
                </c:pt>
                <c:pt idx="5122">
                  <c:v>2.6859999999999999</c:v>
                </c:pt>
                <c:pt idx="5123">
                  <c:v>2.71</c:v>
                </c:pt>
                <c:pt idx="5124">
                  <c:v>2.7130000000000001</c:v>
                </c:pt>
                <c:pt idx="5125">
                  <c:v>2.7069999999999999</c:v>
                </c:pt>
                <c:pt idx="5126">
                  <c:v>2.7240000000000002</c:v>
                </c:pt>
                <c:pt idx="5127">
                  <c:v>2.7290000000000001</c:v>
                </c:pt>
                <c:pt idx="5128">
                  <c:v>2.7360000000000002</c:v>
                </c:pt>
                <c:pt idx="5129">
                  <c:v>2.7410000000000001</c:v>
                </c:pt>
                <c:pt idx="5130">
                  <c:v>2.7509999999999999</c:v>
                </c:pt>
                <c:pt idx="5131">
                  <c:v>2.766</c:v>
                </c:pt>
                <c:pt idx="5132">
                  <c:v>2.7589999999999999</c:v>
                </c:pt>
                <c:pt idx="5133">
                  <c:v>2.7770000000000001</c:v>
                </c:pt>
                <c:pt idx="5134">
                  <c:v>2.7759999999999998</c:v>
                </c:pt>
                <c:pt idx="5135">
                  <c:v>2.7890000000000001</c:v>
                </c:pt>
                <c:pt idx="5136">
                  <c:v>2.8</c:v>
                </c:pt>
                <c:pt idx="5137">
                  <c:v>2.8099999999999992</c:v>
                </c:pt>
                <c:pt idx="5138">
                  <c:v>2.8299999999999992</c:v>
                </c:pt>
                <c:pt idx="5139">
                  <c:v>2.823</c:v>
                </c:pt>
                <c:pt idx="5140">
                  <c:v>2.8319999999999981</c:v>
                </c:pt>
                <c:pt idx="5141">
                  <c:v>2.8589999999999991</c:v>
                </c:pt>
                <c:pt idx="5142">
                  <c:v>2.8519999999999981</c:v>
                </c:pt>
                <c:pt idx="5143">
                  <c:v>2.8549999999999982</c:v>
                </c:pt>
                <c:pt idx="5144">
                  <c:v>2.8359999999999981</c:v>
                </c:pt>
                <c:pt idx="5145">
                  <c:v>2.8389999999999982</c:v>
                </c:pt>
                <c:pt idx="5146">
                  <c:v>3.0000000000000001E-3</c:v>
                </c:pt>
                <c:pt idx="5147">
                  <c:v>1.4E-2</c:v>
                </c:pt>
                <c:pt idx="5148">
                  <c:v>4.3999999999999997E-2</c:v>
                </c:pt>
                <c:pt idx="5149">
                  <c:v>1.0999999999999999E-2</c:v>
                </c:pt>
                <c:pt idx="5150">
                  <c:v>3.0000000000000001E-3</c:v>
                </c:pt>
                <c:pt idx="5151">
                  <c:v>6.0000000000000097E-3</c:v>
                </c:pt>
                <c:pt idx="5152">
                  <c:v>1.2E-2</c:v>
                </c:pt>
                <c:pt idx="5153">
                  <c:v>1.7999999999999999E-2</c:v>
                </c:pt>
                <c:pt idx="5154">
                  <c:v>0.01</c:v>
                </c:pt>
                <c:pt idx="5155">
                  <c:v>1.7999999999999999E-2</c:v>
                </c:pt>
                <c:pt idx="5156">
                  <c:v>6.0000000000000097E-3</c:v>
                </c:pt>
                <c:pt idx="5157">
                  <c:v>1E-3</c:v>
                </c:pt>
                <c:pt idx="5158">
                  <c:v>1.4E-2</c:v>
                </c:pt>
                <c:pt idx="5159">
                  <c:v>2.1000000000000001E-2</c:v>
                </c:pt>
                <c:pt idx="5160">
                  <c:v>1.4E-2</c:v>
                </c:pt>
                <c:pt idx="5161">
                  <c:v>6.0000000000000097E-3</c:v>
                </c:pt>
                <c:pt idx="5162">
                  <c:v>9.0000000000000097E-3</c:v>
                </c:pt>
                <c:pt idx="5163">
                  <c:v>9.0000000000000097E-3</c:v>
                </c:pt>
                <c:pt idx="5164">
                  <c:v>5.0000000000000001E-3</c:v>
                </c:pt>
                <c:pt idx="5165">
                  <c:v>1.0999999999999999E-2</c:v>
                </c:pt>
                <c:pt idx="5166">
                  <c:v>4.0000000000000001E-3</c:v>
                </c:pt>
                <c:pt idx="5167">
                  <c:v>8.0000000000000106E-3</c:v>
                </c:pt>
                <c:pt idx="5168">
                  <c:v>1.2999999999999999E-2</c:v>
                </c:pt>
                <c:pt idx="5169">
                  <c:v>0.02</c:v>
                </c:pt>
                <c:pt idx="5170">
                  <c:v>6.0000000000000097E-3</c:v>
                </c:pt>
                <c:pt idx="5171">
                  <c:v>6.0000000000000097E-3</c:v>
                </c:pt>
                <c:pt idx="5172">
                  <c:v>1.7999999999999999E-2</c:v>
                </c:pt>
                <c:pt idx="5173">
                  <c:v>1.2999999999999999E-2</c:v>
                </c:pt>
                <c:pt idx="5174">
                  <c:v>1.2E-2</c:v>
                </c:pt>
                <c:pt idx="5175">
                  <c:v>9.0000000000000097E-3</c:v>
                </c:pt>
                <c:pt idx="5176">
                  <c:v>9.0000000000000097E-3</c:v>
                </c:pt>
                <c:pt idx="5177">
                  <c:v>1.4999999999999999E-2</c:v>
                </c:pt>
                <c:pt idx="5178">
                  <c:v>1.2999999999999999E-2</c:v>
                </c:pt>
                <c:pt idx="5179">
                  <c:v>1.4999999999999999E-2</c:v>
                </c:pt>
                <c:pt idx="5180">
                  <c:v>1.4E-2</c:v>
                </c:pt>
                <c:pt idx="5181">
                  <c:v>-0.01</c:v>
                </c:pt>
                <c:pt idx="5182">
                  <c:v>0.01</c:v>
                </c:pt>
              </c:numCache>
            </c:numRef>
          </c:yVal>
          <c:smooth val="0"/>
        </c:ser>
        <c:dLbls>
          <c:showLegendKey val="0"/>
          <c:showVal val="0"/>
          <c:showCatName val="0"/>
          <c:showSerName val="0"/>
          <c:showPercent val="0"/>
          <c:showBubbleSize val="0"/>
        </c:dLbls>
        <c:axId val="76595776"/>
        <c:axId val="76596352"/>
      </c:scatterChart>
      <c:valAx>
        <c:axId val="76595776"/>
        <c:scaling>
          <c:orientation val="minMax"/>
        </c:scaling>
        <c:delete val="1"/>
        <c:axPos val="b"/>
        <c:majorTickMark val="out"/>
        <c:minorTickMark val="none"/>
        <c:tickLblPos val="none"/>
        <c:crossAx val="76596352"/>
        <c:crosses val="autoZero"/>
        <c:crossBetween val="midCat"/>
      </c:valAx>
      <c:valAx>
        <c:axId val="76596352"/>
        <c:scaling>
          <c:orientation val="minMax"/>
          <c:min val="0"/>
        </c:scaling>
        <c:delete val="0"/>
        <c:axPos val="l"/>
        <c:majorGridlines/>
        <c:numFmt formatCode="General" sourceLinked="1"/>
        <c:majorTickMark val="out"/>
        <c:minorTickMark val="none"/>
        <c:tickLblPos val="nextTo"/>
        <c:txPr>
          <a:bodyPr/>
          <a:lstStyle/>
          <a:p>
            <a:pPr>
              <a:defRPr lang="en-GB"/>
            </a:pPr>
            <a:endParaRPr lang="en-US"/>
          </a:p>
        </c:txPr>
        <c:crossAx val="76595776"/>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1"/>
          <c:spPr>
            <a:ln w="28575">
              <a:noFill/>
            </a:ln>
          </c:spPr>
          <c:marker>
            <c:symbol val="circle"/>
            <c:size val="7"/>
          </c:marker>
          <c:trendline>
            <c:spPr>
              <a:ln w="6350">
                <a:prstDash val="dash"/>
              </a:ln>
            </c:spPr>
            <c:trendlineType val="linear"/>
            <c:dispRSqr val="0"/>
            <c:dispEq val="1"/>
            <c:trendlineLbl>
              <c:layout>
                <c:manualLayout>
                  <c:x val="-4.9010736172666998E-2"/>
                  <c:y val="2.52357797626044E-2"/>
                </c:manualLayout>
              </c:layout>
              <c:tx>
                <c:rich>
                  <a:bodyPr/>
                  <a:lstStyle/>
                  <a:p>
                    <a:pPr>
                      <a:defRPr lang="en-GB"/>
                    </a:pPr>
                    <a:r>
                      <a:rPr lang="en-US" b="1" baseline="0">
                        <a:solidFill>
                          <a:schemeClr val="accent6">
                            <a:lumMod val="50000"/>
                          </a:schemeClr>
                        </a:solidFill>
                      </a:rPr>
                      <a:t>y = 647.91x - 0.2005</a:t>
                    </a:r>
                    <a:endParaRPr lang="en-US" b="1">
                      <a:solidFill>
                        <a:schemeClr val="accent6">
                          <a:lumMod val="50000"/>
                        </a:schemeClr>
                      </a:solidFill>
                    </a:endParaRPr>
                  </a:p>
                </c:rich>
              </c:tx>
              <c:numFmt formatCode="General" sourceLinked="0"/>
            </c:trendlineLbl>
          </c:trendline>
          <c:xVal>
            <c:numRef>
              <c:f>Sheet1!$F$4098:$F$4477</c:f>
              <c:numCache>
                <c:formatCode>General</c:formatCode>
                <c:ptCount val="380"/>
                <c:pt idx="0">
                  <c:v>6.9000000000000105E-4</c:v>
                </c:pt>
                <c:pt idx="1">
                  <c:v>6.8000000000000102E-4</c:v>
                </c:pt>
                <c:pt idx="2">
                  <c:v>4.8999999999999998E-4</c:v>
                </c:pt>
                <c:pt idx="3">
                  <c:v>5.1999999999999995E-4</c:v>
                </c:pt>
                <c:pt idx="4">
                  <c:v>7.8000000000000096E-4</c:v>
                </c:pt>
                <c:pt idx="5">
                  <c:v>6.4000000000000103E-4</c:v>
                </c:pt>
                <c:pt idx="6">
                  <c:v>6.9000000000000105E-4</c:v>
                </c:pt>
                <c:pt idx="7">
                  <c:v>2.0000000000000001E-4</c:v>
                </c:pt>
                <c:pt idx="8">
                  <c:v>7.6000000000000004E-4</c:v>
                </c:pt>
                <c:pt idx="9">
                  <c:v>7.8000000000000096E-4</c:v>
                </c:pt>
                <c:pt idx="10">
                  <c:v>7.0000000000000097E-4</c:v>
                </c:pt>
                <c:pt idx="11">
                  <c:v>5.5000000000000101E-4</c:v>
                </c:pt>
                <c:pt idx="12">
                  <c:v>3.5E-4</c:v>
                </c:pt>
                <c:pt idx="13">
                  <c:v>6.8000000000000102E-4</c:v>
                </c:pt>
                <c:pt idx="14">
                  <c:v>4.8999999999999998E-4</c:v>
                </c:pt>
                <c:pt idx="15">
                  <c:v>8.0999999999999996E-4</c:v>
                </c:pt>
                <c:pt idx="16">
                  <c:v>1.01E-3</c:v>
                </c:pt>
                <c:pt idx="17">
                  <c:v>4.4999999999999999E-4</c:v>
                </c:pt>
                <c:pt idx="18">
                  <c:v>9.3000000000000103E-4</c:v>
                </c:pt>
                <c:pt idx="19">
                  <c:v>1.4999999999999999E-4</c:v>
                </c:pt>
                <c:pt idx="20">
                  <c:v>8.0000000000000101E-4</c:v>
                </c:pt>
                <c:pt idx="21">
                  <c:v>6.30000000000001E-4</c:v>
                </c:pt>
                <c:pt idx="22">
                  <c:v>7.2000000000000102E-4</c:v>
                </c:pt>
                <c:pt idx="23">
                  <c:v>8.9000000000000103E-4</c:v>
                </c:pt>
                <c:pt idx="24">
                  <c:v>6.9000000000000105E-4</c:v>
                </c:pt>
                <c:pt idx="25">
                  <c:v>8.0000000000000101E-4</c:v>
                </c:pt>
                <c:pt idx="26">
                  <c:v>8.5000000000000104E-4</c:v>
                </c:pt>
                <c:pt idx="27">
                  <c:v>6.5000000000000095E-4</c:v>
                </c:pt>
                <c:pt idx="28">
                  <c:v>5.4000000000000098E-4</c:v>
                </c:pt>
                <c:pt idx="29">
                  <c:v>9.7000000000000005E-4</c:v>
                </c:pt>
                <c:pt idx="30">
                  <c:v>8.0999999999999996E-4</c:v>
                </c:pt>
                <c:pt idx="31">
                  <c:v>5.9000000000000101E-4</c:v>
                </c:pt>
                <c:pt idx="32">
                  <c:v>6.70000000000001E-4</c:v>
                </c:pt>
                <c:pt idx="33">
                  <c:v>7.6000000000000004E-4</c:v>
                </c:pt>
                <c:pt idx="34">
                  <c:v>8.8000000000000101E-4</c:v>
                </c:pt>
                <c:pt idx="35">
                  <c:v>4.6000000000000001E-4</c:v>
                </c:pt>
                <c:pt idx="36">
                  <c:v>7.8000000000000096E-4</c:v>
                </c:pt>
                <c:pt idx="37">
                  <c:v>7.7000000000000104E-4</c:v>
                </c:pt>
                <c:pt idx="38">
                  <c:v>7.5000000000000099E-4</c:v>
                </c:pt>
                <c:pt idx="39">
                  <c:v>5.5000000000000101E-4</c:v>
                </c:pt>
                <c:pt idx="40">
                  <c:v>8.6000000000000095E-4</c:v>
                </c:pt>
                <c:pt idx="41">
                  <c:v>5.6000000000000104E-4</c:v>
                </c:pt>
                <c:pt idx="42">
                  <c:v>8.5000000000000104E-4</c:v>
                </c:pt>
                <c:pt idx="43">
                  <c:v>6.5000000000000095E-4</c:v>
                </c:pt>
                <c:pt idx="44">
                  <c:v>8.6000000000000095E-4</c:v>
                </c:pt>
                <c:pt idx="45">
                  <c:v>7.5000000000000099E-4</c:v>
                </c:pt>
                <c:pt idx="46">
                  <c:v>6.0999999999999997E-4</c:v>
                </c:pt>
                <c:pt idx="47">
                  <c:v>6.9000000000000105E-4</c:v>
                </c:pt>
                <c:pt idx="48">
                  <c:v>6.70000000000001E-4</c:v>
                </c:pt>
                <c:pt idx="49">
                  <c:v>8.6000000000000095E-4</c:v>
                </c:pt>
                <c:pt idx="50">
                  <c:v>6.4000000000000103E-4</c:v>
                </c:pt>
                <c:pt idx="51">
                  <c:v>8.0000000000000101E-4</c:v>
                </c:pt>
                <c:pt idx="52">
                  <c:v>6.0000000000000103E-4</c:v>
                </c:pt>
                <c:pt idx="53">
                  <c:v>7.2000000000000102E-4</c:v>
                </c:pt>
                <c:pt idx="54">
                  <c:v>7.5000000000000099E-4</c:v>
                </c:pt>
                <c:pt idx="55">
                  <c:v>8.9000000000000103E-4</c:v>
                </c:pt>
                <c:pt idx="56">
                  <c:v>1.07E-3</c:v>
                </c:pt>
                <c:pt idx="57">
                  <c:v>6.2E-4</c:v>
                </c:pt>
                <c:pt idx="58">
                  <c:v>8.4000000000000101E-4</c:v>
                </c:pt>
                <c:pt idx="59">
                  <c:v>8.8000000000000101E-4</c:v>
                </c:pt>
                <c:pt idx="60">
                  <c:v>1.1100000000000001E-3</c:v>
                </c:pt>
                <c:pt idx="61">
                  <c:v>9.9000000000000108E-4</c:v>
                </c:pt>
                <c:pt idx="62">
                  <c:v>1.0399999999999999E-3</c:v>
                </c:pt>
                <c:pt idx="63">
                  <c:v>9.1E-4</c:v>
                </c:pt>
                <c:pt idx="64">
                  <c:v>1.09E-3</c:v>
                </c:pt>
                <c:pt idx="65">
                  <c:v>8.9000000000000103E-4</c:v>
                </c:pt>
                <c:pt idx="66">
                  <c:v>8.3000000000000098E-4</c:v>
                </c:pt>
                <c:pt idx="67">
                  <c:v>9.7000000000000005E-4</c:v>
                </c:pt>
                <c:pt idx="68">
                  <c:v>1.1000000000000001E-3</c:v>
                </c:pt>
                <c:pt idx="69">
                  <c:v>9.3000000000000103E-4</c:v>
                </c:pt>
                <c:pt idx="70">
                  <c:v>1.0200000000000001E-3</c:v>
                </c:pt>
                <c:pt idx="71">
                  <c:v>9.0000000000000095E-4</c:v>
                </c:pt>
                <c:pt idx="72">
                  <c:v>7.7000000000000104E-4</c:v>
                </c:pt>
                <c:pt idx="73">
                  <c:v>7.9000000000000099E-4</c:v>
                </c:pt>
                <c:pt idx="74">
                  <c:v>6.6E-4</c:v>
                </c:pt>
                <c:pt idx="75">
                  <c:v>8.5000000000000104E-4</c:v>
                </c:pt>
                <c:pt idx="76">
                  <c:v>1.1800000000000001E-3</c:v>
                </c:pt>
                <c:pt idx="77">
                  <c:v>1.0399999999999999E-3</c:v>
                </c:pt>
                <c:pt idx="78">
                  <c:v>8.3000000000000098E-4</c:v>
                </c:pt>
                <c:pt idx="79">
                  <c:v>8.3000000000000098E-4</c:v>
                </c:pt>
                <c:pt idx="80">
                  <c:v>9.7000000000000005E-4</c:v>
                </c:pt>
                <c:pt idx="81">
                  <c:v>8.5000000000000104E-4</c:v>
                </c:pt>
                <c:pt idx="82">
                  <c:v>6.4000000000000103E-4</c:v>
                </c:pt>
                <c:pt idx="83">
                  <c:v>5.9000000000000101E-4</c:v>
                </c:pt>
                <c:pt idx="84">
                  <c:v>9.4000000000000095E-4</c:v>
                </c:pt>
                <c:pt idx="85">
                  <c:v>9.2000000000000003E-4</c:v>
                </c:pt>
                <c:pt idx="86">
                  <c:v>8.0000000000000101E-4</c:v>
                </c:pt>
                <c:pt idx="87">
                  <c:v>7.3000000000000105E-4</c:v>
                </c:pt>
                <c:pt idx="88">
                  <c:v>8.1999999999999998E-4</c:v>
                </c:pt>
                <c:pt idx="89">
                  <c:v>7.9000000000000099E-4</c:v>
                </c:pt>
                <c:pt idx="90">
                  <c:v>1.16E-3</c:v>
                </c:pt>
                <c:pt idx="91">
                  <c:v>7.9000000000000099E-4</c:v>
                </c:pt>
                <c:pt idx="92">
                  <c:v>1.0499999999999999E-3</c:v>
                </c:pt>
                <c:pt idx="93">
                  <c:v>1.17E-3</c:v>
                </c:pt>
                <c:pt idx="94">
                  <c:v>9.9000000000000108E-4</c:v>
                </c:pt>
                <c:pt idx="95">
                  <c:v>1.0499999999999999E-3</c:v>
                </c:pt>
                <c:pt idx="96">
                  <c:v>8.1999999999999998E-4</c:v>
                </c:pt>
                <c:pt idx="97">
                  <c:v>8.5000000000000104E-4</c:v>
                </c:pt>
                <c:pt idx="98">
                  <c:v>1.14E-3</c:v>
                </c:pt>
                <c:pt idx="99">
                  <c:v>1.2099999999999999E-3</c:v>
                </c:pt>
                <c:pt idx="100">
                  <c:v>9.3000000000000103E-4</c:v>
                </c:pt>
                <c:pt idx="101">
                  <c:v>1.1000000000000001E-3</c:v>
                </c:pt>
                <c:pt idx="102">
                  <c:v>1.0499999999999999E-3</c:v>
                </c:pt>
                <c:pt idx="103">
                  <c:v>8.0000000000000101E-4</c:v>
                </c:pt>
                <c:pt idx="104">
                  <c:v>1.07E-3</c:v>
                </c:pt>
                <c:pt idx="105">
                  <c:v>8.7000000000000001E-4</c:v>
                </c:pt>
                <c:pt idx="106">
                  <c:v>1.2700000000000001E-3</c:v>
                </c:pt>
                <c:pt idx="107">
                  <c:v>1.3500000000000001E-3</c:v>
                </c:pt>
                <c:pt idx="108">
                  <c:v>7.4000000000000097E-4</c:v>
                </c:pt>
                <c:pt idx="109">
                  <c:v>8.3000000000000098E-4</c:v>
                </c:pt>
                <c:pt idx="110">
                  <c:v>1.14E-3</c:v>
                </c:pt>
                <c:pt idx="111">
                  <c:v>1.16E-3</c:v>
                </c:pt>
                <c:pt idx="112">
                  <c:v>1.1100000000000001E-3</c:v>
                </c:pt>
                <c:pt idx="113">
                  <c:v>9.2000000000000003E-4</c:v>
                </c:pt>
                <c:pt idx="114">
                  <c:v>9.1E-4</c:v>
                </c:pt>
                <c:pt idx="115">
                  <c:v>9.5000000000000097E-4</c:v>
                </c:pt>
                <c:pt idx="116">
                  <c:v>1.09E-3</c:v>
                </c:pt>
                <c:pt idx="117">
                  <c:v>1.0300000000000001E-3</c:v>
                </c:pt>
                <c:pt idx="118">
                  <c:v>1.4499999999999999E-3</c:v>
                </c:pt>
                <c:pt idx="119">
                  <c:v>1.2600000000000001E-3</c:v>
                </c:pt>
                <c:pt idx="120">
                  <c:v>1.1000000000000001E-3</c:v>
                </c:pt>
                <c:pt idx="121">
                  <c:v>1.1800000000000001E-3</c:v>
                </c:pt>
                <c:pt idx="122">
                  <c:v>1.1100000000000001E-3</c:v>
                </c:pt>
                <c:pt idx="123">
                  <c:v>1.4400000000000001E-3</c:v>
                </c:pt>
                <c:pt idx="124">
                  <c:v>1.1299999999999999E-3</c:v>
                </c:pt>
                <c:pt idx="125">
                  <c:v>1.24E-3</c:v>
                </c:pt>
                <c:pt idx="126">
                  <c:v>1.1000000000000001E-3</c:v>
                </c:pt>
                <c:pt idx="127">
                  <c:v>1.0300000000000001E-3</c:v>
                </c:pt>
                <c:pt idx="128">
                  <c:v>1.0200000000000001E-3</c:v>
                </c:pt>
                <c:pt idx="129">
                  <c:v>1.1000000000000001E-3</c:v>
                </c:pt>
                <c:pt idx="130">
                  <c:v>1.1100000000000001E-3</c:v>
                </c:pt>
                <c:pt idx="131">
                  <c:v>1.0499999999999999E-3</c:v>
                </c:pt>
                <c:pt idx="132">
                  <c:v>1.2099999999999999E-3</c:v>
                </c:pt>
                <c:pt idx="133">
                  <c:v>1.47E-3</c:v>
                </c:pt>
                <c:pt idx="134">
                  <c:v>9.7000000000000005E-4</c:v>
                </c:pt>
                <c:pt idx="135">
                  <c:v>1.4E-3</c:v>
                </c:pt>
                <c:pt idx="136">
                  <c:v>9.7000000000000005E-4</c:v>
                </c:pt>
                <c:pt idx="137">
                  <c:v>1.2700000000000001E-3</c:v>
                </c:pt>
                <c:pt idx="138">
                  <c:v>1.4400000000000001E-3</c:v>
                </c:pt>
                <c:pt idx="139">
                  <c:v>1.2800000000000001E-3</c:v>
                </c:pt>
                <c:pt idx="140">
                  <c:v>1.48E-3</c:v>
                </c:pt>
                <c:pt idx="141">
                  <c:v>1.1199999999999999E-3</c:v>
                </c:pt>
                <c:pt idx="142">
                  <c:v>1.2600000000000001E-3</c:v>
                </c:pt>
                <c:pt idx="143">
                  <c:v>1.5E-3</c:v>
                </c:pt>
                <c:pt idx="144">
                  <c:v>1.1100000000000001E-3</c:v>
                </c:pt>
                <c:pt idx="145">
                  <c:v>1.4300000000000001E-3</c:v>
                </c:pt>
                <c:pt idx="146">
                  <c:v>1.56E-3</c:v>
                </c:pt>
                <c:pt idx="147">
                  <c:v>1.1900000000000001E-3</c:v>
                </c:pt>
                <c:pt idx="148">
                  <c:v>1.6000000000000001E-3</c:v>
                </c:pt>
                <c:pt idx="149">
                  <c:v>1.49E-3</c:v>
                </c:pt>
                <c:pt idx="150">
                  <c:v>1.33E-3</c:v>
                </c:pt>
                <c:pt idx="151">
                  <c:v>1.31E-3</c:v>
                </c:pt>
                <c:pt idx="152">
                  <c:v>1.33E-3</c:v>
                </c:pt>
                <c:pt idx="153">
                  <c:v>1.49E-3</c:v>
                </c:pt>
                <c:pt idx="154">
                  <c:v>1.5E-3</c:v>
                </c:pt>
                <c:pt idx="155">
                  <c:v>9.7000000000000005E-4</c:v>
                </c:pt>
                <c:pt idx="156">
                  <c:v>1.67E-3</c:v>
                </c:pt>
                <c:pt idx="157">
                  <c:v>1.33E-3</c:v>
                </c:pt>
                <c:pt idx="158">
                  <c:v>1.5399999999999999E-3</c:v>
                </c:pt>
                <c:pt idx="159">
                  <c:v>1.6100000000000001E-3</c:v>
                </c:pt>
                <c:pt idx="160">
                  <c:v>1.31E-3</c:v>
                </c:pt>
                <c:pt idx="161">
                  <c:v>1.6000000000000001E-3</c:v>
                </c:pt>
                <c:pt idx="162">
                  <c:v>1.6100000000000001E-3</c:v>
                </c:pt>
                <c:pt idx="163">
                  <c:v>1.3500000000000001E-3</c:v>
                </c:pt>
                <c:pt idx="164">
                  <c:v>1.33E-3</c:v>
                </c:pt>
                <c:pt idx="165">
                  <c:v>1.57E-3</c:v>
                </c:pt>
                <c:pt idx="166">
                  <c:v>1.5200000000000001E-3</c:v>
                </c:pt>
                <c:pt idx="167">
                  <c:v>1.39E-3</c:v>
                </c:pt>
                <c:pt idx="168">
                  <c:v>1.3600000000000001E-3</c:v>
                </c:pt>
                <c:pt idx="169">
                  <c:v>1.2700000000000001E-3</c:v>
                </c:pt>
                <c:pt idx="170">
                  <c:v>1.66E-3</c:v>
                </c:pt>
                <c:pt idx="171">
                  <c:v>1.3600000000000001E-3</c:v>
                </c:pt>
                <c:pt idx="172">
                  <c:v>1.23E-3</c:v>
                </c:pt>
                <c:pt idx="173">
                  <c:v>1.56E-3</c:v>
                </c:pt>
                <c:pt idx="174">
                  <c:v>1.7600000000000001E-3</c:v>
                </c:pt>
                <c:pt idx="175">
                  <c:v>1.49E-3</c:v>
                </c:pt>
                <c:pt idx="176">
                  <c:v>1.5299999999999999E-3</c:v>
                </c:pt>
                <c:pt idx="177">
                  <c:v>1.8E-3</c:v>
                </c:pt>
                <c:pt idx="178">
                  <c:v>1.7099999999999999E-3</c:v>
                </c:pt>
                <c:pt idx="179">
                  <c:v>1.5299999999999999E-3</c:v>
                </c:pt>
                <c:pt idx="180">
                  <c:v>1.49E-3</c:v>
                </c:pt>
                <c:pt idx="181">
                  <c:v>1.4400000000000001E-3</c:v>
                </c:pt>
                <c:pt idx="182">
                  <c:v>1.6000000000000001E-3</c:v>
                </c:pt>
                <c:pt idx="183">
                  <c:v>1.64E-3</c:v>
                </c:pt>
                <c:pt idx="184">
                  <c:v>1.4599999999999999E-3</c:v>
                </c:pt>
                <c:pt idx="185">
                  <c:v>1.8500000000000001E-3</c:v>
                </c:pt>
                <c:pt idx="186">
                  <c:v>1.31E-3</c:v>
                </c:pt>
                <c:pt idx="187">
                  <c:v>1.6000000000000001E-3</c:v>
                </c:pt>
                <c:pt idx="188">
                  <c:v>1.32E-3</c:v>
                </c:pt>
                <c:pt idx="189">
                  <c:v>1.24E-3</c:v>
                </c:pt>
                <c:pt idx="190">
                  <c:v>1.4499999999999999E-3</c:v>
                </c:pt>
                <c:pt idx="191">
                  <c:v>1.74E-3</c:v>
                </c:pt>
                <c:pt idx="192">
                  <c:v>1.4300000000000001E-3</c:v>
                </c:pt>
                <c:pt idx="193">
                  <c:v>1.75E-3</c:v>
                </c:pt>
                <c:pt idx="194">
                  <c:v>1.75E-3</c:v>
                </c:pt>
                <c:pt idx="195">
                  <c:v>1.72E-3</c:v>
                </c:pt>
                <c:pt idx="196">
                  <c:v>1.9300000000000001E-3</c:v>
                </c:pt>
                <c:pt idx="197">
                  <c:v>1.49E-3</c:v>
                </c:pt>
                <c:pt idx="198">
                  <c:v>2.0600000000000002E-3</c:v>
                </c:pt>
                <c:pt idx="199">
                  <c:v>1.6999999999999999E-3</c:v>
                </c:pt>
                <c:pt idx="200">
                  <c:v>1.72E-3</c:v>
                </c:pt>
                <c:pt idx="201">
                  <c:v>1.9599999999999999E-3</c:v>
                </c:pt>
                <c:pt idx="202">
                  <c:v>1.6100000000000001E-3</c:v>
                </c:pt>
                <c:pt idx="203">
                  <c:v>1.73E-3</c:v>
                </c:pt>
                <c:pt idx="204">
                  <c:v>1.6199999999999999E-3</c:v>
                </c:pt>
                <c:pt idx="205">
                  <c:v>1.4300000000000001E-3</c:v>
                </c:pt>
                <c:pt idx="206">
                  <c:v>1.8799999999999999E-3</c:v>
                </c:pt>
                <c:pt idx="207">
                  <c:v>1.7799999999999999E-3</c:v>
                </c:pt>
                <c:pt idx="208">
                  <c:v>1.8500000000000001E-3</c:v>
                </c:pt>
                <c:pt idx="209">
                  <c:v>1.5E-3</c:v>
                </c:pt>
                <c:pt idx="210">
                  <c:v>1.8799999999999999E-3</c:v>
                </c:pt>
                <c:pt idx="211">
                  <c:v>1.9499999999999999E-3</c:v>
                </c:pt>
                <c:pt idx="212">
                  <c:v>1.8600000000000001E-3</c:v>
                </c:pt>
                <c:pt idx="213">
                  <c:v>1.5399999999999999E-3</c:v>
                </c:pt>
                <c:pt idx="214">
                  <c:v>2.0799999999999998E-3</c:v>
                </c:pt>
                <c:pt idx="215">
                  <c:v>1.8E-3</c:v>
                </c:pt>
                <c:pt idx="216">
                  <c:v>1.9499999999999999E-3</c:v>
                </c:pt>
                <c:pt idx="217">
                  <c:v>1.92E-3</c:v>
                </c:pt>
                <c:pt idx="218">
                  <c:v>2.2399999999999998E-3</c:v>
                </c:pt>
                <c:pt idx="219">
                  <c:v>2.2200000000000002E-3</c:v>
                </c:pt>
                <c:pt idx="220">
                  <c:v>2.0799999999999998E-3</c:v>
                </c:pt>
                <c:pt idx="221">
                  <c:v>2.0500000000000002E-3</c:v>
                </c:pt>
                <c:pt idx="222">
                  <c:v>1.7700000000000001E-3</c:v>
                </c:pt>
                <c:pt idx="223">
                  <c:v>1.83E-3</c:v>
                </c:pt>
                <c:pt idx="224">
                  <c:v>2.15E-3</c:v>
                </c:pt>
                <c:pt idx="225">
                  <c:v>2.1299999999999999E-3</c:v>
                </c:pt>
                <c:pt idx="226">
                  <c:v>2.1199999999999999E-3</c:v>
                </c:pt>
                <c:pt idx="227">
                  <c:v>2.0899999999999998E-3</c:v>
                </c:pt>
                <c:pt idx="228">
                  <c:v>2.0699999999999998E-3</c:v>
                </c:pt>
                <c:pt idx="229">
                  <c:v>2.0400000000000001E-3</c:v>
                </c:pt>
                <c:pt idx="230">
                  <c:v>2.0400000000000001E-3</c:v>
                </c:pt>
                <c:pt idx="231">
                  <c:v>2.2200000000000002E-3</c:v>
                </c:pt>
                <c:pt idx="232">
                  <c:v>1.6100000000000001E-3</c:v>
                </c:pt>
                <c:pt idx="233">
                  <c:v>1.9E-3</c:v>
                </c:pt>
                <c:pt idx="234">
                  <c:v>2.3400000000000001E-3</c:v>
                </c:pt>
                <c:pt idx="235">
                  <c:v>2.4399999999999999E-3</c:v>
                </c:pt>
                <c:pt idx="236">
                  <c:v>2.31E-3</c:v>
                </c:pt>
                <c:pt idx="237">
                  <c:v>2.3400000000000001E-3</c:v>
                </c:pt>
                <c:pt idx="238">
                  <c:v>1.9499999999999999E-3</c:v>
                </c:pt>
                <c:pt idx="239">
                  <c:v>2.0100000000000001E-3</c:v>
                </c:pt>
                <c:pt idx="240">
                  <c:v>2.31E-3</c:v>
                </c:pt>
                <c:pt idx="241">
                  <c:v>2.0999999999999999E-3</c:v>
                </c:pt>
                <c:pt idx="242">
                  <c:v>2.4399999999999999E-3</c:v>
                </c:pt>
                <c:pt idx="243">
                  <c:v>2.5500000000000002E-3</c:v>
                </c:pt>
                <c:pt idx="244">
                  <c:v>2.3700000000000001E-3</c:v>
                </c:pt>
                <c:pt idx="245">
                  <c:v>2.66E-3</c:v>
                </c:pt>
                <c:pt idx="246">
                  <c:v>2.33E-3</c:v>
                </c:pt>
                <c:pt idx="247">
                  <c:v>2.48E-3</c:v>
                </c:pt>
                <c:pt idx="248">
                  <c:v>2.15E-3</c:v>
                </c:pt>
                <c:pt idx="249">
                  <c:v>2.3900000000000002E-3</c:v>
                </c:pt>
                <c:pt idx="250">
                  <c:v>2.3700000000000001E-3</c:v>
                </c:pt>
                <c:pt idx="251">
                  <c:v>2.3500000000000001E-3</c:v>
                </c:pt>
                <c:pt idx="252">
                  <c:v>2.3999999999999998E-3</c:v>
                </c:pt>
                <c:pt idx="253">
                  <c:v>2.5799999999999998E-3</c:v>
                </c:pt>
                <c:pt idx="254">
                  <c:v>2.3700000000000001E-3</c:v>
                </c:pt>
                <c:pt idx="255">
                  <c:v>2.4599999999999999E-3</c:v>
                </c:pt>
                <c:pt idx="256">
                  <c:v>2.2499999999999998E-3</c:v>
                </c:pt>
                <c:pt idx="257">
                  <c:v>2.65E-3</c:v>
                </c:pt>
                <c:pt idx="258">
                  <c:v>2.49E-3</c:v>
                </c:pt>
                <c:pt idx="259">
                  <c:v>2.64E-3</c:v>
                </c:pt>
                <c:pt idx="260">
                  <c:v>2.5300000000000001E-3</c:v>
                </c:pt>
                <c:pt idx="261">
                  <c:v>2.4299999999999999E-3</c:v>
                </c:pt>
                <c:pt idx="262">
                  <c:v>2.5400000000000002E-3</c:v>
                </c:pt>
                <c:pt idx="263">
                  <c:v>2.5799999999999998E-3</c:v>
                </c:pt>
                <c:pt idx="264">
                  <c:v>2.6199999999999999E-3</c:v>
                </c:pt>
                <c:pt idx="265">
                  <c:v>2.5500000000000002E-3</c:v>
                </c:pt>
                <c:pt idx="266">
                  <c:v>2.66E-3</c:v>
                </c:pt>
                <c:pt idx="267">
                  <c:v>2.6199999999999999E-3</c:v>
                </c:pt>
                <c:pt idx="268">
                  <c:v>2.7100000000000002E-3</c:v>
                </c:pt>
                <c:pt idx="269">
                  <c:v>2.5799999999999998E-3</c:v>
                </c:pt>
                <c:pt idx="270">
                  <c:v>2.31E-3</c:v>
                </c:pt>
                <c:pt idx="271">
                  <c:v>2.49E-3</c:v>
                </c:pt>
                <c:pt idx="272">
                  <c:v>2.7000000000000001E-3</c:v>
                </c:pt>
                <c:pt idx="273">
                  <c:v>2.4099999999999998E-3</c:v>
                </c:pt>
                <c:pt idx="274">
                  <c:v>2.7599999999999999E-3</c:v>
                </c:pt>
                <c:pt idx="275">
                  <c:v>2.8600000000000001E-3</c:v>
                </c:pt>
                <c:pt idx="276">
                  <c:v>2.5899999999999999E-3</c:v>
                </c:pt>
                <c:pt idx="277">
                  <c:v>2.65E-3</c:v>
                </c:pt>
                <c:pt idx="278">
                  <c:v>2.65E-3</c:v>
                </c:pt>
                <c:pt idx="279">
                  <c:v>2.96E-3</c:v>
                </c:pt>
                <c:pt idx="280">
                  <c:v>2.7000000000000001E-3</c:v>
                </c:pt>
                <c:pt idx="281">
                  <c:v>2.6700000000000001E-3</c:v>
                </c:pt>
                <c:pt idx="282">
                  <c:v>3.1099999999999999E-3</c:v>
                </c:pt>
                <c:pt idx="283">
                  <c:v>2.7499999999999998E-3</c:v>
                </c:pt>
                <c:pt idx="284">
                  <c:v>3.0400000000000002E-3</c:v>
                </c:pt>
                <c:pt idx="285">
                  <c:v>2.7599999999999999E-3</c:v>
                </c:pt>
                <c:pt idx="286">
                  <c:v>2.7699999999999999E-3</c:v>
                </c:pt>
                <c:pt idx="287">
                  <c:v>2.7799999999999999E-3</c:v>
                </c:pt>
                <c:pt idx="288">
                  <c:v>2.7899999999999999E-3</c:v>
                </c:pt>
                <c:pt idx="289">
                  <c:v>2.7000000000000001E-3</c:v>
                </c:pt>
                <c:pt idx="290">
                  <c:v>2.8999999999999998E-3</c:v>
                </c:pt>
                <c:pt idx="291">
                  <c:v>2.7699999999999999E-3</c:v>
                </c:pt>
                <c:pt idx="292">
                  <c:v>2.8300000000000001E-3</c:v>
                </c:pt>
                <c:pt idx="293">
                  <c:v>2.9199999999999999E-3</c:v>
                </c:pt>
                <c:pt idx="294">
                  <c:v>2.97E-3</c:v>
                </c:pt>
                <c:pt idx="295">
                  <c:v>3.1900000000000001E-3</c:v>
                </c:pt>
                <c:pt idx="296">
                  <c:v>3.14E-3</c:v>
                </c:pt>
                <c:pt idx="297">
                  <c:v>2.8800000000000002E-3</c:v>
                </c:pt>
                <c:pt idx="298">
                  <c:v>3.16E-3</c:v>
                </c:pt>
                <c:pt idx="299">
                  <c:v>2.7699999999999999E-3</c:v>
                </c:pt>
                <c:pt idx="300">
                  <c:v>3.29E-3</c:v>
                </c:pt>
                <c:pt idx="301">
                  <c:v>2.7899999999999999E-3</c:v>
                </c:pt>
                <c:pt idx="302">
                  <c:v>3.0200000000000001E-3</c:v>
                </c:pt>
                <c:pt idx="303">
                  <c:v>3.14E-3</c:v>
                </c:pt>
                <c:pt idx="304">
                  <c:v>2.8300000000000001E-3</c:v>
                </c:pt>
                <c:pt idx="305">
                  <c:v>3.2200000000000002E-3</c:v>
                </c:pt>
                <c:pt idx="306">
                  <c:v>3.0799999999999998E-3</c:v>
                </c:pt>
                <c:pt idx="307">
                  <c:v>3.2699999999999999E-3</c:v>
                </c:pt>
                <c:pt idx="308">
                  <c:v>3.3400000000000001E-3</c:v>
                </c:pt>
                <c:pt idx="309">
                  <c:v>3.3500000000000001E-3</c:v>
                </c:pt>
                <c:pt idx="310">
                  <c:v>3.14E-3</c:v>
                </c:pt>
                <c:pt idx="311">
                  <c:v>3.5100000000000001E-3</c:v>
                </c:pt>
                <c:pt idx="312">
                  <c:v>3.15E-3</c:v>
                </c:pt>
                <c:pt idx="313">
                  <c:v>3.4199999999999999E-3</c:v>
                </c:pt>
                <c:pt idx="314">
                  <c:v>3.2799999999999999E-3</c:v>
                </c:pt>
                <c:pt idx="315">
                  <c:v>3.3300000000000001E-3</c:v>
                </c:pt>
                <c:pt idx="316">
                  <c:v>3.32E-3</c:v>
                </c:pt>
                <c:pt idx="317">
                  <c:v>3.2699999999999999E-3</c:v>
                </c:pt>
                <c:pt idx="318">
                  <c:v>3.3300000000000001E-3</c:v>
                </c:pt>
                <c:pt idx="319">
                  <c:v>3.2399999999999998E-3</c:v>
                </c:pt>
                <c:pt idx="320">
                  <c:v>3.46E-3</c:v>
                </c:pt>
                <c:pt idx="321">
                  <c:v>3.62E-3</c:v>
                </c:pt>
                <c:pt idx="322">
                  <c:v>3.2299999999999998E-3</c:v>
                </c:pt>
                <c:pt idx="323">
                  <c:v>3.62E-3</c:v>
                </c:pt>
                <c:pt idx="324">
                  <c:v>3.49E-3</c:v>
                </c:pt>
                <c:pt idx="325">
                  <c:v>3.65E-3</c:v>
                </c:pt>
                <c:pt idx="326">
                  <c:v>3.8300000000000001E-3</c:v>
                </c:pt>
                <c:pt idx="327">
                  <c:v>3.48E-3</c:v>
                </c:pt>
                <c:pt idx="328">
                  <c:v>3.1900000000000001E-3</c:v>
                </c:pt>
                <c:pt idx="329">
                  <c:v>3.47E-3</c:v>
                </c:pt>
                <c:pt idx="330">
                  <c:v>3.4099999999999998E-3</c:v>
                </c:pt>
                <c:pt idx="331">
                  <c:v>3.2200000000000002E-3</c:v>
                </c:pt>
                <c:pt idx="332">
                  <c:v>3.5699999999999998E-3</c:v>
                </c:pt>
                <c:pt idx="333">
                  <c:v>3.79E-3</c:v>
                </c:pt>
                <c:pt idx="334">
                  <c:v>3.63E-3</c:v>
                </c:pt>
                <c:pt idx="335">
                  <c:v>3.5100000000000001E-3</c:v>
                </c:pt>
                <c:pt idx="336">
                  <c:v>3.5599999999999998E-3</c:v>
                </c:pt>
                <c:pt idx="337">
                  <c:v>3.8999999999999998E-3</c:v>
                </c:pt>
                <c:pt idx="338">
                  <c:v>3.8600000000000001E-3</c:v>
                </c:pt>
                <c:pt idx="339">
                  <c:v>3.8300000000000001E-3</c:v>
                </c:pt>
                <c:pt idx="340">
                  <c:v>3.7799999999999999E-3</c:v>
                </c:pt>
                <c:pt idx="341">
                  <c:v>3.7699999999999999E-3</c:v>
                </c:pt>
                <c:pt idx="342">
                  <c:v>3.8E-3</c:v>
                </c:pt>
                <c:pt idx="343">
                  <c:v>3.8E-3</c:v>
                </c:pt>
                <c:pt idx="344">
                  <c:v>3.7799999999999999E-3</c:v>
                </c:pt>
                <c:pt idx="345">
                  <c:v>3.82E-3</c:v>
                </c:pt>
                <c:pt idx="346">
                  <c:v>3.5999999999999999E-3</c:v>
                </c:pt>
                <c:pt idx="347">
                  <c:v>3.7499999999999999E-3</c:v>
                </c:pt>
                <c:pt idx="348">
                  <c:v>3.65E-3</c:v>
                </c:pt>
                <c:pt idx="349">
                  <c:v>3.7100000000000002E-3</c:v>
                </c:pt>
                <c:pt idx="350">
                  <c:v>3.8400000000000001E-3</c:v>
                </c:pt>
                <c:pt idx="351">
                  <c:v>4.0099999999999997E-3</c:v>
                </c:pt>
                <c:pt idx="352">
                  <c:v>4.0499999999999998E-3</c:v>
                </c:pt>
                <c:pt idx="353">
                  <c:v>3.9699999999999996E-3</c:v>
                </c:pt>
                <c:pt idx="354">
                  <c:v>3.8700000000000002E-3</c:v>
                </c:pt>
                <c:pt idx="355">
                  <c:v>3.9300000000000003E-3</c:v>
                </c:pt>
                <c:pt idx="356">
                  <c:v>4.2199999999999998E-3</c:v>
                </c:pt>
                <c:pt idx="357">
                  <c:v>4.0899999999999999E-3</c:v>
                </c:pt>
                <c:pt idx="358">
                  <c:v>4.0800000000000003E-3</c:v>
                </c:pt>
                <c:pt idx="359">
                  <c:v>4.1700000000000001E-3</c:v>
                </c:pt>
                <c:pt idx="360">
                  <c:v>4.0899999999999999E-3</c:v>
                </c:pt>
                <c:pt idx="361">
                  <c:v>4.2300000000000003E-3</c:v>
                </c:pt>
                <c:pt idx="362">
                  <c:v>3.9699999999999996E-3</c:v>
                </c:pt>
                <c:pt idx="363">
                  <c:v>4.3200000000000001E-3</c:v>
                </c:pt>
                <c:pt idx="364">
                  <c:v>4.13E-3</c:v>
                </c:pt>
                <c:pt idx="365">
                  <c:v>4.0400000000000002E-3</c:v>
                </c:pt>
                <c:pt idx="366">
                  <c:v>4.3299999999999996E-3</c:v>
                </c:pt>
                <c:pt idx="367">
                  <c:v>4.1999999999999997E-3</c:v>
                </c:pt>
                <c:pt idx="368">
                  <c:v>4.3E-3</c:v>
                </c:pt>
                <c:pt idx="369">
                  <c:v>4.4700000000000104E-3</c:v>
                </c:pt>
                <c:pt idx="370">
                  <c:v>4.15E-3</c:v>
                </c:pt>
                <c:pt idx="371">
                  <c:v>4.4099999999999999E-3</c:v>
                </c:pt>
                <c:pt idx="372">
                  <c:v>4.2599999999999999E-3</c:v>
                </c:pt>
                <c:pt idx="373">
                  <c:v>4.2500000000000003E-3</c:v>
                </c:pt>
                <c:pt idx="374">
                  <c:v>4.3899999999999998E-3</c:v>
                </c:pt>
                <c:pt idx="375">
                  <c:v>4.5900000000000003E-3</c:v>
                </c:pt>
                <c:pt idx="376">
                  <c:v>4.5300000000000002E-3</c:v>
                </c:pt>
                <c:pt idx="377">
                  <c:v>4.5100000000000001E-3</c:v>
                </c:pt>
                <c:pt idx="378">
                  <c:v>4.5100000000000001E-3</c:v>
                </c:pt>
                <c:pt idx="379">
                  <c:v>4.5100000000000001E-3</c:v>
                </c:pt>
              </c:numCache>
            </c:numRef>
          </c:xVal>
          <c:yVal>
            <c:numRef>
              <c:f>Sheet1!$H$4098:$H$4477</c:f>
              <c:numCache>
                <c:formatCode>General</c:formatCode>
                <c:ptCount val="380"/>
                <c:pt idx="0">
                  <c:v>0.157</c:v>
                </c:pt>
                <c:pt idx="1">
                  <c:v>0.16900000000000001</c:v>
                </c:pt>
                <c:pt idx="2">
                  <c:v>0.17</c:v>
                </c:pt>
                <c:pt idx="3">
                  <c:v>0.16500000000000001</c:v>
                </c:pt>
                <c:pt idx="4">
                  <c:v>0.182</c:v>
                </c:pt>
                <c:pt idx="5">
                  <c:v>0.191</c:v>
                </c:pt>
                <c:pt idx="6">
                  <c:v>0.184</c:v>
                </c:pt>
                <c:pt idx="7">
                  <c:v>0.185</c:v>
                </c:pt>
                <c:pt idx="8">
                  <c:v>0.20100000000000001</c:v>
                </c:pt>
                <c:pt idx="9">
                  <c:v>0.19900000000000001</c:v>
                </c:pt>
                <c:pt idx="10">
                  <c:v>0.20399999999999999</c:v>
                </c:pt>
                <c:pt idx="11">
                  <c:v>0.20300000000000001</c:v>
                </c:pt>
                <c:pt idx="12">
                  <c:v>0.19900000000000001</c:v>
                </c:pt>
                <c:pt idx="13">
                  <c:v>0.20899999999999999</c:v>
                </c:pt>
                <c:pt idx="14">
                  <c:v>0.214</c:v>
                </c:pt>
                <c:pt idx="15">
                  <c:v>0.22600000000000001</c:v>
                </c:pt>
                <c:pt idx="16">
                  <c:v>0.21299999999999999</c:v>
                </c:pt>
                <c:pt idx="17">
                  <c:v>0.22700000000000001</c:v>
                </c:pt>
                <c:pt idx="18">
                  <c:v>0.23100000000000001</c:v>
                </c:pt>
                <c:pt idx="19">
                  <c:v>0.22500000000000001</c:v>
                </c:pt>
                <c:pt idx="20">
                  <c:v>0.23799999999999999</c:v>
                </c:pt>
                <c:pt idx="21">
                  <c:v>0.253</c:v>
                </c:pt>
                <c:pt idx="22">
                  <c:v>0.248</c:v>
                </c:pt>
                <c:pt idx="23">
                  <c:v>0.26100000000000001</c:v>
                </c:pt>
                <c:pt idx="24">
                  <c:v>0.25600000000000001</c:v>
                </c:pt>
                <c:pt idx="25">
                  <c:v>0.26600000000000001</c:v>
                </c:pt>
                <c:pt idx="26">
                  <c:v>0.26700000000000002</c:v>
                </c:pt>
                <c:pt idx="27">
                  <c:v>0.27900000000000003</c:v>
                </c:pt>
                <c:pt idx="28">
                  <c:v>0.27900000000000003</c:v>
                </c:pt>
                <c:pt idx="29">
                  <c:v>0.28000000000000003</c:v>
                </c:pt>
                <c:pt idx="30">
                  <c:v>0.28899999999999998</c:v>
                </c:pt>
                <c:pt idx="31">
                  <c:v>0.29099999999999998</c:v>
                </c:pt>
                <c:pt idx="32">
                  <c:v>0.28799999999999998</c:v>
                </c:pt>
                <c:pt idx="33">
                  <c:v>0.30399999999999999</c:v>
                </c:pt>
                <c:pt idx="34">
                  <c:v>0.30099999999999999</c:v>
                </c:pt>
                <c:pt idx="35">
                  <c:v>0.30099999999999999</c:v>
                </c:pt>
                <c:pt idx="36">
                  <c:v>0.315</c:v>
                </c:pt>
                <c:pt idx="37">
                  <c:v>0.313</c:v>
                </c:pt>
                <c:pt idx="38">
                  <c:v>0.32</c:v>
                </c:pt>
                <c:pt idx="39">
                  <c:v>0.32100000000000001</c:v>
                </c:pt>
                <c:pt idx="40">
                  <c:v>0.33600000000000002</c:v>
                </c:pt>
                <c:pt idx="41">
                  <c:v>0.32700000000000001</c:v>
                </c:pt>
                <c:pt idx="42">
                  <c:v>0.34499999999999997</c:v>
                </c:pt>
                <c:pt idx="43">
                  <c:v>0.35299999999999998</c:v>
                </c:pt>
                <c:pt idx="44">
                  <c:v>0.35199999999999998</c:v>
                </c:pt>
                <c:pt idx="45">
                  <c:v>0.34</c:v>
                </c:pt>
                <c:pt idx="46">
                  <c:v>0.34499999999999997</c:v>
                </c:pt>
                <c:pt idx="47">
                  <c:v>0.36099999999999999</c:v>
                </c:pt>
                <c:pt idx="48">
                  <c:v>0.35499999999999998</c:v>
                </c:pt>
                <c:pt idx="49">
                  <c:v>0.36399999999999999</c:v>
                </c:pt>
                <c:pt idx="50">
                  <c:v>0.378</c:v>
                </c:pt>
                <c:pt idx="51">
                  <c:v>0.373</c:v>
                </c:pt>
                <c:pt idx="52">
                  <c:v>0.38600000000000001</c:v>
                </c:pt>
                <c:pt idx="53">
                  <c:v>0.38400000000000001</c:v>
                </c:pt>
                <c:pt idx="54">
                  <c:v>0.39400000000000002</c:v>
                </c:pt>
                <c:pt idx="55">
                  <c:v>0.38800000000000001</c:v>
                </c:pt>
                <c:pt idx="56">
                  <c:v>0.39600000000000002</c:v>
                </c:pt>
                <c:pt idx="57">
                  <c:v>0.39600000000000002</c:v>
                </c:pt>
                <c:pt idx="58">
                  <c:v>0.4</c:v>
                </c:pt>
                <c:pt idx="59">
                  <c:v>0.41899999999999998</c:v>
                </c:pt>
                <c:pt idx="60">
                  <c:v>0.40899999999999997</c:v>
                </c:pt>
                <c:pt idx="61">
                  <c:v>0.40799999999999997</c:v>
                </c:pt>
                <c:pt idx="62">
                  <c:v>0.41399999999999998</c:v>
                </c:pt>
                <c:pt idx="63">
                  <c:v>0.42199999999999999</c:v>
                </c:pt>
                <c:pt idx="64">
                  <c:v>0.42399999999999999</c:v>
                </c:pt>
                <c:pt idx="65">
                  <c:v>0.42899999999999999</c:v>
                </c:pt>
                <c:pt idx="66">
                  <c:v>0.438</c:v>
                </c:pt>
                <c:pt idx="67">
                  <c:v>0.44900000000000001</c:v>
                </c:pt>
                <c:pt idx="68">
                  <c:v>0.439</c:v>
                </c:pt>
                <c:pt idx="69">
                  <c:v>0.45200000000000001</c:v>
                </c:pt>
                <c:pt idx="70">
                  <c:v>0.45800000000000002</c:v>
                </c:pt>
                <c:pt idx="71">
                  <c:v>0.45900000000000002</c:v>
                </c:pt>
                <c:pt idx="72">
                  <c:v>0.46400000000000002</c:v>
                </c:pt>
                <c:pt idx="73">
                  <c:v>0.46500000000000002</c:v>
                </c:pt>
                <c:pt idx="74">
                  <c:v>0.46700000000000003</c:v>
                </c:pt>
                <c:pt idx="75">
                  <c:v>0.47699999999999998</c:v>
                </c:pt>
                <c:pt idx="76">
                  <c:v>0.48199999999999998</c:v>
                </c:pt>
                <c:pt idx="77">
                  <c:v>0.47899999999999998</c:v>
                </c:pt>
                <c:pt idx="78">
                  <c:v>0.48399999999999999</c:v>
                </c:pt>
                <c:pt idx="79">
                  <c:v>0.48599999999999999</c:v>
                </c:pt>
                <c:pt idx="80">
                  <c:v>0.48699999999999999</c:v>
                </c:pt>
                <c:pt idx="81">
                  <c:v>0.503</c:v>
                </c:pt>
                <c:pt idx="82">
                  <c:v>0.50800000000000001</c:v>
                </c:pt>
                <c:pt idx="83">
                  <c:v>0.50700000000000001</c:v>
                </c:pt>
                <c:pt idx="84">
                  <c:v>0.51400000000000001</c:v>
                </c:pt>
                <c:pt idx="85">
                  <c:v>0.51100000000000001</c:v>
                </c:pt>
                <c:pt idx="86">
                  <c:v>0.51700000000000002</c:v>
                </c:pt>
                <c:pt idx="87">
                  <c:v>0.52900000000000003</c:v>
                </c:pt>
                <c:pt idx="88">
                  <c:v>0.53400000000000003</c:v>
                </c:pt>
                <c:pt idx="89">
                  <c:v>0.53900000000000003</c:v>
                </c:pt>
                <c:pt idx="90">
                  <c:v>0.54400000000000004</c:v>
                </c:pt>
                <c:pt idx="91">
                  <c:v>0.54600000000000004</c:v>
                </c:pt>
                <c:pt idx="92">
                  <c:v>0.53900000000000003</c:v>
                </c:pt>
                <c:pt idx="93">
                  <c:v>0.54900000000000004</c:v>
                </c:pt>
                <c:pt idx="94">
                  <c:v>0.55500000000000005</c:v>
                </c:pt>
                <c:pt idx="95">
                  <c:v>0.56000000000000005</c:v>
                </c:pt>
                <c:pt idx="96">
                  <c:v>0.56700000000000095</c:v>
                </c:pt>
                <c:pt idx="97">
                  <c:v>0.56599999999999995</c:v>
                </c:pt>
                <c:pt idx="98">
                  <c:v>0.57399999999999995</c:v>
                </c:pt>
                <c:pt idx="99">
                  <c:v>0.58499999999999996</c:v>
                </c:pt>
                <c:pt idx="100">
                  <c:v>0.58399999999999996</c:v>
                </c:pt>
                <c:pt idx="101">
                  <c:v>0.59599999999999997</c:v>
                </c:pt>
                <c:pt idx="102">
                  <c:v>0.58799999999999997</c:v>
                </c:pt>
                <c:pt idx="103">
                  <c:v>0.59399999999999997</c:v>
                </c:pt>
                <c:pt idx="104">
                  <c:v>0.60599999999999998</c:v>
                </c:pt>
                <c:pt idx="105">
                  <c:v>0.60799999999999998</c:v>
                </c:pt>
                <c:pt idx="106">
                  <c:v>0.61199999999999999</c:v>
                </c:pt>
                <c:pt idx="107">
                  <c:v>0.623</c:v>
                </c:pt>
                <c:pt idx="108">
                  <c:v>0.627</c:v>
                </c:pt>
                <c:pt idx="109">
                  <c:v>0.63400000000000001</c:v>
                </c:pt>
                <c:pt idx="110">
                  <c:v>0.63</c:v>
                </c:pt>
                <c:pt idx="111">
                  <c:v>0.63900000000000101</c:v>
                </c:pt>
                <c:pt idx="112">
                  <c:v>0.63800000000000101</c:v>
                </c:pt>
                <c:pt idx="113">
                  <c:v>0.65400000000000102</c:v>
                </c:pt>
                <c:pt idx="114">
                  <c:v>0.65500000000000103</c:v>
                </c:pt>
                <c:pt idx="115">
                  <c:v>0.65600000000000103</c:v>
                </c:pt>
                <c:pt idx="116">
                  <c:v>0.66200000000000003</c:v>
                </c:pt>
                <c:pt idx="117">
                  <c:v>0.67000000000000104</c:v>
                </c:pt>
                <c:pt idx="118">
                  <c:v>0.67100000000000104</c:v>
                </c:pt>
                <c:pt idx="119">
                  <c:v>0.68200000000000005</c:v>
                </c:pt>
                <c:pt idx="120">
                  <c:v>0.68900000000000095</c:v>
                </c:pt>
                <c:pt idx="121">
                  <c:v>0.68400000000000005</c:v>
                </c:pt>
                <c:pt idx="122">
                  <c:v>0.69400000000000095</c:v>
                </c:pt>
                <c:pt idx="123">
                  <c:v>0.70200000000000096</c:v>
                </c:pt>
                <c:pt idx="124">
                  <c:v>0.71</c:v>
                </c:pt>
                <c:pt idx="125">
                  <c:v>0.70799999999999996</c:v>
                </c:pt>
                <c:pt idx="126">
                  <c:v>0.71900000000000097</c:v>
                </c:pt>
                <c:pt idx="127">
                  <c:v>0.72599999999999998</c:v>
                </c:pt>
                <c:pt idx="128">
                  <c:v>0.73299999999999998</c:v>
                </c:pt>
                <c:pt idx="129">
                  <c:v>0.74099999999999999</c:v>
                </c:pt>
                <c:pt idx="130">
                  <c:v>0.746</c:v>
                </c:pt>
                <c:pt idx="131">
                  <c:v>0.746</c:v>
                </c:pt>
                <c:pt idx="132">
                  <c:v>0.75700000000000001</c:v>
                </c:pt>
                <c:pt idx="133">
                  <c:v>0.76300000000000101</c:v>
                </c:pt>
                <c:pt idx="134">
                  <c:v>0.77200000000000102</c:v>
                </c:pt>
                <c:pt idx="135">
                  <c:v>0.76900000000000002</c:v>
                </c:pt>
                <c:pt idx="136">
                  <c:v>0.77300000000000102</c:v>
                </c:pt>
                <c:pt idx="137">
                  <c:v>0.78400000000000003</c:v>
                </c:pt>
                <c:pt idx="138">
                  <c:v>0.77500000000000102</c:v>
                </c:pt>
                <c:pt idx="139">
                  <c:v>0.79100000000000004</c:v>
                </c:pt>
                <c:pt idx="140">
                  <c:v>0.79200000000000004</c:v>
                </c:pt>
                <c:pt idx="141">
                  <c:v>0.78500000000000003</c:v>
                </c:pt>
                <c:pt idx="142">
                  <c:v>0.81200000000000006</c:v>
                </c:pt>
                <c:pt idx="143">
                  <c:v>0.81400000000000095</c:v>
                </c:pt>
                <c:pt idx="144">
                  <c:v>0.81400000000000095</c:v>
                </c:pt>
                <c:pt idx="145">
                  <c:v>0.82299999999999995</c:v>
                </c:pt>
                <c:pt idx="146">
                  <c:v>0.82299999999999995</c:v>
                </c:pt>
                <c:pt idx="147">
                  <c:v>0.83499999999999996</c:v>
                </c:pt>
                <c:pt idx="148">
                  <c:v>0.83799999999999997</c:v>
                </c:pt>
                <c:pt idx="149">
                  <c:v>0.84599999999999997</c:v>
                </c:pt>
                <c:pt idx="150">
                  <c:v>0.85699999999999998</c:v>
                </c:pt>
                <c:pt idx="151">
                  <c:v>0.86199999999999999</c:v>
                </c:pt>
                <c:pt idx="152">
                  <c:v>0.85900000000000098</c:v>
                </c:pt>
                <c:pt idx="153">
                  <c:v>0.86799999999999999</c:v>
                </c:pt>
                <c:pt idx="154">
                  <c:v>0.874000000000001</c:v>
                </c:pt>
                <c:pt idx="155">
                  <c:v>0.88400000000000001</c:v>
                </c:pt>
                <c:pt idx="156">
                  <c:v>0.88700000000000001</c:v>
                </c:pt>
                <c:pt idx="157">
                  <c:v>0.89500000000000002</c:v>
                </c:pt>
                <c:pt idx="158">
                  <c:v>0.89500000000000002</c:v>
                </c:pt>
                <c:pt idx="159">
                  <c:v>0.90700000000000003</c:v>
                </c:pt>
                <c:pt idx="160">
                  <c:v>0.90400000000000003</c:v>
                </c:pt>
                <c:pt idx="161">
                  <c:v>0.91300000000000003</c:v>
                </c:pt>
                <c:pt idx="162">
                  <c:v>0.93300000000000005</c:v>
                </c:pt>
                <c:pt idx="163">
                  <c:v>0.93</c:v>
                </c:pt>
                <c:pt idx="164">
                  <c:v>0.93600000000000005</c:v>
                </c:pt>
                <c:pt idx="165">
                  <c:v>0.94200000000000095</c:v>
                </c:pt>
                <c:pt idx="166">
                  <c:v>0.94399999999999995</c:v>
                </c:pt>
                <c:pt idx="167">
                  <c:v>0.94700000000000095</c:v>
                </c:pt>
                <c:pt idx="168">
                  <c:v>0.95100000000000096</c:v>
                </c:pt>
                <c:pt idx="169">
                  <c:v>0.96499999999999997</c:v>
                </c:pt>
                <c:pt idx="170">
                  <c:v>0.96799999999999997</c:v>
                </c:pt>
                <c:pt idx="171">
                  <c:v>0.97100000000000097</c:v>
                </c:pt>
                <c:pt idx="172">
                  <c:v>0.98499999999999999</c:v>
                </c:pt>
                <c:pt idx="173">
                  <c:v>0.98899999999999999</c:v>
                </c:pt>
                <c:pt idx="174">
                  <c:v>0.996</c:v>
                </c:pt>
                <c:pt idx="175">
                  <c:v>1.006999999999999</c:v>
                </c:pt>
                <c:pt idx="176">
                  <c:v>1.004</c:v>
                </c:pt>
                <c:pt idx="177">
                  <c:v>1.012</c:v>
                </c:pt>
                <c:pt idx="178">
                  <c:v>1.01</c:v>
                </c:pt>
                <c:pt idx="179">
                  <c:v>1.026</c:v>
                </c:pt>
                <c:pt idx="180">
                  <c:v>1.034</c:v>
                </c:pt>
                <c:pt idx="181">
                  <c:v>1.036</c:v>
                </c:pt>
                <c:pt idx="182">
                  <c:v>1.05</c:v>
                </c:pt>
                <c:pt idx="183">
                  <c:v>1.054999999999999</c:v>
                </c:pt>
                <c:pt idx="184">
                  <c:v>1.0569999999999991</c:v>
                </c:pt>
                <c:pt idx="185">
                  <c:v>1.06</c:v>
                </c:pt>
                <c:pt idx="186">
                  <c:v>1.073</c:v>
                </c:pt>
                <c:pt idx="187">
                  <c:v>1.0669999999999991</c:v>
                </c:pt>
                <c:pt idx="188">
                  <c:v>1.0820000000000001</c:v>
                </c:pt>
                <c:pt idx="189">
                  <c:v>1.099</c:v>
                </c:pt>
                <c:pt idx="190">
                  <c:v>1.103</c:v>
                </c:pt>
                <c:pt idx="191">
                  <c:v>1.1000000000000001</c:v>
                </c:pt>
                <c:pt idx="192">
                  <c:v>1.119</c:v>
                </c:pt>
                <c:pt idx="193">
                  <c:v>1.119</c:v>
                </c:pt>
                <c:pt idx="194">
                  <c:v>1.1140000000000001</c:v>
                </c:pt>
                <c:pt idx="195">
                  <c:v>1.129999999999999</c:v>
                </c:pt>
                <c:pt idx="196">
                  <c:v>1.137999999999999</c:v>
                </c:pt>
                <c:pt idx="197">
                  <c:v>1.1339999999999999</c:v>
                </c:pt>
                <c:pt idx="198">
                  <c:v>1.153</c:v>
                </c:pt>
                <c:pt idx="199">
                  <c:v>1.161</c:v>
                </c:pt>
                <c:pt idx="200">
                  <c:v>1.161999999999999</c:v>
                </c:pt>
                <c:pt idx="201">
                  <c:v>1.165999999999999</c:v>
                </c:pt>
                <c:pt idx="202">
                  <c:v>1.175999999999999</c:v>
                </c:pt>
                <c:pt idx="203">
                  <c:v>1.181</c:v>
                </c:pt>
                <c:pt idx="204">
                  <c:v>1.1870000000000001</c:v>
                </c:pt>
                <c:pt idx="205">
                  <c:v>1.1990000000000001</c:v>
                </c:pt>
                <c:pt idx="206">
                  <c:v>1.206</c:v>
                </c:pt>
                <c:pt idx="207">
                  <c:v>1.206</c:v>
                </c:pt>
                <c:pt idx="208">
                  <c:v>1.220999999999999</c:v>
                </c:pt>
                <c:pt idx="209">
                  <c:v>1.230999999999999</c:v>
                </c:pt>
                <c:pt idx="210">
                  <c:v>1.24</c:v>
                </c:pt>
                <c:pt idx="211">
                  <c:v>1.246999999999999</c:v>
                </c:pt>
                <c:pt idx="212">
                  <c:v>1.252</c:v>
                </c:pt>
                <c:pt idx="213">
                  <c:v>1.262</c:v>
                </c:pt>
                <c:pt idx="214">
                  <c:v>1.266</c:v>
                </c:pt>
                <c:pt idx="215">
                  <c:v>1.278999999999999</c:v>
                </c:pt>
                <c:pt idx="216">
                  <c:v>1.294999999999999</c:v>
                </c:pt>
                <c:pt idx="217">
                  <c:v>1.2969999999999999</c:v>
                </c:pt>
                <c:pt idx="218">
                  <c:v>1.298</c:v>
                </c:pt>
                <c:pt idx="219">
                  <c:v>1.3139999999999981</c:v>
                </c:pt>
                <c:pt idx="220">
                  <c:v>1.3129999999999999</c:v>
                </c:pt>
                <c:pt idx="221">
                  <c:v>1.323999999999999</c:v>
                </c:pt>
                <c:pt idx="222">
                  <c:v>1.33</c:v>
                </c:pt>
                <c:pt idx="223">
                  <c:v>1.337</c:v>
                </c:pt>
                <c:pt idx="224">
                  <c:v>1.351999999999999</c:v>
                </c:pt>
                <c:pt idx="225">
                  <c:v>1.363</c:v>
                </c:pt>
                <c:pt idx="226">
                  <c:v>1.367</c:v>
                </c:pt>
                <c:pt idx="227">
                  <c:v>1.375</c:v>
                </c:pt>
                <c:pt idx="228">
                  <c:v>1.38</c:v>
                </c:pt>
                <c:pt idx="229">
                  <c:v>1.381999999999999</c:v>
                </c:pt>
                <c:pt idx="230">
                  <c:v>1.395</c:v>
                </c:pt>
                <c:pt idx="231">
                  <c:v>1.406999999999998</c:v>
                </c:pt>
                <c:pt idx="232">
                  <c:v>1.415999999999997</c:v>
                </c:pt>
                <c:pt idx="233">
                  <c:v>1.416999999999998</c:v>
                </c:pt>
                <c:pt idx="234">
                  <c:v>1.4349999999999989</c:v>
                </c:pt>
                <c:pt idx="235">
                  <c:v>1.4309999999999989</c:v>
                </c:pt>
                <c:pt idx="236">
                  <c:v>1.444</c:v>
                </c:pt>
                <c:pt idx="237">
                  <c:v>1.45</c:v>
                </c:pt>
                <c:pt idx="238">
                  <c:v>1.464999999999999</c:v>
                </c:pt>
                <c:pt idx="239">
                  <c:v>1.474</c:v>
                </c:pt>
                <c:pt idx="240">
                  <c:v>1.472999999999999</c:v>
                </c:pt>
                <c:pt idx="241">
                  <c:v>1.477999999999998</c:v>
                </c:pt>
                <c:pt idx="242">
                  <c:v>1.492</c:v>
                </c:pt>
                <c:pt idx="243">
                  <c:v>1.511999999999998</c:v>
                </c:pt>
                <c:pt idx="244">
                  <c:v>1.501999999999998</c:v>
                </c:pt>
                <c:pt idx="245">
                  <c:v>1.521999999999998</c:v>
                </c:pt>
                <c:pt idx="246">
                  <c:v>1.532999999999999</c:v>
                </c:pt>
                <c:pt idx="247">
                  <c:v>1.534999999999999</c:v>
                </c:pt>
                <c:pt idx="248">
                  <c:v>1.5469999999999999</c:v>
                </c:pt>
                <c:pt idx="249">
                  <c:v>1.547999999999998</c:v>
                </c:pt>
                <c:pt idx="250">
                  <c:v>1.544999999999999</c:v>
                </c:pt>
                <c:pt idx="251">
                  <c:v>1.5669999999999999</c:v>
                </c:pt>
                <c:pt idx="252">
                  <c:v>1.579</c:v>
                </c:pt>
                <c:pt idx="253">
                  <c:v>1.591</c:v>
                </c:pt>
                <c:pt idx="254">
                  <c:v>1.6</c:v>
                </c:pt>
                <c:pt idx="255">
                  <c:v>1.6020000000000001</c:v>
                </c:pt>
                <c:pt idx="256">
                  <c:v>1.613999999999999</c:v>
                </c:pt>
                <c:pt idx="257">
                  <c:v>1.6180000000000001</c:v>
                </c:pt>
                <c:pt idx="258">
                  <c:v>1.6220000000000001</c:v>
                </c:pt>
                <c:pt idx="259">
                  <c:v>1.6339999999999979</c:v>
                </c:pt>
                <c:pt idx="260">
                  <c:v>1.639</c:v>
                </c:pt>
                <c:pt idx="261">
                  <c:v>1.6439999999999979</c:v>
                </c:pt>
                <c:pt idx="262">
                  <c:v>1.670000000000001</c:v>
                </c:pt>
                <c:pt idx="263">
                  <c:v>1.681</c:v>
                </c:pt>
                <c:pt idx="264">
                  <c:v>1.6840000000000011</c:v>
                </c:pt>
                <c:pt idx="265">
                  <c:v>1.6960000000000011</c:v>
                </c:pt>
                <c:pt idx="266">
                  <c:v>1.6890000000000001</c:v>
                </c:pt>
                <c:pt idx="267">
                  <c:v>1.700999999999999</c:v>
                </c:pt>
                <c:pt idx="268">
                  <c:v>1.718999999999999</c:v>
                </c:pt>
                <c:pt idx="269">
                  <c:v>1.720999999999999</c:v>
                </c:pt>
                <c:pt idx="270">
                  <c:v>1.734</c:v>
                </c:pt>
                <c:pt idx="271">
                  <c:v>1.744</c:v>
                </c:pt>
                <c:pt idx="272">
                  <c:v>1.751999999999998</c:v>
                </c:pt>
                <c:pt idx="273">
                  <c:v>1.754</c:v>
                </c:pt>
                <c:pt idx="274">
                  <c:v>1.77</c:v>
                </c:pt>
                <c:pt idx="275">
                  <c:v>1.768</c:v>
                </c:pt>
                <c:pt idx="276">
                  <c:v>1.772999999999999</c:v>
                </c:pt>
                <c:pt idx="277">
                  <c:v>1.778999999999999</c:v>
                </c:pt>
                <c:pt idx="278">
                  <c:v>1.7979999999999989</c:v>
                </c:pt>
                <c:pt idx="279">
                  <c:v>1.806</c:v>
                </c:pt>
                <c:pt idx="280">
                  <c:v>1.82</c:v>
                </c:pt>
                <c:pt idx="281">
                  <c:v>1.825</c:v>
                </c:pt>
                <c:pt idx="282">
                  <c:v>1.8329999999999991</c:v>
                </c:pt>
                <c:pt idx="283">
                  <c:v>1.8329999999999991</c:v>
                </c:pt>
                <c:pt idx="284">
                  <c:v>1.855999999999999</c:v>
                </c:pt>
                <c:pt idx="285">
                  <c:v>1.863</c:v>
                </c:pt>
                <c:pt idx="286">
                  <c:v>1.867</c:v>
                </c:pt>
                <c:pt idx="287">
                  <c:v>1.871</c:v>
                </c:pt>
                <c:pt idx="288">
                  <c:v>1.8839999999999999</c:v>
                </c:pt>
                <c:pt idx="289">
                  <c:v>1.897</c:v>
                </c:pt>
                <c:pt idx="290">
                  <c:v>1.91</c:v>
                </c:pt>
                <c:pt idx="291">
                  <c:v>1.905</c:v>
                </c:pt>
                <c:pt idx="292">
                  <c:v>1.929</c:v>
                </c:pt>
                <c:pt idx="293">
                  <c:v>1.927</c:v>
                </c:pt>
                <c:pt idx="294">
                  <c:v>1.9430000000000001</c:v>
                </c:pt>
                <c:pt idx="295">
                  <c:v>1.9500000000000011</c:v>
                </c:pt>
                <c:pt idx="296">
                  <c:v>1.9610000000000001</c:v>
                </c:pt>
                <c:pt idx="297">
                  <c:v>1.9720000000000011</c:v>
                </c:pt>
                <c:pt idx="298">
                  <c:v>1.9750000000000001</c:v>
                </c:pt>
                <c:pt idx="299">
                  <c:v>1.9920000000000011</c:v>
                </c:pt>
                <c:pt idx="300">
                  <c:v>1.9960000000000011</c:v>
                </c:pt>
                <c:pt idx="301">
                  <c:v>2.0190000000000001</c:v>
                </c:pt>
                <c:pt idx="302">
                  <c:v>2.0139999999999998</c:v>
                </c:pt>
                <c:pt idx="303">
                  <c:v>2.0270000000000001</c:v>
                </c:pt>
                <c:pt idx="304">
                  <c:v>2.0230000000000001</c:v>
                </c:pt>
                <c:pt idx="305">
                  <c:v>2.0369999999999981</c:v>
                </c:pt>
                <c:pt idx="306">
                  <c:v>2.0470000000000002</c:v>
                </c:pt>
                <c:pt idx="307">
                  <c:v>2.0559999999999992</c:v>
                </c:pt>
                <c:pt idx="308">
                  <c:v>2.073</c:v>
                </c:pt>
                <c:pt idx="309">
                  <c:v>2.0779999999999998</c:v>
                </c:pt>
                <c:pt idx="310">
                  <c:v>2.0830000000000002</c:v>
                </c:pt>
                <c:pt idx="311">
                  <c:v>2.0990000000000002</c:v>
                </c:pt>
                <c:pt idx="312">
                  <c:v>2.1110000000000002</c:v>
                </c:pt>
                <c:pt idx="313">
                  <c:v>2.1080000000000001</c:v>
                </c:pt>
                <c:pt idx="314">
                  <c:v>2.1190000000000002</c:v>
                </c:pt>
                <c:pt idx="315">
                  <c:v>2.1349999999999998</c:v>
                </c:pt>
                <c:pt idx="316">
                  <c:v>2.1379999999999999</c:v>
                </c:pt>
                <c:pt idx="317">
                  <c:v>2.149</c:v>
                </c:pt>
                <c:pt idx="318">
                  <c:v>2.1670000000000011</c:v>
                </c:pt>
                <c:pt idx="319">
                  <c:v>2.177</c:v>
                </c:pt>
                <c:pt idx="320">
                  <c:v>2.1789999999999998</c:v>
                </c:pt>
                <c:pt idx="321">
                  <c:v>2.1890000000000001</c:v>
                </c:pt>
                <c:pt idx="322">
                  <c:v>2.1970000000000001</c:v>
                </c:pt>
                <c:pt idx="323">
                  <c:v>2.206</c:v>
                </c:pt>
                <c:pt idx="324">
                  <c:v>2.2160000000000002</c:v>
                </c:pt>
                <c:pt idx="325">
                  <c:v>2.2210000000000001</c:v>
                </c:pt>
                <c:pt idx="326">
                  <c:v>2.2330000000000001</c:v>
                </c:pt>
                <c:pt idx="327">
                  <c:v>2.2320000000000002</c:v>
                </c:pt>
                <c:pt idx="328">
                  <c:v>2.2519999999999998</c:v>
                </c:pt>
                <c:pt idx="329">
                  <c:v>2.2570000000000001</c:v>
                </c:pt>
                <c:pt idx="330">
                  <c:v>2.2670000000000008</c:v>
                </c:pt>
                <c:pt idx="331">
                  <c:v>2.2650000000000001</c:v>
                </c:pt>
                <c:pt idx="332">
                  <c:v>2.2890000000000001</c:v>
                </c:pt>
                <c:pt idx="333">
                  <c:v>2.2970000000000002</c:v>
                </c:pt>
                <c:pt idx="334">
                  <c:v>2.3010000000000002</c:v>
                </c:pt>
                <c:pt idx="335">
                  <c:v>2.3119999999999981</c:v>
                </c:pt>
                <c:pt idx="336">
                  <c:v>2.327</c:v>
                </c:pt>
                <c:pt idx="337">
                  <c:v>2.3279999999999998</c:v>
                </c:pt>
                <c:pt idx="338">
                  <c:v>2.3410000000000002</c:v>
                </c:pt>
                <c:pt idx="339">
                  <c:v>2.3490000000000002</c:v>
                </c:pt>
                <c:pt idx="340">
                  <c:v>2.3569999999999971</c:v>
                </c:pt>
                <c:pt idx="341">
                  <c:v>2.37</c:v>
                </c:pt>
                <c:pt idx="342">
                  <c:v>2.3839999999999999</c:v>
                </c:pt>
                <c:pt idx="343">
                  <c:v>2.3849999999999998</c:v>
                </c:pt>
                <c:pt idx="344">
                  <c:v>2.392999999999998</c:v>
                </c:pt>
                <c:pt idx="345">
                  <c:v>2.4</c:v>
                </c:pt>
                <c:pt idx="346">
                  <c:v>2.4049999999999998</c:v>
                </c:pt>
                <c:pt idx="347">
                  <c:v>2.4</c:v>
                </c:pt>
                <c:pt idx="348">
                  <c:v>2.4180000000000001</c:v>
                </c:pt>
                <c:pt idx="349">
                  <c:v>2.427</c:v>
                </c:pt>
                <c:pt idx="350">
                  <c:v>2.4409999999999998</c:v>
                </c:pt>
                <c:pt idx="351">
                  <c:v>2.4449999999999998</c:v>
                </c:pt>
                <c:pt idx="352">
                  <c:v>2.4549999999999992</c:v>
                </c:pt>
                <c:pt idx="353">
                  <c:v>2.4589999999999992</c:v>
                </c:pt>
                <c:pt idx="354">
                  <c:v>2.4759999999999982</c:v>
                </c:pt>
                <c:pt idx="355">
                  <c:v>2.488</c:v>
                </c:pt>
                <c:pt idx="356">
                  <c:v>2.4919999999999991</c:v>
                </c:pt>
                <c:pt idx="357">
                  <c:v>2.5059999999999998</c:v>
                </c:pt>
                <c:pt idx="358">
                  <c:v>2.5059999999999998</c:v>
                </c:pt>
                <c:pt idx="359">
                  <c:v>2.5190000000000001</c:v>
                </c:pt>
                <c:pt idx="360">
                  <c:v>2.5259999999999998</c:v>
                </c:pt>
                <c:pt idx="361">
                  <c:v>2.5369999999999981</c:v>
                </c:pt>
                <c:pt idx="362">
                  <c:v>2.5470000000000002</c:v>
                </c:pt>
                <c:pt idx="363">
                  <c:v>2.5539999999999998</c:v>
                </c:pt>
                <c:pt idx="364">
                  <c:v>2.5510000000000002</c:v>
                </c:pt>
                <c:pt idx="365">
                  <c:v>2.569</c:v>
                </c:pt>
                <c:pt idx="366">
                  <c:v>2.577</c:v>
                </c:pt>
                <c:pt idx="367">
                  <c:v>2.5759999999999992</c:v>
                </c:pt>
                <c:pt idx="368">
                  <c:v>2.5819999999999999</c:v>
                </c:pt>
                <c:pt idx="369">
                  <c:v>2.59</c:v>
                </c:pt>
                <c:pt idx="370">
                  <c:v>2.605</c:v>
                </c:pt>
                <c:pt idx="371">
                  <c:v>2.6110000000000002</c:v>
                </c:pt>
                <c:pt idx="372">
                  <c:v>2.6160000000000001</c:v>
                </c:pt>
                <c:pt idx="373">
                  <c:v>2.6280000000000001</c:v>
                </c:pt>
                <c:pt idx="374">
                  <c:v>2.64</c:v>
                </c:pt>
                <c:pt idx="375">
                  <c:v>2.6459999999999999</c:v>
                </c:pt>
                <c:pt idx="376">
                  <c:v>2.6509999999999998</c:v>
                </c:pt>
                <c:pt idx="377">
                  <c:v>2.6529999999999991</c:v>
                </c:pt>
                <c:pt idx="378">
                  <c:v>2.67</c:v>
                </c:pt>
                <c:pt idx="379">
                  <c:v>2.669</c:v>
                </c:pt>
              </c:numCache>
            </c:numRef>
          </c:yVal>
          <c:smooth val="0"/>
        </c:ser>
        <c:ser>
          <c:idx val="2"/>
          <c:order val="2"/>
          <c:spPr>
            <a:ln w="28575">
              <a:noFill/>
            </a:ln>
          </c:spPr>
          <c:marker>
            <c:symbol val="circle"/>
            <c:size val="7"/>
          </c:marker>
          <c:trendline>
            <c:spPr>
              <a:ln w="6350">
                <a:prstDash val="dash"/>
              </a:ln>
            </c:spPr>
            <c:trendlineType val="linear"/>
            <c:dispRSqr val="0"/>
            <c:dispEq val="1"/>
            <c:trendlineLbl>
              <c:layout>
                <c:manualLayout>
                  <c:x val="0.124959211179684"/>
                  <c:y val="0.18259489951815699"/>
                </c:manualLayout>
              </c:layout>
              <c:tx>
                <c:rich>
                  <a:bodyPr/>
                  <a:lstStyle/>
                  <a:p>
                    <a:pPr>
                      <a:defRPr lang="en-GB"/>
                    </a:pPr>
                    <a:r>
                      <a:rPr lang="en-US" b="1" baseline="0">
                        <a:solidFill>
                          <a:schemeClr val="accent3">
                            <a:lumMod val="75000"/>
                          </a:schemeClr>
                        </a:solidFill>
                      </a:rPr>
                      <a:t>y = 653.88x - 0.1422</a:t>
                    </a:r>
                    <a:endParaRPr lang="en-US" b="1">
                      <a:solidFill>
                        <a:schemeClr val="accent3">
                          <a:lumMod val="75000"/>
                        </a:schemeClr>
                      </a:solidFill>
                    </a:endParaRPr>
                  </a:p>
                </c:rich>
              </c:tx>
              <c:numFmt formatCode="General" sourceLinked="0"/>
            </c:trendlineLbl>
          </c:trendline>
          <c:xVal>
            <c:numRef>
              <c:f>Sheet1!$F$3463:$F$3821</c:f>
              <c:numCache>
                <c:formatCode>General</c:formatCode>
                <c:ptCount val="359"/>
                <c:pt idx="0">
                  <c:v>4.0999999999999999E-4</c:v>
                </c:pt>
                <c:pt idx="1">
                  <c:v>5.1999999999999995E-4</c:v>
                </c:pt>
                <c:pt idx="2">
                  <c:v>3.6000000000000002E-4</c:v>
                </c:pt>
                <c:pt idx="3">
                  <c:v>3.1E-4</c:v>
                </c:pt>
                <c:pt idx="4">
                  <c:v>6.8000000000000102E-4</c:v>
                </c:pt>
                <c:pt idx="5">
                  <c:v>6.8000000000000102E-4</c:v>
                </c:pt>
                <c:pt idx="6">
                  <c:v>4.2999999999999999E-4</c:v>
                </c:pt>
                <c:pt idx="7">
                  <c:v>6.30000000000001E-4</c:v>
                </c:pt>
                <c:pt idx="8">
                  <c:v>4.6999999999999999E-4</c:v>
                </c:pt>
                <c:pt idx="9">
                  <c:v>5.4000000000000098E-4</c:v>
                </c:pt>
                <c:pt idx="10">
                  <c:v>4.2000000000000002E-4</c:v>
                </c:pt>
                <c:pt idx="11">
                  <c:v>4.0999999999999999E-4</c:v>
                </c:pt>
                <c:pt idx="12">
                  <c:v>3.2000000000000003E-4</c:v>
                </c:pt>
                <c:pt idx="13">
                  <c:v>5.4000000000000098E-4</c:v>
                </c:pt>
                <c:pt idx="14">
                  <c:v>4.8999999999999998E-4</c:v>
                </c:pt>
                <c:pt idx="15">
                  <c:v>9.2000000000000003E-4</c:v>
                </c:pt>
                <c:pt idx="16">
                  <c:v>6.0999999999999997E-4</c:v>
                </c:pt>
                <c:pt idx="17">
                  <c:v>1.9000000000000001E-4</c:v>
                </c:pt>
                <c:pt idx="18">
                  <c:v>4.0000000000000002E-4</c:v>
                </c:pt>
                <c:pt idx="19">
                  <c:v>1.3999999999999999E-4</c:v>
                </c:pt>
                <c:pt idx="20">
                  <c:v>5.0000000000000001E-4</c:v>
                </c:pt>
                <c:pt idx="21">
                  <c:v>1.0499999999999999E-3</c:v>
                </c:pt>
                <c:pt idx="22">
                  <c:v>4.6999999999999999E-4</c:v>
                </c:pt>
                <c:pt idx="23">
                  <c:v>5.6000000000000104E-4</c:v>
                </c:pt>
                <c:pt idx="24">
                  <c:v>8.3000000000000098E-4</c:v>
                </c:pt>
                <c:pt idx="25">
                  <c:v>6.30000000000001E-4</c:v>
                </c:pt>
                <c:pt idx="26">
                  <c:v>3.8999999999999999E-4</c:v>
                </c:pt>
                <c:pt idx="27">
                  <c:v>6.9000000000000105E-4</c:v>
                </c:pt>
                <c:pt idx="28">
                  <c:v>7.2000000000000102E-4</c:v>
                </c:pt>
                <c:pt idx="29">
                  <c:v>5.8E-4</c:v>
                </c:pt>
                <c:pt idx="30">
                  <c:v>5.6000000000000104E-4</c:v>
                </c:pt>
                <c:pt idx="31">
                  <c:v>3.4000000000000002E-4</c:v>
                </c:pt>
                <c:pt idx="32">
                  <c:v>8.0999999999999996E-4</c:v>
                </c:pt>
                <c:pt idx="33">
                  <c:v>8.0999999999999996E-4</c:v>
                </c:pt>
                <c:pt idx="34">
                  <c:v>7.1000000000000002E-4</c:v>
                </c:pt>
                <c:pt idx="35">
                  <c:v>7.5000000000000099E-4</c:v>
                </c:pt>
                <c:pt idx="36">
                  <c:v>7.5000000000000099E-4</c:v>
                </c:pt>
                <c:pt idx="37">
                  <c:v>8.0999999999999996E-4</c:v>
                </c:pt>
                <c:pt idx="38">
                  <c:v>6.5000000000000095E-4</c:v>
                </c:pt>
                <c:pt idx="39">
                  <c:v>9.0000000000000095E-4</c:v>
                </c:pt>
                <c:pt idx="40">
                  <c:v>6.9000000000000105E-4</c:v>
                </c:pt>
                <c:pt idx="41">
                  <c:v>8.6000000000000095E-4</c:v>
                </c:pt>
                <c:pt idx="42">
                  <c:v>7.0000000000000097E-4</c:v>
                </c:pt>
                <c:pt idx="43">
                  <c:v>7.0000000000000097E-4</c:v>
                </c:pt>
                <c:pt idx="44">
                  <c:v>6.0999999999999997E-4</c:v>
                </c:pt>
                <c:pt idx="45">
                  <c:v>9.8000000000000105E-4</c:v>
                </c:pt>
                <c:pt idx="46">
                  <c:v>9.2000000000000003E-4</c:v>
                </c:pt>
                <c:pt idx="47">
                  <c:v>4.2999999999999999E-4</c:v>
                </c:pt>
                <c:pt idx="48">
                  <c:v>8.5000000000000104E-4</c:v>
                </c:pt>
                <c:pt idx="49">
                  <c:v>7.5000000000000099E-4</c:v>
                </c:pt>
                <c:pt idx="50">
                  <c:v>8.7000000000000001E-4</c:v>
                </c:pt>
                <c:pt idx="51">
                  <c:v>4.4000000000000002E-4</c:v>
                </c:pt>
                <c:pt idx="52">
                  <c:v>8.0999999999999996E-4</c:v>
                </c:pt>
                <c:pt idx="53">
                  <c:v>1.08E-3</c:v>
                </c:pt>
                <c:pt idx="54">
                  <c:v>5.4000000000000098E-4</c:v>
                </c:pt>
                <c:pt idx="55">
                  <c:v>8.8000000000000101E-4</c:v>
                </c:pt>
                <c:pt idx="56">
                  <c:v>8.4000000000000101E-4</c:v>
                </c:pt>
                <c:pt idx="57">
                  <c:v>6.30000000000001E-4</c:v>
                </c:pt>
                <c:pt idx="58">
                  <c:v>9.7000000000000005E-4</c:v>
                </c:pt>
                <c:pt idx="59">
                  <c:v>5.9000000000000101E-4</c:v>
                </c:pt>
                <c:pt idx="60">
                  <c:v>7.9000000000000099E-4</c:v>
                </c:pt>
                <c:pt idx="61">
                  <c:v>1.17E-3</c:v>
                </c:pt>
                <c:pt idx="62">
                  <c:v>7.5000000000000099E-4</c:v>
                </c:pt>
                <c:pt idx="63">
                  <c:v>5.6999999999999998E-4</c:v>
                </c:pt>
                <c:pt idx="64">
                  <c:v>7.5000000000000099E-4</c:v>
                </c:pt>
                <c:pt idx="65">
                  <c:v>7.4000000000000097E-4</c:v>
                </c:pt>
                <c:pt idx="66">
                  <c:v>1.1199999999999999E-3</c:v>
                </c:pt>
                <c:pt idx="67">
                  <c:v>9.6000000000000002E-4</c:v>
                </c:pt>
                <c:pt idx="68">
                  <c:v>7.1000000000000002E-4</c:v>
                </c:pt>
                <c:pt idx="69">
                  <c:v>6.70000000000001E-4</c:v>
                </c:pt>
                <c:pt idx="70">
                  <c:v>4.2000000000000002E-4</c:v>
                </c:pt>
                <c:pt idx="71">
                  <c:v>8.0999999999999996E-4</c:v>
                </c:pt>
                <c:pt idx="72">
                  <c:v>7.6000000000000004E-4</c:v>
                </c:pt>
                <c:pt idx="73">
                  <c:v>7.5000000000000099E-4</c:v>
                </c:pt>
                <c:pt idx="74">
                  <c:v>8.0000000000000101E-4</c:v>
                </c:pt>
                <c:pt idx="75">
                  <c:v>5.3000000000000096E-4</c:v>
                </c:pt>
                <c:pt idx="76">
                  <c:v>8.6000000000000095E-4</c:v>
                </c:pt>
                <c:pt idx="77">
                  <c:v>9.5000000000000097E-4</c:v>
                </c:pt>
                <c:pt idx="78">
                  <c:v>8.0999999999999996E-4</c:v>
                </c:pt>
                <c:pt idx="79">
                  <c:v>8.1999999999999998E-4</c:v>
                </c:pt>
                <c:pt idx="80">
                  <c:v>9.3000000000000103E-4</c:v>
                </c:pt>
                <c:pt idx="81">
                  <c:v>7.4000000000000097E-4</c:v>
                </c:pt>
                <c:pt idx="82">
                  <c:v>6.2E-4</c:v>
                </c:pt>
                <c:pt idx="83">
                  <c:v>9.0000000000000095E-4</c:v>
                </c:pt>
                <c:pt idx="84">
                  <c:v>8.0000000000000101E-4</c:v>
                </c:pt>
                <c:pt idx="85">
                  <c:v>7.5000000000000099E-4</c:v>
                </c:pt>
                <c:pt idx="86">
                  <c:v>7.7000000000000104E-4</c:v>
                </c:pt>
                <c:pt idx="87">
                  <c:v>9.0000000000000095E-4</c:v>
                </c:pt>
                <c:pt idx="88">
                  <c:v>1.07E-3</c:v>
                </c:pt>
                <c:pt idx="89">
                  <c:v>1.01E-3</c:v>
                </c:pt>
                <c:pt idx="90">
                  <c:v>7.5000000000000099E-4</c:v>
                </c:pt>
                <c:pt idx="91">
                  <c:v>7.9000000000000099E-4</c:v>
                </c:pt>
                <c:pt idx="92">
                  <c:v>9.5000000000000097E-4</c:v>
                </c:pt>
                <c:pt idx="93">
                  <c:v>7.3000000000000105E-4</c:v>
                </c:pt>
                <c:pt idx="94">
                  <c:v>6.70000000000001E-4</c:v>
                </c:pt>
                <c:pt idx="95">
                  <c:v>5.1000000000000004E-4</c:v>
                </c:pt>
                <c:pt idx="96">
                  <c:v>1.0499999999999999E-3</c:v>
                </c:pt>
                <c:pt idx="97">
                  <c:v>9.9000000000000108E-4</c:v>
                </c:pt>
                <c:pt idx="98">
                  <c:v>9.7000000000000005E-4</c:v>
                </c:pt>
                <c:pt idx="99">
                  <c:v>9.2000000000000003E-4</c:v>
                </c:pt>
                <c:pt idx="100">
                  <c:v>1.0300000000000001E-3</c:v>
                </c:pt>
                <c:pt idx="101">
                  <c:v>7.9000000000000099E-4</c:v>
                </c:pt>
                <c:pt idx="102">
                  <c:v>9.2000000000000003E-4</c:v>
                </c:pt>
                <c:pt idx="103">
                  <c:v>8.6000000000000095E-4</c:v>
                </c:pt>
                <c:pt idx="104">
                  <c:v>1.1900000000000001E-3</c:v>
                </c:pt>
                <c:pt idx="105">
                  <c:v>1.2700000000000001E-3</c:v>
                </c:pt>
                <c:pt idx="106">
                  <c:v>9.2000000000000003E-4</c:v>
                </c:pt>
                <c:pt idx="107">
                  <c:v>8.5000000000000104E-4</c:v>
                </c:pt>
                <c:pt idx="108">
                  <c:v>8.1999999999999998E-4</c:v>
                </c:pt>
                <c:pt idx="109">
                  <c:v>9.8000000000000105E-4</c:v>
                </c:pt>
                <c:pt idx="110">
                  <c:v>7.0000000000000097E-4</c:v>
                </c:pt>
                <c:pt idx="111">
                  <c:v>1.2199999999999999E-3</c:v>
                </c:pt>
                <c:pt idx="112">
                  <c:v>1.41E-3</c:v>
                </c:pt>
                <c:pt idx="113">
                  <c:v>9.8000000000000105E-4</c:v>
                </c:pt>
                <c:pt idx="114">
                  <c:v>6.2E-4</c:v>
                </c:pt>
                <c:pt idx="115">
                  <c:v>9.2000000000000003E-4</c:v>
                </c:pt>
                <c:pt idx="116">
                  <c:v>9.7000000000000005E-4</c:v>
                </c:pt>
                <c:pt idx="117">
                  <c:v>9.9000000000000108E-4</c:v>
                </c:pt>
                <c:pt idx="118">
                  <c:v>9.8000000000000105E-4</c:v>
                </c:pt>
                <c:pt idx="119">
                  <c:v>1.2099999999999999E-3</c:v>
                </c:pt>
                <c:pt idx="120">
                  <c:v>1.2099999999999999E-3</c:v>
                </c:pt>
                <c:pt idx="121">
                  <c:v>9.9000000000000108E-4</c:v>
                </c:pt>
                <c:pt idx="122">
                  <c:v>1.1100000000000001E-3</c:v>
                </c:pt>
                <c:pt idx="123">
                  <c:v>1.1299999999999999E-3</c:v>
                </c:pt>
                <c:pt idx="124">
                  <c:v>1.1000000000000001E-3</c:v>
                </c:pt>
                <c:pt idx="125">
                  <c:v>7.8000000000000096E-4</c:v>
                </c:pt>
                <c:pt idx="126">
                  <c:v>8.9000000000000103E-4</c:v>
                </c:pt>
                <c:pt idx="127">
                  <c:v>1.2199999999999999E-3</c:v>
                </c:pt>
                <c:pt idx="128">
                  <c:v>1.2999999999999999E-3</c:v>
                </c:pt>
                <c:pt idx="129">
                  <c:v>1.08E-3</c:v>
                </c:pt>
                <c:pt idx="130">
                  <c:v>1.1100000000000001E-3</c:v>
                </c:pt>
                <c:pt idx="131">
                  <c:v>1.09E-3</c:v>
                </c:pt>
                <c:pt idx="132">
                  <c:v>1.2099999999999999E-3</c:v>
                </c:pt>
                <c:pt idx="133">
                  <c:v>8.7000000000000001E-4</c:v>
                </c:pt>
                <c:pt idx="134">
                  <c:v>1.33E-3</c:v>
                </c:pt>
                <c:pt idx="135">
                  <c:v>1.01E-3</c:v>
                </c:pt>
                <c:pt idx="136">
                  <c:v>1.01E-3</c:v>
                </c:pt>
                <c:pt idx="137">
                  <c:v>1.1800000000000001E-3</c:v>
                </c:pt>
                <c:pt idx="138">
                  <c:v>1.1000000000000001E-3</c:v>
                </c:pt>
                <c:pt idx="139">
                  <c:v>1.1900000000000001E-3</c:v>
                </c:pt>
                <c:pt idx="140">
                  <c:v>8.7000000000000001E-4</c:v>
                </c:pt>
                <c:pt idx="141">
                  <c:v>1.1800000000000001E-3</c:v>
                </c:pt>
                <c:pt idx="142">
                  <c:v>9.1E-4</c:v>
                </c:pt>
                <c:pt idx="143">
                  <c:v>1.4E-3</c:v>
                </c:pt>
                <c:pt idx="144">
                  <c:v>1.0499999999999999E-3</c:v>
                </c:pt>
                <c:pt idx="145">
                  <c:v>1.47E-3</c:v>
                </c:pt>
                <c:pt idx="146">
                  <c:v>1.0300000000000001E-3</c:v>
                </c:pt>
                <c:pt idx="147">
                  <c:v>1.17E-3</c:v>
                </c:pt>
                <c:pt idx="148">
                  <c:v>1.23E-3</c:v>
                </c:pt>
                <c:pt idx="149">
                  <c:v>1.09E-3</c:v>
                </c:pt>
                <c:pt idx="150">
                  <c:v>1.1199999999999999E-3</c:v>
                </c:pt>
                <c:pt idx="151">
                  <c:v>1.2099999999999999E-3</c:v>
                </c:pt>
                <c:pt idx="152">
                  <c:v>1.4599999999999999E-3</c:v>
                </c:pt>
                <c:pt idx="153">
                  <c:v>1.23E-3</c:v>
                </c:pt>
                <c:pt idx="154">
                  <c:v>9.1E-4</c:v>
                </c:pt>
                <c:pt idx="155">
                  <c:v>1.47E-3</c:v>
                </c:pt>
                <c:pt idx="156">
                  <c:v>1.15E-3</c:v>
                </c:pt>
                <c:pt idx="157">
                  <c:v>9.5000000000000097E-4</c:v>
                </c:pt>
                <c:pt idx="158">
                  <c:v>8.6000000000000095E-4</c:v>
                </c:pt>
                <c:pt idx="159">
                  <c:v>1.34E-3</c:v>
                </c:pt>
                <c:pt idx="160">
                  <c:v>1.1000000000000001E-3</c:v>
                </c:pt>
                <c:pt idx="161">
                  <c:v>1.4400000000000001E-3</c:v>
                </c:pt>
                <c:pt idx="162">
                  <c:v>1.58E-3</c:v>
                </c:pt>
                <c:pt idx="163">
                  <c:v>1.15E-3</c:v>
                </c:pt>
                <c:pt idx="164">
                  <c:v>1.25E-3</c:v>
                </c:pt>
                <c:pt idx="165">
                  <c:v>1.8500000000000001E-3</c:v>
                </c:pt>
                <c:pt idx="166">
                  <c:v>1.0300000000000001E-3</c:v>
                </c:pt>
                <c:pt idx="167">
                  <c:v>1E-3</c:v>
                </c:pt>
                <c:pt idx="168">
                  <c:v>1.2999999999999999E-3</c:v>
                </c:pt>
                <c:pt idx="169">
                  <c:v>1.58E-3</c:v>
                </c:pt>
                <c:pt idx="170">
                  <c:v>1.47E-3</c:v>
                </c:pt>
                <c:pt idx="171">
                  <c:v>1.4599999999999999E-3</c:v>
                </c:pt>
                <c:pt idx="172">
                  <c:v>1.57E-3</c:v>
                </c:pt>
                <c:pt idx="173">
                  <c:v>1.5E-3</c:v>
                </c:pt>
                <c:pt idx="174">
                  <c:v>1.4400000000000001E-3</c:v>
                </c:pt>
                <c:pt idx="175">
                  <c:v>1.3799999999999999E-3</c:v>
                </c:pt>
                <c:pt idx="176">
                  <c:v>1.39E-3</c:v>
                </c:pt>
                <c:pt idx="177">
                  <c:v>1.3600000000000001E-3</c:v>
                </c:pt>
                <c:pt idx="178">
                  <c:v>1.3799999999999999E-3</c:v>
                </c:pt>
                <c:pt idx="179">
                  <c:v>1.4E-3</c:v>
                </c:pt>
                <c:pt idx="180">
                  <c:v>1.6000000000000001E-3</c:v>
                </c:pt>
                <c:pt idx="181">
                  <c:v>1.2800000000000001E-3</c:v>
                </c:pt>
                <c:pt idx="182">
                  <c:v>1.42E-3</c:v>
                </c:pt>
                <c:pt idx="183">
                  <c:v>1.66E-3</c:v>
                </c:pt>
                <c:pt idx="184">
                  <c:v>1.3500000000000001E-3</c:v>
                </c:pt>
                <c:pt idx="185">
                  <c:v>1.4599999999999999E-3</c:v>
                </c:pt>
                <c:pt idx="186">
                  <c:v>1.5200000000000001E-3</c:v>
                </c:pt>
                <c:pt idx="187">
                  <c:v>1.5E-3</c:v>
                </c:pt>
                <c:pt idx="188">
                  <c:v>1.73E-3</c:v>
                </c:pt>
                <c:pt idx="189">
                  <c:v>1.7799999999999999E-3</c:v>
                </c:pt>
                <c:pt idx="190">
                  <c:v>1.64E-3</c:v>
                </c:pt>
                <c:pt idx="191">
                  <c:v>1.17E-3</c:v>
                </c:pt>
                <c:pt idx="192">
                  <c:v>1.6800000000000001E-3</c:v>
                </c:pt>
                <c:pt idx="193">
                  <c:v>1.9E-3</c:v>
                </c:pt>
                <c:pt idx="194">
                  <c:v>1.4400000000000001E-3</c:v>
                </c:pt>
                <c:pt idx="195">
                  <c:v>1.5299999999999999E-3</c:v>
                </c:pt>
                <c:pt idx="196">
                  <c:v>1.73E-3</c:v>
                </c:pt>
                <c:pt idx="197">
                  <c:v>1.6100000000000001E-3</c:v>
                </c:pt>
                <c:pt idx="198">
                  <c:v>1.47E-3</c:v>
                </c:pt>
                <c:pt idx="199">
                  <c:v>1.7099999999999999E-3</c:v>
                </c:pt>
                <c:pt idx="200">
                  <c:v>1.6299999999999999E-3</c:v>
                </c:pt>
                <c:pt idx="201">
                  <c:v>1.7600000000000001E-3</c:v>
                </c:pt>
                <c:pt idx="202">
                  <c:v>1.66E-3</c:v>
                </c:pt>
                <c:pt idx="203">
                  <c:v>1.5299999999999999E-3</c:v>
                </c:pt>
                <c:pt idx="204">
                  <c:v>1.8500000000000001E-3</c:v>
                </c:pt>
                <c:pt idx="205">
                  <c:v>1.7099999999999999E-3</c:v>
                </c:pt>
                <c:pt idx="206">
                  <c:v>1.6900000000000001E-3</c:v>
                </c:pt>
                <c:pt idx="207">
                  <c:v>1.97E-3</c:v>
                </c:pt>
                <c:pt idx="208">
                  <c:v>1.74E-3</c:v>
                </c:pt>
                <c:pt idx="209">
                  <c:v>1.6199999999999999E-3</c:v>
                </c:pt>
                <c:pt idx="210">
                  <c:v>1.9499999999999999E-3</c:v>
                </c:pt>
                <c:pt idx="211">
                  <c:v>1.8E-3</c:v>
                </c:pt>
                <c:pt idx="212">
                  <c:v>2.0400000000000001E-3</c:v>
                </c:pt>
                <c:pt idx="213">
                  <c:v>1.48E-3</c:v>
                </c:pt>
                <c:pt idx="214">
                  <c:v>1.5900000000000001E-3</c:v>
                </c:pt>
                <c:pt idx="215">
                  <c:v>2.0699999999999998E-3</c:v>
                </c:pt>
                <c:pt idx="216">
                  <c:v>1.3500000000000001E-3</c:v>
                </c:pt>
                <c:pt idx="217">
                  <c:v>1.5499999999999999E-3</c:v>
                </c:pt>
                <c:pt idx="218">
                  <c:v>1.72E-3</c:v>
                </c:pt>
                <c:pt idx="219">
                  <c:v>1.83E-3</c:v>
                </c:pt>
                <c:pt idx="220">
                  <c:v>1.8E-3</c:v>
                </c:pt>
                <c:pt idx="221">
                  <c:v>1.8799999999999999E-3</c:v>
                </c:pt>
                <c:pt idx="222">
                  <c:v>1.81E-3</c:v>
                </c:pt>
                <c:pt idx="223">
                  <c:v>1.8E-3</c:v>
                </c:pt>
                <c:pt idx="224">
                  <c:v>1.74E-3</c:v>
                </c:pt>
                <c:pt idx="225">
                  <c:v>1.6900000000000001E-3</c:v>
                </c:pt>
                <c:pt idx="226">
                  <c:v>2.2000000000000001E-3</c:v>
                </c:pt>
                <c:pt idx="227">
                  <c:v>1.74E-3</c:v>
                </c:pt>
                <c:pt idx="228">
                  <c:v>1.73E-3</c:v>
                </c:pt>
                <c:pt idx="229">
                  <c:v>2.1299999999999999E-3</c:v>
                </c:pt>
                <c:pt idx="230">
                  <c:v>1.98E-3</c:v>
                </c:pt>
                <c:pt idx="231">
                  <c:v>2.3800000000000002E-3</c:v>
                </c:pt>
                <c:pt idx="232">
                  <c:v>2.1199999999999999E-3</c:v>
                </c:pt>
                <c:pt idx="233">
                  <c:v>1.8699999999999999E-3</c:v>
                </c:pt>
                <c:pt idx="234">
                  <c:v>2.15E-3</c:v>
                </c:pt>
                <c:pt idx="235">
                  <c:v>2E-3</c:v>
                </c:pt>
                <c:pt idx="236">
                  <c:v>2E-3</c:v>
                </c:pt>
                <c:pt idx="237">
                  <c:v>2.0899999999999998E-3</c:v>
                </c:pt>
                <c:pt idx="238">
                  <c:v>2.0899999999999998E-3</c:v>
                </c:pt>
                <c:pt idx="239">
                  <c:v>2.2000000000000001E-3</c:v>
                </c:pt>
                <c:pt idx="240">
                  <c:v>2.1700000000000001E-3</c:v>
                </c:pt>
                <c:pt idx="241">
                  <c:v>2.2200000000000002E-3</c:v>
                </c:pt>
                <c:pt idx="242">
                  <c:v>2.3999999999999998E-3</c:v>
                </c:pt>
                <c:pt idx="243">
                  <c:v>2.0500000000000002E-3</c:v>
                </c:pt>
                <c:pt idx="244">
                  <c:v>2.2499999999999998E-3</c:v>
                </c:pt>
                <c:pt idx="245">
                  <c:v>2.2699999999999999E-3</c:v>
                </c:pt>
                <c:pt idx="246">
                  <c:v>1.9300000000000001E-3</c:v>
                </c:pt>
                <c:pt idx="247">
                  <c:v>2.2300000000000002E-3</c:v>
                </c:pt>
                <c:pt idx="248">
                  <c:v>1.99E-3</c:v>
                </c:pt>
                <c:pt idx="249">
                  <c:v>2.14E-3</c:v>
                </c:pt>
                <c:pt idx="250">
                  <c:v>2.0999999999999999E-3</c:v>
                </c:pt>
                <c:pt idx="251">
                  <c:v>2.31E-3</c:v>
                </c:pt>
                <c:pt idx="252">
                  <c:v>2.3700000000000001E-3</c:v>
                </c:pt>
                <c:pt idx="253">
                  <c:v>2.1199999999999999E-3</c:v>
                </c:pt>
                <c:pt idx="254">
                  <c:v>2.4399999999999999E-3</c:v>
                </c:pt>
                <c:pt idx="255">
                  <c:v>2.1900000000000001E-3</c:v>
                </c:pt>
                <c:pt idx="256">
                  <c:v>2.48E-3</c:v>
                </c:pt>
                <c:pt idx="257">
                  <c:v>2.0100000000000001E-3</c:v>
                </c:pt>
                <c:pt idx="258">
                  <c:v>2.3E-3</c:v>
                </c:pt>
                <c:pt idx="259">
                  <c:v>2.4499999999999999E-3</c:v>
                </c:pt>
                <c:pt idx="260">
                  <c:v>2.3700000000000001E-3</c:v>
                </c:pt>
                <c:pt idx="261">
                  <c:v>2.2499999999999998E-3</c:v>
                </c:pt>
                <c:pt idx="262">
                  <c:v>2.5100000000000001E-3</c:v>
                </c:pt>
                <c:pt idx="263">
                  <c:v>2.7100000000000002E-3</c:v>
                </c:pt>
                <c:pt idx="264">
                  <c:v>2.3500000000000001E-3</c:v>
                </c:pt>
                <c:pt idx="265">
                  <c:v>2.5400000000000002E-3</c:v>
                </c:pt>
                <c:pt idx="266">
                  <c:v>2.6900000000000001E-3</c:v>
                </c:pt>
                <c:pt idx="267">
                  <c:v>2.3999999999999998E-3</c:v>
                </c:pt>
                <c:pt idx="268">
                  <c:v>2.4199999999999998E-3</c:v>
                </c:pt>
                <c:pt idx="269">
                  <c:v>2.4599999999999999E-3</c:v>
                </c:pt>
                <c:pt idx="270">
                  <c:v>2.2499999999999998E-3</c:v>
                </c:pt>
                <c:pt idx="271">
                  <c:v>2.3999999999999998E-3</c:v>
                </c:pt>
                <c:pt idx="272">
                  <c:v>2.4499999999999999E-3</c:v>
                </c:pt>
                <c:pt idx="273">
                  <c:v>2.3900000000000002E-3</c:v>
                </c:pt>
                <c:pt idx="274">
                  <c:v>2.3400000000000001E-3</c:v>
                </c:pt>
                <c:pt idx="275">
                  <c:v>2.49E-3</c:v>
                </c:pt>
                <c:pt idx="276">
                  <c:v>2.4099999999999998E-3</c:v>
                </c:pt>
                <c:pt idx="277">
                  <c:v>2.6700000000000001E-3</c:v>
                </c:pt>
                <c:pt idx="278">
                  <c:v>2.48E-3</c:v>
                </c:pt>
                <c:pt idx="279">
                  <c:v>2.5999999999999999E-3</c:v>
                </c:pt>
                <c:pt idx="280">
                  <c:v>2.7200000000000002E-3</c:v>
                </c:pt>
                <c:pt idx="281">
                  <c:v>2.9399999999999999E-3</c:v>
                </c:pt>
                <c:pt idx="282">
                  <c:v>2.64E-3</c:v>
                </c:pt>
                <c:pt idx="283">
                  <c:v>3.0699999999999998E-3</c:v>
                </c:pt>
                <c:pt idx="284">
                  <c:v>2.7699999999999999E-3</c:v>
                </c:pt>
                <c:pt idx="285">
                  <c:v>2.4599999999999999E-3</c:v>
                </c:pt>
                <c:pt idx="286">
                  <c:v>2.7699999999999999E-3</c:v>
                </c:pt>
                <c:pt idx="287">
                  <c:v>2.6800000000000001E-3</c:v>
                </c:pt>
                <c:pt idx="288">
                  <c:v>2.6099999999999999E-3</c:v>
                </c:pt>
                <c:pt idx="289">
                  <c:v>2.8500000000000001E-3</c:v>
                </c:pt>
                <c:pt idx="290">
                  <c:v>2.6800000000000001E-3</c:v>
                </c:pt>
                <c:pt idx="291">
                  <c:v>3.0000000000000001E-3</c:v>
                </c:pt>
                <c:pt idx="292">
                  <c:v>2.6199999999999999E-3</c:v>
                </c:pt>
                <c:pt idx="293">
                  <c:v>2.63E-3</c:v>
                </c:pt>
                <c:pt idx="294">
                  <c:v>3.0599999999999998E-3</c:v>
                </c:pt>
                <c:pt idx="295">
                  <c:v>2.9299999999999999E-3</c:v>
                </c:pt>
                <c:pt idx="296">
                  <c:v>2.96E-3</c:v>
                </c:pt>
                <c:pt idx="297">
                  <c:v>2.8E-3</c:v>
                </c:pt>
                <c:pt idx="298">
                  <c:v>2.9399999999999999E-3</c:v>
                </c:pt>
                <c:pt idx="299">
                  <c:v>3.0300000000000001E-3</c:v>
                </c:pt>
                <c:pt idx="300">
                  <c:v>2.7699999999999999E-3</c:v>
                </c:pt>
                <c:pt idx="301">
                  <c:v>3.0599999999999998E-3</c:v>
                </c:pt>
                <c:pt idx="302">
                  <c:v>3.2399999999999998E-3</c:v>
                </c:pt>
                <c:pt idx="303">
                  <c:v>3.2299999999999998E-3</c:v>
                </c:pt>
                <c:pt idx="304">
                  <c:v>2.9399999999999999E-3</c:v>
                </c:pt>
                <c:pt idx="305">
                  <c:v>2.9099999999999998E-3</c:v>
                </c:pt>
                <c:pt idx="306">
                  <c:v>2.9499999999999999E-3</c:v>
                </c:pt>
                <c:pt idx="307">
                  <c:v>2.63E-3</c:v>
                </c:pt>
                <c:pt idx="308">
                  <c:v>3.0300000000000001E-3</c:v>
                </c:pt>
                <c:pt idx="309">
                  <c:v>3.1099999999999999E-3</c:v>
                </c:pt>
                <c:pt idx="310">
                  <c:v>3.1700000000000001E-3</c:v>
                </c:pt>
                <c:pt idx="311">
                  <c:v>2.8900000000000002E-3</c:v>
                </c:pt>
                <c:pt idx="312">
                  <c:v>2.98E-3</c:v>
                </c:pt>
                <c:pt idx="313">
                  <c:v>3.0899999999999999E-3</c:v>
                </c:pt>
                <c:pt idx="314">
                  <c:v>3.1900000000000001E-3</c:v>
                </c:pt>
                <c:pt idx="315">
                  <c:v>3.15E-3</c:v>
                </c:pt>
                <c:pt idx="316">
                  <c:v>2.7899999999999999E-3</c:v>
                </c:pt>
                <c:pt idx="317">
                  <c:v>3.31E-3</c:v>
                </c:pt>
                <c:pt idx="318">
                  <c:v>3.32E-3</c:v>
                </c:pt>
                <c:pt idx="319">
                  <c:v>3.4399999999999999E-3</c:v>
                </c:pt>
                <c:pt idx="320">
                  <c:v>3.4199999999999999E-3</c:v>
                </c:pt>
                <c:pt idx="321">
                  <c:v>3.5200000000000001E-3</c:v>
                </c:pt>
                <c:pt idx="322">
                  <c:v>3.4499999999999999E-3</c:v>
                </c:pt>
                <c:pt idx="323">
                  <c:v>3.29E-3</c:v>
                </c:pt>
                <c:pt idx="324">
                  <c:v>3.3700000000000002E-3</c:v>
                </c:pt>
                <c:pt idx="325">
                  <c:v>3.2200000000000002E-3</c:v>
                </c:pt>
                <c:pt idx="326">
                  <c:v>3.5100000000000001E-3</c:v>
                </c:pt>
                <c:pt idx="327">
                  <c:v>3.82E-3</c:v>
                </c:pt>
                <c:pt idx="328">
                  <c:v>3.6600000000000001E-3</c:v>
                </c:pt>
                <c:pt idx="329">
                  <c:v>3.5100000000000001E-3</c:v>
                </c:pt>
                <c:pt idx="330">
                  <c:v>3.0400000000000002E-3</c:v>
                </c:pt>
                <c:pt idx="331">
                  <c:v>3.2299999999999998E-3</c:v>
                </c:pt>
                <c:pt idx="332">
                  <c:v>3.63E-3</c:v>
                </c:pt>
                <c:pt idx="333">
                  <c:v>3.7100000000000002E-3</c:v>
                </c:pt>
                <c:pt idx="334">
                  <c:v>3.48E-3</c:v>
                </c:pt>
                <c:pt idx="335">
                  <c:v>3.7100000000000002E-3</c:v>
                </c:pt>
                <c:pt idx="336">
                  <c:v>3.8400000000000001E-3</c:v>
                </c:pt>
                <c:pt idx="337">
                  <c:v>3.7100000000000002E-3</c:v>
                </c:pt>
                <c:pt idx="338">
                  <c:v>3.7100000000000002E-3</c:v>
                </c:pt>
                <c:pt idx="339">
                  <c:v>3.9300000000000003E-3</c:v>
                </c:pt>
                <c:pt idx="340">
                  <c:v>3.7200000000000002E-3</c:v>
                </c:pt>
                <c:pt idx="341">
                  <c:v>3.7299999999999998E-3</c:v>
                </c:pt>
                <c:pt idx="342">
                  <c:v>3.8600000000000001E-3</c:v>
                </c:pt>
                <c:pt idx="343">
                  <c:v>3.7000000000000002E-3</c:v>
                </c:pt>
                <c:pt idx="344">
                  <c:v>3.5500000000000002E-3</c:v>
                </c:pt>
                <c:pt idx="345">
                  <c:v>3.8899999999999998E-3</c:v>
                </c:pt>
                <c:pt idx="346">
                  <c:v>3.5500000000000002E-3</c:v>
                </c:pt>
                <c:pt idx="347">
                  <c:v>4.0200000000000001E-3</c:v>
                </c:pt>
                <c:pt idx="348">
                  <c:v>3.96E-3</c:v>
                </c:pt>
                <c:pt idx="349">
                  <c:v>3.48E-3</c:v>
                </c:pt>
                <c:pt idx="350">
                  <c:v>3.7100000000000002E-3</c:v>
                </c:pt>
                <c:pt idx="351">
                  <c:v>3.9500000000000004E-3</c:v>
                </c:pt>
                <c:pt idx="352">
                  <c:v>4.0099999999999997E-3</c:v>
                </c:pt>
                <c:pt idx="353">
                  <c:v>3.9699999999999996E-3</c:v>
                </c:pt>
                <c:pt idx="354">
                  <c:v>3.9199999999999999E-3</c:v>
                </c:pt>
                <c:pt idx="355">
                  <c:v>3.9899999999999996E-3</c:v>
                </c:pt>
                <c:pt idx="356">
                  <c:v>4.13E-3</c:v>
                </c:pt>
                <c:pt idx="357">
                  <c:v>4.0699999999999998E-3</c:v>
                </c:pt>
                <c:pt idx="358">
                  <c:v>3.9399999999999999E-3</c:v>
                </c:pt>
              </c:numCache>
            </c:numRef>
          </c:xVal>
          <c:yVal>
            <c:numRef>
              <c:f>Sheet1!$H$3463:$H$3821</c:f>
              <c:numCache>
                <c:formatCode>General</c:formatCode>
                <c:ptCount val="359"/>
                <c:pt idx="0">
                  <c:v>0.16200000000000001</c:v>
                </c:pt>
                <c:pt idx="1">
                  <c:v>0.17299999999999999</c:v>
                </c:pt>
                <c:pt idx="2">
                  <c:v>0.16500000000000001</c:v>
                </c:pt>
                <c:pt idx="3">
                  <c:v>0.161</c:v>
                </c:pt>
                <c:pt idx="4">
                  <c:v>0.18</c:v>
                </c:pt>
                <c:pt idx="5">
                  <c:v>0.182</c:v>
                </c:pt>
                <c:pt idx="6">
                  <c:v>0.184</c:v>
                </c:pt>
                <c:pt idx="7">
                  <c:v>0.191</c:v>
                </c:pt>
                <c:pt idx="8">
                  <c:v>0.19700000000000001</c:v>
                </c:pt>
                <c:pt idx="9">
                  <c:v>0.19800000000000001</c:v>
                </c:pt>
                <c:pt idx="10">
                  <c:v>0.19700000000000001</c:v>
                </c:pt>
                <c:pt idx="11">
                  <c:v>0.21199999999999999</c:v>
                </c:pt>
                <c:pt idx="12">
                  <c:v>0.216</c:v>
                </c:pt>
                <c:pt idx="13">
                  <c:v>0.219</c:v>
                </c:pt>
                <c:pt idx="14">
                  <c:v>0.218</c:v>
                </c:pt>
                <c:pt idx="15">
                  <c:v>0.22</c:v>
                </c:pt>
                <c:pt idx="16">
                  <c:v>0.23599999999999999</c:v>
                </c:pt>
                <c:pt idx="17">
                  <c:v>0.23100000000000001</c:v>
                </c:pt>
                <c:pt idx="18">
                  <c:v>0.24099999999999999</c:v>
                </c:pt>
                <c:pt idx="19">
                  <c:v>0.23300000000000001</c:v>
                </c:pt>
                <c:pt idx="20">
                  <c:v>0.24099999999999999</c:v>
                </c:pt>
                <c:pt idx="21">
                  <c:v>0.253</c:v>
                </c:pt>
                <c:pt idx="22">
                  <c:v>0.255</c:v>
                </c:pt>
                <c:pt idx="23">
                  <c:v>0.248</c:v>
                </c:pt>
                <c:pt idx="24">
                  <c:v>0.25900000000000001</c:v>
                </c:pt>
                <c:pt idx="25">
                  <c:v>0.26600000000000001</c:v>
                </c:pt>
                <c:pt idx="26">
                  <c:v>0.28299999999999997</c:v>
                </c:pt>
                <c:pt idx="27">
                  <c:v>0.27</c:v>
                </c:pt>
                <c:pt idx="28">
                  <c:v>0.28499999999999998</c:v>
                </c:pt>
                <c:pt idx="29">
                  <c:v>0.27300000000000002</c:v>
                </c:pt>
                <c:pt idx="30">
                  <c:v>0.28999999999999998</c:v>
                </c:pt>
                <c:pt idx="31">
                  <c:v>0.28999999999999998</c:v>
                </c:pt>
                <c:pt idx="32">
                  <c:v>0.29899999999999999</c:v>
                </c:pt>
                <c:pt idx="33">
                  <c:v>0.307</c:v>
                </c:pt>
                <c:pt idx="34">
                  <c:v>0.314</c:v>
                </c:pt>
                <c:pt idx="35">
                  <c:v>0.311</c:v>
                </c:pt>
                <c:pt idx="36">
                  <c:v>0.311</c:v>
                </c:pt>
                <c:pt idx="37">
                  <c:v>0.315</c:v>
                </c:pt>
                <c:pt idx="38">
                  <c:v>0.315</c:v>
                </c:pt>
                <c:pt idx="39">
                  <c:v>0.33100000000000002</c:v>
                </c:pt>
                <c:pt idx="40">
                  <c:v>0.33900000000000002</c:v>
                </c:pt>
                <c:pt idx="41">
                  <c:v>0.33500000000000002</c:v>
                </c:pt>
                <c:pt idx="42">
                  <c:v>0.34799999999999998</c:v>
                </c:pt>
                <c:pt idx="43">
                  <c:v>0.34</c:v>
                </c:pt>
                <c:pt idx="44">
                  <c:v>0.34699999999999998</c:v>
                </c:pt>
                <c:pt idx="45">
                  <c:v>0.34599999999999997</c:v>
                </c:pt>
                <c:pt idx="46">
                  <c:v>0.36799999999999999</c:v>
                </c:pt>
                <c:pt idx="47">
                  <c:v>0.35799999999999998</c:v>
                </c:pt>
                <c:pt idx="48">
                  <c:v>0.36499999999999999</c:v>
                </c:pt>
                <c:pt idx="49">
                  <c:v>0.36699999999999999</c:v>
                </c:pt>
                <c:pt idx="50">
                  <c:v>0.372</c:v>
                </c:pt>
                <c:pt idx="51">
                  <c:v>0.38200000000000001</c:v>
                </c:pt>
                <c:pt idx="52">
                  <c:v>0.38500000000000001</c:v>
                </c:pt>
                <c:pt idx="53">
                  <c:v>0.38500000000000001</c:v>
                </c:pt>
                <c:pt idx="54">
                  <c:v>0.38800000000000001</c:v>
                </c:pt>
                <c:pt idx="55">
                  <c:v>0.39600000000000002</c:v>
                </c:pt>
                <c:pt idx="56">
                  <c:v>0.39800000000000002</c:v>
                </c:pt>
                <c:pt idx="57">
                  <c:v>0.40799999999999997</c:v>
                </c:pt>
                <c:pt idx="58">
                  <c:v>0.40600000000000003</c:v>
                </c:pt>
                <c:pt idx="59">
                  <c:v>0.40200000000000002</c:v>
                </c:pt>
                <c:pt idx="60">
                  <c:v>0.41699999999999998</c:v>
                </c:pt>
                <c:pt idx="61">
                  <c:v>0.42199999999999999</c:v>
                </c:pt>
                <c:pt idx="62">
                  <c:v>0.42099999999999999</c:v>
                </c:pt>
                <c:pt idx="63">
                  <c:v>0.43099999999999999</c:v>
                </c:pt>
                <c:pt idx="64">
                  <c:v>0.43099999999999999</c:v>
                </c:pt>
                <c:pt idx="65">
                  <c:v>0.42899999999999999</c:v>
                </c:pt>
                <c:pt idx="66">
                  <c:v>0.435</c:v>
                </c:pt>
                <c:pt idx="67">
                  <c:v>0.442</c:v>
                </c:pt>
                <c:pt idx="68">
                  <c:v>0.44900000000000001</c:v>
                </c:pt>
                <c:pt idx="69">
                  <c:v>0.45300000000000001</c:v>
                </c:pt>
                <c:pt idx="70">
                  <c:v>0.44700000000000001</c:v>
                </c:pt>
                <c:pt idx="71">
                  <c:v>0.46600000000000003</c:v>
                </c:pt>
                <c:pt idx="72">
                  <c:v>0.46400000000000002</c:v>
                </c:pt>
                <c:pt idx="73">
                  <c:v>0.47</c:v>
                </c:pt>
                <c:pt idx="74">
                  <c:v>0.47499999999999998</c:v>
                </c:pt>
                <c:pt idx="75">
                  <c:v>0.47299999999999998</c:v>
                </c:pt>
                <c:pt idx="76">
                  <c:v>0.48</c:v>
                </c:pt>
                <c:pt idx="77">
                  <c:v>0.47599999999999998</c:v>
                </c:pt>
                <c:pt idx="78">
                  <c:v>0.48799999999999999</c:v>
                </c:pt>
                <c:pt idx="79">
                  <c:v>0.49399999999999999</c:v>
                </c:pt>
                <c:pt idx="80">
                  <c:v>0.49099999999999999</c:v>
                </c:pt>
                <c:pt idx="81">
                  <c:v>0.49299999999999999</c:v>
                </c:pt>
                <c:pt idx="82">
                  <c:v>0.501</c:v>
                </c:pt>
                <c:pt idx="83">
                  <c:v>0.501</c:v>
                </c:pt>
                <c:pt idx="84">
                  <c:v>0.504</c:v>
                </c:pt>
                <c:pt idx="85">
                  <c:v>0.52600000000000002</c:v>
                </c:pt>
                <c:pt idx="86">
                  <c:v>0.51800000000000002</c:v>
                </c:pt>
                <c:pt idx="87">
                  <c:v>0.52300000000000002</c:v>
                </c:pt>
                <c:pt idx="88">
                  <c:v>0.51800000000000002</c:v>
                </c:pt>
                <c:pt idx="89">
                  <c:v>0.53100000000000003</c:v>
                </c:pt>
                <c:pt idx="90">
                  <c:v>0.53700000000000003</c:v>
                </c:pt>
                <c:pt idx="91">
                  <c:v>0.53600000000000003</c:v>
                </c:pt>
                <c:pt idx="92">
                  <c:v>0.55000000000000004</c:v>
                </c:pt>
                <c:pt idx="93">
                  <c:v>0.54300000000000004</c:v>
                </c:pt>
                <c:pt idx="94">
                  <c:v>0.55200000000000005</c:v>
                </c:pt>
                <c:pt idx="95">
                  <c:v>0.56700000000000095</c:v>
                </c:pt>
                <c:pt idx="96">
                  <c:v>0.55200000000000005</c:v>
                </c:pt>
                <c:pt idx="97">
                  <c:v>0.56800000000000095</c:v>
                </c:pt>
                <c:pt idx="98">
                  <c:v>0.58799999999999997</c:v>
                </c:pt>
                <c:pt idx="99">
                  <c:v>0.57900000000000096</c:v>
                </c:pt>
                <c:pt idx="100">
                  <c:v>0.58099999999999996</c:v>
                </c:pt>
                <c:pt idx="101">
                  <c:v>0.59199999999999997</c:v>
                </c:pt>
                <c:pt idx="102">
                  <c:v>0.59199999999999997</c:v>
                </c:pt>
                <c:pt idx="103">
                  <c:v>0.59499999999999997</c:v>
                </c:pt>
                <c:pt idx="104">
                  <c:v>0.59799999999999998</c:v>
                </c:pt>
                <c:pt idx="105">
                  <c:v>0.61599999999999999</c:v>
                </c:pt>
                <c:pt idx="106">
                  <c:v>0.60799999999999998</c:v>
                </c:pt>
                <c:pt idx="107">
                  <c:v>0.624</c:v>
                </c:pt>
                <c:pt idx="108">
                  <c:v>0.63300000000000001</c:v>
                </c:pt>
                <c:pt idx="109">
                  <c:v>0.63200000000000001</c:v>
                </c:pt>
                <c:pt idx="110">
                  <c:v>0.62</c:v>
                </c:pt>
                <c:pt idx="111">
                  <c:v>0.63800000000000101</c:v>
                </c:pt>
                <c:pt idx="112">
                  <c:v>0.64000000000000101</c:v>
                </c:pt>
                <c:pt idx="113">
                  <c:v>0.64700000000000002</c:v>
                </c:pt>
                <c:pt idx="114">
                  <c:v>0.64500000000000102</c:v>
                </c:pt>
                <c:pt idx="115">
                  <c:v>0.65100000000000102</c:v>
                </c:pt>
                <c:pt idx="116">
                  <c:v>0.66600000000000104</c:v>
                </c:pt>
                <c:pt idx="117">
                  <c:v>0.66900000000000104</c:v>
                </c:pt>
                <c:pt idx="118">
                  <c:v>0.68200000000000005</c:v>
                </c:pt>
                <c:pt idx="119">
                  <c:v>0.68400000000000005</c:v>
                </c:pt>
                <c:pt idx="120">
                  <c:v>0.68500000000000005</c:v>
                </c:pt>
                <c:pt idx="121">
                  <c:v>0.69200000000000095</c:v>
                </c:pt>
                <c:pt idx="122">
                  <c:v>0.68900000000000095</c:v>
                </c:pt>
                <c:pt idx="123">
                  <c:v>0.70200000000000096</c:v>
                </c:pt>
                <c:pt idx="124">
                  <c:v>0.71900000000000097</c:v>
                </c:pt>
                <c:pt idx="125">
                  <c:v>0.71799999999999997</c:v>
                </c:pt>
                <c:pt idx="126">
                  <c:v>0.71700000000000097</c:v>
                </c:pt>
                <c:pt idx="127">
                  <c:v>0.72400000000000098</c:v>
                </c:pt>
                <c:pt idx="128">
                  <c:v>0.73499999999999999</c:v>
                </c:pt>
                <c:pt idx="129">
                  <c:v>0.73599999999999999</c:v>
                </c:pt>
                <c:pt idx="130">
                  <c:v>0.73800000000000099</c:v>
                </c:pt>
                <c:pt idx="131">
                  <c:v>0.74300000000000099</c:v>
                </c:pt>
                <c:pt idx="132">
                  <c:v>0.754</c:v>
                </c:pt>
                <c:pt idx="133">
                  <c:v>0.76100000000000001</c:v>
                </c:pt>
                <c:pt idx="134">
                  <c:v>0.747</c:v>
                </c:pt>
                <c:pt idx="135">
                  <c:v>0.76</c:v>
                </c:pt>
                <c:pt idx="136">
                  <c:v>0.77600000000000102</c:v>
                </c:pt>
                <c:pt idx="137">
                  <c:v>0.78200000000000003</c:v>
                </c:pt>
                <c:pt idx="138">
                  <c:v>0.78100000000000003</c:v>
                </c:pt>
                <c:pt idx="139">
                  <c:v>0.79300000000000004</c:v>
                </c:pt>
                <c:pt idx="140">
                  <c:v>0.79600000000000004</c:v>
                </c:pt>
                <c:pt idx="141">
                  <c:v>0.81</c:v>
                </c:pt>
                <c:pt idx="142">
                  <c:v>0.80300000000000005</c:v>
                </c:pt>
                <c:pt idx="143">
                  <c:v>0.80900000000000005</c:v>
                </c:pt>
                <c:pt idx="144">
                  <c:v>0.82199999999999995</c:v>
                </c:pt>
                <c:pt idx="145">
                  <c:v>0.81</c:v>
                </c:pt>
                <c:pt idx="146">
                  <c:v>0.82799999999999996</c:v>
                </c:pt>
                <c:pt idx="147">
                  <c:v>0.83799999999999997</c:v>
                </c:pt>
                <c:pt idx="148">
                  <c:v>0.84400000000000097</c:v>
                </c:pt>
                <c:pt idx="149">
                  <c:v>0.85299999999999998</c:v>
                </c:pt>
                <c:pt idx="150">
                  <c:v>0.85499999999999998</c:v>
                </c:pt>
                <c:pt idx="151">
                  <c:v>0.85699999999999998</c:v>
                </c:pt>
                <c:pt idx="152">
                  <c:v>0.86799999999999999</c:v>
                </c:pt>
                <c:pt idx="153">
                  <c:v>0.879000000000001</c:v>
                </c:pt>
                <c:pt idx="154">
                  <c:v>0.879000000000001</c:v>
                </c:pt>
                <c:pt idx="155">
                  <c:v>0.88100000000000001</c:v>
                </c:pt>
                <c:pt idx="156">
                  <c:v>0.89400000000000002</c:v>
                </c:pt>
                <c:pt idx="157">
                  <c:v>0.89500000000000002</c:v>
                </c:pt>
                <c:pt idx="158">
                  <c:v>0.90600000000000003</c:v>
                </c:pt>
                <c:pt idx="159">
                  <c:v>0.90600000000000003</c:v>
                </c:pt>
                <c:pt idx="160">
                  <c:v>0.90800000000000003</c:v>
                </c:pt>
                <c:pt idx="161">
                  <c:v>0.92100000000000004</c:v>
                </c:pt>
                <c:pt idx="162">
                  <c:v>0.92400000000000004</c:v>
                </c:pt>
                <c:pt idx="163">
                  <c:v>0.92800000000000005</c:v>
                </c:pt>
                <c:pt idx="164">
                  <c:v>0.93100000000000005</c:v>
                </c:pt>
                <c:pt idx="165">
                  <c:v>0.94100000000000095</c:v>
                </c:pt>
                <c:pt idx="166">
                  <c:v>0.95</c:v>
                </c:pt>
                <c:pt idx="167">
                  <c:v>0.96100000000000096</c:v>
                </c:pt>
                <c:pt idx="168">
                  <c:v>0.96299999999999997</c:v>
                </c:pt>
                <c:pt idx="169">
                  <c:v>0.96199999999999997</c:v>
                </c:pt>
                <c:pt idx="170">
                  <c:v>0.96799999999999997</c:v>
                </c:pt>
                <c:pt idx="171">
                  <c:v>0.97699999999999998</c:v>
                </c:pt>
                <c:pt idx="172">
                  <c:v>0.98899999999999999</c:v>
                </c:pt>
                <c:pt idx="173">
                  <c:v>0.98799999999999999</c:v>
                </c:pt>
                <c:pt idx="174">
                  <c:v>0.996</c:v>
                </c:pt>
                <c:pt idx="175">
                  <c:v>1.008999999999999</c:v>
                </c:pt>
                <c:pt idx="176">
                  <c:v>1.008999999999999</c:v>
                </c:pt>
                <c:pt idx="177">
                  <c:v>1.02</c:v>
                </c:pt>
                <c:pt idx="178">
                  <c:v>1.024</c:v>
                </c:pt>
                <c:pt idx="179">
                  <c:v>1.032</c:v>
                </c:pt>
                <c:pt idx="180">
                  <c:v>1.040999999999999</c:v>
                </c:pt>
                <c:pt idx="181">
                  <c:v>1.042</c:v>
                </c:pt>
                <c:pt idx="182">
                  <c:v>1.044</c:v>
                </c:pt>
                <c:pt idx="183">
                  <c:v>1.056</c:v>
                </c:pt>
                <c:pt idx="184">
                  <c:v>1.0580000000000001</c:v>
                </c:pt>
                <c:pt idx="185">
                  <c:v>1.07</c:v>
                </c:pt>
                <c:pt idx="186">
                  <c:v>1.07</c:v>
                </c:pt>
                <c:pt idx="187">
                  <c:v>1.0820000000000001</c:v>
                </c:pt>
                <c:pt idx="188">
                  <c:v>1.079</c:v>
                </c:pt>
                <c:pt idx="189">
                  <c:v>1.0900000000000001</c:v>
                </c:pt>
                <c:pt idx="190">
                  <c:v>1.0960000000000001</c:v>
                </c:pt>
                <c:pt idx="191">
                  <c:v>1.1020000000000001</c:v>
                </c:pt>
                <c:pt idx="192">
                  <c:v>1.1060000000000001</c:v>
                </c:pt>
                <c:pt idx="193">
                  <c:v>1.111999999999999</c:v>
                </c:pt>
                <c:pt idx="194">
                  <c:v>1.1200000000000001</c:v>
                </c:pt>
                <c:pt idx="195">
                  <c:v>1.121</c:v>
                </c:pt>
                <c:pt idx="196">
                  <c:v>1.1359999999999999</c:v>
                </c:pt>
                <c:pt idx="197">
                  <c:v>1.139</c:v>
                </c:pt>
                <c:pt idx="198">
                  <c:v>1.149999999999999</c:v>
                </c:pt>
                <c:pt idx="199">
                  <c:v>1.159999999999999</c:v>
                </c:pt>
                <c:pt idx="200">
                  <c:v>1.161</c:v>
                </c:pt>
                <c:pt idx="201">
                  <c:v>1.170000000000001</c:v>
                </c:pt>
                <c:pt idx="202">
                  <c:v>1.175999999999999</c:v>
                </c:pt>
                <c:pt idx="203">
                  <c:v>1.175999999999999</c:v>
                </c:pt>
                <c:pt idx="204">
                  <c:v>1.1870000000000001</c:v>
                </c:pt>
                <c:pt idx="205">
                  <c:v>1.1919999999999991</c:v>
                </c:pt>
                <c:pt idx="206">
                  <c:v>1.206999999999999</c:v>
                </c:pt>
                <c:pt idx="207">
                  <c:v>1.212</c:v>
                </c:pt>
                <c:pt idx="208">
                  <c:v>1.222999999999999</c:v>
                </c:pt>
                <c:pt idx="209">
                  <c:v>1.222999999999999</c:v>
                </c:pt>
                <c:pt idx="210">
                  <c:v>1.226999999999999</c:v>
                </c:pt>
                <c:pt idx="211">
                  <c:v>1.238</c:v>
                </c:pt>
                <c:pt idx="212">
                  <c:v>1.250999999999999</c:v>
                </c:pt>
                <c:pt idx="213">
                  <c:v>1.252999999999999</c:v>
                </c:pt>
                <c:pt idx="214">
                  <c:v>1.26</c:v>
                </c:pt>
                <c:pt idx="215">
                  <c:v>1.276999999999999</c:v>
                </c:pt>
                <c:pt idx="216">
                  <c:v>1.28</c:v>
                </c:pt>
                <c:pt idx="217">
                  <c:v>1.288999999999999</c:v>
                </c:pt>
                <c:pt idx="218">
                  <c:v>1.288</c:v>
                </c:pt>
                <c:pt idx="219">
                  <c:v>1.31</c:v>
                </c:pt>
                <c:pt idx="220">
                  <c:v>1.3129999999999999</c:v>
                </c:pt>
                <c:pt idx="221">
                  <c:v>1.325</c:v>
                </c:pt>
                <c:pt idx="222">
                  <c:v>1.323999999999999</c:v>
                </c:pt>
                <c:pt idx="223">
                  <c:v>1.34</c:v>
                </c:pt>
                <c:pt idx="224">
                  <c:v>1.34</c:v>
                </c:pt>
                <c:pt idx="225">
                  <c:v>1.3540000000000001</c:v>
                </c:pt>
                <c:pt idx="226">
                  <c:v>1.355</c:v>
                </c:pt>
                <c:pt idx="227">
                  <c:v>1.357</c:v>
                </c:pt>
                <c:pt idx="228">
                  <c:v>1.379</c:v>
                </c:pt>
                <c:pt idx="229">
                  <c:v>1.391</c:v>
                </c:pt>
                <c:pt idx="230">
                  <c:v>1.393</c:v>
                </c:pt>
                <c:pt idx="231">
                  <c:v>1.395999999999999</c:v>
                </c:pt>
                <c:pt idx="232">
                  <c:v>1.4079999999999979</c:v>
                </c:pt>
                <c:pt idx="233">
                  <c:v>1.416999999999998</c:v>
                </c:pt>
                <c:pt idx="234">
                  <c:v>1.4239999999999999</c:v>
                </c:pt>
                <c:pt idx="235">
                  <c:v>1.4379999999999999</c:v>
                </c:pt>
                <c:pt idx="236">
                  <c:v>1.448999999999999</c:v>
                </c:pt>
                <c:pt idx="237">
                  <c:v>1.454999999999999</c:v>
                </c:pt>
                <c:pt idx="238">
                  <c:v>1.464</c:v>
                </c:pt>
                <c:pt idx="239">
                  <c:v>1.460999999999999</c:v>
                </c:pt>
                <c:pt idx="240">
                  <c:v>1.477999999999998</c:v>
                </c:pt>
                <c:pt idx="241">
                  <c:v>1.478999999999999</c:v>
                </c:pt>
                <c:pt idx="242">
                  <c:v>1.492</c:v>
                </c:pt>
                <c:pt idx="243">
                  <c:v>1.506999999999999</c:v>
                </c:pt>
                <c:pt idx="244">
                  <c:v>1.514</c:v>
                </c:pt>
                <c:pt idx="245">
                  <c:v>1.511999999999998</c:v>
                </c:pt>
                <c:pt idx="246">
                  <c:v>1.524999999999999</c:v>
                </c:pt>
                <c:pt idx="247">
                  <c:v>1.524999999999999</c:v>
                </c:pt>
                <c:pt idx="248">
                  <c:v>1.5469999999999999</c:v>
                </c:pt>
                <c:pt idx="249">
                  <c:v>1.5469999999999999</c:v>
                </c:pt>
                <c:pt idx="250">
                  <c:v>1.550999999999999</c:v>
                </c:pt>
                <c:pt idx="251">
                  <c:v>1.5620000000000001</c:v>
                </c:pt>
                <c:pt idx="252">
                  <c:v>1.5589999999999999</c:v>
                </c:pt>
                <c:pt idx="253">
                  <c:v>1.5840000000000001</c:v>
                </c:pt>
                <c:pt idx="254">
                  <c:v>1.587999999999999</c:v>
                </c:pt>
                <c:pt idx="255">
                  <c:v>1.6</c:v>
                </c:pt>
                <c:pt idx="256">
                  <c:v>1.613</c:v>
                </c:pt>
                <c:pt idx="257">
                  <c:v>1.613</c:v>
                </c:pt>
                <c:pt idx="258">
                  <c:v>1.629</c:v>
                </c:pt>
                <c:pt idx="259">
                  <c:v>1.635999999999999</c:v>
                </c:pt>
                <c:pt idx="260">
                  <c:v>1.6439999999999979</c:v>
                </c:pt>
                <c:pt idx="261">
                  <c:v>1.6519999999999999</c:v>
                </c:pt>
                <c:pt idx="262">
                  <c:v>1.645999999999999</c:v>
                </c:pt>
                <c:pt idx="263">
                  <c:v>1.6639999999999999</c:v>
                </c:pt>
                <c:pt idx="264">
                  <c:v>1.677</c:v>
                </c:pt>
                <c:pt idx="265">
                  <c:v>1.6830000000000001</c:v>
                </c:pt>
                <c:pt idx="266">
                  <c:v>1.6940000000000011</c:v>
                </c:pt>
                <c:pt idx="267">
                  <c:v>1.700999999999999</c:v>
                </c:pt>
                <c:pt idx="268">
                  <c:v>1.700999999999999</c:v>
                </c:pt>
                <c:pt idx="269">
                  <c:v>1.71</c:v>
                </c:pt>
                <c:pt idx="270">
                  <c:v>1.716999999999999</c:v>
                </c:pt>
                <c:pt idx="271">
                  <c:v>1.732</c:v>
                </c:pt>
                <c:pt idx="272">
                  <c:v>1.74</c:v>
                </c:pt>
                <c:pt idx="273">
                  <c:v>1.754</c:v>
                </c:pt>
                <c:pt idx="274">
                  <c:v>1.761999999999998</c:v>
                </c:pt>
                <c:pt idx="275">
                  <c:v>1.766</c:v>
                </c:pt>
                <c:pt idx="276">
                  <c:v>1.780999999999999</c:v>
                </c:pt>
                <c:pt idx="277">
                  <c:v>1.786</c:v>
                </c:pt>
                <c:pt idx="278">
                  <c:v>1.790999999999999</c:v>
                </c:pt>
                <c:pt idx="279">
                  <c:v>1.8009999999999999</c:v>
                </c:pt>
                <c:pt idx="280">
                  <c:v>1.8129999999999991</c:v>
                </c:pt>
                <c:pt idx="281">
                  <c:v>1.786999999999999</c:v>
                </c:pt>
                <c:pt idx="282">
                  <c:v>1.829</c:v>
                </c:pt>
                <c:pt idx="283">
                  <c:v>1.8340000000000001</c:v>
                </c:pt>
                <c:pt idx="284">
                  <c:v>1.8440000000000001</c:v>
                </c:pt>
                <c:pt idx="285">
                  <c:v>1.853</c:v>
                </c:pt>
                <c:pt idx="286">
                  <c:v>1.861</c:v>
                </c:pt>
                <c:pt idx="287">
                  <c:v>1.869</c:v>
                </c:pt>
                <c:pt idx="288">
                  <c:v>1.875</c:v>
                </c:pt>
                <c:pt idx="289">
                  <c:v>1.8819999999999999</c:v>
                </c:pt>
                <c:pt idx="290">
                  <c:v>1.901</c:v>
                </c:pt>
                <c:pt idx="291">
                  <c:v>1.9039999999999999</c:v>
                </c:pt>
                <c:pt idx="292">
                  <c:v>1.919</c:v>
                </c:pt>
                <c:pt idx="293">
                  <c:v>1.919</c:v>
                </c:pt>
                <c:pt idx="294">
                  <c:v>1.9350000000000001</c:v>
                </c:pt>
                <c:pt idx="295">
                  <c:v>1.9339999999999979</c:v>
                </c:pt>
                <c:pt idx="296">
                  <c:v>1.9490000000000001</c:v>
                </c:pt>
                <c:pt idx="297">
                  <c:v>1.9530000000000001</c:v>
                </c:pt>
                <c:pt idx="298">
                  <c:v>1.9710000000000001</c:v>
                </c:pt>
                <c:pt idx="299">
                  <c:v>1.9770000000000001</c:v>
                </c:pt>
                <c:pt idx="300">
                  <c:v>1.9800000000000011</c:v>
                </c:pt>
                <c:pt idx="301">
                  <c:v>1.9930000000000001</c:v>
                </c:pt>
                <c:pt idx="302">
                  <c:v>1.9900000000000011</c:v>
                </c:pt>
                <c:pt idx="303">
                  <c:v>2.0059999999999998</c:v>
                </c:pt>
                <c:pt idx="304">
                  <c:v>2.0159999999999991</c:v>
                </c:pt>
                <c:pt idx="305">
                  <c:v>2.0249999999999999</c:v>
                </c:pt>
                <c:pt idx="306">
                  <c:v>2.0390000000000001</c:v>
                </c:pt>
                <c:pt idx="307">
                  <c:v>2.04</c:v>
                </c:pt>
                <c:pt idx="308">
                  <c:v>2.0529999999999982</c:v>
                </c:pt>
                <c:pt idx="309">
                  <c:v>2.0590000000000002</c:v>
                </c:pt>
                <c:pt idx="310">
                  <c:v>2.0819999999999999</c:v>
                </c:pt>
                <c:pt idx="311">
                  <c:v>2.085</c:v>
                </c:pt>
                <c:pt idx="312">
                  <c:v>2.093</c:v>
                </c:pt>
                <c:pt idx="313">
                  <c:v>2.109</c:v>
                </c:pt>
                <c:pt idx="314">
                  <c:v>2.1120000000000001</c:v>
                </c:pt>
                <c:pt idx="315">
                  <c:v>2.1280000000000001</c:v>
                </c:pt>
                <c:pt idx="316">
                  <c:v>2.13</c:v>
                </c:pt>
                <c:pt idx="317">
                  <c:v>2.137</c:v>
                </c:pt>
                <c:pt idx="318">
                  <c:v>2.1549999999999998</c:v>
                </c:pt>
                <c:pt idx="319">
                  <c:v>2.1520000000000001</c:v>
                </c:pt>
                <c:pt idx="320">
                  <c:v>2.16</c:v>
                </c:pt>
                <c:pt idx="321">
                  <c:v>2.1819999999999999</c:v>
                </c:pt>
                <c:pt idx="322">
                  <c:v>2.181</c:v>
                </c:pt>
                <c:pt idx="323">
                  <c:v>2.19</c:v>
                </c:pt>
                <c:pt idx="324">
                  <c:v>2.2050000000000001</c:v>
                </c:pt>
                <c:pt idx="325">
                  <c:v>2.21</c:v>
                </c:pt>
                <c:pt idx="326">
                  <c:v>2.2230000000000012</c:v>
                </c:pt>
                <c:pt idx="327">
                  <c:v>2.2280000000000002</c:v>
                </c:pt>
                <c:pt idx="328">
                  <c:v>2.2389999999999999</c:v>
                </c:pt>
                <c:pt idx="329">
                  <c:v>2.2549999999999999</c:v>
                </c:pt>
                <c:pt idx="330">
                  <c:v>2.266</c:v>
                </c:pt>
                <c:pt idx="331">
                  <c:v>2.2690000000000001</c:v>
                </c:pt>
                <c:pt idx="332">
                  <c:v>2.2679999999999998</c:v>
                </c:pt>
                <c:pt idx="333">
                  <c:v>2.2810000000000001</c:v>
                </c:pt>
                <c:pt idx="334">
                  <c:v>2.2890000000000001</c:v>
                </c:pt>
                <c:pt idx="335">
                  <c:v>2.2869999999999999</c:v>
                </c:pt>
                <c:pt idx="336">
                  <c:v>2.3039999999999998</c:v>
                </c:pt>
                <c:pt idx="337">
                  <c:v>2.3109999999999982</c:v>
                </c:pt>
                <c:pt idx="338">
                  <c:v>2.3199999999999981</c:v>
                </c:pt>
                <c:pt idx="339">
                  <c:v>2.3210000000000002</c:v>
                </c:pt>
                <c:pt idx="340">
                  <c:v>2.332999999999998</c:v>
                </c:pt>
                <c:pt idx="341">
                  <c:v>2.3290000000000002</c:v>
                </c:pt>
                <c:pt idx="342">
                  <c:v>2.3519999999999981</c:v>
                </c:pt>
                <c:pt idx="343">
                  <c:v>2.3459999999999992</c:v>
                </c:pt>
                <c:pt idx="344">
                  <c:v>2.36</c:v>
                </c:pt>
                <c:pt idx="345">
                  <c:v>2.3660000000000001</c:v>
                </c:pt>
                <c:pt idx="346">
                  <c:v>2.376999999999998</c:v>
                </c:pt>
                <c:pt idx="347">
                  <c:v>2.3889999999999998</c:v>
                </c:pt>
                <c:pt idx="348">
                  <c:v>2.3989999999999991</c:v>
                </c:pt>
                <c:pt idx="349">
                  <c:v>2.3909999999999991</c:v>
                </c:pt>
                <c:pt idx="350">
                  <c:v>2.4089999999999998</c:v>
                </c:pt>
                <c:pt idx="351">
                  <c:v>2.416999999999998</c:v>
                </c:pt>
                <c:pt idx="352">
                  <c:v>2.4249999999999998</c:v>
                </c:pt>
                <c:pt idx="353">
                  <c:v>2.4279999999999999</c:v>
                </c:pt>
                <c:pt idx="354">
                  <c:v>2.4319999999999982</c:v>
                </c:pt>
                <c:pt idx="355">
                  <c:v>2.4420000000000002</c:v>
                </c:pt>
                <c:pt idx="356">
                  <c:v>2.448</c:v>
                </c:pt>
                <c:pt idx="357">
                  <c:v>2.4409999999999998</c:v>
                </c:pt>
                <c:pt idx="358">
                  <c:v>2.4519999999999982</c:v>
                </c:pt>
              </c:numCache>
            </c:numRef>
          </c:yVal>
          <c:smooth val="0"/>
        </c:ser>
        <c:ser>
          <c:idx val="3"/>
          <c:order val="3"/>
          <c:spPr>
            <a:ln w="28575">
              <a:noFill/>
            </a:ln>
          </c:spPr>
          <c:marker>
            <c:symbol val="circle"/>
            <c:size val="7"/>
          </c:marker>
          <c:xVal>
            <c:numRef>
              <c:f>Sheet1!$F$2885:$F$3198</c:f>
              <c:numCache>
                <c:formatCode>General</c:formatCode>
                <c:ptCount val="314"/>
                <c:pt idx="0">
                  <c:v>5.3000000000000096E-4</c:v>
                </c:pt>
                <c:pt idx="1">
                  <c:v>4.0000000000000002E-4</c:v>
                </c:pt>
                <c:pt idx="2">
                  <c:v>4.2000000000000002E-4</c:v>
                </c:pt>
                <c:pt idx="3">
                  <c:v>4.4000000000000002E-4</c:v>
                </c:pt>
                <c:pt idx="4">
                  <c:v>3.6000000000000002E-4</c:v>
                </c:pt>
                <c:pt idx="5">
                  <c:v>4.2999999999999999E-4</c:v>
                </c:pt>
                <c:pt idx="6">
                  <c:v>5.5000000000000101E-4</c:v>
                </c:pt>
                <c:pt idx="7">
                  <c:v>1.7000000000000001E-4</c:v>
                </c:pt>
                <c:pt idx="8">
                  <c:v>3.4000000000000002E-4</c:v>
                </c:pt>
                <c:pt idx="9">
                  <c:v>5.1999999999999995E-4</c:v>
                </c:pt>
                <c:pt idx="10">
                  <c:v>4.0000000000000003E-5</c:v>
                </c:pt>
                <c:pt idx="11">
                  <c:v>6.8000000000000102E-4</c:v>
                </c:pt>
                <c:pt idx="12">
                  <c:v>6.5000000000000095E-4</c:v>
                </c:pt>
                <c:pt idx="13">
                  <c:v>4.4999999999999999E-4</c:v>
                </c:pt>
                <c:pt idx="14">
                  <c:v>6.70000000000001E-4</c:v>
                </c:pt>
                <c:pt idx="15">
                  <c:v>4.6999999999999999E-4</c:v>
                </c:pt>
                <c:pt idx="16">
                  <c:v>5.9000000000000101E-4</c:v>
                </c:pt>
                <c:pt idx="17">
                  <c:v>6.70000000000001E-4</c:v>
                </c:pt>
                <c:pt idx="18">
                  <c:v>4.6999999999999999E-4</c:v>
                </c:pt>
                <c:pt idx="19">
                  <c:v>2.7999999999999998E-4</c:v>
                </c:pt>
                <c:pt idx="20">
                  <c:v>7.5000000000000099E-4</c:v>
                </c:pt>
                <c:pt idx="21">
                  <c:v>4.6999999999999999E-4</c:v>
                </c:pt>
                <c:pt idx="22">
                  <c:v>5.8E-4</c:v>
                </c:pt>
                <c:pt idx="23">
                  <c:v>4.8000000000000001E-4</c:v>
                </c:pt>
                <c:pt idx="24">
                  <c:v>7.0000000000000097E-4</c:v>
                </c:pt>
                <c:pt idx="25">
                  <c:v>5.6999999999999998E-4</c:v>
                </c:pt>
                <c:pt idx="26">
                  <c:v>6.0000000000000103E-4</c:v>
                </c:pt>
                <c:pt idx="27">
                  <c:v>5.8E-4</c:v>
                </c:pt>
                <c:pt idx="28">
                  <c:v>8.6000000000000095E-4</c:v>
                </c:pt>
                <c:pt idx="29">
                  <c:v>8.6000000000000095E-4</c:v>
                </c:pt>
                <c:pt idx="30">
                  <c:v>4.0000000000000002E-4</c:v>
                </c:pt>
                <c:pt idx="31">
                  <c:v>7.5000000000000099E-4</c:v>
                </c:pt>
                <c:pt idx="32">
                  <c:v>7.6000000000000004E-4</c:v>
                </c:pt>
                <c:pt idx="33">
                  <c:v>5.1000000000000004E-4</c:v>
                </c:pt>
                <c:pt idx="34">
                  <c:v>8.6000000000000095E-4</c:v>
                </c:pt>
                <c:pt idx="35">
                  <c:v>4.6000000000000001E-4</c:v>
                </c:pt>
                <c:pt idx="36">
                  <c:v>6.5000000000000095E-4</c:v>
                </c:pt>
                <c:pt idx="37">
                  <c:v>8.4000000000000101E-4</c:v>
                </c:pt>
                <c:pt idx="38">
                  <c:v>5.6000000000000104E-4</c:v>
                </c:pt>
                <c:pt idx="39">
                  <c:v>9.2000000000000003E-4</c:v>
                </c:pt>
                <c:pt idx="40">
                  <c:v>8.5000000000000104E-4</c:v>
                </c:pt>
                <c:pt idx="41">
                  <c:v>7.8000000000000096E-4</c:v>
                </c:pt>
                <c:pt idx="42">
                  <c:v>7.7000000000000104E-4</c:v>
                </c:pt>
                <c:pt idx="43">
                  <c:v>6.30000000000001E-4</c:v>
                </c:pt>
                <c:pt idx="44">
                  <c:v>9.8000000000000105E-4</c:v>
                </c:pt>
                <c:pt idx="45">
                  <c:v>6.0999999999999997E-4</c:v>
                </c:pt>
                <c:pt idx="46">
                  <c:v>6.8000000000000102E-4</c:v>
                </c:pt>
                <c:pt idx="47">
                  <c:v>6.6E-4</c:v>
                </c:pt>
                <c:pt idx="48">
                  <c:v>6.4000000000000103E-4</c:v>
                </c:pt>
                <c:pt idx="49">
                  <c:v>7.0000000000000097E-4</c:v>
                </c:pt>
                <c:pt idx="50">
                  <c:v>1.0200000000000001E-3</c:v>
                </c:pt>
                <c:pt idx="51">
                  <c:v>1E-3</c:v>
                </c:pt>
                <c:pt idx="52">
                  <c:v>4.0000000000000002E-4</c:v>
                </c:pt>
                <c:pt idx="53">
                  <c:v>6.5000000000000095E-4</c:v>
                </c:pt>
                <c:pt idx="54">
                  <c:v>6.2E-4</c:v>
                </c:pt>
                <c:pt idx="55">
                  <c:v>7.2000000000000102E-4</c:v>
                </c:pt>
                <c:pt idx="56">
                  <c:v>1.01E-3</c:v>
                </c:pt>
                <c:pt idx="57">
                  <c:v>5.6000000000000104E-4</c:v>
                </c:pt>
                <c:pt idx="58">
                  <c:v>7.3000000000000105E-4</c:v>
                </c:pt>
                <c:pt idx="59">
                  <c:v>1.2600000000000001E-3</c:v>
                </c:pt>
                <c:pt idx="60">
                  <c:v>8.0999999999999996E-4</c:v>
                </c:pt>
                <c:pt idx="61">
                  <c:v>7.3000000000000105E-4</c:v>
                </c:pt>
                <c:pt idx="62">
                  <c:v>5.6999999999999998E-4</c:v>
                </c:pt>
                <c:pt idx="63">
                  <c:v>5.9000000000000101E-4</c:v>
                </c:pt>
                <c:pt idx="64">
                  <c:v>8.0999999999999996E-4</c:v>
                </c:pt>
                <c:pt idx="65">
                  <c:v>6.8000000000000102E-4</c:v>
                </c:pt>
                <c:pt idx="66">
                  <c:v>5.6000000000000104E-4</c:v>
                </c:pt>
                <c:pt idx="67">
                  <c:v>9.0000000000000095E-4</c:v>
                </c:pt>
                <c:pt idx="68">
                  <c:v>7.4000000000000097E-4</c:v>
                </c:pt>
                <c:pt idx="69">
                  <c:v>8.5000000000000104E-4</c:v>
                </c:pt>
                <c:pt idx="70">
                  <c:v>7.5000000000000099E-4</c:v>
                </c:pt>
                <c:pt idx="71">
                  <c:v>7.4000000000000097E-4</c:v>
                </c:pt>
                <c:pt idx="72">
                  <c:v>8.9000000000000103E-4</c:v>
                </c:pt>
                <c:pt idx="73">
                  <c:v>5.8E-4</c:v>
                </c:pt>
                <c:pt idx="74">
                  <c:v>7.4000000000000097E-4</c:v>
                </c:pt>
                <c:pt idx="75">
                  <c:v>5.1000000000000004E-4</c:v>
                </c:pt>
                <c:pt idx="76">
                  <c:v>8.5000000000000104E-4</c:v>
                </c:pt>
                <c:pt idx="77">
                  <c:v>9.0000000000000095E-4</c:v>
                </c:pt>
                <c:pt idx="78">
                  <c:v>8.4000000000000101E-4</c:v>
                </c:pt>
                <c:pt idx="79">
                  <c:v>1.0200000000000001E-3</c:v>
                </c:pt>
                <c:pt idx="80">
                  <c:v>7.9000000000000099E-4</c:v>
                </c:pt>
                <c:pt idx="81">
                  <c:v>8.7000000000000001E-4</c:v>
                </c:pt>
                <c:pt idx="82">
                  <c:v>8.8000000000000101E-4</c:v>
                </c:pt>
                <c:pt idx="83">
                  <c:v>7.1000000000000002E-4</c:v>
                </c:pt>
                <c:pt idx="84">
                  <c:v>9.6000000000000002E-4</c:v>
                </c:pt>
                <c:pt idx="85">
                  <c:v>8.6000000000000095E-4</c:v>
                </c:pt>
                <c:pt idx="86">
                  <c:v>8.8000000000000101E-4</c:v>
                </c:pt>
                <c:pt idx="87">
                  <c:v>7.3000000000000105E-4</c:v>
                </c:pt>
                <c:pt idx="88">
                  <c:v>1E-3</c:v>
                </c:pt>
                <c:pt idx="89">
                  <c:v>1E-3</c:v>
                </c:pt>
                <c:pt idx="90">
                  <c:v>7.7000000000000104E-4</c:v>
                </c:pt>
                <c:pt idx="91">
                  <c:v>9.2000000000000003E-4</c:v>
                </c:pt>
                <c:pt idx="92">
                  <c:v>5.6000000000000104E-4</c:v>
                </c:pt>
                <c:pt idx="93">
                  <c:v>5.5000000000000101E-4</c:v>
                </c:pt>
                <c:pt idx="94">
                  <c:v>7.9000000000000099E-4</c:v>
                </c:pt>
                <c:pt idx="95">
                  <c:v>7.9000000000000099E-4</c:v>
                </c:pt>
                <c:pt idx="96">
                  <c:v>1.0300000000000001E-3</c:v>
                </c:pt>
                <c:pt idx="97">
                  <c:v>7.6000000000000004E-4</c:v>
                </c:pt>
                <c:pt idx="98">
                  <c:v>9.5000000000000097E-4</c:v>
                </c:pt>
                <c:pt idx="99">
                  <c:v>1E-3</c:v>
                </c:pt>
                <c:pt idx="100">
                  <c:v>5.3000000000000096E-4</c:v>
                </c:pt>
                <c:pt idx="101">
                  <c:v>9.2000000000000003E-4</c:v>
                </c:pt>
                <c:pt idx="102">
                  <c:v>6.0999999999999997E-4</c:v>
                </c:pt>
                <c:pt idx="103">
                  <c:v>9.2000000000000003E-4</c:v>
                </c:pt>
                <c:pt idx="104">
                  <c:v>8.3000000000000098E-4</c:v>
                </c:pt>
                <c:pt idx="105">
                  <c:v>1.0399999999999999E-3</c:v>
                </c:pt>
                <c:pt idx="106">
                  <c:v>1.08E-3</c:v>
                </c:pt>
                <c:pt idx="107">
                  <c:v>9.0000000000000095E-4</c:v>
                </c:pt>
                <c:pt idx="108">
                  <c:v>9.4000000000000095E-4</c:v>
                </c:pt>
                <c:pt idx="109">
                  <c:v>7.9000000000000099E-4</c:v>
                </c:pt>
                <c:pt idx="110">
                  <c:v>9.1E-4</c:v>
                </c:pt>
                <c:pt idx="111">
                  <c:v>8.8000000000000101E-4</c:v>
                </c:pt>
                <c:pt idx="112">
                  <c:v>7.4000000000000097E-4</c:v>
                </c:pt>
                <c:pt idx="113">
                  <c:v>9.9000000000000108E-4</c:v>
                </c:pt>
                <c:pt idx="114">
                  <c:v>9.9000000000000108E-4</c:v>
                </c:pt>
                <c:pt idx="115">
                  <c:v>1.24E-3</c:v>
                </c:pt>
                <c:pt idx="116">
                  <c:v>9.7000000000000005E-4</c:v>
                </c:pt>
                <c:pt idx="117">
                  <c:v>6.2E-4</c:v>
                </c:pt>
                <c:pt idx="118">
                  <c:v>9.3000000000000103E-4</c:v>
                </c:pt>
                <c:pt idx="119">
                  <c:v>5.3000000000000096E-4</c:v>
                </c:pt>
                <c:pt idx="120">
                  <c:v>9.1E-4</c:v>
                </c:pt>
                <c:pt idx="121">
                  <c:v>1.1199999999999999E-3</c:v>
                </c:pt>
                <c:pt idx="122">
                  <c:v>1.0499999999999999E-3</c:v>
                </c:pt>
                <c:pt idx="123">
                  <c:v>1E-3</c:v>
                </c:pt>
                <c:pt idx="124">
                  <c:v>8.5000000000000104E-4</c:v>
                </c:pt>
                <c:pt idx="125">
                  <c:v>1.24E-3</c:v>
                </c:pt>
                <c:pt idx="126">
                  <c:v>1.17E-3</c:v>
                </c:pt>
                <c:pt idx="127">
                  <c:v>1.1299999999999999E-3</c:v>
                </c:pt>
                <c:pt idx="128">
                  <c:v>8.9000000000000103E-4</c:v>
                </c:pt>
                <c:pt idx="129">
                  <c:v>9.6000000000000002E-4</c:v>
                </c:pt>
                <c:pt idx="130">
                  <c:v>1.5299999999999999E-3</c:v>
                </c:pt>
                <c:pt idx="131">
                  <c:v>1.23E-3</c:v>
                </c:pt>
                <c:pt idx="132">
                  <c:v>1.16E-3</c:v>
                </c:pt>
                <c:pt idx="133">
                  <c:v>1.1900000000000001E-3</c:v>
                </c:pt>
                <c:pt idx="134">
                  <c:v>1.1299999999999999E-3</c:v>
                </c:pt>
                <c:pt idx="135">
                  <c:v>1.58E-3</c:v>
                </c:pt>
                <c:pt idx="136">
                  <c:v>1.4E-3</c:v>
                </c:pt>
                <c:pt idx="137">
                  <c:v>8.9000000000000103E-4</c:v>
                </c:pt>
                <c:pt idx="138">
                  <c:v>1.06E-3</c:v>
                </c:pt>
                <c:pt idx="139">
                  <c:v>1.1199999999999999E-3</c:v>
                </c:pt>
                <c:pt idx="140">
                  <c:v>1.0399999999999999E-3</c:v>
                </c:pt>
                <c:pt idx="141">
                  <c:v>9.1E-4</c:v>
                </c:pt>
                <c:pt idx="142">
                  <c:v>1.57E-3</c:v>
                </c:pt>
                <c:pt idx="143">
                  <c:v>1.4499999999999999E-3</c:v>
                </c:pt>
                <c:pt idx="144">
                  <c:v>1.2800000000000001E-3</c:v>
                </c:pt>
                <c:pt idx="145">
                  <c:v>1.41E-3</c:v>
                </c:pt>
                <c:pt idx="146">
                  <c:v>1.17E-3</c:v>
                </c:pt>
                <c:pt idx="147">
                  <c:v>1.1900000000000001E-3</c:v>
                </c:pt>
                <c:pt idx="148">
                  <c:v>1.0399999999999999E-3</c:v>
                </c:pt>
                <c:pt idx="149">
                  <c:v>1.34E-3</c:v>
                </c:pt>
                <c:pt idx="150">
                  <c:v>1.24E-3</c:v>
                </c:pt>
                <c:pt idx="151">
                  <c:v>1.2999999999999999E-3</c:v>
                </c:pt>
                <c:pt idx="152">
                  <c:v>1.2700000000000001E-3</c:v>
                </c:pt>
                <c:pt idx="153">
                  <c:v>1.3699999999999999E-3</c:v>
                </c:pt>
                <c:pt idx="154">
                  <c:v>1.3600000000000001E-3</c:v>
                </c:pt>
                <c:pt idx="155">
                  <c:v>1.17E-3</c:v>
                </c:pt>
                <c:pt idx="156">
                  <c:v>1.4400000000000001E-3</c:v>
                </c:pt>
                <c:pt idx="157">
                  <c:v>1.1299999999999999E-3</c:v>
                </c:pt>
                <c:pt idx="158">
                  <c:v>1.42E-3</c:v>
                </c:pt>
                <c:pt idx="159">
                  <c:v>1.32E-3</c:v>
                </c:pt>
                <c:pt idx="160">
                  <c:v>1.4300000000000001E-3</c:v>
                </c:pt>
                <c:pt idx="161">
                  <c:v>1.4400000000000001E-3</c:v>
                </c:pt>
                <c:pt idx="162">
                  <c:v>1.5100000000000001E-3</c:v>
                </c:pt>
                <c:pt idx="163">
                  <c:v>1.32E-3</c:v>
                </c:pt>
                <c:pt idx="164">
                  <c:v>1.17E-3</c:v>
                </c:pt>
                <c:pt idx="165">
                  <c:v>1.3500000000000001E-3</c:v>
                </c:pt>
                <c:pt idx="166">
                  <c:v>1.5100000000000001E-3</c:v>
                </c:pt>
                <c:pt idx="167">
                  <c:v>1.24E-3</c:v>
                </c:pt>
                <c:pt idx="168">
                  <c:v>9.9000000000000108E-4</c:v>
                </c:pt>
                <c:pt idx="169">
                  <c:v>1.4E-3</c:v>
                </c:pt>
                <c:pt idx="170">
                  <c:v>1.0300000000000001E-3</c:v>
                </c:pt>
                <c:pt idx="171">
                  <c:v>1.5E-3</c:v>
                </c:pt>
                <c:pt idx="172">
                  <c:v>1.2700000000000001E-3</c:v>
                </c:pt>
                <c:pt idx="173">
                  <c:v>1.47E-3</c:v>
                </c:pt>
                <c:pt idx="174">
                  <c:v>1.6199999999999999E-3</c:v>
                </c:pt>
                <c:pt idx="175">
                  <c:v>1.17E-3</c:v>
                </c:pt>
                <c:pt idx="176">
                  <c:v>1.32E-3</c:v>
                </c:pt>
                <c:pt idx="177">
                  <c:v>1.5499999999999999E-3</c:v>
                </c:pt>
                <c:pt idx="178">
                  <c:v>1.65E-3</c:v>
                </c:pt>
                <c:pt idx="179">
                  <c:v>1.6299999999999999E-3</c:v>
                </c:pt>
                <c:pt idx="180">
                  <c:v>1.56E-3</c:v>
                </c:pt>
                <c:pt idx="181">
                  <c:v>1.5200000000000001E-3</c:v>
                </c:pt>
                <c:pt idx="182">
                  <c:v>1.33E-3</c:v>
                </c:pt>
                <c:pt idx="183">
                  <c:v>1.3699999999999999E-3</c:v>
                </c:pt>
                <c:pt idx="184">
                  <c:v>1.7799999999999999E-3</c:v>
                </c:pt>
                <c:pt idx="185">
                  <c:v>1.3500000000000001E-3</c:v>
                </c:pt>
                <c:pt idx="186">
                  <c:v>1.6299999999999999E-3</c:v>
                </c:pt>
                <c:pt idx="187">
                  <c:v>1.65E-3</c:v>
                </c:pt>
                <c:pt idx="188">
                  <c:v>1.72E-3</c:v>
                </c:pt>
                <c:pt idx="189">
                  <c:v>1.32E-3</c:v>
                </c:pt>
                <c:pt idx="190">
                  <c:v>1.5E-3</c:v>
                </c:pt>
                <c:pt idx="191">
                  <c:v>1.6800000000000001E-3</c:v>
                </c:pt>
                <c:pt idx="192">
                  <c:v>1.6800000000000001E-3</c:v>
                </c:pt>
                <c:pt idx="193">
                  <c:v>1.31E-3</c:v>
                </c:pt>
                <c:pt idx="194">
                  <c:v>1.5E-3</c:v>
                </c:pt>
                <c:pt idx="195">
                  <c:v>1.8600000000000001E-3</c:v>
                </c:pt>
                <c:pt idx="196">
                  <c:v>1.49E-3</c:v>
                </c:pt>
                <c:pt idx="197">
                  <c:v>1.92E-3</c:v>
                </c:pt>
                <c:pt idx="198">
                  <c:v>1.5900000000000001E-3</c:v>
                </c:pt>
                <c:pt idx="199">
                  <c:v>1.5900000000000001E-3</c:v>
                </c:pt>
                <c:pt idx="200">
                  <c:v>1.6199999999999999E-3</c:v>
                </c:pt>
                <c:pt idx="201">
                  <c:v>1.5900000000000001E-3</c:v>
                </c:pt>
                <c:pt idx="202">
                  <c:v>1.6800000000000001E-3</c:v>
                </c:pt>
                <c:pt idx="203">
                  <c:v>1.5399999999999999E-3</c:v>
                </c:pt>
                <c:pt idx="204">
                  <c:v>1.8600000000000001E-3</c:v>
                </c:pt>
                <c:pt idx="205">
                  <c:v>1.89E-3</c:v>
                </c:pt>
                <c:pt idx="206">
                  <c:v>1.4499999999999999E-3</c:v>
                </c:pt>
                <c:pt idx="207">
                  <c:v>1.58E-3</c:v>
                </c:pt>
                <c:pt idx="208">
                  <c:v>1.6800000000000001E-3</c:v>
                </c:pt>
                <c:pt idx="209">
                  <c:v>1.72E-3</c:v>
                </c:pt>
                <c:pt idx="210">
                  <c:v>1.8500000000000001E-3</c:v>
                </c:pt>
                <c:pt idx="211">
                  <c:v>1.8400000000000001E-3</c:v>
                </c:pt>
                <c:pt idx="212">
                  <c:v>1.7799999999999999E-3</c:v>
                </c:pt>
                <c:pt idx="213">
                  <c:v>1.8600000000000001E-3</c:v>
                </c:pt>
                <c:pt idx="214">
                  <c:v>1.64E-3</c:v>
                </c:pt>
                <c:pt idx="215">
                  <c:v>2.0600000000000002E-3</c:v>
                </c:pt>
                <c:pt idx="216">
                  <c:v>1.73E-3</c:v>
                </c:pt>
                <c:pt idx="217">
                  <c:v>1.8500000000000001E-3</c:v>
                </c:pt>
                <c:pt idx="218">
                  <c:v>2.0899999999999998E-3</c:v>
                </c:pt>
                <c:pt idx="219">
                  <c:v>2.0300000000000001E-3</c:v>
                </c:pt>
                <c:pt idx="220">
                  <c:v>1.92E-3</c:v>
                </c:pt>
                <c:pt idx="221">
                  <c:v>2.14E-3</c:v>
                </c:pt>
                <c:pt idx="222">
                  <c:v>2.0899999999999998E-3</c:v>
                </c:pt>
                <c:pt idx="223">
                  <c:v>2.3400000000000001E-3</c:v>
                </c:pt>
                <c:pt idx="224">
                  <c:v>2.2300000000000002E-3</c:v>
                </c:pt>
                <c:pt idx="225">
                  <c:v>2.1299999999999999E-3</c:v>
                </c:pt>
                <c:pt idx="226">
                  <c:v>2.0899999999999998E-3</c:v>
                </c:pt>
                <c:pt idx="227">
                  <c:v>1.91E-3</c:v>
                </c:pt>
                <c:pt idx="228">
                  <c:v>1.8500000000000001E-3</c:v>
                </c:pt>
                <c:pt idx="229">
                  <c:v>2.2699999999999999E-3</c:v>
                </c:pt>
                <c:pt idx="230">
                  <c:v>2.4299999999999999E-3</c:v>
                </c:pt>
                <c:pt idx="231">
                  <c:v>1.99E-3</c:v>
                </c:pt>
                <c:pt idx="232">
                  <c:v>2.1299999999999999E-3</c:v>
                </c:pt>
                <c:pt idx="233">
                  <c:v>2.2200000000000002E-3</c:v>
                </c:pt>
                <c:pt idx="234">
                  <c:v>2.1199999999999999E-3</c:v>
                </c:pt>
                <c:pt idx="235">
                  <c:v>2.2799999999999999E-3</c:v>
                </c:pt>
                <c:pt idx="236">
                  <c:v>2.4299999999999999E-3</c:v>
                </c:pt>
                <c:pt idx="237">
                  <c:v>1.97E-3</c:v>
                </c:pt>
                <c:pt idx="238">
                  <c:v>2.4099999999999998E-3</c:v>
                </c:pt>
                <c:pt idx="239">
                  <c:v>2.1099999999999999E-3</c:v>
                </c:pt>
                <c:pt idx="240">
                  <c:v>2.31E-3</c:v>
                </c:pt>
                <c:pt idx="241">
                  <c:v>2.2799999999999999E-3</c:v>
                </c:pt>
                <c:pt idx="242">
                  <c:v>2.3700000000000001E-3</c:v>
                </c:pt>
                <c:pt idx="243">
                  <c:v>2.4399999999999999E-3</c:v>
                </c:pt>
                <c:pt idx="244">
                  <c:v>2.2300000000000002E-3</c:v>
                </c:pt>
                <c:pt idx="245">
                  <c:v>1.98E-3</c:v>
                </c:pt>
                <c:pt idx="246">
                  <c:v>2.49E-3</c:v>
                </c:pt>
                <c:pt idx="247">
                  <c:v>2.2499999999999998E-3</c:v>
                </c:pt>
                <c:pt idx="248">
                  <c:v>2E-3</c:v>
                </c:pt>
                <c:pt idx="249">
                  <c:v>2.3999999999999998E-3</c:v>
                </c:pt>
                <c:pt idx="250">
                  <c:v>2.5000000000000001E-3</c:v>
                </c:pt>
                <c:pt idx="251">
                  <c:v>2.4199999999999998E-3</c:v>
                </c:pt>
                <c:pt idx="252">
                  <c:v>2.4199999999999998E-3</c:v>
                </c:pt>
                <c:pt idx="253">
                  <c:v>2.3700000000000001E-3</c:v>
                </c:pt>
                <c:pt idx="254">
                  <c:v>2.6099999999999999E-3</c:v>
                </c:pt>
                <c:pt idx="255">
                  <c:v>2.5799999999999998E-3</c:v>
                </c:pt>
                <c:pt idx="256">
                  <c:v>2.7000000000000001E-3</c:v>
                </c:pt>
                <c:pt idx="257">
                  <c:v>2.7399999999999998E-3</c:v>
                </c:pt>
                <c:pt idx="258">
                  <c:v>2.14E-3</c:v>
                </c:pt>
                <c:pt idx="259">
                  <c:v>2.2100000000000002E-3</c:v>
                </c:pt>
                <c:pt idx="260">
                  <c:v>2.5400000000000002E-3</c:v>
                </c:pt>
                <c:pt idx="261">
                  <c:v>2.4599999999999999E-3</c:v>
                </c:pt>
                <c:pt idx="262">
                  <c:v>2.7499999999999998E-3</c:v>
                </c:pt>
                <c:pt idx="263">
                  <c:v>2.7499999999999998E-3</c:v>
                </c:pt>
                <c:pt idx="264">
                  <c:v>2.8999999999999998E-3</c:v>
                </c:pt>
                <c:pt idx="265">
                  <c:v>2.66E-3</c:v>
                </c:pt>
                <c:pt idx="266">
                  <c:v>2.4199999999999998E-3</c:v>
                </c:pt>
                <c:pt idx="267">
                  <c:v>2.8E-3</c:v>
                </c:pt>
                <c:pt idx="268">
                  <c:v>2.5799999999999998E-3</c:v>
                </c:pt>
                <c:pt idx="269">
                  <c:v>2.96E-3</c:v>
                </c:pt>
                <c:pt idx="270">
                  <c:v>2.5699999999999998E-3</c:v>
                </c:pt>
                <c:pt idx="271">
                  <c:v>2.9399999999999999E-3</c:v>
                </c:pt>
                <c:pt idx="272">
                  <c:v>2.5999999999999999E-3</c:v>
                </c:pt>
                <c:pt idx="273">
                  <c:v>2.9299999999999999E-3</c:v>
                </c:pt>
                <c:pt idx="274">
                  <c:v>2.8300000000000001E-3</c:v>
                </c:pt>
                <c:pt idx="275">
                  <c:v>3.3400000000000001E-3</c:v>
                </c:pt>
                <c:pt idx="276">
                  <c:v>2.81E-3</c:v>
                </c:pt>
                <c:pt idx="277">
                  <c:v>3.0100000000000001E-3</c:v>
                </c:pt>
                <c:pt idx="278">
                  <c:v>2.9099999999999998E-3</c:v>
                </c:pt>
                <c:pt idx="279">
                  <c:v>2.9099999999999998E-3</c:v>
                </c:pt>
                <c:pt idx="280">
                  <c:v>2.7200000000000002E-3</c:v>
                </c:pt>
                <c:pt idx="281">
                  <c:v>2.9199999999999999E-3</c:v>
                </c:pt>
                <c:pt idx="282">
                  <c:v>2.7000000000000001E-3</c:v>
                </c:pt>
                <c:pt idx="283">
                  <c:v>2.98E-3</c:v>
                </c:pt>
                <c:pt idx="284">
                  <c:v>2.8600000000000001E-3</c:v>
                </c:pt>
                <c:pt idx="285">
                  <c:v>2.97E-3</c:v>
                </c:pt>
                <c:pt idx="286">
                  <c:v>2.8999999999999998E-3</c:v>
                </c:pt>
                <c:pt idx="287">
                  <c:v>3.0100000000000001E-3</c:v>
                </c:pt>
                <c:pt idx="288">
                  <c:v>2.9199999999999999E-3</c:v>
                </c:pt>
                <c:pt idx="289">
                  <c:v>2.8600000000000001E-3</c:v>
                </c:pt>
                <c:pt idx="290">
                  <c:v>2.7000000000000001E-3</c:v>
                </c:pt>
                <c:pt idx="291">
                  <c:v>3.0300000000000001E-3</c:v>
                </c:pt>
                <c:pt idx="292">
                  <c:v>3.2000000000000002E-3</c:v>
                </c:pt>
                <c:pt idx="293">
                  <c:v>3.16E-3</c:v>
                </c:pt>
                <c:pt idx="294">
                  <c:v>2.9499999999999999E-3</c:v>
                </c:pt>
                <c:pt idx="295">
                  <c:v>3.3600000000000001E-3</c:v>
                </c:pt>
                <c:pt idx="296">
                  <c:v>3.1700000000000001E-3</c:v>
                </c:pt>
                <c:pt idx="297">
                  <c:v>3.0400000000000002E-3</c:v>
                </c:pt>
                <c:pt idx="298">
                  <c:v>3.3E-3</c:v>
                </c:pt>
                <c:pt idx="299">
                  <c:v>2.98E-3</c:v>
                </c:pt>
                <c:pt idx="300">
                  <c:v>3.3400000000000001E-3</c:v>
                </c:pt>
                <c:pt idx="301">
                  <c:v>3.31E-3</c:v>
                </c:pt>
                <c:pt idx="302">
                  <c:v>3.5000000000000001E-3</c:v>
                </c:pt>
                <c:pt idx="303">
                  <c:v>3.2100000000000002E-3</c:v>
                </c:pt>
                <c:pt idx="304">
                  <c:v>3.1199999999999999E-3</c:v>
                </c:pt>
                <c:pt idx="305">
                  <c:v>3.2699999999999999E-3</c:v>
                </c:pt>
                <c:pt idx="306">
                  <c:v>3.0699999999999998E-3</c:v>
                </c:pt>
                <c:pt idx="307">
                  <c:v>3.3899999999999998E-3</c:v>
                </c:pt>
                <c:pt idx="308">
                  <c:v>3.3E-3</c:v>
                </c:pt>
                <c:pt idx="309">
                  <c:v>3.1199999999999999E-3</c:v>
                </c:pt>
                <c:pt idx="310">
                  <c:v>3.5000000000000001E-3</c:v>
                </c:pt>
                <c:pt idx="311">
                  <c:v>3.6800000000000001E-3</c:v>
                </c:pt>
                <c:pt idx="312">
                  <c:v>3.4399999999999999E-3</c:v>
                </c:pt>
                <c:pt idx="313">
                  <c:v>3.1700000000000001E-3</c:v>
                </c:pt>
              </c:numCache>
            </c:numRef>
          </c:xVal>
          <c:yVal>
            <c:numRef>
              <c:f>Sheet1!$H$2885:$H$3198</c:f>
              <c:numCache>
                <c:formatCode>General</c:formatCode>
                <c:ptCount val="314"/>
                <c:pt idx="0">
                  <c:v>0.155</c:v>
                </c:pt>
                <c:pt idx="1">
                  <c:v>0.156</c:v>
                </c:pt>
                <c:pt idx="2">
                  <c:v>0.159</c:v>
                </c:pt>
                <c:pt idx="3">
                  <c:v>0.16400000000000001</c:v>
                </c:pt>
                <c:pt idx="4">
                  <c:v>0.16600000000000001</c:v>
                </c:pt>
                <c:pt idx="5">
                  <c:v>0.17399999999999999</c:v>
                </c:pt>
                <c:pt idx="6">
                  <c:v>0.215</c:v>
                </c:pt>
                <c:pt idx="7">
                  <c:v>0.191</c:v>
                </c:pt>
                <c:pt idx="8">
                  <c:v>0.191</c:v>
                </c:pt>
                <c:pt idx="9">
                  <c:v>0.20100000000000001</c:v>
                </c:pt>
                <c:pt idx="10">
                  <c:v>0.21</c:v>
                </c:pt>
                <c:pt idx="11">
                  <c:v>0.20499999999999999</c:v>
                </c:pt>
                <c:pt idx="12">
                  <c:v>0.21099999999999999</c:v>
                </c:pt>
                <c:pt idx="13">
                  <c:v>0.219</c:v>
                </c:pt>
                <c:pt idx="14">
                  <c:v>0.22700000000000001</c:v>
                </c:pt>
                <c:pt idx="15">
                  <c:v>0.222</c:v>
                </c:pt>
                <c:pt idx="16">
                  <c:v>0.23799999999999999</c:v>
                </c:pt>
                <c:pt idx="17">
                  <c:v>0.245</c:v>
                </c:pt>
                <c:pt idx="18">
                  <c:v>0.23400000000000001</c:v>
                </c:pt>
                <c:pt idx="19">
                  <c:v>0.24399999999999999</c:v>
                </c:pt>
                <c:pt idx="20">
                  <c:v>0.317</c:v>
                </c:pt>
                <c:pt idx="21">
                  <c:v>0.28199999999999997</c:v>
                </c:pt>
                <c:pt idx="22">
                  <c:v>0.28299999999999997</c:v>
                </c:pt>
                <c:pt idx="23">
                  <c:v>0.28799999999999998</c:v>
                </c:pt>
                <c:pt idx="24">
                  <c:v>0.28699999999999998</c:v>
                </c:pt>
                <c:pt idx="25">
                  <c:v>0.29399999999999998</c:v>
                </c:pt>
                <c:pt idx="26">
                  <c:v>0.29799999999999999</c:v>
                </c:pt>
                <c:pt idx="27">
                  <c:v>0.31</c:v>
                </c:pt>
                <c:pt idx="28">
                  <c:v>0.30399999999999999</c:v>
                </c:pt>
                <c:pt idx="29">
                  <c:v>0.318</c:v>
                </c:pt>
                <c:pt idx="30">
                  <c:v>0.314</c:v>
                </c:pt>
                <c:pt idx="31">
                  <c:v>0.35199999999999998</c:v>
                </c:pt>
                <c:pt idx="32">
                  <c:v>0.33700000000000002</c:v>
                </c:pt>
                <c:pt idx="33">
                  <c:v>0.34499999999999997</c:v>
                </c:pt>
                <c:pt idx="34">
                  <c:v>0.34499999999999997</c:v>
                </c:pt>
                <c:pt idx="35">
                  <c:v>0.35</c:v>
                </c:pt>
                <c:pt idx="36">
                  <c:v>0.34599999999999997</c:v>
                </c:pt>
                <c:pt idx="37">
                  <c:v>0.36299999999999999</c:v>
                </c:pt>
                <c:pt idx="38">
                  <c:v>0.371</c:v>
                </c:pt>
                <c:pt idx="39">
                  <c:v>0.37</c:v>
                </c:pt>
                <c:pt idx="40">
                  <c:v>0.36299999999999999</c:v>
                </c:pt>
                <c:pt idx="41">
                  <c:v>0.38300000000000001</c:v>
                </c:pt>
                <c:pt idx="42">
                  <c:v>0.38100000000000001</c:v>
                </c:pt>
                <c:pt idx="43">
                  <c:v>0.38300000000000001</c:v>
                </c:pt>
                <c:pt idx="44">
                  <c:v>0.38200000000000001</c:v>
                </c:pt>
                <c:pt idx="45">
                  <c:v>0.39900000000000002</c:v>
                </c:pt>
                <c:pt idx="46">
                  <c:v>0.39200000000000002</c:v>
                </c:pt>
                <c:pt idx="47">
                  <c:v>0.39700000000000002</c:v>
                </c:pt>
                <c:pt idx="48">
                  <c:v>0.4</c:v>
                </c:pt>
                <c:pt idx="49">
                  <c:v>0.40200000000000002</c:v>
                </c:pt>
                <c:pt idx="50">
                  <c:v>0.41399999999999998</c:v>
                </c:pt>
                <c:pt idx="51">
                  <c:v>0.41099999999999998</c:v>
                </c:pt>
                <c:pt idx="52">
                  <c:v>0.41699999999999998</c:v>
                </c:pt>
                <c:pt idx="53">
                  <c:v>0.39100000000000001</c:v>
                </c:pt>
                <c:pt idx="54">
                  <c:v>0.42599999999999999</c:v>
                </c:pt>
                <c:pt idx="55">
                  <c:v>0.43</c:v>
                </c:pt>
                <c:pt idx="56">
                  <c:v>0.42299999999999999</c:v>
                </c:pt>
                <c:pt idx="57">
                  <c:v>0.44900000000000001</c:v>
                </c:pt>
                <c:pt idx="58">
                  <c:v>0.44700000000000001</c:v>
                </c:pt>
                <c:pt idx="59">
                  <c:v>0.44800000000000001</c:v>
                </c:pt>
                <c:pt idx="60">
                  <c:v>0.45500000000000002</c:v>
                </c:pt>
                <c:pt idx="61">
                  <c:v>0.46100000000000002</c:v>
                </c:pt>
                <c:pt idx="62">
                  <c:v>0.46700000000000003</c:v>
                </c:pt>
                <c:pt idx="63">
                  <c:v>0.46300000000000002</c:v>
                </c:pt>
                <c:pt idx="64">
                  <c:v>0.47099999999999997</c:v>
                </c:pt>
                <c:pt idx="65">
                  <c:v>0.48</c:v>
                </c:pt>
                <c:pt idx="66">
                  <c:v>0.47899999999999998</c:v>
                </c:pt>
                <c:pt idx="67">
                  <c:v>0.47399999999999998</c:v>
                </c:pt>
                <c:pt idx="68">
                  <c:v>0.48599999999999999</c:v>
                </c:pt>
                <c:pt idx="69">
                  <c:v>0.49199999999999999</c:v>
                </c:pt>
                <c:pt idx="70">
                  <c:v>0.49099999999999999</c:v>
                </c:pt>
                <c:pt idx="71">
                  <c:v>0.49399999999999999</c:v>
                </c:pt>
                <c:pt idx="72">
                  <c:v>0.49399999999999999</c:v>
                </c:pt>
                <c:pt idx="73">
                  <c:v>0.502</c:v>
                </c:pt>
                <c:pt idx="74">
                  <c:v>0.5</c:v>
                </c:pt>
                <c:pt idx="75">
                  <c:v>0.50700000000000001</c:v>
                </c:pt>
                <c:pt idx="76">
                  <c:v>0.50700000000000001</c:v>
                </c:pt>
                <c:pt idx="77">
                  <c:v>0.52100000000000002</c:v>
                </c:pt>
                <c:pt idx="78">
                  <c:v>0.51900000000000002</c:v>
                </c:pt>
                <c:pt idx="79">
                  <c:v>0.52900000000000003</c:v>
                </c:pt>
                <c:pt idx="80">
                  <c:v>0.53100000000000003</c:v>
                </c:pt>
                <c:pt idx="81">
                  <c:v>0.53300000000000003</c:v>
                </c:pt>
                <c:pt idx="82">
                  <c:v>0.54900000000000004</c:v>
                </c:pt>
                <c:pt idx="83">
                  <c:v>0.55500000000000005</c:v>
                </c:pt>
                <c:pt idx="84">
                  <c:v>0.56300000000000106</c:v>
                </c:pt>
                <c:pt idx="85">
                  <c:v>0.56899999999999995</c:v>
                </c:pt>
                <c:pt idx="86">
                  <c:v>0.56999999999999995</c:v>
                </c:pt>
                <c:pt idx="87">
                  <c:v>0.57100000000000095</c:v>
                </c:pt>
                <c:pt idx="88">
                  <c:v>0.57700000000000096</c:v>
                </c:pt>
                <c:pt idx="89">
                  <c:v>0.57999999999999996</c:v>
                </c:pt>
                <c:pt idx="90">
                  <c:v>0.58199999999999996</c:v>
                </c:pt>
                <c:pt idx="91">
                  <c:v>0.58899999999999997</c:v>
                </c:pt>
                <c:pt idx="92">
                  <c:v>0.59299999999999997</c:v>
                </c:pt>
                <c:pt idx="93">
                  <c:v>0.59399999999999997</c:v>
                </c:pt>
                <c:pt idx="94">
                  <c:v>0.60199999999999998</c:v>
                </c:pt>
                <c:pt idx="95">
                  <c:v>0.60699999999999998</c:v>
                </c:pt>
                <c:pt idx="96">
                  <c:v>0.60099999999999998</c:v>
                </c:pt>
                <c:pt idx="97">
                  <c:v>0.61599999999999999</c:v>
                </c:pt>
                <c:pt idx="98">
                  <c:v>0.624</c:v>
                </c:pt>
                <c:pt idx="99">
                  <c:v>0.63200000000000001</c:v>
                </c:pt>
                <c:pt idx="100">
                  <c:v>0.64300000000000102</c:v>
                </c:pt>
                <c:pt idx="101">
                  <c:v>0.64800000000000102</c:v>
                </c:pt>
                <c:pt idx="102">
                  <c:v>0.64900000000000102</c:v>
                </c:pt>
                <c:pt idx="103">
                  <c:v>0.64500000000000102</c:v>
                </c:pt>
                <c:pt idx="104">
                  <c:v>0.64900000000000102</c:v>
                </c:pt>
                <c:pt idx="105">
                  <c:v>0.66500000000000103</c:v>
                </c:pt>
                <c:pt idx="106">
                  <c:v>0.67600000000000104</c:v>
                </c:pt>
                <c:pt idx="107">
                  <c:v>0.66000000000000103</c:v>
                </c:pt>
                <c:pt idx="108">
                  <c:v>0.67500000000000104</c:v>
                </c:pt>
                <c:pt idx="109">
                  <c:v>0.67700000000000105</c:v>
                </c:pt>
                <c:pt idx="110">
                  <c:v>0.68900000000000095</c:v>
                </c:pt>
                <c:pt idx="111">
                  <c:v>0.68200000000000005</c:v>
                </c:pt>
                <c:pt idx="112">
                  <c:v>0.69400000000000095</c:v>
                </c:pt>
                <c:pt idx="113">
                  <c:v>0.70299999999999996</c:v>
                </c:pt>
                <c:pt idx="114">
                  <c:v>0.71</c:v>
                </c:pt>
                <c:pt idx="115">
                  <c:v>0.72299999999999998</c:v>
                </c:pt>
                <c:pt idx="116">
                  <c:v>0.72199999999999998</c:v>
                </c:pt>
                <c:pt idx="117">
                  <c:v>0.72400000000000098</c:v>
                </c:pt>
                <c:pt idx="118">
                  <c:v>0.73199999999999998</c:v>
                </c:pt>
                <c:pt idx="119">
                  <c:v>0.73800000000000099</c:v>
                </c:pt>
                <c:pt idx="120">
                  <c:v>0.74399999999999999</c:v>
                </c:pt>
                <c:pt idx="121">
                  <c:v>0.74199999999999999</c:v>
                </c:pt>
                <c:pt idx="122">
                  <c:v>0.75700000000000001</c:v>
                </c:pt>
                <c:pt idx="123">
                  <c:v>0.75900000000000001</c:v>
                </c:pt>
                <c:pt idx="124">
                  <c:v>0.75700000000000001</c:v>
                </c:pt>
                <c:pt idx="125">
                  <c:v>0.77400000000000002</c:v>
                </c:pt>
                <c:pt idx="126">
                  <c:v>0.76800000000000102</c:v>
                </c:pt>
                <c:pt idx="127">
                  <c:v>0.77300000000000102</c:v>
                </c:pt>
                <c:pt idx="128">
                  <c:v>0.78500000000000003</c:v>
                </c:pt>
                <c:pt idx="129">
                  <c:v>0.78300000000000003</c:v>
                </c:pt>
                <c:pt idx="130">
                  <c:v>0.79700000000000004</c:v>
                </c:pt>
                <c:pt idx="131">
                  <c:v>0.75700000000000001</c:v>
                </c:pt>
                <c:pt idx="132">
                  <c:v>0.81299999999999994</c:v>
                </c:pt>
                <c:pt idx="133">
                  <c:v>0.82100000000000095</c:v>
                </c:pt>
                <c:pt idx="134">
                  <c:v>0.82699999999999996</c:v>
                </c:pt>
                <c:pt idx="135">
                  <c:v>0.81900000000000095</c:v>
                </c:pt>
                <c:pt idx="136">
                  <c:v>0.83099999999999996</c:v>
                </c:pt>
                <c:pt idx="137">
                  <c:v>0.84400000000000097</c:v>
                </c:pt>
                <c:pt idx="138">
                  <c:v>0.84499999999999997</c:v>
                </c:pt>
                <c:pt idx="139">
                  <c:v>0.85199999999999998</c:v>
                </c:pt>
                <c:pt idx="140">
                  <c:v>0.85499999999999998</c:v>
                </c:pt>
                <c:pt idx="141">
                  <c:v>0.873000000000001</c:v>
                </c:pt>
                <c:pt idx="142">
                  <c:v>0.86599999999999999</c:v>
                </c:pt>
                <c:pt idx="143">
                  <c:v>0.87</c:v>
                </c:pt>
                <c:pt idx="144">
                  <c:v>0.86199999999999999</c:v>
                </c:pt>
                <c:pt idx="145">
                  <c:v>0.87</c:v>
                </c:pt>
                <c:pt idx="146">
                  <c:v>0.88400000000000001</c:v>
                </c:pt>
                <c:pt idx="147">
                  <c:v>0.91</c:v>
                </c:pt>
                <c:pt idx="148">
                  <c:v>0.90700000000000003</c:v>
                </c:pt>
                <c:pt idx="149">
                  <c:v>0.90400000000000003</c:v>
                </c:pt>
                <c:pt idx="150">
                  <c:v>0.91</c:v>
                </c:pt>
                <c:pt idx="151">
                  <c:v>0.92</c:v>
                </c:pt>
                <c:pt idx="152">
                  <c:v>0.92800000000000005</c:v>
                </c:pt>
                <c:pt idx="153">
                  <c:v>0.94200000000000095</c:v>
                </c:pt>
                <c:pt idx="154">
                  <c:v>0.94399999999999995</c:v>
                </c:pt>
                <c:pt idx="155">
                  <c:v>0.95100000000000096</c:v>
                </c:pt>
                <c:pt idx="156">
                  <c:v>0.95699999999999996</c:v>
                </c:pt>
                <c:pt idx="157">
                  <c:v>0.96900000000000097</c:v>
                </c:pt>
                <c:pt idx="158">
                  <c:v>0.96900000000000097</c:v>
                </c:pt>
                <c:pt idx="159">
                  <c:v>0.97</c:v>
                </c:pt>
                <c:pt idx="160">
                  <c:v>0.97499999999999998</c:v>
                </c:pt>
                <c:pt idx="161">
                  <c:v>0.98499999999999999</c:v>
                </c:pt>
                <c:pt idx="162">
                  <c:v>0.99399999999999999</c:v>
                </c:pt>
                <c:pt idx="163">
                  <c:v>0.99</c:v>
                </c:pt>
                <c:pt idx="164">
                  <c:v>1.002</c:v>
                </c:pt>
                <c:pt idx="165">
                  <c:v>1.002</c:v>
                </c:pt>
                <c:pt idx="166">
                  <c:v>1.008</c:v>
                </c:pt>
                <c:pt idx="167">
                  <c:v>1.022999999999999</c:v>
                </c:pt>
                <c:pt idx="168">
                  <c:v>1.028</c:v>
                </c:pt>
                <c:pt idx="169">
                  <c:v>1.040999999999999</c:v>
                </c:pt>
                <c:pt idx="170">
                  <c:v>1.032999999999999</c:v>
                </c:pt>
                <c:pt idx="171">
                  <c:v>1.042999999999999</c:v>
                </c:pt>
                <c:pt idx="172">
                  <c:v>1.048</c:v>
                </c:pt>
                <c:pt idx="173">
                  <c:v>1.048</c:v>
                </c:pt>
                <c:pt idx="174">
                  <c:v>1.054999999999999</c:v>
                </c:pt>
                <c:pt idx="175">
                  <c:v>1.0720000000000001</c:v>
                </c:pt>
                <c:pt idx="176">
                  <c:v>1.0720000000000001</c:v>
                </c:pt>
                <c:pt idx="177">
                  <c:v>1.0639999999999981</c:v>
                </c:pt>
                <c:pt idx="178">
                  <c:v>1.0920000000000001</c:v>
                </c:pt>
                <c:pt idx="179">
                  <c:v>1.1060000000000001</c:v>
                </c:pt>
                <c:pt idx="180">
                  <c:v>1.103</c:v>
                </c:pt>
                <c:pt idx="181">
                  <c:v>1.109</c:v>
                </c:pt>
                <c:pt idx="182">
                  <c:v>1.111999999999999</c:v>
                </c:pt>
                <c:pt idx="183">
                  <c:v>1.127999999999999</c:v>
                </c:pt>
                <c:pt idx="184">
                  <c:v>1.131</c:v>
                </c:pt>
                <c:pt idx="185">
                  <c:v>1.147</c:v>
                </c:pt>
                <c:pt idx="186">
                  <c:v>1.145</c:v>
                </c:pt>
                <c:pt idx="187">
                  <c:v>1.159</c:v>
                </c:pt>
                <c:pt idx="188">
                  <c:v>1.165999999999999</c:v>
                </c:pt>
                <c:pt idx="189">
                  <c:v>1.171999999999999</c:v>
                </c:pt>
                <c:pt idx="190">
                  <c:v>1.1830000000000001</c:v>
                </c:pt>
                <c:pt idx="191">
                  <c:v>1.1859999999999991</c:v>
                </c:pt>
                <c:pt idx="192">
                  <c:v>1.1870000000000001</c:v>
                </c:pt>
                <c:pt idx="193">
                  <c:v>1.204999999999999</c:v>
                </c:pt>
                <c:pt idx="194">
                  <c:v>1.204999999999999</c:v>
                </c:pt>
                <c:pt idx="195">
                  <c:v>1.206999999999999</c:v>
                </c:pt>
                <c:pt idx="196">
                  <c:v>1.226999999999999</c:v>
                </c:pt>
                <c:pt idx="197">
                  <c:v>1.238</c:v>
                </c:pt>
                <c:pt idx="198">
                  <c:v>1.228999999999999</c:v>
                </c:pt>
                <c:pt idx="199">
                  <c:v>1.252</c:v>
                </c:pt>
                <c:pt idx="200">
                  <c:v>1.26</c:v>
                </c:pt>
                <c:pt idx="201">
                  <c:v>1.252999999999999</c:v>
                </c:pt>
                <c:pt idx="202">
                  <c:v>1.244</c:v>
                </c:pt>
                <c:pt idx="203">
                  <c:v>1.27</c:v>
                </c:pt>
                <c:pt idx="204">
                  <c:v>1.274999999999999</c:v>
                </c:pt>
                <c:pt idx="205">
                  <c:v>1.288999999999999</c:v>
                </c:pt>
                <c:pt idx="206">
                  <c:v>1.298</c:v>
                </c:pt>
                <c:pt idx="207">
                  <c:v>1.323</c:v>
                </c:pt>
                <c:pt idx="208">
                  <c:v>1.3169999999999999</c:v>
                </c:pt>
                <c:pt idx="209">
                  <c:v>1.3089999999999991</c:v>
                </c:pt>
                <c:pt idx="210">
                  <c:v>1.33</c:v>
                </c:pt>
                <c:pt idx="211">
                  <c:v>1.345999999999999</c:v>
                </c:pt>
                <c:pt idx="212">
                  <c:v>1.405999999999997</c:v>
                </c:pt>
                <c:pt idx="213">
                  <c:v>1.373</c:v>
                </c:pt>
                <c:pt idx="214">
                  <c:v>1.381999999999999</c:v>
                </c:pt>
                <c:pt idx="215">
                  <c:v>1.3879999999999999</c:v>
                </c:pt>
                <c:pt idx="216">
                  <c:v>1.381999999999999</c:v>
                </c:pt>
                <c:pt idx="217">
                  <c:v>1.4079999999999979</c:v>
                </c:pt>
                <c:pt idx="218">
                  <c:v>1.411999999999997</c:v>
                </c:pt>
                <c:pt idx="219">
                  <c:v>1.4259999999999979</c:v>
                </c:pt>
                <c:pt idx="220">
                  <c:v>1.444</c:v>
                </c:pt>
                <c:pt idx="221">
                  <c:v>1.4379999999999999</c:v>
                </c:pt>
                <c:pt idx="222">
                  <c:v>1.444</c:v>
                </c:pt>
                <c:pt idx="223">
                  <c:v>1.452</c:v>
                </c:pt>
                <c:pt idx="224">
                  <c:v>1.464999999999999</c:v>
                </c:pt>
                <c:pt idx="225">
                  <c:v>1.464999999999999</c:v>
                </c:pt>
                <c:pt idx="226">
                  <c:v>1.474999999999999</c:v>
                </c:pt>
                <c:pt idx="227">
                  <c:v>1.534</c:v>
                </c:pt>
                <c:pt idx="228">
                  <c:v>1.542999999999999</c:v>
                </c:pt>
                <c:pt idx="229">
                  <c:v>1.547999999999998</c:v>
                </c:pt>
                <c:pt idx="230">
                  <c:v>1.5609999999999991</c:v>
                </c:pt>
                <c:pt idx="231">
                  <c:v>1.5649999999999991</c:v>
                </c:pt>
                <c:pt idx="232">
                  <c:v>1.585</c:v>
                </c:pt>
                <c:pt idx="233">
                  <c:v>1.593</c:v>
                </c:pt>
                <c:pt idx="234">
                  <c:v>1.587999999999999</c:v>
                </c:pt>
                <c:pt idx="235">
                  <c:v>1.603</c:v>
                </c:pt>
                <c:pt idx="236">
                  <c:v>1.605</c:v>
                </c:pt>
                <c:pt idx="237">
                  <c:v>1.6120000000000001</c:v>
                </c:pt>
                <c:pt idx="238">
                  <c:v>1.627</c:v>
                </c:pt>
                <c:pt idx="239">
                  <c:v>1.627</c:v>
                </c:pt>
                <c:pt idx="240">
                  <c:v>1.645</c:v>
                </c:pt>
                <c:pt idx="241">
                  <c:v>1.655</c:v>
                </c:pt>
                <c:pt idx="242">
                  <c:v>1.657</c:v>
                </c:pt>
                <c:pt idx="243">
                  <c:v>1.665999999999999</c:v>
                </c:pt>
                <c:pt idx="244">
                  <c:v>1.671</c:v>
                </c:pt>
                <c:pt idx="245">
                  <c:v>1.6910000000000001</c:v>
                </c:pt>
                <c:pt idx="246">
                  <c:v>1.6870000000000001</c:v>
                </c:pt>
                <c:pt idx="247">
                  <c:v>1.748</c:v>
                </c:pt>
                <c:pt idx="248">
                  <c:v>1.712</c:v>
                </c:pt>
                <c:pt idx="249">
                  <c:v>1.724999999999999</c:v>
                </c:pt>
                <c:pt idx="250">
                  <c:v>1.734999999999999</c:v>
                </c:pt>
                <c:pt idx="251">
                  <c:v>1.742999999999999</c:v>
                </c:pt>
                <c:pt idx="252">
                  <c:v>1.746</c:v>
                </c:pt>
                <c:pt idx="253">
                  <c:v>1.764</c:v>
                </c:pt>
                <c:pt idx="254">
                  <c:v>1.776</c:v>
                </c:pt>
                <c:pt idx="255">
                  <c:v>1.78</c:v>
                </c:pt>
                <c:pt idx="256">
                  <c:v>1.79</c:v>
                </c:pt>
                <c:pt idx="257">
                  <c:v>1.796999999999999</c:v>
                </c:pt>
                <c:pt idx="258">
                  <c:v>1.8089999999999999</c:v>
                </c:pt>
                <c:pt idx="259">
                  <c:v>1.8129999999999991</c:v>
                </c:pt>
                <c:pt idx="260">
                  <c:v>1.821999999999999</c:v>
                </c:pt>
                <c:pt idx="261">
                  <c:v>1.829</c:v>
                </c:pt>
                <c:pt idx="262">
                  <c:v>1.837</c:v>
                </c:pt>
                <c:pt idx="263">
                  <c:v>1.85</c:v>
                </c:pt>
                <c:pt idx="264">
                  <c:v>1.857</c:v>
                </c:pt>
                <c:pt idx="265">
                  <c:v>1.867999999999999</c:v>
                </c:pt>
                <c:pt idx="266">
                  <c:v>1.873</c:v>
                </c:pt>
                <c:pt idx="267">
                  <c:v>1.887</c:v>
                </c:pt>
                <c:pt idx="268">
                  <c:v>1.887999999999999</c:v>
                </c:pt>
                <c:pt idx="269">
                  <c:v>1.899</c:v>
                </c:pt>
                <c:pt idx="270">
                  <c:v>1.907</c:v>
                </c:pt>
                <c:pt idx="271">
                  <c:v>1.91</c:v>
                </c:pt>
                <c:pt idx="272">
                  <c:v>1.9139999999999979</c:v>
                </c:pt>
                <c:pt idx="273">
                  <c:v>1.9339999999999979</c:v>
                </c:pt>
                <c:pt idx="274">
                  <c:v>1.9450000000000001</c:v>
                </c:pt>
                <c:pt idx="275">
                  <c:v>1.9550000000000001</c:v>
                </c:pt>
                <c:pt idx="276">
                  <c:v>1.9600000000000011</c:v>
                </c:pt>
                <c:pt idx="277">
                  <c:v>1.9620000000000011</c:v>
                </c:pt>
                <c:pt idx="278">
                  <c:v>1.9660000000000011</c:v>
                </c:pt>
                <c:pt idx="279">
                  <c:v>1.9860000000000011</c:v>
                </c:pt>
                <c:pt idx="280">
                  <c:v>1.9970000000000001</c:v>
                </c:pt>
                <c:pt idx="281">
                  <c:v>1.9940000000000011</c:v>
                </c:pt>
                <c:pt idx="282">
                  <c:v>2.0119999999999991</c:v>
                </c:pt>
                <c:pt idx="283">
                  <c:v>2.02</c:v>
                </c:pt>
                <c:pt idx="284">
                  <c:v>2.0249999999999999</c:v>
                </c:pt>
                <c:pt idx="285">
                  <c:v>2.0329999999999981</c:v>
                </c:pt>
                <c:pt idx="286">
                  <c:v>2.0419999999999998</c:v>
                </c:pt>
                <c:pt idx="287">
                  <c:v>2.0459999999999998</c:v>
                </c:pt>
                <c:pt idx="288">
                  <c:v>2.0489999999999999</c:v>
                </c:pt>
                <c:pt idx="289">
                  <c:v>2.0539999999999998</c:v>
                </c:pt>
                <c:pt idx="290">
                  <c:v>2.0710000000000002</c:v>
                </c:pt>
                <c:pt idx="291">
                  <c:v>2.0840000000000001</c:v>
                </c:pt>
                <c:pt idx="292">
                  <c:v>2.08</c:v>
                </c:pt>
                <c:pt idx="293">
                  <c:v>2.089</c:v>
                </c:pt>
                <c:pt idx="294">
                  <c:v>2.101</c:v>
                </c:pt>
                <c:pt idx="295">
                  <c:v>2.1030000000000002</c:v>
                </c:pt>
                <c:pt idx="296">
                  <c:v>2.113</c:v>
                </c:pt>
                <c:pt idx="297">
                  <c:v>2.1110000000000002</c:v>
                </c:pt>
                <c:pt idx="298">
                  <c:v>2.1339999999999999</c:v>
                </c:pt>
                <c:pt idx="299">
                  <c:v>2.1320000000000001</c:v>
                </c:pt>
                <c:pt idx="300">
                  <c:v>2.1549999999999998</c:v>
                </c:pt>
                <c:pt idx="301">
                  <c:v>2.15</c:v>
                </c:pt>
                <c:pt idx="302">
                  <c:v>2.157</c:v>
                </c:pt>
                <c:pt idx="303">
                  <c:v>2.1629999999999998</c:v>
                </c:pt>
                <c:pt idx="304">
                  <c:v>2.169</c:v>
                </c:pt>
                <c:pt idx="305">
                  <c:v>2.1840000000000002</c:v>
                </c:pt>
                <c:pt idx="306">
                  <c:v>2.1920000000000002</c:v>
                </c:pt>
                <c:pt idx="307">
                  <c:v>2.1970000000000001</c:v>
                </c:pt>
                <c:pt idx="308">
                  <c:v>2.21</c:v>
                </c:pt>
                <c:pt idx="309">
                  <c:v>2.2109999999999999</c:v>
                </c:pt>
                <c:pt idx="310">
                  <c:v>2.2160000000000002</c:v>
                </c:pt>
                <c:pt idx="311">
                  <c:v>2.218</c:v>
                </c:pt>
                <c:pt idx="312">
                  <c:v>2.2330000000000001</c:v>
                </c:pt>
                <c:pt idx="313">
                  <c:v>2.242</c:v>
                </c:pt>
              </c:numCache>
            </c:numRef>
          </c:yVal>
          <c:smooth val="0"/>
        </c:ser>
        <c:ser>
          <c:idx val="4"/>
          <c:order val="4"/>
          <c:spPr>
            <a:ln w="28575">
              <a:noFill/>
            </a:ln>
          </c:spPr>
          <c:marker>
            <c:symbol val="circle"/>
            <c:size val="7"/>
          </c:marker>
          <c:trendline>
            <c:spPr>
              <a:ln w="6350">
                <a:prstDash val="dash"/>
              </a:ln>
            </c:spPr>
            <c:trendlineType val="linear"/>
            <c:dispRSqr val="0"/>
            <c:dispEq val="1"/>
            <c:trendlineLbl>
              <c:layout>
                <c:manualLayout>
                  <c:x val="-0.111950738825097"/>
                  <c:y val="8.1443177811728398E-3"/>
                </c:manualLayout>
              </c:layout>
              <c:tx>
                <c:rich>
                  <a:bodyPr/>
                  <a:lstStyle/>
                  <a:p>
                    <a:pPr>
                      <a:defRPr lang="en-GB"/>
                    </a:pPr>
                    <a:r>
                      <a:rPr lang="en-US" b="1" baseline="0">
                        <a:solidFill>
                          <a:schemeClr val="accent4">
                            <a:lumMod val="75000"/>
                          </a:schemeClr>
                        </a:solidFill>
                      </a:rPr>
                      <a:t>y = 685.69x - 0.1112</a:t>
                    </a:r>
                    <a:endParaRPr lang="en-US" b="1">
                      <a:solidFill>
                        <a:schemeClr val="accent4">
                          <a:lumMod val="75000"/>
                        </a:schemeClr>
                      </a:solidFill>
                    </a:endParaRPr>
                  </a:p>
                </c:rich>
              </c:tx>
              <c:numFmt formatCode="General" sourceLinked="0"/>
            </c:trendlineLbl>
          </c:trendline>
          <c:xVal>
            <c:numRef>
              <c:f>Sheet1!$F$2381:$F$2676</c:f>
              <c:numCache>
                <c:formatCode>General</c:formatCode>
                <c:ptCount val="296"/>
                <c:pt idx="0">
                  <c:v>3.3E-4</c:v>
                </c:pt>
                <c:pt idx="1">
                  <c:v>5.4000000000000098E-4</c:v>
                </c:pt>
                <c:pt idx="2">
                  <c:v>3.5E-4</c:v>
                </c:pt>
                <c:pt idx="3">
                  <c:v>5.4000000000000098E-4</c:v>
                </c:pt>
                <c:pt idx="4">
                  <c:v>1.9000000000000001E-4</c:v>
                </c:pt>
                <c:pt idx="5">
                  <c:v>2.3000000000000001E-4</c:v>
                </c:pt>
                <c:pt idx="6">
                  <c:v>6.5000000000000095E-4</c:v>
                </c:pt>
                <c:pt idx="7">
                  <c:v>3.6000000000000002E-4</c:v>
                </c:pt>
                <c:pt idx="8">
                  <c:v>6.4000000000000103E-4</c:v>
                </c:pt>
                <c:pt idx="9">
                  <c:v>3.6999999999999999E-4</c:v>
                </c:pt>
                <c:pt idx="10">
                  <c:v>6.6E-4</c:v>
                </c:pt>
                <c:pt idx="11">
                  <c:v>6.2E-4</c:v>
                </c:pt>
                <c:pt idx="12">
                  <c:v>6.8000000000000102E-4</c:v>
                </c:pt>
                <c:pt idx="13">
                  <c:v>4.8000000000000001E-4</c:v>
                </c:pt>
                <c:pt idx="14">
                  <c:v>4.0000000000000002E-4</c:v>
                </c:pt>
                <c:pt idx="15">
                  <c:v>6.70000000000001E-4</c:v>
                </c:pt>
                <c:pt idx="16">
                  <c:v>5.4000000000000098E-4</c:v>
                </c:pt>
                <c:pt idx="17">
                  <c:v>5.3000000000000096E-4</c:v>
                </c:pt>
                <c:pt idx="18">
                  <c:v>2.5000000000000001E-4</c:v>
                </c:pt>
                <c:pt idx="19">
                  <c:v>8.7000000000000001E-4</c:v>
                </c:pt>
                <c:pt idx="20">
                  <c:v>3.6999999999999999E-4</c:v>
                </c:pt>
                <c:pt idx="21">
                  <c:v>5.0000000000000001E-4</c:v>
                </c:pt>
                <c:pt idx="22">
                  <c:v>5.6000000000000104E-4</c:v>
                </c:pt>
                <c:pt idx="23">
                  <c:v>3.8000000000000002E-4</c:v>
                </c:pt>
                <c:pt idx="24">
                  <c:v>7.2000000000000102E-4</c:v>
                </c:pt>
                <c:pt idx="25">
                  <c:v>6.4000000000000103E-4</c:v>
                </c:pt>
                <c:pt idx="26">
                  <c:v>3.8000000000000002E-4</c:v>
                </c:pt>
                <c:pt idx="27">
                  <c:v>3.8999999999999999E-4</c:v>
                </c:pt>
                <c:pt idx="28">
                  <c:v>5.8E-4</c:v>
                </c:pt>
                <c:pt idx="29">
                  <c:v>6.6E-4</c:v>
                </c:pt>
                <c:pt idx="30">
                  <c:v>6.4000000000000103E-4</c:v>
                </c:pt>
                <c:pt idx="31">
                  <c:v>4.8999999999999998E-4</c:v>
                </c:pt>
                <c:pt idx="32">
                  <c:v>5.6000000000000104E-4</c:v>
                </c:pt>
                <c:pt idx="33">
                  <c:v>1.8000000000000001E-4</c:v>
                </c:pt>
                <c:pt idx="34">
                  <c:v>6.9000000000000105E-4</c:v>
                </c:pt>
                <c:pt idx="35">
                  <c:v>7.8000000000000096E-4</c:v>
                </c:pt>
                <c:pt idx="36">
                  <c:v>5.0000000000000001E-4</c:v>
                </c:pt>
                <c:pt idx="37">
                  <c:v>7.2000000000000102E-4</c:v>
                </c:pt>
                <c:pt idx="38">
                  <c:v>5.6000000000000104E-4</c:v>
                </c:pt>
                <c:pt idx="39">
                  <c:v>7.7000000000000104E-4</c:v>
                </c:pt>
                <c:pt idx="40">
                  <c:v>7.8000000000000096E-4</c:v>
                </c:pt>
                <c:pt idx="41">
                  <c:v>6.0999999999999997E-4</c:v>
                </c:pt>
                <c:pt idx="42">
                  <c:v>2.7999999999999998E-4</c:v>
                </c:pt>
                <c:pt idx="43">
                  <c:v>3.5E-4</c:v>
                </c:pt>
                <c:pt idx="44">
                  <c:v>5.8E-4</c:v>
                </c:pt>
                <c:pt idx="45">
                  <c:v>5.1999999999999995E-4</c:v>
                </c:pt>
                <c:pt idx="46">
                  <c:v>6.70000000000001E-4</c:v>
                </c:pt>
                <c:pt idx="47">
                  <c:v>2.7999999999999998E-4</c:v>
                </c:pt>
                <c:pt idx="48">
                  <c:v>5.0000000000000001E-4</c:v>
                </c:pt>
                <c:pt idx="49">
                  <c:v>6.70000000000001E-4</c:v>
                </c:pt>
                <c:pt idx="50">
                  <c:v>8.9000000000000103E-4</c:v>
                </c:pt>
                <c:pt idx="51">
                  <c:v>4.6000000000000001E-4</c:v>
                </c:pt>
                <c:pt idx="52">
                  <c:v>5.6000000000000104E-4</c:v>
                </c:pt>
                <c:pt idx="53">
                  <c:v>7.0000000000000097E-4</c:v>
                </c:pt>
                <c:pt idx="54">
                  <c:v>4.0999999999999999E-4</c:v>
                </c:pt>
                <c:pt idx="55">
                  <c:v>6.8000000000000102E-4</c:v>
                </c:pt>
                <c:pt idx="56">
                  <c:v>6.2E-4</c:v>
                </c:pt>
                <c:pt idx="57">
                  <c:v>7.9000000000000099E-4</c:v>
                </c:pt>
                <c:pt idx="58">
                  <c:v>6.9000000000000105E-4</c:v>
                </c:pt>
                <c:pt idx="59">
                  <c:v>4.6000000000000001E-4</c:v>
                </c:pt>
                <c:pt idx="60">
                  <c:v>6.6E-4</c:v>
                </c:pt>
                <c:pt idx="61">
                  <c:v>5.5000000000000101E-4</c:v>
                </c:pt>
                <c:pt idx="62">
                  <c:v>5.9000000000000101E-4</c:v>
                </c:pt>
                <c:pt idx="63">
                  <c:v>6.4000000000000103E-4</c:v>
                </c:pt>
                <c:pt idx="64">
                  <c:v>6.5000000000000095E-4</c:v>
                </c:pt>
                <c:pt idx="65">
                  <c:v>6.2E-4</c:v>
                </c:pt>
                <c:pt idx="66">
                  <c:v>5.1000000000000004E-4</c:v>
                </c:pt>
                <c:pt idx="67">
                  <c:v>7.7000000000000104E-4</c:v>
                </c:pt>
                <c:pt idx="68">
                  <c:v>9.4000000000000095E-4</c:v>
                </c:pt>
                <c:pt idx="69">
                  <c:v>5.0000000000000001E-4</c:v>
                </c:pt>
                <c:pt idx="70">
                  <c:v>5.6999999999999998E-4</c:v>
                </c:pt>
                <c:pt idx="71">
                  <c:v>7.5000000000000099E-4</c:v>
                </c:pt>
                <c:pt idx="72">
                  <c:v>8.0999999999999996E-4</c:v>
                </c:pt>
                <c:pt idx="73">
                  <c:v>6.4000000000000103E-4</c:v>
                </c:pt>
                <c:pt idx="74">
                  <c:v>8.3000000000000098E-4</c:v>
                </c:pt>
                <c:pt idx="75">
                  <c:v>6.30000000000001E-4</c:v>
                </c:pt>
                <c:pt idx="76">
                  <c:v>6.9000000000000105E-4</c:v>
                </c:pt>
                <c:pt idx="77">
                  <c:v>6.6E-4</c:v>
                </c:pt>
                <c:pt idx="78">
                  <c:v>8.5000000000000104E-4</c:v>
                </c:pt>
                <c:pt idx="79">
                  <c:v>9.8000000000000105E-4</c:v>
                </c:pt>
                <c:pt idx="80">
                  <c:v>7.4000000000000097E-4</c:v>
                </c:pt>
                <c:pt idx="81">
                  <c:v>8.3000000000000098E-4</c:v>
                </c:pt>
                <c:pt idx="82">
                  <c:v>6.0000000000000103E-4</c:v>
                </c:pt>
                <c:pt idx="83">
                  <c:v>6.0000000000000103E-4</c:v>
                </c:pt>
                <c:pt idx="84">
                  <c:v>7.3000000000000105E-4</c:v>
                </c:pt>
                <c:pt idx="85">
                  <c:v>6.70000000000001E-4</c:v>
                </c:pt>
                <c:pt idx="86">
                  <c:v>1.01E-3</c:v>
                </c:pt>
                <c:pt idx="87">
                  <c:v>6.0999999999999997E-4</c:v>
                </c:pt>
                <c:pt idx="88">
                  <c:v>6.8000000000000102E-4</c:v>
                </c:pt>
                <c:pt idx="89">
                  <c:v>7.1000000000000002E-4</c:v>
                </c:pt>
                <c:pt idx="90">
                  <c:v>6.6E-4</c:v>
                </c:pt>
                <c:pt idx="91">
                  <c:v>6.8000000000000102E-4</c:v>
                </c:pt>
                <c:pt idx="92">
                  <c:v>6.4000000000000103E-4</c:v>
                </c:pt>
                <c:pt idx="93">
                  <c:v>5.5000000000000101E-4</c:v>
                </c:pt>
                <c:pt idx="94">
                  <c:v>8.8000000000000101E-4</c:v>
                </c:pt>
                <c:pt idx="95">
                  <c:v>6.8000000000000102E-4</c:v>
                </c:pt>
                <c:pt idx="96">
                  <c:v>7.5000000000000099E-4</c:v>
                </c:pt>
                <c:pt idx="97">
                  <c:v>8.4000000000000101E-4</c:v>
                </c:pt>
                <c:pt idx="98">
                  <c:v>6.30000000000001E-4</c:v>
                </c:pt>
                <c:pt idx="99">
                  <c:v>9.4000000000000095E-4</c:v>
                </c:pt>
                <c:pt idx="100">
                  <c:v>8.5000000000000104E-4</c:v>
                </c:pt>
                <c:pt idx="101">
                  <c:v>9.6000000000000002E-4</c:v>
                </c:pt>
                <c:pt idx="102">
                  <c:v>9.7000000000000005E-4</c:v>
                </c:pt>
                <c:pt idx="103">
                  <c:v>8.5000000000000104E-4</c:v>
                </c:pt>
                <c:pt idx="104">
                  <c:v>9.0000000000000095E-4</c:v>
                </c:pt>
                <c:pt idx="105">
                  <c:v>6.0999999999999997E-4</c:v>
                </c:pt>
                <c:pt idx="106">
                  <c:v>9.2000000000000003E-4</c:v>
                </c:pt>
                <c:pt idx="107">
                  <c:v>1.06E-3</c:v>
                </c:pt>
                <c:pt idx="108">
                  <c:v>1E-3</c:v>
                </c:pt>
                <c:pt idx="109">
                  <c:v>1.16E-3</c:v>
                </c:pt>
                <c:pt idx="110">
                  <c:v>7.9000000000000099E-4</c:v>
                </c:pt>
                <c:pt idx="111">
                  <c:v>8.6000000000000095E-4</c:v>
                </c:pt>
                <c:pt idx="112">
                  <c:v>1.06E-3</c:v>
                </c:pt>
                <c:pt idx="113">
                  <c:v>7.3000000000000105E-4</c:v>
                </c:pt>
                <c:pt idx="114">
                  <c:v>9.0000000000000095E-4</c:v>
                </c:pt>
                <c:pt idx="115">
                  <c:v>1.17E-3</c:v>
                </c:pt>
                <c:pt idx="116">
                  <c:v>1E-3</c:v>
                </c:pt>
                <c:pt idx="117">
                  <c:v>1E-3</c:v>
                </c:pt>
                <c:pt idx="118">
                  <c:v>8.7000000000000001E-4</c:v>
                </c:pt>
                <c:pt idx="119">
                  <c:v>9.9000000000000108E-4</c:v>
                </c:pt>
                <c:pt idx="120">
                  <c:v>1.09E-3</c:v>
                </c:pt>
                <c:pt idx="121">
                  <c:v>1.01E-3</c:v>
                </c:pt>
                <c:pt idx="122">
                  <c:v>1.2800000000000001E-3</c:v>
                </c:pt>
                <c:pt idx="123">
                  <c:v>1.14E-3</c:v>
                </c:pt>
                <c:pt idx="124">
                  <c:v>9.2000000000000003E-4</c:v>
                </c:pt>
                <c:pt idx="125">
                  <c:v>1.2099999999999999E-3</c:v>
                </c:pt>
                <c:pt idx="126">
                  <c:v>1.1999999999999999E-3</c:v>
                </c:pt>
                <c:pt idx="127">
                  <c:v>9.7000000000000005E-4</c:v>
                </c:pt>
                <c:pt idx="128">
                  <c:v>9.0000000000000095E-4</c:v>
                </c:pt>
                <c:pt idx="129">
                  <c:v>1.1299999999999999E-3</c:v>
                </c:pt>
                <c:pt idx="130">
                  <c:v>1.0300000000000001E-3</c:v>
                </c:pt>
                <c:pt idx="131">
                  <c:v>1.24E-3</c:v>
                </c:pt>
                <c:pt idx="132">
                  <c:v>1.08E-3</c:v>
                </c:pt>
                <c:pt idx="133">
                  <c:v>1.08E-3</c:v>
                </c:pt>
                <c:pt idx="134">
                  <c:v>1.15E-3</c:v>
                </c:pt>
                <c:pt idx="135">
                  <c:v>1.24E-3</c:v>
                </c:pt>
                <c:pt idx="136">
                  <c:v>1.48E-3</c:v>
                </c:pt>
                <c:pt idx="137">
                  <c:v>1.3799999999999999E-3</c:v>
                </c:pt>
                <c:pt idx="138">
                  <c:v>1.0499999999999999E-3</c:v>
                </c:pt>
                <c:pt idx="139">
                  <c:v>1.5E-3</c:v>
                </c:pt>
                <c:pt idx="140">
                  <c:v>1.31E-3</c:v>
                </c:pt>
                <c:pt idx="141">
                  <c:v>1.1800000000000001E-3</c:v>
                </c:pt>
                <c:pt idx="142">
                  <c:v>1.1000000000000001E-3</c:v>
                </c:pt>
                <c:pt idx="143">
                  <c:v>1.2899999999999999E-3</c:v>
                </c:pt>
                <c:pt idx="144">
                  <c:v>1.2199999999999999E-3</c:v>
                </c:pt>
                <c:pt idx="145">
                  <c:v>1.2899999999999999E-3</c:v>
                </c:pt>
                <c:pt idx="146">
                  <c:v>1E-3</c:v>
                </c:pt>
                <c:pt idx="147">
                  <c:v>1.3500000000000001E-3</c:v>
                </c:pt>
                <c:pt idx="148">
                  <c:v>1.4E-3</c:v>
                </c:pt>
                <c:pt idx="149">
                  <c:v>1.32E-3</c:v>
                </c:pt>
                <c:pt idx="150">
                  <c:v>1.34E-3</c:v>
                </c:pt>
                <c:pt idx="151">
                  <c:v>1.31E-3</c:v>
                </c:pt>
                <c:pt idx="152">
                  <c:v>1.16E-3</c:v>
                </c:pt>
                <c:pt idx="153">
                  <c:v>1.2999999999999999E-3</c:v>
                </c:pt>
                <c:pt idx="154">
                  <c:v>1.2600000000000001E-3</c:v>
                </c:pt>
                <c:pt idx="155">
                  <c:v>1.39E-3</c:v>
                </c:pt>
                <c:pt idx="156">
                  <c:v>1.4300000000000001E-3</c:v>
                </c:pt>
                <c:pt idx="157">
                  <c:v>1.5299999999999999E-3</c:v>
                </c:pt>
                <c:pt idx="158">
                  <c:v>1.07E-3</c:v>
                </c:pt>
                <c:pt idx="159">
                  <c:v>1.5499999999999999E-3</c:v>
                </c:pt>
                <c:pt idx="160">
                  <c:v>1.4599999999999999E-3</c:v>
                </c:pt>
                <c:pt idx="161">
                  <c:v>1.5100000000000001E-3</c:v>
                </c:pt>
                <c:pt idx="162">
                  <c:v>1.06E-3</c:v>
                </c:pt>
                <c:pt idx="163">
                  <c:v>1.4300000000000001E-3</c:v>
                </c:pt>
                <c:pt idx="164">
                  <c:v>1.2800000000000001E-3</c:v>
                </c:pt>
                <c:pt idx="165">
                  <c:v>1.5E-3</c:v>
                </c:pt>
                <c:pt idx="166">
                  <c:v>1.5399999999999999E-3</c:v>
                </c:pt>
                <c:pt idx="167">
                  <c:v>1.7600000000000001E-3</c:v>
                </c:pt>
                <c:pt idx="168">
                  <c:v>1.15E-3</c:v>
                </c:pt>
                <c:pt idx="169">
                  <c:v>1.48E-3</c:v>
                </c:pt>
                <c:pt idx="170">
                  <c:v>1.2899999999999999E-3</c:v>
                </c:pt>
                <c:pt idx="171">
                  <c:v>1.5399999999999999E-3</c:v>
                </c:pt>
                <c:pt idx="172">
                  <c:v>1.4499999999999999E-3</c:v>
                </c:pt>
                <c:pt idx="173">
                  <c:v>1.6000000000000001E-3</c:v>
                </c:pt>
                <c:pt idx="174">
                  <c:v>1.6100000000000001E-3</c:v>
                </c:pt>
                <c:pt idx="175">
                  <c:v>1.3799999999999999E-3</c:v>
                </c:pt>
                <c:pt idx="176">
                  <c:v>1.34E-3</c:v>
                </c:pt>
                <c:pt idx="177">
                  <c:v>1.5299999999999999E-3</c:v>
                </c:pt>
                <c:pt idx="178">
                  <c:v>1.4499999999999999E-3</c:v>
                </c:pt>
                <c:pt idx="179">
                  <c:v>1.6900000000000001E-3</c:v>
                </c:pt>
                <c:pt idx="180">
                  <c:v>1.41E-3</c:v>
                </c:pt>
                <c:pt idx="181">
                  <c:v>1.41E-3</c:v>
                </c:pt>
                <c:pt idx="182">
                  <c:v>1.5499999999999999E-3</c:v>
                </c:pt>
                <c:pt idx="183">
                  <c:v>1.3600000000000001E-3</c:v>
                </c:pt>
                <c:pt idx="184">
                  <c:v>1.5499999999999999E-3</c:v>
                </c:pt>
                <c:pt idx="185">
                  <c:v>1.6800000000000001E-3</c:v>
                </c:pt>
                <c:pt idx="186">
                  <c:v>1.32E-3</c:v>
                </c:pt>
                <c:pt idx="187">
                  <c:v>1.7700000000000001E-3</c:v>
                </c:pt>
                <c:pt idx="188">
                  <c:v>1.6800000000000001E-3</c:v>
                </c:pt>
                <c:pt idx="189">
                  <c:v>1.56E-3</c:v>
                </c:pt>
                <c:pt idx="190">
                  <c:v>1.57E-3</c:v>
                </c:pt>
                <c:pt idx="191">
                  <c:v>1.4499999999999999E-3</c:v>
                </c:pt>
                <c:pt idx="192">
                  <c:v>1.7700000000000001E-3</c:v>
                </c:pt>
                <c:pt idx="193">
                  <c:v>1.8400000000000001E-3</c:v>
                </c:pt>
                <c:pt idx="194">
                  <c:v>1.2899999999999999E-3</c:v>
                </c:pt>
                <c:pt idx="195">
                  <c:v>1.91E-3</c:v>
                </c:pt>
                <c:pt idx="196">
                  <c:v>1.82E-3</c:v>
                </c:pt>
                <c:pt idx="197">
                  <c:v>1.57E-3</c:v>
                </c:pt>
                <c:pt idx="198">
                  <c:v>1.6299999999999999E-3</c:v>
                </c:pt>
                <c:pt idx="199">
                  <c:v>1.97E-3</c:v>
                </c:pt>
                <c:pt idx="200">
                  <c:v>1.9E-3</c:v>
                </c:pt>
                <c:pt idx="201">
                  <c:v>1.89E-3</c:v>
                </c:pt>
                <c:pt idx="202">
                  <c:v>1.58E-3</c:v>
                </c:pt>
                <c:pt idx="203">
                  <c:v>1.83E-3</c:v>
                </c:pt>
                <c:pt idx="204">
                  <c:v>1.8E-3</c:v>
                </c:pt>
                <c:pt idx="205">
                  <c:v>1.8E-3</c:v>
                </c:pt>
                <c:pt idx="206">
                  <c:v>1.8799999999999999E-3</c:v>
                </c:pt>
                <c:pt idx="207">
                  <c:v>1.8400000000000001E-3</c:v>
                </c:pt>
                <c:pt idx="208">
                  <c:v>1.74E-3</c:v>
                </c:pt>
                <c:pt idx="209">
                  <c:v>2.0200000000000001E-3</c:v>
                </c:pt>
                <c:pt idx="210">
                  <c:v>1.48E-3</c:v>
                </c:pt>
                <c:pt idx="211">
                  <c:v>1.6999999999999999E-3</c:v>
                </c:pt>
                <c:pt idx="212">
                  <c:v>1.89E-3</c:v>
                </c:pt>
                <c:pt idx="213">
                  <c:v>1.6199999999999999E-3</c:v>
                </c:pt>
                <c:pt idx="214">
                  <c:v>1.91E-3</c:v>
                </c:pt>
                <c:pt idx="215">
                  <c:v>2.1800000000000001E-3</c:v>
                </c:pt>
                <c:pt idx="216">
                  <c:v>1.9400000000000001E-3</c:v>
                </c:pt>
                <c:pt idx="217">
                  <c:v>1.83E-3</c:v>
                </c:pt>
                <c:pt idx="218">
                  <c:v>2.1199999999999999E-3</c:v>
                </c:pt>
                <c:pt idx="219">
                  <c:v>1.82E-3</c:v>
                </c:pt>
                <c:pt idx="220">
                  <c:v>2.0100000000000001E-3</c:v>
                </c:pt>
                <c:pt idx="221">
                  <c:v>1.9599999999999999E-3</c:v>
                </c:pt>
                <c:pt idx="222">
                  <c:v>2.0400000000000001E-3</c:v>
                </c:pt>
                <c:pt idx="223">
                  <c:v>2.2499999999999998E-3</c:v>
                </c:pt>
                <c:pt idx="224">
                  <c:v>2.0100000000000001E-3</c:v>
                </c:pt>
                <c:pt idx="225">
                  <c:v>2.2599999999999999E-3</c:v>
                </c:pt>
                <c:pt idx="226">
                  <c:v>2.0999999999999999E-3</c:v>
                </c:pt>
                <c:pt idx="227">
                  <c:v>2.0200000000000001E-3</c:v>
                </c:pt>
                <c:pt idx="228">
                  <c:v>2.2300000000000002E-3</c:v>
                </c:pt>
                <c:pt idx="229">
                  <c:v>2.2000000000000001E-3</c:v>
                </c:pt>
                <c:pt idx="230">
                  <c:v>2.5200000000000001E-3</c:v>
                </c:pt>
                <c:pt idx="231">
                  <c:v>2.2000000000000001E-3</c:v>
                </c:pt>
                <c:pt idx="232">
                  <c:v>2.5000000000000001E-3</c:v>
                </c:pt>
                <c:pt idx="233">
                  <c:v>2.2899999999999999E-3</c:v>
                </c:pt>
                <c:pt idx="234">
                  <c:v>2.2699999999999999E-3</c:v>
                </c:pt>
                <c:pt idx="235">
                  <c:v>2.3400000000000001E-3</c:v>
                </c:pt>
                <c:pt idx="236">
                  <c:v>2.0400000000000001E-3</c:v>
                </c:pt>
                <c:pt idx="237">
                  <c:v>2.5999999999999999E-3</c:v>
                </c:pt>
                <c:pt idx="238">
                  <c:v>1.98E-3</c:v>
                </c:pt>
                <c:pt idx="239">
                  <c:v>1.9300000000000001E-3</c:v>
                </c:pt>
                <c:pt idx="240">
                  <c:v>2.48E-3</c:v>
                </c:pt>
                <c:pt idx="241">
                  <c:v>2.4099999999999998E-3</c:v>
                </c:pt>
                <c:pt idx="242">
                  <c:v>2.5300000000000001E-3</c:v>
                </c:pt>
                <c:pt idx="243">
                  <c:v>2.0699999999999998E-3</c:v>
                </c:pt>
                <c:pt idx="244">
                  <c:v>2.5000000000000001E-3</c:v>
                </c:pt>
                <c:pt idx="245">
                  <c:v>2.49E-3</c:v>
                </c:pt>
                <c:pt idx="246">
                  <c:v>2.4399999999999999E-3</c:v>
                </c:pt>
                <c:pt idx="247">
                  <c:v>2.0699999999999998E-3</c:v>
                </c:pt>
                <c:pt idx="248">
                  <c:v>2.5500000000000002E-3</c:v>
                </c:pt>
                <c:pt idx="249">
                  <c:v>2.3999999999999998E-3</c:v>
                </c:pt>
                <c:pt idx="250">
                  <c:v>2.2100000000000002E-3</c:v>
                </c:pt>
                <c:pt idx="251">
                  <c:v>2.2799999999999999E-3</c:v>
                </c:pt>
                <c:pt idx="252">
                  <c:v>2.2399999999999998E-3</c:v>
                </c:pt>
                <c:pt idx="253">
                  <c:v>2.4099999999999998E-3</c:v>
                </c:pt>
                <c:pt idx="254">
                  <c:v>2.5500000000000002E-3</c:v>
                </c:pt>
                <c:pt idx="255">
                  <c:v>2.6099999999999999E-3</c:v>
                </c:pt>
                <c:pt idx="256">
                  <c:v>2.66E-3</c:v>
                </c:pt>
                <c:pt idx="257">
                  <c:v>2.4499999999999999E-3</c:v>
                </c:pt>
                <c:pt idx="258">
                  <c:v>2.5600000000000002E-3</c:v>
                </c:pt>
                <c:pt idx="259">
                  <c:v>2.7899999999999999E-3</c:v>
                </c:pt>
                <c:pt idx="260">
                  <c:v>2.8500000000000001E-3</c:v>
                </c:pt>
                <c:pt idx="261">
                  <c:v>2.5699999999999998E-3</c:v>
                </c:pt>
                <c:pt idx="262">
                  <c:v>2.65E-3</c:v>
                </c:pt>
                <c:pt idx="263">
                  <c:v>2.6099999999999999E-3</c:v>
                </c:pt>
                <c:pt idx="264">
                  <c:v>2.5799999999999998E-3</c:v>
                </c:pt>
                <c:pt idx="265">
                  <c:v>2.7799999999999999E-3</c:v>
                </c:pt>
                <c:pt idx="266">
                  <c:v>2.48E-3</c:v>
                </c:pt>
                <c:pt idx="267">
                  <c:v>2.5699999999999998E-3</c:v>
                </c:pt>
                <c:pt idx="268">
                  <c:v>2.8400000000000001E-3</c:v>
                </c:pt>
                <c:pt idx="269">
                  <c:v>2.5600000000000002E-3</c:v>
                </c:pt>
                <c:pt idx="270">
                  <c:v>2.64E-3</c:v>
                </c:pt>
                <c:pt idx="271">
                  <c:v>2.6700000000000001E-3</c:v>
                </c:pt>
                <c:pt idx="272">
                  <c:v>2.7000000000000001E-3</c:v>
                </c:pt>
                <c:pt idx="273">
                  <c:v>3.16E-3</c:v>
                </c:pt>
                <c:pt idx="274">
                  <c:v>2.82E-3</c:v>
                </c:pt>
                <c:pt idx="275">
                  <c:v>3.3600000000000001E-3</c:v>
                </c:pt>
                <c:pt idx="276">
                  <c:v>2.7899999999999999E-3</c:v>
                </c:pt>
                <c:pt idx="277">
                  <c:v>3.2000000000000002E-3</c:v>
                </c:pt>
                <c:pt idx="278">
                  <c:v>2.7599999999999999E-3</c:v>
                </c:pt>
                <c:pt idx="279">
                  <c:v>3.31E-3</c:v>
                </c:pt>
                <c:pt idx="280">
                  <c:v>3.1199999999999999E-3</c:v>
                </c:pt>
                <c:pt idx="281">
                  <c:v>3.0599999999999998E-3</c:v>
                </c:pt>
                <c:pt idx="282">
                  <c:v>3.0300000000000001E-3</c:v>
                </c:pt>
                <c:pt idx="283">
                  <c:v>3.0899999999999999E-3</c:v>
                </c:pt>
                <c:pt idx="284">
                  <c:v>3.0200000000000001E-3</c:v>
                </c:pt>
                <c:pt idx="285">
                  <c:v>3.0699999999999998E-3</c:v>
                </c:pt>
                <c:pt idx="286">
                  <c:v>3.13E-3</c:v>
                </c:pt>
                <c:pt idx="287">
                  <c:v>2.9299999999999999E-3</c:v>
                </c:pt>
                <c:pt idx="288">
                  <c:v>2.8300000000000001E-3</c:v>
                </c:pt>
                <c:pt idx="289">
                  <c:v>2.8500000000000001E-3</c:v>
                </c:pt>
                <c:pt idx="290">
                  <c:v>3.3800000000000002E-3</c:v>
                </c:pt>
                <c:pt idx="291">
                  <c:v>3.0500000000000002E-3</c:v>
                </c:pt>
                <c:pt idx="292">
                  <c:v>3.0200000000000001E-3</c:v>
                </c:pt>
                <c:pt idx="293">
                  <c:v>3.0400000000000002E-3</c:v>
                </c:pt>
                <c:pt idx="294">
                  <c:v>2.7599999999999999E-3</c:v>
                </c:pt>
                <c:pt idx="295">
                  <c:v>3.0699999999999998E-3</c:v>
                </c:pt>
              </c:numCache>
            </c:numRef>
          </c:xVal>
          <c:yVal>
            <c:numRef>
              <c:f>Sheet1!$H$2381:$H$2676</c:f>
              <c:numCache>
                <c:formatCode>General</c:formatCode>
                <c:ptCount val="296"/>
                <c:pt idx="0">
                  <c:v>0.152</c:v>
                </c:pt>
                <c:pt idx="1">
                  <c:v>0.16300000000000001</c:v>
                </c:pt>
                <c:pt idx="2">
                  <c:v>0.16200000000000001</c:v>
                </c:pt>
                <c:pt idx="3">
                  <c:v>0.16700000000000001</c:v>
                </c:pt>
                <c:pt idx="4">
                  <c:v>0.17799999999999999</c:v>
                </c:pt>
                <c:pt idx="5">
                  <c:v>0.187</c:v>
                </c:pt>
                <c:pt idx="6">
                  <c:v>0.17499999999999999</c:v>
                </c:pt>
                <c:pt idx="7">
                  <c:v>0.17799999999999999</c:v>
                </c:pt>
                <c:pt idx="8">
                  <c:v>0.19800000000000001</c:v>
                </c:pt>
                <c:pt idx="9">
                  <c:v>0.193</c:v>
                </c:pt>
                <c:pt idx="10">
                  <c:v>0.19700000000000001</c:v>
                </c:pt>
                <c:pt idx="11">
                  <c:v>0.19900000000000001</c:v>
                </c:pt>
                <c:pt idx="12">
                  <c:v>0.21099999999999999</c:v>
                </c:pt>
                <c:pt idx="13">
                  <c:v>0.215</c:v>
                </c:pt>
                <c:pt idx="14">
                  <c:v>0.22600000000000001</c:v>
                </c:pt>
                <c:pt idx="15">
                  <c:v>0.22600000000000001</c:v>
                </c:pt>
                <c:pt idx="16">
                  <c:v>0.221</c:v>
                </c:pt>
                <c:pt idx="17">
                  <c:v>0.22600000000000001</c:v>
                </c:pt>
                <c:pt idx="18">
                  <c:v>0.24199999999999999</c:v>
                </c:pt>
                <c:pt idx="19">
                  <c:v>0.23599999999999999</c:v>
                </c:pt>
                <c:pt idx="20">
                  <c:v>0.246</c:v>
                </c:pt>
                <c:pt idx="21">
                  <c:v>0.247</c:v>
                </c:pt>
                <c:pt idx="22">
                  <c:v>0.253</c:v>
                </c:pt>
                <c:pt idx="23">
                  <c:v>0.25900000000000001</c:v>
                </c:pt>
                <c:pt idx="24">
                  <c:v>0.25600000000000001</c:v>
                </c:pt>
                <c:pt idx="25">
                  <c:v>0.26900000000000002</c:v>
                </c:pt>
                <c:pt idx="26">
                  <c:v>0.26700000000000002</c:v>
                </c:pt>
                <c:pt idx="27">
                  <c:v>0.27400000000000002</c:v>
                </c:pt>
                <c:pt idx="28">
                  <c:v>0.28000000000000003</c:v>
                </c:pt>
                <c:pt idx="29">
                  <c:v>0.28499999999999998</c:v>
                </c:pt>
                <c:pt idx="30">
                  <c:v>0.28399999999999997</c:v>
                </c:pt>
                <c:pt idx="31">
                  <c:v>0.29199999999999998</c:v>
                </c:pt>
                <c:pt idx="32">
                  <c:v>0.30199999999999999</c:v>
                </c:pt>
                <c:pt idx="33">
                  <c:v>0.308</c:v>
                </c:pt>
                <c:pt idx="34">
                  <c:v>0.311</c:v>
                </c:pt>
                <c:pt idx="35">
                  <c:v>0.308</c:v>
                </c:pt>
                <c:pt idx="36">
                  <c:v>0.28799999999999998</c:v>
                </c:pt>
                <c:pt idx="37">
                  <c:v>0.318</c:v>
                </c:pt>
                <c:pt idx="38">
                  <c:v>0.33</c:v>
                </c:pt>
                <c:pt idx="39">
                  <c:v>0.33100000000000002</c:v>
                </c:pt>
                <c:pt idx="40">
                  <c:v>0.33400000000000002</c:v>
                </c:pt>
                <c:pt idx="41">
                  <c:v>0.34200000000000003</c:v>
                </c:pt>
                <c:pt idx="42">
                  <c:v>0.34200000000000003</c:v>
                </c:pt>
                <c:pt idx="43">
                  <c:v>0.35399999999999998</c:v>
                </c:pt>
                <c:pt idx="44">
                  <c:v>0.36099999999999999</c:v>
                </c:pt>
                <c:pt idx="45">
                  <c:v>0.35099999999999998</c:v>
                </c:pt>
                <c:pt idx="46">
                  <c:v>0.34899999999999998</c:v>
                </c:pt>
                <c:pt idx="47">
                  <c:v>0.36199999999999999</c:v>
                </c:pt>
                <c:pt idx="48">
                  <c:v>0.36799999999999999</c:v>
                </c:pt>
                <c:pt idx="49">
                  <c:v>0.38700000000000001</c:v>
                </c:pt>
                <c:pt idx="50">
                  <c:v>0.38500000000000001</c:v>
                </c:pt>
                <c:pt idx="51">
                  <c:v>0.39200000000000002</c:v>
                </c:pt>
                <c:pt idx="52">
                  <c:v>0.40100000000000002</c:v>
                </c:pt>
                <c:pt idx="53">
                  <c:v>0.39800000000000002</c:v>
                </c:pt>
                <c:pt idx="54">
                  <c:v>0.39300000000000002</c:v>
                </c:pt>
                <c:pt idx="55">
                  <c:v>0.41199999999999998</c:v>
                </c:pt>
                <c:pt idx="56">
                  <c:v>0.41299999999999998</c:v>
                </c:pt>
                <c:pt idx="57">
                  <c:v>0.40799999999999997</c:v>
                </c:pt>
                <c:pt idx="58">
                  <c:v>0.42399999999999999</c:v>
                </c:pt>
                <c:pt idx="59">
                  <c:v>0.42899999999999999</c:v>
                </c:pt>
                <c:pt idx="60">
                  <c:v>0.40500000000000003</c:v>
                </c:pt>
                <c:pt idx="61">
                  <c:v>0.42499999999999999</c:v>
                </c:pt>
                <c:pt idx="62">
                  <c:v>0.44400000000000001</c:v>
                </c:pt>
                <c:pt idx="63">
                  <c:v>0.43</c:v>
                </c:pt>
                <c:pt idx="64">
                  <c:v>0.52200000000000002</c:v>
                </c:pt>
                <c:pt idx="65">
                  <c:v>0.45500000000000002</c:v>
                </c:pt>
                <c:pt idx="66">
                  <c:v>0.46100000000000002</c:v>
                </c:pt>
                <c:pt idx="67">
                  <c:v>0.46400000000000002</c:v>
                </c:pt>
                <c:pt idx="68">
                  <c:v>0.46500000000000002</c:v>
                </c:pt>
                <c:pt idx="69">
                  <c:v>0.47</c:v>
                </c:pt>
                <c:pt idx="70">
                  <c:v>0.42499999999999999</c:v>
                </c:pt>
                <c:pt idx="71">
                  <c:v>0.47899999999999998</c:v>
                </c:pt>
                <c:pt idx="72">
                  <c:v>0.49199999999999999</c:v>
                </c:pt>
                <c:pt idx="73">
                  <c:v>0.496</c:v>
                </c:pt>
                <c:pt idx="74">
                  <c:v>0.49399999999999999</c:v>
                </c:pt>
                <c:pt idx="75">
                  <c:v>0.504</c:v>
                </c:pt>
                <c:pt idx="76">
                  <c:v>0.498</c:v>
                </c:pt>
                <c:pt idx="77">
                  <c:v>0.497</c:v>
                </c:pt>
                <c:pt idx="78">
                  <c:v>0.50600000000000001</c:v>
                </c:pt>
                <c:pt idx="79">
                  <c:v>0.49</c:v>
                </c:pt>
                <c:pt idx="80">
                  <c:v>0.51800000000000002</c:v>
                </c:pt>
                <c:pt idx="81">
                  <c:v>0.54700000000000004</c:v>
                </c:pt>
                <c:pt idx="82">
                  <c:v>0.54</c:v>
                </c:pt>
                <c:pt idx="83">
                  <c:v>0.55400000000000005</c:v>
                </c:pt>
                <c:pt idx="84">
                  <c:v>0.54800000000000004</c:v>
                </c:pt>
                <c:pt idx="85">
                  <c:v>0.55600000000000005</c:v>
                </c:pt>
                <c:pt idx="86">
                  <c:v>0.57100000000000095</c:v>
                </c:pt>
                <c:pt idx="87">
                  <c:v>0.56499999999999995</c:v>
                </c:pt>
                <c:pt idx="88">
                  <c:v>0.56800000000000095</c:v>
                </c:pt>
                <c:pt idx="89">
                  <c:v>0.56599999999999995</c:v>
                </c:pt>
                <c:pt idx="90">
                  <c:v>0.56899999999999995</c:v>
                </c:pt>
                <c:pt idx="91">
                  <c:v>0.58099999999999996</c:v>
                </c:pt>
                <c:pt idx="92">
                  <c:v>0.59899999999999998</c:v>
                </c:pt>
                <c:pt idx="93">
                  <c:v>0.58599999999999997</c:v>
                </c:pt>
                <c:pt idx="94">
                  <c:v>0.59699999999999998</c:v>
                </c:pt>
                <c:pt idx="95">
                  <c:v>0.59799999999999998</c:v>
                </c:pt>
                <c:pt idx="96">
                  <c:v>0.59</c:v>
                </c:pt>
                <c:pt idx="97">
                  <c:v>0.60400000000000098</c:v>
                </c:pt>
                <c:pt idx="98">
                  <c:v>0.60400000000000098</c:v>
                </c:pt>
                <c:pt idx="99">
                  <c:v>0.61199999999999999</c:v>
                </c:pt>
                <c:pt idx="100">
                  <c:v>0.61499999999999999</c:v>
                </c:pt>
                <c:pt idx="101">
                  <c:v>0.61699999999999999</c:v>
                </c:pt>
                <c:pt idx="102">
                  <c:v>0.63</c:v>
                </c:pt>
                <c:pt idx="103">
                  <c:v>0.68400000000000005</c:v>
                </c:pt>
                <c:pt idx="104">
                  <c:v>0.67100000000000104</c:v>
                </c:pt>
                <c:pt idx="105">
                  <c:v>0.67700000000000105</c:v>
                </c:pt>
                <c:pt idx="106">
                  <c:v>0.67800000000000105</c:v>
                </c:pt>
                <c:pt idx="107">
                  <c:v>0.67800000000000105</c:v>
                </c:pt>
                <c:pt idx="108">
                  <c:v>0.69799999999999995</c:v>
                </c:pt>
                <c:pt idx="109">
                  <c:v>0.70400000000000096</c:v>
                </c:pt>
                <c:pt idx="110">
                  <c:v>0.70200000000000096</c:v>
                </c:pt>
                <c:pt idx="111">
                  <c:v>0.71499999999999997</c:v>
                </c:pt>
                <c:pt idx="112">
                  <c:v>0.71200000000000097</c:v>
                </c:pt>
                <c:pt idx="113">
                  <c:v>0.72299999999999998</c:v>
                </c:pt>
                <c:pt idx="114">
                  <c:v>0.73199999999999998</c:v>
                </c:pt>
                <c:pt idx="115">
                  <c:v>0.74199999999999999</c:v>
                </c:pt>
                <c:pt idx="116">
                  <c:v>0.74399999999999999</c:v>
                </c:pt>
                <c:pt idx="117">
                  <c:v>0.73199999999999998</c:v>
                </c:pt>
                <c:pt idx="118">
                  <c:v>0.75600000000000001</c:v>
                </c:pt>
                <c:pt idx="119">
                  <c:v>0.76200000000000001</c:v>
                </c:pt>
                <c:pt idx="120">
                  <c:v>0.77900000000000003</c:v>
                </c:pt>
                <c:pt idx="121">
                  <c:v>0.78200000000000003</c:v>
                </c:pt>
                <c:pt idx="122">
                  <c:v>0.78400000000000003</c:v>
                </c:pt>
                <c:pt idx="123">
                  <c:v>0.78600000000000003</c:v>
                </c:pt>
                <c:pt idx="124">
                  <c:v>0.78800000000000003</c:v>
                </c:pt>
                <c:pt idx="125">
                  <c:v>0.79800000000000004</c:v>
                </c:pt>
                <c:pt idx="126">
                  <c:v>0.80300000000000005</c:v>
                </c:pt>
                <c:pt idx="127">
                  <c:v>0.81400000000000095</c:v>
                </c:pt>
                <c:pt idx="128">
                  <c:v>0.82299999999999995</c:v>
                </c:pt>
                <c:pt idx="129">
                  <c:v>0.82100000000000095</c:v>
                </c:pt>
                <c:pt idx="130">
                  <c:v>0.83</c:v>
                </c:pt>
                <c:pt idx="131">
                  <c:v>0.83700000000000097</c:v>
                </c:pt>
                <c:pt idx="132">
                  <c:v>0.84599999999999997</c:v>
                </c:pt>
                <c:pt idx="133">
                  <c:v>0.93300000000000005</c:v>
                </c:pt>
                <c:pt idx="134">
                  <c:v>0.89800000000000002</c:v>
                </c:pt>
                <c:pt idx="135">
                  <c:v>0.89400000000000002</c:v>
                </c:pt>
                <c:pt idx="136">
                  <c:v>0.89900000000000002</c:v>
                </c:pt>
                <c:pt idx="137">
                  <c:v>0.91500000000000004</c:v>
                </c:pt>
                <c:pt idx="138">
                  <c:v>0.91900000000000004</c:v>
                </c:pt>
                <c:pt idx="139">
                  <c:v>0.91400000000000003</c:v>
                </c:pt>
                <c:pt idx="140">
                  <c:v>0.92600000000000005</c:v>
                </c:pt>
                <c:pt idx="141">
                  <c:v>0.93400000000000005</c:v>
                </c:pt>
                <c:pt idx="142">
                  <c:v>0.92400000000000004</c:v>
                </c:pt>
                <c:pt idx="143">
                  <c:v>0.94700000000000095</c:v>
                </c:pt>
                <c:pt idx="144">
                  <c:v>0.95299999999999996</c:v>
                </c:pt>
                <c:pt idx="145">
                  <c:v>0.95100000000000096</c:v>
                </c:pt>
                <c:pt idx="146">
                  <c:v>0.96199999999999997</c:v>
                </c:pt>
                <c:pt idx="147">
                  <c:v>0.95200000000000096</c:v>
                </c:pt>
                <c:pt idx="148">
                  <c:v>0.97499999999999998</c:v>
                </c:pt>
                <c:pt idx="149">
                  <c:v>0.99099999999999999</c:v>
                </c:pt>
                <c:pt idx="150">
                  <c:v>0.98499999999999999</c:v>
                </c:pt>
                <c:pt idx="151">
                  <c:v>0.99</c:v>
                </c:pt>
                <c:pt idx="152">
                  <c:v>0.99199999999999999</c:v>
                </c:pt>
                <c:pt idx="153">
                  <c:v>1.004999999999999</c:v>
                </c:pt>
                <c:pt idx="154">
                  <c:v>1.014</c:v>
                </c:pt>
                <c:pt idx="155">
                  <c:v>1.012999999999999</c:v>
                </c:pt>
                <c:pt idx="156">
                  <c:v>1.016999999999999</c:v>
                </c:pt>
                <c:pt idx="157">
                  <c:v>1.026999999999999</c:v>
                </c:pt>
                <c:pt idx="158">
                  <c:v>1.040999999999999</c:v>
                </c:pt>
                <c:pt idx="159">
                  <c:v>1.042</c:v>
                </c:pt>
                <c:pt idx="160">
                  <c:v>1.048999999999999</c:v>
                </c:pt>
                <c:pt idx="161">
                  <c:v>1.053999999999998</c:v>
                </c:pt>
                <c:pt idx="162">
                  <c:v>1.177</c:v>
                </c:pt>
                <c:pt idx="163">
                  <c:v>1.075</c:v>
                </c:pt>
                <c:pt idx="164">
                  <c:v>1.083</c:v>
                </c:pt>
                <c:pt idx="165">
                  <c:v>1.081</c:v>
                </c:pt>
                <c:pt idx="166">
                  <c:v>1.093999999999999</c:v>
                </c:pt>
                <c:pt idx="167">
                  <c:v>1.097</c:v>
                </c:pt>
                <c:pt idx="168">
                  <c:v>1.107</c:v>
                </c:pt>
                <c:pt idx="169">
                  <c:v>1.1140000000000001</c:v>
                </c:pt>
                <c:pt idx="170">
                  <c:v>1.117999999999999</c:v>
                </c:pt>
                <c:pt idx="171">
                  <c:v>1.121</c:v>
                </c:pt>
                <c:pt idx="172">
                  <c:v>1.131999999999999</c:v>
                </c:pt>
                <c:pt idx="173">
                  <c:v>1.1339999999999999</c:v>
                </c:pt>
                <c:pt idx="174">
                  <c:v>1.149999999999999</c:v>
                </c:pt>
                <c:pt idx="175">
                  <c:v>1.155999999999999</c:v>
                </c:pt>
                <c:pt idx="176">
                  <c:v>1.163</c:v>
                </c:pt>
                <c:pt idx="177">
                  <c:v>1.170000000000001</c:v>
                </c:pt>
                <c:pt idx="178">
                  <c:v>1.175</c:v>
                </c:pt>
                <c:pt idx="179">
                  <c:v>1.1830000000000001</c:v>
                </c:pt>
                <c:pt idx="180">
                  <c:v>1.1990000000000001</c:v>
                </c:pt>
                <c:pt idx="181">
                  <c:v>1.1970000000000001</c:v>
                </c:pt>
                <c:pt idx="182">
                  <c:v>1.212</c:v>
                </c:pt>
                <c:pt idx="183">
                  <c:v>1.210999999999999</c:v>
                </c:pt>
                <c:pt idx="184">
                  <c:v>1.216999999999999</c:v>
                </c:pt>
                <c:pt idx="185">
                  <c:v>1.232</c:v>
                </c:pt>
                <c:pt idx="186">
                  <c:v>1.23</c:v>
                </c:pt>
                <c:pt idx="187">
                  <c:v>1.236999999999999</c:v>
                </c:pt>
                <c:pt idx="188">
                  <c:v>1.240999999999999</c:v>
                </c:pt>
                <c:pt idx="189">
                  <c:v>1.258999999999999</c:v>
                </c:pt>
                <c:pt idx="190">
                  <c:v>1.264999999999999</c:v>
                </c:pt>
                <c:pt idx="191">
                  <c:v>1.268</c:v>
                </c:pt>
                <c:pt idx="192">
                  <c:v>1.278</c:v>
                </c:pt>
                <c:pt idx="193">
                  <c:v>1.292</c:v>
                </c:pt>
                <c:pt idx="194">
                  <c:v>1.292999999999999</c:v>
                </c:pt>
                <c:pt idx="195">
                  <c:v>1.293999999999998</c:v>
                </c:pt>
                <c:pt idx="196">
                  <c:v>1.31</c:v>
                </c:pt>
                <c:pt idx="197">
                  <c:v>1.3159999999999981</c:v>
                </c:pt>
                <c:pt idx="198">
                  <c:v>1.327</c:v>
                </c:pt>
                <c:pt idx="199">
                  <c:v>1.333</c:v>
                </c:pt>
                <c:pt idx="200">
                  <c:v>1.3420000000000001</c:v>
                </c:pt>
                <c:pt idx="201">
                  <c:v>1.349</c:v>
                </c:pt>
                <c:pt idx="202">
                  <c:v>1.3640000000000001</c:v>
                </c:pt>
                <c:pt idx="203">
                  <c:v>1.369</c:v>
                </c:pt>
                <c:pt idx="204">
                  <c:v>1.379</c:v>
                </c:pt>
                <c:pt idx="205">
                  <c:v>1.387</c:v>
                </c:pt>
                <c:pt idx="206">
                  <c:v>1.399</c:v>
                </c:pt>
                <c:pt idx="207">
                  <c:v>1.395999999999999</c:v>
                </c:pt>
                <c:pt idx="208">
                  <c:v>1.4029999999999989</c:v>
                </c:pt>
                <c:pt idx="209">
                  <c:v>1.4129999999999989</c:v>
                </c:pt>
                <c:pt idx="210">
                  <c:v>1.4259999999999979</c:v>
                </c:pt>
                <c:pt idx="211">
                  <c:v>1.4359999999999979</c:v>
                </c:pt>
                <c:pt idx="212">
                  <c:v>1.4369999999999981</c:v>
                </c:pt>
                <c:pt idx="213">
                  <c:v>1.446999999999999</c:v>
                </c:pt>
                <c:pt idx="214">
                  <c:v>1.464999999999999</c:v>
                </c:pt>
                <c:pt idx="215">
                  <c:v>1.456999999999999</c:v>
                </c:pt>
                <c:pt idx="216">
                  <c:v>1.472999999999999</c:v>
                </c:pt>
                <c:pt idx="217">
                  <c:v>1.480999999999999</c:v>
                </c:pt>
                <c:pt idx="218">
                  <c:v>1.484999999999999</c:v>
                </c:pt>
                <c:pt idx="219">
                  <c:v>1.504999999999999</c:v>
                </c:pt>
                <c:pt idx="220">
                  <c:v>1.510999999999999</c:v>
                </c:pt>
                <c:pt idx="221">
                  <c:v>1.52</c:v>
                </c:pt>
                <c:pt idx="222">
                  <c:v>1.521999999999998</c:v>
                </c:pt>
                <c:pt idx="223">
                  <c:v>1.530999999999999</c:v>
                </c:pt>
                <c:pt idx="224">
                  <c:v>1.542</c:v>
                </c:pt>
                <c:pt idx="225">
                  <c:v>1.54</c:v>
                </c:pt>
                <c:pt idx="226">
                  <c:v>1.552</c:v>
                </c:pt>
                <c:pt idx="227">
                  <c:v>1.554</c:v>
                </c:pt>
                <c:pt idx="228">
                  <c:v>1.5620000000000001</c:v>
                </c:pt>
                <c:pt idx="229">
                  <c:v>1.5720000000000001</c:v>
                </c:pt>
                <c:pt idx="230">
                  <c:v>1.5920000000000001</c:v>
                </c:pt>
                <c:pt idx="231">
                  <c:v>1.599</c:v>
                </c:pt>
                <c:pt idx="232">
                  <c:v>1.603999999999999</c:v>
                </c:pt>
                <c:pt idx="233">
                  <c:v>1.619</c:v>
                </c:pt>
                <c:pt idx="234">
                  <c:v>1.625</c:v>
                </c:pt>
                <c:pt idx="235">
                  <c:v>1.639</c:v>
                </c:pt>
                <c:pt idx="236">
                  <c:v>1.635</c:v>
                </c:pt>
                <c:pt idx="237">
                  <c:v>1.645999999999999</c:v>
                </c:pt>
                <c:pt idx="238">
                  <c:v>1.6539999999999979</c:v>
                </c:pt>
                <c:pt idx="239">
                  <c:v>1.663</c:v>
                </c:pt>
                <c:pt idx="240">
                  <c:v>1.6679999999999999</c:v>
                </c:pt>
                <c:pt idx="241">
                  <c:v>1.6819999999999991</c:v>
                </c:pt>
                <c:pt idx="242">
                  <c:v>1.6830000000000001</c:v>
                </c:pt>
                <c:pt idx="243">
                  <c:v>1.700999999999999</c:v>
                </c:pt>
                <c:pt idx="244">
                  <c:v>1.700999999999999</c:v>
                </c:pt>
                <c:pt idx="245">
                  <c:v>1.708999999999999</c:v>
                </c:pt>
                <c:pt idx="246">
                  <c:v>1.712</c:v>
                </c:pt>
                <c:pt idx="247">
                  <c:v>1.724</c:v>
                </c:pt>
                <c:pt idx="248">
                  <c:v>1.736</c:v>
                </c:pt>
                <c:pt idx="249">
                  <c:v>1.744</c:v>
                </c:pt>
                <c:pt idx="250">
                  <c:v>1.746999999999999</c:v>
                </c:pt>
                <c:pt idx="251">
                  <c:v>1.754</c:v>
                </c:pt>
                <c:pt idx="252">
                  <c:v>1.758</c:v>
                </c:pt>
                <c:pt idx="253">
                  <c:v>1.766999999999999</c:v>
                </c:pt>
                <c:pt idx="254">
                  <c:v>1.776999999999999</c:v>
                </c:pt>
                <c:pt idx="255">
                  <c:v>1.784</c:v>
                </c:pt>
                <c:pt idx="256">
                  <c:v>1.794</c:v>
                </c:pt>
                <c:pt idx="257">
                  <c:v>1.796</c:v>
                </c:pt>
                <c:pt idx="258">
                  <c:v>1.8119999999999981</c:v>
                </c:pt>
                <c:pt idx="259">
                  <c:v>1.821</c:v>
                </c:pt>
                <c:pt idx="260">
                  <c:v>1.8329999999999991</c:v>
                </c:pt>
                <c:pt idx="261">
                  <c:v>1.8440000000000001</c:v>
                </c:pt>
                <c:pt idx="262">
                  <c:v>1.851</c:v>
                </c:pt>
                <c:pt idx="263">
                  <c:v>1.86</c:v>
                </c:pt>
                <c:pt idx="264">
                  <c:v>1.857</c:v>
                </c:pt>
                <c:pt idx="265">
                  <c:v>1.863</c:v>
                </c:pt>
                <c:pt idx="266">
                  <c:v>1.877</c:v>
                </c:pt>
                <c:pt idx="267">
                  <c:v>1.877</c:v>
                </c:pt>
                <c:pt idx="268">
                  <c:v>1.8939999999999999</c:v>
                </c:pt>
                <c:pt idx="269">
                  <c:v>1.895</c:v>
                </c:pt>
                <c:pt idx="270">
                  <c:v>1.909</c:v>
                </c:pt>
                <c:pt idx="271">
                  <c:v>1.913</c:v>
                </c:pt>
                <c:pt idx="272">
                  <c:v>1.9179999999999999</c:v>
                </c:pt>
                <c:pt idx="273">
                  <c:v>1.9330000000000001</c:v>
                </c:pt>
                <c:pt idx="274">
                  <c:v>1.9359999999999991</c:v>
                </c:pt>
                <c:pt idx="275">
                  <c:v>1.9450000000000001</c:v>
                </c:pt>
                <c:pt idx="276">
                  <c:v>1.9490000000000001</c:v>
                </c:pt>
                <c:pt idx="277">
                  <c:v>1.9630000000000001</c:v>
                </c:pt>
                <c:pt idx="278">
                  <c:v>1.9610000000000001</c:v>
                </c:pt>
                <c:pt idx="279">
                  <c:v>1.9740000000000011</c:v>
                </c:pt>
                <c:pt idx="280">
                  <c:v>1.9770000000000001</c:v>
                </c:pt>
                <c:pt idx="281">
                  <c:v>1.9810000000000001</c:v>
                </c:pt>
                <c:pt idx="282">
                  <c:v>1.9920000000000011</c:v>
                </c:pt>
                <c:pt idx="283">
                  <c:v>1.9940000000000011</c:v>
                </c:pt>
                <c:pt idx="284">
                  <c:v>1.9980000000000011</c:v>
                </c:pt>
                <c:pt idx="285">
                  <c:v>2.0150000000000001</c:v>
                </c:pt>
                <c:pt idx="286">
                  <c:v>2.0179999999999998</c:v>
                </c:pt>
                <c:pt idx="287">
                  <c:v>2.0190000000000001</c:v>
                </c:pt>
                <c:pt idx="288">
                  <c:v>2.0369999999999981</c:v>
                </c:pt>
                <c:pt idx="289">
                  <c:v>2.0299999999999998</c:v>
                </c:pt>
                <c:pt idx="290">
                  <c:v>2.0359999999999991</c:v>
                </c:pt>
                <c:pt idx="291">
                  <c:v>2.0230000000000001</c:v>
                </c:pt>
                <c:pt idx="292">
                  <c:v>2.024</c:v>
                </c:pt>
                <c:pt idx="293">
                  <c:v>2.0150000000000001</c:v>
                </c:pt>
                <c:pt idx="294">
                  <c:v>2.0159999999999991</c:v>
                </c:pt>
                <c:pt idx="295">
                  <c:v>2.0649999999999999</c:v>
                </c:pt>
              </c:numCache>
            </c:numRef>
          </c:yVal>
          <c:smooth val="0"/>
        </c:ser>
        <c:ser>
          <c:idx val="5"/>
          <c:order val="5"/>
          <c:spPr>
            <a:ln w="28575">
              <a:noFill/>
            </a:ln>
          </c:spPr>
          <c:trendline>
            <c:spPr>
              <a:ln w="6350">
                <a:prstDash val="dash"/>
              </a:ln>
            </c:spPr>
            <c:trendlineType val="linear"/>
            <c:dispRSqr val="0"/>
            <c:dispEq val="1"/>
            <c:trendlineLbl>
              <c:layout>
                <c:manualLayout>
                  <c:x val="0.16384290829686199"/>
                  <c:y val="0.18876336819837899"/>
                </c:manualLayout>
              </c:layout>
              <c:tx>
                <c:rich>
                  <a:bodyPr/>
                  <a:lstStyle/>
                  <a:p>
                    <a:pPr>
                      <a:defRPr lang="en-GB"/>
                    </a:pPr>
                    <a:r>
                      <a:rPr lang="en-US" b="1" baseline="0">
                        <a:solidFill>
                          <a:schemeClr val="accent6">
                            <a:lumMod val="75000"/>
                          </a:schemeClr>
                        </a:solidFill>
                      </a:rPr>
                      <a:t>y = 697.92x - 0.0946</a:t>
                    </a:r>
                    <a:endParaRPr lang="en-US" b="1">
                      <a:solidFill>
                        <a:schemeClr val="accent6">
                          <a:lumMod val="75000"/>
                        </a:schemeClr>
                      </a:solidFill>
                    </a:endParaRPr>
                  </a:p>
                </c:rich>
              </c:tx>
              <c:numFmt formatCode="General" sourceLinked="0"/>
            </c:trendlineLbl>
          </c:trendline>
          <c:xVal>
            <c:numRef>
              <c:f>Sheet1!$F$1869:$F$2154</c:f>
              <c:numCache>
                <c:formatCode>General</c:formatCode>
                <c:ptCount val="286"/>
                <c:pt idx="0">
                  <c:v>2.5999999999999998E-4</c:v>
                </c:pt>
                <c:pt idx="1">
                  <c:v>-5.0000000000000097E-5</c:v>
                </c:pt>
                <c:pt idx="2">
                  <c:v>6.70000000000001E-4</c:v>
                </c:pt>
                <c:pt idx="3">
                  <c:v>3.3E-4</c:v>
                </c:pt>
                <c:pt idx="4">
                  <c:v>2.3000000000000001E-4</c:v>
                </c:pt>
                <c:pt idx="5">
                  <c:v>2.7E-4</c:v>
                </c:pt>
                <c:pt idx="6">
                  <c:v>4.6000000000000001E-4</c:v>
                </c:pt>
                <c:pt idx="7">
                  <c:v>5.5000000000000101E-4</c:v>
                </c:pt>
                <c:pt idx="8">
                  <c:v>2.5000000000000001E-4</c:v>
                </c:pt>
                <c:pt idx="9">
                  <c:v>1.8000000000000001E-4</c:v>
                </c:pt>
                <c:pt idx="10">
                  <c:v>5.1999999999999995E-4</c:v>
                </c:pt>
                <c:pt idx="11">
                  <c:v>4.4999999999999999E-4</c:v>
                </c:pt>
                <c:pt idx="12">
                  <c:v>3.4000000000000002E-4</c:v>
                </c:pt>
                <c:pt idx="13">
                  <c:v>2.4000000000000001E-4</c:v>
                </c:pt>
                <c:pt idx="14">
                  <c:v>5.4000000000000098E-4</c:v>
                </c:pt>
                <c:pt idx="15">
                  <c:v>4.4000000000000002E-4</c:v>
                </c:pt>
                <c:pt idx="16">
                  <c:v>3.6000000000000002E-4</c:v>
                </c:pt>
                <c:pt idx="17">
                  <c:v>2.9999999999999997E-4</c:v>
                </c:pt>
                <c:pt idx="18">
                  <c:v>4.6000000000000001E-4</c:v>
                </c:pt>
                <c:pt idx="19">
                  <c:v>3.3E-4</c:v>
                </c:pt>
                <c:pt idx="20">
                  <c:v>3.6999999999999999E-4</c:v>
                </c:pt>
                <c:pt idx="21">
                  <c:v>7.2000000000000102E-4</c:v>
                </c:pt>
                <c:pt idx="22">
                  <c:v>1.7000000000000001E-4</c:v>
                </c:pt>
                <c:pt idx="23">
                  <c:v>4.4999999999999999E-4</c:v>
                </c:pt>
                <c:pt idx="24">
                  <c:v>2.5999999999999998E-4</c:v>
                </c:pt>
                <c:pt idx="25">
                  <c:v>3.5E-4</c:v>
                </c:pt>
                <c:pt idx="26">
                  <c:v>3.2000000000000003E-4</c:v>
                </c:pt>
                <c:pt idx="27">
                  <c:v>6.30000000000001E-4</c:v>
                </c:pt>
                <c:pt idx="28">
                  <c:v>7.4000000000000097E-4</c:v>
                </c:pt>
                <c:pt idx="29">
                  <c:v>5.8E-4</c:v>
                </c:pt>
                <c:pt idx="30">
                  <c:v>5.0000000000000001E-4</c:v>
                </c:pt>
                <c:pt idx="31">
                  <c:v>7.5000000000000099E-4</c:v>
                </c:pt>
                <c:pt idx="32">
                  <c:v>3.4000000000000002E-4</c:v>
                </c:pt>
                <c:pt idx="33">
                  <c:v>5.1000000000000004E-4</c:v>
                </c:pt>
                <c:pt idx="34">
                  <c:v>4.2000000000000002E-4</c:v>
                </c:pt>
                <c:pt idx="35">
                  <c:v>1.3999999999999999E-4</c:v>
                </c:pt>
                <c:pt idx="36">
                  <c:v>5.3000000000000096E-4</c:v>
                </c:pt>
                <c:pt idx="37">
                  <c:v>2.5999999999999998E-4</c:v>
                </c:pt>
                <c:pt idx="38">
                  <c:v>3.8999999999999999E-4</c:v>
                </c:pt>
                <c:pt idx="39">
                  <c:v>4.6999999999999999E-4</c:v>
                </c:pt>
                <c:pt idx="40">
                  <c:v>5.1999999999999995E-4</c:v>
                </c:pt>
                <c:pt idx="41">
                  <c:v>5.0000000000000001E-4</c:v>
                </c:pt>
                <c:pt idx="42">
                  <c:v>2.7E-4</c:v>
                </c:pt>
                <c:pt idx="43">
                  <c:v>4.6999999999999999E-4</c:v>
                </c:pt>
                <c:pt idx="44">
                  <c:v>5.1000000000000004E-4</c:v>
                </c:pt>
                <c:pt idx="45">
                  <c:v>6.8000000000000102E-4</c:v>
                </c:pt>
                <c:pt idx="46">
                  <c:v>4.6000000000000001E-4</c:v>
                </c:pt>
                <c:pt idx="47">
                  <c:v>3.2000000000000003E-4</c:v>
                </c:pt>
                <c:pt idx="48">
                  <c:v>5.1999999999999995E-4</c:v>
                </c:pt>
                <c:pt idx="49">
                  <c:v>4.8999999999999998E-4</c:v>
                </c:pt>
                <c:pt idx="50">
                  <c:v>7.4000000000000097E-4</c:v>
                </c:pt>
                <c:pt idx="51">
                  <c:v>1.3999999999999999E-4</c:v>
                </c:pt>
                <c:pt idx="52">
                  <c:v>6.4000000000000103E-4</c:v>
                </c:pt>
                <c:pt idx="53">
                  <c:v>5.3000000000000096E-4</c:v>
                </c:pt>
                <c:pt idx="54">
                  <c:v>6.0000000000000103E-4</c:v>
                </c:pt>
                <c:pt idx="55">
                  <c:v>5.0000000000000001E-4</c:v>
                </c:pt>
                <c:pt idx="56">
                  <c:v>4.4000000000000002E-4</c:v>
                </c:pt>
                <c:pt idx="57">
                  <c:v>4.6999999999999999E-4</c:v>
                </c:pt>
                <c:pt idx="58">
                  <c:v>5.4000000000000098E-4</c:v>
                </c:pt>
                <c:pt idx="59">
                  <c:v>5.6999999999999998E-4</c:v>
                </c:pt>
                <c:pt idx="60">
                  <c:v>5.1999999999999995E-4</c:v>
                </c:pt>
                <c:pt idx="61">
                  <c:v>8.5000000000000104E-4</c:v>
                </c:pt>
                <c:pt idx="62">
                  <c:v>5.9000000000000101E-4</c:v>
                </c:pt>
                <c:pt idx="63">
                  <c:v>5.1000000000000004E-4</c:v>
                </c:pt>
                <c:pt idx="64">
                  <c:v>6.0999999999999997E-4</c:v>
                </c:pt>
                <c:pt idx="65">
                  <c:v>5.9000000000000101E-4</c:v>
                </c:pt>
                <c:pt idx="66">
                  <c:v>1.1999999999999999E-3</c:v>
                </c:pt>
                <c:pt idx="67">
                  <c:v>7.2000000000000102E-4</c:v>
                </c:pt>
                <c:pt idx="68">
                  <c:v>3.8999999999999999E-4</c:v>
                </c:pt>
                <c:pt idx="69">
                  <c:v>1.1800000000000001E-3</c:v>
                </c:pt>
                <c:pt idx="70">
                  <c:v>1.4999999999999999E-4</c:v>
                </c:pt>
                <c:pt idx="71">
                  <c:v>4.2000000000000002E-4</c:v>
                </c:pt>
                <c:pt idx="72">
                  <c:v>8.5000000000000104E-4</c:v>
                </c:pt>
                <c:pt idx="73">
                  <c:v>8.1999999999999998E-4</c:v>
                </c:pt>
                <c:pt idx="74">
                  <c:v>7.8000000000000096E-4</c:v>
                </c:pt>
                <c:pt idx="75">
                  <c:v>7.2000000000000102E-4</c:v>
                </c:pt>
                <c:pt idx="76">
                  <c:v>5.1999999999999995E-4</c:v>
                </c:pt>
                <c:pt idx="77">
                  <c:v>9.0000000000000095E-4</c:v>
                </c:pt>
                <c:pt idx="78">
                  <c:v>8.0999999999999996E-4</c:v>
                </c:pt>
                <c:pt idx="79">
                  <c:v>6.5000000000000095E-4</c:v>
                </c:pt>
                <c:pt idx="80">
                  <c:v>6.30000000000001E-4</c:v>
                </c:pt>
                <c:pt idx="81">
                  <c:v>3.8000000000000002E-4</c:v>
                </c:pt>
                <c:pt idx="82">
                  <c:v>6.9000000000000105E-4</c:v>
                </c:pt>
                <c:pt idx="83">
                  <c:v>8.9000000000000103E-4</c:v>
                </c:pt>
                <c:pt idx="84">
                  <c:v>5.1999999999999995E-4</c:v>
                </c:pt>
                <c:pt idx="85">
                  <c:v>7.5000000000000099E-4</c:v>
                </c:pt>
                <c:pt idx="86">
                  <c:v>6.6E-4</c:v>
                </c:pt>
                <c:pt idx="87">
                  <c:v>7.1000000000000002E-4</c:v>
                </c:pt>
                <c:pt idx="88">
                  <c:v>5.0000000000000001E-4</c:v>
                </c:pt>
                <c:pt idx="89">
                  <c:v>7.5000000000000099E-4</c:v>
                </c:pt>
                <c:pt idx="90">
                  <c:v>8.6000000000000095E-4</c:v>
                </c:pt>
                <c:pt idx="91">
                  <c:v>6.0999999999999997E-4</c:v>
                </c:pt>
                <c:pt idx="92">
                  <c:v>9.3000000000000103E-4</c:v>
                </c:pt>
                <c:pt idx="93">
                  <c:v>9.1E-4</c:v>
                </c:pt>
                <c:pt idx="94">
                  <c:v>8.3000000000000098E-4</c:v>
                </c:pt>
                <c:pt idx="95">
                  <c:v>1.08E-3</c:v>
                </c:pt>
                <c:pt idx="96">
                  <c:v>5.9000000000000101E-4</c:v>
                </c:pt>
                <c:pt idx="97">
                  <c:v>9.8000000000000105E-4</c:v>
                </c:pt>
                <c:pt idx="98">
                  <c:v>9.4000000000000095E-4</c:v>
                </c:pt>
                <c:pt idx="99">
                  <c:v>4.8000000000000001E-4</c:v>
                </c:pt>
                <c:pt idx="100">
                  <c:v>7.2000000000000102E-4</c:v>
                </c:pt>
                <c:pt idx="101">
                  <c:v>8.4000000000000101E-4</c:v>
                </c:pt>
                <c:pt idx="102">
                  <c:v>8.3000000000000098E-4</c:v>
                </c:pt>
                <c:pt idx="103">
                  <c:v>6.70000000000001E-4</c:v>
                </c:pt>
                <c:pt idx="104">
                  <c:v>6.70000000000001E-4</c:v>
                </c:pt>
                <c:pt idx="105">
                  <c:v>9.1E-4</c:v>
                </c:pt>
                <c:pt idx="106">
                  <c:v>1.0399999999999999E-3</c:v>
                </c:pt>
                <c:pt idx="107">
                  <c:v>3.8000000000000002E-4</c:v>
                </c:pt>
                <c:pt idx="108">
                  <c:v>8.7000000000000001E-4</c:v>
                </c:pt>
                <c:pt idx="109">
                  <c:v>8.5000000000000104E-4</c:v>
                </c:pt>
                <c:pt idx="110">
                  <c:v>9.1E-4</c:v>
                </c:pt>
                <c:pt idx="111">
                  <c:v>1.08E-3</c:v>
                </c:pt>
                <c:pt idx="112">
                  <c:v>8.7000000000000001E-4</c:v>
                </c:pt>
                <c:pt idx="113">
                  <c:v>6.0999999999999997E-4</c:v>
                </c:pt>
                <c:pt idx="114">
                  <c:v>9.3000000000000103E-4</c:v>
                </c:pt>
                <c:pt idx="115">
                  <c:v>8.9000000000000103E-4</c:v>
                </c:pt>
                <c:pt idx="116">
                  <c:v>7.5000000000000099E-4</c:v>
                </c:pt>
                <c:pt idx="117">
                  <c:v>7.0000000000000097E-4</c:v>
                </c:pt>
                <c:pt idx="118">
                  <c:v>9.0000000000000095E-4</c:v>
                </c:pt>
                <c:pt idx="119">
                  <c:v>6.70000000000001E-4</c:v>
                </c:pt>
                <c:pt idx="120">
                  <c:v>8.0000000000000101E-4</c:v>
                </c:pt>
                <c:pt idx="121">
                  <c:v>8.0999999999999996E-4</c:v>
                </c:pt>
                <c:pt idx="122">
                  <c:v>9.4000000000000095E-4</c:v>
                </c:pt>
                <c:pt idx="123">
                  <c:v>1.0200000000000001E-3</c:v>
                </c:pt>
                <c:pt idx="124">
                  <c:v>1.0300000000000001E-3</c:v>
                </c:pt>
                <c:pt idx="125">
                  <c:v>8.8000000000000101E-4</c:v>
                </c:pt>
                <c:pt idx="126">
                  <c:v>9.1E-4</c:v>
                </c:pt>
                <c:pt idx="127">
                  <c:v>7.3000000000000105E-4</c:v>
                </c:pt>
                <c:pt idx="128">
                  <c:v>1.16E-3</c:v>
                </c:pt>
                <c:pt idx="129">
                  <c:v>1.16E-3</c:v>
                </c:pt>
                <c:pt idx="130">
                  <c:v>6.0999999999999997E-4</c:v>
                </c:pt>
                <c:pt idx="131">
                  <c:v>8.6000000000000095E-4</c:v>
                </c:pt>
                <c:pt idx="132">
                  <c:v>1.06E-3</c:v>
                </c:pt>
                <c:pt idx="133">
                  <c:v>1.1299999999999999E-3</c:v>
                </c:pt>
                <c:pt idx="134">
                  <c:v>9.7000000000000005E-4</c:v>
                </c:pt>
                <c:pt idx="135">
                  <c:v>1.14E-3</c:v>
                </c:pt>
                <c:pt idx="136">
                  <c:v>1.1800000000000001E-3</c:v>
                </c:pt>
                <c:pt idx="137">
                  <c:v>1.15E-3</c:v>
                </c:pt>
                <c:pt idx="138">
                  <c:v>8.1999999999999998E-4</c:v>
                </c:pt>
                <c:pt idx="139">
                  <c:v>1.06E-3</c:v>
                </c:pt>
                <c:pt idx="140">
                  <c:v>1.1000000000000001E-3</c:v>
                </c:pt>
                <c:pt idx="141">
                  <c:v>9.7000000000000005E-4</c:v>
                </c:pt>
                <c:pt idx="142">
                  <c:v>1.1100000000000001E-3</c:v>
                </c:pt>
                <c:pt idx="143">
                  <c:v>7.3000000000000105E-4</c:v>
                </c:pt>
                <c:pt idx="144">
                  <c:v>9.9000000000000108E-4</c:v>
                </c:pt>
                <c:pt idx="145">
                  <c:v>8.4000000000000101E-4</c:v>
                </c:pt>
                <c:pt idx="146">
                  <c:v>9.8000000000000105E-4</c:v>
                </c:pt>
                <c:pt idx="147">
                  <c:v>9.7000000000000005E-4</c:v>
                </c:pt>
                <c:pt idx="148">
                  <c:v>1.1199999999999999E-3</c:v>
                </c:pt>
                <c:pt idx="149">
                  <c:v>9.3000000000000103E-4</c:v>
                </c:pt>
                <c:pt idx="150">
                  <c:v>1.1900000000000001E-3</c:v>
                </c:pt>
                <c:pt idx="151">
                  <c:v>1.3699999999999999E-3</c:v>
                </c:pt>
                <c:pt idx="152">
                  <c:v>1.1999999999999999E-3</c:v>
                </c:pt>
                <c:pt idx="153">
                  <c:v>1.0200000000000001E-3</c:v>
                </c:pt>
                <c:pt idx="154">
                  <c:v>9.2000000000000003E-4</c:v>
                </c:pt>
                <c:pt idx="155">
                  <c:v>1.14E-3</c:v>
                </c:pt>
                <c:pt idx="156">
                  <c:v>1.15E-3</c:v>
                </c:pt>
                <c:pt idx="157">
                  <c:v>1.15E-3</c:v>
                </c:pt>
                <c:pt idx="158">
                  <c:v>1.1299999999999999E-3</c:v>
                </c:pt>
                <c:pt idx="159">
                  <c:v>1.1800000000000001E-3</c:v>
                </c:pt>
                <c:pt idx="160">
                  <c:v>8.3000000000000098E-4</c:v>
                </c:pt>
                <c:pt idx="161">
                  <c:v>1.2899999999999999E-3</c:v>
                </c:pt>
                <c:pt idx="162">
                  <c:v>1.2199999999999999E-3</c:v>
                </c:pt>
                <c:pt idx="163">
                  <c:v>1.2800000000000001E-3</c:v>
                </c:pt>
                <c:pt idx="164">
                  <c:v>1.2800000000000001E-3</c:v>
                </c:pt>
                <c:pt idx="165">
                  <c:v>1.2700000000000001E-3</c:v>
                </c:pt>
                <c:pt idx="166">
                  <c:v>1.0499999999999999E-3</c:v>
                </c:pt>
                <c:pt idx="167">
                  <c:v>1.2600000000000001E-3</c:v>
                </c:pt>
                <c:pt idx="168">
                  <c:v>1.2099999999999999E-3</c:v>
                </c:pt>
                <c:pt idx="169">
                  <c:v>1.16E-3</c:v>
                </c:pt>
                <c:pt idx="170">
                  <c:v>1.3600000000000001E-3</c:v>
                </c:pt>
                <c:pt idx="171">
                  <c:v>1.4E-3</c:v>
                </c:pt>
                <c:pt idx="172">
                  <c:v>1.1199999999999999E-3</c:v>
                </c:pt>
                <c:pt idx="173">
                  <c:v>1.4E-3</c:v>
                </c:pt>
                <c:pt idx="174">
                  <c:v>1.2199999999999999E-3</c:v>
                </c:pt>
                <c:pt idx="175">
                  <c:v>1.4599999999999999E-3</c:v>
                </c:pt>
                <c:pt idx="176">
                  <c:v>1.2999999999999999E-3</c:v>
                </c:pt>
                <c:pt idx="177">
                  <c:v>1.4300000000000001E-3</c:v>
                </c:pt>
                <c:pt idx="178">
                  <c:v>1.39E-3</c:v>
                </c:pt>
                <c:pt idx="179">
                  <c:v>1.3799999999999999E-3</c:v>
                </c:pt>
                <c:pt idx="180">
                  <c:v>1.4300000000000001E-3</c:v>
                </c:pt>
                <c:pt idx="181">
                  <c:v>1.3699999999999999E-3</c:v>
                </c:pt>
                <c:pt idx="182">
                  <c:v>1.3600000000000001E-3</c:v>
                </c:pt>
                <c:pt idx="183">
                  <c:v>1.4400000000000001E-3</c:v>
                </c:pt>
                <c:pt idx="184">
                  <c:v>1.3600000000000001E-3</c:v>
                </c:pt>
                <c:pt idx="185">
                  <c:v>1.3600000000000001E-3</c:v>
                </c:pt>
                <c:pt idx="186">
                  <c:v>1.5200000000000001E-3</c:v>
                </c:pt>
                <c:pt idx="187">
                  <c:v>1.41E-3</c:v>
                </c:pt>
                <c:pt idx="188">
                  <c:v>1.7600000000000001E-3</c:v>
                </c:pt>
                <c:pt idx="189">
                  <c:v>1.5499999999999999E-3</c:v>
                </c:pt>
                <c:pt idx="190">
                  <c:v>1.3500000000000001E-3</c:v>
                </c:pt>
                <c:pt idx="191">
                  <c:v>1.15E-3</c:v>
                </c:pt>
                <c:pt idx="192">
                  <c:v>1.58E-3</c:v>
                </c:pt>
                <c:pt idx="193">
                  <c:v>1.48E-3</c:v>
                </c:pt>
                <c:pt idx="194">
                  <c:v>1.6000000000000001E-3</c:v>
                </c:pt>
                <c:pt idx="195">
                  <c:v>1.3600000000000001E-3</c:v>
                </c:pt>
                <c:pt idx="196">
                  <c:v>1.1900000000000001E-3</c:v>
                </c:pt>
                <c:pt idx="197">
                  <c:v>1.4599999999999999E-3</c:v>
                </c:pt>
                <c:pt idx="198">
                  <c:v>1.07E-3</c:v>
                </c:pt>
                <c:pt idx="199">
                  <c:v>1.6800000000000001E-3</c:v>
                </c:pt>
                <c:pt idx="200">
                  <c:v>1.66E-3</c:v>
                </c:pt>
                <c:pt idx="201">
                  <c:v>1.6199999999999999E-3</c:v>
                </c:pt>
                <c:pt idx="202">
                  <c:v>1.5E-3</c:v>
                </c:pt>
                <c:pt idx="203">
                  <c:v>1.4599999999999999E-3</c:v>
                </c:pt>
                <c:pt idx="204">
                  <c:v>1.64E-3</c:v>
                </c:pt>
                <c:pt idx="205">
                  <c:v>1.57E-3</c:v>
                </c:pt>
                <c:pt idx="206">
                  <c:v>1.4400000000000001E-3</c:v>
                </c:pt>
                <c:pt idx="207">
                  <c:v>1.4599999999999999E-3</c:v>
                </c:pt>
                <c:pt idx="208">
                  <c:v>1.5100000000000001E-3</c:v>
                </c:pt>
                <c:pt idx="209">
                  <c:v>1.49E-3</c:v>
                </c:pt>
                <c:pt idx="210">
                  <c:v>1.6100000000000001E-3</c:v>
                </c:pt>
                <c:pt idx="211">
                  <c:v>1.6100000000000001E-3</c:v>
                </c:pt>
                <c:pt idx="212">
                  <c:v>1.24E-3</c:v>
                </c:pt>
                <c:pt idx="213">
                  <c:v>1.5299999999999999E-3</c:v>
                </c:pt>
                <c:pt idx="214">
                  <c:v>1.5200000000000001E-3</c:v>
                </c:pt>
                <c:pt idx="215">
                  <c:v>1.7700000000000001E-3</c:v>
                </c:pt>
                <c:pt idx="216">
                  <c:v>1.6100000000000001E-3</c:v>
                </c:pt>
                <c:pt idx="217">
                  <c:v>1.99E-3</c:v>
                </c:pt>
                <c:pt idx="218">
                  <c:v>1.8799999999999999E-3</c:v>
                </c:pt>
                <c:pt idx="219">
                  <c:v>1.7899999999999999E-3</c:v>
                </c:pt>
                <c:pt idx="220">
                  <c:v>1.7600000000000001E-3</c:v>
                </c:pt>
                <c:pt idx="221">
                  <c:v>1.7700000000000001E-3</c:v>
                </c:pt>
                <c:pt idx="222">
                  <c:v>1.9300000000000001E-3</c:v>
                </c:pt>
                <c:pt idx="223">
                  <c:v>1.7700000000000001E-3</c:v>
                </c:pt>
                <c:pt idx="224">
                  <c:v>1.9400000000000001E-3</c:v>
                </c:pt>
                <c:pt idx="225">
                  <c:v>1.4599999999999999E-3</c:v>
                </c:pt>
                <c:pt idx="226">
                  <c:v>1.74E-3</c:v>
                </c:pt>
                <c:pt idx="227">
                  <c:v>1.6900000000000001E-3</c:v>
                </c:pt>
                <c:pt idx="228">
                  <c:v>1.8E-3</c:v>
                </c:pt>
                <c:pt idx="229">
                  <c:v>1.74E-3</c:v>
                </c:pt>
                <c:pt idx="230">
                  <c:v>1.5299999999999999E-3</c:v>
                </c:pt>
                <c:pt idx="231">
                  <c:v>1.9E-3</c:v>
                </c:pt>
                <c:pt idx="232">
                  <c:v>1.9E-3</c:v>
                </c:pt>
                <c:pt idx="233">
                  <c:v>1.6900000000000001E-3</c:v>
                </c:pt>
                <c:pt idx="234">
                  <c:v>1.7700000000000001E-3</c:v>
                </c:pt>
                <c:pt idx="235">
                  <c:v>2.0200000000000001E-3</c:v>
                </c:pt>
                <c:pt idx="236">
                  <c:v>2.15E-3</c:v>
                </c:pt>
                <c:pt idx="237">
                  <c:v>1.9300000000000001E-3</c:v>
                </c:pt>
                <c:pt idx="238">
                  <c:v>1.83E-3</c:v>
                </c:pt>
                <c:pt idx="239">
                  <c:v>1.92E-3</c:v>
                </c:pt>
                <c:pt idx="240">
                  <c:v>2.16E-3</c:v>
                </c:pt>
                <c:pt idx="241">
                  <c:v>1.8600000000000001E-3</c:v>
                </c:pt>
                <c:pt idx="242">
                  <c:v>1.9599999999999999E-3</c:v>
                </c:pt>
                <c:pt idx="243">
                  <c:v>1.99E-3</c:v>
                </c:pt>
                <c:pt idx="244">
                  <c:v>2.15E-3</c:v>
                </c:pt>
                <c:pt idx="245">
                  <c:v>1.9E-3</c:v>
                </c:pt>
                <c:pt idx="246">
                  <c:v>2.0500000000000002E-3</c:v>
                </c:pt>
                <c:pt idx="247">
                  <c:v>2.0300000000000001E-3</c:v>
                </c:pt>
                <c:pt idx="248">
                  <c:v>1.8500000000000001E-3</c:v>
                </c:pt>
                <c:pt idx="249">
                  <c:v>1.82E-3</c:v>
                </c:pt>
                <c:pt idx="250">
                  <c:v>2.31E-3</c:v>
                </c:pt>
                <c:pt idx="251">
                  <c:v>2.0699999999999998E-3</c:v>
                </c:pt>
                <c:pt idx="252">
                  <c:v>2.0200000000000001E-3</c:v>
                </c:pt>
                <c:pt idx="253">
                  <c:v>2E-3</c:v>
                </c:pt>
                <c:pt idx="254">
                  <c:v>2.2000000000000001E-3</c:v>
                </c:pt>
                <c:pt idx="255">
                  <c:v>2.2300000000000002E-3</c:v>
                </c:pt>
                <c:pt idx="256">
                  <c:v>2.3600000000000001E-3</c:v>
                </c:pt>
                <c:pt idx="257">
                  <c:v>2.3900000000000002E-3</c:v>
                </c:pt>
                <c:pt idx="258">
                  <c:v>2.1900000000000001E-3</c:v>
                </c:pt>
                <c:pt idx="259">
                  <c:v>2.5699999999999998E-3</c:v>
                </c:pt>
                <c:pt idx="260">
                  <c:v>2.15E-3</c:v>
                </c:pt>
                <c:pt idx="261">
                  <c:v>2.0699999999999998E-3</c:v>
                </c:pt>
                <c:pt idx="262">
                  <c:v>2.2399999999999998E-3</c:v>
                </c:pt>
                <c:pt idx="263">
                  <c:v>2.4399999999999999E-3</c:v>
                </c:pt>
                <c:pt idx="264">
                  <c:v>2.5300000000000001E-3</c:v>
                </c:pt>
                <c:pt idx="265">
                  <c:v>2.48E-3</c:v>
                </c:pt>
                <c:pt idx="266">
                  <c:v>2.3700000000000001E-3</c:v>
                </c:pt>
                <c:pt idx="267">
                  <c:v>2.6099999999999999E-3</c:v>
                </c:pt>
                <c:pt idx="268">
                  <c:v>2.5799999999999998E-3</c:v>
                </c:pt>
                <c:pt idx="269">
                  <c:v>2.5100000000000001E-3</c:v>
                </c:pt>
                <c:pt idx="270">
                  <c:v>2.4199999999999998E-3</c:v>
                </c:pt>
                <c:pt idx="271">
                  <c:v>2.65E-3</c:v>
                </c:pt>
                <c:pt idx="272">
                  <c:v>2.2899999999999999E-3</c:v>
                </c:pt>
                <c:pt idx="273">
                  <c:v>2.2399999999999998E-3</c:v>
                </c:pt>
                <c:pt idx="274">
                  <c:v>2.47E-3</c:v>
                </c:pt>
                <c:pt idx="275">
                  <c:v>2.3600000000000001E-3</c:v>
                </c:pt>
                <c:pt idx="276">
                  <c:v>2.5100000000000001E-3</c:v>
                </c:pt>
                <c:pt idx="277">
                  <c:v>2.64E-3</c:v>
                </c:pt>
                <c:pt idx="278">
                  <c:v>2.7399999999999998E-3</c:v>
                </c:pt>
                <c:pt idx="279">
                  <c:v>2.4499999999999999E-3</c:v>
                </c:pt>
                <c:pt idx="280">
                  <c:v>2.9299999999999999E-3</c:v>
                </c:pt>
                <c:pt idx="281">
                  <c:v>2.8E-3</c:v>
                </c:pt>
                <c:pt idx="282">
                  <c:v>2.66E-3</c:v>
                </c:pt>
                <c:pt idx="283">
                  <c:v>2.3900000000000002E-3</c:v>
                </c:pt>
                <c:pt idx="284">
                  <c:v>2.5300000000000001E-3</c:v>
                </c:pt>
                <c:pt idx="285">
                  <c:v>2.7499999999999998E-3</c:v>
                </c:pt>
              </c:numCache>
            </c:numRef>
          </c:xVal>
          <c:yVal>
            <c:numRef>
              <c:f>Sheet1!$H$1869:$H$2154</c:f>
              <c:numCache>
                <c:formatCode>General</c:formatCode>
                <c:ptCount val="286"/>
                <c:pt idx="0">
                  <c:v>0.155</c:v>
                </c:pt>
                <c:pt idx="1">
                  <c:v>0.16800000000000001</c:v>
                </c:pt>
                <c:pt idx="2">
                  <c:v>0.183</c:v>
                </c:pt>
                <c:pt idx="3">
                  <c:v>0.17199999999999999</c:v>
                </c:pt>
                <c:pt idx="4">
                  <c:v>0.182</c:v>
                </c:pt>
                <c:pt idx="5">
                  <c:v>0.186</c:v>
                </c:pt>
                <c:pt idx="6">
                  <c:v>0.189</c:v>
                </c:pt>
                <c:pt idx="7">
                  <c:v>0.193</c:v>
                </c:pt>
                <c:pt idx="8">
                  <c:v>0.19700000000000001</c:v>
                </c:pt>
                <c:pt idx="9">
                  <c:v>0.20100000000000001</c:v>
                </c:pt>
                <c:pt idx="10">
                  <c:v>0.20599999999999999</c:v>
                </c:pt>
                <c:pt idx="11">
                  <c:v>0.21099999999999999</c:v>
                </c:pt>
                <c:pt idx="12">
                  <c:v>0.222</c:v>
                </c:pt>
                <c:pt idx="13">
                  <c:v>0.217</c:v>
                </c:pt>
                <c:pt idx="14">
                  <c:v>0.221</c:v>
                </c:pt>
                <c:pt idx="15">
                  <c:v>0.221</c:v>
                </c:pt>
                <c:pt idx="16">
                  <c:v>0.221</c:v>
                </c:pt>
                <c:pt idx="17">
                  <c:v>0.22900000000000001</c:v>
                </c:pt>
                <c:pt idx="18">
                  <c:v>0.22900000000000001</c:v>
                </c:pt>
                <c:pt idx="19">
                  <c:v>0.23499999999999999</c:v>
                </c:pt>
                <c:pt idx="20">
                  <c:v>0.23799999999999999</c:v>
                </c:pt>
                <c:pt idx="21">
                  <c:v>0.24099999999999999</c:v>
                </c:pt>
                <c:pt idx="22">
                  <c:v>0.25900000000000001</c:v>
                </c:pt>
                <c:pt idx="23">
                  <c:v>0.26900000000000002</c:v>
                </c:pt>
                <c:pt idx="24">
                  <c:v>0.26500000000000001</c:v>
                </c:pt>
                <c:pt idx="25">
                  <c:v>0.26900000000000002</c:v>
                </c:pt>
                <c:pt idx="26">
                  <c:v>0.27300000000000002</c:v>
                </c:pt>
                <c:pt idx="27">
                  <c:v>0.27500000000000002</c:v>
                </c:pt>
                <c:pt idx="28">
                  <c:v>0.27800000000000002</c:v>
                </c:pt>
                <c:pt idx="29">
                  <c:v>0.28000000000000003</c:v>
                </c:pt>
                <c:pt idx="30">
                  <c:v>0.28899999999999998</c:v>
                </c:pt>
                <c:pt idx="31">
                  <c:v>0.29099999999999998</c:v>
                </c:pt>
                <c:pt idx="32">
                  <c:v>0.30099999999999999</c:v>
                </c:pt>
                <c:pt idx="33">
                  <c:v>0.307</c:v>
                </c:pt>
                <c:pt idx="34">
                  <c:v>0.312</c:v>
                </c:pt>
                <c:pt idx="35">
                  <c:v>0.318</c:v>
                </c:pt>
                <c:pt idx="36">
                  <c:v>0.307</c:v>
                </c:pt>
                <c:pt idx="37">
                  <c:v>0.32200000000000001</c:v>
                </c:pt>
                <c:pt idx="38">
                  <c:v>0.32600000000000001</c:v>
                </c:pt>
                <c:pt idx="39">
                  <c:v>0.32300000000000001</c:v>
                </c:pt>
                <c:pt idx="40">
                  <c:v>0.33300000000000002</c:v>
                </c:pt>
                <c:pt idx="41">
                  <c:v>0.33</c:v>
                </c:pt>
                <c:pt idx="42">
                  <c:v>0.33900000000000002</c:v>
                </c:pt>
                <c:pt idx="43">
                  <c:v>0.33800000000000002</c:v>
                </c:pt>
                <c:pt idx="44">
                  <c:v>0.35</c:v>
                </c:pt>
                <c:pt idx="45">
                  <c:v>0.36299999999999999</c:v>
                </c:pt>
                <c:pt idx="46">
                  <c:v>0.36099999999999999</c:v>
                </c:pt>
                <c:pt idx="47">
                  <c:v>0.35699999999999998</c:v>
                </c:pt>
                <c:pt idx="48">
                  <c:v>0.36899999999999999</c:v>
                </c:pt>
                <c:pt idx="49">
                  <c:v>0.36899999999999999</c:v>
                </c:pt>
                <c:pt idx="50">
                  <c:v>0.374</c:v>
                </c:pt>
                <c:pt idx="51">
                  <c:v>0.376</c:v>
                </c:pt>
                <c:pt idx="52">
                  <c:v>0.38</c:v>
                </c:pt>
                <c:pt idx="53">
                  <c:v>0.38</c:v>
                </c:pt>
                <c:pt idx="54">
                  <c:v>0.38400000000000001</c:v>
                </c:pt>
                <c:pt idx="55">
                  <c:v>0.38600000000000001</c:v>
                </c:pt>
                <c:pt idx="56">
                  <c:v>0.39700000000000002</c:v>
                </c:pt>
                <c:pt idx="57">
                  <c:v>0.39900000000000002</c:v>
                </c:pt>
                <c:pt idx="58">
                  <c:v>0.40400000000000003</c:v>
                </c:pt>
                <c:pt idx="59">
                  <c:v>0.41</c:v>
                </c:pt>
                <c:pt idx="60">
                  <c:v>0.40600000000000003</c:v>
                </c:pt>
                <c:pt idx="61">
                  <c:v>0.40799999999999997</c:v>
                </c:pt>
                <c:pt idx="62">
                  <c:v>0.42</c:v>
                </c:pt>
                <c:pt idx="63">
                  <c:v>0.42399999999999999</c:v>
                </c:pt>
                <c:pt idx="64">
                  <c:v>0.43</c:v>
                </c:pt>
                <c:pt idx="65">
                  <c:v>0.436</c:v>
                </c:pt>
                <c:pt idx="66">
                  <c:v>0.44800000000000001</c:v>
                </c:pt>
                <c:pt idx="67">
                  <c:v>0.441</c:v>
                </c:pt>
                <c:pt idx="68">
                  <c:v>0.45</c:v>
                </c:pt>
                <c:pt idx="69">
                  <c:v>0.45100000000000001</c:v>
                </c:pt>
                <c:pt idx="70">
                  <c:v>0.45700000000000002</c:v>
                </c:pt>
                <c:pt idx="71">
                  <c:v>0.46300000000000002</c:v>
                </c:pt>
                <c:pt idx="72">
                  <c:v>0.45900000000000002</c:v>
                </c:pt>
                <c:pt idx="73">
                  <c:v>0.46800000000000003</c:v>
                </c:pt>
                <c:pt idx="74">
                  <c:v>0.47</c:v>
                </c:pt>
                <c:pt idx="75">
                  <c:v>0.47099999999999997</c:v>
                </c:pt>
                <c:pt idx="76">
                  <c:v>0.48199999999999998</c:v>
                </c:pt>
                <c:pt idx="77">
                  <c:v>0.48099999999999998</c:v>
                </c:pt>
                <c:pt idx="78">
                  <c:v>0.48399999999999999</c:v>
                </c:pt>
                <c:pt idx="79">
                  <c:v>0.48899999999999999</c:v>
                </c:pt>
                <c:pt idx="80">
                  <c:v>0.49199999999999999</c:v>
                </c:pt>
                <c:pt idx="81">
                  <c:v>0.496</c:v>
                </c:pt>
                <c:pt idx="82">
                  <c:v>0.5</c:v>
                </c:pt>
                <c:pt idx="83">
                  <c:v>0.503</c:v>
                </c:pt>
                <c:pt idx="84">
                  <c:v>0.5</c:v>
                </c:pt>
                <c:pt idx="85">
                  <c:v>0.51700000000000002</c:v>
                </c:pt>
                <c:pt idx="86">
                  <c:v>0.52400000000000002</c:v>
                </c:pt>
                <c:pt idx="87">
                  <c:v>0.52500000000000002</c:v>
                </c:pt>
                <c:pt idx="88">
                  <c:v>0.52300000000000002</c:v>
                </c:pt>
                <c:pt idx="89">
                  <c:v>0.54</c:v>
                </c:pt>
                <c:pt idx="90">
                  <c:v>0.54300000000000004</c:v>
                </c:pt>
                <c:pt idx="91">
                  <c:v>0.54100000000000004</c:v>
                </c:pt>
                <c:pt idx="92">
                  <c:v>0.54500000000000004</c:v>
                </c:pt>
                <c:pt idx="93">
                  <c:v>0.55000000000000004</c:v>
                </c:pt>
                <c:pt idx="94">
                  <c:v>0.55600000000000005</c:v>
                </c:pt>
                <c:pt idx="95">
                  <c:v>0.55600000000000005</c:v>
                </c:pt>
                <c:pt idx="96">
                  <c:v>0.55500000000000005</c:v>
                </c:pt>
                <c:pt idx="97">
                  <c:v>0.57100000000000095</c:v>
                </c:pt>
                <c:pt idx="98">
                  <c:v>0.57299999999999995</c:v>
                </c:pt>
                <c:pt idx="99">
                  <c:v>0.57500000000000095</c:v>
                </c:pt>
                <c:pt idx="100">
                  <c:v>0.58699999999999997</c:v>
                </c:pt>
                <c:pt idx="101">
                  <c:v>0.58499999999999996</c:v>
                </c:pt>
                <c:pt idx="102">
                  <c:v>0.60199999999999998</c:v>
                </c:pt>
                <c:pt idx="103">
                  <c:v>0.59599999999999997</c:v>
                </c:pt>
                <c:pt idx="104">
                  <c:v>0.59599999999999997</c:v>
                </c:pt>
                <c:pt idx="105">
                  <c:v>0.60400000000000098</c:v>
                </c:pt>
                <c:pt idx="106">
                  <c:v>0.61299999999999999</c:v>
                </c:pt>
                <c:pt idx="107">
                  <c:v>0.61199999999999999</c:v>
                </c:pt>
                <c:pt idx="108">
                  <c:v>0.624</c:v>
                </c:pt>
                <c:pt idx="109">
                  <c:v>0.622</c:v>
                </c:pt>
                <c:pt idx="110">
                  <c:v>0.625</c:v>
                </c:pt>
                <c:pt idx="111">
                  <c:v>0.63800000000000101</c:v>
                </c:pt>
                <c:pt idx="112">
                  <c:v>0.64400000000000102</c:v>
                </c:pt>
                <c:pt idx="113">
                  <c:v>0.64200000000000002</c:v>
                </c:pt>
                <c:pt idx="114">
                  <c:v>0.64400000000000102</c:v>
                </c:pt>
                <c:pt idx="115">
                  <c:v>0.65300000000000102</c:v>
                </c:pt>
                <c:pt idx="116">
                  <c:v>0.66400000000000103</c:v>
                </c:pt>
                <c:pt idx="117">
                  <c:v>0.67200000000000104</c:v>
                </c:pt>
                <c:pt idx="118">
                  <c:v>0.67000000000000104</c:v>
                </c:pt>
                <c:pt idx="119">
                  <c:v>0.67600000000000104</c:v>
                </c:pt>
                <c:pt idx="120">
                  <c:v>0.68600000000000005</c:v>
                </c:pt>
                <c:pt idx="121">
                  <c:v>0.69299999999999995</c:v>
                </c:pt>
                <c:pt idx="122">
                  <c:v>0.65400000000000102</c:v>
                </c:pt>
                <c:pt idx="123">
                  <c:v>0.71299999999999997</c:v>
                </c:pt>
                <c:pt idx="124">
                  <c:v>0.71700000000000097</c:v>
                </c:pt>
                <c:pt idx="125">
                  <c:v>0.72400000000000098</c:v>
                </c:pt>
                <c:pt idx="126">
                  <c:v>0.73</c:v>
                </c:pt>
                <c:pt idx="127">
                  <c:v>0.73400000000000098</c:v>
                </c:pt>
                <c:pt idx="128">
                  <c:v>0.72699999999999998</c:v>
                </c:pt>
                <c:pt idx="129">
                  <c:v>0.73599999999999999</c:v>
                </c:pt>
                <c:pt idx="130">
                  <c:v>0.748000000000001</c:v>
                </c:pt>
                <c:pt idx="131">
                  <c:v>0.75600000000000001</c:v>
                </c:pt>
                <c:pt idx="132">
                  <c:v>0.76500000000000101</c:v>
                </c:pt>
                <c:pt idx="133">
                  <c:v>0.76600000000000001</c:v>
                </c:pt>
                <c:pt idx="134">
                  <c:v>0.76500000000000101</c:v>
                </c:pt>
                <c:pt idx="135">
                  <c:v>0.78100000000000003</c:v>
                </c:pt>
                <c:pt idx="136">
                  <c:v>0.78600000000000003</c:v>
                </c:pt>
                <c:pt idx="137">
                  <c:v>0.78900000000000003</c:v>
                </c:pt>
                <c:pt idx="138">
                  <c:v>0.80500000000000005</c:v>
                </c:pt>
                <c:pt idx="139">
                  <c:v>0.80300000000000005</c:v>
                </c:pt>
                <c:pt idx="140">
                  <c:v>0.80500000000000005</c:v>
                </c:pt>
                <c:pt idx="141">
                  <c:v>0.81</c:v>
                </c:pt>
                <c:pt idx="142">
                  <c:v>0.81600000000000095</c:v>
                </c:pt>
                <c:pt idx="143">
                  <c:v>0.82799999999999996</c:v>
                </c:pt>
                <c:pt idx="144">
                  <c:v>0.83</c:v>
                </c:pt>
                <c:pt idx="145">
                  <c:v>0.84099999999999997</c:v>
                </c:pt>
                <c:pt idx="146">
                  <c:v>0.84099999999999997</c:v>
                </c:pt>
                <c:pt idx="147">
                  <c:v>0.83299999999999996</c:v>
                </c:pt>
                <c:pt idx="148">
                  <c:v>0.84799999999999998</c:v>
                </c:pt>
                <c:pt idx="149">
                  <c:v>0.85400000000000098</c:v>
                </c:pt>
                <c:pt idx="150">
                  <c:v>0.86799999999999999</c:v>
                </c:pt>
                <c:pt idx="151">
                  <c:v>0.86499999999999999</c:v>
                </c:pt>
                <c:pt idx="152">
                  <c:v>0.86599999999999999</c:v>
                </c:pt>
                <c:pt idx="153">
                  <c:v>0.875000000000001</c:v>
                </c:pt>
                <c:pt idx="154">
                  <c:v>0.88400000000000001</c:v>
                </c:pt>
                <c:pt idx="155">
                  <c:v>0.88</c:v>
                </c:pt>
                <c:pt idx="156">
                  <c:v>0.89500000000000002</c:v>
                </c:pt>
                <c:pt idx="157">
                  <c:v>0.90700000000000003</c:v>
                </c:pt>
                <c:pt idx="158">
                  <c:v>0.90800000000000003</c:v>
                </c:pt>
                <c:pt idx="159">
                  <c:v>0.91100000000000003</c:v>
                </c:pt>
                <c:pt idx="160">
                  <c:v>0.92</c:v>
                </c:pt>
                <c:pt idx="161">
                  <c:v>0.91800000000000004</c:v>
                </c:pt>
                <c:pt idx="162">
                  <c:v>0.93300000000000005</c:v>
                </c:pt>
                <c:pt idx="163">
                  <c:v>0.94100000000000095</c:v>
                </c:pt>
                <c:pt idx="164">
                  <c:v>0.94</c:v>
                </c:pt>
                <c:pt idx="165">
                  <c:v>0.95100000000000096</c:v>
                </c:pt>
                <c:pt idx="166">
                  <c:v>0.96199999999999997</c:v>
                </c:pt>
                <c:pt idx="167">
                  <c:v>0.96600000000000097</c:v>
                </c:pt>
                <c:pt idx="168">
                  <c:v>0.95900000000000096</c:v>
                </c:pt>
                <c:pt idx="169">
                  <c:v>0.96699999999999997</c:v>
                </c:pt>
                <c:pt idx="170">
                  <c:v>0.97799999999999998</c:v>
                </c:pt>
                <c:pt idx="171">
                  <c:v>0.98199999999999998</c:v>
                </c:pt>
                <c:pt idx="172">
                  <c:v>0.98799999999999999</c:v>
                </c:pt>
                <c:pt idx="173">
                  <c:v>0.99</c:v>
                </c:pt>
                <c:pt idx="174">
                  <c:v>1.002999999999999</c:v>
                </c:pt>
                <c:pt idx="175">
                  <c:v>1.004</c:v>
                </c:pt>
                <c:pt idx="176">
                  <c:v>1.016999999999999</c:v>
                </c:pt>
                <c:pt idx="177">
                  <c:v>1.024</c:v>
                </c:pt>
                <c:pt idx="178">
                  <c:v>1.030999999999999</c:v>
                </c:pt>
                <c:pt idx="179">
                  <c:v>1.046999999999999</c:v>
                </c:pt>
                <c:pt idx="180">
                  <c:v>1.040999999999999</c:v>
                </c:pt>
                <c:pt idx="181">
                  <c:v>1.04</c:v>
                </c:pt>
                <c:pt idx="182">
                  <c:v>1.0580000000000001</c:v>
                </c:pt>
                <c:pt idx="183">
                  <c:v>1.0639999999999981</c:v>
                </c:pt>
                <c:pt idx="184">
                  <c:v>1.0680000000000001</c:v>
                </c:pt>
                <c:pt idx="185">
                  <c:v>1.075999999999999</c:v>
                </c:pt>
                <c:pt idx="186">
                  <c:v>1.083</c:v>
                </c:pt>
                <c:pt idx="187">
                  <c:v>1.0860000000000001</c:v>
                </c:pt>
                <c:pt idx="188">
                  <c:v>1.093</c:v>
                </c:pt>
                <c:pt idx="189">
                  <c:v>1.107</c:v>
                </c:pt>
                <c:pt idx="190">
                  <c:v>1.109</c:v>
                </c:pt>
                <c:pt idx="191">
                  <c:v>1.107</c:v>
                </c:pt>
                <c:pt idx="192">
                  <c:v>1.127</c:v>
                </c:pt>
                <c:pt idx="193">
                  <c:v>1.133</c:v>
                </c:pt>
                <c:pt idx="194">
                  <c:v>1.135</c:v>
                </c:pt>
                <c:pt idx="195">
                  <c:v>1.145999999999999</c:v>
                </c:pt>
                <c:pt idx="196">
                  <c:v>1.149999999999999</c:v>
                </c:pt>
                <c:pt idx="197">
                  <c:v>1.171999999999999</c:v>
                </c:pt>
                <c:pt idx="198">
                  <c:v>1.167</c:v>
                </c:pt>
                <c:pt idx="199">
                  <c:v>1.169</c:v>
                </c:pt>
                <c:pt idx="200">
                  <c:v>1.181</c:v>
                </c:pt>
                <c:pt idx="201">
                  <c:v>1.180000000000001</c:v>
                </c:pt>
                <c:pt idx="202">
                  <c:v>1.1859999999999991</c:v>
                </c:pt>
                <c:pt idx="203">
                  <c:v>1.1970000000000001</c:v>
                </c:pt>
                <c:pt idx="204">
                  <c:v>1.204999999999999</c:v>
                </c:pt>
                <c:pt idx="205">
                  <c:v>1.214</c:v>
                </c:pt>
                <c:pt idx="206">
                  <c:v>1.230999999999999</c:v>
                </c:pt>
                <c:pt idx="207">
                  <c:v>1.242</c:v>
                </c:pt>
                <c:pt idx="208">
                  <c:v>1.24</c:v>
                </c:pt>
                <c:pt idx="209">
                  <c:v>1.246999999999999</c:v>
                </c:pt>
                <c:pt idx="210">
                  <c:v>1.264999999999999</c:v>
                </c:pt>
                <c:pt idx="211">
                  <c:v>1.266</c:v>
                </c:pt>
                <c:pt idx="212">
                  <c:v>1.268</c:v>
                </c:pt>
                <c:pt idx="213">
                  <c:v>1.28</c:v>
                </c:pt>
                <c:pt idx="214">
                  <c:v>1.286999999999999</c:v>
                </c:pt>
                <c:pt idx="215">
                  <c:v>1.3120000000000001</c:v>
                </c:pt>
                <c:pt idx="216">
                  <c:v>1.302</c:v>
                </c:pt>
                <c:pt idx="217">
                  <c:v>1.321</c:v>
                </c:pt>
                <c:pt idx="218">
                  <c:v>1.323999999999999</c:v>
                </c:pt>
                <c:pt idx="219">
                  <c:v>1.343</c:v>
                </c:pt>
                <c:pt idx="220">
                  <c:v>1.337</c:v>
                </c:pt>
                <c:pt idx="221">
                  <c:v>1.345999999999999</c:v>
                </c:pt>
                <c:pt idx="222">
                  <c:v>1.35</c:v>
                </c:pt>
                <c:pt idx="223">
                  <c:v>1.361999999999999</c:v>
                </c:pt>
                <c:pt idx="224">
                  <c:v>1.361999999999999</c:v>
                </c:pt>
                <c:pt idx="225">
                  <c:v>1.385999999999999</c:v>
                </c:pt>
                <c:pt idx="226">
                  <c:v>1.381</c:v>
                </c:pt>
                <c:pt idx="227">
                  <c:v>1.369</c:v>
                </c:pt>
                <c:pt idx="228">
                  <c:v>1.3879999999999999</c:v>
                </c:pt>
                <c:pt idx="229">
                  <c:v>1.405999999999997</c:v>
                </c:pt>
                <c:pt idx="230">
                  <c:v>1.4209999999999989</c:v>
                </c:pt>
                <c:pt idx="231">
                  <c:v>1.416999999999998</c:v>
                </c:pt>
                <c:pt idx="232">
                  <c:v>1.4319999999999979</c:v>
                </c:pt>
                <c:pt idx="233">
                  <c:v>1.4359999999999979</c:v>
                </c:pt>
                <c:pt idx="234">
                  <c:v>1.4389999999999989</c:v>
                </c:pt>
                <c:pt idx="235">
                  <c:v>1.456999999999999</c:v>
                </c:pt>
                <c:pt idx="236">
                  <c:v>1.466999999999999</c:v>
                </c:pt>
                <c:pt idx="237">
                  <c:v>1.466</c:v>
                </c:pt>
                <c:pt idx="238">
                  <c:v>1.474999999999999</c:v>
                </c:pt>
                <c:pt idx="239">
                  <c:v>1.486999999999999</c:v>
                </c:pt>
                <c:pt idx="240">
                  <c:v>1.482999999999999</c:v>
                </c:pt>
                <c:pt idx="241">
                  <c:v>1.494999999999999</c:v>
                </c:pt>
                <c:pt idx="242">
                  <c:v>1.508999999999999</c:v>
                </c:pt>
                <c:pt idx="243">
                  <c:v>1.514</c:v>
                </c:pt>
                <c:pt idx="244">
                  <c:v>1.522999999999999</c:v>
                </c:pt>
                <c:pt idx="245">
                  <c:v>1.53</c:v>
                </c:pt>
                <c:pt idx="246">
                  <c:v>1.536999999999999</c:v>
                </c:pt>
                <c:pt idx="247">
                  <c:v>1.552999999999999</c:v>
                </c:pt>
                <c:pt idx="248">
                  <c:v>1.5579999999999981</c:v>
                </c:pt>
                <c:pt idx="249">
                  <c:v>1.5569999999999999</c:v>
                </c:pt>
                <c:pt idx="250">
                  <c:v>1.5620000000000001</c:v>
                </c:pt>
                <c:pt idx="251">
                  <c:v>1.57</c:v>
                </c:pt>
                <c:pt idx="252">
                  <c:v>1.5820000000000001</c:v>
                </c:pt>
                <c:pt idx="253">
                  <c:v>1.603999999999999</c:v>
                </c:pt>
                <c:pt idx="254">
                  <c:v>1.61</c:v>
                </c:pt>
                <c:pt idx="255">
                  <c:v>1.6120000000000001</c:v>
                </c:pt>
                <c:pt idx="256">
                  <c:v>1.613</c:v>
                </c:pt>
                <c:pt idx="257">
                  <c:v>1.617</c:v>
                </c:pt>
                <c:pt idx="258">
                  <c:v>1.6319999999999999</c:v>
                </c:pt>
                <c:pt idx="259">
                  <c:v>1.65</c:v>
                </c:pt>
                <c:pt idx="260">
                  <c:v>1.661</c:v>
                </c:pt>
                <c:pt idx="261">
                  <c:v>1.661999999999999</c:v>
                </c:pt>
                <c:pt idx="262">
                  <c:v>1.667</c:v>
                </c:pt>
                <c:pt idx="263">
                  <c:v>1.6840000000000011</c:v>
                </c:pt>
                <c:pt idx="264">
                  <c:v>1.6840000000000011</c:v>
                </c:pt>
                <c:pt idx="265">
                  <c:v>1.6930000000000001</c:v>
                </c:pt>
                <c:pt idx="266">
                  <c:v>1.6980000000000011</c:v>
                </c:pt>
                <c:pt idx="267">
                  <c:v>1.6930000000000001</c:v>
                </c:pt>
                <c:pt idx="268">
                  <c:v>1.702999999999999</c:v>
                </c:pt>
                <c:pt idx="269">
                  <c:v>1.71</c:v>
                </c:pt>
                <c:pt idx="270">
                  <c:v>1.726999999999999</c:v>
                </c:pt>
                <c:pt idx="271">
                  <c:v>1.738999999999999</c:v>
                </c:pt>
                <c:pt idx="272">
                  <c:v>1.746</c:v>
                </c:pt>
                <c:pt idx="273">
                  <c:v>1.748</c:v>
                </c:pt>
                <c:pt idx="274">
                  <c:v>1.754999999999999</c:v>
                </c:pt>
                <c:pt idx="275">
                  <c:v>1.762999999999999</c:v>
                </c:pt>
                <c:pt idx="276">
                  <c:v>1.761999999999998</c:v>
                </c:pt>
                <c:pt idx="277">
                  <c:v>1.77</c:v>
                </c:pt>
                <c:pt idx="278">
                  <c:v>1.780999999999999</c:v>
                </c:pt>
                <c:pt idx="279">
                  <c:v>1.788999999999999</c:v>
                </c:pt>
                <c:pt idx="280">
                  <c:v>1.7989999999999999</c:v>
                </c:pt>
                <c:pt idx="281">
                  <c:v>1.804</c:v>
                </c:pt>
                <c:pt idx="282">
                  <c:v>1.8149999999999991</c:v>
                </c:pt>
                <c:pt idx="283">
                  <c:v>1.831</c:v>
                </c:pt>
                <c:pt idx="284">
                  <c:v>1.829</c:v>
                </c:pt>
                <c:pt idx="285">
                  <c:v>1.841</c:v>
                </c:pt>
              </c:numCache>
            </c:numRef>
          </c:yVal>
          <c:smooth val="0"/>
        </c:ser>
        <c:ser>
          <c:idx val="6"/>
          <c:order val="6"/>
          <c:spPr>
            <a:ln w="28575">
              <a:noFill/>
            </a:ln>
          </c:spPr>
          <c:marker>
            <c:symbol val="circle"/>
            <c:size val="7"/>
            <c:spPr>
              <a:solidFill>
                <a:srgbClr val="FF0000"/>
              </a:solidFill>
            </c:spPr>
          </c:marker>
          <c:trendline>
            <c:spPr>
              <a:ln w="6350">
                <a:prstDash val="dash"/>
              </a:ln>
            </c:spPr>
            <c:trendlineType val="linear"/>
            <c:dispRSqr val="0"/>
            <c:dispEq val="1"/>
            <c:trendlineLbl>
              <c:layout>
                <c:manualLayout>
                  <c:x val="-0.118716594033267"/>
                  <c:y val="1.0854928115328901E-2"/>
                </c:manualLayout>
              </c:layout>
              <c:tx>
                <c:rich>
                  <a:bodyPr/>
                  <a:lstStyle/>
                  <a:p>
                    <a:pPr>
                      <a:defRPr lang="en-GB"/>
                    </a:pPr>
                    <a:r>
                      <a:rPr lang="en-US" b="1" baseline="0">
                        <a:solidFill>
                          <a:srgbClr val="FF0000"/>
                        </a:solidFill>
                      </a:rPr>
                      <a:t>y = 707.28x - 0.0801</a:t>
                    </a:r>
                    <a:endParaRPr lang="en-US" b="1">
                      <a:solidFill>
                        <a:srgbClr val="FF0000"/>
                      </a:solidFill>
                    </a:endParaRPr>
                  </a:p>
                </c:rich>
              </c:tx>
              <c:numFmt formatCode="General" sourceLinked="0"/>
            </c:trendlineLbl>
          </c:trendline>
          <c:xVal>
            <c:numRef>
              <c:f>Sheet1!$F$1387:$F$1663</c:f>
              <c:numCache>
                <c:formatCode>General</c:formatCode>
                <c:ptCount val="277"/>
                <c:pt idx="0">
                  <c:v>1.3999999999999999E-4</c:v>
                </c:pt>
                <c:pt idx="1">
                  <c:v>6.9000000000000105E-4</c:v>
                </c:pt>
                <c:pt idx="2">
                  <c:v>5.1999999999999995E-4</c:v>
                </c:pt>
                <c:pt idx="3">
                  <c:v>5.6000000000000104E-4</c:v>
                </c:pt>
                <c:pt idx="4">
                  <c:v>2.7E-4</c:v>
                </c:pt>
                <c:pt idx="5">
                  <c:v>4.2000000000000002E-4</c:v>
                </c:pt>
                <c:pt idx="6">
                  <c:v>3.8999999999999999E-4</c:v>
                </c:pt>
                <c:pt idx="7">
                  <c:v>1.9000000000000001E-4</c:v>
                </c:pt>
                <c:pt idx="8">
                  <c:v>1.0000000000000001E-5</c:v>
                </c:pt>
                <c:pt idx="9">
                  <c:v>2.9999999999999997E-4</c:v>
                </c:pt>
                <c:pt idx="10">
                  <c:v>3.5E-4</c:v>
                </c:pt>
                <c:pt idx="11">
                  <c:v>2.7999999999999998E-4</c:v>
                </c:pt>
                <c:pt idx="12">
                  <c:v>5.0000000000000001E-4</c:v>
                </c:pt>
                <c:pt idx="13">
                  <c:v>-2.0000000000000002E-5</c:v>
                </c:pt>
                <c:pt idx="14">
                  <c:v>2.7999999999999998E-4</c:v>
                </c:pt>
                <c:pt idx="15">
                  <c:v>1.9000000000000001E-4</c:v>
                </c:pt>
                <c:pt idx="16">
                  <c:v>2.9E-4</c:v>
                </c:pt>
                <c:pt idx="17">
                  <c:v>5.3000000000000096E-4</c:v>
                </c:pt>
                <c:pt idx="18">
                  <c:v>1.2999999999999999E-4</c:v>
                </c:pt>
                <c:pt idx="19">
                  <c:v>2.5999999999999998E-4</c:v>
                </c:pt>
                <c:pt idx="20">
                  <c:v>3.5E-4</c:v>
                </c:pt>
                <c:pt idx="21">
                  <c:v>4.0000000000000002E-4</c:v>
                </c:pt>
                <c:pt idx="22">
                  <c:v>3.2000000000000003E-4</c:v>
                </c:pt>
                <c:pt idx="23">
                  <c:v>3.2000000000000003E-4</c:v>
                </c:pt>
                <c:pt idx="24">
                  <c:v>3.5E-4</c:v>
                </c:pt>
                <c:pt idx="25">
                  <c:v>4.4999999999999999E-4</c:v>
                </c:pt>
                <c:pt idx="26">
                  <c:v>2.5999999999999998E-4</c:v>
                </c:pt>
                <c:pt idx="27">
                  <c:v>2.5999999999999998E-4</c:v>
                </c:pt>
                <c:pt idx="28">
                  <c:v>4.6000000000000001E-4</c:v>
                </c:pt>
                <c:pt idx="29">
                  <c:v>4.0000000000000002E-4</c:v>
                </c:pt>
                <c:pt idx="30">
                  <c:v>5.1999999999999995E-4</c:v>
                </c:pt>
                <c:pt idx="31">
                  <c:v>4.0999999999999999E-4</c:v>
                </c:pt>
                <c:pt idx="32">
                  <c:v>1.6000000000000001E-4</c:v>
                </c:pt>
                <c:pt idx="33">
                  <c:v>1.9000000000000001E-4</c:v>
                </c:pt>
                <c:pt idx="34">
                  <c:v>4.8000000000000001E-4</c:v>
                </c:pt>
                <c:pt idx="35">
                  <c:v>5.9000000000000101E-4</c:v>
                </c:pt>
                <c:pt idx="36">
                  <c:v>5.0000000000000001E-4</c:v>
                </c:pt>
                <c:pt idx="37">
                  <c:v>0</c:v>
                </c:pt>
                <c:pt idx="38">
                  <c:v>4.4999999999999999E-4</c:v>
                </c:pt>
                <c:pt idx="39">
                  <c:v>7.1000000000000002E-4</c:v>
                </c:pt>
                <c:pt idx="40">
                  <c:v>2.9999999999999997E-4</c:v>
                </c:pt>
                <c:pt idx="41">
                  <c:v>6.6E-4</c:v>
                </c:pt>
                <c:pt idx="42">
                  <c:v>3.3E-4</c:v>
                </c:pt>
                <c:pt idx="43">
                  <c:v>3.8000000000000002E-4</c:v>
                </c:pt>
                <c:pt idx="44">
                  <c:v>4.4000000000000002E-4</c:v>
                </c:pt>
                <c:pt idx="45">
                  <c:v>5.6000000000000104E-4</c:v>
                </c:pt>
                <c:pt idx="46">
                  <c:v>6.30000000000001E-4</c:v>
                </c:pt>
                <c:pt idx="47">
                  <c:v>5.0000000000000001E-4</c:v>
                </c:pt>
                <c:pt idx="48">
                  <c:v>7.4000000000000097E-4</c:v>
                </c:pt>
                <c:pt idx="49">
                  <c:v>4.0000000000000002E-4</c:v>
                </c:pt>
                <c:pt idx="50">
                  <c:v>6.0999999999999997E-4</c:v>
                </c:pt>
                <c:pt idx="51">
                  <c:v>4.4000000000000002E-4</c:v>
                </c:pt>
                <c:pt idx="52">
                  <c:v>5.6999999999999998E-4</c:v>
                </c:pt>
                <c:pt idx="53">
                  <c:v>7.7000000000000104E-4</c:v>
                </c:pt>
                <c:pt idx="54">
                  <c:v>3.6000000000000002E-4</c:v>
                </c:pt>
                <c:pt idx="55">
                  <c:v>4.2000000000000002E-4</c:v>
                </c:pt>
                <c:pt idx="56">
                  <c:v>4.2999999999999999E-4</c:v>
                </c:pt>
                <c:pt idx="57">
                  <c:v>8.5000000000000104E-4</c:v>
                </c:pt>
                <c:pt idx="58">
                  <c:v>6.2E-4</c:v>
                </c:pt>
                <c:pt idx="59">
                  <c:v>4.0999999999999999E-4</c:v>
                </c:pt>
                <c:pt idx="60">
                  <c:v>7.4000000000000097E-4</c:v>
                </c:pt>
                <c:pt idx="61">
                  <c:v>4.0999999999999999E-4</c:v>
                </c:pt>
                <c:pt idx="62">
                  <c:v>7.5000000000000099E-4</c:v>
                </c:pt>
                <c:pt idx="63">
                  <c:v>2.9999999999999997E-4</c:v>
                </c:pt>
                <c:pt idx="64">
                  <c:v>6.2E-4</c:v>
                </c:pt>
                <c:pt idx="65">
                  <c:v>5.0000000000000001E-4</c:v>
                </c:pt>
                <c:pt idx="66">
                  <c:v>8.3000000000000098E-4</c:v>
                </c:pt>
                <c:pt idx="67">
                  <c:v>5.6000000000000104E-4</c:v>
                </c:pt>
                <c:pt idx="68">
                  <c:v>7.0000000000000097E-4</c:v>
                </c:pt>
                <c:pt idx="69">
                  <c:v>6.9000000000000105E-4</c:v>
                </c:pt>
                <c:pt idx="70">
                  <c:v>6.2E-4</c:v>
                </c:pt>
                <c:pt idx="71">
                  <c:v>6.9000000000000105E-4</c:v>
                </c:pt>
                <c:pt idx="72">
                  <c:v>6.30000000000001E-4</c:v>
                </c:pt>
                <c:pt idx="73">
                  <c:v>5.5000000000000101E-4</c:v>
                </c:pt>
                <c:pt idx="74">
                  <c:v>5.0000000000000001E-4</c:v>
                </c:pt>
                <c:pt idx="75">
                  <c:v>6.0000000000000103E-4</c:v>
                </c:pt>
                <c:pt idx="76">
                  <c:v>7.5000000000000099E-4</c:v>
                </c:pt>
                <c:pt idx="77">
                  <c:v>6.70000000000001E-4</c:v>
                </c:pt>
                <c:pt idx="78">
                  <c:v>9.9000000000000108E-4</c:v>
                </c:pt>
                <c:pt idx="79">
                  <c:v>5.3000000000000096E-4</c:v>
                </c:pt>
                <c:pt idx="80">
                  <c:v>5.1000000000000004E-4</c:v>
                </c:pt>
                <c:pt idx="81">
                  <c:v>6.30000000000001E-4</c:v>
                </c:pt>
                <c:pt idx="82">
                  <c:v>6.30000000000001E-4</c:v>
                </c:pt>
                <c:pt idx="83">
                  <c:v>2.5999999999999998E-4</c:v>
                </c:pt>
                <c:pt idx="84">
                  <c:v>6.0000000000000103E-4</c:v>
                </c:pt>
                <c:pt idx="85">
                  <c:v>8.1999999999999998E-4</c:v>
                </c:pt>
                <c:pt idx="86">
                  <c:v>3.3E-4</c:v>
                </c:pt>
                <c:pt idx="87">
                  <c:v>8.0999999999999996E-4</c:v>
                </c:pt>
                <c:pt idx="88">
                  <c:v>9.1E-4</c:v>
                </c:pt>
                <c:pt idx="89">
                  <c:v>6.0999999999999997E-4</c:v>
                </c:pt>
                <c:pt idx="90">
                  <c:v>5.4000000000000098E-4</c:v>
                </c:pt>
                <c:pt idx="91">
                  <c:v>9.2000000000000003E-4</c:v>
                </c:pt>
                <c:pt idx="92">
                  <c:v>7.9000000000000099E-4</c:v>
                </c:pt>
                <c:pt idx="93">
                  <c:v>8.7000000000000001E-4</c:v>
                </c:pt>
                <c:pt idx="94">
                  <c:v>6.30000000000001E-4</c:v>
                </c:pt>
                <c:pt idx="95">
                  <c:v>7.6000000000000004E-4</c:v>
                </c:pt>
                <c:pt idx="96">
                  <c:v>5.4000000000000098E-4</c:v>
                </c:pt>
                <c:pt idx="97">
                  <c:v>8.8000000000000101E-4</c:v>
                </c:pt>
                <c:pt idx="98">
                  <c:v>6.2E-4</c:v>
                </c:pt>
                <c:pt idx="99">
                  <c:v>5.1999999999999995E-4</c:v>
                </c:pt>
                <c:pt idx="100">
                  <c:v>1.07E-3</c:v>
                </c:pt>
                <c:pt idx="101">
                  <c:v>8.0999999999999996E-4</c:v>
                </c:pt>
                <c:pt idx="102">
                  <c:v>6.6E-4</c:v>
                </c:pt>
                <c:pt idx="103">
                  <c:v>8.3000000000000098E-4</c:v>
                </c:pt>
                <c:pt idx="104">
                  <c:v>6.0999999999999997E-4</c:v>
                </c:pt>
                <c:pt idx="105">
                  <c:v>7.8000000000000096E-4</c:v>
                </c:pt>
                <c:pt idx="106">
                  <c:v>5.8E-4</c:v>
                </c:pt>
                <c:pt idx="107">
                  <c:v>9.3000000000000103E-4</c:v>
                </c:pt>
                <c:pt idx="108">
                  <c:v>6.4000000000000103E-4</c:v>
                </c:pt>
                <c:pt idx="109">
                  <c:v>8.7000000000000001E-4</c:v>
                </c:pt>
                <c:pt idx="110">
                  <c:v>7.6000000000000004E-4</c:v>
                </c:pt>
                <c:pt idx="111">
                  <c:v>5.6999999999999998E-4</c:v>
                </c:pt>
                <c:pt idx="112">
                  <c:v>4.6999999999999999E-4</c:v>
                </c:pt>
                <c:pt idx="113">
                  <c:v>7.7000000000000104E-4</c:v>
                </c:pt>
                <c:pt idx="114">
                  <c:v>9.9000000000000108E-4</c:v>
                </c:pt>
                <c:pt idx="115">
                  <c:v>8.6000000000000095E-4</c:v>
                </c:pt>
                <c:pt idx="116">
                  <c:v>5.6000000000000104E-4</c:v>
                </c:pt>
                <c:pt idx="117">
                  <c:v>8.7000000000000001E-4</c:v>
                </c:pt>
                <c:pt idx="118">
                  <c:v>6.8000000000000102E-4</c:v>
                </c:pt>
                <c:pt idx="119">
                  <c:v>8.0999999999999996E-4</c:v>
                </c:pt>
                <c:pt idx="120">
                  <c:v>6.5000000000000095E-4</c:v>
                </c:pt>
                <c:pt idx="121">
                  <c:v>7.9000000000000099E-4</c:v>
                </c:pt>
                <c:pt idx="122">
                  <c:v>9.1E-4</c:v>
                </c:pt>
                <c:pt idx="123">
                  <c:v>9.9000000000000108E-4</c:v>
                </c:pt>
                <c:pt idx="124">
                  <c:v>9.2000000000000003E-4</c:v>
                </c:pt>
                <c:pt idx="125">
                  <c:v>9.8000000000000105E-4</c:v>
                </c:pt>
                <c:pt idx="126">
                  <c:v>9.2000000000000003E-4</c:v>
                </c:pt>
                <c:pt idx="127">
                  <c:v>7.6000000000000004E-4</c:v>
                </c:pt>
                <c:pt idx="128">
                  <c:v>9.1E-4</c:v>
                </c:pt>
                <c:pt idx="129">
                  <c:v>9.3000000000000103E-4</c:v>
                </c:pt>
                <c:pt idx="130">
                  <c:v>5.9000000000000101E-4</c:v>
                </c:pt>
                <c:pt idx="131">
                  <c:v>6.8000000000000102E-4</c:v>
                </c:pt>
                <c:pt idx="132">
                  <c:v>1.1100000000000001E-3</c:v>
                </c:pt>
                <c:pt idx="133">
                  <c:v>6.4000000000000103E-4</c:v>
                </c:pt>
                <c:pt idx="134">
                  <c:v>7.4000000000000097E-4</c:v>
                </c:pt>
                <c:pt idx="135">
                  <c:v>7.3000000000000105E-4</c:v>
                </c:pt>
                <c:pt idx="136">
                  <c:v>8.0999999999999996E-4</c:v>
                </c:pt>
                <c:pt idx="137">
                  <c:v>9.5000000000000097E-4</c:v>
                </c:pt>
                <c:pt idx="138">
                  <c:v>7.6000000000000004E-4</c:v>
                </c:pt>
                <c:pt idx="139">
                  <c:v>7.8000000000000096E-4</c:v>
                </c:pt>
                <c:pt idx="140">
                  <c:v>1.17E-3</c:v>
                </c:pt>
                <c:pt idx="141">
                  <c:v>9.8000000000000105E-4</c:v>
                </c:pt>
                <c:pt idx="142">
                  <c:v>6.30000000000001E-4</c:v>
                </c:pt>
                <c:pt idx="143">
                  <c:v>9.9000000000000108E-4</c:v>
                </c:pt>
                <c:pt idx="144">
                  <c:v>1.0300000000000001E-3</c:v>
                </c:pt>
                <c:pt idx="145">
                  <c:v>1.0200000000000001E-3</c:v>
                </c:pt>
                <c:pt idx="146">
                  <c:v>1.07E-3</c:v>
                </c:pt>
                <c:pt idx="147">
                  <c:v>1.23E-3</c:v>
                </c:pt>
                <c:pt idx="148">
                  <c:v>8.0999999999999996E-4</c:v>
                </c:pt>
                <c:pt idx="149">
                  <c:v>1.09E-3</c:v>
                </c:pt>
                <c:pt idx="150">
                  <c:v>1.0399999999999999E-3</c:v>
                </c:pt>
                <c:pt idx="151">
                  <c:v>1.2099999999999999E-3</c:v>
                </c:pt>
                <c:pt idx="152">
                  <c:v>1.08E-3</c:v>
                </c:pt>
                <c:pt idx="153">
                  <c:v>1.23E-3</c:v>
                </c:pt>
                <c:pt idx="154">
                  <c:v>1.07E-3</c:v>
                </c:pt>
                <c:pt idx="155">
                  <c:v>1.16E-3</c:v>
                </c:pt>
                <c:pt idx="156">
                  <c:v>8.9000000000000103E-4</c:v>
                </c:pt>
                <c:pt idx="157">
                  <c:v>1.1100000000000001E-3</c:v>
                </c:pt>
                <c:pt idx="158">
                  <c:v>5.6000000000000104E-4</c:v>
                </c:pt>
                <c:pt idx="159">
                  <c:v>1.1100000000000001E-3</c:v>
                </c:pt>
                <c:pt idx="160">
                  <c:v>1.1299999999999999E-3</c:v>
                </c:pt>
                <c:pt idx="161">
                  <c:v>1.07E-3</c:v>
                </c:pt>
                <c:pt idx="162">
                  <c:v>1.31E-3</c:v>
                </c:pt>
                <c:pt idx="163">
                  <c:v>1.07E-3</c:v>
                </c:pt>
                <c:pt idx="164">
                  <c:v>1.3699999999999999E-3</c:v>
                </c:pt>
                <c:pt idx="165">
                  <c:v>1.0499999999999999E-3</c:v>
                </c:pt>
                <c:pt idx="166">
                  <c:v>1.2800000000000001E-3</c:v>
                </c:pt>
                <c:pt idx="167">
                  <c:v>1.1299999999999999E-3</c:v>
                </c:pt>
                <c:pt idx="168">
                  <c:v>1.23E-3</c:v>
                </c:pt>
                <c:pt idx="169">
                  <c:v>9.8000000000000105E-4</c:v>
                </c:pt>
                <c:pt idx="170">
                  <c:v>1.1000000000000001E-3</c:v>
                </c:pt>
                <c:pt idx="171">
                  <c:v>1.42E-3</c:v>
                </c:pt>
                <c:pt idx="172">
                  <c:v>1.09E-3</c:v>
                </c:pt>
                <c:pt idx="173">
                  <c:v>1.39E-3</c:v>
                </c:pt>
                <c:pt idx="174">
                  <c:v>1.0499999999999999E-3</c:v>
                </c:pt>
                <c:pt idx="175">
                  <c:v>9.8000000000000105E-4</c:v>
                </c:pt>
                <c:pt idx="176">
                  <c:v>1.2800000000000001E-3</c:v>
                </c:pt>
                <c:pt idx="177">
                  <c:v>1.1800000000000001E-3</c:v>
                </c:pt>
                <c:pt idx="178">
                  <c:v>1.3500000000000001E-3</c:v>
                </c:pt>
                <c:pt idx="179">
                  <c:v>1.2800000000000001E-3</c:v>
                </c:pt>
                <c:pt idx="180">
                  <c:v>8.8000000000000101E-4</c:v>
                </c:pt>
                <c:pt idx="181">
                  <c:v>1.23E-3</c:v>
                </c:pt>
                <c:pt idx="182">
                  <c:v>1.14E-3</c:v>
                </c:pt>
                <c:pt idx="183">
                  <c:v>1.2099999999999999E-3</c:v>
                </c:pt>
                <c:pt idx="184">
                  <c:v>1.1100000000000001E-3</c:v>
                </c:pt>
                <c:pt idx="185">
                  <c:v>1.2999999999999999E-3</c:v>
                </c:pt>
                <c:pt idx="186">
                  <c:v>1.56E-3</c:v>
                </c:pt>
                <c:pt idx="187">
                  <c:v>1.3799999999999999E-3</c:v>
                </c:pt>
                <c:pt idx="188">
                  <c:v>1.08E-3</c:v>
                </c:pt>
                <c:pt idx="189">
                  <c:v>1.4499999999999999E-3</c:v>
                </c:pt>
                <c:pt idx="190">
                  <c:v>1.2199999999999999E-3</c:v>
                </c:pt>
                <c:pt idx="191">
                  <c:v>1.2800000000000001E-3</c:v>
                </c:pt>
                <c:pt idx="192">
                  <c:v>1.1299999999999999E-3</c:v>
                </c:pt>
                <c:pt idx="193">
                  <c:v>1.1100000000000001E-3</c:v>
                </c:pt>
                <c:pt idx="194">
                  <c:v>1.08E-3</c:v>
                </c:pt>
                <c:pt idx="195">
                  <c:v>1.1000000000000001E-3</c:v>
                </c:pt>
                <c:pt idx="196">
                  <c:v>1.1999999999999999E-3</c:v>
                </c:pt>
                <c:pt idx="197">
                  <c:v>1.5200000000000001E-3</c:v>
                </c:pt>
                <c:pt idx="198">
                  <c:v>1.1000000000000001E-3</c:v>
                </c:pt>
                <c:pt idx="199">
                  <c:v>1.5200000000000001E-3</c:v>
                </c:pt>
                <c:pt idx="200">
                  <c:v>1.5299999999999999E-3</c:v>
                </c:pt>
                <c:pt idx="201">
                  <c:v>1.48E-3</c:v>
                </c:pt>
                <c:pt idx="202">
                  <c:v>1.4499999999999999E-3</c:v>
                </c:pt>
                <c:pt idx="203">
                  <c:v>1.6199999999999999E-3</c:v>
                </c:pt>
                <c:pt idx="204">
                  <c:v>1.5299999999999999E-3</c:v>
                </c:pt>
                <c:pt idx="205">
                  <c:v>1.5299999999999999E-3</c:v>
                </c:pt>
                <c:pt idx="206">
                  <c:v>1.57E-3</c:v>
                </c:pt>
                <c:pt idx="207">
                  <c:v>1.7700000000000001E-3</c:v>
                </c:pt>
                <c:pt idx="208">
                  <c:v>1.1199999999999999E-3</c:v>
                </c:pt>
                <c:pt idx="209">
                  <c:v>1.64E-3</c:v>
                </c:pt>
                <c:pt idx="210">
                  <c:v>1.1900000000000001E-3</c:v>
                </c:pt>
                <c:pt idx="211">
                  <c:v>1.6800000000000001E-3</c:v>
                </c:pt>
                <c:pt idx="212">
                  <c:v>1.5299999999999999E-3</c:v>
                </c:pt>
                <c:pt idx="213">
                  <c:v>1.8E-3</c:v>
                </c:pt>
                <c:pt idx="214">
                  <c:v>1.4300000000000001E-3</c:v>
                </c:pt>
                <c:pt idx="215">
                  <c:v>1.3500000000000001E-3</c:v>
                </c:pt>
                <c:pt idx="216">
                  <c:v>1.64E-3</c:v>
                </c:pt>
                <c:pt idx="217">
                  <c:v>1.56E-3</c:v>
                </c:pt>
                <c:pt idx="218">
                  <c:v>1.3699999999999999E-3</c:v>
                </c:pt>
                <c:pt idx="219">
                  <c:v>1.1000000000000001E-3</c:v>
                </c:pt>
                <c:pt idx="220">
                  <c:v>1.6800000000000001E-3</c:v>
                </c:pt>
                <c:pt idx="221">
                  <c:v>1.6299999999999999E-3</c:v>
                </c:pt>
                <c:pt idx="222">
                  <c:v>1.49E-3</c:v>
                </c:pt>
                <c:pt idx="223">
                  <c:v>1.8500000000000001E-3</c:v>
                </c:pt>
                <c:pt idx="224">
                  <c:v>1.9E-3</c:v>
                </c:pt>
                <c:pt idx="225">
                  <c:v>1.3600000000000001E-3</c:v>
                </c:pt>
                <c:pt idx="226">
                  <c:v>1.4E-3</c:v>
                </c:pt>
                <c:pt idx="227">
                  <c:v>1.56E-3</c:v>
                </c:pt>
                <c:pt idx="228">
                  <c:v>1.57E-3</c:v>
                </c:pt>
                <c:pt idx="229">
                  <c:v>1.4499999999999999E-3</c:v>
                </c:pt>
                <c:pt idx="230">
                  <c:v>1.7700000000000001E-3</c:v>
                </c:pt>
                <c:pt idx="231">
                  <c:v>1.9599999999999999E-3</c:v>
                </c:pt>
                <c:pt idx="232">
                  <c:v>1.5499999999999999E-3</c:v>
                </c:pt>
                <c:pt idx="233">
                  <c:v>2.1800000000000001E-3</c:v>
                </c:pt>
                <c:pt idx="234">
                  <c:v>1.75E-3</c:v>
                </c:pt>
                <c:pt idx="235">
                  <c:v>2.1700000000000001E-3</c:v>
                </c:pt>
                <c:pt idx="236">
                  <c:v>1.73E-3</c:v>
                </c:pt>
                <c:pt idx="237">
                  <c:v>1.73E-3</c:v>
                </c:pt>
                <c:pt idx="238">
                  <c:v>2.0699999999999998E-3</c:v>
                </c:pt>
                <c:pt idx="239">
                  <c:v>1.83E-3</c:v>
                </c:pt>
                <c:pt idx="240">
                  <c:v>1.99E-3</c:v>
                </c:pt>
                <c:pt idx="241">
                  <c:v>1.8600000000000001E-3</c:v>
                </c:pt>
                <c:pt idx="242">
                  <c:v>2.2000000000000001E-3</c:v>
                </c:pt>
                <c:pt idx="243">
                  <c:v>1.9499999999999999E-3</c:v>
                </c:pt>
                <c:pt idx="244">
                  <c:v>1.8500000000000001E-3</c:v>
                </c:pt>
                <c:pt idx="245">
                  <c:v>1.8500000000000001E-3</c:v>
                </c:pt>
                <c:pt idx="246">
                  <c:v>1.9499999999999999E-3</c:v>
                </c:pt>
                <c:pt idx="247">
                  <c:v>1.97E-3</c:v>
                </c:pt>
                <c:pt idx="248">
                  <c:v>1.8600000000000001E-3</c:v>
                </c:pt>
                <c:pt idx="249">
                  <c:v>2.2399999999999998E-3</c:v>
                </c:pt>
                <c:pt idx="250">
                  <c:v>2.0300000000000001E-3</c:v>
                </c:pt>
                <c:pt idx="251">
                  <c:v>1.8799999999999999E-3</c:v>
                </c:pt>
                <c:pt idx="252">
                  <c:v>1.5900000000000001E-3</c:v>
                </c:pt>
                <c:pt idx="253">
                  <c:v>1.8500000000000001E-3</c:v>
                </c:pt>
                <c:pt idx="254">
                  <c:v>1.73E-3</c:v>
                </c:pt>
                <c:pt idx="255">
                  <c:v>2.0400000000000001E-3</c:v>
                </c:pt>
                <c:pt idx="256">
                  <c:v>2.3600000000000001E-3</c:v>
                </c:pt>
                <c:pt idx="257">
                  <c:v>2.1199999999999999E-3</c:v>
                </c:pt>
                <c:pt idx="258">
                  <c:v>2.1099999999999999E-3</c:v>
                </c:pt>
                <c:pt idx="259">
                  <c:v>2.1900000000000001E-3</c:v>
                </c:pt>
                <c:pt idx="260">
                  <c:v>2.0500000000000002E-3</c:v>
                </c:pt>
                <c:pt idx="261">
                  <c:v>1.99E-3</c:v>
                </c:pt>
                <c:pt idx="262">
                  <c:v>2.0100000000000001E-3</c:v>
                </c:pt>
                <c:pt idx="263">
                  <c:v>2.0200000000000001E-3</c:v>
                </c:pt>
                <c:pt idx="264">
                  <c:v>2.1900000000000001E-3</c:v>
                </c:pt>
                <c:pt idx="265">
                  <c:v>2.3400000000000001E-3</c:v>
                </c:pt>
                <c:pt idx="266">
                  <c:v>2.1099999999999999E-3</c:v>
                </c:pt>
                <c:pt idx="267">
                  <c:v>2.5200000000000001E-3</c:v>
                </c:pt>
                <c:pt idx="268">
                  <c:v>2.0999999999999999E-3</c:v>
                </c:pt>
                <c:pt idx="269">
                  <c:v>2.2599999999999999E-3</c:v>
                </c:pt>
                <c:pt idx="270">
                  <c:v>2.1299999999999999E-3</c:v>
                </c:pt>
                <c:pt idx="271">
                  <c:v>2.0400000000000001E-3</c:v>
                </c:pt>
                <c:pt idx="272">
                  <c:v>2.4199999999999998E-3</c:v>
                </c:pt>
                <c:pt idx="273">
                  <c:v>2.2899999999999999E-3</c:v>
                </c:pt>
                <c:pt idx="274">
                  <c:v>2.3400000000000001E-3</c:v>
                </c:pt>
                <c:pt idx="275">
                  <c:v>2.2300000000000002E-3</c:v>
                </c:pt>
                <c:pt idx="276">
                  <c:v>1.9599999999999999E-3</c:v>
                </c:pt>
              </c:numCache>
            </c:numRef>
          </c:xVal>
          <c:yVal>
            <c:numRef>
              <c:f>Sheet1!$H$1387:$H$1663</c:f>
              <c:numCache>
                <c:formatCode>General</c:formatCode>
                <c:ptCount val="277"/>
                <c:pt idx="0">
                  <c:v>0.157</c:v>
                </c:pt>
                <c:pt idx="1">
                  <c:v>0.154</c:v>
                </c:pt>
                <c:pt idx="2">
                  <c:v>0.16</c:v>
                </c:pt>
                <c:pt idx="3">
                  <c:v>0.17100000000000001</c:v>
                </c:pt>
                <c:pt idx="4">
                  <c:v>0.17599999999999999</c:v>
                </c:pt>
                <c:pt idx="5">
                  <c:v>0.17399999999999999</c:v>
                </c:pt>
                <c:pt idx="6">
                  <c:v>0.17799999999999999</c:v>
                </c:pt>
                <c:pt idx="7">
                  <c:v>0.182</c:v>
                </c:pt>
                <c:pt idx="8">
                  <c:v>0.191</c:v>
                </c:pt>
                <c:pt idx="9">
                  <c:v>0.188</c:v>
                </c:pt>
                <c:pt idx="10">
                  <c:v>0.20300000000000001</c:v>
                </c:pt>
                <c:pt idx="11">
                  <c:v>0.19800000000000001</c:v>
                </c:pt>
                <c:pt idx="12">
                  <c:v>0.20300000000000001</c:v>
                </c:pt>
                <c:pt idx="13">
                  <c:v>0.20799999999999999</c:v>
                </c:pt>
                <c:pt idx="14">
                  <c:v>0.218</c:v>
                </c:pt>
                <c:pt idx="15">
                  <c:v>0.221</c:v>
                </c:pt>
                <c:pt idx="16">
                  <c:v>0.223</c:v>
                </c:pt>
                <c:pt idx="17">
                  <c:v>0.223</c:v>
                </c:pt>
                <c:pt idx="18">
                  <c:v>0.22900000000000001</c:v>
                </c:pt>
                <c:pt idx="19">
                  <c:v>0.24</c:v>
                </c:pt>
                <c:pt idx="20">
                  <c:v>0.23799999999999999</c:v>
                </c:pt>
                <c:pt idx="21">
                  <c:v>0.24</c:v>
                </c:pt>
                <c:pt idx="22">
                  <c:v>0.23899999999999999</c:v>
                </c:pt>
                <c:pt idx="23">
                  <c:v>0.24199999999999999</c:v>
                </c:pt>
                <c:pt idx="24">
                  <c:v>0.25800000000000001</c:v>
                </c:pt>
                <c:pt idx="25">
                  <c:v>0.25900000000000001</c:v>
                </c:pt>
                <c:pt idx="26">
                  <c:v>0.26600000000000001</c:v>
                </c:pt>
                <c:pt idx="27">
                  <c:v>0.27200000000000002</c:v>
                </c:pt>
                <c:pt idx="28">
                  <c:v>0.26800000000000002</c:v>
                </c:pt>
                <c:pt idx="29">
                  <c:v>0.27900000000000003</c:v>
                </c:pt>
                <c:pt idx="30">
                  <c:v>0.28399999999999997</c:v>
                </c:pt>
                <c:pt idx="31">
                  <c:v>0.29099999999999998</c:v>
                </c:pt>
                <c:pt idx="32">
                  <c:v>0.29199999999999998</c:v>
                </c:pt>
                <c:pt idx="33">
                  <c:v>0.29099999999999998</c:v>
                </c:pt>
                <c:pt idx="34">
                  <c:v>0.29499999999999998</c:v>
                </c:pt>
                <c:pt idx="35">
                  <c:v>0.29599999999999999</c:v>
                </c:pt>
                <c:pt idx="36">
                  <c:v>0.307</c:v>
                </c:pt>
                <c:pt idx="37">
                  <c:v>0.31</c:v>
                </c:pt>
                <c:pt idx="38">
                  <c:v>0.308</c:v>
                </c:pt>
                <c:pt idx="39">
                  <c:v>0.31900000000000001</c:v>
                </c:pt>
                <c:pt idx="40">
                  <c:v>0.33100000000000002</c:v>
                </c:pt>
                <c:pt idx="41">
                  <c:v>0.31900000000000001</c:v>
                </c:pt>
                <c:pt idx="42">
                  <c:v>0.33</c:v>
                </c:pt>
                <c:pt idx="43">
                  <c:v>0.32400000000000001</c:v>
                </c:pt>
                <c:pt idx="44">
                  <c:v>0.33100000000000002</c:v>
                </c:pt>
                <c:pt idx="45">
                  <c:v>0.33800000000000002</c:v>
                </c:pt>
                <c:pt idx="46">
                  <c:v>0.34300000000000003</c:v>
                </c:pt>
                <c:pt idx="47">
                  <c:v>0.34300000000000003</c:v>
                </c:pt>
                <c:pt idx="48">
                  <c:v>0.34699999999999998</c:v>
                </c:pt>
                <c:pt idx="49">
                  <c:v>0.35399999999999998</c:v>
                </c:pt>
                <c:pt idx="50">
                  <c:v>0.35699999999999998</c:v>
                </c:pt>
                <c:pt idx="51">
                  <c:v>0.36</c:v>
                </c:pt>
                <c:pt idx="52">
                  <c:v>0.37</c:v>
                </c:pt>
                <c:pt idx="53">
                  <c:v>0.372</c:v>
                </c:pt>
                <c:pt idx="54">
                  <c:v>0.39</c:v>
                </c:pt>
                <c:pt idx="55">
                  <c:v>0.38300000000000001</c:v>
                </c:pt>
                <c:pt idx="56">
                  <c:v>0.378</c:v>
                </c:pt>
                <c:pt idx="57">
                  <c:v>0.38200000000000001</c:v>
                </c:pt>
                <c:pt idx="58">
                  <c:v>0.39300000000000002</c:v>
                </c:pt>
                <c:pt idx="59">
                  <c:v>0.39200000000000002</c:v>
                </c:pt>
                <c:pt idx="60">
                  <c:v>0.4</c:v>
                </c:pt>
                <c:pt idx="61">
                  <c:v>0.40600000000000003</c:v>
                </c:pt>
                <c:pt idx="62">
                  <c:v>0.41199999999999998</c:v>
                </c:pt>
                <c:pt idx="63">
                  <c:v>0.42</c:v>
                </c:pt>
                <c:pt idx="64">
                  <c:v>0.41699999999999998</c:v>
                </c:pt>
                <c:pt idx="65">
                  <c:v>0.42499999999999999</c:v>
                </c:pt>
                <c:pt idx="66">
                  <c:v>0.42499999999999999</c:v>
                </c:pt>
                <c:pt idx="67">
                  <c:v>0.42699999999999999</c:v>
                </c:pt>
                <c:pt idx="68">
                  <c:v>0.438</c:v>
                </c:pt>
                <c:pt idx="69">
                  <c:v>0.42899999999999999</c:v>
                </c:pt>
                <c:pt idx="70">
                  <c:v>0.437</c:v>
                </c:pt>
                <c:pt idx="71">
                  <c:v>0.45200000000000001</c:v>
                </c:pt>
                <c:pt idx="72">
                  <c:v>0.45200000000000001</c:v>
                </c:pt>
                <c:pt idx="73">
                  <c:v>0.45200000000000001</c:v>
                </c:pt>
                <c:pt idx="74">
                  <c:v>0.46200000000000002</c:v>
                </c:pt>
                <c:pt idx="75">
                  <c:v>0.45900000000000002</c:v>
                </c:pt>
                <c:pt idx="76">
                  <c:v>0.45700000000000002</c:v>
                </c:pt>
                <c:pt idx="77">
                  <c:v>0.46600000000000003</c:v>
                </c:pt>
                <c:pt idx="78">
                  <c:v>0.47</c:v>
                </c:pt>
                <c:pt idx="79">
                  <c:v>0.46899999999999997</c:v>
                </c:pt>
                <c:pt idx="80">
                  <c:v>0.47899999999999998</c:v>
                </c:pt>
                <c:pt idx="81">
                  <c:v>0.48699999999999999</c:v>
                </c:pt>
                <c:pt idx="82">
                  <c:v>0.48299999999999998</c:v>
                </c:pt>
                <c:pt idx="83">
                  <c:v>0.497</c:v>
                </c:pt>
                <c:pt idx="84">
                  <c:v>0.498</c:v>
                </c:pt>
                <c:pt idx="85">
                  <c:v>0.49399999999999999</c:v>
                </c:pt>
                <c:pt idx="86">
                  <c:v>0.5</c:v>
                </c:pt>
                <c:pt idx="87">
                  <c:v>0.501</c:v>
                </c:pt>
                <c:pt idx="88">
                  <c:v>0.51100000000000001</c:v>
                </c:pt>
                <c:pt idx="89">
                  <c:v>0.51500000000000001</c:v>
                </c:pt>
                <c:pt idx="90">
                  <c:v>0.52600000000000002</c:v>
                </c:pt>
                <c:pt idx="91">
                  <c:v>0.52</c:v>
                </c:pt>
                <c:pt idx="92">
                  <c:v>0.52400000000000002</c:v>
                </c:pt>
                <c:pt idx="93">
                  <c:v>0.52900000000000003</c:v>
                </c:pt>
                <c:pt idx="94">
                  <c:v>0.53800000000000003</c:v>
                </c:pt>
                <c:pt idx="95">
                  <c:v>0.55000000000000004</c:v>
                </c:pt>
                <c:pt idx="96">
                  <c:v>0.55000000000000004</c:v>
                </c:pt>
                <c:pt idx="97">
                  <c:v>0.54900000000000004</c:v>
                </c:pt>
                <c:pt idx="98">
                  <c:v>0.56000000000000005</c:v>
                </c:pt>
                <c:pt idx="99">
                  <c:v>0.56300000000000106</c:v>
                </c:pt>
                <c:pt idx="100">
                  <c:v>0.56000000000000005</c:v>
                </c:pt>
                <c:pt idx="101">
                  <c:v>0.56800000000000095</c:v>
                </c:pt>
                <c:pt idx="102">
                  <c:v>0.57800000000000096</c:v>
                </c:pt>
                <c:pt idx="103">
                  <c:v>0.57399999999999995</c:v>
                </c:pt>
                <c:pt idx="104">
                  <c:v>0.59099999999999997</c:v>
                </c:pt>
                <c:pt idx="105">
                  <c:v>0.58099999999999996</c:v>
                </c:pt>
                <c:pt idx="106">
                  <c:v>0.59099999999999997</c:v>
                </c:pt>
                <c:pt idx="107">
                  <c:v>0.59499999999999997</c:v>
                </c:pt>
                <c:pt idx="108">
                  <c:v>0.59299999999999997</c:v>
                </c:pt>
                <c:pt idx="109">
                  <c:v>0.59899999999999998</c:v>
                </c:pt>
                <c:pt idx="110">
                  <c:v>0.60099999999999998</c:v>
                </c:pt>
                <c:pt idx="111">
                  <c:v>0.61</c:v>
                </c:pt>
                <c:pt idx="112">
                  <c:v>0.62</c:v>
                </c:pt>
                <c:pt idx="113">
                  <c:v>0.624</c:v>
                </c:pt>
                <c:pt idx="114">
                  <c:v>0.629</c:v>
                </c:pt>
                <c:pt idx="115">
                  <c:v>0.63700000000000101</c:v>
                </c:pt>
                <c:pt idx="116">
                  <c:v>0.65100000000000102</c:v>
                </c:pt>
                <c:pt idx="117">
                  <c:v>0.64500000000000102</c:v>
                </c:pt>
                <c:pt idx="118">
                  <c:v>0.65500000000000103</c:v>
                </c:pt>
                <c:pt idx="119">
                  <c:v>0.65500000000000103</c:v>
                </c:pt>
                <c:pt idx="120">
                  <c:v>0.65400000000000102</c:v>
                </c:pt>
                <c:pt idx="121">
                  <c:v>0.65900000000000103</c:v>
                </c:pt>
                <c:pt idx="122">
                  <c:v>0.67200000000000104</c:v>
                </c:pt>
                <c:pt idx="123">
                  <c:v>0.66800000000000104</c:v>
                </c:pt>
                <c:pt idx="124">
                  <c:v>0.68500000000000005</c:v>
                </c:pt>
                <c:pt idx="125">
                  <c:v>0.68100000000000005</c:v>
                </c:pt>
                <c:pt idx="126">
                  <c:v>0.68400000000000005</c:v>
                </c:pt>
                <c:pt idx="127">
                  <c:v>0.68799999999999994</c:v>
                </c:pt>
                <c:pt idx="128">
                  <c:v>0.7</c:v>
                </c:pt>
                <c:pt idx="129">
                  <c:v>0.71099999999999997</c:v>
                </c:pt>
                <c:pt idx="130">
                  <c:v>0.70799999999999996</c:v>
                </c:pt>
                <c:pt idx="131">
                  <c:v>0.70599999999999996</c:v>
                </c:pt>
                <c:pt idx="132">
                  <c:v>0.72</c:v>
                </c:pt>
                <c:pt idx="133">
                  <c:v>0.72599999999999998</c:v>
                </c:pt>
                <c:pt idx="134">
                  <c:v>0.68400000000000005</c:v>
                </c:pt>
                <c:pt idx="135">
                  <c:v>0.74</c:v>
                </c:pt>
                <c:pt idx="136">
                  <c:v>0.75600000000000001</c:v>
                </c:pt>
                <c:pt idx="137">
                  <c:v>0.751</c:v>
                </c:pt>
                <c:pt idx="138">
                  <c:v>0.751</c:v>
                </c:pt>
                <c:pt idx="139">
                  <c:v>0.75800000000000101</c:v>
                </c:pt>
                <c:pt idx="140">
                  <c:v>0.77400000000000002</c:v>
                </c:pt>
                <c:pt idx="141">
                  <c:v>0.77100000000000102</c:v>
                </c:pt>
                <c:pt idx="142">
                  <c:v>0.78200000000000003</c:v>
                </c:pt>
                <c:pt idx="143">
                  <c:v>0.79300000000000004</c:v>
                </c:pt>
                <c:pt idx="144">
                  <c:v>0.78500000000000003</c:v>
                </c:pt>
                <c:pt idx="145">
                  <c:v>0.80400000000000005</c:v>
                </c:pt>
                <c:pt idx="146">
                  <c:v>0.79700000000000004</c:v>
                </c:pt>
                <c:pt idx="147">
                  <c:v>0.80900000000000005</c:v>
                </c:pt>
                <c:pt idx="148">
                  <c:v>0.81600000000000095</c:v>
                </c:pt>
                <c:pt idx="149">
                  <c:v>0.82699999999999996</c:v>
                </c:pt>
                <c:pt idx="150">
                  <c:v>0.82199999999999995</c:v>
                </c:pt>
                <c:pt idx="151">
                  <c:v>0.82900000000000096</c:v>
                </c:pt>
                <c:pt idx="152">
                  <c:v>0.83</c:v>
                </c:pt>
                <c:pt idx="153">
                  <c:v>0.83299999999999996</c:v>
                </c:pt>
                <c:pt idx="154">
                  <c:v>0.84400000000000097</c:v>
                </c:pt>
                <c:pt idx="155">
                  <c:v>0.85</c:v>
                </c:pt>
                <c:pt idx="156">
                  <c:v>0.85099999999999998</c:v>
                </c:pt>
                <c:pt idx="157">
                  <c:v>0.85799999999999998</c:v>
                </c:pt>
                <c:pt idx="158">
                  <c:v>0.86900000000000099</c:v>
                </c:pt>
                <c:pt idx="159">
                  <c:v>0.88100000000000001</c:v>
                </c:pt>
                <c:pt idx="160">
                  <c:v>0.88800000000000001</c:v>
                </c:pt>
                <c:pt idx="161">
                  <c:v>0.879000000000001</c:v>
                </c:pt>
                <c:pt idx="162">
                  <c:v>0.88600000000000001</c:v>
                </c:pt>
                <c:pt idx="163">
                  <c:v>0.90100000000000002</c:v>
                </c:pt>
                <c:pt idx="164">
                  <c:v>0.90900000000000003</c:v>
                </c:pt>
                <c:pt idx="165">
                  <c:v>0.91300000000000003</c:v>
                </c:pt>
                <c:pt idx="166">
                  <c:v>0.91500000000000004</c:v>
                </c:pt>
                <c:pt idx="167">
                  <c:v>0.90500000000000003</c:v>
                </c:pt>
                <c:pt idx="168">
                  <c:v>0.92400000000000004</c:v>
                </c:pt>
                <c:pt idx="169">
                  <c:v>0.92900000000000005</c:v>
                </c:pt>
                <c:pt idx="170">
                  <c:v>0.93100000000000005</c:v>
                </c:pt>
                <c:pt idx="171">
                  <c:v>0.93500000000000005</c:v>
                </c:pt>
                <c:pt idx="172">
                  <c:v>0.93899999999999995</c:v>
                </c:pt>
                <c:pt idx="173">
                  <c:v>0.94100000000000095</c:v>
                </c:pt>
                <c:pt idx="174">
                  <c:v>0.96499999999999997</c:v>
                </c:pt>
                <c:pt idx="175">
                  <c:v>0.96</c:v>
                </c:pt>
                <c:pt idx="176">
                  <c:v>0.96600000000000097</c:v>
                </c:pt>
                <c:pt idx="177">
                  <c:v>0.97299999999999998</c:v>
                </c:pt>
                <c:pt idx="178">
                  <c:v>0.98</c:v>
                </c:pt>
                <c:pt idx="179">
                  <c:v>0.97699999999999998</c:v>
                </c:pt>
                <c:pt idx="180">
                  <c:v>0.99299999999999999</c:v>
                </c:pt>
                <c:pt idx="181">
                  <c:v>1.002999999999999</c:v>
                </c:pt>
                <c:pt idx="182">
                  <c:v>1.000999999999999</c:v>
                </c:pt>
                <c:pt idx="183">
                  <c:v>1.014</c:v>
                </c:pt>
                <c:pt idx="184">
                  <c:v>1.008</c:v>
                </c:pt>
                <c:pt idx="185">
                  <c:v>1.018999999999999</c:v>
                </c:pt>
                <c:pt idx="186">
                  <c:v>1.032999999999999</c:v>
                </c:pt>
                <c:pt idx="187">
                  <c:v>1.036999999999999</c:v>
                </c:pt>
                <c:pt idx="188">
                  <c:v>1.040999999999999</c:v>
                </c:pt>
                <c:pt idx="189">
                  <c:v>1.04</c:v>
                </c:pt>
                <c:pt idx="190">
                  <c:v>1.053999999999998</c:v>
                </c:pt>
                <c:pt idx="191">
                  <c:v>1.056</c:v>
                </c:pt>
                <c:pt idx="192">
                  <c:v>1.075</c:v>
                </c:pt>
                <c:pt idx="193">
                  <c:v>1.081</c:v>
                </c:pt>
                <c:pt idx="194">
                  <c:v>1.0880000000000001</c:v>
                </c:pt>
                <c:pt idx="195">
                  <c:v>1.0880000000000001</c:v>
                </c:pt>
                <c:pt idx="196">
                  <c:v>1.0920000000000001</c:v>
                </c:pt>
                <c:pt idx="197">
                  <c:v>1.097999999999999</c:v>
                </c:pt>
                <c:pt idx="198">
                  <c:v>1.103</c:v>
                </c:pt>
                <c:pt idx="199">
                  <c:v>1.111999999999999</c:v>
                </c:pt>
                <c:pt idx="200">
                  <c:v>1.129</c:v>
                </c:pt>
                <c:pt idx="201">
                  <c:v>1.131999999999999</c:v>
                </c:pt>
                <c:pt idx="202">
                  <c:v>1.137999999999999</c:v>
                </c:pt>
                <c:pt idx="203">
                  <c:v>1.141</c:v>
                </c:pt>
                <c:pt idx="204">
                  <c:v>1.157</c:v>
                </c:pt>
                <c:pt idx="205">
                  <c:v>1.159999999999999</c:v>
                </c:pt>
                <c:pt idx="206">
                  <c:v>1.167</c:v>
                </c:pt>
                <c:pt idx="207">
                  <c:v>1.175999999999999</c:v>
                </c:pt>
                <c:pt idx="208">
                  <c:v>1.180000000000001</c:v>
                </c:pt>
                <c:pt idx="209">
                  <c:v>1.1870000000000001</c:v>
                </c:pt>
                <c:pt idx="210">
                  <c:v>1.1930000000000001</c:v>
                </c:pt>
                <c:pt idx="211">
                  <c:v>1.1940000000000011</c:v>
                </c:pt>
                <c:pt idx="212">
                  <c:v>1.202</c:v>
                </c:pt>
                <c:pt idx="213">
                  <c:v>1.214999999999999</c:v>
                </c:pt>
                <c:pt idx="214">
                  <c:v>1.214999999999999</c:v>
                </c:pt>
                <c:pt idx="215">
                  <c:v>1.226999999999999</c:v>
                </c:pt>
                <c:pt idx="216">
                  <c:v>1.244</c:v>
                </c:pt>
                <c:pt idx="217">
                  <c:v>1.244</c:v>
                </c:pt>
                <c:pt idx="218">
                  <c:v>1.250999999999999</c:v>
                </c:pt>
                <c:pt idx="219">
                  <c:v>1.258999999999999</c:v>
                </c:pt>
                <c:pt idx="220">
                  <c:v>1.268</c:v>
                </c:pt>
                <c:pt idx="221">
                  <c:v>1.274999999999999</c:v>
                </c:pt>
                <c:pt idx="222">
                  <c:v>1.28</c:v>
                </c:pt>
                <c:pt idx="223">
                  <c:v>1.290999999999999</c:v>
                </c:pt>
                <c:pt idx="224">
                  <c:v>1.292</c:v>
                </c:pt>
                <c:pt idx="225">
                  <c:v>1.300999999999999</c:v>
                </c:pt>
                <c:pt idx="226">
                  <c:v>1.3129999999999999</c:v>
                </c:pt>
                <c:pt idx="227">
                  <c:v>1.32</c:v>
                </c:pt>
                <c:pt idx="228">
                  <c:v>1.333</c:v>
                </c:pt>
                <c:pt idx="229">
                  <c:v>1.333999999999999</c:v>
                </c:pt>
                <c:pt idx="230">
                  <c:v>1.34</c:v>
                </c:pt>
                <c:pt idx="231">
                  <c:v>1.347</c:v>
                </c:pt>
                <c:pt idx="232">
                  <c:v>1.355</c:v>
                </c:pt>
                <c:pt idx="233">
                  <c:v>1.367</c:v>
                </c:pt>
                <c:pt idx="234">
                  <c:v>1.385</c:v>
                </c:pt>
                <c:pt idx="235">
                  <c:v>1.391</c:v>
                </c:pt>
                <c:pt idx="236">
                  <c:v>1.395</c:v>
                </c:pt>
                <c:pt idx="237">
                  <c:v>1.395999999999999</c:v>
                </c:pt>
                <c:pt idx="238">
                  <c:v>1.4039999999999979</c:v>
                </c:pt>
                <c:pt idx="239">
                  <c:v>1.4129999999999989</c:v>
                </c:pt>
                <c:pt idx="240">
                  <c:v>1.4209999999999989</c:v>
                </c:pt>
                <c:pt idx="241">
                  <c:v>1.4149999999999989</c:v>
                </c:pt>
                <c:pt idx="242">
                  <c:v>1.4239999999999999</c:v>
                </c:pt>
                <c:pt idx="243">
                  <c:v>1.4409999999999981</c:v>
                </c:pt>
                <c:pt idx="244">
                  <c:v>1.452999999999999</c:v>
                </c:pt>
                <c:pt idx="245">
                  <c:v>1.466</c:v>
                </c:pt>
                <c:pt idx="246">
                  <c:v>1.45</c:v>
                </c:pt>
                <c:pt idx="247">
                  <c:v>1.474999999999999</c:v>
                </c:pt>
                <c:pt idx="248">
                  <c:v>1.468</c:v>
                </c:pt>
                <c:pt idx="249">
                  <c:v>1.472999999999999</c:v>
                </c:pt>
                <c:pt idx="250">
                  <c:v>1.486999999999999</c:v>
                </c:pt>
                <c:pt idx="251">
                  <c:v>1.490999999999999</c:v>
                </c:pt>
                <c:pt idx="252">
                  <c:v>1.497999999999998</c:v>
                </c:pt>
                <c:pt idx="253">
                  <c:v>1.51</c:v>
                </c:pt>
                <c:pt idx="254">
                  <c:v>1.514999999999999</c:v>
                </c:pt>
                <c:pt idx="255">
                  <c:v>1.52</c:v>
                </c:pt>
                <c:pt idx="256">
                  <c:v>1.534</c:v>
                </c:pt>
                <c:pt idx="257">
                  <c:v>1.530999999999999</c:v>
                </c:pt>
                <c:pt idx="258">
                  <c:v>1.544</c:v>
                </c:pt>
                <c:pt idx="259">
                  <c:v>1.544</c:v>
                </c:pt>
                <c:pt idx="260">
                  <c:v>1.554</c:v>
                </c:pt>
                <c:pt idx="261">
                  <c:v>1.571</c:v>
                </c:pt>
                <c:pt idx="262">
                  <c:v>1.5740000000000001</c:v>
                </c:pt>
                <c:pt idx="263">
                  <c:v>1.577999999999999</c:v>
                </c:pt>
                <c:pt idx="264">
                  <c:v>1.58</c:v>
                </c:pt>
                <c:pt idx="265">
                  <c:v>1.59</c:v>
                </c:pt>
                <c:pt idx="266">
                  <c:v>1.591</c:v>
                </c:pt>
                <c:pt idx="267">
                  <c:v>1.597</c:v>
                </c:pt>
                <c:pt idx="268">
                  <c:v>1.609</c:v>
                </c:pt>
                <c:pt idx="269">
                  <c:v>1.619</c:v>
                </c:pt>
                <c:pt idx="270">
                  <c:v>1.62</c:v>
                </c:pt>
                <c:pt idx="271">
                  <c:v>1.625999999999999</c:v>
                </c:pt>
                <c:pt idx="272">
                  <c:v>1.635999999999999</c:v>
                </c:pt>
                <c:pt idx="273">
                  <c:v>1.63</c:v>
                </c:pt>
                <c:pt idx="274">
                  <c:v>1.653</c:v>
                </c:pt>
                <c:pt idx="275">
                  <c:v>1.657</c:v>
                </c:pt>
                <c:pt idx="276">
                  <c:v>1.6679999999999999</c:v>
                </c:pt>
              </c:numCache>
            </c:numRef>
          </c:yVal>
          <c:smooth val="0"/>
        </c:ser>
        <c:ser>
          <c:idx val="7"/>
          <c:order val="7"/>
          <c:spPr>
            <a:ln w="28575">
              <a:noFill/>
            </a:ln>
          </c:spPr>
          <c:marker>
            <c:symbol val="circle"/>
            <c:size val="7"/>
            <c:spPr>
              <a:solidFill>
                <a:srgbClr val="FFFF00"/>
              </a:solidFill>
            </c:spPr>
          </c:marker>
          <c:trendline>
            <c:spPr>
              <a:ln w="3175">
                <a:prstDash val="dash"/>
              </a:ln>
            </c:spPr>
            <c:trendlineType val="linear"/>
            <c:dispRSqr val="0"/>
            <c:dispEq val="1"/>
            <c:trendlineLbl>
              <c:layout>
                <c:manualLayout>
                  <c:x val="-0.141170801064673"/>
                  <c:y val="6.1166363066556997E-2"/>
                </c:manualLayout>
              </c:layout>
              <c:tx>
                <c:rich>
                  <a:bodyPr/>
                  <a:lstStyle/>
                  <a:p>
                    <a:pPr>
                      <a:defRPr lang="en-GB"/>
                    </a:pPr>
                    <a:r>
                      <a:rPr lang="en-US" b="1" baseline="0">
                        <a:solidFill>
                          <a:srgbClr val="FFFF00"/>
                        </a:solidFill>
                      </a:rPr>
                      <a:t>y = 716.64x - 0.0755</a:t>
                    </a:r>
                    <a:endParaRPr lang="en-US" b="1">
                      <a:solidFill>
                        <a:srgbClr val="FFFF00"/>
                      </a:solidFill>
                    </a:endParaRPr>
                  </a:p>
                </c:rich>
              </c:tx>
              <c:numFmt formatCode="General" sourceLinked="0"/>
              <c:spPr>
                <a:solidFill>
                  <a:schemeClr val="tx2">
                    <a:lumMod val="40000"/>
                    <a:lumOff val="60000"/>
                  </a:schemeClr>
                </a:solidFill>
              </c:spPr>
            </c:trendlineLbl>
          </c:trendline>
          <c:xVal>
            <c:numRef>
              <c:f>Sheet1!$F$924:$F$1182</c:f>
              <c:numCache>
                <c:formatCode>General</c:formatCode>
                <c:ptCount val="259"/>
                <c:pt idx="0">
                  <c:v>4.4000000000000002E-4</c:v>
                </c:pt>
                <c:pt idx="1">
                  <c:v>1.7000000000000001E-4</c:v>
                </c:pt>
                <c:pt idx="2">
                  <c:v>6.0000000000000103E-5</c:v>
                </c:pt>
                <c:pt idx="3">
                  <c:v>4.2999999999999999E-4</c:v>
                </c:pt>
                <c:pt idx="4">
                  <c:v>4.6999999999999999E-4</c:v>
                </c:pt>
                <c:pt idx="5">
                  <c:v>3.4000000000000002E-4</c:v>
                </c:pt>
                <c:pt idx="6">
                  <c:v>5.6999999999999998E-4</c:v>
                </c:pt>
                <c:pt idx="7">
                  <c:v>1E-4</c:v>
                </c:pt>
                <c:pt idx="8">
                  <c:v>4.2999999999999999E-4</c:v>
                </c:pt>
                <c:pt idx="9">
                  <c:v>3.1E-4</c:v>
                </c:pt>
                <c:pt idx="10">
                  <c:v>2.3000000000000001E-4</c:v>
                </c:pt>
                <c:pt idx="11">
                  <c:v>3.6999999999999999E-4</c:v>
                </c:pt>
                <c:pt idx="12">
                  <c:v>6.0000000000000103E-5</c:v>
                </c:pt>
                <c:pt idx="13">
                  <c:v>3.5E-4</c:v>
                </c:pt>
                <c:pt idx="14">
                  <c:v>1.9000000000000001E-4</c:v>
                </c:pt>
                <c:pt idx="15">
                  <c:v>3.8999999999999999E-4</c:v>
                </c:pt>
                <c:pt idx="16">
                  <c:v>3.1E-4</c:v>
                </c:pt>
                <c:pt idx="17">
                  <c:v>5.1000000000000004E-4</c:v>
                </c:pt>
                <c:pt idx="18">
                  <c:v>4.0999999999999999E-4</c:v>
                </c:pt>
                <c:pt idx="19">
                  <c:v>5.8E-4</c:v>
                </c:pt>
                <c:pt idx="20">
                  <c:v>2.5000000000000001E-4</c:v>
                </c:pt>
                <c:pt idx="21">
                  <c:v>3.8000000000000002E-4</c:v>
                </c:pt>
                <c:pt idx="22">
                  <c:v>6.6E-4</c:v>
                </c:pt>
                <c:pt idx="23">
                  <c:v>5.6999999999999998E-4</c:v>
                </c:pt>
                <c:pt idx="24">
                  <c:v>9.0000000000000101E-5</c:v>
                </c:pt>
                <c:pt idx="25">
                  <c:v>4.6000000000000001E-4</c:v>
                </c:pt>
                <c:pt idx="26">
                  <c:v>2.4000000000000001E-4</c:v>
                </c:pt>
                <c:pt idx="27">
                  <c:v>5.3000000000000096E-4</c:v>
                </c:pt>
                <c:pt idx="28">
                  <c:v>4.6000000000000001E-4</c:v>
                </c:pt>
                <c:pt idx="29">
                  <c:v>7.0000000000000102E-5</c:v>
                </c:pt>
                <c:pt idx="30">
                  <c:v>4.2999999999999999E-4</c:v>
                </c:pt>
                <c:pt idx="31">
                  <c:v>3.2000000000000003E-4</c:v>
                </c:pt>
                <c:pt idx="32">
                  <c:v>9.0000000000000095E-4</c:v>
                </c:pt>
                <c:pt idx="33">
                  <c:v>6.0999999999999997E-4</c:v>
                </c:pt>
                <c:pt idx="34">
                  <c:v>3.1E-4</c:v>
                </c:pt>
                <c:pt idx="35">
                  <c:v>6.2E-4</c:v>
                </c:pt>
                <c:pt idx="36">
                  <c:v>7.6000000000000004E-4</c:v>
                </c:pt>
                <c:pt idx="37">
                  <c:v>2.7E-4</c:v>
                </c:pt>
                <c:pt idx="38">
                  <c:v>5.1000000000000004E-4</c:v>
                </c:pt>
                <c:pt idx="39">
                  <c:v>4.6000000000000001E-4</c:v>
                </c:pt>
                <c:pt idx="40">
                  <c:v>4.2999999999999999E-4</c:v>
                </c:pt>
                <c:pt idx="41">
                  <c:v>1.4999999999999999E-4</c:v>
                </c:pt>
                <c:pt idx="42">
                  <c:v>3.3E-4</c:v>
                </c:pt>
                <c:pt idx="43">
                  <c:v>4.0999999999999999E-4</c:v>
                </c:pt>
                <c:pt idx="44">
                  <c:v>4.6999999999999999E-4</c:v>
                </c:pt>
                <c:pt idx="45">
                  <c:v>4.6999999999999999E-4</c:v>
                </c:pt>
                <c:pt idx="46">
                  <c:v>7.1000000000000002E-4</c:v>
                </c:pt>
                <c:pt idx="47">
                  <c:v>7.3000000000000105E-4</c:v>
                </c:pt>
                <c:pt idx="48">
                  <c:v>7.1000000000000002E-4</c:v>
                </c:pt>
                <c:pt idx="49">
                  <c:v>4.4999999999999999E-4</c:v>
                </c:pt>
                <c:pt idx="50">
                  <c:v>3.8999999999999999E-4</c:v>
                </c:pt>
                <c:pt idx="51">
                  <c:v>4.4000000000000002E-4</c:v>
                </c:pt>
                <c:pt idx="52">
                  <c:v>5.4000000000000098E-4</c:v>
                </c:pt>
                <c:pt idx="53">
                  <c:v>5.0000000000000001E-4</c:v>
                </c:pt>
                <c:pt idx="54">
                  <c:v>6.9000000000000105E-4</c:v>
                </c:pt>
                <c:pt idx="55">
                  <c:v>2.7999999999999998E-4</c:v>
                </c:pt>
                <c:pt idx="56">
                  <c:v>2.5999999999999998E-4</c:v>
                </c:pt>
                <c:pt idx="57">
                  <c:v>5.6999999999999998E-4</c:v>
                </c:pt>
                <c:pt idx="58">
                  <c:v>6.0999999999999997E-4</c:v>
                </c:pt>
                <c:pt idx="59">
                  <c:v>4.6000000000000001E-4</c:v>
                </c:pt>
                <c:pt idx="60">
                  <c:v>5.3000000000000096E-4</c:v>
                </c:pt>
                <c:pt idx="61">
                  <c:v>5.0000000000000001E-4</c:v>
                </c:pt>
                <c:pt idx="62">
                  <c:v>7.3000000000000105E-4</c:v>
                </c:pt>
                <c:pt idx="63">
                  <c:v>4.2000000000000002E-4</c:v>
                </c:pt>
                <c:pt idx="64">
                  <c:v>5.1000000000000004E-4</c:v>
                </c:pt>
                <c:pt idx="65">
                  <c:v>9.6000000000000002E-4</c:v>
                </c:pt>
                <c:pt idx="66">
                  <c:v>6.9000000000000105E-4</c:v>
                </c:pt>
                <c:pt idx="67">
                  <c:v>4.8000000000000001E-4</c:v>
                </c:pt>
                <c:pt idx="68">
                  <c:v>8.9000000000000103E-4</c:v>
                </c:pt>
                <c:pt idx="69">
                  <c:v>4.2999999999999999E-4</c:v>
                </c:pt>
                <c:pt idx="70">
                  <c:v>2.5999999999999998E-4</c:v>
                </c:pt>
                <c:pt idx="71">
                  <c:v>3.5E-4</c:v>
                </c:pt>
                <c:pt idx="72">
                  <c:v>5.1999999999999995E-4</c:v>
                </c:pt>
                <c:pt idx="73">
                  <c:v>4.2999999999999999E-4</c:v>
                </c:pt>
                <c:pt idx="74">
                  <c:v>4.2000000000000002E-4</c:v>
                </c:pt>
                <c:pt idx="75">
                  <c:v>6.70000000000001E-4</c:v>
                </c:pt>
                <c:pt idx="76">
                  <c:v>5.6999999999999998E-4</c:v>
                </c:pt>
                <c:pt idx="77">
                  <c:v>6.0000000000000103E-4</c:v>
                </c:pt>
                <c:pt idx="78">
                  <c:v>6.6E-4</c:v>
                </c:pt>
                <c:pt idx="79">
                  <c:v>7.2000000000000102E-4</c:v>
                </c:pt>
                <c:pt idx="80">
                  <c:v>7.2000000000000102E-4</c:v>
                </c:pt>
                <c:pt idx="81">
                  <c:v>5.6999999999999998E-4</c:v>
                </c:pt>
                <c:pt idx="82">
                  <c:v>3.8999999999999999E-4</c:v>
                </c:pt>
                <c:pt idx="83">
                  <c:v>5.4000000000000098E-4</c:v>
                </c:pt>
                <c:pt idx="84">
                  <c:v>2.9999999999999997E-4</c:v>
                </c:pt>
                <c:pt idx="85">
                  <c:v>5.6999999999999998E-4</c:v>
                </c:pt>
                <c:pt idx="86">
                  <c:v>7.2000000000000102E-4</c:v>
                </c:pt>
                <c:pt idx="87">
                  <c:v>9.8000000000000105E-4</c:v>
                </c:pt>
                <c:pt idx="88">
                  <c:v>3.3E-4</c:v>
                </c:pt>
                <c:pt idx="89">
                  <c:v>4.0999999999999999E-4</c:v>
                </c:pt>
                <c:pt idx="90">
                  <c:v>8.9000000000000103E-4</c:v>
                </c:pt>
                <c:pt idx="91">
                  <c:v>2.5999999999999998E-4</c:v>
                </c:pt>
                <c:pt idx="92">
                  <c:v>8.6000000000000095E-4</c:v>
                </c:pt>
                <c:pt idx="93">
                  <c:v>4.4000000000000002E-4</c:v>
                </c:pt>
                <c:pt idx="94">
                  <c:v>4.4000000000000002E-4</c:v>
                </c:pt>
                <c:pt idx="95">
                  <c:v>8.4000000000000101E-4</c:v>
                </c:pt>
                <c:pt idx="96">
                  <c:v>4.6999999999999999E-4</c:v>
                </c:pt>
                <c:pt idx="97">
                  <c:v>3.8999999999999999E-4</c:v>
                </c:pt>
                <c:pt idx="98">
                  <c:v>8.5000000000000104E-4</c:v>
                </c:pt>
                <c:pt idx="99">
                  <c:v>9.5000000000000097E-4</c:v>
                </c:pt>
                <c:pt idx="100">
                  <c:v>8.5000000000000104E-4</c:v>
                </c:pt>
                <c:pt idx="101">
                  <c:v>6.30000000000001E-4</c:v>
                </c:pt>
                <c:pt idx="102">
                  <c:v>8.6000000000000095E-4</c:v>
                </c:pt>
                <c:pt idx="103">
                  <c:v>5.6999999999999998E-4</c:v>
                </c:pt>
                <c:pt idx="104">
                  <c:v>8.0000000000000101E-4</c:v>
                </c:pt>
                <c:pt idx="105">
                  <c:v>6.9000000000000105E-4</c:v>
                </c:pt>
                <c:pt idx="106">
                  <c:v>6.4000000000000103E-4</c:v>
                </c:pt>
                <c:pt idx="107">
                  <c:v>6.5000000000000095E-4</c:v>
                </c:pt>
                <c:pt idx="108">
                  <c:v>6.70000000000001E-4</c:v>
                </c:pt>
                <c:pt idx="109">
                  <c:v>7.3000000000000105E-4</c:v>
                </c:pt>
                <c:pt idx="110">
                  <c:v>8.9000000000000103E-4</c:v>
                </c:pt>
                <c:pt idx="111">
                  <c:v>3.8999999999999999E-4</c:v>
                </c:pt>
                <c:pt idx="112">
                  <c:v>6.4000000000000103E-4</c:v>
                </c:pt>
                <c:pt idx="113">
                  <c:v>8.1999999999999998E-4</c:v>
                </c:pt>
                <c:pt idx="114">
                  <c:v>8.1999999999999998E-4</c:v>
                </c:pt>
                <c:pt idx="115">
                  <c:v>6.0000000000000103E-4</c:v>
                </c:pt>
                <c:pt idx="116">
                  <c:v>9.1E-4</c:v>
                </c:pt>
                <c:pt idx="117">
                  <c:v>7.5000000000000099E-4</c:v>
                </c:pt>
                <c:pt idx="118">
                  <c:v>1.08E-3</c:v>
                </c:pt>
                <c:pt idx="119">
                  <c:v>8.0999999999999996E-4</c:v>
                </c:pt>
                <c:pt idx="120">
                  <c:v>5.1999999999999995E-4</c:v>
                </c:pt>
                <c:pt idx="121">
                  <c:v>9.1E-4</c:v>
                </c:pt>
                <c:pt idx="122">
                  <c:v>6.0999999999999997E-4</c:v>
                </c:pt>
                <c:pt idx="123">
                  <c:v>6.4000000000000103E-4</c:v>
                </c:pt>
                <c:pt idx="124">
                  <c:v>1.0300000000000001E-3</c:v>
                </c:pt>
                <c:pt idx="125">
                  <c:v>8.6000000000000095E-4</c:v>
                </c:pt>
                <c:pt idx="126">
                  <c:v>7.3000000000000105E-4</c:v>
                </c:pt>
                <c:pt idx="127">
                  <c:v>1.14E-3</c:v>
                </c:pt>
                <c:pt idx="128">
                  <c:v>6.6E-4</c:v>
                </c:pt>
                <c:pt idx="129">
                  <c:v>6.9000000000000105E-4</c:v>
                </c:pt>
                <c:pt idx="130">
                  <c:v>9.6000000000000002E-4</c:v>
                </c:pt>
                <c:pt idx="131">
                  <c:v>7.7000000000000104E-4</c:v>
                </c:pt>
                <c:pt idx="132">
                  <c:v>1.06E-3</c:v>
                </c:pt>
                <c:pt idx="133">
                  <c:v>7.2000000000000102E-4</c:v>
                </c:pt>
                <c:pt idx="134">
                  <c:v>9.5000000000000097E-4</c:v>
                </c:pt>
                <c:pt idx="135">
                  <c:v>5.5000000000000101E-4</c:v>
                </c:pt>
                <c:pt idx="136">
                  <c:v>6.4000000000000103E-4</c:v>
                </c:pt>
                <c:pt idx="137">
                  <c:v>9.3000000000000103E-4</c:v>
                </c:pt>
                <c:pt idx="138">
                  <c:v>1.17E-3</c:v>
                </c:pt>
                <c:pt idx="139">
                  <c:v>6.6E-4</c:v>
                </c:pt>
                <c:pt idx="140">
                  <c:v>1.0300000000000001E-3</c:v>
                </c:pt>
                <c:pt idx="141">
                  <c:v>8.9000000000000103E-4</c:v>
                </c:pt>
                <c:pt idx="142">
                  <c:v>7.5000000000000099E-4</c:v>
                </c:pt>
                <c:pt idx="143">
                  <c:v>7.8000000000000096E-4</c:v>
                </c:pt>
                <c:pt idx="144">
                  <c:v>9.1E-4</c:v>
                </c:pt>
                <c:pt idx="145">
                  <c:v>1.1800000000000001E-3</c:v>
                </c:pt>
                <c:pt idx="146">
                  <c:v>1.1000000000000001E-3</c:v>
                </c:pt>
                <c:pt idx="147">
                  <c:v>8.1999999999999998E-4</c:v>
                </c:pt>
                <c:pt idx="148">
                  <c:v>9.3000000000000103E-4</c:v>
                </c:pt>
                <c:pt idx="149">
                  <c:v>9.4000000000000095E-4</c:v>
                </c:pt>
                <c:pt idx="150">
                  <c:v>1.0200000000000001E-3</c:v>
                </c:pt>
                <c:pt idx="151">
                  <c:v>8.9000000000000103E-4</c:v>
                </c:pt>
                <c:pt idx="152">
                  <c:v>8.1999999999999998E-4</c:v>
                </c:pt>
                <c:pt idx="153">
                  <c:v>9.5000000000000097E-4</c:v>
                </c:pt>
                <c:pt idx="154">
                  <c:v>1.0399999999999999E-3</c:v>
                </c:pt>
                <c:pt idx="155">
                  <c:v>8.5000000000000104E-4</c:v>
                </c:pt>
                <c:pt idx="156">
                  <c:v>8.5000000000000104E-4</c:v>
                </c:pt>
                <c:pt idx="157">
                  <c:v>9.3000000000000103E-4</c:v>
                </c:pt>
                <c:pt idx="158">
                  <c:v>8.4000000000000101E-4</c:v>
                </c:pt>
                <c:pt idx="159">
                  <c:v>1.0200000000000001E-3</c:v>
                </c:pt>
                <c:pt idx="160">
                  <c:v>1.1000000000000001E-3</c:v>
                </c:pt>
                <c:pt idx="161">
                  <c:v>1.0499999999999999E-3</c:v>
                </c:pt>
                <c:pt idx="162">
                  <c:v>7.9000000000000099E-4</c:v>
                </c:pt>
                <c:pt idx="163">
                  <c:v>8.3000000000000098E-4</c:v>
                </c:pt>
                <c:pt idx="164">
                  <c:v>1.33E-3</c:v>
                </c:pt>
                <c:pt idx="165">
                  <c:v>1.33E-3</c:v>
                </c:pt>
                <c:pt idx="166">
                  <c:v>9.3000000000000103E-4</c:v>
                </c:pt>
                <c:pt idx="167">
                  <c:v>1.2099999999999999E-3</c:v>
                </c:pt>
                <c:pt idx="168">
                  <c:v>8.0999999999999996E-4</c:v>
                </c:pt>
                <c:pt idx="169">
                  <c:v>1.07E-3</c:v>
                </c:pt>
                <c:pt idx="170">
                  <c:v>1.2600000000000001E-3</c:v>
                </c:pt>
                <c:pt idx="171">
                  <c:v>1.14E-3</c:v>
                </c:pt>
                <c:pt idx="172">
                  <c:v>1.1100000000000001E-3</c:v>
                </c:pt>
                <c:pt idx="173">
                  <c:v>1.0499999999999999E-3</c:v>
                </c:pt>
                <c:pt idx="174">
                  <c:v>9.5000000000000097E-4</c:v>
                </c:pt>
                <c:pt idx="175">
                  <c:v>9.5000000000000097E-4</c:v>
                </c:pt>
                <c:pt idx="176">
                  <c:v>9.8000000000000105E-4</c:v>
                </c:pt>
                <c:pt idx="177">
                  <c:v>1.2199999999999999E-3</c:v>
                </c:pt>
                <c:pt idx="178">
                  <c:v>1.4300000000000001E-3</c:v>
                </c:pt>
                <c:pt idx="179">
                  <c:v>1.4300000000000001E-3</c:v>
                </c:pt>
                <c:pt idx="180">
                  <c:v>1.15E-3</c:v>
                </c:pt>
                <c:pt idx="181">
                  <c:v>9.8000000000000105E-4</c:v>
                </c:pt>
                <c:pt idx="182">
                  <c:v>1.39E-3</c:v>
                </c:pt>
                <c:pt idx="183">
                  <c:v>1.0399999999999999E-3</c:v>
                </c:pt>
                <c:pt idx="184">
                  <c:v>9.7000000000000005E-4</c:v>
                </c:pt>
                <c:pt idx="185">
                  <c:v>1.33E-3</c:v>
                </c:pt>
                <c:pt idx="186">
                  <c:v>1.23E-3</c:v>
                </c:pt>
                <c:pt idx="187">
                  <c:v>1.3699999999999999E-3</c:v>
                </c:pt>
                <c:pt idx="188">
                  <c:v>1.2800000000000001E-3</c:v>
                </c:pt>
                <c:pt idx="189">
                  <c:v>1.1900000000000001E-3</c:v>
                </c:pt>
                <c:pt idx="190">
                  <c:v>1.3699999999999999E-3</c:v>
                </c:pt>
                <c:pt idx="191">
                  <c:v>1.33E-3</c:v>
                </c:pt>
                <c:pt idx="192">
                  <c:v>1.1900000000000001E-3</c:v>
                </c:pt>
                <c:pt idx="193">
                  <c:v>1.09E-3</c:v>
                </c:pt>
                <c:pt idx="194">
                  <c:v>1.33E-3</c:v>
                </c:pt>
                <c:pt idx="195">
                  <c:v>1.08E-3</c:v>
                </c:pt>
                <c:pt idx="196">
                  <c:v>1.1999999999999999E-3</c:v>
                </c:pt>
                <c:pt idx="197">
                  <c:v>1.5900000000000001E-3</c:v>
                </c:pt>
                <c:pt idx="198">
                  <c:v>1.4E-3</c:v>
                </c:pt>
                <c:pt idx="199">
                  <c:v>1.23E-3</c:v>
                </c:pt>
                <c:pt idx="200">
                  <c:v>9.6000000000000002E-4</c:v>
                </c:pt>
                <c:pt idx="201">
                  <c:v>1.2899999999999999E-3</c:v>
                </c:pt>
                <c:pt idx="202">
                  <c:v>1.32E-3</c:v>
                </c:pt>
                <c:pt idx="203">
                  <c:v>1.6900000000000001E-3</c:v>
                </c:pt>
                <c:pt idx="204">
                  <c:v>1.48E-3</c:v>
                </c:pt>
                <c:pt idx="205">
                  <c:v>1.4499999999999999E-3</c:v>
                </c:pt>
                <c:pt idx="206">
                  <c:v>1.17E-3</c:v>
                </c:pt>
                <c:pt idx="207">
                  <c:v>1.2999999999999999E-3</c:v>
                </c:pt>
                <c:pt idx="208">
                  <c:v>1.5499999999999999E-3</c:v>
                </c:pt>
                <c:pt idx="209">
                  <c:v>1.15E-3</c:v>
                </c:pt>
                <c:pt idx="210">
                  <c:v>9.2000000000000003E-4</c:v>
                </c:pt>
                <c:pt idx="211">
                  <c:v>1.32E-3</c:v>
                </c:pt>
                <c:pt idx="212">
                  <c:v>1.5399999999999999E-3</c:v>
                </c:pt>
                <c:pt idx="213">
                  <c:v>1.5200000000000001E-3</c:v>
                </c:pt>
                <c:pt idx="214">
                  <c:v>1.1100000000000001E-3</c:v>
                </c:pt>
                <c:pt idx="215">
                  <c:v>1.5499999999999999E-3</c:v>
                </c:pt>
                <c:pt idx="216">
                  <c:v>1.66E-3</c:v>
                </c:pt>
                <c:pt idx="217">
                  <c:v>1.34E-3</c:v>
                </c:pt>
                <c:pt idx="218">
                  <c:v>1.4599999999999999E-3</c:v>
                </c:pt>
                <c:pt idx="219">
                  <c:v>1.42E-3</c:v>
                </c:pt>
                <c:pt idx="220">
                  <c:v>1.4400000000000001E-3</c:v>
                </c:pt>
                <c:pt idx="221">
                  <c:v>1.4300000000000001E-3</c:v>
                </c:pt>
                <c:pt idx="222">
                  <c:v>1.4400000000000001E-3</c:v>
                </c:pt>
                <c:pt idx="223">
                  <c:v>1.3699999999999999E-3</c:v>
                </c:pt>
                <c:pt idx="224">
                  <c:v>1.5100000000000001E-3</c:v>
                </c:pt>
                <c:pt idx="225">
                  <c:v>1.64E-3</c:v>
                </c:pt>
                <c:pt idx="226">
                  <c:v>1.7099999999999999E-3</c:v>
                </c:pt>
                <c:pt idx="227">
                  <c:v>1.2600000000000001E-3</c:v>
                </c:pt>
                <c:pt idx="228">
                  <c:v>1.41E-3</c:v>
                </c:pt>
                <c:pt idx="229">
                  <c:v>1.3799999999999999E-3</c:v>
                </c:pt>
                <c:pt idx="230">
                  <c:v>1.6000000000000001E-3</c:v>
                </c:pt>
                <c:pt idx="231">
                  <c:v>1.6900000000000001E-3</c:v>
                </c:pt>
                <c:pt idx="232">
                  <c:v>1.67E-3</c:v>
                </c:pt>
                <c:pt idx="233">
                  <c:v>1.9E-3</c:v>
                </c:pt>
                <c:pt idx="234">
                  <c:v>1.81E-3</c:v>
                </c:pt>
                <c:pt idx="235">
                  <c:v>1.75E-3</c:v>
                </c:pt>
                <c:pt idx="236">
                  <c:v>1.5200000000000001E-3</c:v>
                </c:pt>
                <c:pt idx="237">
                  <c:v>1.5900000000000001E-3</c:v>
                </c:pt>
                <c:pt idx="238">
                  <c:v>1.74E-3</c:v>
                </c:pt>
                <c:pt idx="239">
                  <c:v>1.89E-3</c:v>
                </c:pt>
                <c:pt idx="240">
                  <c:v>1.72E-3</c:v>
                </c:pt>
                <c:pt idx="241">
                  <c:v>1.7799999999999999E-3</c:v>
                </c:pt>
                <c:pt idx="242">
                  <c:v>2.0600000000000002E-3</c:v>
                </c:pt>
                <c:pt idx="243">
                  <c:v>1.73E-3</c:v>
                </c:pt>
                <c:pt idx="244">
                  <c:v>1.6000000000000001E-3</c:v>
                </c:pt>
                <c:pt idx="245">
                  <c:v>1.7099999999999999E-3</c:v>
                </c:pt>
                <c:pt idx="246">
                  <c:v>1.8400000000000001E-3</c:v>
                </c:pt>
                <c:pt idx="247">
                  <c:v>1.8500000000000001E-3</c:v>
                </c:pt>
                <c:pt idx="248">
                  <c:v>1.9300000000000001E-3</c:v>
                </c:pt>
                <c:pt idx="249">
                  <c:v>1.73E-3</c:v>
                </c:pt>
                <c:pt idx="250">
                  <c:v>2.0400000000000001E-3</c:v>
                </c:pt>
                <c:pt idx="251">
                  <c:v>1.8699999999999999E-3</c:v>
                </c:pt>
                <c:pt idx="252">
                  <c:v>2.1299999999999999E-3</c:v>
                </c:pt>
                <c:pt idx="253">
                  <c:v>2.0799999999999998E-3</c:v>
                </c:pt>
                <c:pt idx="254">
                  <c:v>1.97E-3</c:v>
                </c:pt>
                <c:pt idx="255">
                  <c:v>2.16E-3</c:v>
                </c:pt>
                <c:pt idx="256">
                  <c:v>2.1900000000000001E-3</c:v>
                </c:pt>
                <c:pt idx="257">
                  <c:v>1.8600000000000001E-3</c:v>
                </c:pt>
                <c:pt idx="258">
                  <c:v>1.83E-3</c:v>
                </c:pt>
              </c:numCache>
            </c:numRef>
          </c:xVal>
          <c:yVal>
            <c:numRef>
              <c:f>Sheet1!$H$924:$H$1182</c:f>
              <c:numCache>
                <c:formatCode>General</c:formatCode>
                <c:ptCount val="259"/>
                <c:pt idx="0">
                  <c:v>0.16200000000000001</c:v>
                </c:pt>
                <c:pt idx="1">
                  <c:v>0.157</c:v>
                </c:pt>
                <c:pt idx="2">
                  <c:v>0.158</c:v>
                </c:pt>
                <c:pt idx="3">
                  <c:v>0.17199999999999999</c:v>
                </c:pt>
                <c:pt idx="4">
                  <c:v>0.17199999999999999</c:v>
                </c:pt>
                <c:pt idx="5">
                  <c:v>0.18</c:v>
                </c:pt>
                <c:pt idx="6">
                  <c:v>0.17799999999999999</c:v>
                </c:pt>
                <c:pt idx="7">
                  <c:v>0.19400000000000001</c:v>
                </c:pt>
                <c:pt idx="8">
                  <c:v>0.185</c:v>
                </c:pt>
                <c:pt idx="9">
                  <c:v>0.20399999999999999</c:v>
                </c:pt>
                <c:pt idx="10">
                  <c:v>0.19</c:v>
                </c:pt>
                <c:pt idx="11">
                  <c:v>0.2</c:v>
                </c:pt>
                <c:pt idx="12">
                  <c:v>0.20200000000000001</c:v>
                </c:pt>
                <c:pt idx="13">
                  <c:v>0.20599999999999999</c:v>
                </c:pt>
                <c:pt idx="14">
                  <c:v>0.20699999999999999</c:v>
                </c:pt>
                <c:pt idx="15">
                  <c:v>0.21199999999999999</c:v>
                </c:pt>
                <c:pt idx="16">
                  <c:v>0.215</c:v>
                </c:pt>
                <c:pt idx="17">
                  <c:v>0.223</c:v>
                </c:pt>
                <c:pt idx="18">
                  <c:v>0.223</c:v>
                </c:pt>
                <c:pt idx="19">
                  <c:v>0.222</c:v>
                </c:pt>
                <c:pt idx="20">
                  <c:v>0.23400000000000001</c:v>
                </c:pt>
                <c:pt idx="21">
                  <c:v>0.23400000000000001</c:v>
                </c:pt>
                <c:pt idx="22">
                  <c:v>0.23799999999999999</c:v>
                </c:pt>
                <c:pt idx="23">
                  <c:v>0.24399999999999999</c:v>
                </c:pt>
                <c:pt idx="24">
                  <c:v>0.24</c:v>
                </c:pt>
                <c:pt idx="25">
                  <c:v>0.255</c:v>
                </c:pt>
                <c:pt idx="26">
                  <c:v>0.25600000000000001</c:v>
                </c:pt>
                <c:pt idx="27">
                  <c:v>0.25700000000000001</c:v>
                </c:pt>
                <c:pt idx="28">
                  <c:v>0.27100000000000002</c:v>
                </c:pt>
                <c:pt idx="29">
                  <c:v>0.27</c:v>
                </c:pt>
                <c:pt idx="30">
                  <c:v>0.28100000000000003</c:v>
                </c:pt>
                <c:pt idx="31">
                  <c:v>0.27400000000000002</c:v>
                </c:pt>
                <c:pt idx="32">
                  <c:v>0.28000000000000003</c:v>
                </c:pt>
                <c:pt idx="33">
                  <c:v>0.29099999999999998</c:v>
                </c:pt>
                <c:pt idx="34">
                  <c:v>0.27900000000000003</c:v>
                </c:pt>
                <c:pt idx="35">
                  <c:v>0.30099999999999999</c:v>
                </c:pt>
                <c:pt idx="36">
                  <c:v>0.29599999999999999</c:v>
                </c:pt>
                <c:pt idx="37">
                  <c:v>0.30399999999999999</c:v>
                </c:pt>
                <c:pt idx="38">
                  <c:v>0.30399999999999999</c:v>
                </c:pt>
                <c:pt idx="39">
                  <c:v>0.316</c:v>
                </c:pt>
                <c:pt idx="40">
                  <c:v>0.311</c:v>
                </c:pt>
                <c:pt idx="41">
                  <c:v>0.315</c:v>
                </c:pt>
                <c:pt idx="42">
                  <c:v>0.31900000000000001</c:v>
                </c:pt>
                <c:pt idx="43">
                  <c:v>0.33400000000000002</c:v>
                </c:pt>
                <c:pt idx="44">
                  <c:v>0.33400000000000002</c:v>
                </c:pt>
                <c:pt idx="45">
                  <c:v>0.33100000000000002</c:v>
                </c:pt>
                <c:pt idx="46">
                  <c:v>0.33700000000000002</c:v>
                </c:pt>
                <c:pt idx="47">
                  <c:v>0.34300000000000003</c:v>
                </c:pt>
                <c:pt idx="48">
                  <c:v>0.35199999999999998</c:v>
                </c:pt>
                <c:pt idx="49">
                  <c:v>0.34599999999999997</c:v>
                </c:pt>
                <c:pt idx="50">
                  <c:v>0.35499999999999998</c:v>
                </c:pt>
                <c:pt idx="51">
                  <c:v>0.372</c:v>
                </c:pt>
                <c:pt idx="52">
                  <c:v>0.371</c:v>
                </c:pt>
                <c:pt idx="53">
                  <c:v>0.36899999999999999</c:v>
                </c:pt>
                <c:pt idx="54">
                  <c:v>0.38400000000000001</c:v>
                </c:pt>
                <c:pt idx="55">
                  <c:v>0.38300000000000001</c:v>
                </c:pt>
                <c:pt idx="56">
                  <c:v>0.379</c:v>
                </c:pt>
                <c:pt idx="57">
                  <c:v>0.38400000000000001</c:v>
                </c:pt>
                <c:pt idx="58">
                  <c:v>0.39200000000000002</c:v>
                </c:pt>
                <c:pt idx="59">
                  <c:v>0.39700000000000002</c:v>
                </c:pt>
                <c:pt idx="60">
                  <c:v>0.40100000000000002</c:v>
                </c:pt>
                <c:pt idx="61">
                  <c:v>0.40100000000000002</c:v>
                </c:pt>
                <c:pt idx="62">
                  <c:v>0.40899999999999997</c:v>
                </c:pt>
                <c:pt idx="63">
                  <c:v>0.40699999999999997</c:v>
                </c:pt>
                <c:pt idx="64">
                  <c:v>0.41499999999999998</c:v>
                </c:pt>
                <c:pt idx="65">
                  <c:v>0.41899999999999998</c:v>
                </c:pt>
                <c:pt idx="66">
                  <c:v>0.42199999999999999</c:v>
                </c:pt>
                <c:pt idx="67">
                  <c:v>0.41699999999999998</c:v>
                </c:pt>
                <c:pt idx="68">
                  <c:v>0.41399999999999998</c:v>
                </c:pt>
                <c:pt idx="69">
                  <c:v>0.42699999999999999</c:v>
                </c:pt>
                <c:pt idx="70">
                  <c:v>0.438</c:v>
                </c:pt>
                <c:pt idx="71">
                  <c:v>0.433</c:v>
                </c:pt>
                <c:pt idx="72">
                  <c:v>0.439</c:v>
                </c:pt>
                <c:pt idx="73">
                  <c:v>0.44600000000000001</c:v>
                </c:pt>
                <c:pt idx="74">
                  <c:v>0.45200000000000001</c:v>
                </c:pt>
                <c:pt idx="75">
                  <c:v>0.44800000000000001</c:v>
                </c:pt>
                <c:pt idx="76">
                  <c:v>0.45900000000000002</c:v>
                </c:pt>
                <c:pt idx="77">
                  <c:v>0.46300000000000002</c:v>
                </c:pt>
                <c:pt idx="78">
                  <c:v>0.46600000000000003</c:v>
                </c:pt>
                <c:pt idx="79">
                  <c:v>0.46800000000000003</c:v>
                </c:pt>
                <c:pt idx="80">
                  <c:v>0.47199999999999998</c:v>
                </c:pt>
                <c:pt idx="81">
                  <c:v>0.47199999999999998</c:v>
                </c:pt>
                <c:pt idx="82">
                  <c:v>0.48099999999999998</c:v>
                </c:pt>
                <c:pt idx="83">
                  <c:v>0.48499999999999999</c:v>
                </c:pt>
                <c:pt idx="84">
                  <c:v>0.48699999999999999</c:v>
                </c:pt>
                <c:pt idx="85">
                  <c:v>0.498</c:v>
                </c:pt>
                <c:pt idx="86">
                  <c:v>0.5</c:v>
                </c:pt>
                <c:pt idx="87">
                  <c:v>0.5</c:v>
                </c:pt>
                <c:pt idx="88">
                  <c:v>0.502</c:v>
                </c:pt>
                <c:pt idx="89">
                  <c:v>0.51</c:v>
                </c:pt>
                <c:pt idx="90">
                  <c:v>0.50800000000000001</c:v>
                </c:pt>
                <c:pt idx="91">
                  <c:v>0.51700000000000002</c:v>
                </c:pt>
                <c:pt idx="92">
                  <c:v>0.51900000000000002</c:v>
                </c:pt>
                <c:pt idx="93">
                  <c:v>0.52700000000000002</c:v>
                </c:pt>
                <c:pt idx="94">
                  <c:v>0.52900000000000003</c:v>
                </c:pt>
                <c:pt idx="95">
                  <c:v>0.53200000000000003</c:v>
                </c:pt>
                <c:pt idx="96">
                  <c:v>0.53200000000000003</c:v>
                </c:pt>
                <c:pt idx="97">
                  <c:v>0.54</c:v>
                </c:pt>
                <c:pt idx="98">
                  <c:v>0.54500000000000004</c:v>
                </c:pt>
                <c:pt idx="99">
                  <c:v>0.55200000000000005</c:v>
                </c:pt>
                <c:pt idx="100">
                  <c:v>0.55100000000000005</c:v>
                </c:pt>
                <c:pt idx="101">
                  <c:v>0.55600000000000005</c:v>
                </c:pt>
                <c:pt idx="102">
                  <c:v>0.56000000000000005</c:v>
                </c:pt>
                <c:pt idx="103">
                  <c:v>0.56300000000000106</c:v>
                </c:pt>
                <c:pt idx="104">
                  <c:v>0.57700000000000096</c:v>
                </c:pt>
                <c:pt idx="105">
                  <c:v>0.58199999999999996</c:v>
                </c:pt>
                <c:pt idx="106">
                  <c:v>0.58399999999999996</c:v>
                </c:pt>
                <c:pt idx="107">
                  <c:v>0.58899999999999997</c:v>
                </c:pt>
                <c:pt idx="108">
                  <c:v>0.59</c:v>
                </c:pt>
                <c:pt idx="109">
                  <c:v>0.59199999999999997</c:v>
                </c:pt>
                <c:pt idx="110">
                  <c:v>0.59899999999999998</c:v>
                </c:pt>
                <c:pt idx="111">
                  <c:v>0.61299999999999999</c:v>
                </c:pt>
                <c:pt idx="112">
                  <c:v>0.60499999999999998</c:v>
                </c:pt>
                <c:pt idx="113">
                  <c:v>0.61599999999999999</c:v>
                </c:pt>
                <c:pt idx="114">
                  <c:v>0.63500000000000001</c:v>
                </c:pt>
                <c:pt idx="115">
                  <c:v>0.627</c:v>
                </c:pt>
                <c:pt idx="116">
                  <c:v>0.64000000000000101</c:v>
                </c:pt>
                <c:pt idx="117">
                  <c:v>0.63300000000000001</c:v>
                </c:pt>
                <c:pt idx="118">
                  <c:v>0.64100000000000101</c:v>
                </c:pt>
                <c:pt idx="119">
                  <c:v>0.65600000000000103</c:v>
                </c:pt>
                <c:pt idx="120">
                  <c:v>0.64900000000000102</c:v>
                </c:pt>
                <c:pt idx="121">
                  <c:v>0.65900000000000103</c:v>
                </c:pt>
                <c:pt idx="122">
                  <c:v>0.66600000000000104</c:v>
                </c:pt>
                <c:pt idx="123">
                  <c:v>0.66500000000000103</c:v>
                </c:pt>
                <c:pt idx="124">
                  <c:v>0.68</c:v>
                </c:pt>
                <c:pt idx="125">
                  <c:v>0.67700000000000105</c:v>
                </c:pt>
                <c:pt idx="126">
                  <c:v>0.69599999999999995</c:v>
                </c:pt>
                <c:pt idx="127">
                  <c:v>0.68100000000000005</c:v>
                </c:pt>
                <c:pt idx="128">
                  <c:v>0.69400000000000095</c:v>
                </c:pt>
                <c:pt idx="129">
                  <c:v>0.69900000000000095</c:v>
                </c:pt>
                <c:pt idx="130">
                  <c:v>0.70299999999999996</c:v>
                </c:pt>
                <c:pt idx="131">
                  <c:v>0.70599999999999996</c:v>
                </c:pt>
                <c:pt idx="132">
                  <c:v>0.71400000000000097</c:v>
                </c:pt>
                <c:pt idx="133">
                  <c:v>0.70900000000000096</c:v>
                </c:pt>
                <c:pt idx="134">
                  <c:v>0.69499999999999995</c:v>
                </c:pt>
                <c:pt idx="135">
                  <c:v>0.70299999999999996</c:v>
                </c:pt>
                <c:pt idx="136">
                  <c:v>0.72900000000000098</c:v>
                </c:pt>
                <c:pt idx="137">
                  <c:v>0.72599999999999998</c:v>
                </c:pt>
                <c:pt idx="138">
                  <c:v>0.73699999999999999</c:v>
                </c:pt>
                <c:pt idx="139">
                  <c:v>0.75</c:v>
                </c:pt>
                <c:pt idx="140">
                  <c:v>0.745</c:v>
                </c:pt>
                <c:pt idx="141">
                  <c:v>0.747</c:v>
                </c:pt>
                <c:pt idx="142">
                  <c:v>0.76400000000000001</c:v>
                </c:pt>
                <c:pt idx="143">
                  <c:v>0.75600000000000001</c:v>
                </c:pt>
                <c:pt idx="144">
                  <c:v>0.76300000000000101</c:v>
                </c:pt>
                <c:pt idx="145">
                  <c:v>0.76800000000000102</c:v>
                </c:pt>
                <c:pt idx="146">
                  <c:v>0.77600000000000102</c:v>
                </c:pt>
                <c:pt idx="147">
                  <c:v>0.78</c:v>
                </c:pt>
                <c:pt idx="148">
                  <c:v>0.78900000000000003</c:v>
                </c:pt>
                <c:pt idx="149">
                  <c:v>0.78900000000000003</c:v>
                </c:pt>
                <c:pt idx="150">
                  <c:v>0.79800000000000004</c:v>
                </c:pt>
                <c:pt idx="151">
                  <c:v>0.8</c:v>
                </c:pt>
                <c:pt idx="152">
                  <c:v>0.80400000000000005</c:v>
                </c:pt>
                <c:pt idx="153">
                  <c:v>0.82299999999999995</c:v>
                </c:pt>
                <c:pt idx="154">
                  <c:v>0.82100000000000095</c:v>
                </c:pt>
                <c:pt idx="155">
                  <c:v>0.82299999999999995</c:v>
                </c:pt>
                <c:pt idx="156">
                  <c:v>0.83</c:v>
                </c:pt>
                <c:pt idx="157">
                  <c:v>0.82499999999999996</c:v>
                </c:pt>
                <c:pt idx="158">
                  <c:v>0.82799999999999996</c:v>
                </c:pt>
                <c:pt idx="159">
                  <c:v>0.83799999999999997</c:v>
                </c:pt>
                <c:pt idx="160">
                  <c:v>0.84699999999999998</c:v>
                </c:pt>
                <c:pt idx="161">
                  <c:v>0.85199999999999998</c:v>
                </c:pt>
                <c:pt idx="162">
                  <c:v>0.85900000000000098</c:v>
                </c:pt>
                <c:pt idx="163">
                  <c:v>0.86099999999999999</c:v>
                </c:pt>
                <c:pt idx="164">
                  <c:v>0.86699999999999999</c:v>
                </c:pt>
                <c:pt idx="165">
                  <c:v>0.871000000000001</c:v>
                </c:pt>
                <c:pt idx="166">
                  <c:v>0.875000000000001</c:v>
                </c:pt>
                <c:pt idx="167">
                  <c:v>0.89300000000000002</c:v>
                </c:pt>
                <c:pt idx="168">
                  <c:v>0.90100000000000002</c:v>
                </c:pt>
                <c:pt idx="169">
                  <c:v>0.90600000000000003</c:v>
                </c:pt>
                <c:pt idx="170">
                  <c:v>0.90900000000000003</c:v>
                </c:pt>
                <c:pt idx="171">
                  <c:v>0.91700000000000004</c:v>
                </c:pt>
                <c:pt idx="172">
                  <c:v>0.92700000000000005</c:v>
                </c:pt>
                <c:pt idx="173">
                  <c:v>0.92300000000000004</c:v>
                </c:pt>
                <c:pt idx="174">
                  <c:v>0.92400000000000004</c:v>
                </c:pt>
                <c:pt idx="175">
                  <c:v>0.93</c:v>
                </c:pt>
                <c:pt idx="176">
                  <c:v>0.93200000000000005</c:v>
                </c:pt>
                <c:pt idx="177">
                  <c:v>0.94100000000000095</c:v>
                </c:pt>
                <c:pt idx="178">
                  <c:v>0.95400000000000096</c:v>
                </c:pt>
                <c:pt idx="179">
                  <c:v>0.95699999999999996</c:v>
                </c:pt>
                <c:pt idx="180">
                  <c:v>0.95799999999999996</c:v>
                </c:pt>
                <c:pt idx="181">
                  <c:v>0.96299999999999997</c:v>
                </c:pt>
                <c:pt idx="182">
                  <c:v>0.96900000000000097</c:v>
                </c:pt>
                <c:pt idx="183">
                  <c:v>0.99199999999999999</c:v>
                </c:pt>
                <c:pt idx="184">
                  <c:v>0.98299999999999998</c:v>
                </c:pt>
                <c:pt idx="185">
                  <c:v>0.99299999999999999</c:v>
                </c:pt>
                <c:pt idx="186">
                  <c:v>0.99199999999999999</c:v>
                </c:pt>
                <c:pt idx="187">
                  <c:v>1.002</c:v>
                </c:pt>
                <c:pt idx="188">
                  <c:v>1.018</c:v>
                </c:pt>
                <c:pt idx="189">
                  <c:v>1.022</c:v>
                </c:pt>
                <c:pt idx="190">
                  <c:v>1.024</c:v>
                </c:pt>
                <c:pt idx="191">
                  <c:v>1.022999999999999</c:v>
                </c:pt>
                <c:pt idx="192">
                  <c:v>1.036</c:v>
                </c:pt>
                <c:pt idx="193">
                  <c:v>1.032999999999999</c:v>
                </c:pt>
                <c:pt idx="194">
                  <c:v>1.042</c:v>
                </c:pt>
                <c:pt idx="195">
                  <c:v>1.0609999999999991</c:v>
                </c:pt>
                <c:pt idx="196">
                  <c:v>1.0609999999999991</c:v>
                </c:pt>
                <c:pt idx="197">
                  <c:v>1.056</c:v>
                </c:pt>
                <c:pt idx="198">
                  <c:v>1.069</c:v>
                </c:pt>
                <c:pt idx="199">
                  <c:v>1.075</c:v>
                </c:pt>
                <c:pt idx="200">
                  <c:v>1.077</c:v>
                </c:pt>
                <c:pt idx="201">
                  <c:v>1.0820000000000001</c:v>
                </c:pt>
                <c:pt idx="202">
                  <c:v>1.1000000000000001</c:v>
                </c:pt>
                <c:pt idx="203">
                  <c:v>1.1020000000000001</c:v>
                </c:pt>
                <c:pt idx="204">
                  <c:v>1.1100000000000001</c:v>
                </c:pt>
                <c:pt idx="205">
                  <c:v>1.1160000000000001</c:v>
                </c:pt>
                <c:pt idx="206">
                  <c:v>1.1160000000000001</c:v>
                </c:pt>
                <c:pt idx="207">
                  <c:v>1.1259999999999999</c:v>
                </c:pt>
                <c:pt idx="208">
                  <c:v>1.139</c:v>
                </c:pt>
                <c:pt idx="209">
                  <c:v>1.149999999999999</c:v>
                </c:pt>
                <c:pt idx="210">
                  <c:v>1.157999999999999</c:v>
                </c:pt>
                <c:pt idx="211">
                  <c:v>1.157</c:v>
                </c:pt>
                <c:pt idx="212">
                  <c:v>1.167999999999999</c:v>
                </c:pt>
                <c:pt idx="213">
                  <c:v>1.177999999999999</c:v>
                </c:pt>
                <c:pt idx="214">
                  <c:v>1.177</c:v>
                </c:pt>
                <c:pt idx="215">
                  <c:v>1.1870000000000001</c:v>
                </c:pt>
                <c:pt idx="216">
                  <c:v>1.1980000000000011</c:v>
                </c:pt>
                <c:pt idx="217">
                  <c:v>1.206999999999999</c:v>
                </c:pt>
                <c:pt idx="218">
                  <c:v>1.212</c:v>
                </c:pt>
                <c:pt idx="219">
                  <c:v>1.222</c:v>
                </c:pt>
                <c:pt idx="220">
                  <c:v>1.224</c:v>
                </c:pt>
                <c:pt idx="221">
                  <c:v>1.234</c:v>
                </c:pt>
                <c:pt idx="222">
                  <c:v>1.234999999999999</c:v>
                </c:pt>
                <c:pt idx="223">
                  <c:v>1.244</c:v>
                </c:pt>
                <c:pt idx="224">
                  <c:v>1.254999999999999</c:v>
                </c:pt>
                <c:pt idx="225">
                  <c:v>1.266999999999999</c:v>
                </c:pt>
                <c:pt idx="226">
                  <c:v>1.268</c:v>
                </c:pt>
                <c:pt idx="227">
                  <c:v>1.276999999999999</c:v>
                </c:pt>
                <c:pt idx="228">
                  <c:v>1.28</c:v>
                </c:pt>
                <c:pt idx="229">
                  <c:v>1.288</c:v>
                </c:pt>
                <c:pt idx="230">
                  <c:v>1.294999999999999</c:v>
                </c:pt>
                <c:pt idx="231">
                  <c:v>1.300999999999999</c:v>
                </c:pt>
                <c:pt idx="232">
                  <c:v>1.3029999999999999</c:v>
                </c:pt>
                <c:pt idx="233">
                  <c:v>1.3159999999999981</c:v>
                </c:pt>
                <c:pt idx="234">
                  <c:v>1.323999999999999</c:v>
                </c:pt>
                <c:pt idx="235">
                  <c:v>1.331</c:v>
                </c:pt>
                <c:pt idx="236">
                  <c:v>1.3289999999999991</c:v>
                </c:pt>
                <c:pt idx="237">
                  <c:v>1.333</c:v>
                </c:pt>
                <c:pt idx="238">
                  <c:v>1.341</c:v>
                </c:pt>
                <c:pt idx="239">
                  <c:v>1.341</c:v>
                </c:pt>
                <c:pt idx="240">
                  <c:v>1.351</c:v>
                </c:pt>
                <c:pt idx="241">
                  <c:v>1.3540000000000001</c:v>
                </c:pt>
                <c:pt idx="242">
                  <c:v>1.373</c:v>
                </c:pt>
                <c:pt idx="243">
                  <c:v>1.38</c:v>
                </c:pt>
                <c:pt idx="244">
                  <c:v>1.3879999999999999</c:v>
                </c:pt>
                <c:pt idx="245">
                  <c:v>1.391</c:v>
                </c:pt>
                <c:pt idx="246">
                  <c:v>1.3979999999999999</c:v>
                </c:pt>
                <c:pt idx="247">
                  <c:v>1.399</c:v>
                </c:pt>
                <c:pt idx="248">
                  <c:v>1.4079999999999979</c:v>
                </c:pt>
                <c:pt idx="249">
                  <c:v>1.4029999999999989</c:v>
                </c:pt>
                <c:pt idx="250">
                  <c:v>1.4209999999999989</c:v>
                </c:pt>
                <c:pt idx="251">
                  <c:v>1.43</c:v>
                </c:pt>
                <c:pt idx="252">
                  <c:v>1.444999999999999</c:v>
                </c:pt>
                <c:pt idx="253">
                  <c:v>1.446999999999999</c:v>
                </c:pt>
                <c:pt idx="254">
                  <c:v>1.446999999999999</c:v>
                </c:pt>
                <c:pt idx="255">
                  <c:v>1.446999999999999</c:v>
                </c:pt>
                <c:pt idx="256">
                  <c:v>1.454999999999999</c:v>
                </c:pt>
                <c:pt idx="257">
                  <c:v>1.460999999999999</c:v>
                </c:pt>
                <c:pt idx="258">
                  <c:v>1.476999999999999</c:v>
                </c:pt>
              </c:numCache>
            </c:numRef>
          </c:yVal>
          <c:smooth val="0"/>
        </c:ser>
        <c:ser>
          <c:idx val="0"/>
          <c:order val="0"/>
          <c:spPr>
            <a:ln w="28575">
              <a:noFill/>
            </a:ln>
          </c:spPr>
          <c:marker>
            <c:symbol val="triangle"/>
            <c:size val="7"/>
          </c:marker>
          <c:trendline>
            <c:spPr>
              <a:ln w="3175">
                <a:prstDash val="dash"/>
              </a:ln>
            </c:spPr>
            <c:trendlineType val="linear"/>
            <c:dispRSqr val="0"/>
            <c:dispEq val="1"/>
            <c:trendlineLbl>
              <c:layout>
                <c:manualLayout>
                  <c:x val="8.1468305004765096E-2"/>
                  <c:y val="0.273460208798527"/>
                </c:manualLayout>
              </c:layout>
              <c:tx>
                <c:rich>
                  <a:bodyPr/>
                  <a:lstStyle/>
                  <a:p>
                    <a:pPr>
                      <a:defRPr lang="en-GB"/>
                    </a:pPr>
                    <a:r>
                      <a:rPr lang="en-US" b="1" baseline="0">
                        <a:solidFill>
                          <a:schemeClr val="tx2">
                            <a:lumMod val="75000"/>
                          </a:schemeClr>
                        </a:solidFill>
                      </a:rPr>
                      <a:t>y = 699x - 0.0576</a:t>
                    </a:r>
                    <a:endParaRPr lang="en-US" b="1">
                      <a:solidFill>
                        <a:schemeClr val="tx2">
                          <a:lumMod val="75000"/>
                        </a:schemeClr>
                      </a:solidFill>
                    </a:endParaRPr>
                  </a:p>
                </c:rich>
              </c:tx>
              <c:numFmt formatCode="General" sourceLinked="0"/>
            </c:trendlineLbl>
          </c:trendline>
          <c:xVal>
            <c:numRef>
              <c:f>Sheet1!$F$441:$F$717</c:f>
              <c:numCache>
                <c:formatCode>General</c:formatCode>
                <c:ptCount val="277"/>
                <c:pt idx="0">
                  <c:v>6.70000000000001E-4</c:v>
                </c:pt>
                <c:pt idx="1">
                  <c:v>2.5999999999999998E-4</c:v>
                </c:pt>
                <c:pt idx="2">
                  <c:v>4.2000000000000002E-4</c:v>
                </c:pt>
                <c:pt idx="3">
                  <c:v>3.1E-4</c:v>
                </c:pt>
                <c:pt idx="4">
                  <c:v>6.0000000000000103E-4</c:v>
                </c:pt>
                <c:pt idx="5">
                  <c:v>4.4000000000000002E-4</c:v>
                </c:pt>
                <c:pt idx="6">
                  <c:v>1.1E-4</c:v>
                </c:pt>
                <c:pt idx="7">
                  <c:v>2.9E-4</c:v>
                </c:pt>
                <c:pt idx="8">
                  <c:v>4.0999999999999999E-4</c:v>
                </c:pt>
                <c:pt idx="9">
                  <c:v>6.0000000000000103E-5</c:v>
                </c:pt>
                <c:pt idx="10">
                  <c:v>2.5999999999999998E-4</c:v>
                </c:pt>
                <c:pt idx="11">
                  <c:v>2.5000000000000001E-4</c:v>
                </c:pt>
                <c:pt idx="12">
                  <c:v>2.5999999999999998E-4</c:v>
                </c:pt>
                <c:pt idx="13">
                  <c:v>4.0000000000000002E-4</c:v>
                </c:pt>
                <c:pt idx="14">
                  <c:v>1.9000000000000001E-4</c:v>
                </c:pt>
                <c:pt idx="15">
                  <c:v>0</c:v>
                </c:pt>
                <c:pt idx="16">
                  <c:v>4.4000000000000002E-4</c:v>
                </c:pt>
                <c:pt idx="17">
                  <c:v>4.2000000000000002E-4</c:v>
                </c:pt>
                <c:pt idx="18">
                  <c:v>3.8000000000000002E-4</c:v>
                </c:pt>
                <c:pt idx="19">
                  <c:v>3.4000000000000002E-4</c:v>
                </c:pt>
                <c:pt idx="20">
                  <c:v>5.4000000000000098E-4</c:v>
                </c:pt>
                <c:pt idx="21">
                  <c:v>3.6999999999999999E-4</c:v>
                </c:pt>
                <c:pt idx="22">
                  <c:v>3.4000000000000002E-4</c:v>
                </c:pt>
                <c:pt idx="23">
                  <c:v>3.6999999999999999E-4</c:v>
                </c:pt>
                <c:pt idx="24">
                  <c:v>1.1E-4</c:v>
                </c:pt>
                <c:pt idx="25">
                  <c:v>2.7E-4</c:v>
                </c:pt>
                <c:pt idx="26">
                  <c:v>4.0999999999999999E-4</c:v>
                </c:pt>
                <c:pt idx="27">
                  <c:v>5.1999999999999995E-4</c:v>
                </c:pt>
                <c:pt idx="28">
                  <c:v>1.7000000000000001E-4</c:v>
                </c:pt>
                <c:pt idx="29">
                  <c:v>2.7999999999999998E-4</c:v>
                </c:pt>
                <c:pt idx="30">
                  <c:v>2.9E-4</c:v>
                </c:pt>
                <c:pt idx="31">
                  <c:v>2.5999999999999998E-4</c:v>
                </c:pt>
                <c:pt idx="32">
                  <c:v>3.8999999999999999E-4</c:v>
                </c:pt>
                <c:pt idx="33">
                  <c:v>3.8000000000000002E-4</c:v>
                </c:pt>
                <c:pt idx="34">
                  <c:v>5.0000000000000001E-4</c:v>
                </c:pt>
                <c:pt idx="35">
                  <c:v>3.6000000000000002E-4</c:v>
                </c:pt>
                <c:pt idx="36">
                  <c:v>4.4000000000000002E-4</c:v>
                </c:pt>
                <c:pt idx="37">
                  <c:v>4.2999999999999999E-4</c:v>
                </c:pt>
                <c:pt idx="38">
                  <c:v>6.9000000000000105E-4</c:v>
                </c:pt>
                <c:pt idx="39">
                  <c:v>2.0000000000000001E-4</c:v>
                </c:pt>
                <c:pt idx="40">
                  <c:v>3.6999999999999999E-4</c:v>
                </c:pt>
                <c:pt idx="41">
                  <c:v>3.6000000000000002E-4</c:v>
                </c:pt>
                <c:pt idx="42">
                  <c:v>2.5999999999999998E-4</c:v>
                </c:pt>
                <c:pt idx="43">
                  <c:v>6.0000000000000103E-5</c:v>
                </c:pt>
                <c:pt idx="44">
                  <c:v>3.8999999999999999E-4</c:v>
                </c:pt>
                <c:pt idx="45">
                  <c:v>4.8999999999999998E-4</c:v>
                </c:pt>
                <c:pt idx="46">
                  <c:v>6.30000000000001E-4</c:v>
                </c:pt>
                <c:pt idx="47">
                  <c:v>2.9E-4</c:v>
                </c:pt>
                <c:pt idx="48">
                  <c:v>4.6999999999999999E-4</c:v>
                </c:pt>
                <c:pt idx="49">
                  <c:v>6.0000000000000103E-5</c:v>
                </c:pt>
                <c:pt idx="50">
                  <c:v>1.9000000000000001E-4</c:v>
                </c:pt>
                <c:pt idx="51">
                  <c:v>2.3000000000000001E-4</c:v>
                </c:pt>
                <c:pt idx="52">
                  <c:v>5.6999999999999998E-4</c:v>
                </c:pt>
                <c:pt idx="53">
                  <c:v>3.2000000000000003E-4</c:v>
                </c:pt>
                <c:pt idx="54">
                  <c:v>4.6999999999999999E-4</c:v>
                </c:pt>
                <c:pt idx="55">
                  <c:v>5.0000000000000001E-4</c:v>
                </c:pt>
                <c:pt idx="56">
                  <c:v>3.8000000000000002E-4</c:v>
                </c:pt>
                <c:pt idx="57">
                  <c:v>5.5000000000000101E-4</c:v>
                </c:pt>
                <c:pt idx="58">
                  <c:v>3.4000000000000002E-4</c:v>
                </c:pt>
                <c:pt idx="59">
                  <c:v>3.0000000000000001E-5</c:v>
                </c:pt>
                <c:pt idx="60">
                  <c:v>4.0999999999999999E-4</c:v>
                </c:pt>
                <c:pt idx="61">
                  <c:v>4.6000000000000001E-4</c:v>
                </c:pt>
                <c:pt idx="62">
                  <c:v>0</c:v>
                </c:pt>
                <c:pt idx="63">
                  <c:v>4.6000000000000001E-4</c:v>
                </c:pt>
                <c:pt idx="64">
                  <c:v>4.4999999999999999E-4</c:v>
                </c:pt>
                <c:pt idx="65">
                  <c:v>3.4000000000000002E-4</c:v>
                </c:pt>
                <c:pt idx="66">
                  <c:v>4.0000000000000002E-4</c:v>
                </c:pt>
                <c:pt idx="67">
                  <c:v>4.2000000000000002E-4</c:v>
                </c:pt>
                <c:pt idx="68">
                  <c:v>6.8000000000000102E-4</c:v>
                </c:pt>
                <c:pt idx="69">
                  <c:v>5.9000000000000101E-4</c:v>
                </c:pt>
                <c:pt idx="70">
                  <c:v>3.8999999999999999E-4</c:v>
                </c:pt>
                <c:pt idx="71">
                  <c:v>6.9000000000000105E-4</c:v>
                </c:pt>
                <c:pt idx="72">
                  <c:v>4.6000000000000001E-4</c:v>
                </c:pt>
                <c:pt idx="73">
                  <c:v>5.3000000000000096E-4</c:v>
                </c:pt>
                <c:pt idx="74">
                  <c:v>5.4000000000000098E-4</c:v>
                </c:pt>
                <c:pt idx="75">
                  <c:v>6.0000000000000103E-4</c:v>
                </c:pt>
                <c:pt idx="76">
                  <c:v>3.8999999999999999E-4</c:v>
                </c:pt>
                <c:pt idx="77">
                  <c:v>2.7E-4</c:v>
                </c:pt>
                <c:pt idx="78">
                  <c:v>4.2000000000000002E-4</c:v>
                </c:pt>
                <c:pt idx="79">
                  <c:v>7.2000000000000102E-4</c:v>
                </c:pt>
                <c:pt idx="80">
                  <c:v>4.8000000000000001E-4</c:v>
                </c:pt>
                <c:pt idx="81">
                  <c:v>3.6999999999999999E-4</c:v>
                </c:pt>
                <c:pt idx="82">
                  <c:v>8.0999999999999996E-4</c:v>
                </c:pt>
                <c:pt idx="83">
                  <c:v>6.30000000000001E-4</c:v>
                </c:pt>
                <c:pt idx="84">
                  <c:v>5.1000000000000004E-4</c:v>
                </c:pt>
                <c:pt idx="85">
                  <c:v>6.0000000000000103E-4</c:v>
                </c:pt>
                <c:pt idx="86">
                  <c:v>5.4000000000000098E-4</c:v>
                </c:pt>
                <c:pt idx="87">
                  <c:v>4.6000000000000001E-4</c:v>
                </c:pt>
                <c:pt idx="88">
                  <c:v>5.6000000000000104E-4</c:v>
                </c:pt>
                <c:pt idx="89">
                  <c:v>7.2000000000000102E-4</c:v>
                </c:pt>
                <c:pt idx="90">
                  <c:v>6.6E-4</c:v>
                </c:pt>
                <c:pt idx="91">
                  <c:v>7.2000000000000102E-4</c:v>
                </c:pt>
                <c:pt idx="92">
                  <c:v>5.4000000000000098E-4</c:v>
                </c:pt>
                <c:pt idx="93">
                  <c:v>4.2000000000000002E-4</c:v>
                </c:pt>
                <c:pt idx="94">
                  <c:v>8.4000000000000101E-4</c:v>
                </c:pt>
                <c:pt idx="95">
                  <c:v>6.0999999999999997E-4</c:v>
                </c:pt>
                <c:pt idx="96">
                  <c:v>1.6000000000000001E-4</c:v>
                </c:pt>
                <c:pt idx="97">
                  <c:v>7.7000000000000104E-4</c:v>
                </c:pt>
                <c:pt idx="98">
                  <c:v>4.0000000000000002E-4</c:v>
                </c:pt>
                <c:pt idx="99">
                  <c:v>3.8999999999999999E-4</c:v>
                </c:pt>
                <c:pt idx="100">
                  <c:v>6.70000000000001E-4</c:v>
                </c:pt>
                <c:pt idx="101">
                  <c:v>2.4000000000000001E-4</c:v>
                </c:pt>
                <c:pt idx="102">
                  <c:v>4.4000000000000002E-4</c:v>
                </c:pt>
                <c:pt idx="103">
                  <c:v>5.1999999999999995E-4</c:v>
                </c:pt>
                <c:pt idx="104">
                  <c:v>7.5000000000000099E-4</c:v>
                </c:pt>
                <c:pt idx="105">
                  <c:v>6.30000000000001E-4</c:v>
                </c:pt>
                <c:pt idx="106">
                  <c:v>4.8999999999999998E-4</c:v>
                </c:pt>
                <c:pt idx="107">
                  <c:v>6.9000000000000105E-4</c:v>
                </c:pt>
                <c:pt idx="108">
                  <c:v>5.6000000000000104E-4</c:v>
                </c:pt>
                <c:pt idx="109">
                  <c:v>7.0000000000000097E-4</c:v>
                </c:pt>
                <c:pt idx="110">
                  <c:v>8.6000000000000095E-4</c:v>
                </c:pt>
                <c:pt idx="111">
                  <c:v>5.1999999999999995E-4</c:v>
                </c:pt>
                <c:pt idx="112">
                  <c:v>8.9000000000000103E-4</c:v>
                </c:pt>
                <c:pt idx="113">
                  <c:v>7.4000000000000097E-4</c:v>
                </c:pt>
                <c:pt idx="114">
                  <c:v>7.8000000000000096E-4</c:v>
                </c:pt>
                <c:pt idx="115">
                  <c:v>6.0000000000000103E-4</c:v>
                </c:pt>
                <c:pt idx="116">
                  <c:v>5.0000000000000001E-4</c:v>
                </c:pt>
                <c:pt idx="117">
                  <c:v>7.8000000000000096E-4</c:v>
                </c:pt>
                <c:pt idx="118">
                  <c:v>6.0999999999999997E-4</c:v>
                </c:pt>
                <c:pt idx="119">
                  <c:v>5.0000000000000001E-4</c:v>
                </c:pt>
                <c:pt idx="120">
                  <c:v>8.8000000000000101E-4</c:v>
                </c:pt>
                <c:pt idx="121">
                  <c:v>7.0000000000000097E-4</c:v>
                </c:pt>
                <c:pt idx="122">
                  <c:v>9.3000000000000103E-4</c:v>
                </c:pt>
                <c:pt idx="123">
                  <c:v>5.1999999999999995E-4</c:v>
                </c:pt>
                <c:pt idx="124">
                  <c:v>7.4000000000000097E-4</c:v>
                </c:pt>
                <c:pt idx="125">
                  <c:v>5.1000000000000004E-4</c:v>
                </c:pt>
                <c:pt idx="126">
                  <c:v>8.6000000000000095E-4</c:v>
                </c:pt>
                <c:pt idx="127">
                  <c:v>4.8999999999999998E-4</c:v>
                </c:pt>
                <c:pt idx="128">
                  <c:v>8.4000000000000101E-4</c:v>
                </c:pt>
                <c:pt idx="129">
                  <c:v>5.6999999999999998E-4</c:v>
                </c:pt>
                <c:pt idx="130">
                  <c:v>5.1000000000000004E-4</c:v>
                </c:pt>
                <c:pt idx="131">
                  <c:v>8.5000000000000104E-4</c:v>
                </c:pt>
                <c:pt idx="132">
                  <c:v>4.4999999999999999E-4</c:v>
                </c:pt>
                <c:pt idx="133">
                  <c:v>7.6000000000000004E-4</c:v>
                </c:pt>
                <c:pt idx="134">
                  <c:v>6.4000000000000103E-4</c:v>
                </c:pt>
                <c:pt idx="135">
                  <c:v>6.4000000000000103E-4</c:v>
                </c:pt>
                <c:pt idx="136">
                  <c:v>3.8000000000000002E-4</c:v>
                </c:pt>
                <c:pt idx="137">
                  <c:v>7.5000000000000099E-4</c:v>
                </c:pt>
                <c:pt idx="138">
                  <c:v>6.70000000000001E-4</c:v>
                </c:pt>
                <c:pt idx="139">
                  <c:v>9.1E-4</c:v>
                </c:pt>
                <c:pt idx="140">
                  <c:v>1.01E-3</c:v>
                </c:pt>
                <c:pt idx="141">
                  <c:v>8.1999999999999998E-4</c:v>
                </c:pt>
                <c:pt idx="142">
                  <c:v>6.5000000000000095E-4</c:v>
                </c:pt>
                <c:pt idx="143">
                  <c:v>1.2099999999999999E-3</c:v>
                </c:pt>
                <c:pt idx="144">
                  <c:v>8.5000000000000104E-4</c:v>
                </c:pt>
                <c:pt idx="145">
                  <c:v>6.5000000000000095E-4</c:v>
                </c:pt>
                <c:pt idx="146">
                  <c:v>1.07E-3</c:v>
                </c:pt>
                <c:pt idx="147">
                  <c:v>9.6000000000000002E-4</c:v>
                </c:pt>
                <c:pt idx="148">
                  <c:v>9.2000000000000003E-4</c:v>
                </c:pt>
                <c:pt idx="149">
                  <c:v>6.5000000000000095E-4</c:v>
                </c:pt>
                <c:pt idx="150">
                  <c:v>5.6999999999999998E-4</c:v>
                </c:pt>
                <c:pt idx="151">
                  <c:v>6.5000000000000095E-4</c:v>
                </c:pt>
                <c:pt idx="152">
                  <c:v>8.1999999999999998E-4</c:v>
                </c:pt>
                <c:pt idx="153">
                  <c:v>1.09E-3</c:v>
                </c:pt>
                <c:pt idx="154">
                  <c:v>4.4999999999999999E-4</c:v>
                </c:pt>
                <c:pt idx="155">
                  <c:v>6.70000000000001E-4</c:v>
                </c:pt>
                <c:pt idx="156">
                  <c:v>9.7000000000000005E-4</c:v>
                </c:pt>
                <c:pt idx="157">
                  <c:v>1.08E-3</c:v>
                </c:pt>
                <c:pt idx="158">
                  <c:v>9.0000000000000095E-4</c:v>
                </c:pt>
                <c:pt idx="159">
                  <c:v>9.4000000000000095E-4</c:v>
                </c:pt>
                <c:pt idx="160">
                  <c:v>4.6999999999999999E-4</c:v>
                </c:pt>
                <c:pt idx="161">
                  <c:v>6.5000000000000095E-4</c:v>
                </c:pt>
                <c:pt idx="162">
                  <c:v>8.5000000000000104E-4</c:v>
                </c:pt>
                <c:pt idx="163">
                  <c:v>9.8000000000000105E-4</c:v>
                </c:pt>
                <c:pt idx="164">
                  <c:v>8.6000000000000095E-4</c:v>
                </c:pt>
                <c:pt idx="165">
                  <c:v>6.5000000000000095E-4</c:v>
                </c:pt>
                <c:pt idx="166">
                  <c:v>9.1E-4</c:v>
                </c:pt>
                <c:pt idx="167">
                  <c:v>7.4000000000000097E-4</c:v>
                </c:pt>
                <c:pt idx="168">
                  <c:v>9.4000000000000095E-4</c:v>
                </c:pt>
                <c:pt idx="169">
                  <c:v>8.0999999999999996E-4</c:v>
                </c:pt>
                <c:pt idx="170">
                  <c:v>7.3000000000000105E-4</c:v>
                </c:pt>
                <c:pt idx="171">
                  <c:v>5.6000000000000104E-4</c:v>
                </c:pt>
                <c:pt idx="172">
                  <c:v>7.5000000000000099E-4</c:v>
                </c:pt>
                <c:pt idx="173">
                  <c:v>1.06E-3</c:v>
                </c:pt>
                <c:pt idx="174">
                  <c:v>1.07E-3</c:v>
                </c:pt>
                <c:pt idx="175">
                  <c:v>7.2000000000000102E-4</c:v>
                </c:pt>
                <c:pt idx="176">
                  <c:v>1E-3</c:v>
                </c:pt>
                <c:pt idx="177">
                  <c:v>1.09E-3</c:v>
                </c:pt>
                <c:pt idx="178">
                  <c:v>8.8000000000000101E-4</c:v>
                </c:pt>
                <c:pt idx="179">
                  <c:v>1.01E-3</c:v>
                </c:pt>
                <c:pt idx="180">
                  <c:v>6.9000000000000105E-4</c:v>
                </c:pt>
                <c:pt idx="181">
                  <c:v>1.1299999999999999E-3</c:v>
                </c:pt>
                <c:pt idx="182">
                  <c:v>8.8000000000000101E-4</c:v>
                </c:pt>
                <c:pt idx="183">
                  <c:v>1.1000000000000001E-3</c:v>
                </c:pt>
                <c:pt idx="184">
                  <c:v>1.16E-3</c:v>
                </c:pt>
                <c:pt idx="185">
                  <c:v>9.2000000000000003E-4</c:v>
                </c:pt>
                <c:pt idx="186">
                  <c:v>1.1100000000000001E-3</c:v>
                </c:pt>
                <c:pt idx="187">
                  <c:v>9.9000000000000108E-4</c:v>
                </c:pt>
                <c:pt idx="188">
                  <c:v>9.9000000000000108E-4</c:v>
                </c:pt>
                <c:pt idx="189">
                  <c:v>9.0000000000000095E-4</c:v>
                </c:pt>
                <c:pt idx="190">
                  <c:v>8.4000000000000101E-4</c:v>
                </c:pt>
                <c:pt idx="191">
                  <c:v>8.4000000000000101E-4</c:v>
                </c:pt>
                <c:pt idx="192">
                  <c:v>1.15E-3</c:v>
                </c:pt>
                <c:pt idx="193">
                  <c:v>1.09E-3</c:v>
                </c:pt>
                <c:pt idx="194">
                  <c:v>1.01E-3</c:v>
                </c:pt>
                <c:pt idx="195">
                  <c:v>1.08E-3</c:v>
                </c:pt>
                <c:pt idx="196">
                  <c:v>1.2199999999999999E-3</c:v>
                </c:pt>
                <c:pt idx="197">
                  <c:v>1.2099999999999999E-3</c:v>
                </c:pt>
                <c:pt idx="198">
                  <c:v>8.9000000000000103E-4</c:v>
                </c:pt>
                <c:pt idx="199">
                  <c:v>1.0300000000000001E-3</c:v>
                </c:pt>
                <c:pt idx="200">
                  <c:v>1.2700000000000001E-3</c:v>
                </c:pt>
                <c:pt idx="201">
                  <c:v>1.4E-3</c:v>
                </c:pt>
                <c:pt idx="202">
                  <c:v>1.42E-3</c:v>
                </c:pt>
                <c:pt idx="203">
                  <c:v>9.9000000000000108E-4</c:v>
                </c:pt>
                <c:pt idx="204">
                  <c:v>1.1800000000000001E-3</c:v>
                </c:pt>
                <c:pt idx="205">
                  <c:v>9.5000000000000097E-4</c:v>
                </c:pt>
                <c:pt idx="206">
                  <c:v>1.0399999999999999E-3</c:v>
                </c:pt>
                <c:pt idx="207">
                  <c:v>1.08E-3</c:v>
                </c:pt>
                <c:pt idx="208">
                  <c:v>9.5000000000000097E-4</c:v>
                </c:pt>
                <c:pt idx="209">
                  <c:v>1.1000000000000001E-3</c:v>
                </c:pt>
                <c:pt idx="210">
                  <c:v>1.1100000000000001E-3</c:v>
                </c:pt>
                <c:pt idx="211">
                  <c:v>1.1199999999999999E-3</c:v>
                </c:pt>
                <c:pt idx="212">
                  <c:v>1.32E-3</c:v>
                </c:pt>
                <c:pt idx="213">
                  <c:v>1.17E-3</c:v>
                </c:pt>
                <c:pt idx="214">
                  <c:v>1.1800000000000001E-3</c:v>
                </c:pt>
                <c:pt idx="215">
                  <c:v>1.1800000000000001E-3</c:v>
                </c:pt>
                <c:pt idx="216">
                  <c:v>1.16E-3</c:v>
                </c:pt>
                <c:pt idx="217">
                  <c:v>1.4400000000000001E-3</c:v>
                </c:pt>
                <c:pt idx="218">
                  <c:v>1.16E-3</c:v>
                </c:pt>
                <c:pt idx="219">
                  <c:v>1.2800000000000001E-3</c:v>
                </c:pt>
                <c:pt idx="220">
                  <c:v>1.1299999999999999E-3</c:v>
                </c:pt>
                <c:pt idx="221">
                  <c:v>1.25E-3</c:v>
                </c:pt>
                <c:pt idx="222">
                  <c:v>1.32E-3</c:v>
                </c:pt>
                <c:pt idx="223">
                  <c:v>1.2600000000000001E-3</c:v>
                </c:pt>
                <c:pt idx="224">
                  <c:v>1.08E-3</c:v>
                </c:pt>
                <c:pt idx="225">
                  <c:v>1.5E-3</c:v>
                </c:pt>
                <c:pt idx="226">
                  <c:v>1.34E-3</c:v>
                </c:pt>
                <c:pt idx="227">
                  <c:v>1.3699999999999999E-3</c:v>
                </c:pt>
                <c:pt idx="228">
                  <c:v>1.34E-3</c:v>
                </c:pt>
                <c:pt idx="229">
                  <c:v>1.2099999999999999E-3</c:v>
                </c:pt>
                <c:pt idx="230">
                  <c:v>1.41E-3</c:v>
                </c:pt>
                <c:pt idx="231">
                  <c:v>1.23E-3</c:v>
                </c:pt>
                <c:pt idx="232">
                  <c:v>1.4599999999999999E-3</c:v>
                </c:pt>
                <c:pt idx="233">
                  <c:v>1.5100000000000001E-3</c:v>
                </c:pt>
                <c:pt idx="234">
                  <c:v>1.32E-3</c:v>
                </c:pt>
                <c:pt idx="235">
                  <c:v>1.6199999999999999E-3</c:v>
                </c:pt>
                <c:pt idx="236">
                  <c:v>1.2999999999999999E-3</c:v>
                </c:pt>
                <c:pt idx="237">
                  <c:v>1.5E-3</c:v>
                </c:pt>
                <c:pt idx="238">
                  <c:v>1.25E-3</c:v>
                </c:pt>
                <c:pt idx="239">
                  <c:v>1.56E-3</c:v>
                </c:pt>
                <c:pt idx="240">
                  <c:v>1.49E-3</c:v>
                </c:pt>
                <c:pt idx="241">
                  <c:v>1.14E-3</c:v>
                </c:pt>
                <c:pt idx="242">
                  <c:v>1.67E-3</c:v>
                </c:pt>
                <c:pt idx="243">
                  <c:v>1.06E-3</c:v>
                </c:pt>
                <c:pt idx="244">
                  <c:v>1.1000000000000001E-3</c:v>
                </c:pt>
                <c:pt idx="245">
                  <c:v>1.39E-3</c:v>
                </c:pt>
                <c:pt idx="246">
                  <c:v>1.5299999999999999E-3</c:v>
                </c:pt>
                <c:pt idx="247">
                  <c:v>1.48E-3</c:v>
                </c:pt>
                <c:pt idx="248">
                  <c:v>1.5399999999999999E-3</c:v>
                </c:pt>
                <c:pt idx="249">
                  <c:v>1.32E-3</c:v>
                </c:pt>
                <c:pt idx="250">
                  <c:v>1.49E-3</c:v>
                </c:pt>
                <c:pt idx="251">
                  <c:v>1.7600000000000001E-3</c:v>
                </c:pt>
                <c:pt idx="252">
                  <c:v>1.56E-3</c:v>
                </c:pt>
                <c:pt idx="253">
                  <c:v>1.33E-3</c:v>
                </c:pt>
                <c:pt idx="254">
                  <c:v>1.73E-3</c:v>
                </c:pt>
                <c:pt idx="255">
                  <c:v>1.24E-3</c:v>
                </c:pt>
                <c:pt idx="256">
                  <c:v>1.7899999999999999E-3</c:v>
                </c:pt>
                <c:pt idx="257">
                  <c:v>1.6800000000000001E-3</c:v>
                </c:pt>
                <c:pt idx="258">
                  <c:v>1.8600000000000001E-3</c:v>
                </c:pt>
                <c:pt idx="259">
                  <c:v>1.6299999999999999E-3</c:v>
                </c:pt>
                <c:pt idx="260">
                  <c:v>1.6900000000000001E-3</c:v>
                </c:pt>
                <c:pt idx="261">
                  <c:v>1.8400000000000001E-3</c:v>
                </c:pt>
                <c:pt idx="262">
                  <c:v>1.3699999999999999E-3</c:v>
                </c:pt>
                <c:pt idx="263">
                  <c:v>1.6000000000000001E-3</c:v>
                </c:pt>
                <c:pt idx="264">
                  <c:v>1.7700000000000001E-3</c:v>
                </c:pt>
                <c:pt idx="265">
                  <c:v>1.74E-3</c:v>
                </c:pt>
                <c:pt idx="266">
                  <c:v>1.8500000000000001E-3</c:v>
                </c:pt>
                <c:pt idx="267">
                  <c:v>1.7099999999999999E-3</c:v>
                </c:pt>
                <c:pt idx="268">
                  <c:v>1.7600000000000001E-3</c:v>
                </c:pt>
                <c:pt idx="269">
                  <c:v>1.9400000000000001E-3</c:v>
                </c:pt>
                <c:pt idx="270">
                  <c:v>1.32E-3</c:v>
                </c:pt>
                <c:pt idx="271">
                  <c:v>1.92E-3</c:v>
                </c:pt>
                <c:pt idx="272">
                  <c:v>1.92E-3</c:v>
                </c:pt>
                <c:pt idx="273">
                  <c:v>1.72E-3</c:v>
                </c:pt>
                <c:pt idx="274">
                  <c:v>1.6999999999999999E-3</c:v>
                </c:pt>
                <c:pt idx="275">
                  <c:v>1.8E-3</c:v>
                </c:pt>
                <c:pt idx="276">
                  <c:v>1.67E-3</c:v>
                </c:pt>
              </c:numCache>
            </c:numRef>
          </c:xVal>
          <c:yVal>
            <c:numRef>
              <c:f>Sheet1!$H$441:$H$717</c:f>
              <c:numCache>
                <c:formatCode>General</c:formatCode>
                <c:ptCount val="277"/>
                <c:pt idx="0">
                  <c:v>0.153</c:v>
                </c:pt>
                <c:pt idx="1">
                  <c:v>0.153</c:v>
                </c:pt>
                <c:pt idx="2">
                  <c:v>0.158</c:v>
                </c:pt>
                <c:pt idx="3">
                  <c:v>0.16400000000000001</c:v>
                </c:pt>
                <c:pt idx="4">
                  <c:v>0.16400000000000001</c:v>
                </c:pt>
                <c:pt idx="5">
                  <c:v>0.16800000000000001</c:v>
                </c:pt>
                <c:pt idx="6">
                  <c:v>0.16900000000000001</c:v>
                </c:pt>
                <c:pt idx="7">
                  <c:v>0.17399999999999999</c:v>
                </c:pt>
                <c:pt idx="8">
                  <c:v>0.17299999999999999</c:v>
                </c:pt>
                <c:pt idx="9">
                  <c:v>0.17199999999999999</c:v>
                </c:pt>
                <c:pt idx="10">
                  <c:v>0.187</c:v>
                </c:pt>
                <c:pt idx="11">
                  <c:v>0.187</c:v>
                </c:pt>
                <c:pt idx="12">
                  <c:v>0.192</c:v>
                </c:pt>
                <c:pt idx="13">
                  <c:v>0.191</c:v>
                </c:pt>
                <c:pt idx="14">
                  <c:v>0.189</c:v>
                </c:pt>
                <c:pt idx="15">
                  <c:v>0.193</c:v>
                </c:pt>
                <c:pt idx="16">
                  <c:v>0.19700000000000001</c:v>
                </c:pt>
                <c:pt idx="17">
                  <c:v>0.19900000000000001</c:v>
                </c:pt>
                <c:pt idx="18">
                  <c:v>0.20499999999999999</c:v>
                </c:pt>
                <c:pt idx="19">
                  <c:v>0.20799999999999999</c:v>
                </c:pt>
                <c:pt idx="20">
                  <c:v>0.21299999999999999</c:v>
                </c:pt>
                <c:pt idx="21">
                  <c:v>0.20799999999999999</c:v>
                </c:pt>
                <c:pt idx="22">
                  <c:v>0.218</c:v>
                </c:pt>
                <c:pt idx="23">
                  <c:v>0.224</c:v>
                </c:pt>
                <c:pt idx="24">
                  <c:v>0.22</c:v>
                </c:pt>
                <c:pt idx="25">
                  <c:v>0.219</c:v>
                </c:pt>
                <c:pt idx="26">
                  <c:v>0.217</c:v>
                </c:pt>
                <c:pt idx="27">
                  <c:v>0.22600000000000001</c:v>
                </c:pt>
                <c:pt idx="28">
                  <c:v>0.221</c:v>
                </c:pt>
                <c:pt idx="29">
                  <c:v>0.22700000000000001</c:v>
                </c:pt>
                <c:pt idx="30">
                  <c:v>0.24099999999999999</c:v>
                </c:pt>
                <c:pt idx="31">
                  <c:v>0.23899999999999999</c:v>
                </c:pt>
                <c:pt idx="32">
                  <c:v>0.24</c:v>
                </c:pt>
                <c:pt idx="33">
                  <c:v>0.246</c:v>
                </c:pt>
                <c:pt idx="34">
                  <c:v>0.246</c:v>
                </c:pt>
                <c:pt idx="35">
                  <c:v>0.253</c:v>
                </c:pt>
                <c:pt idx="36">
                  <c:v>0.25</c:v>
                </c:pt>
                <c:pt idx="37">
                  <c:v>0.25900000000000001</c:v>
                </c:pt>
                <c:pt idx="38">
                  <c:v>0.26500000000000001</c:v>
                </c:pt>
                <c:pt idx="39">
                  <c:v>0.26300000000000001</c:v>
                </c:pt>
                <c:pt idx="40">
                  <c:v>0.26100000000000001</c:v>
                </c:pt>
                <c:pt idx="41">
                  <c:v>0.27300000000000002</c:v>
                </c:pt>
                <c:pt idx="42">
                  <c:v>0.27700000000000002</c:v>
                </c:pt>
                <c:pt idx="43">
                  <c:v>0.28199999999999997</c:v>
                </c:pt>
                <c:pt idx="44">
                  <c:v>0.28199999999999997</c:v>
                </c:pt>
                <c:pt idx="45">
                  <c:v>0.29099999999999998</c:v>
                </c:pt>
                <c:pt idx="46">
                  <c:v>0.30199999999999999</c:v>
                </c:pt>
                <c:pt idx="47">
                  <c:v>0.30099999999999999</c:v>
                </c:pt>
                <c:pt idx="48">
                  <c:v>0.29699999999999999</c:v>
                </c:pt>
                <c:pt idx="49">
                  <c:v>0.308</c:v>
                </c:pt>
                <c:pt idx="50">
                  <c:v>0.30299999999999999</c:v>
                </c:pt>
                <c:pt idx="51">
                  <c:v>0.309</c:v>
                </c:pt>
                <c:pt idx="52">
                  <c:v>0.308</c:v>
                </c:pt>
                <c:pt idx="53">
                  <c:v>0.315</c:v>
                </c:pt>
                <c:pt idx="54">
                  <c:v>0.31900000000000001</c:v>
                </c:pt>
                <c:pt idx="55">
                  <c:v>0.32600000000000001</c:v>
                </c:pt>
                <c:pt idx="56">
                  <c:v>0.32700000000000001</c:v>
                </c:pt>
                <c:pt idx="57">
                  <c:v>0.32800000000000001</c:v>
                </c:pt>
                <c:pt idx="58">
                  <c:v>0.32900000000000001</c:v>
                </c:pt>
                <c:pt idx="59">
                  <c:v>0.33400000000000002</c:v>
                </c:pt>
                <c:pt idx="60">
                  <c:v>0.34399999999999997</c:v>
                </c:pt>
                <c:pt idx="61">
                  <c:v>0.34</c:v>
                </c:pt>
                <c:pt idx="62">
                  <c:v>0.34499999999999997</c:v>
                </c:pt>
                <c:pt idx="63">
                  <c:v>0.35199999999999998</c:v>
                </c:pt>
                <c:pt idx="64">
                  <c:v>0.34599999999999997</c:v>
                </c:pt>
                <c:pt idx="65">
                  <c:v>0.36799999999999999</c:v>
                </c:pt>
                <c:pt idx="66">
                  <c:v>0.35599999999999998</c:v>
                </c:pt>
                <c:pt idx="67">
                  <c:v>0.36199999999999999</c:v>
                </c:pt>
                <c:pt idx="68">
                  <c:v>0.374</c:v>
                </c:pt>
                <c:pt idx="69">
                  <c:v>0.38400000000000001</c:v>
                </c:pt>
                <c:pt idx="70">
                  <c:v>0.379</c:v>
                </c:pt>
                <c:pt idx="71">
                  <c:v>0.376</c:v>
                </c:pt>
                <c:pt idx="72">
                  <c:v>0.377</c:v>
                </c:pt>
                <c:pt idx="73">
                  <c:v>0.39</c:v>
                </c:pt>
                <c:pt idx="74">
                  <c:v>0.39100000000000001</c:v>
                </c:pt>
                <c:pt idx="75">
                  <c:v>0.39600000000000002</c:v>
                </c:pt>
                <c:pt idx="76">
                  <c:v>0.40899999999999997</c:v>
                </c:pt>
                <c:pt idx="77">
                  <c:v>0.40400000000000003</c:v>
                </c:pt>
                <c:pt idx="78">
                  <c:v>0.40300000000000002</c:v>
                </c:pt>
                <c:pt idx="79">
                  <c:v>0.40600000000000003</c:v>
                </c:pt>
                <c:pt idx="80">
                  <c:v>0.40899999999999997</c:v>
                </c:pt>
                <c:pt idx="81">
                  <c:v>0.41799999999999998</c:v>
                </c:pt>
                <c:pt idx="82">
                  <c:v>0.42099999999999999</c:v>
                </c:pt>
                <c:pt idx="83">
                  <c:v>0.41899999999999998</c:v>
                </c:pt>
                <c:pt idx="84">
                  <c:v>0.42899999999999999</c:v>
                </c:pt>
                <c:pt idx="85">
                  <c:v>0.435</c:v>
                </c:pt>
                <c:pt idx="86">
                  <c:v>0.44</c:v>
                </c:pt>
                <c:pt idx="87">
                  <c:v>0.437</c:v>
                </c:pt>
                <c:pt idx="88">
                  <c:v>0.437</c:v>
                </c:pt>
                <c:pt idx="89">
                  <c:v>0.44900000000000001</c:v>
                </c:pt>
                <c:pt idx="90">
                  <c:v>0.45400000000000001</c:v>
                </c:pt>
                <c:pt idx="91">
                  <c:v>0.45500000000000002</c:v>
                </c:pt>
                <c:pt idx="92">
                  <c:v>0.45400000000000001</c:v>
                </c:pt>
                <c:pt idx="93">
                  <c:v>0.46600000000000003</c:v>
                </c:pt>
                <c:pt idx="94">
                  <c:v>0.45100000000000001</c:v>
                </c:pt>
                <c:pt idx="95">
                  <c:v>0.47</c:v>
                </c:pt>
                <c:pt idx="96">
                  <c:v>0.46600000000000003</c:v>
                </c:pt>
                <c:pt idx="97">
                  <c:v>0.47599999999999998</c:v>
                </c:pt>
                <c:pt idx="98">
                  <c:v>0.47499999999999998</c:v>
                </c:pt>
                <c:pt idx="99">
                  <c:v>0.48299999999999998</c:v>
                </c:pt>
                <c:pt idx="100">
                  <c:v>0.48099999999999998</c:v>
                </c:pt>
                <c:pt idx="101">
                  <c:v>0.48599999999999999</c:v>
                </c:pt>
                <c:pt idx="102">
                  <c:v>0.49399999999999999</c:v>
                </c:pt>
                <c:pt idx="103">
                  <c:v>0.49299999999999999</c:v>
                </c:pt>
                <c:pt idx="104">
                  <c:v>0.5</c:v>
                </c:pt>
                <c:pt idx="105">
                  <c:v>0.5</c:v>
                </c:pt>
                <c:pt idx="106">
                  <c:v>0.501</c:v>
                </c:pt>
                <c:pt idx="107">
                  <c:v>0.5</c:v>
                </c:pt>
                <c:pt idx="108">
                  <c:v>0.51400000000000001</c:v>
                </c:pt>
                <c:pt idx="109">
                  <c:v>0.51</c:v>
                </c:pt>
                <c:pt idx="110">
                  <c:v>0.51500000000000001</c:v>
                </c:pt>
                <c:pt idx="111">
                  <c:v>0.52400000000000002</c:v>
                </c:pt>
                <c:pt idx="112">
                  <c:v>0.53100000000000003</c:v>
                </c:pt>
                <c:pt idx="113">
                  <c:v>0.52900000000000003</c:v>
                </c:pt>
                <c:pt idx="114">
                  <c:v>0.53700000000000003</c:v>
                </c:pt>
                <c:pt idx="115">
                  <c:v>0.54</c:v>
                </c:pt>
                <c:pt idx="116">
                  <c:v>0.54100000000000004</c:v>
                </c:pt>
                <c:pt idx="117">
                  <c:v>0.54100000000000004</c:v>
                </c:pt>
                <c:pt idx="118">
                  <c:v>0.54700000000000004</c:v>
                </c:pt>
                <c:pt idx="119">
                  <c:v>0.55500000000000005</c:v>
                </c:pt>
                <c:pt idx="120">
                  <c:v>0.55000000000000004</c:v>
                </c:pt>
                <c:pt idx="121">
                  <c:v>0.55200000000000005</c:v>
                </c:pt>
                <c:pt idx="122">
                  <c:v>0.56599999999999995</c:v>
                </c:pt>
                <c:pt idx="123">
                  <c:v>0.56399999999999995</c:v>
                </c:pt>
                <c:pt idx="124">
                  <c:v>0.57600000000000096</c:v>
                </c:pt>
                <c:pt idx="125">
                  <c:v>0.56399999999999995</c:v>
                </c:pt>
                <c:pt idx="126">
                  <c:v>0.57900000000000096</c:v>
                </c:pt>
                <c:pt idx="127">
                  <c:v>0.58699999999999997</c:v>
                </c:pt>
                <c:pt idx="128">
                  <c:v>0.59</c:v>
                </c:pt>
                <c:pt idx="129">
                  <c:v>0.59199999999999997</c:v>
                </c:pt>
                <c:pt idx="130">
                  <c:v>0.59099999999999997</c:v>
                </c:pt>
                <c:pt idx="131">
                  <c:v>0.60900000000000098</c:v>
                </c:pt>
                <c:pt idx="132">
                  <c:v>0.59799999999999998</c:v>
                </c:pt>
                <c:pt idx="133">
                  <c:v>0.60799999999999998</c:v>
                </c:pt>
                <c:pt idx="134">
                  <c:v>0.60599999999999998</c:v>
                </c:pt>
                <c:pt idx="135">
                  <c:v>0.61400000000000099</c:v>
                </c:pt>
                <c:pt idx="136">
                  <c:v>0.61799999999999999</c:v>
                </c:pt>
                <c:pt idx="137">
                  <c:v>0.624</c:v>
                </c:pt>
                <c:pt idx="138">
                  <c:v>0.626</c:v>
                </c:pt>
                <c:pt idx="139">
                  <c:v>0.629</c:v>
                </c:pt>
                <c:pt idx="140">
                  <c:v>0.63500000000000001</c:v>
                </c:pt>
                <c:pt idx="141">
                  <c:v>0.63900000000000101</c:v>
                </c:pt>
                <c:pt idx="142">
                  <c:v>0.65200000000000002</c:v>
                </c:pt>
                <c:pt idx="143">
                  <c:v>0.65000000000000102</c:v>
                </c:pt>
                <c:pt idx="144">
                  <c:v>0.65100000000000102</c:v>
                </c:pt>
                <c:pt idx="145">
                  <c:v>0.65300000000000102</c:v>
                </c:pt>
                <c:pt idx="146">
                  <c:v>0.66900000000000104</c:v>
                </c:pt>
                <c:pt idx="147">
                  <c:v>0.67200000000000104</c:v>
                </c:pt>
                <c:pt idx="148">
                  <c:v>0.68</c:v>
                </c:pt>
                <c:pt idx="149">
                  <c:v>0.67600000000000104</c:v>
                </c:pt>
                <c:pt idx="150">
                  <c:v>0.68200000000000005</c:v>
                </c:pt>
                <c:pt idx="151">
                  <c:v>0.70299999999999996</c:v>
                </c:pt>
                <c:pt idx="152">
                  <c:v>0.70099999999999996</c:v>
                </c:pt>
                <c:pt idx="153">
                  <c:v>0.69200000000000095</c:v>
                </c:pt>
                <c:pt idx="154">
                  <c:v>0.70900000000000096</c:v>
                </c:pt>
                <c:pt idx="155">
                  <c:v>0.69799999999999995</c:v>
                </c:pt>
                <c:pt idx="156">
                  <c:v>0.71400000000000097</c:v>
                </c:pt>
                <c:pt idx="157">
                  <c:v>0.72199999999999998</c:v>
                </c:pt>
                <c:pt idx="158">
                  <c:v>0.72499999999999998</c:v>
                </c:pt>
                <c:pt idx="159">
                  <c:v>0.72</c:v>
                </c:pt>
                <c:pt idx="160">
                  <c:v>0.73</c:v>
                </c:pt>
                <c:pt idx="161">
                  <c:v>0.73800000000000099</c:v>
                </c:pt>
                <c:pt idx="162">
                  <c:v>0.74</c:v>
                </c:pt>
                <c:pt idx="163">
                  <c:v>0.74199999999999999</c:v>
                </c:pt>
                <c:pt idx="164">
                  <c:v>0.75</c:v>
                </c:pt>
                <c:pt idx="165">
                  <c:v>0.752</c:v>
                </c:pt>
                <c:pt idx="166">
                  <c:v>0.76100000000000001</c:v>
                </c:pt>
                <c:pt idx="167">
                  <c:v>0.78200000000000003</c:v>
                </c:pt>
                <c:pt idx="168">
                  <c:v>0.78700000000000003</c:v>
                </c:pt>
                <c:pt idx="169">
                  <c:v>0.78400000000000003</c:v>
                </c:pt>
                <c:pt idx="170">
                  <c:v>0.77800000000000102</c:v>
                </c:pt>
                <c:pt idx="171">
                  <c:v>0.79300000000000004</c:v>
                </c:pt>
                <c:pt idx="172">
                  <c:v>0.8</c:v>
                </c:pt>
                <c:pt idx="173">
                  <c:v>0.8</c:v>
                </c:pt>
                <c:pt idx="174">
                  <c:v>0.81400000000000095</c:v>
                </c:pt>
                <c:pt idx="175">
                  <c:v>0.80700000000000005</c:v>
                </c:pt>
                <c:pt idx="176">
                  <c:v>0.81499999999999995</c:v>
                </c:pt>
                <c:pt idx="177">
                  <c:v>0.82199999999999995</c:v>
                </c:pt>
                <c:pt idx="178">
                  <c:v>0.82499999999999996</c:v>
                </c:pt>
                <c:pt idx="179">
                  <c:v>0.82100000000000095</c:v>
                </c:pt>
                <c:pt idx="180">
                  <c:v>0.83299999999999996</c:v>
                </c:pt>
                <c:pt idx="181">
                  <c:v>0.83499999999999996</c:v>
                </c:pt>
                <c:pt idx="182">
                  <c:v>0.84900000000000098</c:v>
                </c:pt>
                <c:pt idx="183">
                  <c:v>0.86499999999999999</c:v>
                </c:pt>
                <c:pt idx="184">
                  <c:v>0.85499999999999998</c:v>
                </c:pt>
                <c:pt idx="185">
                  <c:v>0.86199999999999999</c:v>
                </c:pt>
                <c:pt idx="186">
                  <c:v>0.87</c:v>
                </c:pt>
                <c:pt idx="187">
                  <c:v>0.86599999999999999</c:v>
                </c:pt>
                <c:pt idx="188">
                  <c:v>0.87</c:v>
                </c:pt>
                <c:pt idx="189">
                  <c:v>0.88400000000000001</c:v>
                </c:pt>
                <c:pt idx="190">
                  <c:v>0.88200000000000001</c:v>
                </c:pt>
                <c:pt idx="191">
                  <c:v>0.89600000000000002</c:v>
                </c:pt>
                <c:pt idx="192">
                  <c:v>0.89500000000000002</c:v>
                </c:pt>
                <c:pt idx="193">
                  <c:v>0.89400000000000002</c:v>
                </c:pt>
                <c:pt idx="194">
                  <c:v>0.90800000000000003</c:v>
                </c:pt>
                <c:pt idx="195">
                  <c:v>0.91600000000000004</c:v>
                </c:pt>
                <c:pt idx="196">
                  <c:v>0.92100000000000004</c:v>
                </c:pt>
                <c:pt idx="197">
                  <c:v>0.91900000000000004</c:v>
                </c:pt>
                <c:pt idx="198">
                  <c:v>0.92700000000000005</c:v>
                </c:pt>
                <c:pt idx="199">
                  <c:v>0.92900000000000005</c:v>
                </c:pt>
                <c:pt idx="200">
                  <c:v>0.93500000000000005</c:v>
                </c:pt>
                <c:pt idx="201">
                  <c:v>0.94200000000000095</c:v>
                </c:pt>
                <c:pt idx="202">
                  <c:v>0.94899999999999995</c:v>
                </c:pt>
                <c:pt idx="203">
                  <c:v>0.94499999999999995</c:v>
                </c:pt>
                <c:pt idx="204">
                  <c:v>0.96100000000000096</c:v>
                </c:pt>
                <c:pt idx="205">
                  <c:v>0.95200000000000096</c:v>
                </c:pt>
                <c:pt idx="206">
                  <c:v>0.96199999999999997</c:v>
                </c:pt>
                <c:pt idx="207">
                  <c:v>0.98</c:v>
                </c:pt>
                <c:pt idx="208">
                  <c:v>0.97100000000000097</c:v>
                </c:pt>
                <c:pt idx="209">
                  <c:v>0.97100000000000097</c:v>
                </c:pt>
                <c:pt idx="210">
                  <c:v>0.98599999999999999</c:v>
                </c:pt>
                <c:pt idx="211">
                  <c:v>0.99199999999999999</c:v>
                </c:pt>
                <c:pt idx="212">
                  <c:v>1.002999999999999</c:v>
                </c:pt>
                <c:pt idx="213">
                  <c:v>1.01</c:v>
                </c:pt>
                <c:pt idx="214">
                  <c:v>0.999</c:v>
                </c:pt>
                <c:pt idx="215">
                  <c:v>1.008</c:v>
                </c:pt>
                <c:pt idx="216">
                  <c:v>1.022999999999999</c:v>
                </c:pt>
                <c:pt idx="217">
                  <c:v>1.018999999999999</c:v>
                </c:pt>
                <c:pt idx="218">
                  <c:v>1.028999999999999</c:v>
                </c:pt>
                <c:pt idx="219">
                  <c:v>1.030999999999999</c:v>
                </c:pt>
                <c:pt idx="220">
                  <c:v>1.042</c:v>
                </c:pt>
                <c:pt idx="221">
                  <c:v>1.048999999999999</c:v>
                </c:pt>
                <c:pt idx="222">
                  <c:v>1.048</c:v>
                </c:pt>
                <c:pt idx="223">
                  <c:v>1.0589999999999991</c:v>
                </c:pt>
                <c:pt idx="224">
                  <c:v>1.053999999999998</c:v>
                </c:pt>
                <c:pt idx="225">
                  <c:v>1.069</c:v>
                </c:pt>
                <c:pt idx="226">
                  <c:v>1.0720000000000001</c:v>
                </c:pt>
                <c:pt idx="227">
                  <c:v>1.075</c:v>
                </c:pt>
                <c:pt idx="228">
                  <c:v>1.0860000000000001</c:v>
                </c:pt>
                <c:pt idx="229">
                  <c:v>1.0880000000000001</c:v>
                </c:pt>
                <c:pt idx="230">
                  <c:v>1.083</c:v>
                </c:pt>
                <c:pt idx="231">
                  <c:v>1.0920000000000001</c:v>
                </c:pt>
                <c:pt idx="232">
                  <c:v>1.093999999999999</c:v>
                </c:pt>
                <c:pt idx="233">
                  <c:v>1.093999999999999</c:v>
                </c:pt>
                <c:pt idx="234">
                  <c:v>1.107</c:v>
                </c:pt>
                <c:pt idx="235">
                  <c:v>1.103999999999999</c:v>
                </c:pt>
                <c:pt idx="236">
                  <c:v>1.1140000000000001</c:v>
                </c:pt>
                <c:pt idx="237">
                  <c:v>1.117</c:v>
                </c:pt>
                <c:pt idx="238">
                  <c:v>1.127999999999999</c:v>
                </c:pt>
                <c:pt idx="239">
                  <c:v>1.1339999999999999</c:v>
                </c:pt>
                <c:pt idx="240">
                  <c:v>1.137999999999999</c:v>
                </c:pt>
                <c:pt idx="241">
                  <c:v>1.139</c:v>
                </c:pt>
                <c:pt idx="242">
                  <c:v>1.145999999999999</c:v>
                </c:pt>
                <c:pt idx="243">
                  <c:v>1.155</c:v>
                </c:pt>
                <c:pt idx="244">
                  <c:v>1.1519999999999999</c:v>
                </c:pt>
                <c:pt idx="245">
                  <c:v>1.161</c:v>
                </c:pt>
                <c:pt idx="246">
                  <c:v>1.1639999999999999</c:v>
                </c:pt>
                <c:pt idx="247">
                  <c:v>1.173</c:v>
                </c:pt>
                <c:pt idx="248">
                  <c:v>1.181</c:v>
                </c:pt>
                <c:pt idx="249">
                  <c:v>1.1890000000000001</c:v>
                </c:pt>
                <c:pt idx="250">
                  <c:v>1.1940000000000011</c:v>
                </c:pt>
                <c:pt idx="251">
                  <c:v>1.1940000000000011</c:v>
                </c:pt>
                <c:pt idx="252">
                  <c:v>1.1930000000000001</c:v>
                </c:pt>
                <c:pt idx="253">
                  <c:v>1.208999999999999</c:v>
                </c:pt>
                <c:pt idx="254">
                  <c:v>1.202</c:v>
                </c:pt>
                <c:pt idx="255">
                  <c:v>1.218999999999999</c:v>
                </c:pt>
                <c:pt idx="256">
                  <c:v>1.216999999999999</c:v>
                </c:pt>
                <c:pt idx="257">
                  <c:v>1.222</c:v>
                </c:pt>
                <c:pt idx="258">
                  <c:v>1.230999999999999</c:v>
                </c:pt>
                <c:pt idx="259">
                  <c:v>1.236</c:v>
                </c:pt>
                <c:pt idx="260">
                  <c:v>1.232999999999999</c:v>
                </c:pt>
                <c:pt idx="261">
                  <c:v>1.242999999999999</c:v>
                </c:pt>
                <c:pt idx="262">
                  <c:v>1.25</c:v>
                </c:pt>
                <c:pt idx="263">
                  <c:v>1.252999999999999</c:v>
                </c:pt>
                <c:pt idx="264">
                  <c:v>1.254</c:v>
                </c:pt>
                <c:pt idx="265">
                  <c:v>1.262</c:v>
                </c:pt>
                <c:pt idx="266">
                  <c:v>1.27</c:v>
                </c:pt>
                <c:pt idx="267">
                  <c:v>1.276</c:v>
                </c:pt>
                <c:pt idx="268">
                  <c:v>1.282999999999999</c:v>
                </c:pt>
                <c:pt idx="269">
                  <c:v>1.306</c:v>
                </c:pt>
                <c:pt idx="270">
                  <c:v>1.286999999999999</c:v>
                </c:pt>
                <c:pt idx="271">
                  <c:v>1.3</c:v>
                </c:pt>
                <c:pt idx="272">
                  <c:v>1.3</c:v>
                </c:pt>
                <c:pt idx="273">
                  <c:v>1.3109999999999991</c:v>
                </c:pt>
                <c:pt idx="274">
                  <c:v>1.325</c:v>
                </c:pt>
                <c:pt idx="275">
                  <c:v>1.33</c:v>
                </c:pt>
                <c:pt idx="276">
                  <c:v>1.3380000000000001</c:v>
                </c:pt>
              </c:numCache>
            </c:numRef>
          </c:yVal>
          <c:smooth val="0"/>
        </c:ser>
        <c:dLbls>
          <c:showLegendKey val="0"/>
          <c:showVal val="0"/>
          <c:showCatName val="0"/>
          <c:showSerName val="0"/>
          <c:showPercent val="0"/>
          <c:showBubbleSize val="0"/>
        </c:dLbls>
        <c:axId val="76599808"/>
        <c:axId val="76600384"/>
      </c:scatterChart>
      <c:valAx>
        <c:axId val="76599808"/>
        <c:scaling>
          <c:orientation val="minMax"/>
          <c:min val="0"/>
        </c:scaling>
        <c:delete val="0"/>
        <c:axPos val="b"/>
        <c:numFmt formatCode="General" sourceLinked="1"/>
        <c:majorTickMark val="out"/>
        <c:minorTickMark val="none"/>
        <c:tickLblPos val="nextTo"/>
        <c:txPr>
          <a:bodyPr/>
          <a:lstStyle/>
          <a:p>
            <a:pPr>
              <a:defRPr lang="en-GB"/>
            </a:pPr>
            <a:endParaRPr lang="en-US"/>
          </a:p>
        </c:txPr>
        <c:crossAx val="76600384"/>
        <c:crosses val="autoZero"/>
        <c:crossBetween val="midCat"/>
      </c:valAx>
      <c:valAx>
        <c:axId val="76600384"/>
        <c:scaling>
          <c:orientation val="minMax"/>
          <c:min val="0"/>
        </c:scaling>
        <c:delete val="0"/>
        <c:axPos val="l"/>
        <c:numFmt formatCode="General" sourceLinked="1"/>
        <c:majorTickMark val="out"/>
        <c:minorTickMark val="none"/>
        <c:tickLblPos val="nextTo"/>
        <c:txPr>
          <a:bodyPr/>
          <a:lstStyle/>
          <a:p>
            <a:pPr>
              <a:defRPr lang="en-GB"/>
            </a:pPr>
            <a:endParaRPr lang="en-US"/>
          </a:p>
        </c:txPr>
        <c:crossAx val="76599808"/>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v>VTA260 Non-irrad</c:v>
          </c:tx>
          <c:spPr>
            <a:ln w="28575">
              <a:noFill/>
            </a:ln>
          </c:spPr>
          <c:marker>
            <c:symbol val="circle"/>
            <c:size val="2"/>
            <c:spPr>
              <a:solidFill>
                <a:srgbClr val="FF0000"/>
              </a:solidFill>
              <a:ln>
                <a:solidFill>
                  <a:srgbClr val="FF0000"/>
                </a:solidFill>
              </a:ln>
            </c:spPr>
          </c:marker>
          <c:xVal>
            <c:numRef>
              <c:f>'VTA260 Non-irrad'!$C$2:$C$467</c:f>
              <c:numCache>
                <c:formatCode>General</c:formatCode>
                <c:ptCount val="466"/>
                <c:pt idx="0">
                  <c:v>5.2287000000000115E-6</c:v>
                </c:pt>
                <c:pt idx="1">
                  <c:v>1.6271000000000028E-5</c:v>
                </c:pt>
                <c:pt idx="2">
                  <c:v>2.7313000000000059E-5</c:v>
                </c:pt>
                <c:pt idx="3">
                  <c:v>3.8355000000000055E-5</c:v>
                </c:pt>
                <c:pt idx="4">
                  <c:v>4.9396000000000189E-5</c:v>
                </c:pt>
                <c:pt idx="5">
                  <c:v>6.0438000000000122E-5</c:v>
                </c:pt>
                <c:pt idx="6">
                  <c:v>7.1480000000000108E-5</c:v>
                </c:pt>
                <c:pt idx="7">
                  <c:v>8.2522000000000197E-5</c:v>
                </c:pt>
                <c:pt idx="8">
                  <c:v>4.2504000000000034E-4</c:v>
                </c:pt>
                <c:pt idx="9">
                  <c:v>2.1377000000000037E-3</c:v>
                </c:pt>
                <c:pt idx="10">
                  <c:v>5.6773000000000014E-3</c:v>
                </c:pt>
                <c:pt idx="11">
                  <c:v>9.915000000000021E-3</c:v>
                </c:pt>
                <c:pt idx="12">
                  <c:v>1.1988000000000016E-2</c:v>
                </c:pt>
                <c:pt idx="13">
                  <c:v>1.6112999999999999E-2</c:v>
                </c:pt>
                <c:pt idx="14">
                  <c:v>2.0000000000000011E-2</c:v>
                </c:pt>
                <c:pt idx="15">
                  <c:v>2.3681000000000011E-2</c:v>
                </c:pt>
                <c:pt idx="16">
                  <c:v>2.5308000000000001E-2</c:v>
                </c:pt>
                <c:pt idx="17">
                  <c:v>2.9614000000000001E-2</c:v>
                </c:pt>
                <c:pt idx="18">
                  <c:v>3.175E-2</c:v>
                </c:pt>
                <c:pt idx="19">
                  <c:v>3.6438000000000012E-2</c:v>
                </c:pt>
                <c:pt idx="20">
                  <c:v>3.9202000000000001E-2</c:v>
                </c:pt>
                <c:pt idx="21">
                  <c:v>4.1666000000000002E-2</c:v>
                </c:pt>
                <c:pt idx="22">
                  <c:v>4.5991000000000004E-2</c:v>
                </c:pt>
                <c:pt idx="23">
                  <c:v>4.8868000000000023E-2</c:v>
                </c:pt>
                <c:pt idx="24">
                  <c:v>5.200300000000007E-2</c:v>
                </c:pt>
                <c:pt idx="25">
                  <c:v>5.5045999999999998E-2</c:v>
                </c:pt>
                <c:pt idx="26">
                  <c:v>5.8158999999999995E-2</c:v>
                </c:pt>
                <c:pt idx="27">
                  <c:v>6.2166000000000089E-2</c:v>
                </c:pt>
                <c:pt idx="28">
                  <c:v>6.5315000000000095E-2</c:v>
                </c:pt>
                <c:pt idx="29">
                  <c:v>6.9757000000000111E-2</c:v>
                </c:pt>
                <c:pt idx="30">
                  <c:v>7.2382000000000113E-2</c:v>
                </c:pt>
                <c:pt idx="31">
                  <c:v>7.5007000000000004E-2</c:v>
                </c:pt>
                <c:pt idx="32">
                  <c:v>7.8511999999999998E-2</c:v>
                </c:pt>
                <c:pt idx="33">
                  <c:v>8.1886E-2</c:v>
                </c:pt>
                <c:pt idx="34">
                  <c:v>8.4423000000000026E-2</c:v>
                </c:pt>
                <c:pt idx="35">
                  <c:v>8.7615000000000026E-2</c:v>
                </c:pt>
                <c:pt idx="36">
                  <c:v>9.1245000000000007E-2</c:v>
                </c:pt>
                <c:pt idx="37">
                  <c:v>9.5158000000000048E-2</c:v>
                </c:pt>
                <c:pt idx="38">
                  <c:v>9.863000000000019E-2</c:v>
                </c:pt>
                <c:pt idx="39">
                  <c:v>0.1017000000000001</c:v>
                </c:pt>
                <c:pt idx="40">
                  <c:v>0.1047700000000001</c:v>
                </c:pt>
                <c:pt idx="41">
                  <c:v>0.10820000000000012</c:v>
                </c:pt>
                <c:pt idx="42">
                  <c:v>0.11268</c:v>
                </c:pt>
                <c:pt idx="43">
                  <c:v>0.11565</c:v>
                </c:pt>
                <c:pt idx="44">
                  <c:v>0.11888</c:v>
                </c:pt>
                <c:pt idx="45">
                  <c:v>0.12232999999999998</c:v>
                </c:pt>
                <c:pt idx="46">
                  <c:v>0.12561999999999998</c:v>
                </c:pt>
                <c:pt idx="47">
                  <c:v>0.12842000000000001</c:v>
                </c:pt>
                <c:pt idx="48">
                  <c:v>0.13122</c:v>
                </c:pt>
                <c:pt idx="49">
                  <c:v>0.13542000000000001</c:v>
                </c:pt>
                <c:pt idx="50">
                  <c:v>0.13927999999999999</c:v>
                </c:pt>
                <c:pt idx="51">
                  <c:v>0.14127000000000001</c:v>
                </c:pt>
                <c:pt idx="52">
                  <c:v>0.14329000000000022</c:v>
                </c:pt>
                <c:pt idx="53">
                  <c:v>0.14716000000000001</c:v>
                </c:pt>
                <c:pt idx="54">
                  <c:v>0.15103000000000019</c:v>
                </c:pt>
                <c:pt idx="55">
                  <c:v>0.15585000000000004</c:v>
                </c:pt>
                <c:pt idx="56">
                  <c:v>0.15801000000000029</c:v>
                </c:pt>
                <c:pt idx="57">
                  <c:v>0.16016</c:v>
                </c:pt>
                <c:pt idx="58">
                  <c:v>0.16305</c:v>
                </c:pt>
                <c:pt idx="59">
                  <c:v>0.16891000000000025</c:v>
                </c:pt>
                <c:pt idx="60">
                  <c:v>0.17202999999999999</c:v>
                </c:pt>
                <c:pt idx="61">
                  <c:v>0.17513999999999999</c:v>
                </c:pt>
                <c:pt idx="62">
                  <c:v>0.17826000000000022</c:v>
                </c:pt>
                <c:pt idx="63">
                  <c:v>0.18139000000000019</c:v>
                </c:pt>
                <c:pt idx="64">
                  <c:v>0.18462000000000001</c:v>
                </c:pt>
                <c:pt idx="65">
                  <c:v>0.18786000000000022</c:v>
                </c:pt>
                <c:pt idx="66">
                  <c:v>0.19109999999999999</c:v>
                </c:pt>
                <c:pt idx="67">
                  <c:v>0.19433</c:v>
                </c:pt>
                <c:pt idx="68">
                  <c:v>0.19943000000000019</c:v>
                </c:pt>
                <c:pt idx="69">
                  <c:v>0.20233999999999999</c:v>
                </c:pt>
                <c:pt idx="70">
                  <c:v>0.20524000000000026</c:v>
                </c:pt>
                <c:pt idx="71">
                  <c:v>0.20813999999999999</c:v>
                </c:pt>
                <c:pt idx="72">
                  <c:v>0.21160000000000001</c:v>
                </c:pt>
                <c:pt idx="73">
                  <c:v>0.21540000000000026</c:v>
                </c:pt>
                <c:pt idx="74">
                  <c:v>0.21880000000000019</c:v>
                </c:pt>
                <c:pt idx="75">
                  <c:v>0.22219</c:v>
                </c:pt>
                <c:pt idx="76">
                  <c:v>0.22559000000000001</c:v>
                </c:pt>
                <c:pt idx="77">
                  <c:v>0.22899000000000022</c:v>
                </c:pt>
                <c:pt idx="78">
                  <c:v>0.23232</c:v>
                </c:pt>
                <c:pt idx="79">
                  <c:v>0.23565</c:v>
                </c:pt>
                <c:pt idx="80">
                  <c:v>0.23898000000000019</c:v>
                </c:pt>
                <c:pt idx="81">
                  <c:v>0.24207000000000001</c:v>
                </c:pt>
                <c:pt idx="82">
                  <c:v>0.24527000000000004</c:v>
                </c:pt>
                <c:pt idx="83">
                  <c:v>0.24901000000000026</c:v>
                </c:pt>
                <c:pt idx="84">
                  <c:v>0.25275999999999998</c:v>
                </c:pt>
                <c:pt idx="85">
                  <c:v>0.25588000000000038</c:v>
                </c:pt>
                <c:pt idx="86">
                  <c:v>0.25827</c:v>
                </c:pt>
                <c:pt idx="87">
                  <c:v>0.26066</c:v>
                </c:pt>
                <c:pt idx="88">
                  <c:v>0.26343</c:v>
                </c:pt>
                <c:pt idx="89">
                  <c:v>0.26729000000000003</c:v>
                </c:pt>
                <c:pt idx="90">
                  <c:v>0.27131000000000038</c:v>
                </c:pt>
                <c:pt idx="91">
                  <c:v>0.27448000000000039</c:v>
                </c:pt>
                <c:pt idx="92">
                  <c:v>0.27764</c:v>
                </c:pt>
                <c:pt idx="93">
                  <c:v>0.28081000000000045</c:v>
                </c:pt>
                <c:pt idx="94">
                  <c:v>0.28592000000000045</c:v>
                </c:pt>
                <c:pt idx="95">
                  <c:v>0.28806000000000032</c:v>
                </c:pt>
                <c:pt idx="96">
                  <c:v>0.29043000000000002</c:v>
                </c:pt>
                <c:pt idx="97">
                  <c:v>0.29408000000000045</c:v>
                </c:pt>
                <c:pt idx="98">
                  <c:v>0.29773000000000011</c:v>
                </c:pt>
                <c:pt idx="99">
                  <c:v>0.30194000000000032</c:v>
                </c:pt>
                <c:pt idx="100">
                  <c:v>0.30431000000000052</c:v>
                </c:pt>
                <c:pt idx="101">
                  <c:v>0.30733000000000038</c:v>
                </c:pt>
                <c:pt idx="102">
                  <c:v>0.31286000000000064</c:v>
                </c:pt>
                <c:pt idx="103">
                  <c:v>0.31535000000000052</c:v>
                </c:pt>
                <c:pt idx="104">
                  <c:v>0.31738000000000077</c:v>
                </c:pt>
                <c:pt idx="105">
                  <c:v>0.32017000000000045</c:v>
                </c:pt>
                <c:pt idx="106">
                  <c:v>0.32474000000000008</c:v>
                </c:pt>
                <c:pt idx="107">
                  <c:v>0.32931000000000077</c:v>
                </c:pt>
                <c:pt idx="108">
                  <c:v>0.3323800000000009</c:v>
                </c:pt>
                <c:pt idx="109">
                  <c:v>0.33527000000000046</c:v>
                </c:pt>
                <c:pt idx="110">
                  <c:v>0.33817000000000064</c:v>
                </c:pt>
                <c:pt idx="111">
                  <c:v>0.34204000000000001</c:v>
                </c:pt>
                <c:pt idx="112">
                  <c:v>0.34518000000000032</c:v>
                </c:pt>
                <c:pt idx="113">
                  <c:v>0.34744000000000008</c:v>
                </c:pt>
                <c:pt idx="114">
                  <c:v>0.34971000000000002</c:v>
                </c:pt>
                <c:pt idx="115">
                  <c:v>0.35396000000000039</c:v>
                </c:pt>
                <c:pt idx="116">
                  <c:v>0.35808000000000045</c:v>
                </c:pt>
                <c:pt idx="117">
                  <c:v>0.36162000000000039</c:v>
                </c:pt>
                <c:pt idx="118">
                  <c:v>0.36513000000000001</c:v>
                </c:pt>
                <c:pt idx="119">
                  <c:v>0.36864000000000002</c:v>
                </c:pt>
                <c:pt idx="120">
                  <c:v>0.37105000000000032</c:v>
                </c:pt>
                <c:pt idx="121">
                  <c:v>0.37325000000000008</c:v>
                </c:pt>
                <c:pt idx="122">
                  <c:v>0.37546000000000052</c:v>
                </c:pt>
                <c:pt idx="123">
                  <c:v>0.38166000000000039</c:v>
                </c:pt>
                <c:pt idx="124">
                  <c:v>0.38588000000000078</c:v>
                </c:pt>
                <c:pt idx="125">
                  <c:v>0.38983000000000045</c:v>
                </c:pt>
                <c:pt idx="126">
                  <c:v>0.39176000000000039</c:v>
                </c:pt>
                <c:pt idx="127">
                  <c:v>0.39424000000000031</c:v>
                </c:pt>
                <c:pt idx="128">
                  <c:v>0.39857000000000053</c:v>
                </c:pt>
                <c:pt idx="129">
                  <c:v>0.40279000000000004</c:v>
                </c:pt>
                <c:pt idx="130">
                  <c:v>0.40491000000000038</c:v>
                </c:pt>
                <c:pt idx="131">
                  <c:v>0.40703</c:v>
                </c:pt>
                <c:pt idx="132">
                  <c:v>0.41091000000000039</c:v>
                </c:pt>
                <c:pt idx="133">
                  <c:v>0.41492000000000046</c:v>
                </c:pt>
                <c:pt idx="134">
                  <c:v>0.41735000000000039</c:v>
                </c:pt>
                <c:pt idx="135">
                  <c:v>0.42044000000000031</c:v>
                </c:pt>
                <c:pt idx="136">
                  <c:v>0.42491000000000045</c:v>
                </c:pt>
                <c:pt idx="137">
                  <c:v>0.42938000000000065</c:v>
                </c:pt>
                <c:pt idx="138">
                  <c:v>0.43182000000000065</c:v>
                </c:pt>
                <c:pt idx="139">
                  <c:v>0.43414000000000008</c:v>
                </c:pt>
                <c:pt idx="140">
                  <c:v>0.43647000000000052</c:v>
                </c:pt>
                <c:pt idx="141">
                  <c:v>0.43960000000000032</c:v>
                </c:pt>
                <c:pt idx="142">
                  <c:v>0.4446</c:v>
                </c:pt>
                <c:pt idx="143">
                  <c:v>0.44724999999999998</c:v>
                </c:pt>
                <c:pt idx="144">
                  <c:v>0.44990000000000002</c:v>
                </c:pt>
                <c:pt idx="145">
                  <c:v>0.45255000000000001</c:v>
                </c:pt>
                <c:pt idx="146">
                  <c:v>0.45548000000000038</c:v>
                </c:pt>
                <c:pt idx="147">
                  <c:v>0.46202000000000032</c:v>
                </c:pt>
                <c:pt idx="148">
                  <c:v>0.46530000000000032</c:v>
                </c:pt>
                <c:pt idx="149">
                  <c:v>0.46859000000000001</c:v>
                </c:pt>
                <c:pt idx="150">
                  <c:v>0.47187000000000046</c:v>
                </c:pt>
                <c:pt idx="151">
                  <c:v>0.47494000000000008</c:v>
                </c:pt>
                <c:pt idx="152">
                  <c:v>0.47777000000000008</c:v>
                </c:pt>
                <c:pt idx="153">
                  <c:v>0.48059000000000002</c:v>
                </c:pt>
                <c:pt idx="154">
                  <c:v>0.48342000000000052</c:v>
                </c:pt>
                <c:pt idx="155">
                  <c:v>0.48727000000000031</c:v>
                </c:pt>
                <c:pt idx="156">
                  <c:v>0.49185000000000045</c:v>
                </c:pt>
                <c:pt idx="157">
                  <c:v>0.49514000000000002</c:v>
                </c:pt>
                <c:pt idx="158">
                  <c:v>0.49843000000000032</c:v>
                </c:pt>
                <c:pt idx="159">
                  <c:v>0.50170999999999999</c:v>
                </c:pt>
                <c:pt idx="160">
                  <c:v>0.50451999999999908</c:v>
                </c:pt>
                <c:pt idx="161">
                  <c:v>0.50709000000000004</c:v>
                </c:pt>
                <c:pt idx="162">
                  <c:v>0.50966</c:v>
                </c:pt>
                <c:pt idx="163">
                  <c:v>0.51222999999999996</c:v>
                </c:pt>
                <c:pt idx="164">
                  <c:v>0.51956999999999909</c:v>
                </c:pt>
                <c:pt idx="165">
                  <c:v>0.52222000000000002</c:v>
                </c:pt>
                <c:pt idx="166">
                  <c:v>0.52485999999999999</c:v>
                </c:pt>
                <c:pt idx="167">
                  <c:v>0.52749999999999997</c:v>
                </c:pt>
                <c:pt idx="168">
                  <c:v>0.5303099999999995</c:v>
                </c:pt>
                <c:pt idx="169">
                  <c:v>0.53473000000000004</c:v>
                </c:pt>
                <c:pt idx="170">
                  <c:v>0.53832999999999998</c:v>
                </c:pt>
                <c:pt idx="171">
                  <c:v>0.54193000000000002</c:v>
                </c:pt>
                <c:pt idx="172">
                  <c:v>0.54552999999999996</c:v>
                </c:pt>
                <c:pt idx="173">
                  <c:v>0.5485099999999995</c:v>
                </c:pt>
                <c:pt idx="174">
                  <c:v>0.55105000000000004</c:v>
                </c:pt>
                <c:pt idx="175">
                  <c:v>0.55359000000000003</c:v>
                </c:pt>
                <c:pt idx="176">
                  <c:v>0.55613999999999997</c:v>
                </c:pt>
                <c:pt idx="177">
                  <c:v>0.56008000000000002</c:v>
                </c:pt>
                <c:pt idx="178">
                  <c:v>0.56493000000000004</c:v>
                </c:pt>
                <c:pt idx="179">
                  <c:v>0.56838</c:v>
                </c:pt>
                <c:pt idx="180">
                  <c:v>0.57182999999999995</c:v>
                </c:pt>
                <c:pt idx="181">
                  <c:v>0.57528000000000001</c:v>
                </c:pt>
                <c:pt idx="182">
                  <c:v>0.57777000000000089</c:v>
                </c:pt>
                <c:pt idx="183">
                  <c:v>0.58011999999999908</c:v>
                </c:pt>
                <c:pt idx="184">
                  <c:v>0.58247999999999922</c:v>
                </c:pt>
                <c:pt idx="185">
                  <c:v>0.58646999999999905</c:v>
                </c:pt>
                <c:pt idx="186">
                  <c:v>0.59118999999999922</c:v>
                </c:pt>
                <c:pt idx="187">
                  <c:v>0.59515999999999958</c:v>
                </c:pt>
                <c:pt idx="188">
                  <c:v>0.59851999999999905</c:v>
                </c:pt>
                <c:pt idx="189">
                  <c:v>0.60189000000000104</c:v>
                </c:pt>
                <c:pt idx="190">
                  <c:v>0.60526000000000002</c:v>
                </c:pt>
                <c:pt idx="191">
                  <c:v>0.60862000000000105</c:v>
                </c:pt>
                <c:pt idx="192">
                  <c:v>0.61204000000000103</c:v>
                </c:pt>
                <c:pt idx="193">
                  <c:v>0.61546000000000001</c:v>
                </c:pt>
                <c:pt idx="194">
                  <c:v>0.61888000000000065</c:v>
                </c:pt>
                <c:pt idx="195">
                  <c:v>0.62183000000000077</c:v>
                </c:pt>
                <c:pt idx="196">
                  <c:v>0.62453999999999998</c:v>
                </c:pt>
                <c:pt idx="197">
                  <c:v>0.62724000000000091</c:v>
                </c:pt>
                <c:pt idx="198">
                  <c:v>0.63041000000000003</c:v>
                </c:pt>
                <c:pt idx="199">
                  <c:v>0.63592000000000104</c:v>
                </c:pt>
                <c:pt idx="200">
                  <c:v>0.63832000000000078</c:v>
                </c:pt>
                <c:pt idx="201">
                  <c:v>0.64048000000000005</c:v>
                </c:pt>
                <c:pt idx="202">
                  <c:v>0.6436200000000013</c:v>
                </c:pt>
                <c:pt idx="203">
                  <c:v>0.64716000000000062</c:v>
                </c:pt>
                <c:pt idx="204">
                  <c:v>0.65070000000000106</c:v>
                </c:pt>
                <c:pt idx="205">
                  <c:v>0.65428000000000064</c:v>
                </c:pt>
                <c:pt idx="206">
                  <c:v>0.65786000000000089</c:v>
                </c:pt>
                <c:pt idx="207">
                  <c:v>0.66144000000000103</c:v>
                </c:pt>
                <c:pt idx="208">
                  <c:v>0.66427000000000103</c:v>
                </c:pt>
                <c:pt idx="209">
                  <c:v>0.66680000000000106</c:v>
                </c:pt>
                <c:pt idx="210">
                  <c:v>0.66933000000000065</c:v>
                </c:pt>
                <c:pt idx="211">
                  <c:v>0.67323000000000077</c:v>
                </c:pt>
                <c:pt idx="212">
                  <c:v>0.67785000000000106</c:v>
                </c:pt>
                <c:pt idx="213">
                  <c:v>0.68140999999999996</c:v>
                </c:pt>
                <c:pt idx="214">
                  <c:v>0.68466000000000005</c:v>
                </c:pt>
                <c:pt idx="215">
                  <c:v>0.68790000000000062</c:v>
                </c:pt>
                <c:pt idx="216">
                  <c:v>0.69118000000000002</c:v>
                </c:pt>
                <c:pt idx="217">
                  <c:v>0.69486000000000003</c:v>
                </c:pt>
                <c:pt idx="218">
                  <c:v>0.69838</c:v>
                </c:pt>
                <c:pt idx="219">
                  <c:v>0.70191000000000003</c:v>
                </c:pt>
                <c:pt idx="220">
                  <c:v>0.70543</c:v>
                </c:pt>
                <c:pt idx="221">
                  <c:v>0.70835999999999999</c:v>
                </c:pt>
                <c:pt idx="222">
                  <c:v>0.71081000000000005</c:v>
                </c:pt>
                <c:pt idx="223">
                  <c:v>0.71340000000000003</c:v>
                </c:pt>
                <c:pt idx="224">
                  <c:v>0.71773000000000065</c:v>
                </c:pt>
                <c:pt idx="225">
                  <c:v>0.72182000000000091</c:v>
                </c:pt>
                <c:pt idx="226">
                  <c:v>0.72390000000000065</c:v>
                </c:pt>
                <c:pt idx="227">
                  <c:v>0.72598000000000062</c:v>
                </c:pt>
                <c:pt idx="228">
                  <c:v>0.72850000000000004</c:v>
                </c:pt>
                <c:pt idx="229">
                  <c:v>0.73336000000000001</c:v>
                </c:pt>
                <c:pt idx="230">
                  <c:v>0.73769000000000118</c:v>
                </c:pt>
                <c:pt idx="231">
                  <c:v>0.74107000000000089</c:v>
                </c:pt>
                <c:pt idx="232">
                  <c:v>0.74431000000000003</c:v>
                </c:pt>
                <c:pt idx="233">
                  <c:v>0.74774000000000118</c:v>
                </c:pt>
                <c:pt idx="234">
                  <c:v>0.75156000000000001</c:v>
                </c:pt>
                <c:pt idx="235">
                  <c:v>0.7549000000000009</c:v>
                </c:pt>
                <c:pt idx="236">
                  <c:v>0.75787000000000104</c:v>
                </c:pt>
                <c:pt idx="237">
                  <c:v>0.76083000000000089</c:v>
                </c:pt>
                <c:pt idx="238">
                  <c:v>0.7640500000000009</c:v>
                </c:pt>
                <c:pt idx="239">
                  <c:v>0.76765000000000105</c:v>
                </c:pt>
                <c:pt idx="240">
                  <c:v>0.77064000000000143</c:v>
                </c:pt>
                <c:pt idx="241">
                  <c:v>0.77364000000000144</c:v>
                </c:pt>
                <c:pt idx="242">
                  <c:v>0.77755000000000063</c:v>
                </c:pt>
                <c:pt idx="243">
                  <c:v>0.78166999999999998</c:v>
                </c:pt>
                <c:pt idx="244">
                  <c:v>0.78439000000000003</c:v>
                </c:pt>
                <c:pt idx="245">
                  <c:v>0.78710999999999998</c:v>
                </c:pt>
                <c:pt idx="246">
                  <c:v>0.79098999999999997</c:v>
                </c:pt>
                <c:pt idx="247">
                  <c:v>0.79486000000000001</c:v>
                </c:pt>
                <c:pt idx="248">
                  <c:v>0.79718999999999951</c:v>
                </c:pt>
                <c:pt idx="249">
                  <c:v>0.79952000000000001</c:v>
                </c:pt>
                <c:pt idx="250">
                  <c:v>0.80271999999999999</c:v>
                </c:pt>
                <c:pt idx="251">
                  <c:v>0.80761000000000005</c:v>
                </c:pt>
                <c:pt idx="252">
                  <c:v>0.81169000000000102</c:v>
                </c:pt>
                <c:pt idx="253">
                  <c:v>0.81390000000000062</c:v>
                </c:pt>
                <c:pt idx="254">
                  <c:v>0.81611999999999996</c:v>
                </c:pt>
                <c:pt idx="255">
                  <c:v>0.81964000000000103</c:v>
                </c:pt>
                <c:pt idx="256">
                  <c:v>0.82340999999999998</c:v>
                </c:pt>
                <c:pt idx="257">
                  <c:v>0.82633000000000001</c:v>
                </c:pt>
                <c:pt idx="258">
                  <c:v>0.83003000000000005</c:v>
                </c:pt>
                <c:pt idx="259">
                  <c:v>0.8339400000000009</c:v>
                </c:pt>
                <c:pt idx="260">
                  <c:v>0.83786000000000005</c:v>
                </c:pt>
                <c:pt idx="261">
                  <c:v>0.84043999999999996</c:v>
                </c:pt>
                <c:pt idx="262">
                  <c:v>0.84278000000000064</c:v>
                </c:pt>
                <c:pt idx="263">
                  <c:v>0.84513000000000005</c:v>
                </c:pt>
                <c:pt idx="264">
                  <c:v>0.84923000000000004</c:v>
                </c:pt>
                <c:pt idx="265">
                  <c:v>0.85305000000000064</c:v>
                </c:pt>
                <c:pt idx="266">
                  <c:v>0.8561400000000009</c:v>
                </c:pt>
                <c:pt idx="267">
                  <c:v>0.86008000000000062</c:v>
                </c:pt>
                <c:pt idx="268">
                  <c:v>0.86406000000000005</c:v>
                </c:pt>
                <c:pt idx="269">
                  <c:v>0.86795999999999995</c:v>
                </c:pt>
                <c:pt idx="270">
                  <c:v>0.8706800000000009</c:v>
                </c:pt>
                <c:pt idx="271">
                  <c:v>0.87339999999999995</c:v>
                </c:pt>
                <c:pt idx="272">
                  <c:v>0.87613000000000063</c:v>
                </c:pt>
                <c:pt idx="273">
                  <c:v>0.88014000000000003</c:v>
                </c:pt>
                <c:pt idx="274">
                  <c:v>0.88452999999999959</c:v>
                </c:pt>
                <c:pt idx="275">
                  <c:v>0.88800999999999997</c:v>
                </c:pt>
                <c:pt idx="276">
                  <c:v>0.89149</c:v>
                </c:pt>
                <c:pt idx="277">
                  <c:v>0.89497000000000004</c:v>
                </c:pt>
                <c:pt idx="278">
                  <c:v>0.89755999999999958</c:v>
                </c:pt>
                <c:pt idx="279">
                  <c:v>0.9000899999999995</c:v>
                </c:pt>
                <c:pt idx="280">
                  <c:v>0.90263000000000004</c:v>
                </c:pt>
                <c:pt idx="281">
                  <c:v>0.90549000000000002</c:v>
                </c:pt>
                <c:pt idx="282">
                  <c:v>0.91064000000000089</c:v>
                </c:pt>
                <c:pt idx="283">
                  <c:v>0.91463000000000005</c:v>
                </c:pt>
                <c:pt idx="284">
                  <c:v>0.91796999999999951</c:v>
                </c:pt>
                <c:pt idx="285">
                  <c:v>0.92130999999999996</c:v>
                </c:pt>
                <c:pt idx="286">
                  <c:v>0.92464000000000091</c:v>
                </c:pt>
                <c:pt idx="287">
                  <c:v>0.92745999999999951</c:v>
                </c:pt>
                <c:pt idx="288">
                  <c:v>0.93023</c:v>
                </c:pt>
                <c:pt idx="289">
                  <c:v>0.93300000000000005</c:v>
                </c:pt>
                <c:pt idx="290">
                  <c:v>0.93652999999999997</c:v>
                </c:pt>
                <c:pt idx="291">
                  <c:v>0.94205000000000005</c:v>
                </c:pt>
                <c:pt idx="292">
                  <c:v>0.94510000000000005</c:v>
                </c:pt>
                <c:pt idx="293">
                  <c:v>0.94815000000000005</c:v>
                </c:pt>
                <c:pt idx="294">
                  <c:v>0.95120000000000005</c:v>
                </c:pt>
                <c:pt idx="295">
                  <c:v>0.95555000000000001</c:v>
                </c:pt>
                <c:pt idx="296">
                  <c:v>0.95852999999999999</c:v>
                </c:pt>
                <c:pt idx="297">
                  <c:v>0.96118000000000003</c:v>
                </c:pt>
                <c:pt idx="298">
                  <c:v>0.96491000000000005</c:v>
                </c:pt>
                <c:pt idx="299">
                  <c:v>0.96897999999999995</c:v>
                </c:pt>
                <c:pt idx="300">
                  <c:v>0.97293000000000063</c:v>
                </c:pt>
                <c:pt idx="301">
                  <c:v>0.97423000000000004</c:v>
                </c:pt>
                <c:pt idx="302">
                  <c:v>0.97841999999999996</c:v>
                </c:pt>
                <c:pt idx="303">
                  <c:v>0.98267000000000004</c:v>
                </c:pt>
                <c:pt idx="304">
                  <c:v>0.98577000000000004</c:v>
                </c:pt>
                <c:pt idx="305">
                  <c:v>0.98807</c:v>
                </c:pt>
                <c:pt idx="306">
                  <c:v>0.99050999999999956</c:v>
                </c:pt>
                <c:pt idx="307">
                  <c:v>0.99442999999999959</c:v>
                </c:pt>
                <c:pt idx="308">
                  <c:v>0.99814999999999998</c:v>
                </c:pt>
                <c:pt idx="309">
                  <c:v>1.0008999999999983</c:v>
                </c:pt>
                <c:pt idx="310">
                  <c:v>1.0046999999999984</c:v>
                </c:pt>
                <c:pt idx="311">
                  <c:v>1.0086999999999984</c:v>
                </c:pt>
                <c:pt idx="312">
                  <c:v>1.0125999999999984</c:v>
                </c:pt>
                <c:pt idx="313">
                  <c:v>1.0149999999999983</c:v>
                </c:pt>
                <c:pt idx="314">
                  <c:v>1.0172999999999985</c:v>
                </c:pt>
                <c:pt idx="315">
                  <c:v>1.0206</c:v>
                </c:pt>
                <c:pt idx="316">
                  <c:v>1.0244</c:v>
                </c:pt>
                <c:pt idx="317">
                  <c:v>1.0289999999999984</c:v>
                </c:pt>
                <c:pt idx="318">
                  <c:v>1.032</c:v>
                </c:pt>
                <c:pt idx="319">
                  <c:v>1.0350999999999984</c:v>
                </c:pt>
                <c:pt idx="320">
                  <c:v>1.0381</c:v>
                </c:pt>
                <c:pt idx="321">
                  <c:v>1.0417999999999981</c:v>
                </c:pt>
                <c:pt idx="322">
                  <c:v>1.0457999999999983</c:v>
                </c:pt>
                <c:pt idx="323">
                  <c:v>1.0490999999999984</c:v>
                </c:pt>
                <c:pt idx="324">
                  <c:v>1.0525</c:v>
                </c:pt>
                <c:pt idx="325">
                  <c:v>1.0557999999999983</c:v>
                </c:pt>
                <c:pt idx="326">
                  <c:v>1.0592999999999984</c:v>
                </c:pt>
                <c:pt idx="327">
                  <c:v>1.0626</c:v>
                </c:pt>
                <c:pt idx="328">
                  <c:v>1.0658999999999983</c:v>
                </c:pt>
                <c:pt idx="329">
                  <c:v>1.0690999999999984</c:v>
                </c:pt>
                <c:pt idx="330">
                  <c:v>1.0735999999999986</c:v>
                </c:pt>
                <c:pt idx="331">
                  <c:v>1.0755999999999983</c:v>
                </c:pt>
                <c:pt idx="332">
                  <c:v>1.0777999999999985</c:v>
                </c:pt>
                <c:pt idx="333">
                  <c:v>1.0822000000000001</c:v>
                </c:pt>
                <c:pt idx="334">
                  <c:v>1.0866</c:v>
                </c:pt>
                <c:pt idx="335">
                  <c:v>1.0892999999999984</c:v>
                </c:pt>
                <c:pt idx="336">
                  <c:v>1.0917999999999985</c:v>
                </c:pt>
                <c:pt idx="337">
                  <c:v>1.0943000000000001</c:v>
                </c:pt>
                <c:pt idx="338">
                  <c:v>1.0982000000000001</c:v>
                </c:pt>
                <c:pt idx="339">
                  <c:v>1.1022000000000001</c:v>
                </c:pt>
                <c:pt idx="340">
                  <c:v>1.1056999999999984</c:v>
                </c:pt>
                <c:pt idx="341">
                  <c:v>1.1092</c:v>
                </c:pt>
                <c:pt idx="342">
                  <c:v>1.1127</c:v>
                </c:pt>
                <c:pt idx="343">
                  <c:v>1.1158999999999983</c:v>
                </c:pt>
                <c:pt idx="344">
                  <c:v>1.1187</c:v>
                </c:pt>
                <c:pt idx="345">
                  <c:v>1.1214</c:v>
                </c:pt>
                <c:pt idx="346">
                  <c:v>1.1241000000000001</c:v>
                </c:pt>
                <c:pt idx="347">
                  <c:v>1.1287</c:v>
                </c:pt>
                <c:pt idx="348">
                  <c:v>1.1331</c:v>
                </c:pt>
                <c:pt idx="349">
                  <c:v>1.1364000000000001</c:v>
                </c:pt>
                <c:pt idx="350">
                  <c:v>1.1396999999999984</c:v>
                </c:pt>
                <c:pt idx="351">
                  <c:v>1.143</c:v>
                </c:pt>
                <c:pt idx="352">
                  <c:v>1.1458999999999984</c:v>
                </c:pt>
                <c:pt idx="353">
                  <c:v>1.1486000000000001</c:v>
                </c:pt>
                <c:pt idx="354">
                  <c:v>1.1513</c:v>
                </c:pt>
                <c:pt idx="355">
                  <c:v>1.1539999999999984</c:v>
                </c:pt>
                <c:pt idx="356">
                  <c:v>1.159</c:v>
                </c:pt>
                <c:pt idx="357">
                  <c:v>1.1633</c:v>
                </c:pt>
                <c:pt idx="358">
                  <c:v>1.1661999999999999</c:v>
                </c:pt>
                <c:pt idx="359">
                  <c:v>1.1691</c:v>
                </c:pt>
                <c:pt idx="360">
                  <c:v>1.1720999999999999</c:v>
                </c:pt>
                <c:pt idx="361">
                  <c:v>1.1768000000000001</c:v>
                </c:pt>
                <c:pt idx="362">
                  <c:v>1.1798</c:v>
                </c:pt>
                <c:pt idx="363">
                  <c:v>1.1829000000000001</c:v>
                </c:pt>
                <c:pt idx="364">
                  <c:v>1.1859</c:v>
                </c:pt>
                <c:pt idx="365">
                  <c:v>1.1888000000000001</c:v>
                </c:pt>
                <c:pt idx="366">
                  <c:v>1.1918</c:v>
                </c:pt>
                <c:pt idx="367">
                  <c:v>1.1956</c:v>
                </c:pt>
                <c:pt idx="368">
                  <c:v>1.1994</c:v>
                </c:pt>
                <c:pt idx="369">
                  <c:v>1.2030999999999981</c:v>
                </c:pt>
                <c:pt idx="370">
                  <c:v>1.2056999999999976</c:v>
                </c:pt>
                <c:pt idx="371">
                  <c:v>1.2081</c:v>
                </c:pt>
                <c:pt idx="372">
                  <c:v>1.2105999999999983</c:v>
                </c:pt>
                <c:pt idx="373">
                  <c:v>1.2141999999999984</c:v>
                </c:pt>
                <c:pt idx="374">
                  <c:v>1.2191999999999983</c:v>
                </c:pt>
                <c:pt idx="375">
                  <c:v>1.2226999999999983</c:v>
                </c:pt>
                <c:pt idx="376">
                  <c:v>1.2261</c:v>
                </c:pt>
                <c:pt idx="377">
                  <c:v>1.2295999999999978</c:v>
                </c:pt>
                <c:pt idx="378">
                  <c:v>1.2327999999999983</c:v>
                </c:pt>
                <c:pt idx="379">
                  <c:v>1.2352999999999983</c:v>
                </c:pt>
                <c:pt idx="380">
                  <c:v>1.2377999999999976</c:v>
                </c:pt>
                <c:pt idx="381">
                  <c:v>1.2403</c:v>
                </c:pt>
                <c:pt idx="382">
                  <c:v>1.245599999999998</c:v>
                </c:pt>
                <c:pt idx="383">
                  <c:v>1.2496999999999978</c:v>
                </c:pt>
                <c:pt idx="384">
                  <c:v>1.2525999999999984</c:v>
                </c:pt>
                <c:pt idx="385">
                  <c:v>1.2555999999999981</c:v>
                </c:pt>
                <c:pt idx="386">
                  <c:v>1.2585999999999984</c:v>
                </c:pt>
                <c:pt idx="387">
                  <c:v>1.262</c:v>
                </c:pt>
                <c:pt idx="388">
                  <c:v>1.2654999999999983</c:v>
                </c:pt>
                <c:pt idx="389">
                  <c:v>1.2691999999999986</c:v>
                </c:pt>
                <c:pt idx="390">
                  <c:v>1.2727999999999984</c:v>
                </c:pt>
                <c:pt idx="391">
                  <c:v>1.2765</c:v>
                </c:pt>
                <c:pt idx="392">
                  <c:v>1.28</c:v>
                </c:pt>
                <c:pt idx="393">
                  <c:v>1.2830999999999984</c:v>
                </c:pt>
                <c:pt idx="394">
                  <c:v>1.2862</c:v>
                </c:pt>
                <c:pt idx="395">
                  <c:v>1.2893999999999985</c:v>
                </c:pt>
                <c:pt idx="396">
                  <c:v>1.2923</c:v>
                </c:pt>
                <c:pt idx="397">
                  <c:v>1.2951999999999984</c:v>
                </c:pt>
                <c:pt idx="398">
                  <c:v>1.2982</c:v>
                </c:pt>
                <c:pt idx="399">
                  <c:v>1.3010999999999984</c:v>
                </c:pt>
                <c:pt idx="400">
                  <c:v>1.3064</c:v>
                </c:pt>
                <c:pt idx="401">
                  <c:v>1.3097999999999983</c:v>
                </c:pt>
                <c:pt idx="402">
                  <c:v>1.3132999999999984</c:v>
                </c:pt>
                <c:pt idx="403">
                  <c:v>1.3167</c:v>
                </c:pt>
                <c:pt idx="404">
                  <c:v>1.3201000000000001</c:v>
                </c:pt>
                <c:pt idx="405">
                  <c:v>1.3227</c:v>
                </c:pt>
                <c:pt idx="406">
                  <c:v>1.3253999999999984</c:v>
                </c:pt>
                <c:pt idx="407">
                  <c:v>1.3285</c:v>
                </c:pt>
                <c:pt idx="408">
                  <c:v>1.3321000000000001</c:v>
                </c:pt>
                <c:pt idx="409">
                  <c:v>1.3355999999999983</c:v>
                </c:pt>
                <c:pt idx="410">
                  <c:v>1.3388</c:v>
                </c:pt>
                <c:pt idx="411">
                  <c:v>1.3420000000000001</c:v>
                </c:pt>
                <c:pt idx="412">
                  <c:v>1.3451</c:v>
                </c:pt>
                <c:pt idx="413">
                  <c:v>1.3493999999999984</c:v>
                </c:pt>
                <c:pt idx="414">
                  <c:v>1.3526</c:v>
                </c:pt>
                <c:pt idx="415">
                  <c:v>1.3555999999999984</c:v>
                </c:pt>
                <c:pt idx="416">
                  <c:v>1.3591</c:v>
                </c:pt>
                <c:pt idx="417">
                  <c:v>1.3632</c:v>
                </c:pt>
                <c:pt idx="418">
                  <c:v>1.3653999999999984</c:v>
                </c:pt>
                <c:pt idx="419">
                  <c:v>1.3675999999999984</c:v>
                </c:pt>
                <c:pt idx="420">
                  <c:v>1.3712</c:v>
                </c:pt>
                <c:pt idx="421">
                  <c:v>1.375</c:v>
                </c:pt>
                <c:pt idx="422">
                  <c:v>1.3803000000000001</c:v>
                </c:pt>
                <c:pt idx="423">
                  <c:v>1.3824000000000001</c:v>
                </c:pt>
                <c:pt idx="424">
                  <c:v>1.3854</c:v>
                </c:pt>
                <c:pt idx="425">
                  <c:v>1.3888</c:v>
                </c:pt>
                <c:pt idx="426">
                  <c:v>1.3935</c:v>
                </c:pt>
                <c:pt idx="427">
                  <c:v>1.3969</c:v>
                </c:pt>
                <c:pt idx="428">
                  <c:v>1.4001999999999983</c:v>
                </c:pt>
                <c:pt idx="429">
                  <c:v>1.4033999999999975</c:v>
                </c:pt>
                <c:pt idx="430">
                  <c:v>1.4065999999999983</c:v>
                </c:pt>
                <c:pt idx="431">
                  <c:v>1.4087999999999981</c:v>
                </c:pt>
                <c:pt idx="432">
                  <c:v>1.4109999999999978</c:v>
                </c:pt>
                <c:pt idx="433">
                  <c:v>1.414899999999998</c:v>
                </c:pt>
                <c:pt idx="434">
                  <c:v>1.4197999999999971</c:v>
                </c:pt>
                <c:pt idx="435">
                  <c:v>1.4232999999999976</c:v>
                </c:pt>
                <c:pt idx="436">
                  <c:v>1.4254999999999975</c:v>
                </c:pt>
                <c:pt idx="437">
                  <c:v>1.4279999999999968</c:v>
                </c:pt>
                <c:pt idx="438">
                  <c:v>1.4317999999999971</c:v>
                </c:pt>
                <c:pt idx="439">
                  <c:v>1.4371999999999978</c:v>
                </c:pt>
                <c:pt idx="440">
                  <c:v>1.4398999999999971</c:v>
                </c:pt>
                <c:pt idx="441">
                  <c:v>1.4420999999999984</c:v>
                </c:pt>
                <c:pt idx="442">
                  <c:v>1.4462999999999984</c:v>
                </c:pt>
                <c:pt idx="443">
                  <c:v>1.4503999999999984</c:v>
                </c:pt>
                <c:pt idx="444">
                  <c:v>1.4524999999999983</c:v>
                </c:pt>
                <c:pt idx="445">
                  <c:v>1.4545999999999983</c:v>
                </c:pt>
                <c:pt idx="446">
                  <c:v>1.4574999999999978</c:v>
                </c:pt>
                <c:pt idx="447">
                  <c:v>1.4622999999999984</c:v>
                </c:pt>
                <c:pt idx="448">
                  <c:v>1.4681</c:v>
                </c:pt>
                <c:pt idx="449">
                  <c:v>1.4694999999999978</c:v>
                </c:pt>
                <c:pt idx="450">
                  <c:v>1.4717999999999976</c:v>
                </c:pt>
                <c:pt idx="451">
                  <c:v>1.476</c:v>
                </c:pt>
                <c:pt idx="452">
                  <c:v>1.48</c:v>
                </c:pt>
                <c:pt idx="453">
                  <c:v>1.4828999999999986</c:v>
                </c:pt>
                <c:pt idx="454">
                  <c:v>1.4862</c:v>
                </c:pt>
                <c:pt idx="455">
                  <c:v>1.489499999999998</c:v>
                </c:pt>
                <c:pt idx="456">
                  <c:v>1.4928999999999983</c:v>
                </c:pt>
                <c:pt idx="457">
                  <c:v>1.4958999999999976</c:v>
                </c:pt>
                <c:pt idx="458">
                  <c:v>1.4994999999999981</c:v>
                </c:pt>
                <c:pt idx="459">
                  <c:v>1.5034999999999981</c:v>
                </c:pt>
                <c:pt idx="460">
                  <c:v>1.5074999999999983</c:v>
                </c:pt>
                <c:pt idx="461">
                  <c:v>1.5109999999999983</c:v>
                </c:pt>
                <c:pt idx="462">
                  <c:v>1.5134999999999983</c:v>
                </c:pt>
                <c:pt idx="463">
                  <c:v>1.5161</c:v>
                </c:pt>
                <c:pt idx="464">
                  <c:v>1.5186999999999984</c:v>
                </c:pt>
                <c:pt idx="465">
                  <c:v>1.5215999999999983</c:v>
                </c:pt>
              </c:numCache>
            </c:numRef>
          </c:xVal>
          <c:yVal>
            <c:numRef>
              <c:f>'VTA260 Non-irrad'!$B$2:$B$467</c:f>
              <c:numCache>
                <c:formatCode>General</c:formatCode>
                <c:ptCount val="466"/>
                <c:pt idx="0">
                  <c:v>1.6312E-2</c:v>
                </c:pt>
                <c:pt idx="1">
                  <c:v>3.2948999999999999E-2</c:v>
                </c:pt>
                <c:pt idx="2">
                  <c:v>4.9585000000000004E-2</c:v>
                </c:pt>
                <c:pt idx="3">
                  <c:v>6.6737000000000032E-2</c:v>
                </c:pt>
                <c:pt idx="4">
                  <c:v>8.4871000000000002E-2</c:v>
                </c:pt>
                <c:pt idx="5">
                  <c:v>1.5519E-2</c:v>
                </c:pt>
                <c:pt idx="6">
                  <c:v>3.525000000000001E-2</c:v>
                </c:pt>
                <c:pt idx="7">
                  <c:v>5.4924000000000014E-2</c:v>
                </c:pt>
                <c:pt idx="8">
                  <c:v>7.3604000000000003E-2</c:v>
                </c:pt>
                <c:pt idx="9">
                  <c:v>9.228500000000002E-2</c:v>
                </c:pt>
                <c:pt idx="10">
                  <c:v>0.21135999999999999</c:v>
                </c:pt>
                <c:pt idx="11">
                  <c:v>0.70789000000000091</c:v>
                </c:pt>
                <c:pt idx="12">
                  <c:v>0.94506000000000001</c:v>
                </c:pt>
                <c:pt idx="13">
                  <c:v>1.2684</c:v>
                </c:pt>
                <c:pt idx="14">
                  <c:v>1.6371</c:v>
                </c:pt>
                <c:pt idx="15">
                  <c:v>1.9589000000000001</c:v>
                </c:pt>
                <c:pt idx="16">
                  <c:v>2.238</c:v>
                </c:pt>
                <c:pt idx="17">
                  <c:v>2.5688</c:v>
                </c:pt>
                <c:pt idx="18">
                  <c:v>2.9832999999999998</c:v>
                </c:pt>
                <c:pt idx="19">
                  <c:v>3.1812</c:v>
                </c:pt>
                <c:pt idx="20">
                  <c:v>3.6930000000000001</c:v>
                </c:pt>
                <c:pt idx="21">
                  <c:v>4.0216000000000003</c:v>
                </c:pt>
                <c:pt idx="22">
                  <c:v>4.3406000000000002</c:v>
                </c:pt>
                <c:pt idx="23">
                  <c:v>4.6596000000000002</c:v>
                </c:pt>
                <c:pt idx="24">
                  <c:v>4.9786000000000072</c:v>
                </c:pt>
                <c:pt idx="25">
                  <c:v>5.2976000000000001</c:v>
                </c:pt>
                <c:pt idx="26">
                  <c:v>5.4261999999999997</c:v>
                </c:pt>
                <c:pt idx="27">
                  <c:v>5.9088000000000003</c:v>
                </c:pt>
                <c:pt idx="28">
                  <c:v>6.3795999999999999</c:v>
                </c:pt>
                <c:pt idx="29">
                  <c:v>6.7401</c:v>
                </c:pt>
                <c:pt idx="30">
                  <c:v>7.0186999999999999</c:v>
                </c:pt>
                <c:pt idx="31">
                  <c:v>7.2972999999999999</c:v>
                </c:pt>
                <c:pt idx="32">
                  <c:v>7.8954999999999975</c:v>
                </c:pt>
                <c:pt idx="33">
                  <c:v>8.3595000000000166</c:v>
                </c:pt>
                <c:pt idx="34">
                  <c:v>8.6185999999999989</c:v>
                </c:pt>
                <c:pt idx="35">
                  <c:v>8.9222000000000001</c:v>
                </c:pt>
                <c:pt idx="36">
                  <c:v>9.2683999999999997</c:v>
                </c:pt>
                <c:pt idx="37">
                  <c:v>9.6777000000000015</c:v>
                </c:pt>
                <c:pt idx="38">
                  <c:v>10.104000000000001</c:v>
                </c:pt>
                <c:pt idx="39">
                  <c:v>10.469000000000012</c:v>
                </c:pt>
                <c:pt idx="40">
                  <c:v>10.82</c:v>
                </c:pt>
                <c:pt idx="41">
                  <c:v>11.061</c:v>
                </c:pt>
                <c:pt idx="42">
                  <c:v>11.558</c:v>
                </c:pt>
                <c:pt idx="43">
                  <c:v>11.812000000000006</c:v>
                </c:pt>
                <c:pt idx="44">
                  <c:v>12.014000000000001</c:v>
                </c:pt>
                <c:pt idx="45">
                  <c:v>12.44</c:v>
                </c:pt>
                <c:pt idx="46">
                  <c:v>12.865000000000014</c:v>
                </c:pt>
                <c:pt idx="47">
                  <c:v>13.263</c:v>
                </c:pt>
                <c:pt idx="48">
                  <c:v>13.768000000000001</c:v>
                </c:pt>
                <c:pt idx="49">
                  <c:v>14.324</c:v>
                </c:pt>
                <c:pt idx="50">
                  <c:v>14.894</c:v>
                </c:pt>
                <c:pt idx="51">
                  <c:v>15.589</c:v>
                </c:pt>
                <c:pt idx="52">
                  <c:v>16.015999999999988</c:v>
                </c:pt>
                <c:pt idx="53">
                  <c:v>16.441999999999986</c:v>
                </c:pt>
                <c:pt idx="54">
                  <c:v>17.181000000000001</c:v>
                </c:pt>
                <c:pt idx="55">
                  <c:v>17.979999999999986</c:v>
                </c:pt>
                <c:pt idx="56">
                  <c:v>18.702999999999989</c:v>
                </c:pt>
                <c:pt idx="57">
                  <c:v>19.257999999999999</c:v>
                </c:pt>
                <c:pt idx="58">
                  <c:v>20.187999999999999</c:v>
                </c:pt>
                <c:pt idx="59">
                  <c:v>21.24599999999997</c:v>
                </c:pt>
                <c:pt idx="60">
                  <c:v>22.835000000000001</c:v>
                </c:pt>
                <c:pt idx="61">
                  <c:v>23.687999999999999</c:v>
                </c:pt>
                <c:pt idx="62">
                  <c:v>24.54</c:v>
                </c:pt>
                <c:pt idx="63">
                  <c:v>25.782999999999969</c:v>
                </c:pt>
                <c:pt idx="64">
                  <c:v>27.225999999999974</c:v>
                </c:pt>
                <c:pt idx="65">
                  <c:v>27.890999999999988</c:v>
                </c:pt>
                <c:pt idx="66">
                  <c:v>28.715</c:v>
                </c:pt>
                <c:pt idx="67">
                  <c:v>29.959999999999987</c:v>
                </c:pt>
                <c:pt idx="68">
                  <c:v>31.013000000000005</c:v>
                </c:pt>
                <c:pt idx="69">
                  <c:v>31.946999999999989</c:v>
                </c:pt>
                <c:pt idx="70">
                  <c:v>32.878</c:v>
                </c:pt>
                <c:pt idx="71">
                  <c:v>33.808</c:v>
                </c:pt>
                <c:pt idx="72">
                  <c:v>35.111000000000004</c:v>
                </c:pt>
                <c:pt idx="73">
                  <c:v>36.384999999999998</c:v>
                </c:pt>
                <c:pt idx="74">
                  <c:v>37.126000000000012</c:v>
                </c:pt>
                <c:pt idx="75">
                  <c:v>38.12800000000005</c:v>
                </c:pt>
                <c:pt idx="76">
                  <c:v>39.312999999999995</c:v>
                </c:pt>
                <c:pt idx="77">
                  <c:v>40.295000000000059</c:v>
                </c:pt>
                <c:pt idx="78">
                  <c:v>40.98</c:v>
                </c:pt>
                <c:pt idx="79">
                  <c:v>41.725000000000058</c:v>
                </c:pt>
                <c:pt idx="80">
                  <c:v>42.998000000000012</c:v>
                </c:pt>
                <c:pt idx="81">
                  <c:v>44.271000000000001</c:v>
                </c:pt>
                <c:pt idx="82">
                  <c:v>45.372</c:v>
                </c:pt>
                <c:pt idx="83">
                  <c:v>46.159000000000006</c:v>
                </c:pt>
                <c:pt idx="84">
                  <c:v>47.376000000000005</c:v>
                </c:pt>
                <c:pt idx="85">
                  <c:v>48.685000000000002</c:v>
                </c:pt>
                <c:pt idx="86">
                  <c:v>49.686</c:v>
                </c:pt>
                <c:pt idx="87">
                  <c:v>50.197000000000003</c:v>
                </c:pt>
                <c:pt idx="88">
                  <c:v>50.991</c:v>
                </c:pt>
                <c:pt idx="89">
                  <c:v>52.149000000000001</c:v>
                </c:pt>
                <c:pt idx="90">
                  <c:v>53.579000000000001</c:v>
                </c:pt>
                <c:pt idx="91">
                  <c:v>54.433</c:v>
                </c:pt>
                <c:pt idx="92">
                  <c:v>55.12200000000005</c:v>
                </c:pt>
                <c:pt idx="93">
                  <c:v>56.411999999999999</c:v>
                </c:pt>
                <c:pt idx="94">
                  <c:v>57.712000000000003</c:v>
                </c:pt>
                <c:pt idx="95">
                  <c:v>59.005000000000003</c:v>
                </c:pt>
                <c:pt idx="96">
                  <c:v>59.788000000000011</c:v>
                </c:pt>
                <c:pt idx="97">
                  <c:v>60.655000000000001</c:v>
                </c:pt>
                <c:pt idx="98">
                  <c:v>61.925000000000011</c:v>
                </c:pt>
                <c:pt idx="99">
                  <c:v>63.093000000000011</c:v>
                </c:pt>
                <c:pt idx="100">
                  <c:v>64.175999999999988</c:v>
                </c:pt>
                <c:pt idx="101">
                  <c:v>65.627999999999986</c:v>
                </c:pt>
                <c:pt idx="102">
                  <c:v>67.078999999999979</c:v>
                </c:pt>
                <c:pt idx="103">
                  <c:v>68.125999999999948</c:v>
                </c:pt>
                <c:pt idx="104">
                  <c:v>68.875999999999948</c:v>
                </c:pt>
                <c:pt idx="105">
                  <c:v>70.05</c:v>
                </c:pt>
                <c:pt idx="106">
                  <c:v>71.497000000000099</c:v>
                </c:pt>
                <c:pt idx="107">
                  <c:v>73</c:v>
                </c:pt>
                <c:pt idx="108">
                  <c:v>73.804999999999993</c:v>
                </c:pt>
                <c:pt idx="109">
                  <c:v>74.61</c:v>
                </c:pt>
                <c:pt idx="110">
                  <c:v>75.818000000000012</c:v>
                </c:pt>
                <c:pt idx="111">
                  <c:v>77.287999999999997</c:v>
                </c:pt>
                <c:pt idx="112">
                  <c:v>78.85199999999999</c:v>
                </c:pt>
                <c:pt idx="113">
                  <c:v>79.435000000000002</c:v>
                </c:pt>
                <c:pt idx="114">
                  <c:v>80.283000000000001</c:v>
                </c:pt>
                <c:pt idx="115">
                  <c:v>81.675999999999988</c:v>
                </c:pt>
                <c:pt idx="116">
                  <c:v>83.381</c:v>
                </c:pt>
                <c:pt idx="117">
                  <c:v>84.937000000000026</c:v>
                </c:pt>
                <c:pt idx="118">
                  <c:v>85.593999999999994</c:v>
                </c:pt>
                <c:pt idx="119">
                  <c:v>86.891999999999996</c:v>
                </c:pt>
                <c:pt idx="120">
                  <c:v>88.657999999999987</c:v>
                </c:pt>
                <c:pt idx="121">
                  <c:v>89.85799999999999</c:v>
                </c:pt>
                <c:pt idx="122">
                  <c:v>90.649999999999991</c:v>
                </c:pt>
                <c:pt idx="123">
                  <c:v>91.85</c:v>
                </c:pt>
                <c:pt idx="124">
                  <c:v>93.408000000000001</c:v>
                </c:pt>
                <c:pt idx="125">
                  <c:v>94.967000000000027</c:v>
                </c:pt>
                <c:pt idx="126">
                  <c:v>95.894999999999996</c:v>
                </c:pt>
                <c:pt idx="127">
                  <c:v>96.616</c:v>
                </c:pt>
                <c:pt idx="128">
                  <c:v>98.218999999999994</c:v>
                </c:pt>
                <c:pt idx="129">
                  <c:v>99.938999999999993</c:v>
                </c:pt>
                <c:pt idx="130">
                  <c:v>101.05</c:v>
                </c:pt>
                <c:pt idx="131">
                  <c:v>101.78</c:v>
                </c:pt>
                <c:pt idx="132">
                  <c:v>103.16</c:v>
                </c:pt>
                <c:pt idx="133">
                  <c:v>104.69</c:v>
                </c:pt>
                <c:pt idx="134">
                  <c:v>106.51</c:v>
                </c:pt>
                <c:pt idx="135">
                  <c:v>107.53</c:v>
                </c:pt>
                <c:pt idx="136">
                  <c:v>108.5</c:v>
                </c:pt>
                <c:pt idx="137">
                  <c:v>110.23</c:v>
                </c:pt>
                <c:pt idx="138">
                  <c:v>112.3</c:v>
                </c:pt>
                <c:pt idx="139">
                  <c:v>113.14999999999999</c:v>
                </c:pt>
                <c:pt idx="140">
                  <c:v>114.06</c:v>
                </c:pt>
                <c:pt idx="141">
                  <c:v>115.58</c:v>
                </c:pt>
                <c:pt idx="142">
                  <c:v>117.14999999999999</c:v>
                </c:pt>
                <c:pt idx="143">
                  <c:v>119.08</c:v>
                </c:pt>
                <c:pt idx="144">
                  <c:v>119.99000000000002</c:v>
                </c:pt>
                <c:pt idx="145">
                  <c:v>121.25</c:v>
                </c:pt>
                <c:pt idx="146">
                  <c:v>122.97</c:v>
                </c:pt>
                <c:pt idx="147">
                  <c:v>124.38</c:v>
                </c:pt>
                <c:pt idx="148">
                  <c:v>125.66999999999999</c:v>
                </c:pt>
                <c:pt idx="149">
                  <c:v>127.11</c:v>
                </c:pt>
                <c:pt idx="150">
                  <c:v>128.56</c:v>
                </c:pt>
                <c:pt idx="151">
                  <c:v>130.12</c:v>
                </c:pt>
                <c:pt idx="152">
                  <c:v>131.83000000000001</c:v>
                </c:pt>
                <c:pt idx="153">
                  <c:v>133.08000000000001</c:v>
                </c:pt>
                <c:pt idx="154">
                  <c:v>134.33000000000001</c:v>
                </c:pt>
                <c:pt idx="155">
                  <c:v>136.07</c:v>
                </c:pt>
                <c:pt idx="156">
                  <c:v>138.07</c:v>
                </c:pt>
                <c:pt idx="157">
                  <c:v>138.83000000000001</c:v>
                </c:pt>
                <c:pt idx="158">
                  <c:v>140.19999999999999</c:v>
                </c:pt>
                <c:pt idx="159">
                  <c:v>142.1</c:v>
                </c:pt>
                <c:pt idx="160">
                  <c:v>143.9</c:v>
                </c:pt>
                <c:pt idx="161">
                  <c:v>145.36000000000001</c:v>
                </c:pt>
                <c:pt idx="162">
                  <c:v>146.65</c:v>
                </c:pt>
                <c:pt idx="163">
                  <c:v>148.19999999999999</c:v>
                </c:pt>
                <c:pt idx="164">
                  <c:v>150.19999999999999</c:v>
                </c:pt>
                <c:pt idx="165">
                  <c:v>152.05000000000001</c:v>
                </c:pt>
                <c:pt idx="166">
                  <c:v>153.13999999999999</c:v>
                </c:pt>
                <c:pt idx="167">
                  <c:v>154.58000000000001</c:v>
                </c:pt>
                <c:pt idx="168">
                  <c:v>156.56</c:v>
                </c:pt>
                <c:pt idx="169">
                  <c:v>158.06</c:v>
                </c:pt>
                <c:pt idx="170">
                  <c:v>159.1</c:v>
                </c:pt>
                <c:pt idx="171">
                  <c:v>160.13999999999999</c:v>
                </c:pt>
                <c:pt idx="172">
                  <c:v>162.34</c:v>
                </c:pt>
                <c:pt idx="173">
                  <c:v>164.88000000000019</c:v>
                </c:pt>
                <c:pt idx="174">
                  <c:v>166.66</c:v>
                </c:pt>
                <c:pt idx="175">
                  <c:v>167.89000000000001</c:v>
                </c:pt>
                <c:pt idx="176">
                  <c:v>169.18</c:v>
                </c:pt>
                <c:pt idx="177">
                  <c:v>171.5</c:v>
                </c:pt>
                <c:pt idx="178">
                  <c:v>173.81</c:v>
                </c:pt>
                <c:pt idx="179">
                  <c:v>174.89000000000001</c:v>
                </c:pt>
                <c:pt idx="180">
                  <c:v>176.34</c:v>
                </c:pt>
                <c:pt idx="181">
                  <c:v>178.45000000000007</c:v>
                </c:pt>
                <c:pt idx="182">
                  <c:v>180</c:v>
                </c:pt>
                <c:pt idx="183">
                  <c:v>181.4</c:v>
                </c:pt>
                <c:pt idx="184">
                  <c:v>183.23</c:v>
                </c:pt>
                <c:pt idx="185">
                  <c:v>185.05</c:v>
                </c:pt>
                <c:pt idx="186">
                  <c:v>186.98000000000019</c:v>
                </c:pt>
                <c:pt idx="187">
                  <c:v>188.84</c:v>
                </c:pt>
                <c:pt idx="188">
                  <c:v>189.85000000000019</c:v>
                </c:pt>
                <c:pt idx="189">
                  <c:v>191.7</c:v>
                </c:pt>
                <c:pt idx="190">
                  <c:v>193.98000000000019</c:v>
                </c:pt>
                <c:pt idx="191">
                  <c:v>195.95000000000007</c:v>
                </c:pt>
                <c:pt idx="192">
                  <c:v>196.67</c:v>
                </c:pt>
                <c:pt idx="193">
                  <c:v>198.47</c:v>
                </c:pt>
                <c:pt idx="194">
                  <c:v>200.45000000000007</c:v>
                </c:pt>
                <c:pt idx="195">
                  <c:v>202.47</c:v>
                </c:pt>
                <c:pt idx="196">
                  <c:v>204.12</c:v>
                </c:pt>
                <c:pt idx="197">
                  <c:v>205.58</c:v>
                </c:pt>
                <c:pt idx="198">
                  <c:v>207.45000000000007</c:v>
                </c:pt>
                <c:pt idx="199">
                  <c:v>209.65</c:v>
                </c:pt>
                <c:pt idx="200">
                  <c:v>210.66</c:v>
                </c:pt>
                <c:pt idx="201">
                  <c:v>211.68</c:v>
                </c:pt>
                <c:pt idx="202">
                  <c:v>214.23</c:v>
                </c:pt>
                <c:pt idx="203">
                  <c:v>216.25</c:v>
                </c:pt>
                <c:pt idx="204">
                  <c:v>218.28</c:v>
                </c:pt>
                <c:pt idx="205">
                  <c:v>219.64</c:v>
                </c:pt>
                <c:pt idx="206">
                  <c:v>221.3</c:v>
                </c:pt>
                <c:pt idx="207">
                  <c:v>223.38000000000019</c:v>
                </c:pt>
                <c:pt idx="208">
                  <c:v>225.14</c:v>
                </c:pt>
                <c:pt idx="209">
                  <c:v>226.33</c:v>
                </c:pt>
                <c:pt idx="210">
                  <c:v>227.7</c:v>
                </c:pt>
                <c:pt idx="211">
                  <c:v>229.72</c:v>
                </c:pt>
                <c:pt idx="212">
                  <c:v>232.45000000000007</c:v>
                </c:pt>
                <c:pt idx="213">
                  <c:v>234.03</c:v>
                </c:pt>
                <c:pt idx="214">
                  <c:v>235.29</c:v>
                </c:pt>
                <c:pt idx="215">
                  <c:v>236.75</c:v>
                </c:pt>
                <c:pt idx="216">
                  <c:v>239.03</c:v>
                </c:pt>
                <c:pt idx="217">
                  <c:v>241.3</c:v>
                </c:pt>
                <c:pt idx="218">
                  <c:v>242.17</c:v>
                </c:pt>
                <c:pt idx="219">
                  <c:v>243.70999999999998</c:v>
                </c:pt>
                <c:pt idx="220">
                  <c:v>245.68</c:v>
                </c:pt>
                <c:pt idx="221">
                  <c:v>247.44</c:v>
                </c:pt>
                <c:pt idx="222">
                  <c:v>248.89000000000001</c:v>
                </c:pt>
                <c:pt idx="223">
                  <c:v>250.79</c:v>
                </c:pt>
                <c:pt idx="224">
                  <c:v>252.69</c:v>
                </c:pt>
                <c:pt idx="225">
                  <c:v>254.58</c:v>
                </c:pt>
                <c:pt idx="226">
                  <c:v>255.73</c:v>
                </c:pt>
                <c:pt idx="227">
                  <c:v>256.63</c:v>
                </c:pt>
                <c:pt idx="228">
                  <c:v>257.91000000000003</c:v>
                </c:pt>
                <c:pt idx="229">
                  <c:v>260.19</c:v>
                </c:pt>
                <c:pt idx="230">
                  <c:v>262.24</c:v>
                </c:pt>
                <c:pt idx="231">
                  <c:v>263.77999999999969</c:v>
                </c:pt>
                <c:pt idx="232">
                  <c:v>265.32</c:v>
                </c:pt>
                <c:pt idx="233">
                  <c:v>266.86</c:v>
                </c:pt>
                <c:pt idx="234">
                  <c:v>268.52</c:v>
                </c:pt>
                <c:pt idx="235">
                  <c:v>270.14999999999998</c:v>
                </c:pt>
                <c:pt idx="236">
                  <c:v>271.5</c:v>
                </c:pt>
                <c:pt idx="237">
                  <c:v>273.05</c:v>
                </c:pt>
                <c:pt idx="238">
                  <c:v>275.06</c:v>
                </c:pt>
                <c:pt idx="239">
                  <c:v>277.06</c:v>
                </c:pt>
                <c:pt idx="240">
                  <c:v>277.07</c:v>
                </c:pt>
                <c:pt idx="241">
                  <c:v>278.68</c:v>
                </c:pt>
                <c:pt idx="242">
                  <c:v>280.62</c:v>
                </c:pt>
                <c:pt idx="243">
                  <c:v>282.57</c:v>
                </c:pt>
                <c:pt idx="244">
                  <c:v>283.76</c:v>
                </c:pt>
                <c:pt idx="245">
                  <c:v>284.57</c:v>
                </c:pt>
                <c:pt idx="246">
                  <c:v>285.95999999999964</c:v>
                </c:pt>
                <c:pt idx="247">
                  <c:v>287.39999999999969</c:v>
                </c:pt>
                <c:pt idx="248">
                  <c:v>288.77999999999969</c:v>
                </c:pt>
                <c:pt idx="249">
                  <c:v>289.64999999999998</c:v>
                </c:pt>
                <c:pt idx="250">
                  <c:v>290.51</c:v>
                </c:pt>
                <c:pt idx="251">
                  <c:v>291.89</c:v>
                </c:pt>
                <c:pt idx="252">
                  <c:v>293.28999999999962</c:v>
                </c:pt>
                <c:pt idx="253">
                  <c:v>293.83999999999969</c:v>
                </c:pt>
                <c:pt idx="254">
                  <c:v>294.32</c:v>
                </c:pt>
                <c:pt idx="255">
                  <c:v>294.85000000000002</c:v>
                </c:pt>
                <c:pt idx="256">
                  <c:v>295.62</c:v>
                </c:pt>
                <c:pt idx="257">
                  <c:v>295.95999999999964</c:v>
                </c:pt>
                <c:pt idx="258">
                  <c:v>296.33999999999969</c:v>
                </c:pt>
                <c:pt idx="259">
                  <c:v>296.70999999999964</c:v>
                </c:pt>
                <c:pt idx="260">
                  <c:v>297.08999999999969</c:v>
                </c:pt>
                <c:pt idx="261">
                  <c:v>296.77</c:v>
                </c:pt>
                <c:pt idx="262">
                  <c:v>296.37</c:v>
                </c:pt>
                <c:pt idx="263">
                  <c:v>296.54000000000002</c:v>
                </c:pt>
                <c:pt idx="264">
                  <c:v>296.7</c:v>
                </c:pt>
                <c:pt idx="265">
                  <c:v>296.64000000000038</c:v>
                </c:pt>
                <c:pt idx="266">
                  <c:v>295.69</c:v>
                </c:pt>
                <c:pt idx="267">
                  <c:v>294.75</c:v>
                </c:pt>
                <c:pt idx="268">
                  <c:v>294.33999999999969</c:v>
                </c:pt>
                <c:pt idx="269">
                  <c:v>294.37</c:v>
                </c:pt>
                <c:pt idx="270">
                  <c:v>294.12</c:v>
                </c:pt>
                <c:pt idx="271">
                  <c:v>292.87</c:v>
                </c:pt>
                <c:pt idx="272">
                  <c:v>291.75</c:v>
                </c:pt>
                <c:pt idx="273">
                  <c:v>290.82</c:v>
                </c:pt>
                <c:pt idx="274">
                  <c:v>289.89</c:v>
                </c:pt>
                <c:pt idx="275">
                  <c:v>288.17</c:v>
                </c:pt>
                <c:pt idx="276">
                  <c:v>286.20999999999964</c:v>
                </c:pt>
                <c:pt idx="277">
                  <c:v>283.64999999999998</c:v>
                </c:pt>
                <c:pt idx="278">
                  <c:v>280.39999999999969</c:v>
                </c:pt>
                <c:pt idx="279">
                  <c:v>277.14999999999998</c:v>
                </c:pt>
                <c:pt idx="280">
                  <c:v>274.66000000000008</c:v>
                </c:pt>
                <c:pt idx="281">
                  <c:v>272.98999999999955</c:v>
                </c:pt>
                <c:pt idx="282">
                  <c:v>271.31</c:v>
                </c:pt>
                <c:pt idx="283">
                  <c:v>269.39999999999969</c:v>
                </c:pt>
                <c:pt idx="284">
                  <c:v>266.88</c:v>
                </c:pt>
                <c:pt idx="285">
                  <c:v>264.37</c:v>
                </c:pt>
                <c:pt idx="286">
                  <c:v>261.5</c:v>
                </c:pt>
                <c:pt idx="287">
                  <c:v>256.75</c:v>
                </c:pt>
                <c:pt idx="288">
                  <c:v>250.69</c:v>
                </c:pt>
                <c:pt idx="289">
                  <c:v>244.63</c:v>
                </c:pt>
                <c:pt idx="290">
                  <c:v>236.89000000000001</c:v>
                </c:pt>
                <c:pt idx="291">
                  <c:v>228.26999999999998</c:v>
                </c:pt>
                <c:pt idx="292">
                  <c:v>219.7</c:v>
                </c:pt>
                <c:pt idx="293">
                  <c:v>216.01</c:v>
                </c:pt>
                <c:pt idx="294">
                  <c:v>212.33</c:v>
                </c:pt>
                <c:pt idx="295">
                  <c:v>208.7</c:v>
                </c:pt>
                <c:pt idx="296">
                  <c:v>205.43</c:v>
                </c:pt>
                <c:pt idx="297">
                  <c:v>202.16</c:v>
                </c:pt>
                <c:pt idx="298">
                  <c:v>199.97</c:v>
                </c:pt>
                <c:pt idx="299">
                  <c:v>197.78</c:v>
                </c:pt>
                <c:pt idx="300">
                  <c:v>195.59</c:v>
                </c:pt>
                <c:pt idx="301">
                  <c:v>190.58</c:v>
                </c:pt>
                <c:pt idx="302">
                  <c:v>186.33</c:v>
                </c:pt>
                <c:pt idx="303">
                  <c:v>183.3</c:v>
                </c:pt>
                <c:pt idx="304">
                  <c:v>180.3</c:v>
                </c:pt>
                <c:pt idx="305">
                  <c:v>177.31</c:v>
                </c:pt>
                <c:pt idx="306">
                  <c:v>174.7</c:v>
                </c:pt>
                <c:pt idx="307">
                  <c:v>173.23</c:v>
                </c:pt>
                <c:pt idx="308">
                  <c:v>171.76</c:v>
                </c:pt>
                <c:pt idx="309">
                  <c:v>170.28</c:v>
                </c:pt>
                <c:pt idx="310">
                  <c:v>169.01</c:v>
                </c:pt>
                <c:pt idx="311">
                  <c:v>167.79</c:v>
                </c:pt>
                <c:pt idx="312">
                  <c:v>166.57</c:v>
                </c:pt>
                <c:pt idx="313">
                  <c:v>165.33</c:v>
                </c:pt>
                <c:pt idx="314">
                  <c:v>163.46</c:v>
                </c:pt>
                <c:pt idx="315">
                  <c:v>161.68</c:v>
                </c:pt>
                <c:pt idx="316">
                  <c:v>160.1</c:v>
                </c:pt>
                <c:pt idx="317">
                  <c:v>158.51</c:v>
                </c:pt>
                <c:pt idx="318">
                  <c:v>156.73999999999998</c:v>
                </c:pt>
                <c:pt idx="319">
                  <c:v>154.87</c:v>
                </c:pt>
                <c:pt idx="320">
                  <c:v>153.19</c:v>
                </c:pt>
                <c:pt idx="321">
                  <c:v>151.53</c:v>
                </c:pt>
                <c:pt idx="322">
                  <c:v>149.73999999999998</c:v>
                </c:pt>
                <c:pt idx="323">
                  <c:v>147.76999999999998</c:v>
                </c:pt>
                <c:pt idx="324">
                  <c:v>146.76</c:v>
                </c:pt>
                <c:pt idx="325">
                  <c:v>145.91999999999999</c:v>
                </c:pt>
                <c:pt idx="326">
                  <c:v>144.96</c:v>
                </c:pt>
                <c:pt idx="327">
                  <c:v>143.62</c:v>
                </c:pt>
                <c:pt idx="328">
                  <c:v>142.44</c:v>
                </c:pt>
                <c:pt idx="329">
                  <c:v>141.39000000000001</c:v>
                </c:pt>
                <c:pt idx="330">
                  <c:v>140.34</c:v>
                </c:pt>
                <c:pt idx="331">
                  <c:v>138.73999999999998</c:v>
                </c:pt>
                <c:pt idx="332">
                  <c:v>137.35000000000019</c:v>
                </c:pt>
                <c:pt idx="333">
                  <c:v>136.57</c:v>
                </c:pt>
                <c:pt idx="334">
                  <c:v>135.78</c:v>
                </c:pt>
                <c:pt idx="335">
                  <c:v>134.93</c:v>
                </c:pt>
                <c:pt idx="336">
                  <c:v>133.80000000000001</c:v>
                </c:pt>
                <c:pt idx="337">
                  <c:v>132.66999999999999</c:v>
                </c:pt>
                <c:pt idx="338">
                  <c:v>131.69</c:v>
                </c:pt>
                <c:pt idx="339">
                  <c:v>130.70999999999998</c:v>
                </c:pt>
                <c:pt idx="340">
                  <c:v>129.72999999999999</c:v>
                </c:pt>
                <c:pt idx="341">
                  <c:v>128.84</c:v>
                </c:pt>
                <c:pt idx="342">
                  <c:v>128.28</c:v>
                </c:pt>
                <c:pt idx="343">
                  <c:v>127.71000000000002</c:v>
                </c:pt>
                <c:pt idx="344">
                  <c:v>127.16</c:v>
                </c:pt>
                <c:pt idx="345">
                  <c:v>126.66</c:v>
                </c:pt>
                <c:pt idx="346">
                  <c:v>126.16</c:v>
                </c:pt>
                <c:pt idx="347">
                  <c:v>125.64999999999999</c:v>
                </c:pt>
                <c:pt idx="348">
                  <c:v>124.78</c:v>
                </c:pt>
                <c:pt idx="349">
                  <c:v>124.16</c:v>
                </c:pt>
                <c:pt idx="350">
                  <c:v>123.56</c:v>
                </c:pt>
                <c:pt idx="351">
                  <c:v>122.96000000000002</c:v>
                </c:pt>
                <c:pt idx="352">
                  <c:v>122.52</c:v>
                </c:pt>
                <c:pt idx="353">
                  <c:v>122.09</c:v>
                </c:pt>
                <c:pt idx="354">
                  <c:v>121.63</c:v>
                </c:pt>
                <c:pt idx="355">
                  <c:v>121.16999999999999</c:v>
                </c:pt>
                <c:pt idx="356">
                  <c:v>121.08</c:v>
                </c:pt>
                <c:pt idx="357">
                  <c:v>120.72</c:v>
                </c:pt>
                <c:pt idx="358">
                  <c:v>119.76</c:v>
                </c:pt>
                <c:pt idx="359">
                  <c:v>119.51</c:v>
                </c:pt>
                <c:pt idx="360">
                  <c:v>119.27</c:v>
                </c:pt>
                <c:pt idx="361">
                  <c:v>118.85</c:v>
                </c:pt>
                <c:pt idx="362">
                  <c:v>118.13</c:v>
                </c:pt>
                <c:pt idx="363">
                  <c:v>117.6</c:v>
                </c:pt>
                <c:pt idx="364">
                  <c:v>117.5</c:v>
                </c:pt>
                <c:pt idx="365">
                  <c:v>117.39</c:v>
                </c:pt>
                <c:pt idx="366">
                  <c:v>116.96000000000002</c:v>
                </c:pt>
                <c:pt idx="367">
                  <c:v>116.45</c:v>
                </c:pt>
                <c:pt idx="368">
                  <c:v>116.3</c:v>
                </c:pt>
                <c:pt idx="369">
                  <c:v>116.16999999999999</c:v>
                </c:pt>
                <c:pt idx="370">
                  <c:v>116.04</c:v>
                </c:pt>
                <c:pt idx="371">
                  <c:v>115.7</c:v>
                </c:pt>
                <c:pt idx="372">
                  <c:v>115.36</c:v>
                </c:pt>
                <c:pt idx="373">
                  <c:v>115.19</c:v>
                </c:pt>
                <c:pt idx="374">
                  <c:v>114.99000000000002</c:v>
                </c:pt>
                <c:pt idx="375">
                  <c:v>114.58</c:v>
                </c:pt>
                <c:pt idx="376">
                  <c:v>114.14999999999999</c:v>
                </c:pt>
                <c:pt idx="377">
                  <c:v>113.99000000000002</c:v>
                </c:pt>
                <c:pt idx="378">
                  <c:v>113.82</c:v>
                </c:pt>
                <c:pt idx="379">
                  <c:v>113.56</c:v>
                </c:pt>
                <c:pt idx="380">
                  <c:v>112.95</c:v>
                </c:pt>
                <c:pt idx="381">
                  <c:v>112.61</c:v>
                </c:pt>
                <c:pt idx="382">
                  <c:v>112.46000000000002</c:v>
                </c:pt>
                <c:pt idx="383">
                  <c:v>112.2</c:v>
                </c:pt>
                <c:pt idx="384">
                  <c:v>111.59</c:v>
                </c:pt>
                <c:pt idx="385">
                  <c:v>111.28</c:v>
                </c:pt>
                <c:pt idx="386">
                  <c:v>111.11</c:v>
                </c:pt>
                <c:pt idx="387">
                  <c:v>110.9100000000001</c:v>
                </c:pt>
                <c:pt idx="388">
                  <c:v>110.48</c:v>
                </c:pt>
                <c:pt idx="389">
                  <c:v>110.05</c:v>
                </c:pt>
                <c:pt idx="390">
                  <c:v>109.92</c:v>
                </c:pt>
                <c:pt idx="391">
                  <c:v>109.88</c:v>
                </c:pt>
                <c:pt idx="392">
                  <c:v>109.75</c:v>
                </c:pt>
                <c:pt idx="393">
                  <c:v>109.55</c:v>
                </c:pt>
                <c:pt idx="394">
                  <c:v>109.34</c:v>
                </c:pt>
                <c:pt idx="395">
                  <c:v>109.14</c:v>
                </c:pt>
                <c:pt idx="396">
                  <c:v>108.84</c:v>
                </c:pt>
                <c:pt idx="397">
                  <c:v>108.43</c:v>
                </c:pt>
                <c:pt idx="398">
                  <c:v>108.01</c:v>
                </c:pt>
                <c:pt idx="399">
                  <c:v>107.82</c:v>
                </c:pt>
                <c:pt idx="400">
                  <c:v>107.78</c:v>
                </c:pt>
                <c:pt idx="401">
                  <c:v>107.63</c:v>
                </c:pt>
                <c:pt idx="402">
                  <c:v>107.42</c:v>
                </c:pt>
                <c:pt idx="403">
                  <c:v>107.21000000000002</c:v>
                </c:pt>
                <c:pt idx="404">
                  <c:v>107.01</c:v>
                </c:pt>
                <c:pt idx="405">
                  <c:v>106.74000000000002</c:v>
                </c:pt>
                <c:pt idx="406">
                  <c:v>106.4400000000001</c:v>
                </c:pt>
                <c:pt idx="407">
                  <c:v>106.14</c:v>
                </c:pt>
                <c:pt idx="408">
                  <c:v>105.81</c:v>
                </c:pt>
                <c:pt idx="409">
                  <c:v>105.48</c:v>
                </c:pt>
                <c:pt idx="410">
                  <c:v>105.14999999999999</c:v>
                </c:pt>
                <c:pt idx="411">
                  <c:v>104.82</c:v>
                </c:pt>
                <c:pt idx="412">
                  <c:v>104.49000000000002</c:v>
                </c:pt>
                <c:pt idx="413">
                  <c:v>104.31</c:v>
                </c:pt>
                <c:pt idx="414">
                  <c:v>104.24000000000002</c:v>
                </c:pt>
                <c:pt idx="415">
                  <c:v>103.97</c:v>
                </c:pt>
                <c:pt idx="416">
                  <c:v>103.69</c:v>
                </c:pt>
                <c:pt idx="417">
                  <c:v>103.43</c:v>
                </c:pt>
                <c:pt idx="418">
                  <c:v>103.19</c:v>
                </c:pt>
                <c:pt idx="419">
                  <c:v>103.01</c:v>
                </c:pt>
                <c:pt idx="420">
                  <c:v>102.83</c:v>
                </c:pt>
                <c:pt idx="421">
                  <c:v>102.64999999999999</c:v>
                </c:pt>
                <c:pt idx="422">
                  <c:v>102.38</c:v>
                </c:pt>
                <c:pt idx="423">
                  <c:v>101.99000000000002</c:v>
                </c:pt>
                <c:pt idx="424">
                  <c:v>101.64999999999999</c:v>
                </c:pt>
                <c:pt idx="425">
                  <c:v>101.52</c:v>
                </c:pt>
                <c:pt idx="426">
                  <c:v>101.39</c:v>
                </c:pt>
                <c:pt idx="427">
                  <c:v>101.22</c:v>
                </c:pt>
                <c:pt idx="428">
                  <c:v>101.01</c:v>
                </c:pt>
                <c:pt idx="429">
                  <c:v>100.8</c:v>
                </c:pt>
                <c:pt idx="430">
                  <c:v>100.59</c:v>
                </c:pt>
                <c:pt idx="431">
                  <c:v>100.31</c:v>
                </c:pt>
                <c:pt idx="432">
                  <c:v>99.933000000000007</c:v>
                </c:pt>
                <c:pt idx="433">
                  <c:v>99.56</c:v>
                </c:pt>
                <c:pt idx="434">
                  <c:v>99.32</c:v>
                </c:pt>
                <c:pt idx="435">
                  <c:v>99.127999999999986</c:v>
                </c:pt>
                <c:pt idx="436">
                  <c:v>98.958000000000013</c:v>
                </c:pt>
                <c:pt idx="437">
                  <c:v>98.79</c:v>
                </c:pt>
                <c:pt idx="438">
                  <c:v>98.620999999999981</c:v>
                </c:pt>
                <c:pt idx="439">
                  <c:v>98.432000000000002</c:v>
                </c:pt>
                <c:pt idx="440">
                  <c:v>98.061000000000007</c:v>
                </c:pt>
                <c:pt idx="441">
                  <c:v>97.664000000000001</c:v>
                </c:pt>
                <c:pt idx="442">
                  <c:v>97.245999999999995</c:v>
                </c:pt>
                <c:pt idx="443">
                  <c:v>97.137999999999991</c:v>
                </c:pt>
                <c:pt idx="444">
                  <c:v>97.034999999999997</c:v>
                </c:pt>
                <c:pt idx="445">
                  <c:v>96.768000000000001</c:v>
                </c:pt>
                <c:pt idx="446">
                  <c:v>96.501999999999995</c:v>
                </c:pt>
                <c:pt idx="447">
                  <c:v>96.247000000000099</c:v>
                </c:pt>
                <c:pt idx="448">
                  <c:v>95.997000000000099</c:v>
                </c:pt>
                <c:pt idx="449">
                  <c:v>95.784999999999997</c:v>
                </c:pt>
                <c:pt idx="450">
                  <c:v>95.680999999999983</c:v>
                </c:pt>
                <c:pt idx="451">
                  <c:v>95.577999999999989</c:v>
                </c:pt>
                <c:pt idx="452">
                  <c:v>95.474000000000004</c:v>
                </c:pt>
                <c:pt idx="453">
                  <c:v>95.301000000000002</c:v>
                </c:pt>
                <c:pt idx="454">
                  <c:v>94.772999999999982</c:v>
                </c:pt>
                <c:pt idx="455">
                  <c:v>94.617999999999995</c:v>
                </c:pt>
                <c:pt idx="456">
                  <c:v>94.570999999999998</c:v>
                </c:pt>
                <c:pt idx="457">
                  <c:v>94.522999999999982</c:v>
                </c:pt>
                <c:pt idx="458">
                  <c:v>94.203000000000003</c:v>
                </c:pt>
                <c:pt idx="459">
                  <c:v>94.045000000000002</c:v>
                </c:pt>
                <c:pt idx="460">
                  <c:v>93.995000000000005</c:v>
                </c:pt>
                <c:pt idx="461">
                  <c:v>93.881</c:v>
                </c:pt>
                <c:pt idx="462">
                  <c:v>93.394000000000005</c:v>
                </c:pt>
                <c:pt idx="463">
                  <c:v>92.918999999999997</c:v>
                </c:pt>
                <c:pt idx="464">
                  <c:v>92.962000000000003</c:v>
                </c:pt>
                <c:pt idx="465">
                  <c:v>92.945000000000007</c:v>
                </c:pt>
              </c:numCache>
            </c:numRef>
          </c:yVal>
          <c:smooth val="0"/>
        </c:ser>
        <c:ser>
          <c:idx val="0"/>
          <c:order val="1"/>
          <c:tx>
            <c:v>Hysol / Non-irrad</c:v>
          </c:tx>
          <c:spPr>
            <a:ln w="28575">
              <a:noFill/>
            </a:ln>
          </c:spPr>
          <c:marker>
            <c:symbol val="circle"/>
            <c:size val="2"/>
            <c:spPr>
              <a:solidFill>
                <a:srgbClr val="0070C0"/>
              </a:solidFill>
              <a:ln>
                <a:solidFill>
                  <a:srgbClr val="0070C0"/>
                </a:solidFill>
              </a:ln>
            </c:spPr>
          </c:marker>
          <c:xVal>
            <c:numRef>
              <c:f>'Hysol Irrad'!$C$2:$C$467</c:f>
              <c:numCache>
                <c:formatCode>General</c:formatCode>
                <c:ptCount val="466"/>
                <c:pt idx="0">
                  <c:v>4.986300000000017E-6</c:v>
                </c:pt>
                <c:pt idx="1">
                  <c:v>1.5511000000000028E-5</c:v>
                </c:pt>
                <c:pt idx="2">
                  <c:v>2.6035000000000082E-5</c:v>
                </c:pt>
                <c:pt idx="3">
                  <c:v>3.6560000000000057E-5</c:v>
                </c:pt>
                <c:pt idx="4">
                  <c:v>4.70840000000001E-5</c:v>
                </c:pt>
                <c:pt idx="5">
                  <c:v>5.7609000000000071E-5</c:v>
                </c:pt>
                <c:pt idx="6">
                  <c:v>6.8133000000000128E-5</c:v>
                </c:pt>
                <c:pt idx="7">
                  <c:v>7.8658000000000113E-5</c:v>
                </c:pt>
                <c:pt idx="8">
                  <c:v>8.9182000000000028E-5</c:v>
                </c:pt>
                <c:pt idx="9">
                  <c:v>3.3611000000000036E-3</c:v>
                </c:pt>
                <c:pt idx="10">
                  <c:v>5.0463000000000079E-3</c:v>
                </c:pt>
                <c:pt idx="11">
                  <c:v>8.1045000000000006E-3</c:v>
                </c:pt>
                <c:pt idx="12">
                  <c:v>1.2303000000000001E-2</c:v>
                </c:pt>
                <c:pt idx="13">
                  <c:v>1.6872000000000005E-2</c:v>
                </c:pt>
                <c:pt idx="14">
                  <c:v>1.8602000000000021E-2</c:v>
                </c:pt>
                <c:pt idx="15">
                  <c:v>2.0986000000000001E-2</c:v>
                </c:pt>
                <c:pt idx="16">
                  <c:v>2.5182E-2</c:v>
                </c:pt>
                <c:pt idx="17">
                  <c:v>2.8484000000000002E-2</c:v>
                </c:pt>
                <c:pt idx="18">
                  <c:v>3.3634000000000004E-2</c:v>
                </c:pt>
                <c:pt idx="19">
                  <c:v>3.5501999999999999E-2</c:v>
                </c:pt>
                <c:pt idx="20">
                  <c:v>3.9061999999999999E-2</c:v>
                </c:pt>
                <c:pt idx="21">
                  <c:v>4.2597000000000079E-2</c:v>
                </c:pt>
                <c:pt idx="22">
                  <c:v>4.6864000000000003E-2</c:v>
                </c:pt>
                <c:pt idx="23">
                  <c:v>4.8952000000000002E-2</c:v>
                </c:pt>
                <c:pt idx="24">
                  <c:v>5.1018000000000022E-2</c:v>
                </c:pt>
                <c:pt idx="25">
                  <c:v>5.5035000000000014E-2</c:v>
                </c:pt>
                <c:pt idx="26">
                  <c:v>5.8984000000000002E-2</c:v>
                </c:pt>
                <c:pt idx="27">
                  <c:v>6.2429999999999999E-2</c:v>
                </c:pt>
                <c:pt idx="28">
                  <c:v>6.5892000000000117E-2</c:v>
                </c:pt>
                <c:pt idx="29">
                  <c:v>6.9825999999999999E-2</c:v>
                </c:pt>
                <c:pt idx="30">
                  <c:v>7.3759000000000019E-2</c:v>
                </c:pt>
                <c:pt idx="31">
                  <c:v>7.7008999999999994E-2</c:v>
                </c:pt>
                <c:pt idx="32">
                  <c:v>7.9342000000000093E-2</c:v>
                </c:pt>
                <c:pt idx="33">
                  <c:v>8.167600000000004E-2</c:v>
                </c:pt>
                <c:pt idx="34">
                  <c:v>8.5031000000000023E-2</c:v>
                </c:pt>
                <c:pt idx="35">
                  <c:v>8.8808000000000067E-2</c:v>
                </c:pt>
                <c:pt idx="36">
                  <c:v>9.180600000000004E-2</c:v>
                </c:pt>
                <c:pt idx="37">
                  <c:v>9.4389000000000001E-2</c:v>
                </c:pt>
                <c:pt idx="38">
                  <c:v>9.6971000000000002E-2</c:v>
                </c:pt>
                <c:pt idx="39">
                  <c:v>9.9553000000000141E-2</c:v>
                </c:pt>
                <c:pt idx="40">
                  <c:v>0.1054900000000001</c:v>
                </c:pt>
                <c:pt idx="41">
                  <c:v>0.10870000000000012</c:v>
                </c:pt>
                <c:pt idx="42">
                  <c:v>0.11173000000000002</c:v>
                </c:pt>
                <c:pt idx="43">
                  <c:v>0.1151900000000001</c:v>
                </c:pt>
                <c:pt idx="44">
                  <c:v>0.11867000000000009</c:v>
                </c:pt>
                <c:pt idx="45">
                  <c:v>0.1215200000000001</c:v>
                </c:pt>
                <c:pt idx="46">
                  <c:v>0.12436999999999998</c:v>
                </c:pt>
                <c:pt idx="47">
                  <c:v>0.12720999999999999</c:v>
                </c:pt>
                <c:pt idx="48">
                  <c:v>0.13006000000000001</c:v>
                </c:pt>
                <c:pt idx="49">
                  <c:v>0.13664000000000001</c:v>
                </c:pt>
                <c:pt idx="50">
                  <c:v>0.13985</c:v>
                </c:pt>
                <c:pt idx="51">
                  <c:v>0.14305000000000001</c:v>
                </c:pt>
                <c:pt idx="52">
                  <c:v>0.14625000000000019</c:v>
                </c:pt>
                <c:pt idx="53">
                  <c:v>0.14946000000000029</c:v>
                </c:pt>
                <c:pt idx="54">
                  <c:v>0.15270000000000022</c:v>
                </c:pt>
                <c:pt idx="55">
                  <c:v>0.15593000000000029</c:v>
                </c:pt>
                <c:pt idx="56">
                  <c:v>0.15916000000000019</c:v>
                </c:pt>
                <c:pt idx="57">
                  <c:v>0.16245000000000001</c:v>
                </c:pt>
                <c:pt idx="58">
                  <c:v>0.16569999999999999</c:v>
                </c:pt>
                <c:pt idx="59">
                  <c:v>0.16857</c:v>
                </c:pt>
                <c:pt idx="60">
                  <c:v>0.17144000000000026</c:v>
                </c:pt>
                <c:pt idx="61">
                  <c:v>0.17430999999999999</c:v>
                </c:pt>
                <c:pt idx="62">
                  <c:v>0.17843000000000026</c:v>
                </c:pt>
                <c:pt idx="63">
                  <c:v>0.18171000000000029</c:v>
                </c:pt>
                <c:pt idx="64">
                  <c:v>0.18381000000000022</c:v>
                </c:pt>
                <c:pt idx="65">
                  <c:v>0.18665000000000001</c:v>
                </c:pt>
                <c:pt idx="66">
                  <c:v>0.19202</c:v>
                </c:pt>
                <c:pt idx="67">
                  <c:v>0.19427</c:v>
                </c:pt>
                <c:pt idx="68">
                  <c:v>0.19653000000000001</c:v>
                </c:pt>
                <c:pt idx="69">
                  <c:v>0.20005999999999999</c:v>
                </c:pt>
                <c:pt idx="70">
                  <c:v>0.20419999999999999</c:v>
                </c:pt>
                <c:pt idx="71">
                  <c:v>0.20910000000000001</c:v>
                </c:pt>
                <c:pt idx="72">
                  <c:v>0.21170000000000022</c:v>
                </c:pt>
                <c:pt idx="73">
                  <c:v>0.21429000000000026</c:v>
                </c:pt>
                <c:pt idx="74">
                  <c:v>0.21819000000000019</c:v>
                </c:pt>
                <c:pt idx="75">
                  <c:v>0.22216</c:v>
                </c:pt>
                <c:pt idx="76">
                  <c:v>0.22586999999999999</c:v>
                </c:pt>
                <c:pt idx="77">
                  <c:v>0.22950000000000001</c:v>
                </c:pt>
                <c:pt idx="78">
                  <c:v>0.23313999999999999</c:v>
                </c:pt>
                <c:pt idx="79">
                  <c:v>0.23658999999999999</c:v>
                </c:pt>
                <c:pt idx="80">
                  <c:v>0.23910000000000001</c:v>
                </c:pt>
                <c:pt idx="81">
                  <c:v>0.24162</c:v>
                </c:pt>
                <c:pt idx="82">
                  <c:v>0.24474000000000029</c:v>
                </c:pt>
                <c:pt idx="83">
                  <c:v>0.24917</c:v>
                </c:pt>
                <c:pt idx="84">
                  <c:v>0.25295000000000001</c:v>
                </c:pt>
                <c:pt idx="85">
                  <c:v>0.25486000000000031</c:v>
                </c:pt>
                <c:pt idx="86">
                  <c:v>0.25735000000000002</c:v>
                </c:pt>
                <c:pt idx="87">
                  <c:v>0.26162000000000002</c:v>
                </c:pt>
                <c:pt idx="88">
                  <c:v>0.26589000000000002</c:v>
                </c:pt>
                <c:pt idx="89">
                  <c:v>0.26845000000000002</c:v>
                </c:pt>
                <c:pt idx="90">
                  <c:v>0.27059</c:v>
                </c:pt>
                <c:pt idx="91">
                  <c:v>0.27413000000000004</c:v>
                </c:pt>
                <c:pt idx="92">
                  <c:v>0.27826000000000001</c:v>
                </c:pt>
                <c:pt idx="93">
                  <c:v>0.28159000000000001</c:v>
                </c:pt>
                <c:pt idx="94">
                  <c:v>0.28386000000000039</c:v>
                </c:pt>
                <c:pt idx="95">
                  <c:v>0.28746000000000038</c:v>
                </c:pt>
                <c:pt idx="96">
                  <c:v>0.29202000000000039</c:v>
                </c:pt>
                <c:pt idx="97">
                  <c:v>0.29595000000000032</c:v>
                </c:pt>
                <c:pt idx="98">
                  <c:v>0.29851000000000039</c:v>
                </c:pt>
                <c:pt idx="99">
                  <c:v>0.30172000000000032</c:v>
                </c:pt>
                <c:pt idx="100">
                  <c:v>0.30541000000000051</c:v>
                </c:pt>
                <c:pt idx="101">
                  <c:v>0.30963000000000002</c:v>
                </c:pt>
                <c:pt idx="102">
                  <c:v>0.31255000000000038</c:v>
                </c:pt>
                <c:pt idx="103">
                  <c:v>0.31548000000000065</c:v>
                </c:pt>
                <c:pt idx="104">
                  <c:v>0.31841000000000064</c:v>
                </c:pt>
                <c:pt idx="105">
                  <c:v>0.32224000000000008</c:v>
                </c:pt>
                <c:pt idx="106">
                  <c:v>0.32604000000000039</c:v>
                </c:pt>
                <c:pt idx="107">
                  <c:v>0.32889000000000052</c:v>
                </c:pt>
                <c:pt idx="108">
                  <c:v>0.33175000000000032</c:v>
                </c:pt>
                <c:pt idx="109">
                  <c:v>0.33593000000000045</c:v>
                </c:pt>
                <c:pt idx="110">
                  <c:v>0.33944000000000052</c:v>
                </c:pt>
                <c:pt idx="111">
                  <c:v>0.34149000000000002</c:v>
                </c:pt>
                <c:pt idx="112">
                  <c:v>0.34415000000000001</c:v>
                </c:pt>
                <c:pt idx="113">
                  <c:v>0.34854000000000002</c:v>
                </c:pt>
                <c:pt idx="114">
                  <c:v>0.35294000000000031</c:v>
                </c:pt>
                <c:pt idx="115">
                  <c:v>0.35563</c:v>
                </c:pt>
                <c:pt idx="116">
                  <c:v>0.35758000000000045</c:v>
                </c:pt>
                <c:pt idx="117">
                  <c:v>0.36060000000000031</c:v>
                </c:pt>
                <c:pt idx="118">
                  <c:v>0.36487000000000064</c:v>
                </c:pt>
                <c:pt idx="119">
                  <c:v>0.36893000000000031</c:v>
                </c:pt>
                <c:pt idx="120">
                  <c:v>0.37059000000000031</c:v>
                </c:pt>
                <c:pt idx="121">
                  <c:v>0.37364000000000008</c:v>
                </c:pt>
                <c:pt idx="122">
                  <c:v>0.37766000000000038</c:v>
                </c:pt>
                <c:pt idx="123">
                  <c:v>0.38125000000000031</c:v>
                </c:pt>
                <c:pt idx="124">
                  <c:v>0.38348000000000076</c:v>
                </c:pt>
                <c:pt idx="125">
                  <c:v>0.38572000000000045</c:v>
                </c:pt>
                <c:pt idx="126">
                  <c:v>0.38947000000000065</c:v>
                </c:pt>
                <c:pt idx="127">
                  <c:v>0.39471000000000045</c:v>
                </c:pt>
                <c:pt idx="128">
                  <c:v>0.39843000000000045</c:v>
                </c:pt>
                <c:pt idx="129">
                  <c:v>0.40107000000000032</c:v>
                </c:pt>
                <c:pt idx="130">
                  <c:v>0.4037</c:v>
                </c:pt>
                <c:pt idx="131">
                  <c:v>0.40754000000000001</c:v>
                </c:pt>
                <c:pt idx="132">
                  <c:v>0.41282000000000052</c:v>
                </c:pt>
                <c:pt idx="133">
                  <c:v>0.41516000000000008</c:v>
                </c:pt>
                <c:pt idx="134">
                  <c:v>0.41740000000000038</c:v>
                </c:pt>
                <c:pt idx="135">
                  <c:v>0.42101000000000038</c:v>
                </c:pt>
                <c:pt idx="136">
                  <c:v>0.42556000000000038</c:v>
                </c:pt>
                <c:pt idx="137">
                  <c:v>0.42846000000000045</c:v>
                </c:pt>
                <c:pt idx="138">
                  <c:v>0.43073</c:v>
                </c:pt>
                <c:pt idx="139">
                  <c:v>0.43397000000000052</c:v>
                </c:pt>
                <c:pt idx="140">
                  <c:v>0.43843000000000032</c:v>
                </c:pt>
                <c:pt idx="141">
                  <c:v>0.44155</c:v>
                </c:pt>
                <c:pt idx="142">
                  <c:v>0.44392000000000031</c:v>
                </c:pt>
                <c:pt idx="143">
                  <c:v>0.44629999999999997</c:v>
                </c:pt>
                <c:pt idx="144">
                  <c:v>0.44867000000000001</c:v>
                </c:pt>
                <c:pt idx="145">
                  <c:v>0.45509000000000011</c:v>
                </c:pt>
                <c:pt idx="146">
                  <c:v>0.45811000000000002</c:v>
                </c:pt>
                <c:pt idx="147">
                  <c:v>0.46092000000000038</c:v>
                </c:pt>
                <c:pt idx="148">
                  <c:v>0.46374000000000004</c:v>
                </c:pt>
                <c:pt idx="149">
                  <c:v>0.46685000000000032</c:v>
                </c:pt>
                <c:pt idx="150">
                  <c:v>0.47062000000000032</c:v>
                </c:pt>
                <c:pt idx="151">
                  <c:v>0.47457000000000032</c:v>
                </c:pt>
                <c:pt idx="152">
                  <c:v>0.47855000000000031</c:v>
                </c:pt>
                <c:pt idx="153">
                  <c:v>0.48252000000000045</c:v>
                </c:pt>
                <c:pt idx="154">
                  <c:v>0.48556000000000032</c:v>
                </c:pt>
                <c:pt idx="155">
                  <c:v>0.48803000000000002</c:v>
                </c:pt>
                <c:pt idx="156">
                  <c:v>0.49050000000000032</c:v>
                </c:pt>
                <c:pt idx="157">
                  <c:v>0.49354000000000031</c:v>
                </c:pt>
                <c:pt idx="158">
                  <c:v>0.49867000000000039</c:v>
                </c:pt>
                <c:pt idx="159">
                  <c:v>0.50195999999999996</c:v>
                </c:pt>
                <c:pt idx="160">
                  <c:v>0.50461</c:v>
                </c:pt>
                <c:pt idx="161">
                  <c:v>0.50724999999999998</c:v>
                </c:pt>
                <c:pt idx="162">
                  <c:v>0.51235999999999959</c:v>
                </c:pt>
                <c:pt idx="163">
                  <c:v>0.51614000000000004</c:v>
                </c:pt>
                <c:pt idx="164">
                  <c:v>0.51866000000000001</c:v>
                </c:pt>
                <c:pt idx="165">
                  <c:v>0.52119000000000004</c:v>
                </c:pt>
                <c:pt idx="166">
                  <c:v>0.52371000000000001</c:v>
                </c:pt>
                <c:pt idx="167">
                  <c:v>0.52947999999999951</c:v>
                </c:pt>
                <c:pt idx="168">
                  <c:v>0.53259000000000001</c:v>
                </c:pt>
                <c:pt idx="169">
                  <c:v>0.53555999999999959</c:v>
                </c:pt>
                <c:pt idx="170">
                  <c:v>0.53852999999999951</c:v>
                </c:pt>
                <c:pt idx="171">
                  <c:v>0.54205999999999999</c:v>
                </c:pt>
                <c:pt idx="172">
                  <c:v>0.5454599999999995</c:v>
                </c:pt>
                <c:pt idx="173">
                  <c:v>0.54873000000000005</c:v>
                </c:pt>
                <c:pt idx="174">
                  <c:v>0.55200000000000005</c:v>
                </c:pt>
                <c:pt idx="175">
                  <c:v>0.55527000000000004</c:v>
                </c:pt>
                <c:pt idx="176">
                  <c:v>0.55805000000000005</c:v>
                </c:pt>
                <c:pt idx="177">
                  <c:v>0.56066000000000005</c:v>
                </c:pt>
                <c:pt idx="178">
                  <c:v>0.56327000000000005</c:v>
                </c:pt>
                <c:pt idx="179">
                  <c:v>0.56645999999999996</c:v>
                </c:pt>
                <c:pt idx="180">
                  <c:v>0.57177000000000089</c:v>
                </c:pt>
                <c:pt idx="181">
                  <c:v>0.57494000000000089</c:v>
                </c:pt>
                <c:pt idx="182">
                  <c:v>0.57811000000000001</c:v>
                </c:pt>
                <c:pt idx="183">
                  <c:v>0.58126999999999895</c:v>
                </c:pt>
                <c:pt idx="184">
                  <c:v>0.58426999999999896</c:v>
                </c:pt>
                <c:pt idx="185">
                  <c:v>0.58677000000000001</c:v>
                </c:pt>
                <c:pt idx="186">
                  <c:v>0.58926999999999896</c:v>
                </c:pt>
                <c:pt idx="187">
                  <c:v>0.59331999999999896</c:v>
                </c:pt>
                <c:pt idx="188">
                  <c:v>0.5989099999999995</c:v>
                </c:pt>
                <c:pt idx="189">
                  <c:v>0.60224000000000077</c:v>
                </c:pt>
                <c:pt idx="190">
                  <c:v>0.6047000000000009</c:v>
                </c:pt>
                <c:pt idx="191">
                  <c:v>0.60716000000000003</c:v>
                </c:pt>
                <c:pt idx="192">
                  <c:v>0.60962000000000105</c:v>
                </c:pt>
                <c:pt idx="193">
                  <c:v>0.61560000000000104</c:v>
                </c:pt>
                <c:pt idx="194">
                  <c:v>0.61900999999999995</c:v>
                </c:pt>
                <c:pt idx="195">
                  <c:v>0.62213000000000063</c:v>
                </c:pt>
                <c:pt idx="196">
                  <c:v>0.62525000000000064</c:v>
                </c:pt>
                <c:pt idx="197">
                  <c:v>0.62866000000000077</c:v>
                </c:pt>
                <c:pt idx="198">
                  <c:v>0.63258999999999999</c:v>
                </c:pt>
                <c:pt idx="199">
                  <c:v>0.63592000000000104</c:v>
                </c:pt>
                <c:pt idx="200">
                  <c:v>0.63926000000000005</c:v>
                </c:pt>
                <c:pt idx="201">
                  <c:v>0.64259999999999995</c:v>
                </c:pt>
                <c:pt idx="202">
                  <c:v>0.64525000000000077</c:v>
                </c:pt>
                <c:pt idx="203">
                  <c:v>0.64751999999999998</c:v>
                </c:pt>
                <c:pt idx="204">
                  <c:v>0.64978000000000102</c:v>
                </c:pt>
                <c:pt idx="205">
                  <c:v>0.65423000000000064</c:v>
                </c:pt>
                <c:pt idx="206">
                  <c:v>0.65808000000000078</c:v>
                </c:pt>
                <c:pt idx="207">
                  <c:v>0.66072000000000131</c:v>
                </c:pt>
                <c:pt idx="208">
                  <c:v>0.6633700000000009</c:v>
                </c:pt>
                <c:pt idx="209">
                  <c:v>0.66601000000000077</c:v>
                </c:pt>
                <c:pt idx="210">
                  <c:v>0.67274000000000156</c:v>
                </c:pt>
                <c:pt idx="211">
                  <c:v>0.67517000000000105</c:v>
                </c:pt>
                <c:pt idx="212">
                  <c:v>0.67760000000000142</c:v>
                </c:pt>
                <c:pt idx="213">
                  <c:v>0.68003000000000002</c:v>
                </c:pt>
                <c:pt idx="214">
                  <c:v>0.6845</c:v>
                </c:pt>
                <c:pt idx="215">
                  <c:v>0.68960999999999995</c:v>
                </c:pt>
                <c:pt idx="216">
                  <c:v>0.69201999999999997</c:v>
                </c:pt>
                <c:pt idx="217">
                  <c:v>0.6944399999999995</c:v>
                </c:pt>
                <c:pt idx="218">
                  <c:v>0.69855999999999996</c:v>
                </c:pt>
                <c:pt idx="219">
                  <c:v>0.70237000000000005</c:v>
                </c:pt>
                <c:pt idx="220">
                  <c:v>0.70461000000000062</c:v>
                </c:pt>
                <c:pt idx="221">
                  <c:v>0.70685000000000064</c:v>
                </c:pt>
                <c:pt idx="222">
                  <c:v>0.71033999999999997</c:v>
                </c:pt>
                <c:pt idx="223">
                  <c:v>0.71550999999999998</c:v>
                </c:pt>
                <c:pt idx="224">
                  <c:v>0.71938000000000002</c:v>
                </c:pt>
                <c:pt idx="225">
                  <c:v>0.72201000000000004</c:v>
                </c:pt>
                <c:pt idx="226">
                  <c:v>0.72463999999999995</c:v>
                </c:pt>
                <c:pt idx="227">
                  <c:v>0.72863999999999995</c:v>
                </c:pt>
                <c:pt idx="228">
                  <c:v>0.73206000000000004</c:v>
                </c:pt>
                <c:pt idx="229">
                  <c:v>0.73472000000000104</c:v>
                </c:pt>
                <c:pt idx="230">
                  <c:v>0.73868000000000089</c:v>
                </c:pt>
                <c:pt idx="231">
                  <c:v>0.74265000000000103</c:v>
                </c:pt>
                <c:pt idx="232">
                  <c:v>0.74619000000000091</c:v>
                </c:pt>
                <c:pt idx="233">
                  <c:v>0.74910000000000065</c:v>
                </c:pt>
                <c:pt idx="234">
                  <c:v>0.75183000000000078</c:v>
                </c:pt>
                <c:pt idx="235">
                  <c:v>0.75456000000000001</c:v>
                </c:pt>
                <c:pt idx="236">
                  <c:v>0.75887000000000104</c:v>
                </c:pt>
                <c:pt idx="237">
                  <c:v>0.76202000000000103</c:v>
                </c:pt>
                <c:pt idx="238">
                  <c:v>0.76420999999999994</c:v>
                </c:pt>
                <c:pt idx="239">
                  <c:v>0.76754000000000089</c:v>
                </c:pt>
                <c:pt idx="240">
                  <c:v>0.77248000000000061</c:v>
                </c:pt>
                <c:pt idx="241">
                  <c:v>0.77621000000000062</c:v>
                </c:pt>
                <c:pt idx="242">
                  <c:v>0.77927000000000091</c:v>
                </c:pt>
                <c:pt idx="243">
                  <c:v>0.78230999999999951</c:v>
                </c:pt>
                <c:pt idx="244">
                  <c:v>0.78534999999999999</c:v>
                </c:pt>
                <c:pt idx="245">
                  <c:v>0.78954999999999997</c:v>
                </c:pt>
                <c:pt idx="246">
                  <c:v>0.79291</c:v>
                </c:pt>
                <c:pt idx="247">
                  <c:v>0.79507000000000005</c:v>
                </c:pt>
                <c:pt idx="248">
                  <c:v>0.79895000000000005</c:v>
                </c:pt>
                <c:pt idx="249">
                  <c:v>0.80332000000000003</c:v>
                </c:pt>
                <c:pt idx="250">
                  <c:v>0.80578000000000005</c:v>
                </c:pt>
                <c:pt idx="251">
                  <c:v>0.80883000000000005</c:v>
                </c:pt>
                <c:pt idx="252">
                  <c:v>0.81230000000000002</c:v>
                </c:pt>
                <c:pt idx="253">
                  <c:v>0.81576000000000004</c:v>
                </c:pt>
                <c:pt idx="254">
                  <c:v>0.81938999999999951</c:v>
                </c:pt>
                <c:pt idx="255">
                  <c:v>0.8228400000000009</c:v>
                </c:pt>
                <c:pt idx="256">
                  <c:v>0.82598000000000005</c:v>
                </c:pt>
                <c:pt idx="257">
                  <c:v>0.82911000000000001</c:v>
                </c:pt>
                <c:pt idx="258">
                  <c:v>0.83270000000000077</c:v>
                </c:pt>
                <c:pt idx="259">
                  <c:v>0.83672000000000091</c:v>
                </c:pt>
                <c:pt idx="260">
                  <c:v>0.83906999999999998</c:v>
                </c:pt>
                <c:pt idx="261">
                  <c:v>0.84140999999999999</c:v>
                </c:pt>
                <c:pt idx="262">
                  <c:v>0.84566000000000063</c:v>
                </c:pt>
                <c:pt idx="263">
                  <c:v>0.84913000000000005</c:v>
                </c:pt>
                <c:pt idx="264">
                  <c:v>0.85235000000000005</c:v>
                </c:pt>
                <c:pt idx="265">
                  <c:v>0.85593000000000063</c:v>
                </c:pt>
                <c:pt idx="266">
                  <c:v>0.85951</c:v>
                </c:pt>
                <c:pt idx="267">
                  <c:v>0.86325000000000063</c:v>
                </c:pt>
                <c:pt idx="268">
                  <c:v>0.86667000000000105</c:v>
                </c:pt>
                <c:pt idx="269">
                  <c:v>0.86986000000000063</c:v>
                </c:pt>
                <c:pt idx="270">
                  <c:v>0.87305000000000077</c:v>
                </c:pt>
                <c:pt idx="271">
                  <c:v>0.87624000000000091</c:v>
                </c:pt>
                <c:pt idx="272">
                  <c:v>0.87874000000000119</c:v>
                </c:pt>
                <c:pt idx="273">
                  <c:v>0.88112999999999997</c:v>
                </c:pt>
                <c:pt idx="274">
                  <c:v>0.88351999999999908</c:v>
                </c:pt>
                <c:pt idx="275">
                  <c:v>0.88861999999999997</c:v>
                </c:pt>
                <c:pt idx="276">
                  <c:v>0.89302999999999999</c:v>
                </c:pt>
                <c:pt idx="277">
                  <c:v>0.89632000000000001</c:v>
                </c:pt>
                <c:pt idx="278">
                  <c:v>0.89957999999999949</c:v>
                </c:pt>
                <c:pt idx="279">
                  <c:v>0.90283999999999998</c:v>
                </c:pt>
                <c:pt idx="280">
                  <c:v>0.90610000000000002</c:v>
                </c:pt>
                <c:pt idx="281">
                  <c:v>0.90981999999999996</c:v>
                </c:pt>
                <c:pt idx="282">
                  <c:v>0.9121899999999995</c:v>
                </c:pt>
                <c:pt idx="283">
                  <c:v>0.91595000000000004</c:v>
                </c:pt>
                <c:pt idx="284">
                  <c:v>0.92135999999999996</c:v>
                </c:pt>
                <c:pt idx="285">
                  <c:v>0.92398999999999998</c:v>
                </c:pt>
                <c:pt idx="286">
                  <c:v>0.92591999999999997</c:v>
                </c:pt>
                <c:pt idx="287">
                  <c:v>0.92865000000000064</c:v>
                </c:pt>
                <c:pt idx="288">
                  <c:v>0.93261000000000005</c:v>
                </c:pt>
                <c:pt idx="289">
                  <c:v>0.93627000000000005</c:v>
                </c:pt>
                <c:pt idx="290">
                  <c:v>0.93942999999999999</c:v>
                </c:pt>
                <c:pt idx="291">
                  <c:v>0.94257000000000002</c:v>
                </c:pt>
                <c:pt idx="292">
                  <c:v>0.94570000000000065</c:v>
                </c:pt>
                <c:pt idx="293">
                  <c:v>0.95050999999999997</c:v>
                </c:pt>
                <c:pt idx="294">
                  <c:v>0.95311999999999997</c:v>
                </c:pt>
                <c:pt idx="295">
                  <c:v>0.95516999999999996</c:v>
                </c:pt>
                <c:pt idx="296">
                  <c:v>0.95833999999999997</c:v>
                </c:pt>
                <c:pt idx="297">
                  <c:v>0.96262000000000103</c:v>
                </c:pt>
                <c:pt idx="298">
                  <c:v>0.96645999999999999</c:v>
                </c:pt>
                <c:pt idx="299">
                  <c:v>0.96936999999999951</c:v>
                </c:pt>
                <c:pt idx="300">
                  <c:v>0.97226999999999997</c:v>
                </c:pt>
                <c:pt idx="301">
                  <c:v>0.97676000000000063</c:v>
                </c:pt>
                <c:pt idx="302">
                  <c:v>0.9811299999999995</c:v>
                </c:pt>
                <c:pt idx="303">
                  <c:v>0.98326999999999909</c:v>
                </c:pt>
                <c:pt idx="304">
                  <c:v>0.98541999999999896</c:v>
                </c:pt>
                <c:pt idx="305">
                  <c:v>0.98916999999999922</c:v>
                </c:pt>
                <c:pt idx="306">
                  <c:v>0.99294000000000004</c:v>
                </c:pt>
                <c:pt idx="307">
                  <c:v>0.99635999999999958</c:v>
                </c:pt>
                <c:pt idx="308">
                  <c:v>0.99934000000000001</c:v>
                </c:pt>
                <c:pt idx="309">
                  <c:v>1.0023</c:v>
                </c:pt>
                <c:pt idx="310">
                  <c:v>1.0052999999999985</c:v>
                </c:pt>
                <c:pt idx="311">
                  <c:v>1.0107999999999984</c:v>
                </c:pt>
                <c:pt idx="312">
                  <c:v>1.0124</c:v>
                </c:pt>
                <c:pt idx="313">
                  <c:v>1.0149999999999983</c:v>
                </c:pt>
                <c:pt idx="314">
                  <c:v>1.0186999999999984</c:v>
                </c:pt>
                <c:pt idx="315">
                  <c:v>1.0227999999999984</c:v>
                </c:pt>
                <c:pt idx="316">
                  <c:v>1.0266999999999984</c:v>
                </c:pt>
                <c:pt idx="317">
                  <c:v>1.03</c:v>
                </c:pt>
                <c:pt idx="318">
                  <c:v>1.0332999999999986</c:v>
                </c:pt>
                <c:pt idx="319">
                  <c:v>1.0364</c:v>
                </c:pt>
                <c:pt idx="320">
                  <c:v>1.0387999999999984</c:v>
                </c:pt>
                <c:pt idx="321">
                  <c:v>1.0422</c:v>
                </c:pt>
                <c:pt idx="322">
                  <c:v>1.0462</c:v>
                </c:pt>
                <c:pt idx="323">
                  <c:v>1.0502</c:v>
                </c:pt>
                <c:pt idx="324">
                  <c:v>1.0536999999999983</c:v>
                </c:pt>
                <c:pt idx="325">
                  <c:v>1.0564</c:v>
                </c:pt>
                <c:pt idx="326">
                  <c:v>1.0591999999999984</c:v>
                </c:pt>
                <c:pt idx="327">
                  <c:v>1.0618999999999983</c:v>
                </c:pt>
                <c:pt idx="328">
                  <c:v>1.0662</c:v>
                </c:pt>
                <c:pt idx="329">
                  <c:v>1.07</c:v>
                </c:pt>
                <c:pt idx="330">
                  <c:v>1.073</c:v>
                </c:pt>
                <c:pt idx="331">
                  <c:v>1.0760000000000001</c:v>
                </c:pt>
                <c:pt idx="332">
                  <c:v>1.079</c:v>
                </c:pt>
                <c:pt idx="333">
                  <c:v>1.0823</c:v>
                </c:pt>
                <c:pt idx="334">
                  <c:v>1.0860000000000001</c:v>
                </c:pt>
                <c:pt idx="335">
                  <c:v>1.0903</c:v>
                </c:pt>
                <c:pt idx="336">
                  <c:v>1.0946</c:v>
                </c:pt>
                <c:pt idx="337">
                  <c:v>1.099</c:v>
                </c:pt>
                <c:pt idx="338">
                  <c:v>1.0992</c:v>
                </c:pt>
                <c:pt idx="339">
                  <c:v>1.1029</c:v>
                </c:pt>
                <c:pt idx="340">
                  <c:v>1.1066</c:v>
                </c:pt>
                <c:pt idx="341">
                  <c:v>1.1103000000000001</c:v>
                </c:pt>
                <c:pt idx="342">
                  <c:v>1.1129</c:v>
                </c:pt>
                <c:pt idx="343">
                  <c:v>1.1155999999999984</c:v>
                </c:pt>
                <c:pt idx="344">
                  <c:v>1.1182000000000001</c:v>
                </c:pt>
                <c:pt idx="345">
                  <c:v>1.1232</c:v>
                </c:pt>
                <c:pt idx="346">
                  <c:v>1.1272</c:v>
                </c:pt>
                <c:pt idx="347">
                  <c:v>1.1296999999999984</c:v>
                </c:pt>
                <c:pt idx="348">
                  <c:v>1.1323000000000001</c:v>
                </c:pt>
                <c:pt idx="349">
                  <c:v>1.1366000000000001</c:v>
                </c:pt>
                <c:pt idx="350">
                  <c:v>1.1402000000000001</c:v>
                </c:pt>
                <c:pt idx="351">
                  <c:v>1.1424000000000001</c:v>
                </c:pt>
                <c:pt idx="352">
                  <c:v>1.1447000000000001</c:v>
                </c:pt>
                <c:pt idx="353">
                  <c:v>1.1484000000000001</c:v>
                </c:pt>
                <c:pt idx="354">
                  <c:v>1.1535</c:v>
                </c:pt>
                <c:pt idx="355">
                  <c:v>1.157</c:v>
                </c:pt>
                <c:pt idx="356">
                  <c:v>1.1597</c:v>
                </c:pt>
                <c:pt idx="357">
                  <c:v>1.1626000000000001</c:v>
                </c:pt>
                <c:pt idx="358">
                  <c:v>1.1668000000000001</c:v>
                </c:pt>
                <c:pt idx="359">
                  <c:v>1.1700999999999999</c:v>
                </c:pt>
                <c:pt idx="360">
                  <c:v>1.1726000000000001</c:v>
                </c:pt>
                <c:pt idx="361">
                  <c:v>1.1751</c:v>
                </c:pt>
                <c:pt idx="362">
                  <c:v>1.1789000000000001</c:v>
                </c:pt>
                <c:pt idx="363">
                  <c:v>1.1836</c:v>
                </c:pt>
                <c:pt idx="364">
                  <c:v>1.1872</c:v>
                </c:pt>
                <c:pt idx="365">
                  <c:v>1.1902999999999999</c:v>
                </c:pt>
                <c:pt idx="366">
                  <c:v>1.1934</c:v>
                </c:pt>
                <c:pt idx="367">
                  <c:v>1.1966000000000001</c:v>
                </c:pt>
                <c:pt idx="368">
                  <c:v>1.2</c:v>
                </c:pt>
                <c:pt idx="369">
                  <c:v>1.2034999999999976</c:v>
                </c:pt>
                <c:pt idx="370">
                  <c:v>1.2069999999999983</c:v>
                </c:pt>
                <c:pt idx="371">
                  <c:v>1.2104999999999984</c:v>
                </c:pt>
                <c:pt idx="372">
                  <c:v>1.2130999999999983</c:v>
                </c:pt>
                <c:pt idx="373">
                  <c:v>1.2153999999999978</c:v>
                </c:pt>
                <c:pt idx="374">
                  <c:v>1.2176999999999976</c:v>
                </c:pt>
                <c:pt idx="375">
                  <c:v>1.22</c:v>
                </c:pt>
                <c:pt idx="376">
                  <c:v>1.2249999999999985</c:v>
                </c:pt>
                <c:pt idx="377">
                  <c:v>1.2297999999999976</c:v>
                </c:pt>
                <c:pt idx="378">
                  <c:v>1.233499999999998</c:v>
                </c:pt>
                <c:pt idx="379">
                  <c:v>1.2371999999999983</c:v>
                </c:pt>
                <c:pt idx="380">
                  <c:v>1.2408999999999983</c:v>
                </c:pt>
                <c:pt idx="381">
                  <c:v>1.2436999999999978</c:v>
                </c:pt>
                <c:pt idx="382">
                  <c:v>1.2464</c:v>
                </c:pt>
                <c:pt idx="383">
                  <c:v>1.2490999999999985</c:v>
                </c:pt>
                <c:pt idx="384">
                  <c:v>1.2517999999999978</c:v>
                </c:pt>
                <c:pt idx="385">
                  <c:v>1.2554999999999983</c:v>
                </c:pt>
                <c:pt idx="386">
                  <c:v>1.2603</c:v>
                </c:pt>
                <c:pt idx="387">
                  <c:v>1.2644</c:v>
                </c:pt>
                <c:pt idx="388">
                  <c:v>1.2685</c:v>
                </c:pt>
                <c:pt idx="389">
                  <c:v>1.272</c:v>
                </c:pt>
                <c:pt idx="390">
                  <c:v>1.274</c:v>
                </c:pt>
                <c:pt idx="391">
                  <c:v>1.2758999999999978</c:v>
                </c:pt>
                <c:pt idx="392">
                  <c:v>1.2793999999999985</c:v>
                </c:pt>
                <c:pt idx="393">
                  <c:v>1.2828999999999984</c:v>
                </c:pt>
                <c:pt idx="394">
                  <c:v>1.2872999999999986</c:v>
                </c:pt>
                <c:pt idx="395">
                  <c:v>1.2903</c:v>
                </c:pt>
                <c:pt idx="396">
                  <c:v>1.2932999999999983</c:v>
                </c:pt>
                <c:pt idx="397">
                  <c:v>1.2967</c:v>
                </c:pt>
                <c:pt idx="398">
                  <c:v>1.3002</c:v>
                </c:pt>
                <c:pt idx="399">
                  <c:v>1.3032999999999983</c:v>
                </c:pt>
                <c:pt idx="400">
                  <c:v>1.3063</c:v>
                </c:pt>
                <c:pt idx="401">
                  <c:v>1.3092999999999984</c:v>
                </c:pt>
                <c:pt idx="402">
                  <c:v>1.3128</c:v>
                </c:pt>
                <c:pt idx="403">
                  <c:v>1.3170999999999984</c:v>
                </c:pt>
                <c:pt idx="404">
                  <c:v>1.3192999999999984</c:v>
                </c:pt>
                <c:pt idx="405">
                  <c:v>1.3230999999999984</c:v>
                </c:pt>
                <c:pt idx="406">
                  <c:v>1.3269</c:v>
                </c:pt>
                <c:pt idx="407">
                  <c:v>1.3310999999999984</c:v>
                </c:pt>
                <c:pt idx="408">
                  <c:v>1.3335999999999983</c:v>
                </c:pt>
                <c:pt idx="409">
                  <c:v>1.3366</c:v>
                </c:pt>
                <c:pt idx="410">
                  <c:v>1.3405</c:v>
                </c:pt>
                <c:pt idx="411">
                  <c:v>1.3445</c:v>
                </c:pt>
                <c:pt idx="412">
                  <c:v>1.3476999999999983</c:v>
                </c:pt>
                <c:pt idx="413">
                  <c:v>1.3505</c:v>
                </c:pt>
                <c:pt idx="414">
                  <c:v>1.3537999999999983</c:v>
                </c:pt>
                <c:pt idx="415">
                  <c:v>1.3583000000000001</c:v>
                </c:pt>
                <c:pt idx="416">
                  <c:v>1.3613</c:v>
                </c:pt>
                <c:pt idx="417">
                  <c:v>1.3632</c:v>
                </c:pt>
                <c:pt idx="418">
                  <c:v>1.3668</c:v>
                </c:pt>
                <c:pt idx="419">
                  <c:v>1.3714999999999984</c:v>
                </c:pt>
                <c:pt idx="420">
                  <c:v>1.3744000000000001</c:v>
                </c:pt>
                <c:pt idx="421">
                  <c:v>1.3765000000000001</c:v>
                </c:pt>
                <c:pt idx="422">
                  <c:v>1.3787</c:v>
                </c:pt>
                <c:pt idx="423">
                  <c:v>1.3824000000000001</c:v>
                </c:pt>
                <c:pt idx="424">
                  <c:v>1.3888</c:v>
                </c:pt>
                <c:pt idx="425">
                  <c:v>1.3907</c:v>
                </c:pt>
                <c:pt idx="426">
                  <c:v>1.3925000000000001</c:v>
                </c:pt>
                <c:pt idx="427">
                  <c:v>1.3965000000000001</c:v>
                </c:pt>
                <c:pt idx="428">
                  <c:v>1.400799999999998</c:v>
                </c:pt>
                <c:pt idx="429">
                  <c:v>1.4035999999999971</c:v>
                </c:pt>
                <c:pt idx="430">
                  <c:v>1.4058999999999968</c:v>
                </c:pt>
                <c:pt idx="431">
                  <c:v>1.4081999999999983</c:v>
                </c:pt>
                <c:pt idx="432">
                  <c:v>1.4125999999999983</c:v>
                </c:pt>
                <c:pt idx="433">
                  <c:v>1.4178999999999968</c:v>
                </c:pt>
                <c:pt idx="434">
                  <c:v>1.4203999999999986</c:v>
                </c:pt>
                <c:pt idx="435">
                  <c:v>1.4228999999999981</c:v>
                </c:pt>
                <c:pt idx="436">
                  <c:v>1.4265999999999985</c:v>
                </c:pt>
                <c:pt idx="437">
                  <c:v>1.4303999999999983</c:v>
                </c:pt>
                <c:pt idx="438">
                  <c:v>1.4326999999999985</c:v>
                </c:pt>
                <c:pt idx="439">
                  <c:v>1.4349999999999981</c:v>
                </c:pt>
                <c:pt idx="440">
                  <c:v>1.4383999999999983</c:v>
                </c:pt>
                <c:pt idx="441">
                  <c:v>1.4433999999999978</c:v>
                </c:pt>
                <c:pt idx="442">
                  <c:v>1.4480999999999984</c:v>
                </c:pt>
                <c:pt idx="443">
                  <c:v>1.4497999999999975</c:v>
                </c:pt>
                <c:pt idx="444">
                  <c:v>1.4522999999999984</c:v>
                </c:pt>
                <c:pt idx="445">
                  <c:v>1.4565999999999983</c:v>
                </c:pt>
                <c:pt idx="446">
                  <c:v>1.4609999999999983</c:v>
                </c:pt>
                <c:pt idx="447">
                  <c:v>1.4638999999999975</c:v>
                </c:pt>
                <c:pt idx="448">
                  <c:v>1.4663999999999984</c:v>
                </c:pt>
                <c:pt idx="449">
                  <c:v>1.4698999999999975</c:v>
                </c:pt>
                <c:pt idx="450">
                  <c:v>1.4743999999999984</c:v>
                </c:pt>
                <c:pt idx="451">
                  <c:v>1.478</c:v>
                </c:pt>
                <c:pt idx="452">
                  <c:v>1.4806999999999984</c:v>
                </c:pt>
                <c:pt idx="453">
                  <c:v>1.4836999999999978</c:v>
                </c:pt>
                <c:pt idx="454">
                  <c:v>1.4881</c:v>
                </c:pt>
                <c:pt idx="455">
                  <c:v>1.4909999999999985</c:v>
                </c:pt>
                <c:pt idx="456">
                  <c:v>1.4932999999999983</c:v>
                </c:pt>
                <c:pt idx="457">
                  <c:v>1.4954999999999981</c:v>
                </c:pt>
                <c:pt idx="458">
                  <c:v>1.5</c:v>
                </c:pt>
                <c:pt idx="459">
                  <c:v>1.5050999999999986</c:v>
                </c:pt>
                <c:pt idx="460">
                  <c:v>1.5074999999999983</c:v>
                </c:pt>
                <c:pt idx="461">
                  <c:v>1.5098999999999978</c:v>
                </c:pt>
                <c:pt idx="462">
                  <c:v>1.5135999999999981</c:v>
                </c:pt>
                <c:pt idx="463">
                  <c:v>1.5183</c:v>
                </c:pt>
                <c:pt idx="464">
                  <c:v>1.522</c:v>
                </c:pt>
                <c:pt idx="465">
                  <c:v>1.5245</c:v>
                </c:pt>
              </c:numCache>
            </c:numRef>
          </c:xVal>
          <c:yVal>
            <c:numRef>
              <c:f>'Hysol Irrad'!$B$2:$B$467</c:f>
              <c:numCache>
                <c:formatCode>General</c:formatCode>
                <c:ptCount val="466"/>
                <c:pt idx="0">
                  <c:v>4.2430000000000023E-2</c:v>
                </c:pt>
                <c:pt idx="1">
                  <c:v>4.3014000000000004E-2</c:v>
                </c:pt>
                <c:pt idx="2">
                  <c:v>3.6072000000000048E-2</c:v>
                </c:pt>
                <c:pt idx="3">
                  <c:v>4.6020999999999999E-2</c:v>
                </c:pt>
                <c:pt idx="4">
                  <c:v>6.8222000000000019E-2</c:v>
                </c:pt>
                <c:pt idx="5">
                  <c:v>8.1072000000000033E-2</c:v>
                </c:pt>
                <c:pt idx="6">
                  <c:v>6.2810000000000102E-2</c:v>
                </c:pt>
                <c:pt idx="7">
                  <c:v>4.4548999999999998E-2</c:v>
                </c:pt>
                <c:pt idx="8">
                  <c:v>2.6287000000000036E-2</c:v>
                </c:pt>
                <c:pt idx="9">
                  <c:v>8.0251000000000124E-3</c:v>
                </c:pt>
                <c:pt idx="10">
                  <c:v>-1.0237E-2</c:v>
                </c:pt>
                <c:pt idx="11">
                  <c:v>0.14258000000000001</c:v>
                </c:pt>
                <c:pt idx="12">
                  <c:v>5.0573E-2</c:v>
                </c:pt>
                <c:pt idx="13">
                  <c:v>6.2491000000000074E-2</c:v>
                </c:pt>
                <c:pt idx="14">
                  <c:v>7.4409000000000003E-2</c:v>
                </c:pt>
                <c:pt idx="15">
                  <c:v>8.6328000000000002E-2</c:v>
                </c:pt>
                <c:pt idx="16">
                  <c:v>9.8246000000000028E-2</c:v>
                </c:pt>
                <c:pt idx="17">
                  <c:v>0.1062400000000001</c:v>
                </c:pt>
                <c:pt idx="18">
                  <c:v>0.11677999999999998</c:v>
                </c:pt>
                <c:pt idx="19">
                  <c:v>0.21959000000000026</c:v>
                </c:pt>
                <c:pt idx="20">
                  <c:v>0.25113999999999997</c:v>
                </c:pt>
                <c:pt idx="21">
                  <c:v>0.28269</c:v>
                </c:pt>
                <c:pt idx="22">
                  <c:v>0.31424000000000002</c:v>
                </c:pt>
                <c:pt idx="23">
                  <c:v>0.3457900000000001</c:v>
                </c:pt>
                <c:pt idx="24">
                  <c:v>0.37734000000000045</c:v>
                </c:pt>
                <c:pt idx="25">
                  <c:v>0.40889000000000031</c:v>
                </c:pt>
                <c:pt idx="26">
                  <c:v>0.44045000000000001</c:v>
                </c:pt>
                <c:pt idx="27">
                  <c:v>0.48783000000000032</c:v>
                </c:pt>
                <c:pt idx="28">
                  <c:v>0.63560000000000105</c:v>
                </c:pt>
                <c:pt idx="29">
                  <c:v>0.79400999999999999</c:v>
                </c:pt>
                <c:pt idx="30">
                  <c:v>0.95242000000000004</c:v>
                </c:pt>
                <c:pt idx="31">
                  <c:v>1.1392</c:v>
                </c:pt>
                <c:pt idx="32">
                  <c:v>1.4103999999999985</c:v>
                </c:pt>
                <c:pt idx="33">
                  <c:v>1.6553</c:v>
                </c:pt>
                <c:pt idx="34">
                  <c:v>2.0640999999999998</c:v>
                </c:pt>
                <c:pt idx="35">
                  <c:v>2.4575999999999998</c:v>
                </c:pt>
                <c:pt idx="36">
                  <c:v>2.8151999999999977</c:v>
                </c:pt>
                <c:pt idx="37">
                  <c:v>3.1597999999999997</c:v>
                </c:pt>
                <c:pt idx="38">
                  <c:v>3.5043000000000002</c:v>
                </c:pt>
                <c:pt idx="39">
                  <c:v>3.8489</c:v>
                </c:pt>
                <c:pt idx="40">
                  <c:v>4.3776999999999999</c:v>
                </c:pt>
                <c:pt idx="41">
                  <c:v>4.9217000000000004</c:v>
                </c:pt>
                <c:pt idx="42">
                  <c:v>5.2834000000000003</c:v>
                </c:pt>
                <c:pt idx="43">
                  <c:v>5.7328999999999999</c:v>
                </c:pt>
                <c:pt idx="44">
                  <c:v>6.4169999999999998</c:v>
                </c:pt>
                <c:pt idx="45">
                  <c:v>6.9321000000000002</c:v>
                </c:pt>
                <c:pt idx="46">
                  <c:v>7.3903999999999996</c:v>
                </c:pt>
                <c:pt idx="47">
                  <c:v>7.8630999999999975</c:v>
                </c:pt>
                <c:pt idx="48">
                  <c:v>8.3358000000000008</c:v>
                </c:pt>
                <c:pt idx="49">
                  <c:v>8.7739000000000011</c:v>
                </c:pt>
                <c:pt idx="50">
                  <c:v>9.1555000000000142</c:v>
                </c:pt>
                <c:pt idx="51">
                  <c:v>9.536999999999999</c:v>
                </c:pt>
                <c:pt idx="52">
                  <c:v>9.9185000000000034</c:v>
                </c:pt>
                <c:pt idx="53">
                  <c:v>10.349</c:v>
                </c:pt>
                <c:pt idx="54">
                  <c:v>10.963000000000006</c:v>
                </c:pt>
                <c:pt idx="55">
                  <c:v>11.332000000000004</c:v>
                </c:pt>
                <c:pt idx="56">
                  <c:v>11.702</c:v>
                </c:pt>
                <c:pt idx="57">
                  <c:v>12.071</c:v>
                </c:pt>
                <c:pt idx="58">
                  <c:v>12.245999999999999</c:v>
                </c:pt>
                <c:pt idx="59">
                  <c:v>12.421000000000001</c:v>
                </c:pt>
                <c:pt idx="60">
                  <c:v>12.596</c:v>
                </c:pt>
                <c:pt idx="61">
                  <c:v>13.127999999999998</c:v>
                </c:pt>
                <c:pt idx="62">
                  <c:v>13.531000000000001</c:v>
                </c:pt>
                <c:pt idx="63">
                  <c:v>14.225</c:v>
                </c:pt>
                <c:pt idx="64">
                  <c:v>14.532</c:v>
                </c:pt>
                <c:pt idx="65">
                  <c:v>14.839</c:v>
                </c:pt>
                <c:pt idx="66">
                  <c:v>15.596</c:v>
                </c:pt>
                <c:pt idx="67">
                  <c:v>16.335000000000001</c:v>
                </c:pt>
                <c:pt idx="68">
                  <c:v>16.768999999999966</c:v>
                </c:pt>
                <c:pt idx="69">
                  <c:v>17.337000000000025</c:v>
                </c:pt>
                <c:pt idx="70">
                  <c:v>18.096</c:v>
                </c:pt>
                <c:pt idx="71">
                  <c:v>18.803000000000001</c:v>
                </c:pt>
                <c:pt idx="72">
                  <c:v>19.353000000000005</c:v>
                </c:pt>
                <c:pt idx="73">
                  <c:v>19.841000000000001</c:v>
                </c:pt>
                <c:pt idx="74">
                  <c:v>20.681999999999999</c:v>
                </c:pt>
                <c:pt idx="75">
                  <c:v>21.58899999999997</c:v>
                </c:pt>
                <c:pt idx="76">
                  <c:v>21.978999999999989</c:v>
                </c:pt>
                <c:pt idx="77">
                  <c:v>22.334000000000024</c:v>
                </c:pt>
                <c:pt idx="78">
                  <c:v>23.259</c:v>
                </c:pt>
                <c:pt idx="79">
                  <c:v>24.183</c:v>
                </c:pt>
                <c:pt idx="80">
                  <c:v>25.047999999999988</c:v>
                </c:pt>
                <c:pt idx="81">
                  <c:v>25.75</c:v>
                </c:pt>
                <c:pt idx="82">
                  <c:v>26.443999999999974</c:v>
                </c:pt>
                <c:pt idx="83">
                  <c:v>27.2</c:v>
                </c:pt>
                <c:pt idx="84">
                  <c:v>28.116000000000025</c:v>
                </c:pt>
                <c:pt idx="85">
                  <c:v>28.806999999999999</c:v>
                </c:pt>
                <c:pt idx="86">
                  <c:v>29.424999999999986</c:v>
                </c:pt>
                <c:pt idx="87">
                  <c:v>30.532</c:v>
                </c:pt>
                <c:pt idx="88">
                  <c:v>31.638999999999999</c:v>
                </c:pt>
                <c:pt idx="89">
                  <c:v>32.456999999999994</c:v>
                </c:pt>
                <c:pt idx="90">
                  <c:v>32.885999999999996</c:v>
                </c:pt>
                <c:pt idx="91">
                  <c:v>33.667000000000002</c:v>
                </c:pt>
                <c:pt idx="92">
                  <c:v>34.679000000000002</c:v>
                </c:pt>
                <c:pt idx="93">
                  <c:v>35.660000000000011</c:v>
                </c:pt>
                <c:pt idx="94">
                  <c:v>36.395000000000003</c:v>
                </c:pt>
                <c:pt idx="95">
                  <c:v>37.123000000000012</c:v>
                </c:pt>
                <c:pt idx="96">
                  <c:v>38.294000000000011</c:v>
                </c:pt>
                <c:pt idx="97">
                  <c:v>39.465000000000003</c:v>
                </c:pt>
                <c:pt idx="98">
                  <c:v>40.237000000000002</c:v>
                </c:pt>
                <c:pt idx="99">
                  <c:v>40.800999999999995</c:v>
                </c:pt>
                <c:pt idx="100">
                  <c:v>41.782000000000011</c:v>
                </c:pt>
                <c:pt idx="101">
                  <c:v>42.747</c:v>
                </c:pt>
                <c:pt idx="102">
                  <c:v>43.612000000000002</c:v>
                </c:pt>
                <c:pt idx="103">
                  <c:v>44.489000000000004</c:v>
                </c:pt>
                <c:pt idx="104">
                  <c:v>45.366</c:v>
                </c:pt>
                <c:pt idx="105">
                  <c:v>46.243000000000002</c:v>
                </c:pt>
                <c:pt idx="106">
                  <c:v>47.112000000000002</c:v>
                </c:pt>
                <c:pt idx="107">
                  <c:v>47.965000000000003</c:v>
                </c:pt>
                <c:pt idx="108">
                  <c:v>48.792000000000058</c:v>
                </c:pt>
                <c:pt idx="109">
                  <c:v>49.862000000000002</c:v>
                </c:pt>
                <c:pt idx="110">
                  <c:v>51.061</c:v>
                </c:pt>
                <c:pt idx="111">
                  <c:v>51.723000000000013</c:v>
                </c:pt>
                <c:pt idx="112">
                  <c:v>52.201000000000001</c:v>
                </c:pt>
                <c:pt idx="113">
                  <c:v>53.294000000000011</c:v>
                </c:pt>
                <c:pt idx="114">
                  <c:v>54.446999999999996</c:v>
                </c:pt>
                <c:pt idx="115">
                  <c:v>55.599000000000011</c:v>
                </c:pt>
                <c:pt idx="116">
                  <c:v>56.296000000000056</c:v>
                </c:pt>
                <c:pt idx="117">
                  <c:v>56.986999999999995</c:v>
                </c:pt>
                <c:pt idx="118">
                  <c:v>58.226000000000013</c:v>
                </c:pt>
                <c:pt idx="119">
                  <c:v>59.497</c:v>
                </c:pt>
                <c:pt idx="120">
                  <c:v>60.176000000000002</c:v>
                </c:pt>
                <c:pt idx="121">
                  <c:v>60.685000000000002</c:v>
                </c:pt>
                <c:pt idx="122">
                  <c:v>61.873999999999995</c:v>
                </c:pt>
                <c:pt idx="123">
                  <c:v>63.123000000000012</c:v>
                </c:pt>
                <c:pt idx="124">
                  <c:v>64.257000000000005</c:v>
                </c:pt>
                <c:pt idx="125">
                  <c:v>64.935000000000002</c:v>
                </c:pt>
                <c:pt idx="126">
                  <c:v>65.754000000000005</c:v>
                </c:pt>
                <c:pt idx="127">
                  <c:v>67.253</c:v>
                </c:pt>
                <c:pt idx="128">
                  <c:v>68.472999999999999</c:v>
                </c:pt>
                <c:pt idx="129">
                  <c:v>69</c:v>
                </c:pt>
                <c:pt idx="130">
                  <c:v>69.815000000000012</c:v>
                </c:pt>
                <c:pt idx="131">
                  <c:v>71.077999999999989</c:v>
                </c:pt>
                <c:pt idx="132">
                  <c:v>72.225999999999999</c:v>
                </c:pt>
                <c:pt idx="133">
                  <c:v>73.072999999999979</c:v>
                </c:pt>
                <c:pt idx="134">
                  <c:v>74.117000000000004</c:v>
                </c:pt>
                <c:pt idx="135">
                  <c:v>75.161999999999992</c:v>
                </c:pt>
                <c:pt idx="136">
                  <c:v>76.206000000000003</c:v>
                </c:pt>
                <c:pt idx="137">
                  <c:v>77.349000000000004</c:v>
                </c:pt>
                <c:pt idx="138">
                  <c:v>78.28</c:v>
                </c:pt>
                <c:pt idx="139">
                  <c:v>79.179999999999978</c:v>
                </c:pt>
                <c:pt idx="140">
                  <c:v>80.08</c:v>
                </c:pt>
                <c:pt idx="141">
                  <c:v>81.533000000000001</c:v>
                </c:pt>
                <c:pt idx="142">
                  <c:v>82.570999999999998</c:v>
                </c:pt>
                <c:pt idx="143">
                  <c:v>83.236000000000004</c:v>
                </c:pt>
                <c:pt idx="144">
                  <c:v>84.327999999999989</c:v>
                </c:pt>
                <c:pt idx="145">
                  <c:v>85.675999999999988</c:v>
                </c:pt>
                <c:pt idx="146">
                  <c:v>86.278999999999982</c:v>
                </c:pt>
                <c:pt idx="147">
                  <c:v>86.882999999999981</c:v>
                </c:pt>
                <c:pt idx="148">
                  <c:v>87.998999999999995</c:v>
                </c:pt>
                <c:pt idx="149">
                  <c:v>89.35899999999998</c:v>
                </c:pt>
                <c:pt idx="150">
                  <c:v>90.702000000000012</c:v>
                </c:pt>
                <c:pt idx="151">
                  <c:v>91.864000000000004</c:v>
                </c:pt>
                <c:pt idx="152">
                  <c:v>92.944000000000131</c:v>
                </c:pt>
                <c:pt idx="153">
                  <c:v>94.022999999999982</c:v>
                </c:pt>
                <c:pt idx="154">
                  <c:v>95.210000000000022</c:v>
                </c:pt>
                <c:pt idx="155">
                  <c:v>96.208000000000013</c:v>
                </c:pt>
                <c:pt idx="156">
                  <c:v>96.872999999999948</c:v>
                </c:pt>
                <c:pt idx="157">
                  <c:v>98.228999999999999</c:v>
                </c:pt>
                <c:pt idx="158">
                  <c:v>99.748999999999995</c:v>
                </c:pt>
                <c:pt idx="159">
                  <c:v>100.4400000000001</c:v>
                </c:pt>
                <c:pt idx="160">
                  <c:v>101.43</c:v>
                </c:pt>
                <c:pt idx="161">
                  <c:v>102.54</c:v>
                </c:pt>
                <c:pt idx="162">
                  <c:v>103.64999999999999</c:v>
                </c:pt>
                <c:pt idx="163">
                  <c:v>104.97</c:v>
                </c:pt>
                <c:pt idx="164">
                  <c:v>105.11999999999999</c:v>
                </c:pt>
                <c:pt idx="165">
                  <c:v>105.27</c:v>
                </c:pt>
                <c:pt idx="166">
                  <c:v>105.42</c:v>
                </c:pt>
                <c:pt idx="167">
                  <c:v>105.71000000000002</c:v>
                </c:pt>
                <c:pt idx="168">
                  <c:v>106.28</c:v>
                </c:pt>
                <c:pt idx="169">
                  <c:v>106.88</c:v>
                </c:pt>
                <c:pt idx="170">
                  <c:v>107.49000000000002</c:v>
                </c:pt>
                <c:pt idx="171">
                  <c:v>108.1</c:v>
                </c:pt>
                <c:pt idx="172">
                  <c:v>107.79</c:v>
                </c:pt>
                <c:pt idx="173">
                  <c:v>108.42</c:v>
                </c:pt>
                <c:pt idx="174">
                  <c:v>109.05</c:v>
                </c:pt>
                <c:pt idx="175">
                  <c:v>109.67999999999998</c:v>
                </c:pt>
                <c:pt idx="176">
                  <c:v>110.14</c:v>
                </c:pt>
                <c:pt idx="177">
                  <c:v>110.32</c:v>
                </c:pt>
                <c:pt idx="178">
                  <c:v>110.49000000000002</c:v>
                </c:pt>
                <c:pt idx="179">
                  <c:v>111.3</c:v>
                </c:pt>
                <c:pt idx="180">
                  <c:v>112.36</c:v>
                </c:pt>
                <c:pt idx="181">
                  <c:v>113.11</c:v>
                </c:pt>
                <c:pt idx="182">
                  <c:v>113.52</c:v>
                </c:pt>
                <c:pt idx="183">
                  <c:v>113.93</c:v>
                </c:pt>
                <c:pt idx="184">
                  <c:v>114.35</c:v>
                </c:pt>
                <c:pt idx="185">
                  <c:v>114.2</c:v>
                </c:pt>
                <c:pt idx="186">
                  <c:v>114.16</c:v>
                </c:pt>
                <c:pt idx="187">
                  <c:v>114.16</c:v>
                </c:pt>
                <c:pt idx="188">
                  <c:v>114.16999999999999</c:v>
                </c:pt>
                <c:pt idx="189">
                  <c:v>114.17999999999998</c:v>
                </c:pt>
                <c:pt idx="190">
                  <c:v>113.08</c:v>
                </c:pt>
                <c:pt idx="191">
                  <c:v>112.36</c:v>
                </c:pt>
                <c:pt idx="192">
                  <c:v>112.36999999999999</c:v>
                </c:pt>
                <c:pt idx="193">
                  <c:v>112.24000000000002</c:v>
                </c:pt>
                <c:pt idx="194">
                  <c:v>111.11999999999999</c:v>
                </c:pt>
                <c:pt idx="195">
                  <c:v>109.71000000000002</c:v>
                </c:pt>
                <c:pt idx="196">
                  <c:v>108.25</c:v>
                </c:pt>
                <c:pt idx="197">
                  <c:v>106.53</c:v>
                </c:pt>
                <c:pt idx="198">
                  <c:v>103.57</c:v>
                </c:pt>
                <c:pt idx="199">
                  <c:v>101.21000000000002</c:v>
                </c:pt>
                <c:pt idx="200">
                  <c:v>100.58</c:v>
                </c:pt>
                <c:pt idx="201">
                  <c:v>99.953999999999994</c:v>
                </c:pt>
                <c:pt idx="202">
                  <c:v>99.324999999999989</c:v>
                </c:pt>
                <c:pt idx="203">
                  <c:v>98.47</c:v>
                </c:pt>
                <c:pt idx="204">
                  <c:v>97.415000000000006</c:v>
                </c:pt>
                <c:pt idx="205">
                  <c:v>96.36</c:v>
                </c:pt>
                <c:pt idx="206">
                  <c:v>95.573999999999998</c:v>
                </c:pt>
                <c:pt idx="207">
                  <c:v>94.643000000000001</c:v>
                </c:pt>
                <c:pt idx="208">
                  <c:v>91.85</c:v>
                </c:pt>
                <c:pt idx="209">
                  <c:v>85.482000000000014</c:v>
                </c:pt>
                <c:pt idx="210">
                  <c:v>80.825999999999979</c:v>
                </c:pt>
                <c:pt idx="211">
                  <c:v>80.403000000000006</c:v>
                </c:pt>
                <c:pt idx="212">
                  <c:v>79.978999999999999</c:v>
                </c:pt>
                <c:pt idx="213">
                  <c:v>79.555999999999983</c:v>
                </c:pt>
                <c:pt idx="214">
                  <c:v>79.132999999999981</c:v>
                </c:pt>
                <c:pt idx="215">
                  <c:v>79.593999999999994</c:v>
                </c:pt>
                <c:pt idx="216">
                  <c:v>79.198999999999998</c:v>
                </c:pt>
                <c:pt idx="217">
                  <c:v>78.802999999999983</c:v>
                </c:pt>
                <c:pt idx="218">
                  <c:v>78.501999999999995</c:v>
                </c:pt>
                <c:pt idx="219">
                  <c:v>78.551999999999992</c:v>
                </c:pt>
                <c:pt idx="220">
                  <c:v>78.596000000000004</c:v>
                </c:pt>
                <c:pt idx="221">
                  <c:v>78.293999999999997</c:v>
                </c:pt>
                <c:pt idx="222">
                  <c:v>77.992000000000004</c:v>
                </c:pt>
                <c:pt idx="223">
                  <c:v>77.69</c:v>
                </c:pt>
                <c:pt idx="224">
                  <c:v>77.271999999999991</c:v>
                </c:pt>
                <c:pt idx="225">
                  <c:v>76.842000000000013</c:v>
                </c:pt>
                <c:pt idx="226">
                  <c:v>76.412000000000006</c:v>
                </c:pt>
                <c:pt idx="227">
                  <c:v>76.174999999999983</c:v>
                </c:pt>
                <c:pt idx="228">
                  <c:v>76.224999999999994</c:v>
                </c:pt>
                <c:pt idx="229">
                  <c:v>76.206999999999994</c:v>
                </c:pt>
                <c:pt idx="230">
                  <c:v>76.048000000000002</c:v>
                </c:pt>
                <c:pt idx="231">
                  <c:v>75.888999999999982</c:v>
                </c:pt>
                <c:pt idx="232">
                  <c:v>75.801999999999992</c:v>
                </c:pt>
                <c:pt idx="233">
                  <c:v>75.562000000000012</c:v>
                </c:pt>
                <c:pt idx="234">
                  <c:v>75.042000000000002</c:v>
                </c:pt>
                <c:pt idx="235">
                  <c:v>74.584000000000003</c:v>
                </c:pt>
                <c:pt idx="236">
                  <c:v>74.455000000000013</c:v>
                </c:pt>
                <c:pt idx="237">
                  <c:v>72.989999999999995</c:v>
                </c:pt>
                <c:pt idx="238">
                  <c:v>53.838000000000001</c:v>
                </c:pt>
                <c:pt idx="239">
                  <c:v>53.102000000000011</c:v>
                </c:pt>
                <c:pt idx="240">
                  <c:v>52.606000000000002</c:v>
                </c:pt>
                <c:pt idx="241">
                  <c:v>52.609000000000002</c:v>
                </c:pt>
                <c:pt idx="242">
                  <c:v>52.618000000000002</c:v>
                </c:pt>
                <c:pt idx="243">
                  <c:v>52.677</c:v>
                </c:pt>
                <c:pt idx="244">
                  <c:v>52.737000000000002</c:v>
                </c:pt>
                <c:pt idx="245">
                  <c:v>52.796000000000056</c:v>
                </c:pt>
                <c:pt idx="246">
                  <c:v>52.855999999999995</c:v>
                </c:pt>
                <c:pt idx="247">
                  <c:v>52.847999999999999</c:v>
                </c:pt>
                <c:pt idx="248">
                  <c:v>52.742000000000012</c:v>
                </c:pt>
                <c:pt idx="249">
                  <c:v>52.636000000000003</c:v>
                </c:pt>
                <c:pt idx="250">
                  <c:v>50.826000000000001</c:v>
                </c:pt>
                <c:pt idx="251">
                  <c:v>48.766000000000012</c:v>
                </c:pt>
                <c:pt idx="252">
                  <c:v>48.019000000000005</c:v>
                </c:pt>
                <c:pt idx="253">
                  <c:v>47.254000000000005</c:v>
                </c:pt>
                <c:pt idx="254">
                  <c:v>45.968000000000011</c:v>
                </c:pt>
                <c:pt idx="255">
                  <c:v>41.563000000000002</c:v>
                </c:pt>
                <c:pt idx="256">
                  <c:v>26.677000000000024</c:v>
                </c:pt>
                <c:pt idx="257">
                  <c:v>26.879000000000001</c:v>
                </c:pt>
                <c:pt idx="258">
                  <c:v>27.081999999999987</c:v>
                </c:pt>
                <c:pt idx="259">
                  <c:v>27.28399999999997</c:v>
                </c:pt>
                <c:pt idx="260">
                  <c:v>27.486999999999966</c:v>
                </c:pt>
                <c:pt idx="261">
                  <c:v>27.69</c:v>
                </c:pt>
                <c:pt idx="262">
                  <c:v>27.891999999999999</c:v>
                </c:pt>
                <c:pt idx="263">
                  <c:v>28.094999999999999</c:v>
                </c:pt>
                <c:pt idx="264">
                  <c:v>28.292000000000002</c:v>
                </c:pt>
                <c:pt idx="265">
                  <c:v>28.468999999999969</c:v>
                </c:pt>
                <c:pt idx="266">
                  <c:v>28.646999999999988</c:v>
                </c:pt>
                <c:pt idx="267">
                  <c:v>28.824999999999999</c:v>
                </c:pt>
                <c:pt idx="268">
                  <c:v>28.567</c:v>
                </c:pt>
                <c:pt idx="269">
                  <c:v>28.667999999999999</c:v>
                </c:pt>
                <c:pt idx="270">
                  <c:v>28.77</c:v>
                </c:pt>
                <c:pt idx="271">
                  <c:v>28.870999999999999</c:v>
                </c:pt>
                <c:pt idx="272">
                  <c:v>28.878</c:v>
                </c:pt>
                <c:pt idx="273">
                  <c:v>28.824999999999999</c:v>
                </c:pt>
                <c:pt idx="274">
                  <c:v>28.771999999999988</c:v>
                </c:pt>
                <c:pt idx="275">
                  <c:v>29.157000000000025</c:v>
                </c:pt>
                <c:pt idx="276">
                  <c:v>29.373000000000001</c:v>
                </c:pt>
                <c:pt idx="277">
                  <c:v>28.637000000000029</c:v>
                </c:pt>
                <c:pt idx="278">
                  <c:v>21.725999999999974</c:v>
                </c:pt>
                <c:pt idx="279">
                  <c:v>21.149000000000001</c:v>
                </c:pt>
                <c:pt idx="280">
                  <c:v>21.28399999999997</c:v>
                </c:pt>
                <c:pt idx="281">
                  <c:v>21.417999999999999</c:v>
                </c:pt>
                <c:pt idx="282">
                  <c:v>21.552</c:v>
                </c:pt>
                <c:pt idx="283">
                  <c:v>21.686</c:v>
                </c:pt>
                <c:pt idx="284">
                  <c:v>21.821000000000005</c:v>
                </c:pt>
                <c:pt idx="285">
                  <c:v>21.954999999999988</c:v>
                </c:pt>
                <c:pt idx="286">
                  <c:v>22.08899999999997</c:v>
                </c:pt>
                <c:pt idx="287">
                  <c:v>22.222999999999971</c:v>
                </c:pt>
                <c:pt idx="288">
                  <c:v>22.358000000000001</c:v>
                </c:pt>
                <c:pt idx="289">
                  <c:v>22.491999999999987</c:v>
                </c:pt>
                <c:pt idx="290">
                  <c:v>22.626000000000001</c:v>
                </c:pt>
                <c:pt idx="291">
                  <c:v>22.774000000000001</c:v>
                </c:pt>
                <c:pt idx="292">
                  <c:v>22.937000000000001</c:v>
                </c:pt>
                <c:pt idx="293">
                  <c:v>23.1</c:v>
                </c:pt>
                <c:pt idx="294">
                  <c:v>23.263000000000002</c:v>
                </c:pt>
                <c:pt idx="295">
                  <c:v>23.337000000000025</c:v>
                </c:pt>
                <c:pt idx="296">
                  <c:v>23.388999999999989</c:v>
                </c:pt>
                <c:pt idx="297">
                  <c:v>23.457000000000001</c:v>
                </c:pt>
                <c:pt idx="298">
                  <c:v>23.553000000000001</c:v>
                </c:pt>
                <c:pt idx="299">
                  <c:v>23.667999999999999</c:v>
                </c:pt>
                <c:pt idx="300">
                  <c:v>23.867999999999999</c:v>
                </c:pt>
                <c:pt idx="301">
                  <c:v>24.067</c:v>
                </c:pt>
                <c:pt idx="302">
                  <c:v>24.117000000000036</c:v>
                </c:pt>
                <c:pt idx="303">
                  <c:v>24.096</c:v>
                </c:pt>
                <c:pt idx="304">
                  <c:v>24.074999999999999</c:v>
                </c:pt>
                <c:pt idx="305">
                  <c:v>24.207000000000001</c:v>
                </c:pt>
                <c:pt idx="306">
                  <c:v>24.346</c:v>
                </c:pt>
                <c:pt idx="307">
                  <c:v>24.482999999999969</c:v>
                </c:pt>
                <c:pt idx="308">
                  <c:v>24.581</c:v>
                </c:pt>
                <c:pt idx="309">
                  <c:v>24.678999999999988</c:v>
                </c:pt>
                <c:pt idx="310">
                  <c:v>24.777000000000001</c:v>
                </c:pt>
                <c:pt idx="311">
                  <c:v>24.870999999999999</c:v>
                </c:pt>
                <c:pt idx="312">
                  <c:v>24.934000000000001</c:v>
                </c:pt>
                <c:pt idx="313">
                  <c:v>24.997</c:v>
                </c:pt>
                <c:pt idx="314">
                  <c:v>25.06</c:v>
                </c:pt>
                <c:pt idx="315">
                  <c:v>25.338999999999999</c:v>
                </c:pt>
                <c:pt idx="316">
                  <c:v>25.47</c:v>
                </c:pt>
                <c:pt idx="317">
                  <c:v>25.407999999999987</c:v>
                </c:pt>
                <c:pt idx="318">
                  <c:v>25.523</c:v>
                </c:pt>
                <c:pt idx="319">
                  <c:v>25.638999999999999</c:v>
                </c:pt>
                <c:pt idx="320">
                  <c:v>25.678000000000001</c:v>
                </c:pt>
                <c:pt idx="321">
                  <c:v>25.696000000000005</c:v>
                </c:pt>
                <c:pt idx="322">
                  <c:v>25.713999999999999</c:v>
                </c:pt>
                <c:pt idx="323">
                  <c:v>25.946000000000002</c:v>
                </c:pt>
                <c:pt idx="324">
                  <c:v>26.039000000000001</c:v>
                </c:pt>
                <c:pt idx="325">
                  <c:v>26.131000000000029</c:v>
                </c:pt>
                <c:pt idx="326">
                  <c:v>26.254000000000001</c:v>
                </c:pt>
                <c:pt idx="327">
                  <c:v>26.381</c:v>
                </c:pt>
                <c:pt idx="328">
                  <c:v>26.367000000000001</c:v>
                </c:pt>
                <c:pt idx="329">
                  <c:v>26.501000000000001</c:v>
                </c:pt>
                <c:pt idx="330">
                  <c:v>26.574000000000005</c:v>
                </c:pt>
                <c:pt idx="331">
                  <c:v>26.648</c:v>
                </c:pt>
                <c:pt idx="332">
                  <c:v>26.721</c:v>
                </c:pt>
                <c:pt idx="333">
                  <c:v>26.774999999999999</c:v>
                </c:pt>
                <c:pt idx="334">
                  <c:v>26.805</c:v>
                </c:pt>
                <c:pt idx="335">
                  <c:v>26.834000000000024</c:v>
                </c:pt>
                <c:pt idx="336">
                  <c:v>26.933</c:v>
                </c:pt>
                <c:pt idx="337">
                  <c:v>27.074999999999999</c:v>
                </c:pt>
                <c:pt idx="338">
                  <c:v>26.947999999999986</c:v>
                </c:pt>
                <c:pt idx="339">
                  <c:v>26.942999999999969</c:v>
                </c:pt>
                <c:pt idx="340">
                  <c:v>27.131000000000029</c:v>
                </c:pt>
                <c:pt idx="341">
                  <c:v>27.148</c:v>
                </c:pt>
                <c:pt idx="342">
                  <c:v>27.181999999999999</c:v>
                </c:pt>
                <c:pt idx="343">
                  <c:v>27.221999999999987</c:v>
                </c:pt>
                <c:pt idx="344">
                  <c:v>27.263000000000002</c:v>
                </c:pt>
                <c:pt idx="345">
                  <c:v>27.464999999999989</c:v>
                </c:pt>
                <c:pt idx="346">
                  <c:v>27.550999999999988</c:v>
                </c:pt>
                <c:pt idx="347">
                  <c:v>27.634000000000029</c:v>
                </c:pt>
                <c:pt idx="348">
                  <c:v>27.715</c:v>
                </c:pt>
                <c:pt idx="349">
                  <c:v>27.797000000000001</c:v>
                </c:pt>
                <c:pt idx="350">
                  <c:v>27.87</c:v>
                </c:pt>
                <c:pt idx="351">
                  <c:v>27.855</c:v>
                </c:pt>
                <c:pt idx="352">
                  <c:v>27.84</c:v>
                </c:pt>
                <c:pt idx="353">
                  <c:v>27.881</c:v>
                </c:pt>
                <c:pt idx="354">
                  <c:v>27.968999999999969</c:v>
                </c:pt>
                <c:pt idx="355">
                  <c:v>28.056999999999999</c:v>
                </c:pt>
                <c:pt idx="356">
                  <c:v>23.530999999999999</c:v>
                </c:pt>
                <c:pt idx="357">
                  <c:v>18.391999999999999</c:v>
                </c:pt>
                <c:pt idx="358">
                  <c:v>18.478999999999989</c:v>
                </c:pt>
                <c:pt idx="359">
                  <c:v>18.565999999999971</c:v>
                </c:pt>
                <c:pt idx="360">
                  <c:v>18.654000000000025</c:v>
                </c:pt>
                <c:pt idx="361">
                  <c:v>18.741</c:v>
                </c:pt>
                <c:pt idx="362">
                  <c:v>18.827999999999999</c:v>
                </c:pt>
                <c:pt idx="363">
                  <c:v>18.872</c:v>
                </c:pt>
                <c:pt idx="364">
                  <c:v>18.728000000000002</c:v>
                </c:pt>
                <c:pt idx="365">
                  <c:v>18.771000000000001</c:v>
                </c:pt>
                <c:pt idx="366">
                  <c:v>18.875</c:v>
                </c:pt>
                <c:pt idx="367">
                  <c:v>18.978999999999989</c:v>
                </c:pt>
                <c:pt idx="368">
                  <c:v>19.082999999999966</c:v>
                </c:pt>
                <c:pt idx="369">
                  <c:v>19.187000000000001</c:v>
                </c:pt>
                <c:pt idx="370">
                  <c:v>19.295999999999989</c:v>
                </c:pt>
                <c:pt idx="371">
                  <c:v>19.404999999999987</c:v>
                </c:pt>
                <c:pt idx="372">
                  <c:v>19.465999999999969</c:v>
                </c:pt>
                <c:pt idx="373">
                  <c:v>19.524999999999999</c:v>
                </c:pt>
                <c:pt idx="374">
                  <c:v>19.584999999999987</c:v>
                </c:pt>
                <c:pt idx="375">
                  <c:v>19.643999999999988</c:v>
                </c:pt>
                <c:pt idx="376">
                  <c:v>19.690000000000001</c:v>
                </c:pt>
                <c:pt idx="377">
                  <c:v>19.727</c:v>
                </c:pt>
                <c:pt idx="378">
                  <c:v>19.763999999999989</c:v>
                </c:pt>
                <c:pt idx="379">
                  <c:v>19.809000000000001</c:v>
                </c:pt>
                <c:pt idx="380">
                  <c:v>19.859000000000005</c:v>
                </c:pt>
                <c:pt idx="381">
                  <c:v>19.937000000000001</c:v>
                </c:pt>
                <c:pt idx="382">
                  <c:v>20.033000000000001</c:v>
                </c:pt>
                <c:pt idx="383">
                  <c:v>20.126000000000001</c:v>
                </c:pt>
                <c:pt idx="384">
                  <c:v>20.22</c:v>
                </c:pt>
                <c:pt idx="385">
                  <c:v>20.303999999999988</c:v>
                </c:pt>
                <c:pt idx="386">
                  <c:v>20.384</c:v>
                </c:pt>
                <c:pt idx="387">
                  <c:v>20.462999999999969</c:v>
                </c:pt>
                <c:pt idx="388">
                  <c:v>20.542999999999989</c:v>
                </c:pt>
                <c:pt idx="389">
                  <c:v>20.623000000000001</c:v>
                </c:pt>
                <c:pt idx="390">
                  <c:v>20.701000000000001</c:v>
                </c:pt>
                <c:pt idx="391">
                  <c:v>20.761999999999986</c:v>
                </c:pt>
                <c:pt idx="392">
                  <c:v>20.821999999999999</c:v>
                </c:pt>
                <c:pt idx="393">
                  <c:v>20.882999999999974</c:v>
                </c:pt>
                <c:pt idx="394">
                  <c:v>20.943999999999974</c:v>
                </c:pt>
                <c:pt idx="395">
                  <c:v>20.975999999999974</c:v>
                </c:pt>
                <c:pt idx="396">
                  <c:v>21.004999999999999</c:v>
                </c:pt>
                <c:pt idx="397">
                  <c:v>21.077000000000005</c:v>
                </c:pt>
                <c:pt idx="398">
                  <c:v>21.140999999999988</c:v>
                </c:pt>
                <c:pt idx="399">
                  <c:v>21.202000000000002</c:v>
                </c:pt>
                <c:pt idx="400">
                  <c:v>21.263000000000002</c:v>
                </c:pt>
                <c:pt idx="401">
                  <c:v>21.324000000000005</c:v>
                </c:pt>
                <c:pt idx="402">
                  <c:v>21.385999999999989</c:v>
                </c:pt>
                <c:pt idx="403">
                  <c:v>21.446999999999989</c:v>
                </c:pt>
                <c:pt idx="404">
                  <c:v>21.507999999999999</c:v>
                </c:pt>
                <c:pt idx="405">
                  <c:v>21.568999999999974</c:v>
                </c:pt>
                <c:pt idx="406">
                  <c:v>21.574999999999999</c:v>
                </c:pt>
                <c:pt idx="407">
                  <c:v>21.736000000000001</c:v>
                </c:pt>
                <c:pt idx="408">
                  <c:v>21.766999999999989</c:v>
                </c:pt>
                <c:pt idx="409">
                  <c:v>21.792000000000002</c:v>
                </c:pt>
                <c:pt idx="410">
                  <c:v>21.818000000000001</c:v>
                </c:pt>
                <c:pt idx="411">
                  <c:v>21.954999999999988</c:v>
                </c:pt>
                <c:pt idx="412">
                  <c:v>22.077000000000005</c:v>
                </c:pt>
                <c:pt idx="413">
                  <c:v>22.167000000000005</c:v>
                </c:pt>
                <c:pt idx="414">
                  <c:v>22.257000000000001</c:v>
                </c:pt>
                <c:pt idx="415">
                  <c:v>22.346</c:v>
                </c:pt>
                <c:pt idx="416">
                  <c:v>22.414000000000001</c:v>
                </c:pt>
                <c:pt idx="417">
                  <c:v>22.287999999999986</c:v>
                </c:pt>
                <c:pt idx="418">
                  <c:v>22.355</c:v>
                </c:pt>
                <c:pt idx="419">
                  <c:v>22.532</c:v>
                </c:pt>
                <c:pt idx="420">
                  <c:v>22.709</c:v>
                </c:pt>
                <c:pt idx="421">
                  <c:v>22.774000000000001</c:v>
                </c:pt>
                <c:pt idx="422">
                  <c:v>22.82</c:v>
                </c:pt>
                <c:pt idx="423">
                  <c:v>22.866</c:v>
                </c:pt>
                <c:pt idx="424">
                  <c:v>22.913</c:v>
                </c:pt>
                <c:pt idx="425">
                  <c:v>22.959</c:v>
                </c:pt>
                <c:pt idx="426">
                  <c:v>23.004999999999999</c:v>
                </c:pt>
                <c:pt idx="427">
                  <c:v>23.052</c:v>
                </c:pt>
                <c:pt idx="428">
                  <c:v>23.1</c:v>
                </c:pt>
                <c:pt idx="429">
                  <c:v>23.152000000000001</c:v>
                </c:pt>
                <c:pt idx="430">
                  <c:v>23.204000000000001</c:v>
                </c:pt>
                <c:pt idx="431">
                  <c:v>23.256</c:v>
                </c:pt>
                <c:pt idx="432">
                  <c:v>23.308</c:v>
                </c:pt>
                <c:pt idx="433">
                  <c:v>23.341000000000001</c:v>
                </c:pt>
                <c:pt idx="434">
                  <c:v>23.375</c:v>
                </c:pt>
                <c:pt idx="435">
                  <c:v>23.407999999999987</c:v>
                </c:pt>
                <c:pt idx="436">
                  <c:v>23.440999999999971</c:v>
                </c:pt>
                <c:pt idx="437">
                  <c:v>23.491</c:v>
                </c:pt>
                <c:pt idx="438">
                  <c:v>23.55</c:v>
                </c:pt>
                <c:pt idx="439">
                  <c:v>23.610000000000024</c:v>
                </c:pt>
                <c:pt idx="440">
                  <c:v>23.768999999999966</c:v>
                </c:pt>
                <c:pt idx="441">
                  <c:v>23.818000000000001</c:v>
                </c:pt>
                <c:pt idx="442">
                  <c:v>23.916</c:v>
                </c:pt>
                <c:pt idx="443">
                  <c:v>23.985999999999969</c:v>
                </c:pt>
                <c:pt idx="444">
                  <c:v>24.056000000000001</c:v>
                </c:pt>
                <c:pt idx="445">
                  <c:v>24.126000000000001</c:v>
                </c:pt>
                <c:pt idx="446">
                  <c:v>24.181999999999999</c:v>
                </c:pt>
                <c:pt idx="447">
                  <c:v>24.204999999999988</c:v>
                </c:pt>
                <c:pt idx="448">
                  <c:v>24.228000000000002</c:v>
                </c:pt>
                <c:pt idx="449">
                  <c:v>24.25</c:v>
                </c:pt>
                <c:pt idx="450">
                  <c:v>24.276</c:v>
                </c:pt>
                <c:pt idx="451">
                  <c:v>24.312000000000001</c:v>
                </c:pt>
                <c:pt idx="452">
                  <c:v>24.376000000000001</c:v>
                </c:pt>
                <c:pt idx="453">
                  <c:v>24.443999999999974</c:v>
                </c:pt>
                <c:pt idx="454">
                  <c:v>24.488999999999969</c:v>
                </c:pt>
                <c:pt idx="455">
                  <c:v>24.535</c:v>
                </c:pt>
                <c:pt idx="456">
                  <c:v>24.581</c:v>
                </c:pt>
                <c:pt idx="457">
                  <c:v>24.626999999999999</c:v>
                </c:pt>
                <c:pt idx="458">
                  <c:v>24.710999999999999</c:v>
                </c:pt>
                <c:pt idx="459">
                  <c:v>24.781999999999989</c:v>
                </c:pt>
                <c:pt idx="460">
                  <c:v>24.797999999999988</c:v>
                </c:pt>
                <c:pt idx="461">
                  <c:v>24.814000000000025</c:v>
                </c:pt>
                <c:pt idx="462">
                  <c:v>24.830000000000005</c:v>
                </c:pt>
                <c:pt idx="463">
                  <c:v>24.844999999999999</c:v>
                </c:pt>
                <c:pt idx="464">
                  <c:v>24.863</c:v>
                </c:pt>
                <c:pt idx="465">
                  <c:v>24.881</c:v>
                </c:pt>
              </c:numCache>
            </c:numRef>
          </c:yVal>
          <c:smooth val="0"/>
        </c:ser>
        <c:dLbls>
          <c:showLegendKey val="0"/>
          <c:showVal val="0"/>
          <c:showCatName val="0"/>
          <c:showSerName val="0"/>
          <c:showPercent val="0"/>
          <c:showBubbleSize val="0"/>
        </c:dLbls>
        <c:axId val="91471872"/>
        <c:axId val="91472448"/>
      </c:scatterChart>
      <c:valAx>
        <c:axId val="91471872"/>
        <c:scaling>
          <c:orientation val="minMax"/>
          <c:max val="1.6"/>
        </c:scaling>
        <c:delete val="0"/>
        <c:axPos val="b"/>
        <c:majorGridlines>
          <c:spPr>
            <a:ln>
              <a:prstDash val="dash"/>
            </a:ln>
          </c:spPr>
        </c:majorGridlines>
        <c:title>
          <c:tx>
            <c:rich>
              <a:bodyPr/>
              <a:lstStyle/>
              <a:p>
                <a:pPr>
                  <a:defRPr sz="1000" b="1" i="0" u="none" strike="noStrike" baseline="0">
                    <a:solidFill>
                      <a:srgbClr val="000000"/>
                    </a:solidFill>
                    <a:latin typeface="Calibri"/>
                    <a:ea typeface="Calibri"/>
                    <a:cs typeface="Calibri"/>
                  </a:defRPr>
                </a:pPr>
                <a:r>
                  <a:rPr lang="en-GB"/>
                  <a:t>Extension (mm)</a:t>
                </a:r>
              </a:p>
            </c:rich>
          </c:tx>
          <c:layout/>
          <c:overlay val="0"/>
        </c:title>
        <c:numFmt formatCode="General" sourceLinked="1"/>
        <c:majorTickMark val="out"/>
        <c:minorTickMark val="none"/>
        <c:tickLblPos val="nextTo"/>
        <c:spPr>
          <a:ln>
            <a:solidFill>
              <a:sysClr val="windowText" lastClr="000000"/>
            </a:solidFill>
          </a:ln>
        </c:spPr>
        <c:txPr>
          <a:bodyPr rot="0" vert="horz"/>
          <a:lstStyle/>
          <a:p>
            <a:pPr>
              <a:defRPr sz="1000" b="0" i="0" u="none" strike="noStrike" baseline="0">
                <a:solidFill>
                  <a:srgbClr val="000000"/>
                </a:solidFill>
                <a:latin typeface="Calibri"/>
                <a:ea typeface="Calibri"/>
                <a:cs typeface="Calibri"/>
              </a:defRPr>
            </a:pPr>
            <a:endParaRPr lang="en-US"/>
          </a:p>
        </c:txPr>
        <c:crossAx val="91472448"/>
        <c:crosses val="autoZero"/>
        <c:crossBetween val="midCat"/>
        <c:majorUnit val="0.2"/>
      </c:valAx>
      <c:valAx>
        <c:axId val="91472448"/>
        <c:scaling>
          <c:orientation val="minMax"/>
          <c:max val="300"/>
          <c:min val="0"/>
        </c:scaling>
        <c:delete val="0"/>
        <c:axPos val="l"/>
        <c:majorGridlines>
          <c:spPr>
            <a:ln>
              <a:prstDash val="dash"/>
            </a:ln>
          </c:spPr>
        </c:majorGridlines>
        <c:title>
          <c:tx>
            <c:rich>
              <a:bodyPr/>
              <a:lstStyle/>
              <a:p>
                <a:pPr>
                  <a:defRPr sz="1000" b="1" i="0" u="none" strike="noStrike" baseline="0">
                    <a:solidFill>
                      <a:srgbClr val="000000"/>
                    </a:solidFill>
                    <a:latin typeface="Calibri"/>
                    <a:ea typeface="Calibri"/>
                    <a:cs typeface="Calibri"/>
                  </a:defRPr>
                </a:pPr>
                <a:r>
                  <a:rPr lang="en-GB"/>
                  <a:t>Load (N)</a:t>
                </a:r>
              </a:p>
            </c:rich>
          </c:tx>
          <c:layout/>
          <c:overlay val="0"/>
        </c:title>
        <c:numFmt formatCode="General" sourceLinked="1"/>
        <c:majorTickMark val="out"/>
        <c:minorTickMark val="none"/>
        <c:tickLblPos val="nextTo"/>
        <c:spPr>
          <a:ln>
            <a:solidFill>
              <a:sysClr val="windowText" lastClr="000000"/>
            </a:solidFill>
          </a:ln>
        </c:spPr>
        <c:txPr>
          <a:bodyPr rot="0" vert="horz"/>
          <a:lstStyle/>
          <a:p>
            <a:pPr>
              <a:defRPr sz="1000" b="0" i="0" u="none" strike="noStrike" baseline="0">
                <a:solidFill>
                  <a:srgbClr val="000000"/>
                </a:solidFill>
                <a:latin typeface="Calibri"/>
                <a:ea typeface="Calibri"/>
                <a:cs typeface="Calibri"/>
              </a:defRPr>
            </a:pPr>
            <a:endParaRPr lang="en-US"/>
          </a:p>
        </c:txPr>
        <c:crossAx val="91471872"/>
        <c:crosses val="autoZero"/>
        <c:crossBetween val="midCat"/>
        <c:majorUnit val="50"/>
      </c:valAx>
      <c:spPr>
        <a:ln>
          <a:solidFill>
            <a:sysClr val="windowText" lastClr="000000"/>
          </a:solidFill>
        </a:ln>
      </c:spPr>
    </c:plotArea>
    <c:legend>
      <c:legendPos val="r"/>
      <c:layout>
        <c:manualLayout>
          <c:xMode val="edge"/>
          <c:yMode val="edge"/>
          <c:x val="0.68018197725284335"/>
          <c:y val="8.3141221930592007E-2"/>
          <c:w val="0.24154024496937926"/>
          <c:h val="0.1674343832021003"/>
        </c:manualLayout>
      </c:layout>
      <c:overlay val="1"/>
      <c:spPr>
        <a:solidFill>
          <a:schemeClr val="bg1"/>
        </a:solidFill>
        <a:ln>
          <a:solidFill>
            <a:schemeClr val="tx1"/>
          </a:solidFill>
        </a:ln>
      </c:spPr>
      <c:txPr>
        <a:bodyPr/>
        <a:lstStyle/>
        <a:p>
          <a:pPr>
            <a:defRPr sz="920" b="0" i="0" u="none" strike="noStrike" baseline="0">
              <a:solidFill>
                <a:srgbClr val="000000"/>
              </a:solidFill>
              <a:latin typeface="Calibri"/>
              <a:ea typeface="Calibri"/>
              <a:cs typeface="Calibri"/>
            </a:defRPr>
          </a:pPr>
          <a:endParaRPr lang="en-US"/>
        </a:p>
      </c:txPr>
    </c:legend>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127</c:v>
          </c:tx>
          <c:spPr>
            <a:ln w="19050">
              <a:solidFill>
                <a:sysClr val="windowText" lastClr="000000"/>
              </a:solidFill>
            </a:ln>
          </c:spPr>
          <c:marker>
            <c:symbol val="none"/>
          </c:marker>
          <c:xVal>
            <c:numRef>
              <c:f>'127'!$B$3:$B$150</c:f>
              <c:numCache>
                <c:formatCode>General</c:formatCode>
                <c:ptCount val="148"/>
                <c:pt idx="0">
                  <c:v>1.066400000000003E-5</c:v>
                </c:pt>
                <c:pt idx="1">
                  <c:v>2.695200000000005E-5</c:v>
                </c:pt>
                <c:pt idx="2">
                  <c:v>4.3239000000000004E-5</c:v>
                </c:pt>
                <c:pt idx="3">
                  <c:v>5.9527000000000157E-5</c:v>
                </c:pt>
                <c:pt idx="4">
                  <c:v>7.5815000000000195E-5</c:v>
                </c:pt>
                <c:pt idx="5">
                  <c:v>1.0648999999999999E-3</c:v>
                </c:pt>
                <c:pt idx="6">
                  <c:v>6.2488000000000109E-3</c:v>
                </c:pt>
                <c:pt idx="7">
                  <c:v>1.1552000000000003E-2</c:v>
                </c:pt>
                <c:pt idx="8">
                  <c:v>1.4430999999999998E-2</c:v>
                </c:pt>
                <c:pt idx="9">
                  <c:v>2.2245000000000056E-2</c:v>
                </c:pt>
                <c:pt idx="10">
                  <c:v>2.6656000000000006E-2</c:v>
                </c:pt>
                <c:pt idx="11">
                  <c:v>3.2344999999999999E-2</c:v>
                </c:pt>
                <c:pt idx="12">
                  <c:v>3.6410000000000012E-2</c:v>
                </c:pt>
                <c:pt idx="13">
                  <c:v>4.1017000000000012E-2</c:v>
                </c:pt>
                <c:pt idx="14">
                  <c:v>4.5530000000000001E-2</c:v>
                </c:pt>
                <c:pt idx="15">
                  <c:v>5.2598000000000034E-2</c:v>
                </c:pt>
                <c:pt idx="16">
                  <c:v>5.5801000000000003E-2</c:v>
                </c:pt>
                <c:pt idx="17">
                  <c:v>6.1314000000000014E-2</c:v>
                </c:pt>
                <c:pt idx="18">
                  <c:v>6.8061999999999998E-2</c:v>
                </c:pt>
                <c:pt idx="19">
                  <c:v>7.2570999999999997E-2</c:v>
                </c:pt>
                <c:pt idx="20">
                  <c:v>7.7073000000000003E-2</c:v>
                </c:pt>
                <c:pt idx="21">
                  <c:v>8.1544000000000047E-2</c:v>
                </c:pt>
                <c:pt idx="22">
                  <c:v>8.6014000000000007E-2</c:v>
                </c:pt>
                <c:pt idx="23">
                  <c:v>9.3691000000000219E-2</c:v>
                </c:pt>
                <c:pt idx="24">
                  <c:v>9.8431000000000005E-2</c:v>
                </c:pt>
                <c:pt idx="25">
                  <c:v>0.10317000000000009</c:v>
                </c:pt>
                <c:pt idx="26">
                  <c:v>0.10854000000000009</c:v>
                </c:pt>
                <c:pt idx="27">
                  <c:v>0.11379000000000013</c:v>
                </c:pt>
                <c:pt idx="28">
                  <c:v>0.11879000000000019</c:v>
                </c:pt>
                <c:pt idx="29">
                  <c:v>0.12354999999999998</c:v>
                </c:pt>
                <c:pt idx="30">
                  <c:v>0.12801000000000001</c:v>
                </c:pt>
                <c:pt idx="31">
                  <c:v>0.13245999999999999</c:v>
                </c:pt>
                <c:pt idx="32">
                  <c:v>0.13961000000000001</c:v>
                </c:pt>
                <c:pt idx="33">
                  <c:v>0.14390000000000028</c:v>
                </c:pt>
                <c:pt idx="34">
                  <c:v>0.14942000000000025</c:v>
                </c:pt>
                <c:pt idx="35">
                  <c:v>0.15465000000000001</c:v>
                </c:pt>
                <c:pt idx="36">
                  <c:v>0.15767999999999999</c:v>
                </c:pt>
                <c:pt idx="37">
                  <c:v>0.16361000000000001</c:v>
                </c:pt>
                <c:pt idx="38">
                  <c:v>0.16963</c:v>
                </c:pt>
                <c:pt idx="39">
                  <c:v>0.17463999999999999</c:v>
                </c:pt>
                <c:pt idx="40">
                  <c:v>0.17942000000000025</c:v>
                </c:pt>
                <c:pt idx="41">
                  <c:v>0.18318000000000001</c:v>
                </c:pt>
                <c:pt idx="42">
                  <c:v>0.18786000000000028</c:v>
                </c:pt>
                <c:pt idx="43">
                  <c:v>0.19470999999999999</c:v>
                </c:pt>
                <c:pt idx="44">
                  <c:v>0.19918</c:v>
                </c:pt>
                <c:pt idx="45">
                  <c:v>0.20357</c:v>
                </c:pt>
                <c:pt idx="46">
                  <c:v>0.20990000000000028</c:v>
                </c:pt>
                <c:pt idx="47">
                  <c:v>0.21470000000000028</c:v>
                </c:pt>
                <c:pt idx="48">
                  <c:v>0.21950000000000028</c:v>
                </c:pt>
                <c:pt idx="49">
                  <c:v>0.22588</c:v>
                </c:pt>
                <c:pt idx="50">
                  <c:v>0.23061999999999999</c:v>
                </c:pt>
                <c:pt idx="51">
                  <c:v>0.23457</c:v>
                </c:pt>
                <c:pt idx="52">
                  <c:v>0.24013000000000001</c:v>
                </c:pt>
                <c:pt idx="53">
                  <c:v>0.24525000000000025</c:v>
                </c:pt>
                <c:pt idx="54">
                  <c:v>0.25022999999999995</c:v>
                </c:pt>
                <c:pt idx="55">
                  <c:v>0.25478999999999996</c:v>
                </c:pt>
                <c:pt idx="56">
                  <c:v>0.25919000000000003</c:v>
                </c:pt>
                <c:pt idx="57">
                  <c:v>0.2635900000000001</c:v>
                </c:pt>
                <c:pt idx="58">
                  <c:v>0.2706900000000001</c:v>
                </c:pt>
                <c:pt idx="59">
                  <c:v>0.27552000000000032</c:v>
                </c:pt>
                <c:pt idx="60">
                  <c:v>0.28035000000000032</c:v>
                </c:pt>
                <c:pt idx="61">
                  <c:v>0.28507000000000032</c:v>
                </c:pt>
                <c:pt idx="62">
                  <c:v>0.28978000000000032</c:v>
                </c:pt>
                <c:pt idx="63">
                  <c:v>0.2964000000000005</c:v>
                </c:pt>
                <c:pt idx="64">
                  <c:v>0.30098000000000075</c:v>
                </c:pt>
                <c:pt idx="65">
                  <c:v>0.30555000000000032</c:v>
                </c:pt>
                <c:pt idx="66">
                  <c:v>0.31153000000000008</c:v>
                </c:pt>
                <c:pt idx="67">
                  <c:v>0.31718000000000063</c:v>
                </c:pt>
                <c:pt idx="68">
                  <c:v>0.32200000000000056</c:v>
                </c:pt>
                <c:pt idx="69">
                  <c:v>0.32669000000000031</c:v>
                </c:pt>
                <c:pt idx="70">
                  <c:v>0.33097000000000093</c:v>
                </c:pt>
                <c:pt idx="71">
                  <c:v>0.33525000000000038</c:v>
                </c:pt>
                <c:pt idx="72">
                  <c:v>0.34271000000000001</c:v>
                </c:pt>
                <c:pt idx="73">
                  <c:v>0.3478000000000005</c:v>
                </c:pt>
                <c:pt idx="74">
                  <c:v>0.35289000000000031</c:v>
                </c:pt>
                <c:pt idx="75">
                  <c:v>0.35730000000000056</c:v>
                </c:pt>
                <c:pt idx="76">
                  <c:v>0.36159000000000002</c:v>
                </c:pt>
                <c:pt idx="77">
                  <c:v>0.36588000000000087</c:v>
                </c:pt>
                <c:pt idx="78">
                  <c:v>0.37416000000000038</c:v>
                </c:pt>
                <c:pt idx="79">
                  <c:v>0.37845000000000056</c:v>
                </c:pt>
                <c:pt idx="80">
                  <c:v>0.38274000000000002</c:v>
                </c:pt>
                <c:pt idx="81">
                  <c:v>0.38726000000000038</c:v>
                </c:pt>
                <c:pt idx="82">
                  <c:v>0.39178000000000063</c:v>
                </c:pt>
                <c:pt idx="83">
                  <c:v>0.39629000000000031</c:v>
                </c:pt>
                <c:pt idx="84">
                  <c:v>0.40376000000000001</c:v>
                </c:pt>
                <c:pt idx="85">
                  <c:v>0.40815000000000001</c:v>
                </c:pt>
                <c:pt idx="86">
                  <c:v>0.4130200000000005</c:v>
                </c:pt>
                <c:pt idx="87">
                  <c:v>0.41727000000000031</c:v>
                </c:pt>
                <c:pt idx="88">
                  <c:v>0.42160000000000031</c:v>
                </c:pt>
                <c:pt idx="89">
                  <c:v>0.42786000000000063</c:v>
                </c:pt>
                <c:pt idx="90">
                  <c:v>0.43260000000000032</c:v>
                </c:pt>
                <c:pt idx="91">
                  <c:v>0.43768000000000057</c:v>
                </c:pt>
                <c:pt idx="92">
                  <c:v>0.44276000000000004</c:v>
                </c:pt>
                <c:pt idx="93">
                  <c:v>0.44692000000000032</c:v>
                </c:pt>
                <c:pt idx="94">
                  <c:v>0.45148000000000038</c:v>
                </c:pt>
                <c:pt idx="95">
                  <c:v>0.4608100000000005</c:v>
                </c:pt>
                <c:pt idx="96">
                  <c:v>0.46312000000000031</c:v>
                </c:pt>
                <c:pt idx="97">
                  <c:v>0.46851000000000032</c:v>
                </c:pt>
                <c:pt idx="98">
                  <c:v>0.47353000000000001</c:v>
                </c:pt>
                <c:pt idx="99">
                  <c:v>0.47796000000000038</c:v>
                </c:pt>
                <c:pt idx="100">
                  <c:v>0.48240000000000038</c:v>
                </c:pt>
                <c:pt idx="101">
                  <c:v>0.49011000000000032</c:v>
                </c:pt>
                <c:pt idx="102">
                  <c:v>0.49437000000000075</c:v>
                </c:pt>
                <c:pt idx="103">
                  <c:v>0.49863000000000002</c:v>
                </c:pt>
                <c:pt idx="104">
                  <c:v>0.50302000000000002</c:v>
                </c:pt>
                <c:pt idx="105">
                  <c:v>0.50741999999999887</c:v>
                </c:pt>
                <c:pt idx="106">
                  <c:v>0.51180999999999999</c:v>
                </c:pt>
                <c:pt idx="107">
                  <c:v>0.5202599999999995</c:v>
                </c:pt>
                <c:pt idx="108">
                  <c:v>0.52488999999999997</c:v>
                </c:pt>
                <c:pt idx="109">
                  <c:v>0.53073999999999999</c:v>
                </c:pt>
                <c:pt idx="110">
                  <c:v>0.53407000000000004</c:v>
                </c:pt>
                <c:pt idx="111">
                  <c:v>0.53871000000000002</c:v>
                </c:pt>
                <c:pt idx="112">
                  <c:v>0.54430000000000001</c:v>
                </c:pt>
                <c:pt idx="113">
                  <c:v>0.55066999999999999</c:v>
                </c:pt>
                <c:pt idx="114">
                  <c:v>0.55471999999999999</c:v>
                </c:pt>
                <c:pt idx="115">
                  <c:v>0.56075000000000064</c:v>
                </c:pt>
                <c:pt idx="116">
                  <c:v>0.56486999999999998</c:v>
                </c:pt>
                <c:pt idx="117">
                  <c:v>0.56925999999999999</c:v>
                </c:pt>
                <c:pt idx="118">
                  <c:v>0.576040000000001</c:v>
                </c:pt>
                <c:pt idx="119">
                  <c:v>0.58089000000000002</c:v>
                </c:pt>
                <c:pt idx="120">
                  <c:v>0.58541999999999861</c:v>
                </c:pt>
                <c:pt idx="121">
                  <c:v>0.59084999999999999</c:v>
                </c:pt>
                <c:pt idx="122">
                  <c:v>0.59455999999999887</c:v>
                </c:pt>
                <c:pt idx="123">
                  <c:v>0.599409999999999</c:v>
                </c:pt>
                <c:pt idx="124">
                  <c:v>0.60682000000000125</c:v>
                </c:pt>
                <c:pt idx="125">
                  <c:v>0.61119000000000112</c:v>
                </c:pt>
                <c:pt idx="126">
                  <c:v>0.61556</c:v>
                </c:pt>
                <c:pt idx="127">
                  <c:v>0.62120000000000064</c:v>
                </c:pt>
                <c:pt idx="128">
                  <c:v>0.62568000000000112</c:v>
                </c:pt>
                <c:pt idx="129">
                  <c:v>0.63017000000000112</c:v>
                </c:pt>
                <c:pt idx="130">
                  <c:v>0.637320000000001</c:v>
                </c:pt>
                <c:pt idx="131">
                  <c:v>0.641150000000001</c:v>
                </c:pt>
                <c:pt idx="132">
                  <c:v>0.64677000000000162</c:v>
                </c:pt>
                <c:pt idx="133">
                  <c:v>0.65254000000000112</c:v>
                </c:pt>
                <c:pt idx="134">
                  <c:v>0.65701000000000065</c:v>
                </c:pt>
                <c:pt idx="135">
                  <c:v>0.66176000000000113</c:v>
                </c:pt>
                <c:pt idx="136">
                  <c:v>0.66711000000000065</c:v>
                </c:pt>
                <c:pt idx="137">
                  <c:v>0.67199000000000175</c:v>
                </c:pt>
                <c:pt idx="138">
                  <c:v>0.67688000000000126</c:v>
                </c:pt>
                <c:pt idx="139">
                  <c:v>0.68176999999999999</c:v>
                </c:pt>
                <c:pt idx="140">
                  <c:v>0.68677999999999995</c:v>
                </c:pt>
                <c:pt idx="141">
                  <c:v>0.69171000000000005</c:v>
                </c:pt>
                <c:pt idx="142">
                  <c:v>0.69681999999999999</c:v>
                </c:pt>
                <c:pt idx="143">
                  <c:v>0.70298000000000005</c:v>
                </c:pt>
                <c:pt idx="144">
                  <c:v>0.70861000000000063</c:v>
                </c:pt>
                <c:pt idx="145">
                  <c:v>0.71265000000000112</c:v>
                </c:pt>
                <c:pt idx="146">
                  <c:v>0.71668000000000065</c:v>
                </c:pt>
                <c:pt idx="147">
                  <c:v>0.72209000000000112</c:v>
                </c:pt>
              </c:numCache>
            </c:numRef>
          </c:xVal>
          <c:yVal>
            <c:numRef>
              <c:f>'127'!$A$3:$A$150</c:f>
              <c:numCache>
                <c:formatCode>General</c:formatCode>
                <c:ptCount val="148"/>
                <c:pt idx="0">
                  <c:v>0</c:v>
                </c:pt>
                <c:pt idx="1">
                  <c:v>0</c:v>
                </c:pt>
                <c:pt idx="2">
                  <c:v>0</c:v>
                </c:pt>
                <c:pt idx="3">
                  <c:v>0</c:v>
                </c:pt>
                <c:pt idx="4">
                  <c:v>4.6600999999999997E-2</c:v>
                </c:pt>
                <c:pt idx="5">
                  <c:v>2.7592000000000002E-2</c:v>
                </c:pt>
                <c:pt idx="6">
                  <c:v>1.9892000000000031E-2</c:v>
                </c:pt>
                <c:pt idx="7">
                  <c:v>9.0410000000000018E-2</c:v>
                </c:pt>
                <c:pt idx="8">
                  <c:v>3.0358E-2</c:v>
                </c:pt>
                <c:pt idx="9">
                  <c:v>5.1538E-2</c:v>
                </c:pt>
                <c:pt idx="10">
                  <c:v>5.7835000000000004E-2</c:v>
                </c:pt>
                <c:pt idx="11">
                  <c:v>6.4568000000000014E-2</c:v>
                </c:pt>
                <c:pt idx="12">
                  <c:v>7.9545000000000018E-2</c:v>
                </c:pt>
                <c:pt idx="13">
                  <c:v>7.5797000000000142E-2</c:v>
                </c:pt>
                <c:pt idx="14">
                  <c:v>0.21181000000000025</c:v>
                </c:pt>
                <c:pt idx="15">
                  <c:v>8.0244000000000024E-2</c:v>
                </c:pt>
                <c:pt idx="16">
                  <c:v>8.4950000000000067E-2</c:v>
                </c:pt>
                <c:pt idx="17">
                  <c:v>2.8197999999999997E-2</c:v>
                </c:pt>
                <c:pt idx="18">
                  <c:v>7.7827000000000104E-2</c:v>
                </c:pt>
                <c:pt idx="19">
                  <c:v>8.2133000000000012E-2</c:v>
                </c:pt>
                <c:pt idx="20">
                  <c:v>8.7175000000000002E-2</c:v>
                </c:pt>
                <c:pt idx="21">
                  <c:v>9.7185000000000021E-2</c:v>
                </c:pt>
                <c:pt idx="22">
                  <c:v>0.10718999999999998</c:v>
                </c:pt>
                <c:pt idx="23">
                  <c:v>0.27127000000000001</c:v>
                </c:pt>
                <c:pt idx="24">
                  <c:v>0.29392000000000063</c:v>
                </c:pt>
                <c:pt idx="25">
                  <c:v>0.45700000000000002</c:v>
                </c:pt>
                <c:pt idx="26">
                  <c:v>0.62007000000000112</c:v>
                </c:pt>
                <c:pt idx="27">
                  <c:v>0.5998</c:v>
                </c:pt>
                <c:pt idx="28">
                  <c:v>0.76245000000000063</c:v>
                </c:pt>
                <c:pt idx="29">
                  <c:v>0.88330999999999948</c:v>
                </c:pt>
                <c:pt idx="30">
                  <c:v>1.1374</c:v>
                </c:pt>
                <c:pt idx="31">
                  <c:v>1.3914</c:v>
                </c:pt>
                <c:pt idx="32">
                  <c:v>1.7898999999999974</c:v>
                </c:pt>
                <c:pt idx="33">
                  <c:v>2.1107999999999998</c:v>
                </c:pt>
                <c:pt idx="34">
                  <c:v>2.4067999999999987</c:v>
                </c:pt>
                <c:pt idx="35">
                  <c:v>2.7431000000000045</c:v>
                </c:pt>
                <c:pt idx="36">
                  <c:v>3.3765999999999967</c:v>
                </c:pt>
                <c:pt idx="37">
                  <c:v>4.0628999999999955</c:v>
                </c:pt>
                <c:pt idx="38">
                  <c:v>5.4321000000000002</c:v>
                </c:pt>
                <c:pt idx="39">
                  <c:v>6.4720000000000004</c:v>
                </c:pt>
                <c:pt idx="40">
                  <c:v>7.5076000000000001</c:v>
                </c:pt>
                <c:pt idx="41">
                  <c:v>8.4328000000000003</c:v>
                </c:pt>
                <c:pt idx="42">
                  <c:v>9.3307000000000002</c:v>
                </c:pt>
                <c:pt idx="43">
                  <c:v>10.143000000000001</c:v>
                </c:pt>
                <c:pt idx="44">
                  <c:v>11.408000000000001</c:v>
                </c:pt>
                <c:pt idx="45">
                  <c:v>12.02</c:v>
                </c:pt>
                <c:pt idx="46">
                  <c:v>12.695</c:v>
                </c:pt>
                <c:pt idx="47">
                  <c:v>13.652000000000006</c:v>
                </c:pt>
                <c:pt idx="48">
                  <c:v>14.609</c:v>
                </c:pt>
                <c:pt idx="49">
                  <c:v>16.210999999999999</c:v>
                </c:pt>
                <c:pt idx="50">
                  <c:v>18.161000000000001</c:v>
                </c:pt>
                <c:pt idx="51">
                  <c:v>19.349</c:v>
                </c:pt>
                <c:pt idx="52">
                  <c:v>21.167999999999999</c:v>
                </c:pt>
                <c:pt idx="53">
                  <c:v>23.106999999999999</c:v>
                </c:pt>
                <c:pt idx="54">
                  <c:v>24.937999999999999</c:v>
                </c:pt>
                <c:pt idx="55">
                  <c:v>26.675999999999988</c:v>
                </c:pt>
                <c:pt idx="56">
                  <c:v>28.451000000000001</c:v>
                </c:pt>
                <c:pt idx="57">
                  <c:v>30.564</c:v>
                </c:pt>
                <c:pt idx="58">
                  <c:v>32.336000000000006</c:v>
                </c:pt>
                <c:pt idx="59">
                  <c:v>33.728000000000073</c:v>
                </c:pt>
                <c:pt idx="60">
                  <c:v>35.333000000000006</c:v>
                </c:pt>
                <c:pt idx="61">
                  <c:v>37.701000000000001</c:v>
                </c:pt>
                <c:pt idx="62">
                  <c:v>39.325000000000003</c:v>
                </c:pt>
                <c:pt idx="63">
                  <c:v>41.267000000000003</c:v>
                </c:pt>
                <c:pt idx="64">
                  <c:v>42.891000000000005</c:v>
                </c:pt>
                <c:pt idx="65">
                  <c:v>44.435000000000002</c:v>
                </c:pt>
                <c:pt idx="66">
                  <c:v>46.442</c:v>
                </c:pt>
                <c:pt idx="67">
                  <c:v>48.821000000000005</c:v>
                </c:pt>
                <c:pt idx="68">
                  <c:v>50.379000000000005</c:v>
                </c:pt>
                <c:pt idx="69">
                  <c:v>51.936</c:v>
                </c:pt>
                <c:pt idx="70">
                  <c:v>53.493000000000002</c:v>
                </c:pt>
                <c:pt idx="71">
                  <c:v>55.064</c:v>
                </c:pt>
                <c:pt idx="72">
                  <c:v>57.384999999999998</c:v>
                </c:pt>
                <c:pt idx="73">
                  <c:v>59.106000000000002</c:v>
                </c:pt>
                <c:pt idx="74">
                  <c:v>60.824000000000005</c:v>
                </c:pt>
                <c:pt idx="75">
                  <c:v>62.539000000000001</c:v>
                </c:pt>
                <c:pt idx="76">
                  <c:v>64.113</c:v>
                </c:pt>
                <c:pt idx="77">
                  <c:v>65.614999999999995</c:v>
                </c:pt>
                <c:pt idx="78">
                  <c:v>67.678999999999988</c:v>
                </c:pt>
                <c:pt idx="79">
                  <c:v>69.543999999999997</c:v>
                </c:pt>
                <c:pt idx="80">
                  <c:v>70.86</c:v>
                </c:pt>
                <c:pt idx="81">
                  <c:v>72.311000000000007</c:v>
                </c:pt>
                <c:pt idx="82">
                  <c:v>73.795000000000002</c:v>
                </c:pt>
                <c:pt idx="83">
                  <c:v>75.278999999999982</c:v>
                </c:pt>
                <c:pt idx="84">
                  <c:v>78.11</c:v>
                </c:pt>
                <c:pt idx="85">
                  <c:v>79.568000000000012</c:v>
                </c:pt>
                <c:pt idx="86">
                  <c:v>81.025999999999982</c:v>
                </c:pt>
                <c:pt idx="87">
                  <c:v>82.483999999999995</c:v>
                </c:pt>
                <c:pt idx="88">
                  <c:v>83.943000000000026</c:v>
                </c:pt>
                <c:pt idx="89">
                  <c:v>85.498000000000005</c:v>
                </c:pt>
                <c:pt idx="90">
                  <c:v>88.290999999999997</c:v>
                </c:pt>
                <c:pt idx="91">
                  <c:v>89.595000000000013</c:v>
                </c:pt>
                <c:pt idx="92">
                  <c:v>91.027999999999992</c:v>
                </c:pt>
                <c:pt idx="93">
                  <c:v>92.709000000000003</c:v>
                </c:pt>
                <c:pt idx="94">
                  <c:v>94.39</c:v>
                </c:pt>
                <c:pt idx="95">
                  <c:v>96.61</c:v>
                </c:pt>
                <c:pt idx="96">
                  <c:v>99.27</c:v>
                </c:pt>
                <c:pt idx="97">
                  <c:v>100.86</c:v>
                </c:pt>
                <c:pt idx="98">
                  <c:v>102.48</c:v>
                </c:pt>
                <c:pt idx="99">
                  <c:v>104.4</c:v>
                </c:pt>
                <c:pt idx="100">
                  <c:v>106.32</c:v>
                </c:pt>
                <c:pt idx="101">
                  <c:v>108.11999999999999</c:v>
                </c:pt>
                <c:pt idx="102">
                  <c:v>109.77</c:v>
                </c:pt>
                <c:pt idx="103">
                  <c:v>111.67999999999998</c:v>
                </c:pt>
                <c:pt idx="104">
                  <c:v>113.97</c:v>
                </c:pt>
                <c:pt idx="105">
                  <c:v>115.57</c:v>
                </c:pt>
                <c:pt idx="106">
                  <c:v>117.34</c:v>
                </c:pt>
                <c:pt idx="107">
                  <c:v>120.35</c:v>
                </c:pt>
                <c:pt idx="108">
                  <c:v>122.4</c:v>
                </c:pt>
                <c:pt idx="109">
                  <c:v>124.46000000000002</c:v>
                </c:pt>
                <c:pt idx="110">
                  <c:v>126.31</c:v>
                </c:pt>
                <c:pt idx="111">
                  <c:v>128.12</c:v>
                </c:pt>
                <c:pt idx="112">
                  <c:v>129.94</c:v>
                </c:pt>
                <c:pt idx="113">
                  <c:v>133.32000000000025</c:v>
                </c:pt>
                <c:pt idx="114">
                  <c:v>135.47999999999999</c:v>
                </c:pt>
                <c:pt idx="115">
                  <c:v>137.63999999999999</c:v>
                </c:pt>
                <c:pt idx="116">
                  <c:v>139.80000000000001</c:v>
                </c:pt>
                <c:pt idx="117">
                  <c:v>141.96</c:v>
                </c:pt>
                <c:pt idx="118">
                  <c:v>144.26999999999998</c:v>
                </c:pt>
                <c:pt idx="119">
                  <c:v>147.10999999999999</c:v>
                </c:pt>
                <c:pt idx="120">
                  <c:v>149.16999999999999</c:v>
                </c:pt>
                <c:pt idx="121">
                  <c:v>151.16999999999999</c:v>
                </c:pt>
                <c:pt idx="122">
                  <c:v>153.12</c:v>
                </c:pt>
                <c:pt idx="123">
                  <c:v>155.06</c:v>
                </c:pt>
                <c:pt idx="124">
                  <c:v>158.88000000000025</c:v>
                </c:pt>
                <c:pt idx="125">
                  <c:v>160.60999999999999</c:v>
                </c:pt>
                <c:pt idx="126">
                  <c:v>162.35000000000025</c:v>
                </c:pt>
                <c:pt idx="127">
                  <c:v>164.86</c:v>
                </c:pt>
                <c:pt idx="128">
                  <c:v>167.03</c:v>
                </c:pt>
                <c:pt idx="129">
                  <c:v>169.16</c:v>
                </c:pt>
                <c:pt idx="130">
                  <c:v>172.09</c:v>
                </c:pt>
                <c:pt idx="131">
                  <c:v>173.60999999999999</c:v>
                </c:pt>
                <c:pt idx="132">
                  <c:v>175.18</c:v>
                </c:pt>
                <c:pt idx="133">
                  <c:v>177.67</c:v>
                </c:pt>
                <c:pt idx="134">
                  <c:v>179.70999999999998</c:v>
                </c:pt>
                <c:pt idx="135">
                  <c:v>181.76</c:v>
                </c:pt>
                <c:pt idx="136">
                  <c:v>183.23999999999998</c:v>
                </c:pt>
                <c:pt idx="137">
                  <c:v>184.73999999999998</c:v>
                </c:pt>
                <c:pt idx="138">
                  <c:v>187.02</c:v>
                </c:pt>
                <c:pt idx="139">
                  <c:v>188.91</c:v>
                </c:pt>
                <c:pt idx="140">
                  <c:v>190.63</c:v>
                </c:pt>
                <c:pt idx="141">
                  <c:v>192.4</c:v>
                </c:pt>
                <c:pt idx="142">
                  <c:v>193.98000000000025</c:v>
                </c:pt>
                <c:pt idx="143">
                  <c:v>195.47</c:v>
                </c:pt>
                <c:pt idx="144">
                  <c:v>196.39000000000001</c:v>
                </c:pt>
                <c:pt idx="145">
                  <c:v>196.99</c:v>
                </c:pt>
                <c:pt idx="146">
                  <c:v>198.19</c:v>
                </c:pt>
                <c:pt idx="147">
                  <c:v>200.65</c:v>
                </c:pt>
              </c:numCache>
            </c:numRef>
          </c:yVal>
          <c:smooth val="1"/>
        </c:ser>
        <c:ser>
          <c:idx val="1"/>
          <c:order val="1"/>
          <c:tx>
            <c:v>128</c:v>
          </c:tx>
          <c:spPr>
            <a:ln w="19050"/>
          </c:spPr>
          <c:marker>
            <c:symbol val="none"/>
          </c:marker>
          <c:xVal>
            <c:numRef>
              <c:f>'128'!$B$3:$B$200</c:f>
              <c:numCache>
                <c:formatCode>General</c:formatCode>
                <c:ptCount val="198"/>
                <c:pt idx="0">
                  <c:v>6.3306000000000229E-6</c:v>
                </c:pt>
                <c:pt idx="1">
                  <c:v>1.9080000000000061E-5</c:v>
                </c:pt>
                <c:pt idx="2">
                  <c:v>3.1830000000000107E-5</c:v>
                </c:pt>
                <c:pt idx="3">
                  <c:v>4.4579000000000076E-5</c:v>
                </c:pt>
                <c:pt idx="4">
                  <c:v>5.7329000000000128E-5</c:v>
                </c:pt>
                <c:pt idx="5">
                  <c:v>7.0078000000000124E-5</c:v>
                </c:pt>
                <c:pt idx="6">
                  <c:v>8.2828000000000217E-5</c:v>
                </c:pt>
                <c:pt idx="7">
                  <c:v>1.3634000000000001E-3</c:v>
                </c:pt>
                <c:pt idx="8">
                  <c:v>5.516200000000011E-3</c:v>
                </c:pt>
                <c:pt idx="9">
                  <c:v>8.5904000000000067E-3</c:v>
                </c:pt>
                <c:pt idx="10">
                  <c:v>1.2756999999999998E-2</c:v>
                </c:pt>
                <c:pt idx="11">
                  <c:v>1.5332E-2</c:v>
                </c:pt>
                <c:pt idx="12">
                  <c:v>2.179E-2</c:v>
                </c:pt>
                <c:pt idx="13">
                  <c:v>2.4882000000000001E-2</c:v>
                </c:pt>
                <c:pt idx="14">
                  <c:v>2.845E-2</c:v>
                </c:pt>
                <c:pt idx="15">
                  <c:v>3.3798000000000002E-2</c:v>
                </c:pt>
                <c:pt idx="16">
                  <c:v>3.6798999999999998E-2</c:v>
                </c:pt>
                <c:pt idx="17">
                  <c:v>3.9681000000000063E-2</c:v>
                </c:pt>
                <c:pt idx="18">
                  <c:v>4.3201999999999997E-2</c:v>
                </c:pt>
                <c:pt idx="19">
                  <c:v>5.0663000000000014E-2</c:v>
                </c:pt>
                <c:pt idx="20">
                  <c:v>5.2501000000000013E-2</c:v>
                </c:pt>
                <c:pt idx="21">
                  <c:v>5.5120999999999996E-2</c:v>
                </c:pt>
                <c:pt idx="22">
                  <c:v>6.0168000000000013E-2</c:v>
                </c:pt>
                <c:pt idx="23">
                  <c:v>6.3673999999999994E-2</c:v>
                </c:pt>
                <c:pt idx="24">
                  <c:v>6.6972000000000004E-2</c:v>
                </c:pt>
                <c:pt idx="25">
                  <c:v>7.0271E-2</c:v>
                </c:pt>
                <c:pt idx="26">
                  <c:v>7.4417000000000136E-2</c:v>
                </c:pt>
                <c:pt idx="27">
                  <c:v>8.0560000000000048E-2</c:v>
                </c:pt>
                <c:pt idx="28">
                  <c:v>8.3482000000000001E-2</c:v>
                </c:pt>
                <c:pt idx="29">
                  <c:v>8.698800000000001E-2</c:v>
                </c:pt>
                <c:pt idx="30">
                  <c:v>9.0568000000000065E-2</c:v>
                </c:pt>
                <c:pt idx="31">
                  <c:v>9.4245000000000023E-2</c:v>
                </c:pt>
                <c:pt idx="32">
                  <c:v>9.7921000000000022E-2</c:v>
                </c:pt>
                <c:pt idx="33">
                  <c:v>0.10160000000000002</c:v>
                </c:pt>
                <c:pt idx="34">
                  <c:v>0.10999000000000014</c:v>
                </c:pt>
                <c:pt idx="35">
                  <c:v>0.11359000000000002</c:v>
                </c:pt>
                <c:pt idx="36">
                  <c:v>0.11720000000000012</c:v>
                </c:pt>
                <c:pt idx="37">
                  <c:v>0.12081</c:v>
                </c:pt>
                <c:pt idx="38">
                  <c:v>0.12442000000000013</c:v>
                </c:pt>
                <c:pt idx="39">
                  <c:v>0.12801999999999999</c:v>
                </c:pt>
                <c:pt idx="40">
                  <c:v>0.13163</c:v>
                </c:pt>
                <c:pt idx="41">
                  <c:v>0.13539999999999999</c:v>
                </c:pt>
                <c:pt idx="42">
                  <c:v>0.13949000000000028</c:v>
                </c:pt>
                <c:pt idx="43">
                  <c:v>0.14346000000000031</c:v>
                </c:pt>
                <c:pt idx="44">
                  <c:v>0.14738000000000001</c:v>
                </c:pt>
                <c:pt idx="45">
                  <c:v>0.15131000000000028</c:v>
                </c:pt>
                <c:pt idx="46">
                  <c:v>0.15524000000000043</c:v>
                </c:pt>
                <c:pt idx="47">
                  <c:v>0.15912999999999999</c:v>
                </c:pt>
                <c:pt idx="48">
                  <c:v>0.16258</c:v>
                </c:pt>
                <c:pt idx="49">
                  <c:v>0.16785</c:v>
                </c:pt>
                <c:pt idx="50">
                  <c:v>0.17143000000000028</c:v>
                </c:pt>
                <c:pt idx="51">
                  <c:v>0.17500000000000004</c:v>
                </c:pt>
                <c:pt idx="52">
                  <c:v>0.17850000000000021</c:v>
                </c:pt>
                <c:pt idx="53">
                  <c:v>0.18182999999999999</c:v>
                </c:pt>
                <c:pt idx="54">
                  <c:v>0.18525000000000025</c:v>
                </c:pt>
                <c:pt idx="55">
                  <c:v>0.18941000000000047</c:v>
                </c:pt>
                <c:pt idx="56">
                  <c:v>0.19392999999999999</c:v>
                </c:pt>
                <c:pt idx="57">
                  <c:v>0.19902</c:v>
                </c:pt>
                <c:pt idx="58">
                  <c:v>0.20288</c:v>
                </c:pt>
                <c:pt idx="59">
                  <c:v>0.20674000000000031</c:v>
                </c:pt>
                <c:pt idx="60">
                  <c:v>0.21046000000000031</c:v>
                </c:pt>
                <c:pt idx="61">
                  <c:v>0.21412999999999999</c:v>
                </c:pt>
                <c:pt idx="62">
                  <c:v>0.21779000000000037</c:v>
                </c:pt>
                <c:pt idx="63">
                  <c:v>0.22145999999999999</c:v>
                </c:pt>
                <c:pt idx="64">
                  <c:v>0.22484000000000001</c:v>
                </c:pt>
                <c:pt idx="65">
                  <c:v>0.22817999999999997</c:v>
                </c:pt>
                <c:pt idx="66">
                  <c:v>0.23150999999999999</c:v>
                </c:pt>
                <c:pt idx="67">
                  <c:v>0.23890000000000028</c:v>
                </c:pt>
                <c:pt idx="68">
                  <c:v>0.24234000000000028</c:v>
                </c:pt>
                <c:pt idx="69">
                  <c:v>0.24578000000000028</c:v>
                </c:pt>
                <c:pt idx="70">
                  <c:v>0.24921000000000032</c:v>
                </c:pt>
                <c:pt idx="71">
                  <c:v>0.25295000000000001</c:v>
                </c:pt>
                <c:pt idx="72">
                  <c:v>0.25697000000000031</c:v>
                </c:pt>
                <c:pt idx="73">
                  <c:v>0.26119000000000003</c:v>
                </c:pt>
                <c:pt idx="74">
                  <c:v>0.26541000000000031</c:v>
                </c:pt>
                <c:pt idx="75">
                  <c:v>0.26964000000000005</c:v>
                </c:pt>
                <c:pt idx="76">
                  <c:v>0.27376</c:v>
                </c:pt>
                <c:pt idx="77">
                  <c:v>0.2778100000000005</c:v>
                </c:pt>
                <c:pt idx="78">
                  <c:v>0.28185000000000032</c:v>
                </c:pt>
                <c:pt idx="79">
                  <c:v>0.28525</c:v>
                </c:pt>
                <c:pt idx="80">
                  <c:v>0.28864000000000001</c:v>
                </c:pt>
                <c:pt idx="81">
                  <c:v>0.29203000000000001</c:v>
                </c:pt>
                <c:pt idx="82">
                  <c:v>0.2962300000000001</c:v>
                </c:pt>
                <c:pt idx="83">
                  <c:v>0.30081000000000063</c:v>
                </c:pt>
                <c:pt idx="84">
                  <c:v>0.30504000000000031</c:v>
                </c:pt>
                <c:pt idx="85">
                  <c:v>0.30927000000000032</c:v>
                </c:pt>
                <c:pt idx="86">
                  <c:v>0.31298000000000076</c:v>
                </c:pt>
                <c:pt idx="87">
                  <c:v>0.31631000000000076</c:v>
                </c:pt>
                <c:pt idx="88">
                  <c:v>0.31964000000000031</c:v>
                </c:pt>
                <c:pt idx="89">
                  <c:v>0.32318000000000063</c:v>
                </c:pt>
                <c:pt idx="90">
                  <c:v>0.32777000000000056</c:v>
                </c:pt>
                <c:pt idx="91">
                  <c:v>0.3321500000000005</c:v>
                </c:pt>
                <c:pt idx="92">
                  <c:v>0.33653000000000038</c:v>
                </c:pt>
                <c:pt idx="93">
                  <c:v>0.34060000000000001</c:v>
                </c:pt>
                <c:pt idx="94">
                  <c:v>0.34387000000000056</c:v>
                </c:pt>
                <c:pt idx="95">
                  <c:v>0.34713000000000011</c:v>
                </c:pt>
                <c:pt idx="96">
                  <c:v>0.35070000000000001</c:v>
                </c:pt>
                <c:pt idx="97">
                  <c:v>0.35579</c:v>
                </c:pt>
                <c:pt idx="98">
                  <c:v>0.35945000000000032</c:v>
                </c:pt>
                <c:pt idx="99">
                  <c:v>0.36311000000000032</c:v>
                </c:pt>
                <c:pt idx="100">
                  <c:v>0.36677000000000032</c:v>
                </c:pt>
                <c:pt idx="101">
                  <c:v>0.37275000000000008</c:v>
                </c:pt>
                <c:pt idx="102">
                  <c:v>0.3763900000000005</c:v>
                </c:pt>
                <c:pt idx="103">
                  <c:v>0.38004000000000032</c:v>
                </c:pt>
                <c:pt idx="104">
                  <c:v>0.38369000000000031</c:v>
                </c:pt>
                <c:pt idx="105">
                  <c:v>0.38734000000000063</c:v>
                </c:pt>
                <c:pt idx="106">
                  <c:v>0.39099000000000056</c:v>
                </c:pt>
                <c:pt idx="107">
                  <c:v>0.39464000000000032</c:v>
                </c:pt>
                <c:pt idx="108">
                  <c:v>0.39892000000000094</c:v>
                </c:pt>
                <c:pt idx="109">
                  <c:v>0.40393000000000001</c:v>
                </c:pt>
                <c:pt idx="110">
                  <c:v>0.40759000000000001</c:v>
                </c:pt>
                <c:pt idx="111">
                  <c:v>0.41125</c:v>
                </c:pt>
                <c:pt idx="112">
                  <c:v>0.41492000000000057</c:v>
                </c:pt>
                <c:pt idx="113">
                  <c:v>0.41858000000000056</c:v>
                </c:pt>
                <c:pt idx="114">
                  <c:v>0.42224</c:v>
                </c:pt>
                <c:pt idx="115">
                  <c:v>0.4259000000000005</c:v>
                </c:pt>
                <c:pt idx="116">
                  <c:v>0.43010000000000032</c:v>
                </c:pt>
                <c:pt idx="117">
                  <c:v>0.43391000000000063</c:v>
                </c:pt>
                <c:pt idx="118">
                  <c:v>0.43758000000000064</c:v>
                </c:pt>
                <c:pt idx="119">
                  <c:v>0.44124999999999998</c:v>
                </c:pt>
                <c:pt idx="120">
                  <c:v>0.44491000000000008</c:v>
                </c:pt>
                <c:pt idx="121">
                  <c:v>0.44858000000000031</c:v>
                </c:pt>
                <c:pt idx="122">
                  <c:v>0.45223999999999998</c:v>
                </c:pt>
                <c:pt idx="123">
                  <c:v>0.46005000000000001</c:v>
                </c:pt>
                <c:pt idx="124">
                  <c:v>0.46379000000000004</c:v>
                </c:pt>
                <c:pt idx="125">
                  <c:v>0.46753</c:v>
                </c:pt>
                <c:pt idx="126">
                  <c:v>0.47128000000000031</c:v>
                </c:pt>
                <c:pt idx="127">
                  <c:v>0.4750200000000005</c:v>
                </c:pt>
                <c:pt idx="128">
                  <c:v>0.47876000000000002</c:v>
                </c:pt>
                <c:pt idx="129">
                  <c:v>0.48250000000000032</c:v>
                </c:pt>
                <c:pt idx="130">
                  <c:v>0.48598000000000063</c:v>
                </c:pt>
                <c:pt idx="131">
                  <c:v>0.48875000000000002</c:v>
                </c:pt>
                <c:pt idx="132">
                  <c:v>0.49152000000000057</c:v>
                </c:pt>
                <c:pt idx="133">
                  <c:v>0.49542000000000086</c:v>
                </c:pt>
                <c:pt idx="134">
                  <c:v>0.50044</c:v>
                </c:pt>
                <c:pt idx="135">
                  <c:v>0.50434999999999997</c:v>
                </c:pt>
                <c:pt idx="136">
                  <c:v>0.50788999999999951</c:v>
                </c:pt>
                <c:pt idx="137">
                  <c:v>0.5114299999999995</c:v>
                </c:pt>
                <c:pt idx="138">
                  <c:v>0.51885999999999999</c:v>
                </c:pt>
                <c:pt idx="139">
                  <c:v>0.52245999999999959</c:v>
                </c:pt>
                <c:pt idx="140">
                  <c:v>0.52605999999999997</c:v>
                </c:pt>
                <c:pt idx="141">
                  <c:v>0.52966999999999997</c:v>
                </c:pt>
                <c:pt idx="142">
                  <c:v>0.53327000000000002</c:v>
                </c:pt>
                <c:pt idx="143">
                  <c:v>0.53686999999999996</c:v>
                </c:pt>
                <c:pt idx="144">
                  <c:v>0.54047999999999996</c:v>
                </c:pt>
                <c:pt idx="145">
                  <c:v>0.54486000000000001</c:v>
                </c:pt>
                <c:pt idx="146">
                  <c:v>0.54930000000000001</c:v>
                </c:pt>
                <c:pt idx="147">
                  <c:v>0.55303999999999998</c:v>
                </c:pt>
                <c:pt idx="148">
                  <c:v>0.55678000000000005</c:v>
                </c:pt>
                <c:pt idx="149">
                  <c:v>0.56052000000000002</c:v>
                </c:pt>
                <c:pt idx="150">
                  <c:v>0.56425999999999998</c:v>
                </c:pt>
                <c:pt idx="151">
                  <c:v>0.56798999999999999</c:v>
                </c:pt>
                <c:pt idx="152">
                  <c:v>0.57182999999999995</c:v>
                </c:pt>
                <c:pt idx="153">
                  <c:v>0.57611999999999997</c:v>
                </c:pt>
                <c:pt idx="154">
                  <c:v>0.57963000000000064</c:v>
                </c:pt>
                <c:pt idx="155">
                  <c:v>0.58313999999999899</c:v>
                </c:pt>
                <c:pt idx="156">
                  <c:v>0.58839999999999959</c:v>
                </c:pt>
                <c:pt idx="157">
                  <c:v>0.59236999999999851</c:v>
                </c:pt>
                <c:pt idx="158">
                  <c:v>0.59589000000000003</c:v>
                </c:pt>
                <c:pt idx="159">
                  <c:v>0.599409999999999</c:v>
                </c:pt>
                <c:pt idx="160">
                  <c:v>0.60372000000000126</c:v>
                </c:pt>
                <c:pt idx="161">
                  <c:v>0.60790999999999995</c:v>
                </c:pt>
                <c:pt idx="162">
                  <c:v>0.61170000000000113</c:v>
                </c:pt>
                <c:pt idx="163">
                  <c:v>0.61548999999999998</c:v>
                </c:pt>
                <c:pt idx="164">
                  <c:v>0.61928000000000005</c:v>
                </c:pt>
                <c:pt idx="165">
                  <c:v>0.62307000000000112</c:v>
                </c:pt>
                <c:pt idx="166">
                  <c:v>0.62668000000000113</c:v>
                </c:pt>
                <c:pt idx="167">
                  <c:v>0.62986000000000064</c:v>
                </c:pt>
                <c:pt idx="168">
                  <c:v>0.63673000000000113</c:v>
                </c:pt>
                <c:pt idx="169">
                  <c:v>0.64005000000000112</c:v>
                </c:pt>
                <c:pt idx="170">
                  <c:v>0.643370000000001</c:v>
                </c:pt>
                <c:pt idx="171">
                  <c:v>0.64678000000000113</c:v>
                </c:pt>
                <c:pt idx="172">
                  <c:v>0.65032000000000112</c:v>
                </c:pt>
                <c:pt idx="173">
                  <c:v>0.65385000000000126</c:v>
                </c:pt>
                <c:pt idx="174">
                  <c:v>0.65739000000000125</c:v>
                </c:pt>
                <c:pt idx="175">
                  <c:v>0.66386000000000112</c:v>
                </c:pt>
                <c:pt idx="176">
                  <c:v>0.66773000000000138</c:v>
                </c:pt>
                <c:pt idx="177">
                  <c:v>0.67161000000000126</c:v>
                </c:pt>
                <c:pt idx="178">
                  <c:v>0.67548000000000064</c:v>
                </c:pt>
                <c:pt idx="179">
                  <c:v>0.67936000000000063</c:v>
                </c:pt>
                <c:pt idx="180">
                  <c:v>0.68323</c:v>
                </c:pt>
                <c:pt idx="181">
                  <c:v>0.68540999999999996</c:v>
                </c:pt>
                <c:pt idx="182">
                  <c:v>0.69023000000000001</c:v>
                </c:pt>
                <c:pt idx="183">
                  <c:v>0.69450999999999996</c:v>
                </c:pt>
                <c:pt idx="184">
                  <c:v>0.698820000000001</c:v>
                </c:pt>
                <c:pt idx="185">
                  <c:v>0.70311999999999997</c:v>
                </c:pt>
                <c:pt idx="186">
                  <c:v>0.70611999999999997</c:v>
                </c:pt>
                <c:pt idx="187">
                  <c:v>0.70895000000000064</c:v>
                </c:pt>
                <c:pt idx="188">
                  <c:v>0.71226</c:v>
                </c:pt>
                <c:pt idx="189">
                  <c:v>0.71585000000000065</c:v>
                </c:pt>
                <c:pt idx="190">
                  <c:v>0.72297000000000111</c:v>
                </c:pt>
                <c:pt idx="191">
                  <c:v>0.72545999999999999</c:v>
                </c:pt>
                <c:pt idx="192">
                  <c:v>0.72938999999999998</c:v>
                </c:pt>
                <c:pt idx="193">
                  <c:v>0.73453999999999997</c:v>
                </c:pt>
                <c:pt idx="194">
                  <c:v>0.73819000000000112</c:v>
                </c:pt>
                <c:pt idx="195">
                  <c:v>0.74103000000000063</c:v>
                </c:pt>
                <c:pt idx="196">
                  <c:v>0.74386000000000063</c:v>
                </c:pt>
                <c:pt idx="197">
                  <c:v>0.74297000000000113</c:v>
                </c:pt>
              </c:numCache>
            </c:numRef>
          </c:xVal>
          <c:yVal>
            <c:numRef>
              <c:f>'128'!$A$3:$A$200</c:f>
              <c:numCache>
                <c:formatCode>General</c:formatCode>
                <c:ptCount val="198"/>
                <c:pt idx="0">
                  <c:v>6.9136000000000114E-2</c:v>
                </c:pt>
                <c:pt idx="1">
                  <c:v>6.2460000000000099E-2</c:v>
                </c:pt>
                <c:pt idx="2">
                  <c:v>4.7448999999999998E-2</c:v>
                </c:pt>
                <c:pt idx="3">
                  <c:v>3.2438000000000064E-2</c:v>
                </c:pt>
                <c:pt idx="4">
                  <c:v>1.6258000000000002E-2</c:v>
                </c:pt>
                <c:pt idx="5">
                  <c:v>-3.5970000000000002E-2</c:v>
                </c:pt>
                <c:pt idx="6">
                  <c:v>4.4875000000000012E-2</c:v>
                </c:pt>
                <c:pt idx="7">
                  <c:v>-2.4719999999999999E-2</c:v>
                </c:pt>
                <c:pt idx="8">
                  <c:v>-2.4132000000000001E-2</c:v>
                </c:pt>
                <c:pt idx="9">
                  <c:v>-2.3543000000000001E-2</c:v>
                </c:pt>
                <c:pt idx="10">
                  <c:v>7.1017000000000038E-2</c:v>
                </c:pt>
                <c:pt idx="11">
                  <c:v>1.6903000000000033E-2</c:v>
                </c:pt>
                <c:pt idx="12">
                  <c:v>4.0538000000000024E-3</c:v>
                </c:pt>
                <c:pt idx="13">
                  <c:v>8.811200000000019E-3</c:v>
                </c:pt>
                <c:pt idx="14">
                  <c:v>1.3568999999999999E-2</c:v>
                </c:pt>
                <c:pt idx="15">
                  <c:v>4.2322000000000103E-2</c:v>
                </c:pt>
                <c:pt idx="16">
                  <c:v>9.9997000000000193E-3</c:v>
                </c:pt>
                <c:pt idx="17">
                  <c:v>8.5671000000000025E-2</c:v>
                </c:pt>
                <c:pt idx="18">
                  <c:v>5.1360000000000024E-2</c:v>
                </c:pt>
                <c:pt idx="19">
                  <c:v>3.1752000000000002E-2</c:v>
                </c:pt>
                <c:pt idx="20">
                  <c:v>0.10400000000000002</c:v>
                </c:pt>
                <c:pt idx="21">
                  <c:v>5.1604999999999998E-2</c:v>
                </c:pt>
                <c:pt idx="22">
                  <c:v>5.2811000000000087E-2</c:v>
                </c:pt>
                <c:pt idx="23">
                  <c:v>5.4017000000000127E-2</c:v>
                </c:pt>
                <c:pt idx="24">
                  <c:v>5.3785000000000013E-2</c:v>
                </c:pt>
                <c:pt idx="25">
                  <c:v>6.3787000000000024E-2</c:v>
                </c:pt>
                <c:pt idx="26">
                  <c:v>8.9920000000000208E-2</c:v>
                </c:pt>
                <c:pt idx="27">
                  <c:v>0.11605</c:v>
                </c:pt>
                <c:pt idx="28">
                  <c:v>0.11318</c:v>
                </c:pt>
                <c:pt idx="29">
                  <c:v>0.10441</c:v>
                </c:pt>
                <c:pt idx="30">
                  <c:v>0.1014</c:v>
                </c:pt>
                <c:pt idx="31">
                  <c:v>0.11873000000000013</c:v>
                </c:pt>
                <c:pt idx="32">
                  <c:v>0.19638</c:v>
                </c:pt>
                <c:pt idx="33">
                  <c:v>0.2788600000000005</c:v>
                </c:pt>
                <c:pt idx="34">
                  <c:v>0.35519000000000001</c:v>
                </c:pt>
                <c:pt idx="35">
                  <c:v>0.37343000000000032</c:v>
                </c:pt>
                <c:pt idx="36">
                  <c:v>0.4150200000000005</c:v>
                </c:pt>
                <c:pt idx="37">
                  <c:v>0.5309199999999995</c:v>
                </c:pt>
                <c:pt idx="38">
                  <c:v>0.81532000000000004</c:v>
                </c:pt>
                <c:pt idx="39">
                  <c:v>1.0016999999999974</c:v>
                </c:pt>
                <c:pt idx="40">
                  <c:v>1.1939</c:v>
                </c:pt>
                <c:pt idx="41">
                  <c:v>1.4089999999999974</c:v>
                </c:pt>
                <c:pt idx="42">
                  <c:v>1.7461</c:v>
                </c:pt>
                <c:pt idx="43">
                  <c:v>1.8424</c:v>
                </c:pt>
                <c:pt idx="44">
                  <c:v>2.0636000000000001</c:v>
                </c:pt>
                <c:pt idx="45">
                  <c:v>2.3203999999999998</c:v>
                </c:pt>
                <c:pt idx="46">
                  <c:v>2.7930999999999999</c:v>
                </c:pt>
                <c:pt idx="47">
                  <c:v>3.1332</c:v>
                </c:pt>
                <c:pt idx="48">
                  <c:v>3.4731999999999998</c:v>
                </c:pt>
                <c:pt idx="49">
                  <c:v>4.3696999999999999</c:v>
                </c:pt>
                <c:pt idx="50">
                  <c:v>4.8722000000000003</c:v>
                </c:pt>
                <c:pt idx="51">
                  <c:v>5.4247999999999985</c:v>
                </c:pt>
                <c:pt idx="52">
                  <c:v>6.3662999999999998</c:v>
                </c:pt>
                <c:pt idx="53">
                  <c:v>7.4124999999999996</c:v>
                </c:pt>
                <c:pt idx="54">
                  <c:v>8.0997000000000003</c:v>
                </c:pt>
                <c:pt idx="55">
                  <c:v>8.8345000000000002</c:v>
                </c:pt>
                <c:pt idx="56">
                  <c:v>9.5864000000000047</c:v>
                </c:pt>
                <c:pt idx="57">
                  <c:v>10.488</c:v>
                </c:pt>
                <c:pt idx="58">
                  <c:v>10.954000000000002</c:v>
                </c:pt>
                <c:pt idx="59">
                  <c:v>11.48</c:v>
                </c:pt>
                <c:pt idx="60">
                  <c:v>12.055000000000016</c:v>
                </c:pt>
                <c:pt idx="61">
                  <c:v>12.51</c:v>
                </c:pt>
                <c:pt idx="62">
                  <c:v>13.052000000000016</c:v>
                </c:pt>
                <c:pt idx="63">
                  <c:v>14.209999999999999</c:v>
                </c:pt>
                <c:pt idx="64">
                  <c:v>15.743999999999998</c:v>
                </c:pt>
                <c:pt idx="65">
                  <c:v>16.427999999999987</c:v>
                </c:pt>
                <c:pt idx="66">
                  <c:v>17.463999999999963</c:v>
                </c:pt>
                <c:pt idx="67">
                  <c:v>19.029</c:v>
                </c:pt>
                <c:pt idx="68">
                  <c:v>20.434000000000001</c:v>
                </c:pt>
                <c:pt idx="69">
                  <c:v>21.696000000000005</c:v>
                </c:pt>
                <c:pt idx="70">
                  <c:v>22.959</c:v>
                </c:pt>
                <c:pt idx="71">
                  <c:v>24.713999999999999</c:v>
                </c:pt>
                <c:pt idx="72">
                  <c:v>26.125</c:v>
                </c:pt>
                <c:pt idx="73">
                  <c:v>26.979999999999986</c:v>
                </c:pt>
                <c:pt idx="74">
                  <c:v>28.567</c:v>
                </c:pt>
                <c:pt idx="75">
                  <c:v>30.152999999999999</c:v>
                </c:pt>
                <c:pt idx="76">
                  <c:v>31.593</c:v>
                </c:pt>
                <c:pt idx="77">
                  <c:v>32.967000000000006</c:v>
                </c:pt>
                <c:pt idx="78">
                  <c:v>34.339999999999996</c:v>
                </c:pt>
                <c:pt idx="79">
                  <c:v>36.24</c:v>
                </c:pt>
                <c:pt idx="80">
                  <c:v>37.341999999999999</c:v>
                </c:pt>
                <c:pt idx="81">
                  <c:v>38.443000000000005</c:v>
                </c:pt>
                <c:pt idx="82">
                  <c:v>39.75</c:v>
                </c:pt>
                <c:pt idx="83">
                  <c:v>41.248000000000012</c:v>
                </c:pt>
                <c:pt idx="84">
                  <c:v>42.417999999999999</c:v>
                </c:pt>
                <c:pt idx="85">
                  <c:v>43.589000000000006</c:v>
                </c:pt>
                <c:pt idx="86">
                  <c:v>45.534000000000006</c:v>
                </c:pt>
                <c:pt idx="87">
                  <c:v>46.855999999999995</c:v>
                </c:pt>
                <c:pt idx="88">
                  <c:v>47.673000000000002</c:v>
                </c:pt>
                <c:pt idx="89">
                  <c:v>49.203000000000003</c:v>
                </c:pt>
                <c:pt idx="90">
                  <c:v>50.82</c:v>
                </c:pt>
                <c:pt idx="91">
                  <c:v>51.716000000000001</c:v>
                </c:pt>
                <c:pt idx="92">
                  <c:v>52.849000000000004</c:v>
                </c:pt>
                <c:pt idx="93">
                  <c:v>54.209000000000003</c:v>
                </c:pt>
                <c:pt idx="94">
                  <c:v>56.083999999999996</c:v>
                </c:pt>
                <c:pt idx="95">
                  <c:v>57.093000000000011</c:v>
                </c:pt>
                <c:pt idx="96">
                  <c:v>58.471000000000004</c:v>
                </c:pt>
                <c:pt idx="97">
                  <c:v>59.720000000000013</c:v>
                </c:pt>
                <c:pt idx="98">
                  <c:v>60.790000000000013</c:v>
                </c:pt>
                <c:pt idx="99">
                  <c:v>61.86</c:v>
                </c:pt>
                <c:pt idx="100">
                  <c:v>62.93</c:v>
                </c:pt>
                <c:pt idx="101">
                  <c:v>65.438000000000002</c:v>
                </c:pt>
                <c:pt idx="102">
                  <c:v>66.271999999999991</c:v>
                </c:pt>
                <c:pt idx="103">
                  <c:v>67.093000000000004</c:v>
                </c:pt>
                <c:pt idx="104">
                  <c:v>68.361999999999995</c:v>
                </c:pt>
                <c:pt idx="105">
                  <c:v>69.651999999999987</c:v>
                </c:pt>
                <c:pt idx="106">
                  <c:v>70.759</c:v>
                </c:pt>
                <c:pt idx="107">
                  <c:v>71.801999999999992</c:v>
                </c:pt>
                <c:pt idx="108">
                  <c:v>72.897000000000006</c:v>
                </c:pt>
                <c:pt idx="109">
                  <c:v>75.292000000000002</c:v>
                </c:pt>
                <c:pt idx="110">
                  <c:v>76.015000000000001</c:v>
                </c:pt>
                <c:pt idx="111">
                  <c:v>76.738</c:v>
                </c:pt>
                <c:pt idx="112">
                  <c:v>78.274000000000001</c:v>
                </c:pt>
                <c:pt idx="113">
                  <c:v>79.482000000000014</c:v>
                </c:pt>
                <c:pt idx="114">
                  <c:v>80.574999999999989</c:v>
                </c:pt>
                <c:pt idx="115">
                  <c:v>81.667999999999992</c:v>
                </c:pt>
                <c:pt idx="116">
                  <c:v>84.301999999999992</c:v>
                </c:pt>
                <c:pt idx="117">
                  <c:v>84.897999999999996</c:v>
                </c:pt>
                <c:pt idx="118">
                  <c:v>86.007000000000005</c:v>
                </c:pt>
                <c:pt idx="119">
                  <c:v>87.25</c:v>
                </c:pt>
                <c:pt idx="120">
                  <c:v>88.507000000000005</c:v>
                </c:pt>
                <c:pt idx="121">
                  <c:v>89.664999999999992</c:v>
                </c:pt>
                <c:pt idx="122">
                  <c:v>90.821999999999989</c:v>
                </c:pt>
                <c:pt idx="123">
                  <c:v>92.956999999999994</c:v>
                </c:pt>
                <c:pt idx="124">
                  <c:v>94.681999999999988</c:v>
                </c:pt>
                <c:pt idx="125">
                  <c:v>95.768000000000001</c:v>
                </c:pt>
                <c:pt idx="126">
                  <c:v>96.85299999999998</c:v>
                </c:pt>
                <c:pt idx="127">
                  <c:v>98.046000000000006</c:v>
                </c:pt>
                <c:pt idx="128">
                  <c:v>99.301000000000002</c:v>
                </c:pt>
                <c:pt idx="129">
                  <c:v>100.56</c:v>
                </c:pt>
                <c:pt idx="130">
                  <c:v>101.82</c:v>
                </c:pt>
                <c:pt idx="131">
                  <c:v>103.83</c:v>
                </c:pt>
                <c:pt idx="132">
                  <c:v>105.14999999999999</c:v>
                </c:pt>
                <c:pt idx="133">
                  <c:v>106.46000000000002</c:v>
                </c:pt>
                <c:pt idx="134">
                  <c:v>107.77</c:v>
                </c:pt>
                <c:pt idx="135">
                  <c:v>109.09</c:v>
                </c:pt>
                <c:pt idx="136">
                  <c:v>110.4</c:v>
                </c:pt>
                <c:pt idx="137">
                  <c:v>111.31</c:v>
                </c:pt>
                <c:pt idx="138">
                  <c:v>113.56</c:v>
                </c:pt>
                <c:pt idx="139">
                  <c:v>114.73</c:v>
                </c:pt>
                <c:pt idx="140">
                  <c:v>115.91000000000012</c:v>
                </c:pt>
                <c:pt idx="141">
                  <c:v>117.13</c:v>
                </c:pt>
                <c:pt idx="142">
                  <c:v>118.56</c:v>
                </c:pt>
                <c:pt idx="143">
                  <c:v>119.99000000000002</c:v>
                </c:pt>
                <c:pt idx="144">
                  <c:v>121.42</c:v>
                </c:pt>
                <c:pt idx="145">
                  <c:v>123.71000000000002</c:v>
                </c:pt>
                <c:pt idx="146">
                  <c:v>125.38</c:v>
                </c:pt>
                <c:pt idx="147">
                  <c:v>126.89</c:v>
                </c:pt>
                <c:pt idx="148">
                  <c:v>128.41</c:v>
                </c:pt>
                <c:pt idx="149">
                  <c:v>129.93</c:v>
                </c:pt>
                <c:pt idx="150">
                  <c:v>131.44999999999999</c:v>
                </c:pt>
                <c:pt idx="151">
                  <c:v>132.97</c:v>
                </c:pt>
                <c:pt idx="152">
                  <c:v>134.41</c:v>
                </c:pt>
                <c:pt idx="153">
                  <c:v>137.02000000000001</c:v>
                </c:pt>
                <c:pt idx="154">
                  <c:v>138.49</c:v>
                </c:pt>
                <c:pt idx="155">
                  <c:v>139.97</c:v>
                </c:pt>
                <c:pt idx="156">
                  <c:v>141.43</c:v>
                </c:pt>
                <c:pt idx="157">
                  <c:v>142.81</c:v>
                </c:pt>
                <c:pt idx="158">
                  <c:v>144.34</c:v>
                </c:pt>
                <c:pt idx="159">
                  <c:v>145.88000000000025</c:v>
                </c:pt>
                <c:pt idx="160">
                  <c:v>147.96</c:v>
                </c:pt>
                <c:pt idx="161">
                  <c:v>150.20999999999998</c:v>
                </c:pt>
                <c:pt idx="162">
                  <c:v>151.76999999999998</c:v>
                </c:pt>
                <c:pt idx="163">
                  <c:v>153.33000000000001</c:v>
                </c:pt>
                <c:pt idx="164">
                  <c:v>154.89000000000001</c:v>
                </c:pt>
                <c:pt idx="165">
                  <c:v>156.44999999999999</c:v>
                </c:pt>
                <c:pt idx="166">
                  <c:v>158.01</c:v>
                </c:pt>
                <c:pt idx="167">
                  <c:v>159.32000000000025</c:v>
                </c:pt>
                <c:pt idx="168">
                  <c:v>161.80000000000001</c:v>
                </c:pt>
                <c:pt idx="169">
                  <c:v>163.01</c:v>
                </c:pt>
                <c:pt idx="170">
                  <c:v>164.14</c:v>
                </c:pt>
                <c:pt idx="171">
                  <c:v>166.10999999999999</c:v>
                </c:pt>
                <c:pt idx="172">
                  <c:v>168.1</c:v>
                </c:pt>
                <c:pt idx="173">
                  <c:v>169.51</c:v>
                </c:pt>
                <c:pt idx="174">
                  <c:v>170.91</c:v>
                </c:pt>
                <c:pt idx="175">
                  <c:v>172.96</c:v>
                </c:pt>
                <c:pt idx="176">
                  <c:v>174.72</c:v>
                </c:pt>
                <c:pt idx="177">
                  <c:v>176.19</c:v>
                </c:pt>
                <c:pt idx="178">
                  <c:v>177.67</c:v>
                </c:pt>
                <c:pt idx="179">
                  <c:v>179.14</c:v>
                </c:pt>
                <c:pt idx="180">
                  <c:v>180.60999999999999</c:v>
                </c:pt>
                <c:pt idx="181">
                  <c:v>182.09</c:v>
                </c:pt>
                <c:pt idx="182">
                  <c:v>183.26999999999998</c:v>
                </c:pt>
                <c:pt idx="183">
                  <c:v>185.20999999999998</c:v>
                </c:pt>
                <c:pt idx="184">
                  <c:v>186.67</c:v>
                </c:pt>
                <c:pt idx="185">
                  <c:v>188.12</c:v>
                </c:pt>
                <c:pt idx="186">
                  <c:v>189.57</c:v>
                </c:pt>
                <c:pt idx="187">
                  <c:v>190.83</c:v>
                </c:pt>
                <c:pt idx="188">
                  <c:v>192.05</c:v>
                </c:pt>
                <c:pt idx="189">
                  <c:v>193.26</c:v>
                </c:pt>
                <c:pt idx="190">
                  <c:v>195.10999999999999</c:v>
                </c:pt>
                <c:pt idx="191">
                  <c:v>196.03</c:v>
                </c:pt>
                <c:pt idx="192">
                  <c:v>196.86</c:v>
                </c:pt>
                <c:pt idx="193">
                  <c:v>197.65</c:v>
                </c:pt>
                <c:pt idx="194">
                  <c:v>198.28</c:v>
                </c:pt>
                <c:pt idx="195">
                  <c:v>198.91</c:v>
                </c:pt>
                <c:pt idx="196">
                  <c:v>199.55</c:v>
                </c:pt>
                <c:pt idx="197">
                  <c:v>199.76999999999998</c:v>
                </c:pt>
              </c:numCache>
            </c:numRef>
          </c:yVal>
          <c:smooth val="0"/>
        </c:ser>
        <c:ser>
          <c:idx val="2"/>
          <c:order val="2"/>
          <c:tx>
            <c:v>129</c:v>
          </c:tx>
          <c:spPr>
            <a:ln w="19050"/>
          </c:spPr>
          <c:marker>
            <c:symbol val="none"/>
          </c:marker>
          <c:xVal>
            <c:numRef>
              <c:f>'129'!$B$3:$B$200</c:f>
              <c:numCache>
                <c:formatCode>General</c:formatCode>
                <c:ptCount val="198"/>
                <c:pt idx="0">
                  <c:v>6.3360000000000212E-6</c:v>
                </c:pt>
                <c:pt idx="1">
                  <c:v>1.7965000000000052E-5</c:v>
                </c:pt>
                <c:pt idx="2">
                  <c:v>2.9594000000000012E-5</c:v>
                </c:pt>
                <c:pt idx="3">
                  <c:v>4.1223000000000002E-5</c:v>
                </c:pt>
                <c:pt idx="4">
                  <c:v>5.2852000000000171E-5</c:v>
                </c:pt>
                <c:pt idx="5">
                  <c:v>6.4481000000000157E-5</c:v>
                </c:pt>
                <c:pt idx="6">
                  <c:v>7.6110000000000164E-5</c:v>
                </c:pt>
                <c:pt idx="7">
                  <c:v>2.9528000000000003E-4</c:v>
                </c:pt>
                <c:pt idx="8">
                  <c:v>3.6510000000000045E-3</c:v>
                </c:pt>
                <c:pt idx="9">
                  <c:v>7.2651000000000078E-3</c:v>
                </c:pt>
                <c:pt idx="10">
                  <c:v>1.0671E-2</c:v>
                </c:pt>
                <c:pt idx="11">
                  <c:v>1.3006000000000005E-2</c:v>
                </c:pt>
                <c:pt idx="12">
                  <c:v>2.0317000000000002E-2</c:v>
                </c:pt>
                <c:pt idx="13">
                  <c:v>2.1448999999999999E-2</c:v>
                </c:pt>
                <c:pt idx="14">
                  <c:v>2.5319000000000001E-2</c:v>
                </c:pt>
                <c:pt idx="15">
                  <c:v>2.9000999999999999E-2</c:v>
                </c:pt>
                <c:pt idx="16">
                  <c:v>3.2821000000000052E-2</c:v>
                </c:pt>
                <c:pt idx="17">
                  <c:v>3.6344000000000001E-2</c:v>
                </c:pt>
                <c:pt idx="18">
                  <c:v>3.9231000000000071E-2</c:v>
                </c:pt>
                <c:pt idx="19">
                  <c:v>4.2437000000000093E-2</c:v>
                </c:pt>
                <c:pt idx="20">
                  <c:v>4.9029000000000003E-2</c:v>
                </c:pt>
                <c:pt idx="21">
                  <c:v>5.0075000000000001E-2</c:v>
                </c:pt>
                <c:pt idx="22">
                  <c:v>5.4149999999999997E-2</c:v>
                </c:pt>
                <c:pt idx="23">
                  <c:v>5.8430000000000003E-2</c:v>
                </c:pt>
                <c:pt idx="24">
                  <c:v>6.3653000000000001E-2</c:v>
                </c:pt>
                <c:pt idx="25">
                  <c:v>6.6542000000000004E-2</c:v>
                </c:pt>
                <c:pt idx="26">
                  <c:v>6.9431000000000034E-2</c:v>
                </c:pt>
                <c:pt idx="27">
                  <c:v>7.2600999999999999E-2</c:v>
                </c:pt>
                <c:pt idx="28">
                  <c:v>7.7969000000000011E-2</c:v>
                </c:pt>
                <c:pt idx="29">
                  <c:v>8.1634000000000068E-2</c:v>
                </c:pt>
                <c:pt idx="30">
                  <c:v>8.5299E-2</c:v>
                </c:pt>
                <c:pt idx="31">
                  <c:v>8.8964000000000251E-2</c:v>
                </c:pt>
                <c:pt idx="32">
                  <c:v>9.224099999999999E-2</c:v>
                </c:pt>
                <c:pt idx="33">
                  <c:v>9.5469000000000012E-2</c:v>
                </c:pt>
                <c:pt idx="34">
                  <c:v>9.8696000000000284E-2</c:v>
                </c:pt>
                <c:pt idx="35">
                  <c:v>0.10192000000000002</c:v>
                </c:pt>
                <c:pt idx="36">
                  <c:v>0.10889000000000013</c:v>
                </c:pt>
                <c:pt idx="37">
                  <c:v>0.1119</c:v>
                </c:pt>
                <c:pt idx="38">
                  <c:v>0.11491999999999984</c:v>
                </c:pt>
                <c:pt idx="39">
                  <c:v>0.11802000000000012</c:v>
                </c:pt>
                <c:pt idx="40">
                  <c:v>0.12232999999999998</c:v>
                </c:pt>
                <c:pt idx="41">
                  <c:v>0.12620000000000001</c:v>
                </c:pt>
                <c:pt idx="42">
                  <c:v>0.13006000000000001</c:v>
                </c:pt>
                <c:pt idx="43">
                  <c:v>0.13389999999999999</c:v>
                </c:pt>
                <c:pt idx="44">
                  <c:v>0.13754000000000025</c:v>
                </c:pt>
                <c:pt idx="45">
                  <c:v>0.14112</c:v>
                </c:pt>
                <c:pt idx="46">
                  <c:v>0.14470000000000025</c:v>
                </c:pt>
                <c:pt idx="47">
                  <c:v>0.14828000000000024</c:v>
                </c:pt>
                <c:pt idx="48">
                  <c:v>0.15185999999999999</c:v>
                </c:pt>
                <c:pt idx="49">
                  <c:v>0.15558000000000025</c:v>
                </c:pt>
                <c:pt idx="50">
                  <c:v>0.15969000000000028</c:v>
                </c:pt>
                <c:pt idx="51">
                  <c:v>0.16378999999999999</c:v>
                </c:pt>
                <c:pt idx="52">
                  <c:v>0.16699000000000028</c:v>
                </c:pt>
                <c:pt idx="53">
                  <c:v>0.17019999999999999</c:v>
                </c:pt>
                <c:pt idx="54">
                  <c:v>0.17340000000000028</c:v>
                </c:pt>
                <c:pt idx="55">
                  <c:v>0.17707999999999999</c:v>
                </c:pt>
                <c:pt idx="56">
                  <c:v>0.18124000000000037</c:v>
                </c:pt>
                <c:pt idx="57">
                  <c:v>0.18518000000000001</c:v>
                </c:pt>
                <c:pt idx="58">
                  <c:v>0.18912000000000001</c:v>
                </c:pt>
                <c:pt idx="59">
                  <c:v>0.19298999999999999</c:v>
                </c:pt>
                <c:pt idx="60">
                  <c:v>0.19614000000000001</c:v>
                </c:pt>
                <c:pt idx="61">
                  <c:v>0.19928999999999999</c:v>
                </c:pt>
                <c:pt idx="62">
                  <c:v>0.20243000000000028</c:v>
                </c:pt>
                <c:pt idx="63">
                  <c:v>0.20713999999999999</c:v>
                </c:pt>
                <c:pt idx="64">
                  <c:v>0.21131000000000025</c:v>
                </c:pt>
                <c:pt idx="65">
                  <c:v>0.21502000000000004</c:v>
                </c:pt>
                <c:pt idx="66">
                  <c:v>0.21874000000000043</c:v>
                </c:pt>
                <c:pt idx="67">
                  <c:v>0.22220999999999999</c:v>
                </c:pt>
                <c:pt idx="68">
                  <c:v>0.22525999999999999</c:v>
                </c:pt>
                <c:pt idx="69">
                  <c:v>0.2283</c:v>
                </c:pt>
                <c:pt idx="70">
                  <c:v>0.23133999999999999</c:v>
                </c:pt>
                <c:pt idx="71">
                  <c:v>0.23785999999999999</c:v>
                </c:pt>
                <c:pt idx="72">
                  <c:v>0.24162</c:v>
                </c:pt>
                <c:pt idx="73">
                  <c:v>0.24537999999999999</c:v>
                </c:pt>
                <c:pt idx="74">
                  <c:v>0.24915000000000001</c:v>
                </c:pt>
                <c:pt idx="75">
                  <c:v>0.25259000000000004</c:v>
                </c:pt>
                <c:pt idx="76">
                  <c:v>0.25540000000000002</c:v>
                </c:pt>
                <c:pt idx="77">
                  <c:v>0.25820000000000004</c:v>
                </c:pt>
                <c:pt idx="78">
                  <c:v>0.26120000000000004</c:v>
                </c:pt>
                <c:pt idx="79">
                  <c:v>0.26669000000000004</c:v>
                </c:pt>
                <c:pt idx="80">
                  <c:v>0.27072000000000002</c:v>
                </c:pt>
                <c:pt idx="81">
                  <c:v>0.27461000000000002</c:v>
                </c:pt>
                <c:pt idx="82">
                  <c:v>0.27851000000000031</c:v>
                </c:pt>
                <c:pt idx="83">
                  <c:v>0.2819700000000005</c:v>
                </c:pt>
                <c:pt idx="84">
                  <c:v>0.28521000000000002</c:v>
                </c:pt>
                <c:pt idx="85">
                  <c:v>0.28861000000000031</c:v>
                </c:pt>
                <c:pt idx="86">
                  <c:v>0.29367000000000032</c:v>
                </c:pt>
                <c:pt idx="87">
                  <c:v>0.29731000000000063</c:v>
                </c:pt>
                <c:pt idx="88">
                  <c:v>0.30044000000000032</c:v>
                </c:pt>
                <c:pt idx="89">
                  <c:v>0.3035600000000005</c:v>
                </c:pt>
                <c:pt idx="90">
                  <c:v>0.30669000000000002</c:v>
                </c:pt>
                <c:pt idx="91">
                  <c:v>0.31305000000000038</c:v>
                </c:pt>
                <c:pt idx="92">
                  <c:v>0.3164400000000005</c:v>
                </c:pt>
                <c:pt idx="93">
                  <c:v>0.31984000000000057</c:v>
                </c:pt>
                <c:pt idx="94">
                  <c:v>0.32323000000000002</c:v>
                </c:pt>
                <c:pt idx="95">
                  <c:v>0.32619000000000031</c:v>
                </c:pt>
                <c:pt idx="96">
                  <c:v>0.32914000000000032</c:v>
                </c:pt>
                <c:pt idx="97">
                  <c:v>0.33210000000000056</c:v>
                </c:pt>
                <c:pt idx="98">
                  <c:v>0.33505000000000063</c:v>
                </c:pt>
                <c:pt idx="99">
                  <c:v>0.3428600000000005</c:v>
                </c:pt>
                <c:pt idx="100">
                  <c:v>0.34540000000000032</c:v>
                </c:pt>
                <c:pt idx="101">
                  <c:v>0.34794000000000008</c:v>
                </c:pt>
                <c:pt idx="102">
                  <c:v>0.35094000000000031</c:v>
                </c:pt>
                <c:pt idx="103">
                  <c:v>0.3542300000000001</c:v>
                </c:pt>
                <c:pt idx="104">
                  <c:v>0.35751000000000038</c:v>
                </c:pt>
                <c:pt idx="105">
                  <c:v>0.36080000000000056</c:v>
                </c:pt>
                <c:pt idx="106">
                  <c:v>0.36408000000000063</c:v>
                </c:pt>
                <c:pt idx="107">
                  <c:v>0.37062000000000056</c:v>
                </c:pt>
                <c:pt idx="108">
                  <c:v>0.37312000000000056</c:v>
                </c:pt>
                <c:pt idx="109">
                  <c:v>0.37562000000000056</c:v>
                </c:pt>
                <c:pt idx="110">
                  <c:v>0.38140000000000063</c:v>
                </c:pt>
                <c:pt idx="111">
                  <c:v>0.3854900000000005</c:v>
                </c:pt>
                <c:pt idx="112">
                  <c:v>0.38884000000000063</c:v>
                </c:pt>
                <c:pt idx="113">
                  <c:v>0.39219000000000032</c:v>
                </c:pt>
                <c:pt idx="114">
                  <c:v>0.39573000000000008</c:v>
                </c:pt>
                <c:pt idx="115">
                  <c:v>0.40160000000000001</c:v>
                </c:pt>
                <c:pt idx="116">
                  <c:v>0.40526000000000001</c:v>
                </c:pt>
                <c:pt idx="117">
                  <c:v>0.40892000000000056</c:v>
                </c:pt>
                <c:pt idx="118">
                  <c:v>0.41239000000000031</c:v>
                </c:pt>
                <c:pt idx="119">
                  <c:v>0.41554000000000002</c:v>
                </c:pt>
                <c:pt idx="120">
                  <c:v>0.4186800000000005</c:v>
                </c:pt>
                <c:pt idx="121">
                  <c:v>0.42183000000000032</c:v>
                </c:pt>
                <c:pt idx="122">
                  <c:v>0.42657000000000056</c:v>
                </c:pt>
                <c:pt idx="123">
                  <c:v>0.43159000000000008</c:v>
                </c:pt>
                <c:pt idx="124">
                  <c:v>0.43486000000000063</c:v>
                </c:pt>
                <c:pt idx="125">
                  <c:v>0.43813000000000002</c:v>
                </c:pt>
                <c:pt idx="126">
                  <c:v>0.44141000000000002</c:v>
                </c:pt>
                <c:pt idx="127">
                  <c:v>0.44471000000000005</c:v>
                </c:pt>
                <c:pt idx="128">
                  <c:v>0.44801000000000002</c:v>
                </c:pt>
                <c:pt idx="129">
                  <c:v>0.45131000000000032</c:v>
                </c:pt>
                <c:pt idx="130">
                  <c:v>0.45672999999999997</c:v>
                </c:pt>
                <c:pt idx="131">
                  <c:v>0.46152000000000032</c:v>
                </c:pt>
                <c:pt idx="132">
                  <c:v>0.46528000000000008</c:v>
                </c:pt>
                <c:pt idx="133">
                  <c:v>0.46904000000000001</c:v>
                </c:pt>
                <c:pt idx="134">
                  <c:v>0.4728000000000005</c:v>
                </c:pt>
                <c:pt idx="135">
                  <c:v>0.47656000000000032</c:v>
                </c:pt>
                <c:pt idx="136">
                  <c:v>0.48033000000000031</c:v>
                </c:pt>
                <c:pt idx="137">
                  <c:v>0.48409000000000002</c:v>
                </c:pt>
                <c:pt idx="138">
                  <c:v>0.48738000000000076</c:v>
                </c:pt>
                <c:pt idx="139">
                  <c:v>0.49050000000000032</c:v>
                </c:pt>
                <c:pt idx="140">
                  <c:v>0.49362000000000056</c:v>
                </c:pt>
                <c:pt idx="141">
                  <c:v>0.49674000000000001</c:v>
                </c:pt>
                <c:pt idx="142">
                  <c:v>0.49990000000000057</c:v>
                </c:pt>
                <c:pt idx="143">
                  <c:v>0.50305999999999951</c:v>
                </c:pt>
                <c:pt idx="144">
                  <c:v>0.50622</c:v>
                </c:pt>
                <c:pt idx="145">
                  <c:v>0.5093799999999995</c:v>
                </c:pt>
                <c:pt idx="146">
                  <c:v>0.5172099999999995</c:v>
                </c:pt>
                <c:pt idx="147">
                  <c:v>0.52071999999999996</c:v>
                </c:pt>
                <c:pt idx="148">
                  <c:v>0.52422999999999997</c:v>
                </c:pt>
                <c:pt idx="149">
                  <c:v>0.52773999999999999</c:v>
                </c:pt>
                <c:pt idx="150">
                  <c:v>0.53125</c:v>
                </c:pt>
                <c:pt idx="151">
                  <c:v>0.53476000000000001</c:v>
                </c:pt>
                <c:pt idx="152">
                  <c:v>0.53827000000000003</c:v>
                </c:pt>
                <c:pt idx="153">
                  <c:v>0.53983999999999999</c:v>
                </c:pt>
                <c:pt idx="154">
                  <c:v>0.54581999999999997</c:v>
                </c:pt>
                <c:pt idx="155">
                  <c:v>0.54925999999999997</c:v>
                </c:pt>
                <c:pt idx="156">
                  <c:v>0.55269000000000112</c:v>
                </c:pt>
                <c:pt idx="157">
                  <c:v>0.55613000000000001</c:v>
                </c:pt>
                <c:pt idx="158">
                  <c:v>0.5595599999999995</c:v>
                </c:pt>
                <c:pt idx="159">
                  <c:v>0.56299999999999994</c:v>
                </c:pt>
                <c:pt idx="160">
                  <c:v>0.56642999999999999</c:v>
                </c:pt>
                <c:pt idx="161">
                  <c:v>0.57165000000000099</c:v>
                </c:pt>
                <c:pt idx="162">
                  <c:v>0.57669000000000126</c:v>
                </c:pt>
                <c:pt idx="163">
                  <c:v>0.57857999999999998</c:v>
                </c:pt>
                <c:pt idx="164">
                  <c:v>0.58155999999999874</c:v>
                </c:pt>
                <c:pt idx="165">
                  <c:v>0.58599000000000001</c:v>
                </c:pt>
                <c:pt idx="166">
                  <c:v>0.59009</c:v>
                </c:pt>
                <c:pt idx="167">
                  <c:v>0.59356999999999849</c:v>
                </c:pt>
                <c:pt idx="168">
                  <c:v>0.59704000000000002</c:v>
                </c:pt>
                <c:pt idx="169">
                  <c:v>0.60126999999999997</c:v>
                </c:pt>
                <c:pt idx="170">
                  <c:v>0.60589000000000126</c:v>
                </c:pt>
                <c:pt idx="171">
                  <c:v>0.609290000000001</c:v>
                </c:pt>
                <c:pt idx="172">
                  <c:v>0.61270000000000124</c:v>
                </c:pt>
                <c:pt idx="173">
                  <c:v>0.61602000000000112</c:v>
                </c:pt>
                <c:pt idx="174">
                  <c:v>0.61925000000000063</c:v>
                </c:pt>
                <c:pt idx="175">
                  <c:v>0.62248999999999999</c:v>
                </c:pt>
                <c:pt idx="176">
                  <c:v>0.62573000000000112</c:v>
                </c:pt>
                <c:pt idx="177">
                  <c:v>0.630660000000001</c:v>
                </c:pt>
                <c:pt idx="178">
                  <c:v>0.63544000000000112</c:v>
                </c:pt>
                <c:pt idx="179">
                  <c:v>0.63868000000000125</c:v>
                </c:pt>
                <c:pt idx="180">
                  <c:v>0.64193000000000111</c:v>
                </c:pt>
                <c:pt idx="181">
                  <c:v>0.64522000000000113</c:v>
                </c:pt>
                <c:pt idx="182">
                  <c:v>0.64856999999999998</c:v>
                </c:pt>
                <c:pt idx="183">
                  <c:v>0.65191000000000099</c:v>
                </c:pt>
                <c:pt idx="184">
                  <c:v>0.655250000000001</c:v>
                </c:pt>
                <c:pt idx="185">
                  <c:v>0.66166000000000125</c:v>
                </c:pt>
                <c:pt idx="186">
                  <c:v>0.66540999999999995</c:v>
                </c:pt>
                <c:pt idx="187">
                  <c:v>0.66917000000000126</c:v>
                </c:pt>
                <c:pt idx="188">
                  <c:v>0.67292000000000163</c:v>
                </c:pt>
                <c:pt idx="189">
                  <c:v>0.67640000000000111</c:v>
                </c:pt>
                <c:pt idx="190">
                  <c:v>0.67963000000000162</c:v>
                </c:pt>
                <c:pt idx="191">
                  <c:v>0.68286000000000002</c:v>
                </c:pt>
                <c:pt idx="192">
                  <c:v>0.68608000000000002</c:v>
                </c:pt>
                <c:pt idx="193">
                  <c:v>0.68960999999999995</c:v>
                </c:pt>
                <c:pt idx="194">
                  <c:v>0.69340999999999997</c:v>
                </c:pt>
                <c:pt idx="195">
                  <c:v>0.6972699999999995</c:v>
                </c:pt>
                <c:pt idx="196">
                  <c:v>0.70199000000000111</c:v>
                </c:pt>
                <c:pt idx="197">
                  <c:v>0.70159000000000005</c:v>
                </c:pt>
              </c:numCache>
            </c:numRef>
          </c:xVal>
          <c:yVal>
            <c:numRef>
              <c:f>'129'!$A$3:$A$200</c:f>
              <c:numCache>
                <c:formatCode>General</c:formatCode>
                <c:ptCount val="198"/>
                <c:pt idx="0">
                  <c:v>-0.11421000000000002</c:v>
                </c:pt>
                <c:pt idx="1">
                  <c:v>-9.0668000000000068E-2</c:v>
                </c:pt>
                <c:pt idx="2">
                  <c:v>-7.4870000000000034E-2</c:v>
                </c:pt>
                <c:pt idx="3">
                  <c:v>-4.3633999999999999E-2</c:v>
                </c:pt>
                <c:pt idx="4">
                  <c:v>-0.15814000000000028</c:v>
                </c:pt>
                <c:pt idx="5">
                  <c:v>-0.15614000000000028</c:v>
                </c:pt>
                <c:pt idx="6">
                  <c:v>-0.15415000000000001</c:v>
                </c:pt>
                <c:pt idx="7">
                  <c:v>-0.11276000000000012</c:v>
                </c:pt>
                <c:pt idx="8">
                  <c:v>-4.7294000000000034E-3</c:v>
                </c:pt>
                <c:pt idx="9">
                  <c:v>-8.598900000000001E-2</c:v>
                </c:pt>
                <c:pt idx="10">
                  <c:v>-0.18804000000000037</c:v>
                </c:pt>
                <c:pt idx="11">
                  <c:v>-7.7018000000000114E-2</c:v>
                </c:pt>
                <c:pt idx="12">
                  <c:v>-4.7486000000000098E-2</c:v>
                </c:pt>
                <c:pt idx="13">
                  <c:v>-8.4230000000000041E-2</c:v>
                </c:pt>
                <c:pt idx="14">
                  <c:v>-0.10133</c:v>
                </c:pt>
                <c:pt idx="15">
                  <c:v>-9.9723000000000048E-2</c:v>
                </c:pt>
                <c:pt idx="16">
                  <c:v>-8.830900000000004E-2</c:v>
                </c:pt>
                <c:pt idx="17">
                  <c:v>-7.6894000000000004E-2</c:v>
                </c:pt>
                <c:pt idx="18">
                  <c:v>-6.5479999999999997E-2</c:v>
                </c:pt>
                <c:pt idx="19">
                  <c:v>-7.3613000000000012E-2</c:v>
                </c:pt>
                <c:pt idx="20">
                  <c:v>-8.6231000000000002E-2</c:v>
                </c:pt>
                <c:pt idx="21">
                  <c:v>-9.8849000000000006E-2</c:v>
                </c:pt>
                <c:pt idx="22">
                  <c:v>-0.11147</c:v>
                </c:pt>
                <c:pt idx="23">
                  <c:v>-5.1568999999999997E-2</c:v>
                </c:pt>
                <c:pt idx="24">
                  <c:v>-3.0709000000000011E-2</c:v>
                </c:pt>
                <c:pt idx="25">
                  <c:v>-0.11605</c:v>
                </c:pt>
                <c:pt idx="26">
                  <c:v>-5.0154000000000004E-2</c:v>
                </c:pt>
                <c:pt idx="27">
                  <c:v>-4.8325E-2</c:v>
                </c:pt>
                <c:pt idx="28">
                  <c:v>-4.6495000000000002E-2</c:v>
                </c:pt>
                <c:pt idx="29">
                  <c:v>-4.9281000000000012E-2</c:v>
                </c:pt>
                <c:pt idx="30">
                  <c:v>-0.13593000000000025</c:v>
                </c:pt>
                <c:pt idx="31">
                  <c:v>-9.8831000000000183E-2</c:v>
                </c:pt>
                <c:pt idx="32">
                  <c:v>-8.2868000000000025E-2</c:v>
                </c:pt>
                <c:pt idx="33">
                  <c:v>-0.10457000000000002</c:v>
                </c:pt>
                <c:pt idx="34">
                  <c:v>-8.5318000000000033E-2</c:v>
                </c:pt>
                <c:pt idx="35">
                  <c:v>-7.1820999999999996E-2</c:v>
                </c:pt>
                <c:pt idx="36">
                  <c:v>-7.8701999999999994E-2</c:v>
                </c:pt>
                <c:pt idx="37">
                  <c:v>-7.6917000000000013E-2</c:v>
                </c:pt>
                <c:pt idx="38">
                  <c:v>-7.5578999999999993E-2</c:v>
                </c:pt>
                <c:pt idx="39">
                  <c:v>-7.5511000000000023E-2</c:v>
                </c:pt>
                <c:pt idx="40">
                  <c:v>-0.10715000000000002</c:v>
                </c:pt>
                <c:pt idx="41">
                  <c:v>1.6195000000000001E-2</c:v>
                </c:pt>
                <c:pt idx="42">
                  <c:v>0.19025</c:v>
                </c:pt>
                <c:pt idx="43">
                  <c:v>0.47711000000000031</c:v>
                </c:pt>
                <c:pt idx="44">
                  <c:v>1.0853999999999977</c:v>
                </c:pt>
                <c:pt idx="45">
                  <c:v>1.5526</c:v>
                </c:pt>
                <c:pt idx="46">
                  <c:v>2.0567999999999977</c:v>
                </c:pt>
                <c:pt idx="47">
                  <c:v>2.5609999999999999</c:v>
                </c:pt>
                <c:pt idx="48">
                  <c:v>3.0091999999999999</c:v>
                </c:pt>
                <c:pt idx="49">
                  <c:v>3.4531999999999998</c:v>
                </c:pt>
                <c:pt idx="50">
                  <c:v>3.9777999999999998</c:v>
                </c:pt>
                <c:pt idx="51">
                  <c:v>4.7008000000000001</c:v>
                </c:pt>
                <c:pt idx="52">
                  <c:v>5.7888999999999999</c:v>
                </c:pt>
                <c:pt idx="53">
                  <c:v>6.2242999999999995</c:v>
                </c:pt>
                <c:pt idx="54">
                  <c:v>6.7906000000000004</c:v>
                </c:pt>
                <c:pt idx="55">
                  <c:v>7.6017000000000001</c:v>
                </c:pt>
                <c:pt idx="56">
                  <c:v>8.2030000000000012</c:v>
                </c:pt>
                <c:pt idx="57">
                  <c:v>8.8156000000000212</c:v>
                </c:pt>
                <c:pt idx="58">
                  <c:v>9.4333000000000009</c:v>
                </c:pt>
                <c:pt idx="59">
                  <c:v>9.9120000000000008</c:v>
                </c:pt>
                <c:pt idx="60">
                  <c:v>10.739000000000001</c:v>
                </c:pt>
                <c:pt idx="61">
                  <c:v>10.981</c:v>
                </c:pt>
                <c:pt idx="62">
                  <c:v>11.372000000000018</c:v>
                </c:pt>
                <c:pt idx="63">
                  <c:v>11.987</c:v>
                </c:pt>
                <c:pt idx="64">
                  <c:v>12.562000000000006</c:v>
                </c:pt>
                <c:pt idx="65">
                  <c:v>13.136999999999999</c:v>
                </c:pt>
                <c:pt idx="66">
                  <c:v>14.148999999999999</c:v>
                </c:pt>
                <c:pt idx="67">
                  <c:v>15.306000000000004</c:v>
                </c:pt>
                <c:pt idx="68">
                  <c:v>16.591000000000001</c:v>
                </c:pt>
                <c:pt idx="69">
                  <c:v>17.297999999999988</c:v>
                </c:pt>
                <c:pt idx="70">
                  <c:v>18.468999999999962</c:v>
                </c:pt>
                <c:pt idx="71">
                  <c:v>19.784999999999989</c:v>
                </c:pt>
                <c:pt idx="72">
                  <c:v>20.594999999999999</c:v>
                </c:pt>
                <c:pt idx="73">
                  <c:v>21.405999999999963</c:v>
                </c:pt>
                <c:pt idx="74">
                  <c:v>22.661999999999999</c:v>
                </c:pt>
                <c:pt idx="75">
                  <c:v>24.146000000000001</c:v>
                </c:pt>
                <c:pt idx="76">
                  <c:v>25.556999999999999</c:v>
                </c:pt>
                <c:pt idx="77">
                  <c:v>26.25</c:v>
                </c:pt>
                <c:pt idx="78">
                  <c:v>27.5</c:v>
                </c:pt>
                <c:pt idx="79">
                  <c:v>28.754999999999999</c:v>
                </c:pt>
                <c:pt idx="80">
                  <c:v>30.015000000000001</c:v>
                </c:pt>
                <c:pt idx="81">
                  <c:v>31.277000000000001</c:v>
                </c:pt>
                <c:pt idx="82">
                  <c:v>32.538000000000011</c:v>
                </c:pt>
                <c:pt idx="83">
                  <c:v>34.315999999999995</c:v>
                </c:pt>
                <c:pt idx="84">
                  <c:v>35.757000000000005</c:v>
                </c:pt>
                <c:pt idx="85">
                  <c:v>36.779000000000003</c:v>
                </c:pt>
                <c:pt idx="86">
                  <c:v>37.802</c:v>
                </c:pt>
                <c:pt idx="87">
                  <c:v>39.506</c:v>
                </c:pt>
                <c:pt idx="88">
                  <c:v>40.656000000000006</c:v>
                </c:pt>
                <c:pt idx="89">
                  <c:v>41.556999999999995</c:v>
                </c:pt>
                <c:pt idx="90">
                  <c:v>42.745000000000012</c:v>
                </c:pt>
                <c:pt idx="91">
                  <c:v>44.457999999999998</c:v>
                </c:pt>
                <c:pt idx="92">
                  <c:v>45.395000000000003</c:v>
                </c:pt>
                <c:pt idx="93">
                  <c:v>46.526000000000003</c:v>
                </c:pt>
                <c:pt idx="94">
                  <c:v>48.15</c:v>
                </c:pt>
                <c:pt idx="95">
                  <c:v>49.438000000000002</c:v>
                </c:pt>
                <c:pt idx="96">
                  <c:v>50.417999999999999</c:v>
                </c:pt>
                <c:pt idx="97">
                  <c:v>51.399000000000001</c:v>
                </c:pt>
                <c:pt idx="98">
                  <c:v>52.379999999999995</c:v>
                </c:pt>
                <c:pt idx="99">
                  <c:v>54.865000000000002</c:v>
                </c:pt>
                <c:pt idx="100">
                  <c:v>55.913999999999994</c:v>
                </c:pt>
                <c:pt idx="101">
                  <c:v>56.713000000000001</c:v>
                </c:pt>
                <c:pt idx="102">
                  <c:v>57.738000000000063</c:v>
                </c:pt>
                <c:pt idx="103">
                  <c:v>59.164000000000001</c:v>
                </c:pt>
                <c:pt idx="104">
                  <c:v>60.256</c:v>
                </c:pt>
                <c:pt idx="105">
                  <c:v>61.326000000000001</c:v>
                </c:pt>
                <c:pt idx="106">
                  <c:v>62.396000000000001</c:v>
                </c:pt>
                <c:pt idx="107">
                  <c:v>64.861999999999995</c:v>
                </c:pt>
                <c:pt idx="108">
                  <c:v>65.61</c:v>
                </c:pt>
                <c:pt idx="109">
                  <c:v>66.33</c:v>
                </c:pt>
                <c:pt idx="110">
                  <c:v>67.721999999999994</c:v>
                </c:pt>
                <c:pt idx="111">
                  <c:v>69.096999999999994</c:v>
                </c:pt>
                <c:pt idx="112">
                  <c:v>69.98</c:v>
                </c:pt>
                <c:pt idx="113">
                  <c:v>71.019000000000005</c:v>
                </c:pt>
                <c:pt idx="114">
                  <c:v>72.119</c:v>
                </c:pt>
                <c:pt idx="115">
                  <c:v>74.239000000000004</c:v>
                </c:pt>
                <c:pt idx="116">
                  <c:v>75.167000000000002</c:v>
                </c:pt>
                <c:pt idx="117">
                  <c:v>76.095000000000013</c:v>
                </c:pt>
                <c:pt idx="118">
                  <c:v>77.31</c:v>
                </c:pt>
                <c:pt idx="119">
                  <c:v>78.665999999999983</c:v>
                </c:pt>
                <c:pt idx="120">
                  <c:v>79.718999999999994</c:v>
                </c:pt>
                <c:pt idx="121">
                  <c:v>80.771999999999991</c:v>
                </c:pt>
                <c:pt idx="122">
                  <c:v>82.06</c:v>
                </c:pt>
                <c:pt idx="123">
                  <c:v>84.087999999999994</c:v>
                </c:pt>
                <c:pt idx="124">
                  <c:v>84.527999999999992</c:v>
                </c:pt>
                <c:pt idx="125">
                  <c:v>85.691000000000003</c:v>
                </c:pt>
                <c:pt idx="126">
                  <c:v>87.387</c:v>
                </c:pt>
                <c:pt idx="127">
                  <c:v>88.747000000000128</c:v>
                </c:pt>
                <c:pt idx="128">
                  <c:v>89.722999999999999</c:v>
                </c:pt>
                <c:pt idx="129">
                  <c:v>90.823999999999998</c:v>
                </c:pt>
                <c:pt idx="130">
                  <c:v>92.638999999999982</c:v>
                </c:pt>
                <c:pt idx="131">
                  <c:v>94.522999999999982</c:v>
                </c:pt>
                <c:pt idx="132">
                  <c:v>95.421000000000006</c:v>
                </c:pt>
                <c:pt idx="133">
                  <c:v>96.32</c:v>
                </c:pt>
                <c:pt idx="134">
                  <c:v>97.745999999999995</c:v>
                </c:pt>
                <c:pt idx="135">
                  <c:v>99.227000000000004</c:v>
                </c:pt>
                <c:pt idx="136">
                  <c:v>100.61999999999999</c:v>
                </c:pt>
                <c:pt idx="137">
                  <c:v>102.02</c:v>
                </c:pt>
                <c:pt idx="138">
                  <c:v>103.32</c:v>
                </c:pt>
                <c:pt idx="139">
                  <c:v>104.55</c:v>
                </c:pt>
                <c:pt idx="140">
                  <c:v>106.03</c:v>
                </c:pt>
                <c:pt idx="141">
                  <c:v>107.5</c:v>
                </c:pt>
                <c:pt idx="142">
                  <c:v>108.97</c:v>
                </c:pt>
                <c:pt idx="143">
                  <c:v>110.33</c:v>
                </c:pt>
                <c:pt idx="144">
                  <c:v>111.52</c:v>
                </c:pt>
                <c:pt idx="145">
                  <c:v>112.49000000000002</c:v>
                </c:pt>
                <c:pt idx="146">
                  <c:v>115.32</c:v>
                </c:pt>
                <c:pt idx="147">
                  <c:v>116.16</c:v>
                </c:pt>
                <c:pt idx="148">
                  <c:v>117.42</c:v>
                </c:pt>
                <c:pt idx="149">
                  <c:v>119.2</c:v>
                </c:pt>
                <c:pt idx="150">
                  <c:v>120.66999999999999</c:v>
                </c:pt>
                <c:pt idx="151">
                  <c:v>121.95</c:v>
                </c:pt>
                <c:pt idx="152">
                  <c:v>123.23</c:v>
                </c:pt>
                <c:pt idx="153">
                  <c:v>124.5</c:v>
                </c:pt>
                <c:pt idx="154">
                  <c:v>127.48</c:v>
                </c:pt>
                <c:pt idx="155">
                  <c:v>128.91</c:v>
                </c:pt>
                <c:pt idx="156">
                  <c:v>130.31</c:v>
                </c:pt>
                <c:pt idx="157">
                  <c:v>131.72999999999999</c:v>
                </c:pt>
                <c:pt idx="158">
                  <c:v>133.34</c:v>
                </c:pt>
                <c:pt idx="159">
                  <c:v>134.80000000000001</c:v>
                </c:pt>
                <c:pt idx="160">
                  <c:v>136.26999999999998</c:v>
                </c:pt>
                <c:pt idx="161">
                  <c:v>137.72999999999999</c:v>
                </c:pt>
                <c:pt idx="162">
                  <c:v>140.70999999999998</c:v>
                </c:pt>
                <c:pt idx="163">
                  <c:v>142.33000000000001</c:v>
                </c:pt>
                <c:pt idx="164">
                  <c:v>143.96</c:v>
                </c:pt>
                <c:pt idx="165">
                  <c:v>145.58000000000001</c:v>
                </c:pt>
                <c:pt idx="166">
                  <c:v>147.04</c:v>
                </c:pt>
                <c:pt idx="167">
                  <c:v>148.49</c:v>
                </c:pt>
                <c:pt idx="168">
                  <c:v>149.93</c:v>
                </c:pt>
                <c:pt idx="169">
                  <c:v>151.73999999999998</c:v>
                </c:pt>
                <c:pt idx="170">
                  <c:v>154.86000000000001</c:v>
                </c:pt>
                <c:pt idx="171">
                  <c:v>156.13999999999999</c:v>
                </c:pt>
                <c:pt idx="172">
                  <c:v>157.43</c:v>
                </c:pt>
                <c:pt idx="173">
                  <c:v>159.05000000000001</c:v>
                </c:pt>
                <c:pt idx="174">
                  <c:v>160.75</c:v>
                </c:pt>
                <c:pt idx="175">
                  <c:v>162.54</c:v>
                </c:pt>
                <c:pt idx="176">
                  <c:v>164.41</c:v>
                </c:pt>
                <c:pt idx="177">
                  <c:v>166.33</c:v>
                </c:pt>
                <c:pt idx="178">
                  <c:v>169.03</c:v>
                </c:pt>
                <c:pt idx="179">
                  <c:v>170.36</c:v>
                </c:pt>
                <c:pt idx="180">
                  <c:v>171.69</c:v>
                </c:pt>
                <c:pt idx="181">
                  <c:v>173.94</c:v>
                </c:pt>
                <c:pt idx="182">
                  <c:v>176.08</c:v>
                </c:pt>
                <c:pt idx="183">
                  <c:v>177.43</c:v>
                </c:pt>
                <c:pt idx="184">
                  <c:v>178.78</c:v>
                </c:pt>
                <c:pt idx="185">
                  <c:v>180.85000000000025</c:v>
                </c:pt>
                <c:pt idx="186">
                  <c:v>183.1</c:v>
                </c:pt>
                <c:pt idx="187">
                  <c:v>184.8</c:v>
                </c:pt>
                <c:pt idx="188">
                  <c:v>186.49</c:v>
                </c:pt>
                <c:pt idx="189">
                  <c:v>188.1</c:v>
                </c:pt>
                <c:pt idx="190">
                  <c:v>189.57</c:v>
                </c:pt>
                <c:pt idx="191">
                  <c:v>191.03</c:v>
                </c:pt>
                <c:pt idx="192">
                  <c:v>192.5</c:v>
                </c:pt>
                <c:pt idx="193">
                  <c:v>195.22</c:v>
                </c:pt>
                <c:pt idx="194">
                  <c:v>197.34</c:v>
                </c:pt>
                <c:pt idx="195">
                  <c:v>198.86</c:v>
                </c:pt>
                <c:pt idx="196">
                  <c:v>200.38000000000025</c:v>
                </c:pt>
                <c:pt idx="197">
                  <c:v>201.39000000000001</c:v>
                </c:pt>
              </c:numCache>
            </c:numRef>
          </c:yVal>
          <c:smooth val="0"/>
        </c:ser>
        <c:ser>
          <c:idx val="3"/>
          <c:order val="3"/>
          <c:tx>
            <c:v>130</c:v>
          </c:tx>
          <c:spPr>
            <a:ln w="19050"/>
          </c:spPr>
          <c:marker>
            <c:symbol val="none"/>
          </c:marker>
          <c:xVal>
            <c:numRef>
              <c:f>'130'!$B$3:$B$200</c:f>
              <c:numCache>
                <c:formatCode>General</c:formatCode>
                <c:ptCount val="198"/>
                <c:pt idx="0">
                  <c:v>1.0749000000000026E-6</c:v>
                </c:pt>
                <c:pt idx="1">
                  <c:v>1.3050000000000029E-5</c:v>
                </c:pt>
                <c:pt idx="2">
                  <c:v>2.5025000000000046E-5</c:v>
                </c:pt>
                <c:pt idx="3">
                  <c:v>3.7000000000000113E-5</c:v>
                </c:pt>
                <c:pt idx="4">
                  <c:v>4.8975000000000011E-5</c:v>
                </c:pt>
                <c:pt idx="5">
                  <c:v>6.0950000000000119E-5</c:v>
                </c:pt>
                <c:pt idx="6">
                  <c:v>7.2925000000000133E-5</c:v>
                </c:pt>
                <c:pt idx="7">
                  <c:v>8.4900000000000261E-5</c:v>
                </c:pt>
                <c:pt idx="8">
                  <c:v>1.5355000000000019E-3</c:v>
                </c:pt>
                <c:pt idx="9">
                  <c:v>4.8808000000000002E-3</c:v>
                </c:pt>
                <c:pt idx="10">
                  <c:v>8.895900000000026E-3</c:v>
                </c:pt>
                <c:pt idx="11">
                  <c:v>1.1261999999999999E-2</c:v>
                </c:pt>
                <c:pt idx="12">
                  <c:v>1.8003000000000005E-2</c:v>
                </c:pt>
                <c:pt idx="13">
                  <c:v>1.9862000000000043E-2</c:v>
                </c:pt>
                <c:pt idx="14">
                  <c:v>2.3543000000000001E-2</c:v>
                </c:pt>
                <c:pt idx="15">
                  <c:v>2.7274000000000059E-2</c:v>
                </c:pt>
                <c:pt idx="16">
                  <c:v>3.1074000000000046E-2</c:v>
                </c:pt>
                <c:pt idx="17">
                  <c:v>3.4652000000000002E-2</c:v>
                </c:pt>
                <c:pt idx="18">
                  <c:v>3.7208000000000012E-2</c:v>
                </c:pt>
                <c:pt idx="19">
                  <c:v>4.036000000000009E-2</c:v>
                </c:pt>
                <c:pt idx="20">
                  <c:v>4.7355000000000022E-2</c:v>
                </c:pt>
                <c:pt idx="21">
                  <c:v>4.8207E-2</c:v>
                </c:pt>
                <c:pt idx="22">
                  <c:v>5.319600000000009E-2</c:v>
                </c:pt>
                <c:pt idx="23">
                  <c:v>5.6505E-2</c:v>
                </c:pt>
                <c:pt idx="24">
                  <c:v>6.1371000000000002E-2</c:v>
                </c:pt>
                <c:pt idx="25">
                  <c:v>6.492500000000001E-2</c:v>
                </c:pt>
                <c:pt idx="26">
                  <c:v>6.8478999999999998E-2</c:v>
                </c:pt>
                <c:pt idx="27">
                  <c:v>7.2033000000000125E-2</c:v>
                </c:pt>
                <c:pt idx="28">
                  <c:v>7.4961000000000014E-2</c:v>
                </c:pt>
                <c:pt idx="29">
                  <c:v>7.7803000000000122E-2</c:v>
                </c:pt>
                <c:pt idx="30">
                  <c:v>8.3530000000000243E-2</c:v>
                </c:pt>
                <c:pt idx="31">
                  <c:v>8.7478999999999987E-2</c:v>
                </c:pt>
                <c:pt idx="32">
                  <c:v>9.0751000000000068E-2</c:v>
                </c:pt>
                <c:pt idx="33">
                  <c:v>9.4005000000000213E-2</c:v>
                </c:pt>
                <c:pt idx="34">
                  <c:v>9.7259000000000026E-2</c:v>
                </c:pt>
                <c:pt idx="35">
                  <c:v>0.10117000000000002</c:v>
                </c:pt>
                <c:pt idx="36">
                  <c:v>0.1067900000000002</c:v>
                </c:pt>
                <c:pt idx="37">
                  <c:v>0.11021</c:v>
                </c:pt>
                <c:pt idx="38">
                  <c:v>0.11362999999999998</c:v>
                </c:pt>
                <c:pt idx="39">
                  <c:v>0.11702000000000012</c:v>
                </c:pt>
                <c:pt idx="40">
                  <c:v>0.12033000000000002</c:v>
                </c:pt>
                <c:pt idx="41">
                  <c:v>0.12364000000000012</c:v>
                </c:pt>
                <c:pt idx="42">
                  <c:v>0.12695999999999999</c:v>
                </c:pt>
                <c:pt idx="43">
                  <c:v>0.13103999999999999</c:v>
                </c:pt>
                <c:pt idx="44">
                  <c:v>0.13644000000000031</c:v>
                </c:pt>
                <c:pt idx="45">
                  <c:v>0.13947999999999999</c:v>
                </c:pt>
                <c:pt idx="46">
                  <c:v>0.14252999999999999</c:v>
                </c:pt>
                <c:pt idx="47">
                  <c:v>0.14681000000000025</c:v>
                </c:pt>
                <c:pt idx="48">
                  <c:v>0.15084000000000028</c:v>
                </c:pt>
                <c:pt idx="49">
                  <c:v>0.15426000000000031</c:v>
                </c:pt>
                <c:pt idx="50">
                  <c:v>0.15767999999999999</c:v>
                </c:pt>
                <c:pt idx="51">
                  <c:v>0.16147</c:v>
                </c:pt>
                <c:pt idx="52">
                  <c:v>0.16594000000000031</c:v>
                </c:pt>
                <c:pt idx="53">
                  <c:v>0.16913</c:v>
                </c:pt>
                <c:pt idx="54">
                  <c:v>0.17232</c:v>
                </c:pt>
                <c:pt idx="55">
                  <c:v>0.17548000000000025</c:v>
                </c:pt>
                <c:pt idx="56">
                  <c:v>0.17860999999999999</c:v>
                </c:pt>
                <c:pt idx="57">
                  <c:v>0.18173000000000028</c:v>
                </c:pt>
                <c:pt idx="58">
                  <c:v>0.18486000000000025</c:v>
                </c:pt>
                <c:pt idx="59">
                  <c:v>0.19086999999999998</c:v>
                </c:pt>
                <c:pt idx="60">
                  <c:v>0.19583999999999999</c:v>
                </c:pt>
                <c:pt idx="61">
                  <c:v>0.19942000000000001</c:v>
                </c:pt>
                <c:pt idx="62">
                  <c:v>0.20300000000000001</c:v>
                </c:pt>
                <c:pt idx="63">
                  <c:v>0.20643000000000028</c:v>
                </c:pt>
                <c:pt idx="64">
                  <c:v>0.20973000000000028</c:v>
                </c:pt>
                <c:pt idx="65">
                  <c:v>0.21304000000000031</c:v>
                </c:pt>
                <c:pt idx="66">
                  <c:v>0.21634000000000031</c:v>
                </c:pt>
                <c:pt idx="67">
                  <c:v>0.21972000000000028</c:v>
                </c:pt>
                <c:pt idx="68">
                  <c:v>0.22316</c:v>
                </c:pt>
                <c:pt idx="69">
                  <c:v>0.2266</c:v>
                </c:pt>
                <c:pt idx="70">
                  <c:v>0.23003999999999999</c:v>
                </c:pt>
                <c:pt idx="71">
                  <c:v>0.23554000000000028</c:v>
                </c:pt>
                <c:pt idx="72">
                  <c:v>0.23863999999999999</c:v>
                </c:pt>
                <c:pt idx="73">
                  <c:v>0.24174000000000037</c:v>
                </c:pt>
                <c:pt idx="74">
                  <c:v>0.24484000000000028</c:v>
                </c:pt>
                <c:pt idx="75">
                  <c:v>0.25151000000000001</c:v>
                </c:pt>
                <c:pt idx="76">
                  <c:v>0.25505</c:v>
                </c:pt>
                <c:pt idx="77">
                  <c:v>0.2585900000000001</c:v>
                </c:pt>
                <c:pt idx="78">
                  <c:v>0.26213000000000003</c:v>
                </c:pt>
                <c:pt idx="79">
                  <c:v>0.26535000000000031</c:v>
                </c:pt>
                <c:pt idx="80">
                  <c:v>0.26851000000000008</c:v>
                </c:pt>
                <c:pt idx="81">
                  <c:v>0.27167000000000002</c:v>
                </c:pt>
                <c:pt idx="82">
                  <c:v>0.27495000000000008</c:v>
                </c:pt>
                <c:pt idx="83">
                  <c:v>0.28060000000000002</c:v>
                </c:pt>
                <c:pt idx="84">
                  <c:v>0.28406000000000031</c:v>
                </c:pt>
                <c:pt idx="85">
                  <c:v>0.28751000000000032</c:v>
                </c:pt>
                <c:pt idx="86">
                  <c:v>0.2910200000000005</c:v>
                </c:pt>
                <c:pt idx="87">
                  <c:v>0.29470000000000002</c:v>
                </c:pt>
                <c:pt idx="88">
                  <c:v>0.29842000000000063</c:v>
                </c:pt>
                <c:pt idx="89">
                  <c:v>0.30229</c:v>
                </c:pt>
                <c:pt idx="90">
                  <c:v>0.30651000000000056</c:v>
                </c:pt>
                <c:pt idx="91">
                  <c:v>0.31137000000000076</c:v>
                </c:pt>
                <c:pt idx="92">
                  <c:v>0.3143300000000005</c:v>
                </c:pt>
                <c:pt idx="93">
                  <c:v>0.31729000000000002</c:v>
                </c:pt>
                <c:pt idx="94">
                  <c:v>0.32078000000000056</c:v>
                </c:pt>
                <c:pt idx="95">
                  <c:v>0.32497000000000087</c:v>
                </c:pt>
                <c:pt idx="96">
                  <c:v>0.32844000000000056</c:v>
                </c:pt>
                <c:pt idx="97">
                  <c:v>0.33191000000000087</c:v>
                </c:pt>
                <c:pt idx="98">
                  <c:v>0.33538000000000112</c:v>
                </c:pt>
                <c:pt idx="99">
                  <c:v>0.33998000000000111</c:v>
                </c:pt>
                <c:pt idx="100">
                  <c:v>0.34387000000000056</c:v>
                </c:pt>
                <c:pt idx="101">
                  <c:v>0.34775</c:v>
                </c:pt>
                <c:pt idx="102">
                  <c:v>0.35164000000000001</c:v>
                </c:pt>
                <c:pt idx="103">
                  <c:v>0.35519000000000001</c:v>
                </c:pt>
                <c:pt idx="104">
                  <c:v>0.35716000000000031</c:v>
                </c:pt>
                <c:pt idx="105">
                  <c:v>0.36017000000000032</c:v>
                </c:pt>
                <c:pt idx="106">
                  <c:v>0.36429</c:v>
                </c:pt>
                <c:pt idx="107">
                  <c:v>0.37103000000000008</c:v>
                </c:pt>
                <c:pt idx="108">
                  <c:v>0.37409000000000031</c:v>
                </c:pt>
                <c:pt idx="109">
                  <c:v>0.37715000000000032</c:v>
                </c:pt>
                <c:pt idx="110">
                  <c:v>0.3803300000000005</c:v>
                </c:pt>
                <c:pt idx="111">
                  <c:v>0.3835500000000005</c:v>
                </c:pt>
                <c:pt idx="112">
                  <c:v>0.3867700000000005</c:v>
                </c:pt>
                <c:pt idx="113">
                  <c:v>0.38999000000000056</c:v>
                </c:pt>
                <c:pt idx="114">
                  <c:v>0.39544000000000057</c:v>
                </c:pt>
                <c:pt idx="115">
                  <c:v>0.40025000000000005</c:v>
                </c:pt>
                <c:pt idx="116">
                  <c:v>0.40310000000000001</c:v>
                </c:pt>
                <c:pt idx="117">
                  <c:v>0.40595000000000031</c:v>
                </c:pt>
                <c:pt idx="118">
                  <c:v>0.40943000000000002</c:v>
                </c:pt>
                <c:pt idx="119">
                  <c:v>0.41300000000000031</c:v>
                </c:pt>
                <c:pt idx="120">
                  <c:v>0.41642000000000057</c:v>
                </c:pt>
                <c:pt idx="121">
                  <c:v>0.41984000000000032</c:v>
                </c:pt>
                <c:pt idx="122">
                  <c:v>0.42656000000000038</c:v>
                </c:pt>
                <c:pt idx="123">
                  <c:v>0.4293400000000005</c:v>
                </c:pt>
                <c:pt idx="124">
                  <c:v>0.43208000000000063</c:v>
                </c:pt>
                <c:pt idx="125">
                  <c:v>0.43673000000000001</c:v>
                </c:pt>
                <c:pt idx="126">
                  <c:v>0.44162999999999997</c:v>
                </c:pt>
                <c:pt idx="127">
                  <c:v>0.44269999999999998</c:v>
                </c:pt>
                <c:pt idx="128">
                  <c:v>0.44589000000000001</c:v>
                </c:pt>
                <c:pt idx="129">
                  <c:v>0.44927</c:v>
                </c:pt>
                <c:pt idx="130">
                  <c:v>0.45690000000000008</c:v>
                </c:pt>
                <c:pt idx="131">
                  <c:v>0.45938000000000057</c:v>
                </c:pt>
                <c:pt idx="132">
                  <c:v>0.46186000000000038</c:v>
                </c:pt>
                <c:pt idx="133">
                  <c:v>0.46668000000000032</c:v>
                </c:pt>
                <c:pt idx="134">
                  <c:v>0.47139000000000031</c:v>
                </c:pt>
                <c:pt idx="135">
                  <c:v>0.47310000000000002</c:v>
                </c:pt>
                <c:pt idx="136">
                  <c:v>0.4772900000000001</c:v>
                </c:pt>
                <c:pt idx="137">
                  <c:v>0.48186000000000057</c:v>
                </c:pt>
                <c:pt idx="138">
                  <c:v>0.48506000000000032</c:v>
                </c:pt>
                <c:pt idx="139">
                  <c:v>0.48796000000000056</c:v>
                </c:pt>
                <c:pt idx="140">
                  <c:v>0.49086000000000063</c:v>
                </c:pt>
                <c:pt idx="141">
                  <c:v>0.49443000000000031</c:v>
                </c:pt>
                <c:pt idx="142">
                  <c:v>0.49840000000000056</c:v>
                </c:pt>
                <c:pt idx="143">
                  <c:v>0.50190000000000001</c:v>
                </c:pt>
                <c:pt idx="144">
                  <c:v>0.50539000000000001</c:v>
                </c:pt>
                <c:pt idx="145">
                  <c:v>0.50904000000000005</c:v>
                </c:pt>
                <c:pt idx="146">
                  <c:v>0.51505000000000001</c:v>
                </c:pt>
                <c:pt idx="147">
                  <c:v>0.51732999999999996</c:v>
                </c:pt>
                <c:pt idx="148">
                  <c:v>0.52146999999999899</c:v>
                </c:pt>
                <c:pt idx="149">
                  <c:v>0.52529999999999999</c:v>
                </c:pt>
                <c:pt idx="150">
                  <c:v>0.52817999999999998</c:v>
                </c:pt>
                <c:pt idx="151">
                  <c:v>0.53105999999999998</c:v>
                </c:pt>
                <c:pt idx="152">
                  <c:v>0.53393999999999997</c:v>
                </c:pt>
                <c:pt idx="153">
                  <c:v>0.53822999999999999</c:v>
                </c:pt>
                <c:pt idx="154">
                  <c:v>0.54425999999999997</c:v>
                </c:pt>
                <c:pt idx="155">
                  <c:v>0.54773000000000005</c:v>
                </c:pt>
                <c:pt idx="156">
                  <c:v>0.55120999999999998</c:v>
                </c:pt>
                <c:pt idx="157">
                  <c:v>0.55466000000000004</c:v>
                </c:pt>
                <c:pt idx="158">
                  <c:v>0.55803999999999998</c:v>
                </c:pt>
                <c:pt idx="159">
                  <c:v>0.56137999999999999</c:v>
                </c:pt>
                <c:pt idx="160">
                  <c:v>0.564720000000001</c:v>
                </c:pt>
                <c:pt idx="161">
                  <c:v>0.56890000000000063</c:v>
                </c:pt>
                <c:pt idx="162">
                  <c:v>0.57391000000000003</c:v>
                </c:pt>
                <c:pt idx="163">
                  <c:v>0.57728000000000002</c:v>
                </c:pt>
                <c:pt idx="164">
                  <c:v>0.58065999999999951</c:v>
                </c:pt>
                <c:pt idx="165">
                  <c:v>0.58410999999999957</c:v>
                </c:pt>
                <c:pt idx="166">
                  <c:v>0.58774999999999999</c:v>
                </c:pt>
                <c:pt idx="167">
                  <c:v>0.59132999999999958</c:v>
                </c:pt>
                <c:pt idx="168">
                  <c:v>0.59489999999999998</c:v>
                </c:pt>
                <c:pt idx="169">
                  <c:v>0.60029999999999994</c:v>
                </c:pt>
                <c:pt idx="170">
                  <c:v>0.60370000000000112</c:v>
                </c:pt>
                <c:pt idx="171">
                  <c:v>0.60615000000000063</c:v>
                </c:pt>
                <c:pt idx="172">
                  <c:v>0.61009000000000113</c:v>
                </c:pt>
                <c:pt idx="173">
                  <c:v>0.61395999999999995</c:v>
                </c:pt>
                <c:pt idx="174">
                  <c:v>0.61666000000000065</c:v>
                </c:pt>
                <c:pt idx="175">
                  <c:v>0.61936000000000002</c:v>
                </c:pt>
                <c:pt idx="176">
                  <c:v>0.62207000000000112</c:v>
                </c:pt>
                <c:pt idx="177">
                  <c:v>0.62982000000000138</c:v>
                </c:pt>
                <c:pt idx="178">
                  <c:v>0.63362000000000163</c:v>
                </c:pt>
                <c:pt idx="179">
                  <c:v>0.63670000000000126</c:v>
                </c:pt>
                <c:pt idx="180">
                  <c:v>0.63978000000000113</c:v>
                </c:pt>
                <c:pt idx="181">
                  <c:v>0.64544000000000112</c:v>
                </c:pt>
                <c:pt idx="182">
                  <c:v>0.64861000000000113</c:v>
                </c:pt>
                <c:pt idx="183">
                  <c:v>0.65178000000000125</c:v>
                </c:pt>
                <c:pt idx="184">
                  <c:v>0.65495000000000125</c:v>
                </c:pt>
                <c:pt idx="185">
                  <c:v>0.65926000000000062</c:v>
                </c:pt>
                <c:pt idx="186">
                  <c:v>0.66308000000000111</c:v>
                </c:pt>
                <c:pt idx="187">
                  <c:v>0.66666000000000125</c:v>
                </c:pt>
                <c:pt idx="188">
                  <c:v>0.67023000000000099</c:v>
                </c:pt>
                <c:pt idx="189">
                  <c:v>0.67381000000000113</c:v>
                </c:pt>
                <c:pt idx="190">
                  <c:v>0.67739000000000138</c:v>
                </c:pt>
                <c:pt idx="191">
                  <c:v>0.68096999999999996</c:v>
                </c:pt>
                <c:pt idx="192">
                  <c:v>0.68340000000000001</c:v>
                </c:pt>
                <c:pt idx="193">
                  <c:v>0.68966000000000005</c:v>
                </c:pt>
                <c:pt idx="194">
                  <c:v>0.69289000000000112</c:v>
                </c:pt>
                <c:pt idx="195">
                  <c:v>0.69611999999999996</c:v>
                </c:pt>
                <c:pt idx="196">
                  <c:v>0.69947000000000004</c:v>
                </c:pt>
                <c:pt idx="197">
                  <c:v>0.69976000000000005</c:v>
                </c:pt>
              </c:numCache>
            </c:numRef>
          </c:xVal>
          <c:yVal>
            <c:numRef>
              <c:f>'130'!$A$3:$A$200</c:f>
              <c:numCache>
                <c:formatCode>General</c:formatCode>
                <c:ptCount val="198"/>
                <c:pt idx="0">
                  <c:v>0</c:v>
                </c:pt>
                <c:pt idx="1">
                  <c:v>0</c:v>
                </c:pt>
                <c:pt idx="2">
                  <c:v>0</c:v>
                </c:pt>
                <c:pt idx="3">
                  <c:v>2.9023000000000011E-2</c:v>
                </c:pt>
                <c:pt idx="4">
                  <c:v>7.2617000000000084E-2</c:v>
                </c:pt>
                <c:pt idx="5">
                  <c:v>-1.7773000000000001E-3</c:v>
                </c:pt>
                <c:pt idx="6">
                  <c:v>-2.0258000000000002E-2</c:v>
                </c:pt>
                <c:pt idx="7">
                  <c:v>2.3286999999999999E-2</c:v>
                </c:pt>
                <c:pt idx="8">
                  <c:v>2.208900000000005E-2</c:v>
                </c:pt>
                <c:pt idx="9">
                  <c:v>1.1502000000000023E-2</c:v>
                </c:pt>
                <c:pt idx="10">
                  <c:v>2.5643000000000055E-2</c:v>
                </c:pt>
                <c:pt idx="11">
                  <c:v>3.9785000000000001E-2</c:v>
                </c:pt>
                <c:pt idx="12">
                  <c:v>0.12523000000000001</c:v>
                </c:pt>
                <c:pt idx="13">
                  <c:v>6.253400000000002E-2</c:v>
                </c:pt>
                <c:pt idx="14">
                  <c:v>0.10407000000000002</c:v>
                </c:pt>
                <c:pt idx="15">
                  <c:v>-3.2001000000000069E-3</c:v>
                </c:pt>
                <c:pt idx="16">
                  <c:v>5.2270999999999998E-2</c:v>
                </c:pt>
                <c:pt idx="17">
                  <c:v>9.1593000000000022E-2</c:v>
                </c:pt>
                <c:pt idx="18">
                  <c:v>9.2170000000000002E-2</c:v>
                </c:pt>
                <c:pt idx="19">
                  <c:v>9.2748000000000025E-2</c:v>
                </c:pt>
                <c:pt idx="20">
                  <c:v>5.5414000000000088E-3</c:v>
                </c:pt>
                <c:pt idx="21">
                  <c:v>7.9255000000000003E-3</c:v>
                </c:pt>
                <c:pt idx="22">
                  <c:v>1.031E-2</c:v>
                </c:pt>
                <c:pt idx="23">
                  <c:v>1.2694E-2</c:v>
                </c:pt>
                <c:pt idx="24">
                  <c:v>2.2780000000000002E-2</c:v>
                </c:pt>
                <c:pt idx="25">
                  <c:v>3.4870999999999999E-2</c:v>
                </c:pt>
                <c:pt idx="26">
                  <c:v>-2.0278000000000011E-2</c:v>
                </c:pt>
                <c:pt idx="27">
                  <c:v>-1.4374E-2</c:v>
                </c:pt>
                <c:pt idx="28">
                  <c:v>-8.4706000000000226E-3</c:v>
                </c:pt>
                <c:pt idx="29">
                  <c:v>-2.5669000000000039E-3</c:v>
                </c:pt>
                <c:pt idx="30">
                  <c:v>4.3308000000000013E-2</c:v>
                </c:pt>
                <c:pt idx="31">
                  <c:v>0.12415000000000002</c:v>
                </c:pt>
                <c:pt idx="32">
                  <c:v>7.9911000000000024E-2</c:v>
                </c:pt>
                <c:pt idx="33">
                  <c:v>3.6273000000000076E-2</c:v>
                </c:pt>
                <c:pt idx="34">
                  <c:v>8.5628000000000204E-2</c:v>
                </c:pt>
                <c:pt idx="35">
                  <c:v>0.11505</c:v>
                </c:pt>
                <c:pt idx="36">
                  <c:v>0.12378000000000013</c:v>
                </c:pt>
                <c:pt idx="37">
                  <c:v>7.1247000000000005E-2</c:v>
                </c:pt>
                <c:pt idx="38">
                  <c:v>1.6414999999999999E-2</c:v>
                </c:pt>
                <c:pt idx="39">
                  <c:v>5.2909000000000012E-2</c:v>
                </c:pt>
                <c:pt idx="40">
                  <c:v>7.4394000000000154E-2</c:v>
                </c:pt>
                <c:pt idx="41">
                  <c:v>7.6789999999999997E-2</c:v>
                </c:pt>
                <c:pt idx="42">
                  <c:v>5.3821000000000001E-2</c:v>
                </c:pt>
                <c:pt idx="43">
                  <c:v>5.2782000000000127E-2</c:v>
                </c:pt>
                <c:pt idx="44">
                  <c:v>0.48179</c:v>
                </c:pt>
                <c:pt idx="45">
                  <c:v>0.72713000000000005</c:v>
                </c:pt>
                <c:pt idx="46">
                  <c:v>1.1202000000000001</c:v>
                </c:pt>
                <c:pt idx="47">
                  <c:v>1.5550999999999979</c:v>
                </c:pt>
                <c:pt idx="48">
                  <c:v>1.9226000000000001</c:v>
                </c:pt>
                <c:pt idx="49">
                  <c:v>2.2846000000000002</c:v>
                </c:pt>
                <c:pt idx="50">
                  <c:v>2.6465000000000001</c:v>
                </c:pt>
                <c:pt idx="51">
                  <c:v>3.5406</c:v>
                </c:pt>
                <c:pt idx="52">
                  <c:v>4.5503</c:v>
                </c:pt>
                <c:pt idx="53">
                  <c:v>4.9105999999999996</c:v>
                </c:pt>
                <c:pt idx="54">
                  <c:v>5.6199999999999966</c:v>
                </c:pt>
                <c:pt idx="55">
                  <c:v>6.3838999999999997</c:v>
                </c:pt>
                <c:pt idx="56">
                  <c:v>7.1073999999999975</c:v>
                </c:pt>
                <c:pt idx="57">
                  <c:v>7.5514999999999999</c:v>
                </c:pt>
                <c:pt idx="58">
                  <c:v>8.4056000000000068</c:v>
                </c:pt>
                <c:pt idx="59">
                  <c:v>9.2016000000000009</c:v>
                </c:pt>
                <c:pt idx="60">
                  <c:v>9.770999999999999</c:v>
                </c:pt>
                <c:pt idx="61">
                  <c:v>10.237999999999998</c:v>
                </c:pt>
                <c:pt idx="62">
                  <c:v>10.704000000000001</c:v>
                </c:pt>
                <c:pt idx="63">
                  <c:v>11.168000000000001</c:v>
                </c:pt>
                <c:pt idx="64">
                  <c:v>11.594000000000001</c:v>
                </c:pt>
                <c:pt idx="65">
                  <c:v>12.02</c:v>
                </c:pt>
                <c:pt idx="66">
                  <c:v>12.766</c:v>
                </c:pt>
                <c:pt idx="67">
                  <c:v>13.758000000000001</c:v>
                </c:pt>
                <c:pt idx="68">
                  <c:v>14.759</c:v>
                </c:pt>
                <c:pt idx="69">
                  <c:v>15.58</c:v>
                </c:pt>
                <c:pt idx="70">
                  <c:v>16.401</c:v>
                </c:pt>
                <c:pt idx="71">
                  <c:v>17.561</c:v>
                </c:pt>
                <c:pt idx="72">
                  <c:v>18.751000000000001</c:v>
                </c:pt>
                <c:pt idx="73">
                  <c:v>19.786999999999964</c:v>
                </c:pt>
                <c:pt idx="74">
                  <c:v>20.821999999999999</c:v>
                </c:pt>
                <c:pt idx="75">
                  <c:v>22.295000000000002</c:v>
                </c:pt>
                <c:pt idx="76">
                  <c:v>23.441999999999986</c:v>
                </c:pt>
                <c:pt idx="77">
                  <c:v>24.202999999999989</c:v>
                </c:pt>
                <c:pt idx="78">
                  <c:v>25.663</c:v>
                </c:pt>
                <c:pt idx="79">
                  <c:v>27.02</c:v>
                </c:pt>
                <c:pt idx="80">
                  <c:v>27.984000000000002</c:v>
                </c:pt>
                <c:pt idx="81">
                  <c:v>29.013000000000005</c:v>
                </c:pt>
                <c:pt idx="82">
                  <c:v>30.463999999999963</c:v>
                </c:pt>
                <c:pt idx="83">
                  <c:v>32.579000000000001</c:v>
                </c:pt>
                <c:pt idx="84">
                  <c:v>33.705000000000013</c:v>
                </c:pt>
                <c:pt idx="85">
                  <c:v>34.812999999999995</c:v>
                </c:pt>
                <c:pt idx="86">
                  <c:v>35.922000000000011</c:v>
                </c:pt>
                <c:pt idx="87">
                  <c:v>37.436</c:v>
                </c:pt>
                <c:pt idx="88">
                  <c:v>38.792000000000073</c:v>
                </c:pt>
                <c:pt idx="89">
                  <c:v>39.954999999999998</c:v>
                </c:pt>
                <c:pt idx="90">
                  <c:v>41.119</c:v>
                </c:pt>
                <c:pt idx="91">
                  <c:v>43.373000000000005</c:v>
                </c:pt>
                <c:pt idx="92">
                  <c:v>44.306000000000004</c:v>
                </c:pt>
                <c:pt idx="93">
                  <c:v>45.24</c:v>
                </c:pt>
                <c:pt idx="94">
                  <c:v>46.201000000000001</c:v>
                </c:pt>
                <c:pt idx="95">
                  <c:v>47.546000000000006</c:v>
                </c:pt>
                <c:pt idx="96">
                  <c:v>48.83</c:v>
                </c:pt>
                <c:pt idx="97">
                  <c:v>49.991</c:v>
                </c:pt>
                <c:pt idx="98">
                  <c:v>51.153000000000006</c:v>
                </c:pt>
                <c:pt idx="99">
                  <c:v>53.219000000000001</c:v>
                </c:pt>
                <c:pt idx="100">
                  <c:v>54.480999999999995</c:v>
                </c:pt>
                <c:pt idx="101">
                  <c:v>55.65</c:v>
                </c:pt>
                <c:pt idx="102">
                  <c:v>56.818999999999996</c:v>
                </c:pt>
                <c:pt idx="103">
                  <c:v>57.846999999999994</c:v>
                </c:pt>
                <c:pt idx="104">
                  <c:v>58.875</c:v>
                </c:pt>
                <c:pt idx="105">
                  <c:v>59.902000000000001</c:v>
                </c:pt>
                <c:pt idx="106">
                  <c:v>60.93</c:v>
                </c:pt>
                <c:pt idx="107">
                  <c:v>63.432000000000002</c:v>
                </c:pt>
                <c:pt idx="108">
                  <c:v>64.321999999999989</c:v>
                </c:pt>
                <c:pt idx="109">
                  <c:v>65.212999999999994</c:v>
                </c:pt>
                <c:pt idx="110">
                  <c:v>66.195999999999998</c:v>
                </c:pt>
                <c:pt idx="111">
                  <c:v>67.290000000000006</c:v>
                </c:pt>
                <c:pt idx="112">
                  <c:v>68.384999999999991</c:v>
                </c:pt>
                <c:pt idx="113">
                  <c:v>69.48</c:v>
                </c:pt>
                <c:pt idx="114">
                  <c:v>70.574999999999989</c:v>
                </c:pt>
                <c:pt idx="115">
                  <c:v>73.069999999999993</c:v>
                </c:pt>
                <c:pt idx="116">
                  <c:v>74.065000000000012</c:v>
                </c:pt>
                <c:pt idx="117">
                  <c:v>75.061000000000007</c:v>
                </c:pt>
                <c:pt idx="118">
                  <c:v>76.08</c:v>
                </c:pt>
                <c:pt idx="119">
                  <c:v>77.151999999999987</c:v>
                </c:pt>
                <c:pt idx="120">
                  <c:v>78.224000000000004</c:v>
                </c:pt>
                <c:pt idx="121">
                  <c:v>79.296000000000006</c:v>
                </c:pt>
                <c:pt idx="122">
                  <c:v>80.927000000000007</c:v>
                </c:pt>
                <c:pt idx="123">
                  <c:v>82.848000000000013</c:v>
                </c:pt>
                <c:pt idx="124">
                  <c:v>83.946000000000026</c:v>
                </c:pt>
                <c:pt idx="125">
                  <c:v>85.043999999999997</c:v>
                </c:pt>
                <c:pt idx="126">
                  <c:v>86.144000000000005</c:v>
                </c:pt>
                <c:pt idx="127">
                  <c:v>87.244000000000128</c:v>
                </c:pt>
                <c:pt idx="128">
                  <c:v>88.343999999999994</c:v>
                </c:pt>
                <c:pt idx="129">
                  <c:v>89.444000000000159</c:v>
                </c:pt>
                <c:pt idx="130">
                  <c:v>91.537000000000006</c:v>
                </c:pt>
                <c:pt idx="131">
                  <c:v>93.516999999999996</c:v>
                </c:pt>
                <c:pt idx="132">
                  <c:v>94.623999999999981</c:v>
                </c:pt>
                <c:pt idx="133">
                  <c:v>95.730999999999995</c:v>
                </c:pt>
                <c:pt idx="134">
                  <c:v>96.894000000000005</c:v>
                </c:pt>
                <c:pt idx="135">
                  <c:v>98.128999999999948</c:v>
                </c:pt>
                <c:pt idx="136">
                  <c:v>99.363</c:v>
                </c:pt>
                <c:pt idx="137">
                  <c:v>100.6</c:v>
                </c:pt>
                <c:pt idx="138">
                  <c:v>102.3</c:v>
                </c:pt>
                <c:pt idx="139">
                  <c:v>103.55</c:v>
                </c:pt>
                <c:pt idx="140">
                  <c:v>104.82</c:v>
                </c:pt>
                <c:pt idx="141">
                  <c:v>106.35</c:v>
                </c:pt>
                <c:pt idx="142">
                  <c:v>107.88</c:v>
                </c:pt>
                <c:pt idx="143">
                  <c:v>109.16999999999999</c:v>
                </c:pt>
                <c:pt idx="144">
                  <c:v>110.35</c:v>
                </c:pt>
                <c:pt idx="145">
                  <c:v>111.54</c:v>
                </c:pt>
                <c:pt idx="146">
                  <c:v>114</c:v>
                </c:pt>
                <c:pt idx="147">
                  <c:v>115.31</c:v>
                </c:pt>
                <c:pt idx="148">
                  <c:v>116.54</c:v>
                </c:pt>
                <c:pt idx="149">
                  <c:v>117.77</c:v>
                </c:pt>
                <c:pt idx="150">
                  <c:v>119.05</c:v>
                </c:pt>
                <c:pt idx="151">
                  <c:v>120.32</c:v>
                </c:pt>
                <c:pt idx="152">
                  <c:v>121.6</c:v>
                </c:pt>
                <c:pt idx="153">
                  <c:v>122.86999999999999</c:v>
                </c:pt>
                <c:pt idx="154">
                  <c:v>126.23</c:v>
                </c:pt>
                <c:pt idx="155">
                  <c:v>127.69</c:v>
                </c:pt>
                <c:pt idx="156">
                  <c:v>129.15</c:v>
                </c:pt>
                <c:pt idx="157">
                  <c:v>130.60999999999999</c:v>
                </c:pt>
                <c:pt idx="158">
                  <c:v>132.08000000000001</c:v>
                </c:pt>
                <c:pt idx="159">
                  <c:v>133.55000000000001</c:v>
                </c:pt>
                <c:pt idx="160">
                  <c:v>135.02000000000001</c:v>
                </c:pt>
                <c:pt idx="161">
                  <c:v>136.49</c:v>
                </c:pt>
                <c:pt idx="162">
                  <c:v>139.36000000000001</c:v>
                </c:pt>
                <c:pt idx="163">
                  <c:v>140.94</c:v>
                </c:pt>
                <c:pt idx="164">
                  <c:v>142.51</c:v>
                </c:pt>
                <c:pt idx="165">
                  <c:v>144.12</c:v>
                </c:pt>
                <c:pt idx="166">
                  <c:v>146.26</c:v>
                </c:pt>
                <c:pt idx="167">
                  <c:v>147.87</c:v>
                </c:pt>
                <c:pt idx="168">
                  <c:v>149.49</c:v>
                </c:pt>
                <c:pt idx="169">
                  <c:v>151.19999999999999</c:v>
                </c:pt>
                <c:pt idx="170">
                  <c:v>153.66</c:v>
                </c:pt>
                <c:pt idx="171">
                  <c:v>155.19999999999999</c:v>
                </c:pt>
                <c:pt idx="172">
                  <c:v>156.75</c:v>
                </c:pt>
                <c:pt idx="173">
                  <c:v>158.29</c:v>
                </c:pt>
                <c:pt idx="174">
                  <c:v>159.85000000000025</c:v>
                </c:pt>
                <c:pt idx="175">
                  <c:v>161.72999999999999</c:v>
                </c:pt>
                <c:pt idx="176">
                  <c:v>163.80000000000001</c:v>
                </c:pt>
                <c:pt idx="177">
                  <c:v>165.85000000000025</c:v>
                </c:pt>
                <c:pt idx="178">
                  <c:v>167.78</c:v>
                </c:pt>
                <c:pt idx="179">
                  <c:v>169.39000000000001</c:v>
                </c:pt>
                <c:pt idx="180">
                  <c:v>170.99</c:v>
                </c:pt>
                <c:pt idx="181">
                  <c:v>172.56</c:v>
                </c:pt>
                <c:pt idx="182">
                  <c:v>174.08</c:v>
                </c:pt>
                <c:pt idx="183">
                  <c:v>175.6</c:v>
                </c:pt>
                <c:pt idx="184">
                  <c:v>177.12</c:v>
                </c:pt>
                <c:pt idx="185">
                  <c:v>180</c:v>
                </c:pt>
                <c:pt idx="186">
                  <c:v>181.68</c:v>
                </c:pt>
                <c:pt idx="187">
                  <c:v>183.37</c:v>
                </c:pt>
                <c:pt idx="188">
                  <c:v>185.05</c:v>
                </c:pt>
                <c:pt idx="189">
                  <c:v>187.55</c:v>
                </c:pt>
                <c:pt idx="190">
                  <c:v>189.25</c:v>
                </c:pt>
                <c:pt idx="191">
                  <c:v>190.82000000000025</c:v>
                </c:pt>
                <c:pt idx="192">
                  <c:v>192.38000000000025</c:v>
                </c:pt>
                <c:pt idx="193">
                  <c:v>195.43</c:v>
                </c:pt>
                <c:pt idx="194">
                  <c:v>196.88000000000025</c:v>
                </c:pt>
                <c:pt idx="195">
                  <c:v>198.22</c:v>
                </c:pt>
                <c:pt idx="196">
                  <c:v>199.4</c:v>
                </c:pt>
                <c:pt idx="197">
                  <c:v>200.76</c:v>
                </c:pt>
              </c:numCache>
            </c:numRef>
          </c:yVal>
          <c:smooth val="0"/>
        </c:ser>
        <c:ser>
          <c:idx val="4"/>
          <c:order val="4"/>
          <c:tx>
            <c:v>132</c:v>
          </c:tx>
          <c:spPr>
            <a:ln w="19050"/>
          </c:spPr>
          <c:marker>
            <c:symbol val="none"/>
          </c:marker>
          <c:xVal>
            <c:numRef>
              <c:f>'132'!$C$3:$C$200</c:f>
              <c:numCache>
                <c:formatCode>General</c:formatCode>
                <c:ptCount val="198"/>
                <c:pt idx="0">
                  <c:v>6.0000793920000121E-2</c:v>
                </c:pt>
                <c:pt idx="1">
                  <c:v>6.0012021000000172E-2</c:v>
                </c:pt>
                <c:pt idx="2">
                  <c:v>6.0023247999999994E-2</c:v>
                </c:pt>
                <c:pt idx="3">
                  <c:v>6.0034476000000087E-2</c:v>
                </c:pt>
                <c:pt idx="4">
                  <c:v>6.0045702999999957E-2</c:v>
                </c:pt>
                <c:pt idx="5">
                  <c:v>6.0056929999999994E-2</c:v>
                </c:pt>
                <c:pt idx="6">
                  <c:v>6.0068156999999997E-2</c:v>
                </c:pt>
                <c:pt idx="7">
                  <c:v>6.0079384E-2</c:v>
                </c:pt>
                <c:pt idx="8">
                  <c:v>6.0227759999999977E-2</c:v>
                </c:pt>
                <c:pt idx="9">
                  <c:v>6.3534999999999994E-2</c:v>
                </c:pt>
                <c:pt idx="10">
                  <c:v>6.5483399999999997E-2</c:v>
                </c:pt>
                <c:pt idx="11">
                  <c:v>7.1920999999999999E-2</c:v>
                </c:pt>
                <c:pt idx="12">
                  <c:v>7.3161000000000004E-2</c:v>
                </c:pt>
                <c:pt idx="13">
                  <c:v>7.6628000000000002E-2</c:v>
                </c:pt>
                <c:pt idx="14">
                  <c:v>7.9447000000000004E-2</c:v>
                </c:pt>
                <c:pt idx="15">
                  <c:v>8.4119000000000041E-2</c:v>
                </c:pt>
                <c:pt idx="16">
                  <c:v>8.6403000000000008E-2</c:v>
                </c:pt>
                <c:pt idx="17">
                  <c:v>9.0015000000000026E-2</c:v>
                </c:pt>
                <c:pt idx="18">
                  <c:v>9.2980999999999994E-2</c:v>
                </c:pt>
                <c:pt idx="19">
                  <c:v>9.632300000000002E-2</c:v>
                </c:pt>
                <c:pt idx="20">
                  <c:v>0.10199900000000002</c:v>
                </c:pt>
                <c:pt idx="21">
                  <c:v>0.10375100000000002</c:v>
                </c:pt>
                <c:pt idx="22">
                  <c:v>0.10719099999999999</c:v>
                </c:pt>
                <c:pt idx="23">
                  <c:v>0.11020400000000002</c:v>
                </c:pt>
                <c:pt idx="24">
                  <c:v>0.114588</c:v>
                </c:pt>
                <c:pt idx="25">
                  <c:v>0.11782300000000002</c:v>
                </c:pt>
                <c:pt idx="26">
                  <c:v>0.12078100000000012</c:v>
                </c:pt>
                <c:pt idx="27">
                  <c:v>0.12374000000000013</c:v>
                </c:pt>
                <c:pt idx="28">
                  <c:v>0.12704599999999999</c:v>
                </c:pt>
                <c:pt idx="29">
                  <c:v>0.13224000000000025</c:v>
                </c:pt>
                <c:pt idx="30">
                  <c:v>0.13536300000000001</c:v>
                </c:pt>
                <c:pt idx="31">
                  <c:v>0.13848600000000025</c:v>
                </c:pt>
                <c:pt idx="32">
                  <c:v>0.14156099999999999</c:v>
                </c:pt>
                <c:pt idx="33">
                  <c:v>0.14448800000000031</c:v>
                </c:pt>
                <c:pt idx="34">
                  <c:v>0.14741600000000044</c:v>
                </c:pt>
                <c:pt idx="35">
                  <c:v>0.15034400000000028</c:v>
                </c:pt>
                <c:pt idx="36">
                  <c:v>0.15327099999999999</c:v>
                </c:pt>
                <c:pt idx="37">
                  <c:v>0.15916200000000025</c:v>
                </c:pt>
                <c:pt idx="38">
                  <c:v>0.16322999999999999</c:v>
                </c:pt>
                <c:pt idx="39">
                  <c:v>0.16555</c:v>
                </c:pt>
                <c:pt idx="40">
                  <c:v>0.16786000000000001</c:v>
                </c:pt>
                <c:pt idx="41">
                  <c:v>0.17158000000000001</c:v>
                </c:pt>
                <c:pt idx="42">
                  <c:v>0.17534000000000025</c:v>
                </c:pt>
                <c:pt idx="43">
                  <c:v>0.17887999999999998</c:v>
                </c:pt>
                <c:pt idx="44">
                  <c:v>0.18242000000000028</c:v>
                </c:pt>
                <c:pt idx="45">
                  <c:v>0.18596000000000032</c:v>
                </c:pt>
                <c:pt idx="46">
                  <c:v>0.19058</c:v>
                </c:pt>
                <c:pt idx="47">
                  <c:v>0.19406000000000001</c:v>
                </c:pt>
                <c:pt idx="48">
                  <c:v>0.19728999999999999</c:v>
                </c:pt>
                <c:pt idx="49">
                  <c:v>0.20052</c:v>
                </c:pt>
                <c:pt idx="50">
                  <c:v>0.20375000000000001</c:v>
                </c:pt>
                <c:pt idx="51">
                  <c:v>0.20698000000000025</c:v>
                </c:pt>
                <c:pt idx="52">
                  <c:v>0.21021000000000031</c:v>
                </c:pt>
                <c:pt idx="53">
                  <c:v>0.21310999999999999</c:v>
                </c:pt>
                <c:pt idx="54">
                  <c:v>0.21710000000000004</c:v>
                </c:pt>
                <c:pt idx="55">
                  <c:v>0.22144000000000025</c:v>
                </c:pt>
                <c:pt idx="56">
                  <c:v>0.22469</c:v>
                </c:pt>
                <c:pt idx="57">
                  <c:v>0.22794000000000028</c:v>
                </c:pt>
                <c:pt idx="58">
                  <c:v>0.23119000000000001</c:v>
                </c:pt>
                <c:pt idx="59">
                  <c:v>0.23444000000000034</c:v>
                </c:pt>
                <c:pt idx="60">
                  <c:v>0.23768</c:v>
                </c:pt>
                <c:pt idx="61">
                  <c:v>0.24093000000000031</c:v>
                </c:pt>
                <c:pt idx="62">
                  <c:v>0.24418000000000001</c:v>
                </c:pt>
                <c:pt idx="63">
                  <c:v>0.24743000000000037</c:v>
                </c:pt>
                <c:pt idx="64">
                  <c:v>0.25069000000000002</c:v>
                </c:pt>
                <c:pt idx="65">
                  <c:v>0.25395000000000001</c:v>
                </c:pt>
                <c:pt idx="66">
                  <c:v>0.25719999999999998</c:v>
                </c:pt>
                <c:pt idx="67">
                  <c:v>0.26046000000000002</c:v>
                </c:pt>
                <c:pt idx="68">
                  <c:v>0.26371</c:v>
                </c:pt>
                <c:pt idx="69">
                  <c:v>0.26697000000000032</c:v>
                </c:pt>
                <c:pt idx="70">
                  <c:v>0.27023000000000003</c:v>
                </c:pt>
                <c:pt idx="71">
                  <c:v>0.27591000000000032</c:v>
                </c:pt>
                <c:pt idx="72">
                  <c:v>0.27993000000000001</c:v>
                </c:pt>
                <c:pt idx="73">
                  <c:v>0.28333000000000008</c:v>
                </c:pt>
                <c:pt idx="74">
                  <c:v>0.28673000000000004</c:v>
                </c:pt>
                <c:pt idx="75">
                  <c:v>0.29013</c:v>
                </c:pt>
                <c:pt idx="76">
                  <c:v>0.29353000000000007</c:v>
                </c:pt>
                <c:pt idx="77">
                  <c:v>0.29693000000000008</c:v>
                </c:pt>
                <c:pt idx="78">
                  <c:v>0.29767000000000032</c:v>
                </c:pt>
                <c:pt idx="79">
                  <c:v>0.30227000000000032</c:v>
                </c:pt>
                <c:pt idx="80">
                  <c:v>0.30657000000000056</c:v>
                </c:pt>
                <c:pt idx="81">
                  <c:v>0.31008000000000063</c:v>
                </c:pt>
                <c:pt idx="82">
                  <c:v>0.31325000000000008</c:v>
                </c:pt>
                <c:pt idx="83">
                  <c:v>0.31643000000000032</c:v>
                </c:pt>
                <c:pt idx="84">
                  <c:v>0.31960000000000038</c:v>
                </c:pt>
                <c:pt idx="85">
                  <c:v>0.3227700000000005</c:v>
                </c:pt>
                <c:pt idx="86">
                  <c:v>0.32595000000000063</c:v>
                </c:pt>
                <c:pt idx="87">
                  <c:v>0.32912000000000063</c:v>
                </c:pt>
                <c:pt idx="88">
                  <c:v>0.33339000000000063</c:v>
                </c:pt>
                <c:pt idx="89">
                  <c:v>0.33657000000000076</c:v>
                </c:pt>
                <c:pt idx="90">
                  <c:v>0.33976000000000056</c:v>
                </c:pt>
                <c:pt idx="91">
                  <c:v>0.34295000000000031</c:v>
                </c:pt>
                <c:pt idx="92">
                  <c:v>0.3461300000000001</c:v>
                </c:pt>
                <c:pt idx="93">
                  <c:v>0.34932000000000063</c:v>
                </c:pt>
                <c:pt idx="94">
                  <c:v>0.35251000000000032</c:v>
                </c:pt>
                <c:pt idx="95">
                  <c:v>0.35569000000000001</c:v>
                </c:pt>
                <c:pt idx="96">
                  <c:v>0.35888000000000075</c:v>
                </c:pt>
                <c:pt idx="97">
                  <c:v>0.36539000000000038</c:v>
                </c:pt>
                <c:pt idx="98">
                  <c:v>0.36870000000000008</c:v>
                </c:pt>
                <c:pt idx="99">
                  <c:v>0.37201000000000056</c:v>
                </c:pt>
                <c:pt idx="100">
                  <c:v>0.37531000000000075</c:v>
                </c:pt>
                <c:pt idx="101">
                  <c:v>0.37862000000000057</c:v>
                </c:pt>
                <c:pt idx="102">
                  <c:v>0.38193000000000032</c:v>
                </c:pt>
                <c:pt idx="103">
                  <c:v>0.38523000000000002</c:v>
                </c:pt>
                <c:pt idx="104">
                  <c:v>0.3885400000000005</c:v>
                </c:pt>
                <c:pt idx="105">
                  <c:v>0.39163000000000031</c:v>
                </c:pt>
                <c:pt idx="106">
                  <c:v>0.39432000000000111</c:v>
                </c:pt>
                <c:pt idx="107">
                  <c:v>0.39701000000000075</c:v>
                </c:pt>
                <c:pt idx="108">
                  <c:v>0.39971000000000056</c:v>
                </c:pt>
                <c:pt idx="109">
                  <c:v>0.40477000000000002</c:v>
                </c:pt>
                <c:pt idx="110">
                  <c:v>0.40891000000000038</c:v>
                </c:pt>
                <c:pt idx="111">
                  <c:v>0.41204000000000002</c:v>
                </c:pt>
                <c:pt idx="112">
                  <c:v>0.41517000000000032</c:v>
                </c:pt>
                <c:pt idx="113">
                  <c:v>0.41830000000000056</c:v>
                </c:pt>
                <c:pt idx="114">
                  <c:v>0.42434000000000038</c:v>
                </c:pt>
                <c:pt idx="115">
                  <c:v>0.4273400000000005</c:v>
                </c:pt>
                <c:pt idx="116">
                  <c:v>0.43035000000000057</c:v>
                </c:pt>
                <c:pt idx="117">
                  <c:v>0.43335000000000057</c:v>
                </c:pt>
                <c:pt idx="118">
                  <c:v>0.43645000000000056</c:v>
                </c:pt>
                <c:pt idx="119">
                  <c:v>0.43956000000000056</c:v>
                </c:pt>
                <c:pt idx="120">
                  <c:v>0.44268000000000002</c:v>
                </c:pt>
                <c:pt idx="121">
                  <c:v>0.44579999999999997</c:v>
                </c:pt>
                <c:pt idx="122">
                  <c:v>0.4506</c:v>
                </c:pt>
                <c:pt idx="123">
                  <c:v>0.45463000000000003</c:v>
                </c:pt>
                <c:pt idx="124">
                  <c:v>0.45805000000000001</c:v>
                </c:pt>
                <c:pt idx="125">
                  <c:v>0.46147000000000032</c:v>
                </c:pt>
                <c:pt idx="126">
                  <c:v>0.46483000000000002</c:v>
                </c:pt>
                <c:pt idx="127">
                  <c:v>0.46783000000000002</c:v>
                </c:pt>
                <c:pt idx="128">
                  <c:v>0.47083000000000008</c:v>
                </c:pt>
                <c:pt idx="129">
                  <c:v>0.47382000000000063</c:v>
                </c:pt>
                <c:pt idx="130">
                  <c:v>0.47682000000000063</c:v>
                </c:pt>
                <c:pt idx="131">
                  <c:v>0.48132000000000075</c:v>
                </c:pt>
                <c:pt idx="132">
                  <c:v>0.48505000000000031</c:v>
                </c:pt>
                <c:pt idx="133">
                  <c:v>0.48873</c:v>
                </c:pt>
                <c:pt idx="134">
                  <c:v>0.49241000000000062</c:v>
                </c:pt>
                <c:pt idx="135">
                  <c:v>0.49609000000000031</c:v>
                </c:pt>
                <c:pt idx="136">
                  <c:v>0.49691000000000063</c:v>
                </c:pt>
                <c:pt idx="137">
                  <c:v>0.50022999999999951</c:v>
                </c:pt>
                <c:pt idx="138">
                  <c:v>0.50353999999999888</c:v>
                </c:pt>
                <c:pt idx="139">
                  <c:v>0.50880999999999998</c:v>
                </c:pt>
                <c:pt idx="140">
                  <c:v>0.51229999999999998</c:v>
                </c:pt>
                <c:pt idx="141">
                  <c:v>0.51457999999999959</c:v>
                </c:pt>
                <c:pt idx="142">
                  <c:v>0.51845999999999959</c:v>
                </c:pt>
                <c:pt idx="143">
                  <c:v>0.52240999999999949</c:v>
                </c:pt>
                <c:pt idx="144">
                  <c:v>0.52522000000000002</c:v>
                </c:pt>
                <c:pt idx="145">
                  <c:v>0.52803</c:v>
                </c:pt>
                <c:pt idx="146">
                  <c:v>0.53083000000000002</c:v>
                </c:pt>
                <c:pt idx="147">
                  <c:v>0.53364000000000111</c:v>
                </c:pt>
                <c:pt idx="148">
                  <c:v>0.53965000000000063</c:v>
                </c:pt>
                <c:pt idx="149">
                  <c:v>0.54252</c:v>
                </c:pt>
                <c:pt idx="150">
                  <c:v>0.54539000000000004</c:v>
                </c:pt>
                <c:pt idx="151">
                  <c:v>0.54825999999999997</c:v>
                </c:pt>
                <c:pt idx="152">
                  <c:v>0.55301</c:v>
                </c:pt>
                <c:pt idx="153">
                  <c:v>0.55632999999999999</c:v>
                </c:pt>
                <c:pt idx="154">
                  <c:v>0.55957999999999997</c:v>
                </c:pt>
                <c:pt idx="155">
                  <c:v>0.56282999999999994</c:v>
                </c:pt>
                <c:pt idx="156">
                  <c:v>0.56586000000000003</c:v>
                </c:pt>
                <c:pt idx="157">
                  <c:v>0.56863000000000063</c:v>
                </c:pt>
                <c:pt idx="158">
                  <c:v>0.57139999999999991</c:v>
                </c:pt>
                <c:pt idx="159">
                  <c:v>0.57416</c:v>
                </c:pt>
                <c:pt idx="160">
                  <c:v>0.58040999999999898</c:v>
                </c:pt>
                <c:pt idx="161">
                  <c:v>0.58329000000000009</c:v>
                </c:pt>
                <c:pt idx="162">
                  <c:v>0.58617000000000008</c:v>
                </c:pt>
                <c:pt idx="163">
                  <c:v>0.58905000000000007</c:v>
                </c:pt>
                <c:pt idx="164">
                  <c:v>0.59193000000000007</c:v>
                </c:pt>
                <c:pt idx="165">
                  <c:v>0.59841999999999851</c:v>
                </c:pt>
                <c:pt idx="166">
                  <c:v>0.60165000000000113</c:v>
                </c:pt>
                <c:pt idx="167">
                  <c:v>0.60488000000000064</c:v>
                </c:pt>
                <c:pt idx="168">
                  <c:v>0.60810999999999993</c:v>
                </c:pt>
                <c:pt idx="169">
                  <c:v>0.61115999999999993</c:v>
                </c:pt>
                <c:pt idx="170">
                  <c:v>0.61415000000000064</c:v>
                </c:pt>
                <c:pt idx="171">
                  <c:v>0.61715000000000064</c:v>
                </c:pt>
                <c:pt idx="172">
                  <c:v>0.62013999999999991</c:v>
                </c:pt>
                <c:pt idx="173">
                  <c:v>0.62536999999999998</c:v>
                </c:pt>
                <c:pt idx="174">
                  <c:v>0.62948000000000004</c:v>
                </c:pt>
                <c:pt idx="175">
                  <c:v>0.63226000000000004</c:v>
                </c:pt>
                <c:pt idx="176">
                  <c:v>0.63511000000000062</c:v>
                </c:pt>
                <c:pt idx="177">
                  <c:v>0.63861000000000101</c:v>
                </c:pt>
                <c:pt idx="178">
                  <c:v>0.64212000000000125</c:v>
                </c:pt>
                <c:pt idx="179">
                  <c:v>0.6446500000000015</c:v>
                </c:pt>
                <c:pt idx="180">
                  <c:v>0.647810000000001</c:v>
                </c:pt>
                <c:pt idx="181">
                  <c:v>0.65125999999999995</c:v>
                </c:pt>
                <c:pt idx="182">
                  <c:v>0.6563699999999999</c:v>
                </c:pt>
                <c:pt idx="183">
                  <c:v>0.65864000000000189</c:v>
                </c:pt>
                <c:pt idx="184">
                  <c:v>0.66128000000000065</c:v>
                </c:pt>
                <c:pt idx="185">
                  <c:v>0.66446000000000005</c:v>
                </c:pt>
                <c:pt idx="186">
                  <c:v>0.66765000000000174</c:v>
                </c:pt>
                <c:pt idx="187">
                  <c:v>0.67087000000000174</c:v>
                </c:pt>
                <c:pt idx="188">
                  <c:v>0.6744699999999999</c:v>
                </c:pt>
                <c:pt idx="189">
                  <c:v>0.67808000000000113</c:v>
                </c:pt>
                <c:pt idx="190">
                  <c:v>0.68189999999999995</c:v>
                </c:pt>
                <c:pt idx="191">
                  <c:v>0.68646999999999958</c:v>
                </c:pt>
                <c:pt idx="192">
                  <c:v>0.68990000000000062</c:v>
                </c:pt>
                <c:pt idx="193">
                  <c:v>0.69333</c:v>
                </c:pt>
                <c:pt idx="194">
                  <c:v>0.69676000000000005</c:v>
                </c:pt>
                <c:pt idx="195">
                  <c:v>0.6993199999999995</c:v>
                </c:pt>
                <c:pt idx="196">
                  <c:v>0.70164000000000126</c:v>
                </c:pt>
                <c:pt idx="197">
                  <c:v>0.70307000000000064</c:v>
                </c:pt>
              </c:numCache>
            </c:numRef>
          </c:xVal>
          <c:yVal>
            <c:numRef>
              <c:f>'132'!$A$3:$A$200</c:f>
              <c:numCache>
                <c:formatCode>General</c:formatCode>
                <c:ptCount val="198"/>
                <c:pt idx="0">
                  <c:v>0</c:v>
                </c:pt>
                <c:pt idx="1">
                  <c:v>0</c:v>
                </c:pt>
                <c:pt idx="2">
                  <c:v>0</c:v>
                </c:pt>
                <c:pt idx="3">
                  <c:v>0</c:v>
                </c:pt>
                <c:pt idx="4">
                  <c:v>0</c:v>
                </c:pt>
                <c:pt idx="5">
                  <c:v>1.0577E-2</c:v>
                </c:pt>
                <c:pt idx="6">
                  <c:v>1.7555999999999999E-2</c:v>
                </c:pt>
                <c:pt idx="7">
                  <c:v>5.1519000000000002E-2</c:v>
                </c:pt>
                <c:pt idx="8">
                  <c:v>-1.4874999999999998E-2</c:v>
                </c:pt>
                <c:pt idx="9">
                  <c:v>0.12864</c:v>
                </c:pt>
                <c:pt idx="10">
                  <c:v>5.5181000000000001E-2</c:v>
                </c:pt>
                <c:pt idx="11">
                  <c:v>-1.8277000000000002E-2</c:v>
                </c:pt>
                <c:pt idx="12">
                  <c:v>1.771E-2</c:v>
                </c:pt>
                <c:pt idx="13">
                  <c:v>5.4233000000000024E-2</c:v>
                </c:pt>
                <c:pt idx="14">
                  <c:v>9.0558000000000236E-2</c:v>
                </c:pt>
                <c:pt idx="15">
                  <c:v>0.12592</c:v>
                </c:pt>
                <c:pt idx="16">
                  <c:v>0.20622000000000001</c:v>
                </c:pt>
                <c:pt idx="17">
                  <c:v>0.30762000000000056</c:v>
                </c:pt>
                <c:pt idx="18">
                  <c:v>0.40902000000000038</c:v>
                </c:pt>
                <c:pt idx="19">
                  <c:v>0.57754000000000005</c:v>
                </c:pt>
                <c:pt idx="20">
                  <c:v>0.87191000000000063</c:v>
                </c:pt>
                <c:pt idx="21">
                  <c:v>1.2181</c:v>
                </c:pt>
                <c:pt idx="22">
                  <c:v>1.4636999999999969</c:v>
                </c:pt>
                <c:pt idx="23">
                  <c:v>1.7092999999999974</c:v>
                </c:pt>
                <c:pt idx="24">
                  <c:v>1.9550000000000001</c:v>
                </c:pt>
                <c:pt idx="25">
                  <c:v>2.1615000000000002</c:v>
                </c:pt>
                <c:pt idx="26">
                  <c:v>2.3988999999999967</c:v>
                </c:pt>
                <c:pt idx="27">
                  <c:v>2.7422</c:v>
                </c:pt>
                <c:pt idx="28">
                  <c:v>3.0701999999999998</c:v>
                </c:pt>
                <c:pt idx="29">
                  <c:v>3.6141000000000001</c:v>
                </c:pt>
                <c:pt idx="30">
                  <c:v>3.9508999999999967</c:v>
                </c:pt>
                <c:pt idx="31">
                  <c:v>4.2686000000000002</c:v>
                </c:pt>
                <c:pt idx="32">
                  <c:v>4.5997000000000003</c:v>
                </c:pt>
                <c:pt idx="33">
                  <c:v>4.9916000000000089</c:v>
                </c:pt>
                <c:pt idx="34">
                  <c:v>5.3656999999999995</c:v>
                </c:pt>
                <c:pt idx="35">
                  <c:v>5.7222</c:v>
                </c:pt>
                <c:pt idx="36">
                  <c:v>6.0787000000000004</c:v>
                </c:pt>
                <c:pt idx="37">
                  <c:v>6.5666000000000002</c:v>
                </c:pt>
                <c:pt idx="38">
                  <c:v>7.5970999999999975</c:v>
                </c:pt>
                <c:pt idx="39">
                  <c:v>7.8633999999999995</c:v>
                </c:pt>
                <c:pt idx="40">
                  <c:v>8.3286000000000016</c:v>
                </c:pt>
                <c:pt idx="41">
                  <c:v>9.0166000000000004</c:v>
                </c:pt>
                <c:pt idx="42">
                  <c:v>9.5708000000000002</c:v>
                </c:pt>
                <c:pt idx="43">
                  <c:v>9.9121000000000006</c:v>
                </c:pt>
                <c:pt idx="44">
                  <c:v>10.253</c:v>
                </c:pt>
                <c:pt idx="45">
                  <c:v>10.594000000000001</c:v>
                </c:pt>
                <c:pt idx="46">
                  <c:v>11.4</c:v>
                </c:pt>
                <c:pt idx="47">
                  <c:v>12.11</c:v>
                </c:pt>
                <c:pt idx="48">
                  <c:v>12.450000000000006</c:v>
                </c:pt>
                <c:pt idx="49">
                  <c:v>12.789</c:v>
                </c:pt>
                <c:pt idx="50">
                  <c:v>13.498000000000001</c:v>
                </c:pt>
                <c:pt idx="51">
                  <c:v>14.165000000000004</c:v>
                </c:pt>
                <c:pt idx="52">
                  <c:v>14.804</c:v>
                </c:pt>
                <c:pt idx="53">
                  <c:v>15.443</c:v>
                </c:pt>
                <c:pt idx="54">
                  <c:v>16.643999999999988</c:v>
                </c:pt>
                <c:pt idx="55">
                  <c:v>17.812999999999999</c:v>
                </c:pt>
                <c:pt idx="56">
                  <c:v>18.314000000000032</c:v>
                </c:pt>
                <c:pt idx="57">
                  <c:v>19.388999999999989</c:v>
                </c:pt>
                <c:pt idx="58">
                  <c:v>20.463999999999963</c:v>
                </c:pt>
                <c:pt idx="59">
                  <c:v>21.53</c:v>
                </c:pt>
                <c:pt idx="60">
                  <c:v>22.47</c:v>
                </c:pt>
                <c:pt idx="61">
                  <c:v>23.373000000000001</c:v>
                </c:pt>
                <c:pt idx="62">
                  <c:v>24.266999999999989</c:v>
                </c:pt>
                <c:pt idx="63">
                  <c:v>26.332999999999988</c:v>
                </c:pt>
                <c:pt idx="64">
                  <c:v>26.859000000000005</c:v>
                </c:pt>
                <c:pt idx="65">
                  <c:v>27.67</c:v>
                </c:pt>
                <c:pt idx="66">
                  <c:v>28.931000000000001</c:v>
                </c:pt>
                <c:pt idx="67">
                  <c:v>29.962999999999958</c:v>
                </c:pt>
                <c:pt idx="68">
                  <c:v>30.829000000000001</c:v>
                </c:pt>
                <c:pt idx="69">
                  <c:v>31.695</c:v>
                </c:pt>
                <c:pt idx="70">
                  <c:v>32.605000000000011</c:v>
                </c:pt>
                <c:pt idx="71">
                  <c:v>34.410000000000004</c:v>
                </c:pt>
                <c:pt idx="72">
                  <c:v>35.974000000000004</c:v>
                </c:pt>
                <c:pt idx="73">
                  <c:v>36.686</c:v>
                </c:pt>
                <c:pt idx="74">
                  <c:v>37.595000000000013</c:v>
                </c:pt>
                <c:pt idx="75">
                  <c:v>38.690000000000012</c:v>
                </c:pt>
                <c:pt idx="76">
                  <c:v>39.784000000000006</c:v>
                </c:pt>
                <c:pt idx="77">
                  <c:v>40.802</c:v>
                </c:pt>
                <c:pt idx="78">
                  <c:v>41.767000000000003</c:v>
                </c:pt>
                <c:pt idx="79">
                  <c:v>42.731000000000002</c:v>
                </c:pt>
                <c:pt idx="80">
                  <c:v>44.162000000000013</c:v>
                </c:pt>
                <c:pt idx="81">
                  <c:v>45.392000000000003</c:v>
                </c:pt>
                <c:pt idx="82">
                  <c:v>46.049000000000007</c:v>
                </c:pt>
                <c:pt idx="83">
                  <c:v>46.764000000000003</c:v>
                </c:pt>
                <c:pt idx="84">
                  <c:v>47.879999999999995</c:v>
                </c:pt>
                <c:pt idx="85">
                  <c:v>48.91</c:v>
                </c:pt>
                <c:pt idx="86">
                  <c:v>49.828000000000003</c:v>
                </c:pt>
                <c:pt idx="87">
                  <c:v>50.746000000000002</c:v>
                </c:pt>
                <c:pt idx="88">
                  <c:v>51.664000000000001</c:v>
                </c:pt>
                <c:pt idx="89">
                  <c:v>53.693000000000012</c:v>
                </c:pt>
                <c:pt idx="90">
                  <c:v>54.483000000000004</c:v>
                </c:pt>
                <c:pt idx="91">
                  <c:v>55.272000000000013</c:v>
                </c:pt>
                <c:pt idx="92">
                  <c:v>56.277000000000001</c:v>
                </c:pt>
                <c:pt idx="93">
                  <c:v>57.515000000000001</c:v>
                </c:pt>
                <c:pt idx="94">
                  <c:v>58.479000000000006</c:v>
                </c:pt>
                <c:pt idx="95">
                  <c:v>59.395000000000003</c:v>
                </c:pt>
                <c:pt idx="96">
                  <c:v>60.309999999999995</c:v>
                </c:pt>
                <c:pt idx="97">
                  <c:v>61.752000000000002</c:v>
                </c:pt>
                <c:pt idx="98">
                  <c:v>62.902000000000001</c:v>
                </c:pt>
                <c:pt idx="99">
                  <c:v>63.555</c:v>
                </c:pt>
                <c:pt idx="100">
                  <c:v>64.69</c:v>
                </c:pt>
                <c:pt idx="101">
                  <c:v>66.099000000000004</c:v>
                </c:pt>
                <c:pt idx="102">
                  <c:v>66.998999999999995</c:v>
                </c:pt>
                <c:pt idx="103">
                  <c:v>67.711000000000027</c:v>
                </c:pt>
                <c:pt idx="104">
                  <c:v>68.715999999999994</c:v>
                </c:pt>
                <c:pt idx="105">
                  <c:v>69.837999999999994</c:v>
                </c:pt>
                <c:pt idx="106">
                  <c:v>71.47</c:v>
                </c:pt>
                <c:pt idx="107">
                  <c:v>72.286000000000001</c:v>
                </c:pt>
                <c:pt idx="108">
                  <c:v>73.10199999999999</c:v>
                </c:pt>
                <c:pt idx="109">
                  <c:v>74.111000000000004</c:v>
                </c:pt>
                <c:pt idx="110">
                  <c:v>75.596999999999994</c:v>
                </c:pt>
                <c:pt idx="111">
                  <c:v>76.5</c:v>
                </c:pt>
                <c:pt idx="112">
                  <c:v>77.394999999999996</c:v>
                </c:pt>
                <c:pt idx="113">
                  <c:v>78.346999999999994</c:v>
                </c:pt>
                <c:pt idx="114">
                  <c:v>80.373999999999981</c:v>
                </c:pt>
                <c:pt idx="115">
                  <c:v>81.59</c:v>
                </c:pt>
                <c:pt idx="116">
                  <c:v>82.504999999999995</c:v>
                </c:pt>
                <c:pt idx="117">
                  <c:v>83.421000000000006</c:v>
                </c:pt>
                <c:pt idx="118">
                  <c:v>84.433000000000007</c:v>
                </c:pt>
                <c:pt idx="119">
                  <c:v>85.525999999999982</c:v>
                </c:pt>
                <c:pt idx="120">
                  <c:v>86.619</c:v>
                </c:pt>
                <c:pt idx="121">
                  <c:v>87.712000000000003</c:v>
                </c:pt>
                <c:pt idx="122">
                  <c:v>89.186999999999998</c:v>
                </c:pt>
                <c:pt idx="123">
                  <c:v>91.09</c:v>
                </c:pt>
                <c:pt idx="124">
                  <c:v>92.11</c:v>
                </c:pt>
                <c:pt idx="125">
                  <c:v>93.131</c:v>
                </c:pt>
                <c:pt idx="126">
                  <c:v>94.183999999999983</c:v>
                </c:pt>
                <c:pt idx="127">
                  <c:v>95.402000000000001</c:v>
                </c:pt>
                <c:pt idx="128">
                  <c:v>96.572999999999979</c:v>
                </c:pt>
                <c:pt idx="129">
                  <c:v>97.733000000000004</c:v>
                </c:pt>
                <c:pt idx="130">
                  <c:v>98.894000000000005</c:v>
                </c:pt>
                <c:pt idx="131">
                  <c:v>100.39</c:v>
                </c:pt>
                <c:pt idx="132">
                  <c:v>101.95</c:v>
                </c:pt>
                <c:pt idx="133">
                  <c:v>103.32</c:v>
                </c:pt>
                <c:pt idx="134">
                  <c:v>104.67999999999998</c:v>
                </c:pt>
                <c:pt idx="135">
                  <c:v>105.88</c:v>
                </c:pt>
                <c:pt idx="136">
                  <c:v>106.94000000000013</c:v>
                </c:pt>
                <c:pt idx="137">
                  <c:v>108</c:v>
                </c:pt>
                <c:pt idx="138">
                  <c:v>109.05</c:v>
                </c:pt>
                <c:pt idx="139">
                  <c:v>110.42</c:v>
                </c:pt>
                <c:pt idx="140">
                  <c:v>112.67999999999998</c:v>
                </c:pt>
                <c:pt idx="141">
                  <c:v>113.73</c:v>
                </c:pt>
                <c:pt idx="142">
                  <c:v>114.79</c:v>
                </c:pt>
                <c:pt idx="143">
                  <c:v>115.95</c:v>
                </c:pt>
                <c:pt idx="144">
                  <c:v>117.36999999999999</c:v>
                </c:pt>
                <c:pt idx="145">
                  <c:v>118.77</c:v>
                </c:pt>
                <c:pt idx="146">
                  <c:v>120.14</c:v>
                </c:pt>
                <c:pt idx="147">
                  <c:v>121.52</c:v>
                </c:pt>
                <c:pt idx="148">
                  <c:v>122.97</c:v>
                </c:pt>
                <c:pt idx="149">
                  <c:v>124.51</c:v>
                </c:pt>
                <c:pt idx="150">
                  <c:v>126.05</c:v>
                </c:pt>
                <c:pt idx="151">
                  <c:v>127.58</c:v>
                </c:pt>
                <c:pt idx="152">
                  <c:v>129.08000000000001</c:v>
                </c:pt>
                <c:pt idx="153">
                  <c:v>130.52000000000001</c:v>
                </c:pt>
                <c:pt idx="154">
                  <c:v>131.96</c:v>
                </c:pt>
                <c:pt idx="155">
                  <c:v>133.4</c:v>
                </c:pt>
                <c:pt idx="156">
                  <c:v>134.96</c:v>
                </c:pt>
                <c:pt idx="157">
                  <c:v>136.89000000000001</c:v>
                </c:pt>
                <c:pt idx="158">
                  <c:v>138.32000000000025</c:v>
                </c:pt>
                <c:pt idx="159">
                  <c:v>139.75</c:v>
                </c:pt>
                <c:pt idx="160">
                  <c:v>141.18</c:v>
                </c:pt>
                <c:pt idx="161">
                  <c:v>142.53</c:v>
                </c:pt>
                <c:pt idx="162">
                  <c:v>143.86000000000001</c:v>
                </c:pt>
                <c:pt idx="163">
                  <c:v>145.19</c:v>
                </c:pt>
                <c:pt idx="164">
                  <c:v>147.13999999999999</c:v>
                </c:pt>
                <c:pt idx="165">
                  <c:v>149.83000000000001</c:v>
                </c:pt>
                <c:pt idx="166">
                  <c:v>151.5</c:v>
                </c:pt>
                <c:pt idx="167">
                  <c:v>152.76</c:v>
                </c:pt>
                <c:pt idx="168">
                  <c:v>154.02000000000001</c:v>
                </c:pt>
                <c:pt idx="169">
                  <c:v>155.4</c:v>
                </c:pt>
                <c:pt idx="170">
                  <c:v>156.89000000000001</c:v>
                </c:pt>
                <c:pt idx="171">
                  <c:v>158.37</c:v>
                </c:pt>
                <c:pt idx="172">
                  <c:v>159.85000000000025</c:v>
                </c:pt>
                <c:pt idx="173">
                  <c:v>161.44</c:v>
                </c:pt>
                <c:pt idx="174">
                  <c:v>164.4</c:v>
                </c:pt>
                <c:pt idx="175">
                  <c:v>165.76999999999998</c:v>
                </c:pt>
                <c:pt idx="176">
                  <c:v>167.15</c:v>
                </c:pt>
                <c:pt idx="177">
                  <c:v>168.53</c:v>
                </c:pt>
                <c:pt idx="178">
                  <c:v>169.94</c:v>
                </c:pt>
                <c:pt idx="179">
                  <c:v>171.34</c:v>
                </c:pt>
                <c:pt idx="180">
                  <c:v>172.75</c:v>
                </c:pt>
                <c:pt idx="181">
                  <c:v>174.16</c:v>
                </c:pt>
                <c:pt idx="182">
                  <c:v>176.81</c:v>
                </c:pt>
                <c:pt idx="183">
                  <c:v>178.81</c:v>
                </c:pt>
                <c:pt idx="184">
                  <c:v>180.14</c:v>
                </c:pt>
                <c:pt idx="185">
                  <c:v>181.47</c:v>
                </c:pt>
                <c:pt idx="186">
                  <c:v>182.84</c:v>
                </c:pt>
                <c:pt idx="187">
                  <c:v>184.22</c:v>
                </c:pt>
                <c:pt idx="188">
                  <c:v>185.6</c:v>
                </c:pt>
                <c:pt idx="189">
                  <c:v>187.33</c:v>
                </c:pt>
                <c:pt idx="190">
                  <c:v>189.17</c:v>
                </c:pt>
                <c:pt idx="191">
                  <c:v>192.26999999999998</c:v>
                </c:pt>
                <c:pt idx="192">
                  <c:v>193.69</c:v>
                </c:pt>
                <c:pt idx="193">
                  <c:v>195.12</c:v>
                </c:pt>
                <c:pt idx="194">
                  <c:v>196.54</c:v>
                </c:pt>
                <c:pt idx="195">
                  <c:v>198.17</c:v>
                </c:pt>
                <c:pt idx="196">
                  <c:v>199.62</c:v>
                </c:pt>
                <c:pt idx="197">
                  <c:v>200.82000000000025</c:v>
                </c:pt>
              </c:numCache>
            </c:numRef>
          </c:yVal>
          <c:smooth val="0"/>
        </c:ser>
        <c:ser>
          <c:idx val="5"/>
          <c:order val="5"/>
          <c:tx>
            <c:v>133</c:v>
          </c:tx>
          <c:spPr>
            <a:ln w="19050">
              <a:solidFill>
                <a:srgbClr val="FF0000"/>
              </a:solidFill>
            </a:ln>
          </c:spPr>
          <c:marker>
            <c:symbol val="none"/>
          </c:marker>
          <c:xVal>
            <c:numRef>
              <c:f>'133'!$B$3:$B$310</c:f>
              <c:numCache>
                <c:formatCode>General</c:formatCode>
                <c:ptCount val="308"/>
                <c:pt idx="0">
                  <c:v>1.5347000000000034E-5</c:v>
                </c:pt>
                <c:pt idx="1">
                  <c:v>3.7021000000000112E-5</c:v>
                </c:pt>
                <c:pt idx="2">
                  <c:v>5.8696000000000158E-5</c:v>
                </c:pt>
                <c:pt idx="3">
                  <c:v>8.0370000000000045E-5</c:v>
                </c:pt>
                <c:pt idx="4">
                  <c:v>3.5409000000000074E-3</c:v>
                </c:pt>
                <c:pt idx="5">
                  <c:v>9.5123000000000048E-3</c:v>
                </c:pt>
                <c:pt idx="6">
                  <c:v>1.6617E-2</c:v>
                </c:pt>
                <c:pt idx="7">
                  <c:v>2.1202000000000002E-2</c:v>
                </c:pt>
                <c:pt idx="8">
                  <c:v>2.9163999999999999E-2</c:v>
                </c:pt>
                <c:pt idx="9">
                  <c:v>3.5108E-2</c:v>
                </c:pt>
                <c:pt idx="10">
                  <c:v>4.2631000000000002E-2</c:v>
                </c:pt>
                <c:pt idx="11">
                  <c:v>4.8870000000000004E-2</c:v>
                </c:pt>
                <c:pt idx="12">
                  <c:v>5.75970000000001E-2</c:v>
                </c:pt>
                <c:pt idx="13">
                  <c:v>6.3339999999999994E-2</c:v>
                </c:pt>
                <c:pt idx="14">
                  <c:v>6.9272000000000014E-2</c:v>
                </c:pt>
                <c:pt idx="15">
                  <c:v>7.543900000000002E-2</c:v>
                </c:pt>
                <c:pt idx="16">
                  <c:v>8.5423000000000041E-2</c:v>
                </c:pt>
                <c:pt idx="17">
                  <c:v>9.0384000000000006E-2</c:v>
                </c:pt>
                <c:pt idx="18">
                  <c:v>9.7211999999999993E-2</c:v>
                </c:pt>
                <c:pt idx="19">
                  <c:v>0.10331</c:v>
                </c:pt>
                <c:pt idx="20">
                  <c:v>0.10928000000000013</c:v>
                </c:pt>
                <c:pt idx="21">
                  <c:v>0.11744</c:v>
                </c:pt>
                <c:pt idx="22">
                  <c:v>0.12364000000000012</c:v>
                </c:pt>
                <c:pt idx="23">
                  <c:v>0.12983</c:v>
                </c:pt>
                <c:pt idx="24">
                  <c:v>0.13603000000000001</c:v>
                </c:pt>
                <c:pt idx="25">
                  <c:v>0.14438000000000001</c:v>
                </c:pt>
                <c:pt idx="26">
                  <c:v>0.14974000000000037</c:v>
                </c:pt>
                <c:pt idx="27">
                  <c:v>0.15748000000000031</c:v>
                </c:pt>
                <c:pt idx="28">
                  <c:v>0.16355</c:v>
                </c:pt>
                <c:pt idx="29">
                  <c:v>0.16977</c:v>
                </c:pt>
                <c:pt idx="30">
                  <c:v>0.17752000000000001</c:v>
                </c:pt>
                <c:pt idx="31">
                  <c:v>0.18375000000000025</c:v>
                </c:pt>
                <c:pt idx="32">
                  <c:v>0.18989000000000028</c:v>
                </c:pt>
                <c:pt idx="33">
                  <c:v>0.19602</c:v>
                </c:pt>
                <c:pt idx="34">
                  <c:v>0.20418</c:v>
                </c:pt>
                <c:pt idx="35">
                  <c:v>0.21051000000000028</c:v>
                </c:pt>
                <c:pt idx="36">
                  <c:v>0.21656000000000028</c:v>
                </c:pt>
                <c:pt idx="37">
                  <c:v>0.22228999999999999</c:v>
                </c:pt>
                <c:pt idx="38">
                  <c:v>0.23096000000000028</c:v>
                </c:pt>
                <c:pt idx="39">
                  <c:v>0.23742000000000021</c:v>
                </c:pt>
                <c:pt idx="40">
                  <c:v>0.24374000000000037</c:v>
                </c:pt>
                <c:pt idx="41">
                  <c:v>0.24949000000000043</c:v>
                </c:pt>
                <c:pt idx="42">
                  <c:v>0.25622999999999996</c:v>
                </c:pt>
                <c:pt idx="43">
                  <c:v>0.26393</c:v>
                </c:pt>
                <c:pt idx="44">
                  <c:v>0.26945000000000002</c:v>
                </c:pt>
                <c:pt idx="45">
                  <c:v>0.27768000000000032</c:v>
                </c:pt>
                <c:pt idx="46">
                  <c:v>0.28389000000000031</c:v>
                </c:pt>
                <c:pt idx="47">
                  <c:v>0.29082000000000063</c:v>
                </c:pt>
                <c:pt idx="48">
                  <c:v>0.2974000000000005</c:v>
                </c:pt>
                <c:pt idx="49">
                  <c:v>0.30365000000000031</c:v>
                </c:pt>
                <c:pt idx="50">
                  <c:v>0.30947000000000063</c:v>
                </c:pt>
                <c:pt idx="51">
                  <c:v>0.31646000000000063</c:v>
                </c:pt>
                <c:pt idx="52">
                  <c:v>0.32433000000000056</c:v>
                </c:pt>
                <c:pt idx="53">
                  <c:v>0.33084000000000063</c:v>
                </c:pt>
                <c:pt idx="54">
                  <c:v>0.33707000000000076</c:v>
                </c:pt>
                <c:pt idx="55">
                  <c:v>0.34271000000000001</c:v>
                </c:pt>
                <c:pt idx="56">
                  <c:v>0.35170000000000001</c:v>
                </c:pt>
                <c:pt idx="57">
                  <c:v>0.35729</c:v>
                </c:pt>
                <c:pt idx="58">
                  <c:v>0.36327000000000031</c:v>
                </c:pt>
                <c:pt idx="59">
                  <c:v>0.36911000000000038</c:v>
                </c:pt>
                <c:pt idx="60">
                  <c:v>0.37900000000000056</c:v>
                </c:pt>
                <c:pt idx="61">
                  <c:v>0.3841600000000005</c:v>
                </c:pt>
                <c:pt idx="62">
                  <c:v>0.39009000000000038</c:v>
                </c:pt>
                <c:pt idx="63">
                  <c:v>0.39561000000000063</c:v>
                </c:pt>
                <c:pt idx="64">
                  <c:v>0.40328000000000008</c:v>
                </c:pt>
                <c:pt idx="65">
                  <c:v>0.41021000000000002</c:v>
                </c:pt>
                <c:pt idx="66">
                  <c:v>0.41764000000000001</c:v>
                </c:pt>
                <c:pt idx="67">
                  <c:v>0.42347000000000057</c:v>
                </c:pt>
                <c:pt idx="68">
                  <c:v>0.42924000000000001</c:v>
                </c:pt>
                <c:pt idx="69">
                  <c:v>0.43851000000000057</c:v>
                </c:pt>
                <c:pt idx="70">
                  <c:v>0.44501000000000002</c:v>
                </c:pt>
                <c:pt idx="71">
                  <c:v>0.45151000000000002</c:v>
                </c:pt>
                <c:pt idx="72">
                  <c:v>0.45802000000000032</c:v>
                </c:pt>
                <c:pt idx="73">
                  <c:v>0.46426000000000001</c:v>
                </c:pt>
                <c:pt idx="74">
                  <c:v>0.47000000000000008</c:v>
                </c:pt>
                <c:pt idx="75">
                  <c:v>0.47650000000000031</c:v>
                </c:pt>
                <c:pt idx="76">
                  <c:v>0.48305000000000031</c:v>
                </c:pt>
                <c:pt idx="77">
                  <c:v>0.48922000000000032</c:v>
                </c:pt>
                <c:pt idx="78">
                  <c:v>0.49770000000000031</c:v>
                </c:pt>
                <c:pt idx="79">
                  <c:v>0.50387999999999999</c:v>
                </c:pt>
                <c:pt idx="80">
                  <c:v>0.51030999999999949</c:v>
                </c:pt>
                <c:pt idx="81">
                  <c:v>0.51671</c:v>
                </c:pt>
                <c:pt idx="82">
                  <c:v>0.52485999999999999</c:v>
                </c:pt>
                <c:pt idx="83">
                  <c:v>0.53117000000000003</c:v>
                </c:pt>
                <c:pt idx="84">
                  <c:v>0.53749000000000002</c:v>
                </c:pt>
                <c:pt idx="85">
                  <c:v>0.54379999999999995</c:v>
                </c:pt>
                <c:pt idx="86">
                  <c:v>0.55149999999999999</c:v>
                </c:pt>
                <c:pt idx="87">
                  <c:v>0.55720000000000003</c:v>
                </c:pt>
                <c:pt idx="88">
                  <c:v>0.56281999999999999</c:v>
                </c:pt>
                <c:pt idx="89">
                  <c:v>0.56930000000000003</c:v>
                </c:pt>
                <c:pt idx="90">
                  <c:v>0.57652000000000003</c:v>
                </c:pt>
                <c:pt idx="91">
                  <c:v>0.58449999999999958</c:v>
                </c:pt>
                <c:pt idx="92">
                  <c:v>0.58992</c:v>
                </c:pt>
                <c:pt idx="93">
                  <c:v>0.59639999999999949</c:v>
                </c:pt>
                <c:pt idx="94">
                  <c:v>0.60319000000000111</c:v>
                </c:pt>
                <c:pt idx="95">
                  <c:v>0.61116000000000004</c:v>
                </c:pt>
                <c:pt idx="96">
                  <c:v>0.61751</c:v>
                </c:pt>
                <c:pt idx="97">
                  <c:v>0.62473000000000112</c:v>
                </c:pt>
                <c:pt idx="98">
                  <c:v>0.63191000000000064</c:v>
                </c:pt>
                <c:pt idx="99">
                  <c:v>0.63885000000000125</c:v>
                </c:pt>
                <c:pt idx="100">
                  <c:v>0.64381000000000099</c:v>
                </c:pt>
                <c:pt idx="101">
                  <c:v>0.65089000000000174</c:v>
                </c:pt>
                <c:pt idx="102">
                  <c:v>0.65772000000000175</c:v>
                </c:pt>
                <c:pt idx="103">
                  <c:v>0.66390000000000138</c:v>
                </c:pt>
                <c:pt idx="104">
                  <c:v>0.67084000000000188</c:v>
                </c:pt>
                <c:pt idx="105">
                  <c:v>0.67779000000000211</c:v>
                </c:pt>
                <c:pt idx="106">
                  <c:v>0.68474000000000113</c:v>
                </c:pt>
                <c:pt idx="107">
                  <c:v>0.69040000000000001</c:v>
                </c:pt>
                <c:pt idx="108">
                  <c:v>0.69813999999999998</c:v>
                </c:pt>
                <c:pt idx="109">
                  <c:v>0.7055399999999995</c:v>
                </c:pt>
                <c:pt idx="110">
                  <c:v>0.71268000000000065</c:v>
                </c:pt>
                <c:pt idx="111">
                  <c:v>0.71709000000000112</c:v>
                </c:pt>
                <c:pt idx="112">
                  <c:v>0.72406000000000004</c:v>
                </c:pt>
                <c:pt idx="113">
                  <c:v>0.73162000000000138</c:v>
                </c:pt>
                <c:pt idx="114">
                  <c:v>0.73850000000000005</c:v>
                </c:pt>
                <c:pt idx="115">
                  <c:v>0.74394000000000138</c:v>
                </c:pt>
                <c:pt idx="116">
                  <c:v>0.74917000000000111</c:v>
                </c:pt>
                <c:pt idx="117">
                  <c:v>0.75821000000000005</c:v>
                </c:pt>
                <c:pt idx="118">
                  <c:v>0.76451999999999998</c:v>
                </c:pt>
                <c:pt idx="119">
                  <c:v>0.77070000000000138</c:v>
                </c:pt>
                <c:pt idx="120">
                  <c:v>0.77678000000000125</c:v>
                </c:pt>
                <c:pt idx="121">
                  <c:v>0.78510999999999997</c:v>
                </c:pt>
                <c:pt idx="122">
                  <c:v>0.79155999999999949</c:v>
                </c:pt>
                <c:pt idx="123">
                  <c:v>0.79771999999999998</c:v>
                </c:pt>
                <c:pt idx="124">
                  <c:v>0.80371999999999999</c:v>
                </c:pt>
                <c:pt idx="125">
                  <c:v>0.80972000000000099</c:v>
                </c:pt>
                <c:pt idx="126">
                  <c:v>0.81918999999999997</c:v>
                </c:pt>
                <c:pt idx="127">
                  <c:v>0.82586999999999999</c:v>
                </c:pt>
                <c:pt idx="128">
                  <c:v>0.83221000000000001</c:v>
                </c:pt>
                <c:pt idx="129">
                  <c:v>0.83848</c:v>
                </c:pt>
                <c:pt idx="130">
                  <c:v>0.84458999999999951</c:v>
                </c:pt>
                <c:pt idx="131">
                  <c:v>0.85055000000000003</c:v>
                </c:pt>
                <c:pt idx="132">
                  <c:v>0.8565199999999995</c:v>
                </c:pt>
                <c:pt idx="133">
                  <c:v>0.86248000000000002</c:v>
                </c:pt>
                <c:pt idx="134">
                  <c:v>0.87219000000000113</c:v>
                </c:pt>
                <c:pt idx="135">
                  <c:v>0.87856999999999996</c:v>
                </c:pt>
                <c:pt idx="136">
                  <c:v>0.88495000000000001</c:v>
                </c:pt>
                <c:pt idx="137">
                  <c:v>0.89132999999999996</c:v>
                </c:pt>
                <c:pt idx="138">
                  <c:v>0.89771000000000001</c:v>
                </c:pt>
                <c:pt idx="139">
                  <c:v>0.90600000000000003</c:v>
                </c:pt>
                <c:pt idx="140">
                  <c:v>0.91334000000000004</c:v>
                </c:pt>
                <c:pt idx="141">
                  <c:v>0.91796</c:v>
                </c:pt>
                <c:pt idx="142">
                  <c:v>0.92570000000000063</c:v>
                </c:pt>
                <c:pt idx="143">
                  <c:v>0.93181000000000003</c:v>
                </c:pt>
                <c:pt idx="144">
                  <c:v>0.93777999999999995</c:v>
                </c:pt>
                <c:pt idx="145">
                  <c:v>0.94663000000000064</c:v>
                </c:pt>
                <c:pt idx="146">
                  <c:v>0.95245000000000002</c:v>
                </c:pt>
                <c:pt idx="147">
                  <c:v>0.95938999999999997</c:v>
                </c:pt>
                <c:pt idx="148">
                  <c:v>0.96723999999999999</c:v>
                </c:pt>
                <c:pt idx="149">
                  <c:v>0.97401000000000004</c:v>
                </c:pt>
                <c:pt idx="150">
                  <c:v>0.98004000000000002</c:v>
                </c:pt>
                <c:pt idx="151">
                  <c:v>0.98607</c:v>
                </c:pt>
                <c:pt idx="152">
                  <c:v>0.99173999999999951</c:v>
                </c:pt>
                <c:pt idx="153">
                  <c:v>0.99785999999999997</c:v>
                </c:pt>
                <c:pt idx="154">
                  <c:v>1.006</c:v>
                </c:pt>
                <c:pt idx="155">
                  <c:v>1.0123</c:v>
                </c:pt>
                <c:pt idx="156">
                  <c:v>1.0206</c:v>
                </c:pt>
                <c:pt idx="157">
                  <c:v>1.0264</c:v>
                </c:pt>
                <c:pt idx="158">
                  <c:v>1.0327</c:v>
                </c:pt>
                <c:pt idx="159">
                  <c:v>1.0375999999999976</c:v>
                </c:pt>
                <c:pt idx="160">
                  <c:v>1.0463</c:v>
                </c:pt>
                <c:pt idx="161">
                  <c:v>1.0523</c:v>
                </c:pt>
                <c:pt idx="162">
                  <c:v>1.0594999999999979</c:v>
                </c:pt>
                <c:pt idx="163">
                  <c:v>1.0645</c:v>
                </c:pt>
                <c:pt idx="164">
                  <c:v>1.0717999999999976</c:v>
                </c:pt>
                <c:pt idx="165">
                  <c:v>1.0806</c:v>
                </c:pt>
                <c:pt idx="166">
                  <c:v>1.0864</c:v>
                </c:pt>
                <c:pt idx="167">
                  <c:v>1.0920000000000001</c:v>
                </c:pt>
                <c:pt idx="168">
                  <c:v>1.0981000000000001</c:v>
                </c:pt>
                <c:pt idx="169">
                  <c:v>1.1074999999999979</c:v>
                </c:pt>
                <c:pt idx="170">
                  <c:v>1.1127</c:v>
                </c:pt>
                <c:pt idx="171">
                  <c:v>1.119</c:v>
                </c:pt>
                <c:pt idx="172">
                  <c:v>1.1253</c:v>
                </c:pt>
                <c:pt idx="173">
                  <c:v>1.1339999999999977</c:v>
                </c:pt>
                <c:pt idx="174">
                  <c:v>1.1380999999999999</c:v>
                </c:pt>
                <c:pt idx="175">
                  <c:v>1.1457999999999979</c:v>
                </c:pt>
                <c:pt idx="176">
                  <c:v>1.1529</c:v>
                </c:pt>
                <c:pt idx="177">
                  <c:v>1.1594</c:v>
                </c:pt>
                <c:pt idx="178">
                  <c:v>1.1674</c:v>
                </c:pt>
                <c:pt idx="179">
                  <c:v>1.1741999999999999</c:v>
                </c:pt>
                <c:pt idx="180">
                  <c:v>1.1803999999999999</c:v>
                </c:pt>
                <c:pt idx="181">
                  <c:v>1.1861999999999999</c:v>
                </c:pt>
                <c:pt idx="182">
                  <c:v>1.1938</c:v>
                </c:pt>
                <c:pt idx="183">
                  <c:v>1.2006999999999977</c:v>
                </c:pt>
                <c:pt idx="184">
                  <c:v>1.2073999999999974</c:v>
                </c:pt>
                <c:pt idx="185">
                  <c:v>1.2118999999999966</c:v>
                </c:pt>
                <c:pt idx="186">
                  <c:v>1.2178999999999967</c:v>
                </c:pt>
                <c:pt idx="187">
                  <c:v>1.2266999999999977</c:v>
                </c:pt>
                <c:pt idx="188">
                  <c:v>1.2326999999999977</c:v>
                </c:pt>
                <c:pt idx="189">
                  <c:v>1.2403</c:v>
                </c:pt>
                <c:pt idx="190">
                  <c:v>1.2468999999999977</c:v>
                </c:pt>
                <c:pt idx="191">
                  <c:v>1.2541</c:v>
                </c:pt>
                <c:pt idx="192">
                  <c:v>1.2608999999999977</c:v>
                </c:pt>
                <c:pt idx="193">
                  <c:v>1.2676999999999974</c:v>
                </c:pt>
                <c:pt idx="194">
                  <c:v>1.2730999999999977</c:v>
                </c:pt>
                <c:pt idx="195">
                  <c:v>1.2801</c:v>
                </c:pt>
                <c:pt idx="196">
                  <c:v>1.2870999999999977</c:v>
                </c:pt>
                <c:pt idx="197">
                  <c:v>1.2945</c:v>
                </c:pt>
                <c:pt idx="198">
                  <c:v>1.2997999999999976</c:v>
                </c:pt>
                <c:pt idx="199">
                  <c:v>1.3054999999999979</c:v>
                </c:pt>
                <c:pt idx="200">
                  <c:v>1.3149</c:v>
                </c:pt>
                <c:pt idx="201">
                  <c:v>1.3209</c:v>
                </c:pt>
                <c:pt idx="202">
                  <c:v>1.3274999999999977</c:v>
                </c:pt>
                <c:pt idx="203">
                  <c:v>1.3342000000000001</c:v>
                </c:pt>
                <c:pt idx="204">
                  <c:v>1.3404</c:v>
                </c:pt>
                <c:pt idx="205">
                  <c:v>1.3463000000000001</c:v>
                </c:pt>
                <c:pt idx="206">
                  <c:v>1.3537999999999977</c:v>
                </c:pt>
                <c:pt idx="207">
                  <c:v>1.36</c:v>
                </c:pt>
                <c:pt idx="208">
                  <c:v>1.367399999999998</c:v>
                </c:pt>
                <c:pt idx="209">
                  <c:v>1.3747</c:v>
                </c:pt>
                <c:pt idx="210">
                  <c:v>1.3813</c:v>
                </c:pt>
                <c:pt idx="211">
                  <c:v>1.3878999999999977</c:v>
                </c:pt>
                <c:pt idx="212">
                  <c:v>1.3936999999999979</c:v>
                </c:pt>
                <c:pt idx="213">
                  <c:v>1.4019999999999955</c:v>
                </c:pt>
                <c:pt idx="214">
                  <c:v>1.4070999999999974</c:v>
                </c:pt>
                <c:pt idx="215">
                  <c:v>1.4130999999999974</c:v>
                </c:pt>
                <c:pt idx="216">
                  <c:v>1.4191999999999974</c:v>
                </c:pt>
                <c:pt idx="217">
                  <c:v>1.4283999999999977</c:v>
                </c:pt>
                <c:pt idx="218">
                  <c:v>1.4350999999999974</c:v>
                </c:pt>
                <c:pt idx="219">
                  <c:v>1.4417999999999962</c:v>
                </c:pt>
                <c:pt idx="220">
                  <c:v>1.4484999999999977</c:v>
                </c:pt>
                <c:pt idx="221">
                  <c:v>1.4549999999999976</c:v>
                </c:pt>
                <c:pt idx="222">
                  <c:v>1.4601</c:v>
                </c:pt>
                <c:pt idx="223">
                  <c:v>1.4661999999999979</c:v>
                </c:pt>
                <c:pt idx="224">
                  <c:v>1.4737999999999969</c:v>
                </c:pt>
                <c:pt idx="225">
                  <c:v>1.4802</c:v>
                </c:pt>
                <c:pt idx="226">
                  <c:v>1.4874999999999974</c:v>
                </c:pt>
                <c:pt idx="227">
                  <c:v>1.4942</c:v>
                </c:pt>
                <c:pt idx="228">
                  <c:v>1.5008999999999977</c:v>
                </c:pt>
                <c:pt idx="229">
                  <c:v>1.5075999999999974</c:v>
                </c:pt>
                <c:pt idx="230">
                  <c:v>1.5137999999999974</c:v>
                </c:pt>
                <c:pt idx="231">
                  <c:v>1.5192999999999977</c:v>
                </c:pt>
                <c:pt idx="232">
                  <c:v>1.5277999999999974</c:v>
                </c:pt>
                <c:pt idx="233">
                  <c:v>1.5338999999999974</c:v>
                </c:pt>
                <c:pt idx="234">
                  <c:v>1.5407</c:v>
                </c:pt>
                <c:pt idx="235">
                  <c:v>1.5486</c:v>
                </c:pt>
                <c:pt idx="236">
                  <c:v>1.5543</c:v>
                </c:pt>
                <c:pt idx="237">
                  <c:v>1.5602</c:v>
                </c:pt>
                <c:pt idx="238">
                  <c:v>1.5661</c:v>
                </c:pt>
                <c:pt idx="239">
                  <c:v>1.5760000000000001</c:v>
                </c:pt>
                <c:pt idx="240">
                  <c:v>1.5825</c:v>
                </c:pt>
                <c:pt idx="241">
                  <c:v>1.589</c:v>
                </c:pt>
                <c:pt idx="242">
                  <c:v>1.5953999999999979</c:v>
                </c:pt>
                <c:pt idx="243">
                  <c:v>1.6015999999999977</c:v>
                </c:pt>
                <c:pt idx="244">
                  <c:v>1.607</c:v>
                </c:pt>
                <c:pt idx="245">
                  <c:v>1.615</c:v>
                </c:pt>
                <c:pt idx="246">
                  <c:v>1.6220000000000001</c:v>
                </c:pt>
                <c:pt idx="247">
                  <c:v>1.6285000000000001</c:v>
                </c:pt>
                <c:pt idx="248">
                  <c:v>1.6339999999999977</c:v>
                </c:pt>
                <c:pt idx="249">
                  <c:v>1.6400999999999999</c:v>
                </c:pt>
                <c:pt idx="250">
                  <c:v>1.6485000000000001</c:v>
                </c:pt>
                <c:pt idx="251">
                  <c:v>1.6553</c:v>
                </c:pt>
                <c:pt idx="252">
                  <c:v>1.6617999999999979</c:v>
                </c:pt>
                <c:pt idx="253">
                  <c:v>1.6685000000000001</c:v>
                </c:pt>
                <c:pt idx="254">
                  <c:v>1.6748000000000001</c:v>
                </c:pt>
                <c:pt idx="255">
                  <c:v>1.6807000000000001</c:v>
                </c:pt>
                <c:pt idx="256">
                  <c:v>1.6887000000000001</c:v>
                </c:pt>
                <c:pt idx="257">
                  <c:v>1.6956</c:v>
                </c:pt>
                <c:pt idx="258">
                  <c:v>1.702</c:v>
                </c:pt>
                <c:pt idx="259">
                  <c:v>1.7071999999999974</c:v>
                </c:pt>
                <c:pt idx="260">
                  <c:v>1.7141999999999979</c:v>
                </c:pt>
                <c:pt idx="261">
                  <c:v>1.7216999999999969</c:v>
                </c:pt>
                <c:pt idx="262">
                  <c:v>1.7282999999999979</c:v>
                </c:pt>
                <c:pt idx="263">
                  <c:v>1.7351999999999976</c:v>
                </c:pt>
                <c:pt idx="264">
                  <c:v>1.7409999999999977</c:v>
                </c:pt>
                <c:pt idx="265">
                  <c:v>1.7506999999999977</c:v>
                </c:pt>
                <c:pt idx="266">
                  <c:v>1.7546999999999979</c:v>
                </c:pt>
                <c:pt idx="267">
                  <c:v>1.7614999999999976</c:v>
                </c:pt>
                <c:pt idx="268">
                  <c:v>1.768</c:v>
                </c:pt>
                <c:pt idx="269">
                  <c:v>1.7758999999999974</c:v>
                </c:pt>
                <c:pt idx="270">
                  <c:v>1.782</c:v>
                </c:pt>
                <c:pt idx="271">
                  <c:v>1.7888999999999979</c:v>
                </c:pt>
                <c:pt idx="272">
                  <c:v>1.7949999999999979</c:v>
                </c:pt>
                <c:pt idx="273">
                  <c:v>1.802</c:v>
                </c:pt>
                <c:pt idx="274">
                  <c:v>1.8097999999999976</c:v>
                </c:pt>
                <c:pt idx="275">
                  <c:v>1.8166</c:v>
                </c:pt>
                <c:pt idx="276">
                  <c:v>1.8228</c:v>
                </c:pt>
                <c:pt idx="277">
                  <c:v>1.8286</c:v>
                </c:pt>
                <c:pt idx="278">
                  <c:v>1.8378999999999976</c:v>
                </c:pt>
                <c:pt idx="279">
                  <c:v>1.8426</c:v>
                </c:pt>
                <c:pt idx="280">
                  <c:v>1.8502000000000001</c:v>
                </c:pt>
                <c:pt idx="281">
                  <c:v>1.855</c:v>
                </c:pt>
                <c:pt idx="282">
                  <c:v>1.8632</c:v>
                </c:pt>
                <c:pt idx="283">
                  <c:v>1.87</c:v>
                </c:pt>
                <c:pt idx="284">
                  <c:v>1.8761000000000001</c:v>
                </c:pt>
                <c:pt idx="285">
                  <c:v>1.8825000000000001</c:v>
                </c:pt>
                <c:pt idx="286">
                  <c:v>1.8889</c:v>
                </c:pt>
                <c:pt idx="287">
                  <c:v>1.8951</c:v>
                </c:pt>
                <c:pt idx="288">
                  <c:v>1.9016</c:v>
                </c:pt>
                <c:pt idx="289">
                  <c:v>1.9079999999999977</c:v>
                </c:pt>
                <c:pt idx="290">
                  <c:v>1.9144000000000001</c:v>
                </c:pt>
                <c:pt idx="291">
                  <c:v>1.9234</c:v>
                </c:pt>
                <c:pt idx="292">
                  <c:v>1.9289000000000001</c:v>
                </c:pt>
                <c:pt idx="293">
                  <c:v>1.9358</c:v>
                </c:pt>
                <c:pt idx="294">
                  <c:v>1.9426000000000001</c:v>
                </c:pt>
                <c:pt idx="295">
                  <c:v>1.9493</c:v>
                </c:pt>
                <c:pt idx="296">
                  <c:v>1.9567000000000001</c:v>
                </c:pt>
                <c:pt idx="297">
                  <c:v>1.9629000000000001</c:v>
                </c:pt>
                <c:pt idx="298">
                  <c:v>1.968000000000002</c:v>
                </c:pt>
                <c:pt idx="299">
                  <c:v>1.9755</c:v>
                </c:pt>
                <c:pt idx="300">
                  <c:v>1.9836</c:v>
                </c:pt>
                <c:pt idx="301">
                  <c:v>1.9903999999999999</c:v>
                </c:pt>
                <c:pt idx="302">
                  <c:v>1.9965999999999999</c:v>
                </c:pt>
                <c:pt idx="303">
                  <c:v>2.0024999999999977</c:v>
                </c:pt>
                <c:pt idx="304">
                  <c:v>2.0101999999999998</c:v>
                </c:pt>
                <c:pt idx="305">
                  <c:v>2.0169999999999977</c:v>
                </c:pt>
                <c:pt idx="306">
                  <c:v>2.0236000000000001</c:v>
                </c:pt>
                <c:pt idx="307">
                  <c:v>2.0297000000000001</c:v>
                </c:pt>
              </c:numCache>
            </c:numRef>
          </c:xVal>
          <c:yVal>
            <c:numRef>
              <c:f>'133'!$A$3:$A$310</c:f>
              <c:numCache>
                <c:formatCode>General</c:formatCode>
                <c:ptCount val="308"/>
                <c:pt idx="0">
                  <c:v>5.2813000000000117E-2</c:v>
                </c:pt>
                <c:pt idx="1">
                  <c:v>6.7623000000000003E-2</c:v>
                </c:pt>
                <c:pt idx="2">
                  <c:v>0.15969000000000028</c:v>
                </c:pt>
                <c:pt idx="3">
                  <c:v>5.5619000000000002E-2</c:v>
                </c:pt>
                <c:pt idx="4">
                  <c:v>0.10209000000000013</c:v>
                </c:pt>
                <c:pt idx="5">
                  <c:v>6.4800000000000024E-2</c:v>
                </c:pt>
                <c:pt idx="6">
                  <c:v>0.14640000000000028</c:v>
                </c:pt>
                <c:pt idx="7">
                  <c:v>6.0988000000000014E-2</c:v>
                </c:pt>
                <c:pt idx="8">
                  <c:v>0.13564000000000001</c:v>
                </c:pt>
                <c:pt idx="9">
                  <c:v>4.0416000000000098E-2</c:v>
                </c:pt>
                <c:pt idx="10">
                  <c:v>-8.8893000000000028E-2</c:v>
                </c:pt>
                <c:pt idx="11">
                  <c:v>0.14043000000000028</c:v>
                </c:pt>
                <c:pt idx="12">
                  <c:v>0.14871000000000031</c:v>
                </c:pt>
                <c:pt idx="13">
                  <c:v>0.14029000000000025</c:v>
                </c:pt>
                <c:pt idx="14">
                  <c:v>0.13186999999999999</c:v>
                </c:pt>
                <c:pt idx="15">
                  <c:v>0.12345</c:v>
                </c:pt>
                <c:pt idx="16">
                  <c:v>0.13106000000000001</c:v>
                </c:pt>
                <c:pt idx="17">
                  <c:v>2.3015000000000002E-3</c:v>
                </c:pt>
                <c:pt idx="18">
                  <c:v>1.8126000000000003E-2</c:v>
                </c:pt>
                <c:pt idx="19">
                  <c:v>0.21168000000000001</c:v>
                </c:pt>
                <c:pt idx="20">
                  <c:v>3.4959999999999998E-2</c:v>
                </c:pt>
                <c:pt idx="21">
                  <c:v>0.34485000000000032</c:v>
                </c:pt>
                <c:pt idx="22">
                  <c:v>0.87853999999999999</c:v>
                </c:pt>
                <c:pt idx="23">
                  <c:v>1.7546999999999979</c:v>
                </c:pt>
                <c:pt idx="24">
                  <c:v>2.3835000000000002</c:v>
                </c:pt>
                <c:pt idx="25">
                  <c:v>3.3626999999999967</c:v>
                </c:pt>
                <c:pt idx="26">
                  <c:v>3.9977</c:v>
                </c:pt>
                <c:pt idx="27">
                  <c:v>5.3478999999999965</c:v>
                </c:pt>
                <c:pt idx="28">
                  <c:v>6.8723000000000001</c:v>
                </c:pt>
                <c:pt idx="29">
                  <c:v>8.0079000000000011</c:v>
                </c:pt>
                <c:pt idx="30">
                  <c:v>9.6923000000000012</c:v>
                </c:pt>
                <c:pt idx="31">
                  <c:v>10.551</c:v>
                </c:pt>
                <c:pt idx="32">
                  <c:v>11.41</c:v>
                </c:pt>
                <c:pt idx="33">
                  <c:v>12.268000000000001</c:v>
                </c:pt>
                <c:pt idx="34">
                  <c:v>13.903</c:v>
                </c:pt>
                <c:pt idx="35">
                  <c:v>15.101000000000001</c:v>
                </c:pt>
                <c:pt idx="36">
                  <c:v>17.117000000000044</c:v>
                </c:pt>
                <c:pt idx="37">
                  <c:v>18.826000000000001</c:v>
                </c:pt>
                <c:pt idx="38">
                  <c:v>21.052</c:v>
                </c:pt>
                <c:pt idx="39">
                  <c:v>23.187000000000001</c:v>
                </c:pt>
                <c:pt idx="40">
                  <c:v>25.074999999999999</c:v>
                </c:pt>
                <c:pt idx="41">
                  <c:v>27.03</c:v>
                </c:pt>
                <c:pt idx="42">
                  <c:v>28.984999999999989</c:v>
                </c:pt>
                <c:pt idx="43">
                  <c:v>32.020000000000003</c:v>
                </c:pt>
                <c:pt idx="44">
                  <c:v>33.657000000000004</c:v>
                </c:pt>
                <c:pt idx="45">
                  <c:v>36.795000000000073</c:v>
                </c:pt>
                <c:pt idx="46">
                  <c:v>38.543000000000006</c:v>
                </c:pt>
                <c:pt idx="47">
                  <c:v>41.105000000000011</c:v>
                </c:pt>
                <c:pt idx="48">
                  <c:v>43.062000000000012</c:v>
                </c:pt>
                <c:pt idx="49">
                  <c:v>45.232000000000063</c:v>
                </c:pt>
                <c:pt idx="50">
                  <c:v>47.65</c:v>
                </c:pt>
                <c:pt idx="51">
                  <c:v>49.96</c:v>
                </c:pt>
                <c:pt idx="52">
                  <c:v>52.105000000000011</c:v>
                </c:pt>
                <c:pt idx="53">
                  <c:v>54.222000000000072</c:v>
                </c:pt>
                <c:pt idx="54">
                  <c:v>56.074000000000005</c:v>
                </c:pt>
                <c:pt idx="55">
                  <c:v>57.922000000000011</c:v>
                </c:pt>
                <c:pt idx="56">
                  <c:v>61.808</c:v>
                </c:pt>
                <c:pt idx="57">
                  <c:v>63.572000000000003</c:v>
                </c:pt>
                <c:pt idx="58">
                  <c:v>65.337000000000003</c:v>
                </c:pt>
                <c:pt idx="59">
                  <c:v>67.225999999999999</c:v>
                </c:pt>
                <c:pt idx="60">
                  <c:v>69.477000000000004</c:v>
                </c:pt>
                <c:pt idx="61">
                  <c:v>71.910000000000025</c:v>
                </c:pt>
                <c:pt idx="62">
                  <c:v>73.938000000000002</c:v>
                </c:pt>
                <c:pt idx="63">
                  <c:v>75.965000000000003</c:v>
                </c:pt>
                <c:pt idx="64">
                  <c:v>77.992999999999995</c:v>
                </c:pt>
                <c:pt idx="65">
                  <c:v>80.432000000000002</c:v>
                </c:pt>
                <c:pt idx="66">
                  <c:v>82.717000000000027</c:v>
                </c:pt>
                <c:pt idx="67">
                  <c:v>84.793000000000006</c:v>
                </c:pt>
                <c:pt idx="68">
                  <c:v>86.813999999999993</c:v>
                </c:pt>
                <c:pt idx="69">
                  <c:v>89.739000000000004</c:v>
                </c:pt>
                <c:pt idx="70">
                  <c:v>91.596000000000004</c:v>
                </c:pt>
                <c:pt idx="71">
                  <c:v>93.93</c:v>
                </c:pt>
                <c:pt idx="72">
                  <c:v>96.394000000000005</c:v>
                </c:pt>
                <c:pt idx="73">
                  <c:v>98.653999999999982</c:v>
                </c:pt>
                <c:pt idx="74">
                  <c:v>100.54</c:v>
                </c:pt>
                <c:pt idx="75">
                  <c:v>103.57</c:v>
                </c:pt>
                <c:pt idx="76">
                  <c:v>105.44000000000013</c:v>
                </c:pt>
                <c:pt idx="77">
                  <c:v>107.61999999999999</c:v>
                </c:pt>
                <c:pt idx="78">
                  <c:v>111.2</c:v>
                </c:pt>
                <c:pt idx="79">
                  <c:v>113.45</c:v>
                </c:pt>
                <c:pt idx="80">
                  <c:v>115.7</c:v>
                </c:pt>
                <c:pt idx="81">
                  <c:v>117.95</c:v>
                </c:pt>
                <c:pt idx="82">
                  <c:v>121.56</c:v>
                </c:pt>
                <c:pt idx="83">
                  <c:v>123.64999999999999</c:v>
                </c:pt>
                <c:pt idx="84">
                  <c:v>126.11</c:v>
                </c:pt>
                <c:pt idx="85">
                  <c:v>128.75</c:v>
                </c:pt>
                <c:pt idx="86">
                  <c:v>131.88000000000025</c:v>
                </c:pt>
                <c:pt idx="87">
                  <c:v>134.89000000000001</c:v>
                </c:pt>
                <c:pt idx="88">
                  <c:v>137.76</c:v>
                </c:pt>
                <c:pt idx="89">
                  <c:v>140.66</c:v>
                </c:pt>
                <c:pt idx="90">
                  <c:v>143.34</c:v>
                </c:pt>
                <c:pt idx="91">
                  <c:v>147.19</c:v>
                </c:pt>
                <c:pt idx="92">
                  <c:v>149.63</c:v>
                </c:pt>
                <c:pt idx="93">
                  <c:v>152.9</c:v>
                </c:pt>
                <c:pt idx="94">
                  <c:v>155.07</c:v>
                </c:pt>
                <c:pt idx="95">
                  <c:v>159.26999999999998</c:v>
                </c:pt>
                <c:pt idx="96">
                  <c:v>161.31</c:v>
                </c:pt>
                <c:pt idx="97">
                  <c:v>164.70999999999998</c:v>
                </c:pt>
                <c:pt idx="98">
                  <c:v>168.01</c:v>
                </c:pt>
                <c:pt idx="99">
                  <c:v>170.79</c:v>
                </c:pt>
                <c:pt idx="100">
                  <c:v>173.57</c:v>
                </c:pt>
                <c:pt idx="101">
                  <c:v>176.36</c:v>
                </c:pt>
                <c:pt idx="102">
                  <c:v>179.31</c:v>
                </c:pt>
                <c:pt idx="103">
                  <c:v>182.07</c:v>
                </c:pt>
                <c:pt idx="104">
                  <c:v>185.81</c:v>
                </c:pt>
                <c:pt idx="105">
                  <c:v>188.48000000000025</c:v>
                </c:pt>
                <c:pt idx="106">
                  <c:v>190.92000000000004</c:v>
                </c:pt>
                <c:pt idx="107">
                  <c:v>193.34</c:v>
                </c:pt>
                <c:pt idx="108">
                  <c:v>196.12</c:v>
                </c:pt>
                <c:pt idx="109">
                  <c:v>197.55</c:v>
                </c:pt>
                <c:pt idx="110">
                  <c:v>200.66</c:v>
                </c:pt>
                <c:pt idx="111">
                  <c:v>202.13</c:v>
                </c:pt>
                <c:pt idx="112">
                  <c:v>204.25</c:v>
                </c:pt>
                <c:pt idx="113">
                  <c:v>206.55</c:v>
                </c:pt>
                <c:pt idx="114">
                  <c:v>208.45000000000007</c:v>
                </c:pt>
                <c:pt idx="115">
                  <c:v>209.6</c:v>
                </c:pt>
                <c:pt idx="116">
                  <c:v>211.37</c:v>
                </c:pt>
                <c:pt idx="117">
                  <c:v>212.92000000000004</c:v>
                </c:pt>
                <c:pt idx="118">
                  <c:v>214.39000000000001</c:v>
                </c:pt>
                <c:pt idx="119">
                  <c:v>215.53</c:v>
                </c:pt>
                <c:pt idx="120">
                  <c:v>216.23</c:v>
                </c:pt>
                <c:pt idx="121">
                  <c:v>217.99</c:v>
                </c:pt>
                <c:pt idx="122">
                  <c:v>218.45000000000007</c:v>
                </c:pt>
                <c:pt idx="123">
                  <c:v>218.37</c:v>
                </c:pt>
                <c:pt idx="124">
                  <c:v>217.82000000000025</c:v>
                </c:pt>
                <c:pt idx="125">
                  <c:v>217.28</c:v>
                </c:pt>
                <c:pt idx="126">
                  <c:v>202.97</c:v>
                </c:pt>
                <c:pt idx="127">
                  <c:v>191.65</c:v>
                </c:pt>
                <c:pt idx="128">
                  <c:v>93.685999999999979</c:v>
                </c:pt>
                <c:pt idx="129">
                  <c:v>93.263000000000005</c:v>
                </c:pt>
                <c:pt idx="130">
                  <c:v>92.84</c:v>
                </c:pt>
                <c:pt idx="131">
                  <c:v>92.418000000000006</c:v>
                </c:pt>
                <c:pt idx="132">
                  <c:v>91.995000000000005</c:v>
                </c:pt>
                <c:pt idx="133">
                  <c:v>91.572999999999979</c:v>
                </c:pt>
                <c:pt idx="134">
                  <c:v>91.305999999999983</c:v>
                </c:pt>
                <c:pt idx="135">
                  <c:v>90.417000000000144</c:v>
                </c:pt>
                <c:pt idx="136">
                  <c:v>89.881999999999991</c:v>
                </c:pt>
                <c:pt idx="137">
                  <c:v>89.36999999999999</c:v>
                </c:pt>
                <c:pt idx="138">
                  <c:v>88.856999999999999</c:v>
                </c:pt>
                <c:pt idx="139">
                  <c:v>88.504999999999995</c:v>
                </c:pt>
                <c:pt idx="140">
                  <c:v>87.897999999999996</c:v>
                </c:pt>
                <c:pt idx="141">
                  <c:v>87.732000000000014</c:v>
                </c:pt>
                <c:pt idx="142">
                  <c:v>87.735000000000014</c:v>
                </c:pt>
                <c:pt idx="143">
                  <c:v>87.675999999999988</c:v>
                </c:pt>
                <c:pt idx="144">
                  <c:v>87.241000000000128</c:v>
                </c:pt>
                <c:pt idx="145">
                  <c:v>87.131</c:v>
                </c:pt>
                <c:pt idx="146">
                  <c:v>86.674999999999983</c:v>
                </c:pt>
                <c:pt idx="147">
                  <c:v>86.60899999999998</c:v>
                </c:pt>
                <c:pt idx="148">
                  <c:v>86.943000000000026</c:v>
                </c:pt>
                <c:pt idx="149">
                  <c:v>86.581999999999994</c:v>
                </c:pt>
                <c:pt idx="150">
                  <c:v>86.194999999999993</c:v>
                </c:pt>
                <c:pt idx="151">
                  <c:v>85.899000000000001</c:v>
                </c:pt>
                <c:pt idx="152">
                  <c:v>86.221999999999994</c:v>
                </c:pt>
                <c:pt idx="153">
                  <c:v>86.045000000000002</c:v>
                </c:pt>
                <c:pt idx="154">
                  <c:v>85.83</c:v>
                </c:pt>
                <c:pt idx="155">
                  <c:v>85.647999999999996</c:v>
                </c:pt>
                <c:pt idx="156">
                  <c:v>85.85499999999999</c:v>
                </c:pt>
                <c:pt idx="157">
                  <c:v>85.367000000000004</c:v>
                </c:pt>
                <c:pt idx="158">
                  <c:v>85.224999999999994</c:v>
                </c:pt>
                <c:pt idx="159">
                  <c:v>85.23</c:v>
                </c:pt>
                <c:pt idx="160">
                  <c:v>85.307999999999993</c:v>
                </c:pt>
                <c:pt idx="161">
                  <c:v>85.176999999999978</c:v>
                </c:pt>
                <c:pt idx="162">
                  <c:v>85.05</c:v>
                </c:pt>
                <c:pt idx="163">
                  <c:v>84.944000000000159</c:v>
                </c:pt>
                <c:pt idx="164">
                  <c:v>84.905000000000001</c:v>
                </c:pt>
                <c:pt idx="165">
                  <c:v>84.643000000000001</c:v>
                </c:pt>
                <c:pt idx="166">
                  <c:v>84.180999999999983</c:v>
                </c:pt>
                <c:pt idx="167">
                  <c:v>84.551999999999992</c:v>
                </c:pt>
                <c:pt idx="168">
                  <c:v>84.438000000000002</c:v>
                </c:pt>
                <c:pt idx="169">
                  <c:v>84.221000000000004</c:v>
                </c:pt>
                <c:pt idx="170">
                  <c:v>84.062000000000012</c:v>
                </c:pt>
                <c:pt idx="171">
                  <c:v>83.977000000000004</c:v>
                </c:pt>
                <c:pt idx="172">
                  <c:v>83.891999999999996</c:v>
                </c:pt>
                <c:pt idx="173">
                  <c:v>83.507999999999996</c:v>
                </c:pt>
                <c:pt idx="174">
                  <c:v>83.459000000000003</c:v>
                </c:pt>
                <c:pt idx="175">
                  <c:v>83.10299999999998</c:v>
                </c:pt>
                <c:pt idx="176">
                  <c:v>82.946000000000026</c:v>
                </c:pt>
                <c:pt idx="177">
                  <c:v>82.513000000000005</c:v>
                </c:pt>
                <c:pt idx="178">
                  <c:v>81.994000000000128</c:v>
                </c:pt>
                <c:pt idx="179">
                  <c:v>81.924999999999997</c:v>
                </c:pt>
                <c:pt idx="180">
                  <c:v>81.673999999999978</c:v>
                </c:pt>
                <c:pt idx="181">
                  <c:v>81.373999999999981</c:v>
                </c:pt>
                <c:pt idx="182">
                  <c:v>81.301000000000002</c:v>
                </c:pt>
                <c:pt idx="183">
                  <c:v>81.222999999999999</c:v>
                </c:pt>
                <c:pt idx="184">
                  <c:v>81.143000000000001</c:v>
                </c:pt>
                <c:pt idx="185">
                  <c:v>80.402000000000001</c:v>
                </c:pt>
                <c:pt idx="186">
                  <c:v>80.335999999999999</c:v>
                </c:pt>
                <c:pt idx="187">
                  <c:v>80.141000000000005</c:v>
                </c:pt>
                <c:pt idx="188">
                  <c:v>79.495000000000005</c:v>
                </c:pt>
                <c:pt idx="189">
                  <c:v>77.367000000000004</c:v>
                </c:pt>
                <c:pt idx="190">
                  <c:v>77.034999999999997</c:v>
                </c:pt>
                <c:pt idx="191">
                  <c:v>77.254999999999995</c:v>
                </c:pt>
                <c:pt idx="192">
                  <c:v>77.147000000000006</c:v>
                </c:pt>
                <c:pt idx="193">
                  <c:v>76.846999999999994</c:v>
                </c:pt>
                <c:pt idx="194">
                  <c:v>76.923000000000002</c:v>
                </c:pt>
                <c:pt idx="195">
                  <c:v>76.801000000000002</c:v>
                </c:pt>
                <c:pt idx="196">
                  <c:v>76.53</c:v>
                </c:pt>
                <c:pt idx="197">
                  <c:v>76.588999999999999</c:v>
                </c:pt>
                <c:pt idx="198">
                  <c:v>76.381</c:v>
                </c:pt>
                <c:pt idx="199">
                  <c:v>76.172999999999988</c:v>
                </c:pt>
                <c:pt idx="200">
                  <c:v>76.337000000000003</c:v>
                </c:pt>
                <c:pt idx="201">
                  <c:v>76.126999999999981</c:v>
                </c:pt>
                <c:pt idx="202">
                  <c:v>76.335999999999999</c:v>
                </c:pt>
                <c:pt idx="203">
                  <c:v>76.27</c:v>
                </c:pt>
                <c:pt idx="204">
                  <c:v>76.10899999999998</c:v>
                </c:pt>
                <c:pt idx="205">
                  <c:v>76.02</c:v>
                </c:pt>
                <c:pt idx="206">
                  <c:v>75.953000000000003</c:v>
                </c:pt>
                <c:pt idx="207">
                  <c:v>75.85799999999999</c:v>
                </c:pt>
                <c:pt idx="208">
                  <c:v>75.661999999999992</c:v>
                </c:pt>
                <c:pt idx="209">
                  <c:v>75.540999999999997</c:v>
                </c:pt>
                <c:pt idx="210">
                  <c:v>75.238</c:v>
                </c:pt>
                <c:pt idx="211">
                  <c:v>75.128999999999948</c:v>
                </c:pt>
                <c:pt idx="212">
                  <c:v>75.147000000000006</c:v>
                </c:pt>
                <c:pt idx="213">
                  <c:v>75.057999999999993</c:v>
                </c:pt>
                <c:pt idx="214">
                  <c:v>74.676999999999978</c:v>
                </c:pt>
                <c:pt idx="215">
                  <c:v>74.60499999999999</c:v>
                </c:pt>
                <c:pt idx="216">
                  <c:v>74.299000000000007</c:v>
                </c:pt>
                <c:pt idx="217">
                  <c:v>74.295000000000002</c:v>
                </c:pt>
                <c:pt idx="218">
                  <c:v>73.929000000000002</c:v>
                </c:pt>
                <c:pt idx="219">
                  <c:v>73.685999999999979</c:v>
                </c:pt>
                <c:pt idx="220">
                  <c:v>73.501999999999995</c:v>
                </c:pt>
                <c:pt idx="221">
                  <c:v>73.348000000000013</c:v>
                </c:pt>
                <c:pt idx="222">
                  <c:v>73.069000000000003</c:v>
                </c:pt>
                <c:pt idx="223">
                  <c:v>72.995999999999995</c:v>
                </c:pt>
                <c:pt idx="224">
                  <c:v>72.678999999999988</c:v>
                </c:pt>
                <c:pt idx="225">
                  <c:v>72.35199999999999</c:v>
                </c:pt>
                <c:pt idx="226">
                  <c:v>72.694000000000003</c:v>
                </c:pt>
                <c:pt idx="227">
                  <c:v>72.334999999999994</c:v>
                </c:pt>
                <c:pt idx="228">
                  <c:v>71.946000000000026</c:v>
                </c:pt>
                <c:pt idx="229">
                  <c:v>71.531999999999996</c:v>
                </c:pt>
                <c:pt idx="230">
                  <c:v>71.680999999999983</c:v>
                </c:pt>
                <c:pt idx="231">
                  <c:v>71.632999999999981</c:v>
                </c:pt>
                <c:pt idx="232">
                  <c:v>71.582999999999998</c:v>
                </c:pt>
                <c:pt idx="233">
                  <c:v>71.042000000000002</c:v>
                </c:pt>
                <c:pt idx="234">
                  <c:v>70.864999999999995</c:v>
                </c:pt>
                <c:pt idx="235">
                  <c:v>70.348000000000013</c:v>
                </c:pt>
                <c:pt idx="236">
                  <c:v>70.134999999999991</c:v>
                </c:pt>
                <c:pt idx="237">
                  <c:v>70.127999999999986</c:v>
                </c:pt>
                <c:pt idx="238">
                  <c:v>69.874999999999986</c:v>
                </c:pt>
                <c:pt idx="239">
                  <c:v>69.040000000000006</c:v>
                </c:pt>
                <c:pt idx="240">
                  <c:v>67.918000000000006</c:v>
                </c:pt>
                <c:pt idx="241">
                  <c:v>66.695999999999998</c:v>
                </c:pt>
                <c:pt idx="242">
                  <c:v>66.501999999999995</c:v>
                </c:pt>
                <c:pt idx="243">
                  <c:v>66.293999999999997</c:v>
                </c:pt>
                <c:pt idx="244">
                  <c:v>65.995000000000005</c:v>
                </c:pt>
                <c:pt idx="245">
                  <c:v>65.694999999999993</c:v>
                </c:pt>
                <c:pt idx="246">
                  <c:v>65.319999999999993</c:v>
                </c:pt>
                <c:pt idx="247">
                  <c:v>65.147000000000006</c:v>
                </c:pt>
                <c:pt idx="248">
                  <c:v>64.933000000000007</c:v>
                </c:pt>
                <c:pt idx="249">
                  <c:v>64.787999999999997</c:v>
                </c:pt>
                <c:pt idx="250">
                  <c:v>64.706999999999994</c:v>
                </c:pt>
                <c:pt idx="251">
                  <c:v>64.503</c:v>
                </c:pt>
                <c:pt idx="252">
                  <c:v>64.406999999999996</c:v>
                </c:pt>
                <c:pt idx="253">
                  <c:v>64.124999999999986</c:v>
                </c:pt>
                <c:pt idx="254">
                  <c:v>64.042000000000002</c:v>
                </c:pt>
                <c:pt idx="255">
                  <c:v>63.949999999999996</c:v>
                </c:pt>
                <c:pt idx="256">
                  <c:v>63.768000000000065</c:v>
                </c:pt>
                <c:pt idx="257">
                  <c:v>63.395000000000003</c:v>
                </c:pt>
                <c:pt idx="258">
                  <c:v>63.454999999999998</c:v>
                </c:pt>
                <c:pt idx="259">
                  <c:v>63.347999999999999</c:v>
                </c:pt>
                <c:pt idx="260">
                  <c:v>63.225000000000072</c:v>
                </c:pt>
                <c:pt idx="261">
                  <c:v>62.894000000000005</c:v>
                </c:pt>
                <c:pt idx="262">
                  <c:v>62.824000000000005</c:v>
                </c:pt>
                <c:pt idx="263">
                  <c:v>62.803999999999995</c:v>
                </c:pt>
                <c:pt idx="264">
                  <c:v>60.013000000000005</c:v>
                </c:pt>
                <c:pt idx="265">
                  <c:v>59.806000000000004</c:v>
                </c:pt>
                <c:pt idx="266">
                  <c:v>59.422000000000011</c:v>
                </c:pt>
                <c:pt idx="267">
                  <c:v>59.205000000000013</c:v>
                </c:pt>
                <c:pt idx="268">
                  <c:v>59.126000000000012</c:v>
                </c:pt>
                <c:pt idx="269">
                  <c:v>59.046000000000006</c:v>
                </c:pt>
                <c:pt idx="270">
                  <c:v>58.698000000000064</c:v>
                </c:pt>
                <c:pt idx="271">
                  <c:v>58.776000000000003</c:v>
                </c:pt>
                <c:pt idx="272">
                  <c:v>58.678000000000011</c:v>
                </c:pt>
                <c:pt idx="273">
                  <c:v>58.697000000000003</c:v>
                </c:pt>
                <c:pt idx="274">
                  <c:v>58.68</c:v>
                </c:pt>
                <c:pt idx="275">
                  <c:v>58.258000000000003</c:v>
                </c:pt>
                <c:pt idx="276">
                  <c:v>58.234000000000002</c:v>
                </c:pt>
                <c:pt idx="277">
                  <c:v>57.462000000000003</c:v>
                </c:pt>
                <c:pt idx="278">
                  <c:v>56.633000000000003</c:v>
                </c:pt>
                <c:pt idx="279">
                  <c:v>56.525000000000013</c:v>
                </c:pt>
                <c:pt idx="280">
                  <c:v>56.286000000000001</c:v>
                </c:pt>
                <c:pt idx="281">
                  <c:v>56.047000000000004</c:v>
                </c:pt>
                <c:pt idx="282">
                  <c:v>55.602000000000011</c:v>
                </c:pt>
                <c:pt idx="283">
                  <c:v>55.039000000000001</c:v>
                </c:pt>
                <c:pt idx="284">
                  <c:v>54.843000000000004</c:v>
                </c:pt>
                <c:pt idx="285">
                  <c:v>54.647000000000006</c:v>
                </c:pt>
                <c:pt idx="286">
                  <c:v>54.449999999999996</c:v>
                </c:pt>
                <c:pt idx="287">
                  <c:v>54.491</c:v>
                </c:pt>
                <c:pt idx="288">
                  <c:v>54.309000000000005</c:v>
                </c:pt>
                <c:pt idx="289">
                  <c:v>54.303999999999995</c:v>
                </c:pt>
                <c:pt idx="290">
                  <c:v>54.085000000000001</c:v>
                </c:pt>
                <c:pt idx="291">
                  <c:v>54.01</c:v>
                </c:pt>
                <c:pt idx="292">
                  <c:v>54.088000000000001</c:v>
                </c:pt>
                <c:pt idx="293">
                  <c:v>54.006</c:v>
                </c:pt>
                <c:pt idx="294">
                  <c:v>53.567</c:v>
                </c:pt>
                <c:pt idx="295">
                  <c:v>53.306000000000004</c:v>
                </c:pt>
                <c:pt idx="296">
                  <c:v>53.168000000000013</c:v>
                </c:pt>
                <c:pt idx="297">
                  <c:v>53.104000000000006</c:v>
                </c:pt>
                <c:pt idx="298">
                  <c:v>53.042000000000002</c:v>
                </c:pt>
                <c:pt idx="299">
                  <c:v>52.988</c:v>
                </c:pt>
                <c:pt idx="300">
                  <c:v>52.934000000000005</c:v>
                </c:pt>
                <c:pt idx="301">
                  <c:v>52.891000000000005</c:v>
                </c:pt>
                <c:pt idx="302">
                  <c:v>52.708000000000013</c:v>
                </c:pt>
                <c:pt idx="303">
                  <c:v>52.422000000000011</c:v>
                </c:pt>
                <c:pt idx="304">
                  <c:v>52.616</c:v>
                </c:pt>
                <c:pt idx="305">
                  <c:v>52.226000000000013</c:v>
                </c:pt>
                <c:pt idx="306">
                  <c:v>52.224000000000011</c:v>
                </c:pt>
                <c:pt idx="307">
                  <c:v>52.168000000000013</c:v>
                </c:pt>
              </c:numCache>
            </c:numRef>
          </c:yVal>
          <c:smooth val="0"/>
        </c:ser>
        <c:dLbls>
          <c:showLegendKey val="0"/>
          <c:showVal val="0"/>
          <c:showCatName val="0"/>
          <c:showSerName val="0"/>
          <c:showPercent val="0"/>
          <c:showBubbleSize val="0"/>
        </c:dLbls>
        <c:axId val="141499712"/>
        <c:axId val="134029312"/>
      </c:scatterChart>
      <c:valAx>
        <c:axId val="141499712"/>
        <c:scaling>
          <c:orientation val="minMax"/>
          <c:max val="2"/>
          <c:min val="0"/>
        </c:scaling>
        <c:delete val="0"/>
        <c:axPos val="b"/>
        <c:majorGridlines>
          <c:spPr>
            <a:ln>
              <a:prstDash val="dash"/>
            </a:ln>
          </c:spPr>
        </c:majorGridlines>
        <c:title>
          <c:tx>
            <c:rich>
              <a:bodyPr/>
              <a:lstStyle/>
              <a:p>
                <a:pPr>
                  <a:defRPr/>
                </a:pPr>
                <a:r>
                  <a:rPr lang="en-US"/>
                  <a:t>Extension (mm)</a:t>
                </a:r>
              </a:p>
            </c:rich>
          </c:tx>
          <c:layout/>
          <c:overlay val="0"/>
        </c:title>
        <c:numFmt formatCode="General" sourceLinked="1"/>
        <c:majorTickMark val="out"/>
        <c:minorTickMark val="none"/>
        <c:tickLblPos val="nextTo"/>
        <c:spPr>
          <a:ln>
            <a:solidFill>
              <a:sysClr val="windowText" lastClr="000000"/>
            </a:solidFill>
          </a:ln>
        </c:spPr>
        <c:txPr>
          <a:bodyPr rot="0" vert="horz"/>
          <a:lstStyle/>
          <a:p>
            <a:pPr>
              <a:defRPr/>
            </a:pPr>
            <a:endParaRPr lang="en-US"/>
          </a:p>
        </c:txPr>
        <c:crossAx val="134029312"/>
        <c:crosses val="autoZero"/>
        <c:crossBetween val="midCat"/>
        <c:majorUnit val="0.1"/>
      </c:valAx>
      <c:valAx>
        <c:axId val="134029312"/>
        <c:scaling>
          <c:orientation val="minMax"/>
          <c:max val="250"/>
          <c:min val="0"/>
        </c:scaling>
        <c:delete val="0"/>
        <c:axPos val="l"/>
        <c:majorGridlines>
          <c:spPr>
            <a:ln>
              <a:prstDash val="dash"/>
            </a:ln>
          </c:spPr>
        </c:majorGridlines>
        <c:title>
          <c:tx>
            <c:rich>
              <a:bodyPr rot="-5400000" vert="horz"/>
              <a:lstStyle/>
              <a:p>
                <a:pPr>
                  <a:defRPr/>
                </a:pPr>
                <a:r>
                  <a:rPr lang="en-US"/>
                  <a:t>Load (N)</a:t>
                </a:r>
              </a:p>
            </c:rich>
          </c:tx>
          <c:layout/>
          <c:overlay val="0"/>
        </c:title>
        <c:numFmt formatCode="General" sourceLinked="1"/>
        <c:majorTickMark val="out"/>
        <c:minorTickMark val="none"/>
        <c:tickLblPos val="nextTo"/>
        <c:spPr>
          <a:ln>
            <a:solidFill>
              <a:sysClr val="windowText" lastClr="000000"/>
            </a:solidFill>
          </a:ln>
        </c:spPr>
        <c:crossAx val="141499712"/>
        <c:crossesAt val="0"/>
        <c:crossBetween val="midCat"/>
        <c:majorUnit val="25"/>
      </c:valAx>
      <c:spPr>
        <a:ln>
          <a:solidFill>
            <a:sysClr val="windowText" lastClr="000000"/>
          </a:solidFill>
        </a:ln>
      </c:spPr>
    </c:plotArea>
    <c:legend>
      <c:legendPos val="r"/>
      <c:layout>
        <c:manualLayout>
          <c:xMode val="edge"/>
          <c:yMode val="edge"/>
          <c:x val="0.72023698533840264"/>
          <c:y val="7.6772957775191747E-2"/>
          <c:w val="0.19579166658897368"/>
          <c:h val="0.40296185817998381"/>
        </c:manualLayout>
      </c:layout>
      <c:overlay val="1"/>
      <c:spPr>
        <a:solidFill>
          <a:sysClr val="window" lastClr="FFFFFF"/>
        </a:solidFill>
        <a:ln>
          <a:solidFill>
            <a:schemeClr val="tx1"/>
          </a:solidFill>
        </a:ln>
      </c:spPr>
    </c:legend>
    <c:plotVisOnly val="1"/>
    <c:dispBlanksAs val="gap"/>
    <c:showDLblsOverMax val="0"/>
  </c:chart>
  <c:spPr>
    <a:ln>
      <a:noFill/>
    </a:ln>
  </c:spPr>
  <c:txPr>
    <a:bodyPr/>
    <a:lstStyle/>
    <a:p>
      <a:pPr>
        <a:defRPr sz="12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Post irradiation 3-pt bending of N636 beams</a:t>
            </a:r>
          </a:p>
        </c:rich>
      </c:tx>
      <c:layout/>
      <c:overlay val="0"/>
    </c:title>
    <c:autoTitleDeleted val="0"/>
    <c:plotArea>
      <c:layout/>
      <c:scatterChart>
        <c:scatterStyle val="lineMarker"/>
        <c:varyColors val="0"/>
        <c:ser>
          <c:idx val="0"/>
          <c:order val="0"/>
          <c:tx>
            <c:v>Hysol 9396</c:v>
          </c:tx>
          <c:spPr>
            <a:ln w="19050">
              <a:solidFill>
                <a:schemeClr val="tx1">
                  <a:lumMod val="95000"/>
                  <a:lumOff val="5000"/>
                </a:schemeClr>
              </a:solidFill>
            </a:ln>
          </c:spPr>
          <c:marker>
            <c:symbol val="none"/>
          </c:marker>
          <c:xVal>
            <c:numRef>
              <c:f>'175-9396'!$D$3:$D$548</c:f>
              <c:numCache>
                <c:formatCode>General</c:formatCode>
                <c:ptCount val="546"/>
                <c:pt idx="0">
                  <c:v>-0.17999664060000009</c:v>
                </c:pt>
                <c:pt idx="1">
                  <c:v>-0.17999066200000008</c:v>
                </c:pt>
                <c:pt idx="2">
                  <c:v>-0.17998468300000009</c:v>
                </c:pt>
                <c:pt idx="3">
                  <c:v>-0.17997870499999999</c:v>
                </c:pt>
                <c:pt idx="4">
                  <c:v>-0.179972726</c:v>
                </c:pt>
                <c:pt idx="5">
                  <c:v>-0.17996674800000007</c:v>
                </c:pt>
                <c:pt idx="6">
                  <c:v>-0.17996076899999999</c:v>
                </c:pt>
                <c:pt idx="7">
                  <c:v>-0.17995479000000009</c:v>
                </c:pt>
                <c:pt idx="8">
                  <c:v>-0.17994881200000007</c:v>
                </c:pt>
                <c:pt idx="9">
                  <c:v>-0.17994283300000016</c:v>
                </c:pt>
                <c:pt idx="10">
                  <c:v>-0.17993685400000009</c:v>
                </c:pt>
                <c:pt idx="11">
                  <c:v>-0.17993087599999999</c:v>
                </c:pt>
                <c:pt idx="12">
                  <c:v>-0.17992489700000008</c:v>
                </c:pt>
                <c:pt idx="13">
                  <c:v>-0.17991891900000007</c:v>
                </c:pt>
                <c:pt idx="14">
                  <c:v>-0.17991294000000013</c:v>
                </c:pt>
                <c:pt idx="15">
                  <c:v>-0.17755740000000009</c:v>
                </c:pt>
                <c:pt idx="16">
                  <c:v>-0.17541700000000013</c:v>
                </c:pt>
                <c:pt idx="17">
                  <c:v>-0.17175730000000008</c:v>
                </c:pt>
                <c:pt idx="18">
                  <c:v>-0.167852</c:v>
                </c:pt>
                <c:pt idx="19">
                  <c:v>-0.16592599999999999</c:v>
                </c:pt>
                <c:pt idx="20">
                  <c:v>-0.16031899999999999</c:v>
                </c:pt>
                <c:pt idx="21">
                  <c:v>-0.15897100000000008</c:v>
                </c:pt>
                <c:pt idx="22">
                  <c:v>-0.15423100000000009</c:v>
                </c:pt>
                <c:pt idx="23">
                  <c:v>-0.15192200000000008</c:v>
                </c:pt>
                <c:pt idx="24">
                  <c:v>-0.14695800000000006</c:v>
                </c:pt>
                <c:pt idx="25">
                  <c:v>-0.14530499999999999</c:v>
                </c:pt>
                <c:pt idx="26">
                  <c:v>-0.14218399999999998</c:v>
                </c:pt>
                <c:pt idx="27">
                  <c:v>-0.13884099999999999</c:v>
                </c:pt>
                <c:pt idx="28">
                  <c:v>-0.136132</c:v>
                </c:pt>
                <c:pt idx="29">
                  <c:v>-0.13051800000000008</c:v>
                </c:pt>
                <c:pt idx="30">
                  <c:v>-0.12877899999999998</c:v>
                </c:pt>
                <c:pt idx="31">
                  <c:v>-0.12616999999999998</c:v>
                </c:pt>
                <c:pt idx="32">
                  <c:v>-0.12222000000000006</c:v>
                </c:pt>
                <c:pt idx="33">
                  <c:v>-0.11771499999999999</c:v>
                </c:pt>
                <c:pt idx="34">
                  <c:v>-0.114339</c:v>
                </c:pt>
                <c:pt idx="35">
                  <c:v>-0.11133299999999995</c:v>
                </c:pt>
                <c:pt idx="36">
                  <c:v>-0.10832799999999998</c:v>
                </c:pt>
                <c:pt idx="37">
                  <c:v>-0.10526199999999999</c:v>
                </c:pt>
                <c:pt idx="38">
                  <c:v>-0.10172500000000007</c:v>
                </c:pt>
                <c:pt idx="39">
                  <c:v>-9.8329000000000027E-2</c:v>
                </c:pt>
                <c:pt idx="40">
                  <c:v>-9.4978000000000021E-2</c:v>
                </c:pt>
                <c:pt idx="41">
                  <c:v>-9.1628000000000071E-2</c:v>
                </c:pt>
                <c:pt idx="42">
                  <c:v>-8.8277000000000022E-2</c:v>
                </c:pt>
                <c:pt idx="43">
                  <c:v>-8.4894000000000081E-2</c:v>
                </c:pt>
                <c:pt idx="44">
                  <c:v>-8.1482999999999986E-2</c:v>
                </c:pt>
                <c:pt idx="45">
                  <c:v>-7.8070000000000001E-2</c:v>
                </c:pt>
                <c:pt idx="46">
                  <c:v>-7.471000000000004E-2</c:v>
                </c:pt>
                <c:pt idx="47">
                  <c:v>-7.1569999999999995E-2</c:v>
                </c:pt>
                <c:pt idx="48">
                  <c:v>-6.8439999999999987E-2</c:v>
                </c:pt>
                <c:pt idx="49">
                  <c:v>-6.5309999999999993E-2</c:v>
                </c:pt>
                <c:pt idx="50">
                  <c:v>-6.2179999999999999E-2</c:v>
                </c:pt>
                <c:pt idx="51">
                  <c:v>-5.8979999999999977E-2</c:v>
                </c:pt>
                <c:pt idx="52">
                  <c:v>-5.575999999999999E-2</c:v>
                </c:pt>
                <c:pt idx="53">
                  <c:v>-5.2549999999999986E-2</c:v>
                </c:pt>
                <c:pt idx="54">
                  <c:v>-4.9340000000000023E-2</c:v>
                </c:pt>
                <c:pt idx="55">
                  <c:v>-4.4149999999999995E-2</c:v>
                </c:pt>
                <c:pt idx="56">
                  <c:v>-4.0770000000000001E-2</c:v>
                </c:pt>
                <c:pt idx="57">
                  <c:v>-3.7399999999999996E-2</c:v>
                </c:pt>
                <c:pt idx="58">
                  <c:v>-3.4019999999999995E-2</c:v>
                </c:pt>
                <c:pt idx="59">
                  <c:v>-3.0850000000000002E-2</c:v>
                </c:pt>
                <c:pt idx="60">
                  <c:v>-2.8019999999999989E-2</c:v>
                </c:pt>
                <c:pt idx="61">
                  <c:v>-2.5179999999999991E-2</c:v>
                </c:pt>
                <c:pt idx="62">
                  <c:v>-2.2349999999999991E-2</c:v>
                </c:pt>
                <c:pt idx="63">
                  <c:v>-1.951000000000001E-2</c:v>
                </c:pt>
                <c:pt idx="64">
                  <c:v>-1.4369999999999994E-2</c:v>
                </c:pt>
                <c:pt idx="65">
                  <c:v>-1.0880000000000006E-2</c:v>
                </c:pt>
                <c:pt idx="66">
                  <c:v>-7.3899999999999843E-3</c:v>
                </c:pt>
                <c:pt idx="67">
                  <c:v>-3.9099999999999994E-3</c:v>
                </c:pt>
                <c:pt idx="68">
                  <c:v>-8.9999999999998523E-4</c:v>
                </c:pt>
                <c:pt idx="69">
                  <c:v>1.6200000000000112E-3</c:v>
                </c:pt>
                <c:pt idx="70">
                  <c:v>4.1500000000000174E-3</c:v>
                </c:pt>
                <c:pt idx="71">
                  <c:v>7.1400000000000109E-3</c:v>
                </c:pt>
                <c:pt idx="72">
                  <c:v>1.0349999999999998E-2</c:v>
                </c:pt>
                <c:pt idx="73">
                  <c:v>1.3750000000000021E-2</c:v>
                </c:pt>
                <c:pt idx="74">
                  <c:v>1.7460000000000003E-2</c:v>
                </c:pt>
                <c:pt idx="75">
                  <c:v>2.1450000000000011E-2</c:v>
                </c:pt>
                <c:pt idx="76">
                  <c:v>2.545E-2</c:v>
                </c:pt>
                <c:pt idx="77">
                  <c:v>2.9450000000000011E-2</c:v>
                </c:pt>
                <c:pt idx="78">
                  <c:v>3.2320000000000015E-2</c:v>
                </c:pt>
                <c:pt idx="79">
                  <c:v>3.5140000000000005E-2</c:v>
                </c:pt>
                <c:pt idx="80">
                  <c:v>3.8780000000000009E-2</c:v>
                </c:pt>
                <c:pt idx="81">
                  <c:v>4.2520000000000002E-2</c:v>
                </c:pt>
                <c:pt idx="82">
                  <c:v>4.5410000000000034E-2</c:v>
                </c:pt>
                <c:pt idx="83">
                  <c:v>4.829E-2</c:v>
                </c:pt>
                <c:pt idx="84">
                  <c:v>5.1479999999999977E-2</c:v>
                </c:pt>
                <c:pt idx="85">
                  <c:v>5.5000000000000014E-2</c:v>
                </c:pt>
                <c:pt idx="86">
                  <c:v>5.8529999999999985E-2</c:v>
                </c:pt>
                <c:pt idx="87">
                  <c:v>6.2220000000000004E-2</c:v>
                </c:pt>
                <c:pt idx="88">
                  <c:v>6.5960000000000032E-2</c:v>
                </c:pt>
                <c:pt idx="89">
                  <c:v>6.9690000000000044E-2</c:v>
                </c:pt>
                <c:pt idx="90">
                  <c:v>7.2950000000000029E-2</c:v>
                </c:pt>
                <c:pt idx="91">
                  <c:v>7.5410000000000033E-2</c:v>
                </c:pt>
                <c:pt idx="92">
                  <c:v>7.7880000000000033E-2</c:v>
                </c:pt>
                <c:pt idx="93">
                  <c:v>8.1350000000000047E-2</c:v>
                </c:pt>
                <c:pt idx="94">
                  <c:v>8.5060000000000024E-2</c:v>
                </c:pt>
                <c:pt idx="95">
                  <c:v>8.8550000000000101E-2</c:v>
                </c:pt>
                <c:pt idx="96">
                  <c:v>9.1380000000000031E-2</c:v>
                </c:pt>
                <c:pt idx="97">
                  <c:v>9.4310000000000005E-2</c:v>
                </c:pt>
                <c:pt idx="98">
                  <c:v>9.9040000000000045E-2</c:v>
                </c:pt>
                <c:pt idx="99">
                  <c:v>0.10219000000000004</c:v>
                </c:pt>
                <c:pt idx="100">
                  <c:v>0.10447000000000002</c:v>
                </c:pt>
                <c:pt idx="101">
                  <c:v>0.10674000000000004</c:v>
                </c:pt>
                <c:pt idx="102">
                  <c:v>0.11094999999999994</c:v>
                </c:pt>
                <c:pt idx="103">
                  <c:v>0.11485000000000001</c:v>
                </c:pt>
                <c:pt idx="104">
                  <c:v>0.11680000000000001</c:v>
                </c:pt>
                <c:pt idx="105">
                  <c:v>0.11942000000000007</c:v>
                </c:pt>
                <c:pt idx="106">
                  <c:v>0.12447999999999998</c:v>
                </c:pt>
                <c:pt idx="107">
                  <c:v>0.12822</c:v>
                </c:pt>
                <c:pt idx="108">
                  <c:v>0.13131999999999999</c:v>
                </c:pt>
                <c:pt idx="109">
                  <c:v>0.13399000000000008</c:v>
                </c:pt>
                <c:pt idx="110">
                  <c:v>0.13666999999999999</c:v>
                </c:pt>
                <c:pt idx="111">
                  <c:v>0.13991000000000012</c:v>
                </c:pt>
                <c:pt idx="112">
                  <c:v>0.14485000000000003</c:v>
                </c:pt>
                <c:pt idx="113">
                  <c:v>0.14795000000000011</c:v>
                </c:pt>
                <c:pt idx="114">
                  <c:v>0.1510500000000001</c:v>
                </c:pt>
                <c:pt idx="115">
                  <c:v>0.15435000000000001</c:v>
                </c:pt>
                <c:pt idx="116">
                  <c:v>0.15771000000000018</c:v>
                </c:pt>
                <c:pt idx="117">
                  <c:v>0.1620400000000001</c:v>
                </c:pt>
                <c:pt idx="118">
                  <c:v>0.16561999999999999</c:v>
                </c:pt>
                <c:pt idx="119">
                  <c:v>0.16920000000000004</c:v>
                </c:pt>
                <c:pt idx="120">
                  <c:v>0.17279000000000008</c:v>
                </c:pt>
                <c:pt idx="121">
                  <c:v>0.17636000000000004</c:v>
                </c:pt>
                <c:pt idx="122">
                  <c:v>0.17946000000000009</c:v>
                </c:pt>
                <c:pt idx="123">
                  <c:v>0.18256000000000008</c:v>
                </c:pt>
                <c:pt idx="124">
                  <c:v>0.18567</c:v>
                </c:pt>
                <c:pt idx="125">
                  <c:v>0.18867</c:v>
                </c:pt>
                <c:pt idx="126">
                  <c:v>0.19148999999999999</c:v>
                </c:pt>
                <c:pt idx="127">
                  <c:v>0.19430999999999998</c:v>
                </c:pt>
                <c:pt idx="128">
                  <c:v>0.19713999999999998</c:v>
                </c:pt>
                <c:pt idx="129">
                  <c:v>0.2002300000000001</c:v>
                </c:pt>
                <c:pt idx="130">
                  <c:v>0.20337</c:v>
                </c:pt>
                <c:pt idx="131">
                  <c:v>0.20693000000000009</c:v>
                </c:pt>
                <c:pt idx="132">
                  <c:v>0.21052999999999999</c:v>
                </c:pt>
                <c:pt idx="133">
                  <c:v>0.21456000000000011</c:v>
                </c:pt>
                <c:pt idx="134">
                  <c:v>0.2178800000000001</c:v>
                </c:pt>
                <c:pt idx="135">
                  <c:v>0.22006999999999999</c:v>
                </c:pt>
                <c:pt idx="136">
                  <c:v>0.22278999999999999</c:v>
                </c:pt>
                <c:pt idx="137">
                  <c:v>0.22647</c:v>
                </c:pt>
                <c:pt idx="138">
                  <c:v>0.23015000000000002</c:v>
                </c:pt>
                <c:pt idx="139">
                  <c:v>0.23393000000000011</c:v>
                </c:pt>
                <c:pt idx="140">
                  <c:v>0.23794000000000007</c:v>
                </c:pt>
                <c:pt idx="141">
                  <c:v>0.24194000000000013</c:v>
                </c:pt>
                <c:pt idx="142">
                  <c:v>0.24471000000000007</c:v>
                </c:pt>
                <c:pt idx="143">
                  <c:v>0.24894000000000013</c:v>
                </c:pt>
                <c:pt idx="144">
                  <c:v>0.25155</c:v>
                </c:pt>
                <c:pt idx="145">
                  <c:v>0.25448000000000015</c:v>
                </c:pt>
                <c:pt idx="146">
                  <c:v>0.25790000000000002</c:v>
                </c:pt>
                <c:pt idx="147">
                  <c:v>0.26132000000000016</c:v>
                </c:pt>
                <c:pt idx="148">
                  <c:v>0.26443</c:v>
                </c:pt>
                <c:pt idx="149">
                  <c:v>0.26770000000000005</c:v>
                </c:pt>
                <c:pt idx="150">
                  <c:v>0.27117000000000002</c:v>
                </c:pt>
                <c:pt idx="151">
                  <c:v>0.27464</c:v>
                </c:pt>
                <c:pt idx="152">
                  <c:v>0.27818000000000015</c:v>
                </c:pt>
                <c:pt idx="153">
                  <c:v>0.28202000000000021</c:v>
                </c:pt>
                <c:pt idx="154">
                  <c:v>0.28586000000000017</c:v>
                </c:pt>
                <c:pt idx="155">
                  <c:v>0.28950000000000015</c:v>
                </c:pt>
                <c:pt idx="156">
                  <c:v>0.29168000000000022</c:v>
                </c:pt>
                <c:pt idx="157">
                  <c:v>0.29386000000000018</c:v>
                </c:pt>
                <c:pt idx="158">
                  <c:v>0.29720000000000002</c:v>
                </c:pt>
                <c:pt idx="159">
                  <c:v>0.30072000000000021</c:v>
                </c:pt>
                <c:pt idx="160">
                  <c:v>0.30424000000000001</c:v>
                </c:pt>
                <c:pt idx="161">
                  <c:v>0.30763000000000001</c:v>
                </c:pt>
                <c:pt idx="162">
                  <c:v>0.31099000000000027</c:v>
                </c:pt>
                <c:pt idx="163">
                  <c:v>0.31443000000000026</c:v>
                </c:pt>
                <c:pt idx="164">
                  <c:v>0.31788000000000033</c:v>
                </c:pt>
                <c:pt idx="165">
                  <c:v>0.3211400000000002</c:v>
                </c:pt>
                <c:pt idx="166">
                  <c:v>0.32424000000000008</c:v>
                </c:pt>
                <c:pt idx="167">
                  <c:v>0.32766000000000017</c:v>
                </c:pt>
                <c:pt idx="168">
                  <c:v>0.3311300000000002</c:v>
                </c:pt>
                <c:pt idx="169">
                  <c:v>0.33460000000000018</c:v>
                </c:pt>
                <c:pt idx="170">
                  <c:v>0.33839000000000025</c:v>
                </c:pt>
                <c:pt idx="171">
                  <c:v>0.3422</c:v>
                </c:pt>
                <c:pt idx="172">
                  <c:v>0.34601000000000015</c:v>
                </c:pt>
                <c:pt idx="173">
                  <c:v>0.34869</c:v>
                </c:pt>
                <c:pt idx="174">
                  <c:v>0.35080000000000022</c:v>
                </c:pt>
                <c:pt idx="175">
                  <c:v>0.35373000000000004</c:v>
                </c:pt>
                <c:pt idx="176">
                  <c:v>0.35734000000000021</c:v>
                </c:pt>
                <c:pt idx="177">
                  <c:v>0.36096000000000017</c:v>
                </c:pt>
                <c:pt idx="178">
                  <c:v>0.36511000000000021</c:v>
                </c:pt>
                <c:pt idx="179">
                  <c:v>0.36835000000000018</c:v>
                </c:pt>
                <c:pt idx="180">
                  <c:v>0.37161000000000022</c:v>
                </c:pt>
                <c:pt idx="181">
                  <c:v>0.37495000000000023</c:v>
                </c:pt>
                <c:pt idx="182">
                  <c:v>0.37830000000000036</c:v>
                </c:pt>
                <c:pt idx="183">
                  <c:v>0.38129000000000007</c:v>
                </c:pt>
                <c:pt idx="184">
                  <c:v>0.38418000000000024</c:v>
                </c:pt>
                <c:pt idx="185">
                  <c:v>0.38716000000000017</c:v>
                </c:pt>
                <c:pt idx="186">
                  <c:v>0.39057000000000036</c:v>
                </c:pt>
                <c:pt idx="187">
                  <c:v>0.39515000000000022</c:v>
                </c:pt>
                <c:pt idx="188">
                  <c:v>0.39784000000000036</c:v>
                </c:pt>
                <c:pt idx="189">
                  <c:v>0.40126000000000001</c:v>
                </c:pt>
                <c:pt idx="190">
                  <c:v>0.40468000000000015</c:v>
                </c:pt>
                <c:pt idx="191">
                  <c:v>0.40810000000000002</c:v>
                </c:pt>
                <c:pt idx="192">
                  <c:v>0.41177000000000002</c:v>
                </c:pt>
                <c:pt idx="193">
                  <c:v>0.4152900000000001</c:v>
                </c:pt>
                <c:pt idx="194">
                  <c:v>0.41869000000000006</c:v>
                </c:pt>
                <c:pt idx="195">
                  <c:v>0.42174000000000006</c:v>
                </c:pt>
                <c:pt idx="196">
                  <c:v>0.42415000000000008</c:v>
                </c:pt>
                <c:pt idx="197">
                  <c:v>0.42684000000000022</c:v>
                </c:pt>
                <c:pt idx="198">
                  <c:v>0.43100000000000022</c:v>
                </c:pt>
                <c:pt idx="199">
                  <c:v>0.43516000000000021</c:v>
                </c:pt>
                <c:pt idx="200">
                  <c:v>0.43849000000000027</c:v>
                </c:pt>
                <c:pt idx="201">
                  <c:v>0.44138000000000022</c:v>
                </c:pt>
                <c:pt idx="202">
                  <c:v>0.44453000000000004</c:v>
                </c:pt>
                <c:pt idx="203">
                  <c:v>0.44777000000000006</c:v>
                </c:pt>
                <c:pt idx="204">
                  <c:v>0.45231000000000021</c:v>
                </c:pt>
                <c:pt idx="205">
                  <c:v>0.45519000000000004</c:v>
                </c:pt>
                <c:pt idx="206">
                  <c:v>0.45816000000000001</c:v>
                </c:pt>
                <c:pt idx="207">
                  <c:v>0.46126000000000006</c:v>
                </c:pt>
                <c:pt idx="208">
                  <c:v>0.46436000000000022</c:v>
                </c:pt>
                <c:pt idx="209">
                  <c:v>0.4675600000000002</c:v>
                </c:pt>
                <c:pt idx="210">
                  <c:v>0.47112000000000021</c:v>
                </c:pt>
                <c:pt idx="211">
                  <c:v>0.47467000000000015</c:v>
                </c:pt>
                <c:pt idx="212">
                  <c:v>0.47814000000000001</c:v>
                </c:pt>
                <c:pt idx="213">
                  <c:v>0.48074</c:v>
                </c:pt>
                <c:pt idx="214">
                  <c:v>0.48375000000000001</c:v>
                </c:pt>
                <c:pt idx="215">
                  <c:v>0.48734000000000022</c:v>
                </c:pt>
                <c:pt idx="216">
                  <c:v>0.4909300000000002</c:v>
                </c:pt>
                <c:pt idx="217">
                  <c:v>0.49397000000000024</c:v>
                </c:pt>
                <c:pt idx="218">
                  <c:v>0.49653000000000008</c:v>
                </c:pt>
                <c:pt idx="219">
                  <c:v>0.49908000000000025</c:v>
                </c:pt>
                <c:pt idx="220">
                  <c:v>0.50272000000000039</c:v>
                </c:pt>
                <c:pt idx="221">
                  <c:v>0.50682000000000005</c:v>
                </c:pt>
                <c:pt idx="222">
                  <c:v>0.5108699999999996</c:v>
                </c:pt>
                <c:pt idx="223">
                  <c:v>0.51478000000000002</c:v>
                </c:pt>
                <c:pt idx="224">
                  <c:v>0.51869000000000043</c:v>
                </c:pt>
                <c:pt idx="225">
                  <c:v>0.5222500000000001</c:v>
                </c:pt>
                <c:pt idx="226">
                  <c:v>0.5240499999999999</c:v>
                </c:pt>
                <c:pt idx="227">
                  <c:v>0.52685000000000004</c:v>
                </c:pt>
                <c:pt idx="228">
                  <c:v>0.53059000000000012</c:v>
                </c:pt>
                <c:pt idx="229">
                  <c:v>0.53434000000000004</c:v>
                </c:pt>
                <c:pt idx="230">
                  <c:v>0.53815999999999997</c:v>
                </c:pt>
                <c:pt idx="231">
                  <c:v>0.54136999999999957</c:v>
                </c:pt>
                <c:pt idx="232">
                  <c:v>0.54442999999999997</c:v>
                </c:pt>
                <c:pt idx="233">
                  <c:v>0.54817000000000005</c:v>
                </c:pt>
                <c:pt idx="234">
                  <c:v>0.5519099999999999</c:v>
                </c:pt>
                <c:pt idx="235">
                  <c:v>0.55478000000000005</c:v>
                </c:pt>
                <c:pt idx="236">
                  <c:v>0.55735000000000001</c:v>
                </c:pt>
                <c:pt idx="237">
                  <c:v>0.5606800000000004</c:v>
                </c:pt>
                <c:pt idx="238">
                  <c:v>0.56400000000000039</c:v>
                </c:pt>
                <c:pt idx="239">
                  <c:v>0.56880000000000031</c:v>
                </c:pt>
                <c:pt idx="240">
                  <c:v>0.57106999999999997</c:v>
                </c:pt>
                <c:pt idx="241">
                  <c:v>0.5742799999999999</c:v>
                </c:pt>
                <c:pt idx="242">
                  <c:v>0.57851999999999959</c:v>
                </c:pt>
                <c:pt idx="243">
                  <c:v>0.58189000000000002</c:v>
                </c:pt>
                <c:pt idx="244">
                  <c:v>0.58382000000000001</c:v>
                </c:pt>
                <c:pt idx="245">
                  <c:v>0.5864899999999994</c:v>
                </c:pt>
                <c:pt idx="246">
                  <c:v>0.59054000000000006</c:v>
                </c:pt>
                <c:pt idx="247">
                  <c:v>0.59547999999999968</c:v>
                </c:pt>
                <c:pt idx="248">
                  <c:v>0.59871000000000008</c:v>
                </c:pt>
                <c:pt idx="249">
                  <c:v>0.60077000000000036</c:v>
                </c:pt>
                <c:pt idx="250">
                  <c:v>0.6041500000000003</c:v>
                </c:pt>
                <c:pt idx="251">
                  <c:v>0.6081399999999999</c:v>
                </c:pt>
                <c:pt idx="252">
                  <c:v>0.61203999999999992</c:v>
                </c:pt>
                <c:pt idx="253">
                  <c:v>0.61495999999999995</c:v>
                </c:pt>
                <c:pt idx="254">
                  <c:v>0.61833000000000005</c:v>
                </c:pt>
                <c:pt idx="255">
                  <c:v>0.62264000000000075</c:v>
                </c:pt>
                <c:pt idx="256">
                  <c:v>0.62695000000000023</c:v>
                </c:pt>
                <c:pt idx="257">
                  <c:v>0.62822000000000033</c:v>
                </c:pt>
                <c:pt idx="258">
                  <c:v>0.63209000000000048</c:v>
                </c:pt>
                <c:pt idx="259">
                  <c:v>0.63596999999999992</c:v>
                </c:pt>
                <c:pt idx="260">
                  <c:v>0.63985000000000036</c:v>
                </c:pt>
                <c:pt idx="261">
                  <c:v>0.64267000000000074</c:v>
                </c:pt>
                <c:pt idx="262">
                  <c:v>0.64436000000000004</c:v>
                </c:pt>
                <c:pt idx="263">
                  <c:v>0.64780000000000026</c:v>
                </c:pt>
                <c:pt idx="264">
                  <c:v>0.65124000000000049</c:v>
                </c:pt>
                <c:pt idx="265">
                  <c:v>0.65468000000000026</c:v>
                </c:pt>
                <c:pt idx="266">
                  <c:v>0.65825000000000033</c:v>
                </c:pt>
                <c:pt idx="267">
                  <c:v>0.66191000000000033</c:v>
                </c:pt>
                <c:pt idx="268">
                  <c:v>0.66558000000000039</c:v>
                </c:pt>
                <c:pt idx="269">
                  <c:v>0.66924000000000072</c:v>
                </c:pt>
                <c:pt idx="270">
                  <c:v>0.67125000000000024</c:v>
                </c:pt>
                <c:pt idx="271">
                  <c:v>0.6735800000000004</c:v>
                </c:pt>
                <c:pt idx="272">
                  <c:v>0.67713000000000034</c:v>
                </c:pt>
                <c:pt idx="273">
                  <c:v>0.68128000000000011</c:v>
                </c:pt>
                <c:pt idx="274">
                  <c:v>0.68541000000000007</c:v>
                </c:pt>
                <c:pt idx="275">
                  <c:v>0.68803999999999998</c:v>
                </c:pt>
                <c:pt idx="276">
                  <c:v>0.6908399999999999</c:v>
                </c:pt>
                <c:pt idx="277">
                  <c:v>0.69430999999999998</c:v>
                </c:pt>
                <c:pt idx="278">
                  <c:v>0.6977800000000004</c:v>
                </c:pt>
                <c:pt idx="279">
                  <c:v>0.7012799999999999</c:v>
                </c:pt>
                <c:pt idx="280">
                  <c:v>0.7047699999999999</c:v>
                </c:pt>
                <c:pt idx="281">
                  <c:v>0.70826999999999996</c:v>
                </c:pt>
                <c:pt idx="282">
                  <c:v>0.71177000000000035</c:v>
                </c:pt>
                <c:pt idx="283">
                  <c:v>0.71422999999999992</c:v>
                </c:pt>
                <c:pt idx="284">
                  <c:v>0.7165999999999999</c:v>
                </c:pt>
                <c:pt idx="285">
                  <c:v>0.71910000000000041</c:v>
                </c:pt>
                <c:pt idx="286">
                  <c:v>0.72353000000000001</c:v>
                </c:pt>
                <c:pt idx="287">
                  <c:v>0.72797000000000034</c:v>
                </c:pt>
                <c:pt idx="288">
                  <c:v>0.73163000000000034</c:v>
                </c:pt>
                <c:pt idx="289">
                  <c:v>0.73510999999999993</c:v>
                </c:pt>
                <c:pt idx="290">
                  <c:v>0.73859999999999992</c:v>
                </c:pt>
                <c:pt idx="291">
                  <c:v>0.74208000000000041</c:v>
                </c:pt>
                <c:pt idx="292">
                  <c:v>0.74456999999999962</c:v>
                </c:pt>
                <c:pt idx="293">
                  <c:v>0.74706000000000039</c:v>
                </c:pt>
                <c:pt idx="294">
                  <c:v>0.7509100000000003</c:v>
                </c:pt>
                <c:pt idx="295">
                  <c:v>0.75476000000000043</c:v>
                </c:pt>
                <c:pt idx="296">
                  <c:v>0.75827000000000033</c:v>
                </c:pt>
                <c:pt idx="297">
                  <c:v>0.76137000000000044</c:v>
                </c:pt>
                <c:pt idx="298">
                  <c:v>0.76464000000000054</c:v>
                </c:pt>
                <c:pt idx="299">
                  <c:v>0.76797000000000049</c:v>
                </c:pt>
                <c:pt idx="300">
                  <c:v>0.77110000000000023</c:v>
                </c:pt>
                <c:pt idx="301">
                  <c:v>0.7740600000000003</c:v>
                </c:pt>
                <c:pt idx="302">
                  <c:v>0.77703000000000044</c:v>
                </c:pt>
                <c:pt idx="303">
                  <c:v>0.77999000000000052</c:v>
                </c:pt>
                <c:pt idx="304">
                  <c:v>0.7841800000000001</c:v>
                </c:pt>
                <c:pt idx="305">
                  <c:v>0.78878000000000004</c:v>
                </c:pt>
                <c:pt idx="306">
                  <c:v>0.79188999999999998</c:v>
                </c:pt>
                <c:pt idx="307">
                  <c:v>0.79499999999999993</c:v>
                </c:pt>
                <c:pt idx="308">
                  <c:v>0.79810000000000003</c:v>
                </c:pt>
                <c:pt idx="309">
                  <c:v>0.80231999999999959</c:v>
                </c:pt>
                <c:pt idx="310">
                  <c:v>0.80528</c:v>
                </c:pt>
                <c:pt idx="311">
                  <c:v>0.80823</c:v>
                </c:pt>
                <c:pt idx="312">
                  <c:v>0.81118000000000001</c:v>
                </c:pt>
                <c:pt idx="313">
                  <c:v>0.81499999999999995</c:v>
                </c:pt>
                <c:pt idx="314">
                  <c:v>0.81882000000000044</c:v>
                </c:pt>
                <c:pt idx="315">
                  <c:v>0.82230000000000003</c:v>
                </c:pt>
                <c:pt idx="316">
                  <c:v>0.82580000000000042</c:v>
                </c:pt>
                <c:pt idx="317">
                  <c:v>0.82920000000000049</c:v>
                </c:pt>
                <c:pt idx="318">
                  <c:v>0.83210000000000039</c:v>
                </c:pt>
                <c:pt idx="319">
                  <c:v>0.83480000000000032</c:v>
                </c:pt>
                <c:pt idx="320">
                  <c:v>0.83760000000000046</c:v>
                </c:pt>
                <c:pt idx="321">
                  <c:v>0.84130000000000049</c:v>
                </c:pt>
                <c:pt idx="322">
                  <c:v>0.8451000000000003</c:v>
                </c:pt>
                <c:pt idx="323">
                  <c:v>0.84870000000000034</c:v>
                </c:pt>
                <c:pt idx="324">
                  <c:v>0.8522000000000004</c:v>
                </c:pt>
                <c:pt idx="325">
                  <c:v>0.85570000000000046</c:v>
                </c:pt>
                <c:pt idx="326">
                  <c:v>0.85910000000000031</c:v>
                </c:pt>
                <c:pt idx="327">
                  <c:v>0.86190000000000044</c:v>
                </c:pt>
                <c:pt idx="328">
                  <c:v>0.86470000000000036</c:v>
                </c:pt>
                <c:pt idx="329">
                  <c:v>0.8676000000000007</c:v>
                </c:pt>
                <c:pt idx="330">
                  <c:v>0.87050000000000005</c:v>
                </c:pt>
                <c:pt idx="331">
                  <c:v>0.87390000000000045</c:v>
                </c:pt>
                <c:pt idx="332">
                  <c:v>0.8775000000000005</c:v>
                </c:pt>
                <c:pt idx="333">
                  <c:v>0.88119999999999998</c:v>
                </c:pt>
                <c:pt idx="334">
                  <c:v>0.88490000000000002</c:v>
                </c:pt>
                <c:pt idx="335">
                  <c:v>0.88810000000000011</c:v>
                </c:pt>
                <c:pt idx="336">
                  <c:v>0.89050000000000007</c:v>
                </c:pt>
                <c:pt idx="337">
                  <c:v>0.89300000000000002</c:v>
                </c:pt>
                <c:pt idx="338">
                  <c:v>0.89580000000000015</c:v>
                </c:pt>
                <c:pt idx="339">
                  <c:v>0.90080000000000005</c:v>
                </c:pt>
                <c:pt idx="340">
                  <c:v>0.90529999999999999</c:v>
                </c:pt>
                <c:pt idx="341">
                  <c:v>0.90900000000000003</c:v>
                </c:pt>
                <c:pt idx="342">
                  <c:v>0.91260000000000041</c:v>
                </c:pt>
                <c:pt idx="343">
                  <c:v>0.91630000000000011</c:v>
                </c:pt>
                <c:pt idx="344">
                  <c:v>0.9194</c:v>
                </c:pt>
                <c:pt idx="345">
                  <c:v>0.92220000000000013</c:v>
                </c:pt>
                <c:pt idx="346">
                  <c:v>0.92510000000000003</c:v>
                </c:pt>
                <c:pt idx="347">
                  <c:v>0.9279000000000005</c:v>
                </c:pt>
                <c:pt idx="348">
                  <c:v>0.93120000000000003</c:v>
                </c:pt>
                <c:pt idx="349">
                  <c:v>0.93480000000000041</c:v>
                </c:pt>
                <c:pt idx="350">
                  <c:v>0.93870000000000042</c:v>
                </c:pt>
                <c:pt idx="351">
                  <c:v>0.94260000000000044</c:v>
                </c:pt>
                <c:pt idx="352">
                  <c:v>0.94650000000000012</c:v>
                </c:pt>
                <c:pt idx="353">
                  <c:v>0.9481000000000005</c:v>
                </c:pt>
                <c:pt idx="354">
                  <c:v>0.95180000000000031</c:v>
                </c:pt>
                <c:pt idx="355">
                  <c:v>0.95560000000000034</c:v>
                </c:pt>
                <c:pt idx="356">
                  <c:v>0.95930000000000004</c:v>
                </c:pt>
                <c:pt idx="357">
                  <c:v>0.96210000000000029</c:v>
                </c:pt>
                <c:pt idx="358">
                  <c:v>0.96460000000000046</c:v>
                </c:pt>
                <c:pt idx="359">
                  <c:v>0.96810000000000029</c:v>
                </c:pt>
                <c:pt idx="360">
                  <c:v>0.97180000000000033</c:v>
                </c:pt>
                <c:pt idx="361">
                  <c:v>0.97540000000000004</c:v>
                </c:pt>
                <c:pt idx="362">
                  <c:v>0.9792000000000004</c:v>
                </c:pt>
                <c:pt idx="363">
                  <c:v>0.9830000000000001</c:v>
                </c:pt>
                <c:pt idx="364">
                  <c:v>0.98609999999999998</c:v>
                </c:pt>
                <c:pt idx="365">
                  <c:v>0.98910000000000009</c:v>
                </c:pt>
                <c:pt idx="366">
                  <c:v>0.99219999999999997</c:v>
                </c:pt>
                <c:pt idx="367">
                  <c:v>0.99520000000000008</c:v>
                </c:pt>
                <c:pt idx="368">
                  <c:v>0.99839999999999962</c:v>
                </c:pt>
                <c:pt idx="369">
                  <c:v>1.0014999999999994</c:v>
                </c:pt>
                <c:pt idx="370">
                  <c:v>1.0046999999999995</c:v>
                </c:pt>
                <c:pt idx="371">
                  <c:v>1.008</c:v>
                </c:pt>
                <c:pt idx="372">
                  <c:v>1.0116999999999994</c:v>
                </c:pt>
                <c:pt idx="373">
                  <c:v>1.0153999999999994</c:v>
                </c:pt>
                <c:pt idx="374">
                  <c:v>1.0190999999999995</c:v>
                </c:pt>
                <c:pt idx="375">
                  <c:v>1.0224</c:v>
                </c:pt>
                <c:pt idx="376">
                  <c:v>1.0253999999999994</c:v>
                </c:pt>
                <c:pt idx="377">
                  <c:v>1.0286</c:v>
                </c:pt>
                <c:pt idx="378">
                  <c:v>1.0317999999999994</c:v>
                </c:pt>
                <c:pt idx="379">
                  <c:v>1.0349999999999995</c:v>
                </c:pt>
                <c:pt idx="380">
                  <c:v>1.0388000000000002</c:v>
                </c:pt>
                <c:pt idx="381">
                  <c:v>1.0426</c:v>
                </c:pt>
                <c:pt idx="382">
                  <c:v>1.0464</c:v>
                </c:pt>
                <c:pt idx="383">
                  <c:v>1.0497999999999994</c:v>
                </c:pt>
                <c:pt idx="384">
                  <c:v>1.0516999999999994</c:v>
                </c:pt>
                <c:pt idx="385">
                  <c:v>1.0549000000000002</c:v>
                </c:pt>
                <c:pt idx="386">
                  <c:v>1.0582</c:v>
                </c:pt>
                <c:pt idx="387">
                  <c:v>1.0614999999999994</c:v>
                </c:pt>
                <c:pt idx="388">
                  <c:v>1.0657999999999994</c:v>
                </c:pt>
                <c:pt idx="389">
                  <c:v>1.0692000000000002</c:v>
                </c:pt>
                <c:pt idx="390">
                  <c:v>1.0724</c:v>
                </c:pt>
                <c:pt idx="391">
                  <c:v>1.0755999999999994</c:v>
                </c:pt>
                <c:pt idx="392">
                  <c:v>1.0789</c:v>
                </c:pt>
                <c:pt idx="393">
                  <c:v>1.0823</c:v>
                </c:pt>
                <c:pt idx="394">
                  <c:v>1.0857999999999994</c:v>
                </c:pt>
                <c:pt idx="395">
                  <c:v>1.0893999999999995</c:v>
                </c:pt>
                <c:pt idx="396">
                  <c:v>1.0924</c:v>
                </c:pt>
                <c:pt idx="397">
                  <c:v>1.0948</c:v>
                </c:pt>
                <c:pt idx="398">
                  <c:v>1.0977999999999994</c:v>
                </c:pt>
                <c:pt idx="399">
                  <c:v>1.1025</c:v>
                </c:pt>
                <c:pt idx="400">
                  <c:v>1.1062000000000001</c:v>
                </c:pt>
                <c:pt idx="401">
                  <c:v>1.1095999999999995</c:v>
                </c:pt>
                <c:pt idx="402">
                  <c:v>1.1127</c:v>
                </c:pt>
                <c:pt idx="403">
                  <c:v>1.1162000000000001</c:v>
                </c:pt>
                <c:pt idx="404">
                  <c:v>1.1197999999999995</c:v>
                </c:pt>
                <c:pt idx="405">
                  <c:v>1.1227</c:v>
                </c:pt>
                <c:pt idx="406">
                  <c:v>1.1252</c:v>
                </c:pt>
                <c:pt idx="407">
                  <c:v>1.1276999999999995</c:v>
                </c:pt>
                <c:pt idx="408">
                  <c:v>1.1318999999999995</c:v>
                </c:pt>
                <c:pt idx="409">
                  <c:v>1.1360000000000001</c:v>
                </c:pt>
                <c:pt idx="410">
                  <c:v>1.1392</c:v>
                </c:pt>
                <c:pt idx="411">
                  <c:v>1.1424000000000001</c:v>
                </c:pt>
                <c:pt idx="412">
                  <c:v>1.1463000000000001</c:v>
                </c:pt>
                <c:pt idx="413">
                  <c:v>1.1503000000000001</c:v>
                </c:pt>
                <c:pt idx="414">
                  <c:v>1.1538000000000002</c:v>
                </c:pt>
                <c:pt idx="415">
                  <c:v>1.1566000000000001</c:v>
                </c:pt>
                <c:pt idx="416">
                  <c:v>1.1596</c:v>
                </c:pt>
                <c:pt idx="417">
                  <c:v>1.1638000000000002</c:v>
                </c:pt>
                <c:pt idx="418">
                  <c:v>1.1677</c:v>
                </c:pt>
                <c:pt idx="419">
                  <c:v>1.1698000000000002</c:v>
                </c:pt>
                <c:pt idx="420">
                  <c:v>1.1723000000000001</c:v>
                </c:pt>
                <c:pt idx="421">
                  <c:v>1.1757</c:v>
                </c:pt>
                <c:pt idx="422">
                  <c:v>1.1791</c:v>
                </c:pt>
                <c:pt idx="423">
                  <c:v>1.1825000000000001</c:v>
                </c:pt>
                <c:pt idx="424">
                  <c:v>1.1858</c:v>
                </c:pt>
                <c:pt idx="425">
                  <c:v>1.1892</c:v>
                </c:pt>
                <c:pt idx="426">
                  <c:v>1.1927000000000001</c:v>
                </c:pt>
                <c:pt idx="427">
                  <c:v>1.1961000000000008</c:v>
                </c:pt>
                <c:pt idx="428">
                  <c:v>1.1988000000000001</c:v>
                </c:pt>
                <c:pt idx="429">
                  <c:v>1.2016999999999991</c:v>
                </c:pt>
                <c:pt idx="430">
                  <c:v>1.2046999999999994</c:v>
                </c:pt>
                <c:pt idx="431">
                  <c:v>1.21</c:v>
                </c:pt>
                <c:pt idx="432">
                  <c:v>1.2125999999999995</c:v>
                </c:pt>
                <c:pt idx="433">
                  <c:v>1.2153999999999994</c:v>
                </c:pt>
                <c:pt idx="434">
                  <c:v>1.2185999999999995</c:v>
                </c:pt>
                <c:pt idx="435">
                  <c:v>1.2217999999999993</c:v>
                </c:pt>
                <c:pt idx="436">
                  <c:v>1.2251999999999994</c:v>
                </c:pt>
                <c:pt idx="437">
                  <c:v>1.2287999999999994</c:v>
                </c:pt>
                <c:pt idx="438">
                  <c:v>1.2325000000000002</c:v>
                </c:pt>
                <c:pt idx="439">
                  <c:v>1.2358999999999993</c:v>
                </c:pt>
                <c:pt idx="440">
                  <c:v>1.2395999999999994</c:v>
                </c:pt>
                <c:pt idx="441">
                  <c:v>1.2423</c:v>
                </c:pt>
                <c:pt idx="442">
                  <c:v>1.2461</c:v>
                </c:pt>
                <c:pt idx="443">
                  <c:v>1.2502</c:v>
                </c:pt>
                <c:pt idx="444">
                  <c:v>1.2526999999999995</c:v>
                </c:pt>
                <c:pt idx="445">
                  <c:v>1.2546999999999995</c:v>
                </c:pt>
                <c:pt idx="446">
                  <c:v>1.2568999999999995</c:v>
                </c:pt>
                <c:pt idx="447">
                  <c:v>1.2609999999999995</c:v>
                </c:pt>
                <c:pt idx="448">
                  <c:v>1.2653999999999994</c:v>
                </c:pt>
                <c:pt idx="449">
                  <c:v>1.2693999999999994</c:v>
                </c:pt>
                <c:pt idx="450">
                  <c:v>1.2716999999999994</c:v>
                </c:pt>
                <c:pt idx="451">
                  <c:v>1.2755999999999994</c:v>
                </c:pt>
                <c:pt idx="452">
                  <c:v>1.2794999999999994</c:v>
                </c:pt>
                <c:pt idx="453">
                  <c:v>1.2817999999999994</c:v>
                </c:pt>
                <c:pt idx="454">
                  <c:v>1.2837999999999994</c:v>
                </c:pt>
                <c:pt idx="455">
                  <c:v>1.2897999999999994</c:v>
                </c:pt>
                <c:pt idx="456">
                  <c:v>1.2932999999999995</c:v>
                </c:pt>
                <c:pt idx="457">
                  <c:v>1.2964</c:v>
                </c:pt>
                <c:pt idx="458">
                  <c:v>1.2988</c:v>
                </c:pt>
                <c:pt idx="459">
                  <c:v>1.3012999999999995</c:v>
                </c:pt>
                <c:pt idx="460">
                  <c:v>1.3057999999999994</c:v>
                </c:pt>
                <c:pt idx="461">
                  <c:v>1.3091999999999995</c:v>
                </c:pt>
                <c:pt idx="462">
                  <c:v>1.3126</c:v>
                </c:pt>
                <c:pt idx="463">
                  <c:v>1.3165</c:v>
                </c:pt>
                <c:pt idx="464">
                  <c:v>1.3205</c:v>
                </c:pt>
                <c:pt idx="465">
                  <c:v>1.3245</c:v>
                </c:pt>
                <c:pt idx="466">
                  <c:v>1.3284</c:v>
                </c:pt>
                <c:pt idx="467">
                  <c:v>1.3284</c:v>
                </c:pt>
                <c:pt idx="468">
                  <c:v>1.3318999999999994</c:v>
                </c:pt>
                <c:pt idx="469">
                  <c:v>1.3353000000000002</c:v>
                </c:pt>
                <c:pt idx="470">
                  <c:v>1.3387</c:v>
                </c:pt>
                <c:pt idx="471">
                  <c:v>1.3422000000000001</c:v>
                </c:pt>
                <c:pt idx="472">
                  <c:v>1.3456999999999995</c:v>
                </c:pt>
                <c:pt idx="473">
                  <c:v>1.3493000000000002</c:v>
                </c:pt>
                <c:pt idx="474">
                  <c:v>1.3528</c:v>
                </c:pt>
                <c:pt idx="475">
                  <c:v>1.3564000000000001</c:v>
                </c:pt>
                <c:pt idx="476">
                  <c:v>1.3595999999999995</c:v>
                </c:pt>
                <c:pt idx="477">
                  <c:v>1.3629</c:v>
                </c:pt>
                <c:pt idx="478">
                  <c:v>1.3661000000000001</c:v>
                </c:pt>
                <c:pt idx="479">
                  <c:v>1.3694000000000002</c:v>
                </c:pt>
                <c:pt idx="480">
                  <c:v>1.3726</c:v>
                </c:pt>
                <c:pt idx="481">
                  <c:v>1.3760000000000001</c:v>
                </c:pt>
                <c:pt idx="482">
                  <c:v>1.3797999999999995</c:v>
                </c:pt>
                <c:pt idx="483">
                  <c:v>1.3833</c:v>
                </c:pt>
                <c:pt idx="484">
                  <c:v>1.3856000000000002</c:v>
                </c:pt>
                <c:pt idx="485">
                  <c:v>1.3880000000000001</c:v>
                </c:pt>
                <c:pt idx="486">
                  <c:v>1.3917000000000002</c:v>
                </c:pt>
                <c:pt idx="487">
                  <c:v>1.3960000000000001</c:v>
                </c:pt>
                <c:pt idx="488">
                  <c:v>1.3994</c:v>
                </c:pt>
                <c:pt idx="489">
                  <c:v>1.4023999999999994</c:v>
                </c:pt>
                <c:pt idx="490">
                  <c:v>1.4056999999999991</c:v>
                </c:pt>
                <c:pt idx="491">
                  <c:v>1.4091999999999993</c:v>
                </c:pt>
                <c:pt idx="492">
                  <c:v>1.4128999999999994</c:v>
                </c:pt>
                <c:pt idx="493">
                  <c:v>1.4164999999999994</c:v>
                </c:pt>
                <c:pt idx="494">
                  <c:v>1.4197999999999993</c:v>
                </c:pt>
                <c:pt idx="495">
                  <c:v>1.4230999999999994</c:v>
                </c:pt>
                <c:pt idx="496">
                  <c:v>1.4261999999999995</c:v>
                </c:pt>
                <c:pt idx="497">
                  <c:v>1.4293999999999993</c:v>
                </c:pt>
                <c:pt idx="498">
                  <c:v>1.4326999999999994</c:v>
                </c:pt>
                <c:pt idx="499">
                  <c:v>1.4362999999999995</c:v>
                </c:pt>
                <c:pt idx="500">
                  <c:v>1.4400000000000002</c:v>
                </c:pt>
                <c:pt idx="501">
                  <c:v>1.4429999999999994</c:v>
                </c:pt>
                <c:pt idx="502">
                  <c:v>1.4453999999999994</c:v>
                </c:pt>
                <c:pt idx="503">
                  <c:v>1.4483999999999995</c:v>
                </c:pt>
                <c:pt idx="504">
                  <c:v>1.4521000000000002</c:v>
                </c:pt>
                <c:pt idx="505">
                  <c:v>1.4557999999999991</c:v>
                </c:pt>
                <c:pt idx="506">
                  <c:v>1.4594999999999994</c:v>
                </c:pt>
                <c:pt idx="507">
                  <c:v>1.4631999999999994</c:v>
                </c:pt>
                <c:pt idx="508">
                  <c:v>1.4669999999999994</c:v>
                </c:pt>
                <c:pt idx="509">
                  <c:v>1.4695999999999994</c:v>
                </c:pt>
                <c:pt idx="510">
                  <c:v>1.4729999999999994</c:v>
                </c:pt>
                <c:pt idx="511">
                  <c:v>1.4754999999999994</c:v>
                </c:pt>
                <c:pt idx="512">
                  <c:v>1.478</c:v>
                </c:pt>
                <c:pt idx="513">
                  <c:v>1.4821</c:v>
                </c:pt>
                <c:pt idx="514">
                  <c:v>1.4861</c:v>
                </c:pt>
                <c:pt idx="515">
                  <c:v>1.4893999999999994</c:v>
                </c:pt>
                <c:pt idx="516">
                  <c:v>1.4925999999999995</c:v>
                </c:pt>
                <c:pt idx="517">
                  <c:v>1.496</c:v>
                </c:pt>
                <c:pt idx="518">
                  <c:v>1.4993999999999994</c:v>
                </c:pt>
                <c:pt idx="519">
                  <c:v>1.5031999999999994</c:v>
                </c:pt>
                <c:pt idx="520">
                  <c:v>1.5063</c:v>
                </c:pt>
                <c:pt idx="521">
                  <c:v>1.5094999999999994</c:v>
                </c:pt>
                <c:pt idx="522">
                  <c:v>1.5128999999999995</c:v>
                </c:pt>
                <c:pt idx="523">
                  <c:v>1.5163</c:v>
                </c:pt>
                <c:pt idx="524">
                  <c:v>1.5196999999999994</c:v>
                </c:pt>
                <c:pt idx="525">
                  <c:v>1.5231999999999994</c:v>
                </c:pt>
                <c:pt idx="526">
                  <c:v>1.5267000000000002</c:v>
                </c:pt>
                <c:pt idx="527">
                  <c:v>1.5303</c:v>
                </c:pt>
                <c:pt idx="528">
                  <c:v>1.5338999999999994</c:v>
                </c:pt>
                <c:pt idx="529">
                  <c:v>1.5375999999999994</c:v>
                </c:pt>
                <c:pt idx="530">
                  <c:v>1.5412999999999994</c:v>
                </c:pt>
                <c:pt idx="531">
                  <c:v>1.5445</c:v>
                </c:pt>
                <c:pt idx="532">
                  <c:v>1.5469000000000002</c:v>
                </c:pt>
                <c:pt idx="533">
                  <c:v>1.5492999999999995</c:v>
                </c:pt>
                <c:pt idx="534">
                  <c:v>1.5528</c:v>
                </c:pt>
                <c:pt idx="535">
                  <c:v>1.5565</c:v>
                </c:pt>
                <c:pt idx="536">
                  <c:v>1.5595999999999994</c:v>
                </c:pt>
                <c:pt idx="537">
                  <c:v>1.5623</c:v>
                </c:pt>
                <c:pt idx="538">
                  <c:v>1.5651000000000002</c:v>
                </c:pt>
                <c:pt idx="539">
                  <c:v>1.5688</c:v>
                </c:pt>
                <c:pt idx="540">
                  <c:v>1.5725</c:v>
                </c:pt>
                <c:pt idx="541">
                  <c:v>1.5760000000000001</c:v>
                </c:pt>
                <c:pt idx="542">
                  <c:v>1.5793999999999995</c:v>
                </c:pt>
                <c:pt idx="543">
                  <c:v>1.5828</c:v>
                </c:pt>
                <c:pt idx="544">
                  <c:v>1.5862000000000001</c:v>
                </c:pt>
                <c:pt idx="545">
                  <c:v>1.5893000000000002</c:v>
                </c:pt>
              </c:numCache>
            </c:numRef>
          </c:xVal>
          <c:yVal>
            <c:numRef>
              <c:f>'175-9396'!$B$3:$B$547</c:f>
              <c:numCache>
                <c:formatCode>General</c:formatCode>
                <c:ptCount val="545"/>
                <c:pt idx="0">
                  <c:v>-3.8144000000000012E-3</c:v>
                </c:pt>
                <c:pt idx="1">
                  <c:v>1.2980000000000007E-2</c:v>
                </c:pt>
                <c:pt idx="2">
                  <c:v>6.6073000000000026E-3</c:v>
                </c:pt>
                <c:pt idx="3">
                  <c:v>-6.7849000000000026E-3</c:v>
                </c:pt>
                <c:pt idx="4">
                  <c:v>-2.0177000000000011E-2</c:v>
                </c:pt>
                <c:pt idx="5">
                  <c:v>5.4870000000000032E-3</c:v>
                </c:pt>
                <c:pt idx="6">
                  <c:v>3.0530999999999999E-2</c:v>
                </c:pt>
                <c:pt idx="7">
                  <c:v>2.1703000000000014E-2</c:v>
                </c:pt>
                <c:pt idx="8">
                  <c:v>1.2874999999999998E-2</c:v>
                </c:pt>
                <c:pt idx="9">
                  <c:v>4.0470000000000002E-3</c:v>
                </c:pt>
                <c:pt idx="10">
                  <c:v>-4.7810000000000031E-3</c:v>
                </c:pt>
                <c:pt idx="11">
                  <c:v>-1.3609000000000001E-2</c:v>
                </c:pt>
                <c:pt idx="12">
                  <c:v>-2.2437000000000012E-2</c:v>
                </c:pt>
                <c:pt idx="13">
                  <c:v>-3.1265000000000001E-2</c:v>
                </c:pt>
                <c:pt idx="14">
                  <c:v>-3.9990999999999999E-2</c:v>
                </c:pt>
                <c:pt idx="15">
                  <c:v>-3.9838000000000012E-2</c:v>
                </c:pt>
                <c:pt idx="16">
                  <c:v>-3.9684999999999998E-2</c:v>
                </c:pt>
                <c:pt idx="17">
                  <c:v>-3.9532999999999999E-2</c:v>
                </c:pt>
                <c:pt idx="18">
                  <c:v>-3.9379999999999998E-2</c:v>
                </c:pt>
                <c:pt idx="19">
                  <c:v>-3.9226999999999998E-2</c:v>
                </c:pt>
                <c:pt idx="20">
                  <c:v>-3.9074999999999999E-2</c:v>
                </c:pt>
                <c:pt idx="21">
                  <c:v>-3.8921999999999998E-2</c:v>
                </c:pt>
                <c:pt idx="22">
                  <c:v>-3.8768999999999998E-2</c:v>
                </c:pt>
                <c:pt idx="23">
                  <c:v>-3.8616999999999999E-2</c:v>
                </c:pt>
                <c:pt idx="24">
                  <c:v>-3.8463999999999998E-2</c:v>
                </c:pt>
                <c:pt idx="25">
                  <c:v>-3.8310999999999998E-2</c:v>
                </c:pt>
                <c:pt idx="26">
                  <c:v>-3.8158999999999998E-2</c:v>
                </c:pt>
                <c:pt idx="27">
                  <c:v>-3.8006000000000005E-2</c:v>
                </c:pt>
                <c:pt idx="28">
                  <c:v>-3.7853000000000019E-2</c:v>
                </c:pt>
                <c:pt idx="29">
                  <c:v>-3.7700000000000011E-2</c:v>
                </c:pt>
                <c:pt idx="30">
                  <c:v>-3.7548000000000005E-2</c:v>
                </c:pt>
                <c:pt idx="31">
                  <c:v>-4.9250000000000002E-2</c:v>
                </c:pt>
                <c:pt idx="32">
                  <c:v>-6.2263000000000027E-2</c:v>
                </c:pt>
                <c:pt idx="33">
                  <c:v>-7.5274999999999995E-2</c:v>
                </c:pt>
                <c:pt idx="34">
                  <c:v>-8.8288000000000005E-2</c:v>
                </c:pt>
                <c:pt idx="35">
                  <c:v>-9.9705000000000071E-2</c:v>
                </c:pt>
                <c:pt idx="36">
                  <c:v>-8.7499000000000007E-2</c:v>
                </c:pt>
                <c:pt idx="37">
                  <c:v>-7.5293000000000013E-2</c:v>
                </c:pt>
                <c:pt idx="38">
                  <c:v>-6.3087000000000004E-2</c:v>
                </c:pt>
                <c:pt idx="39">
                  <c:v>-4.9307000000000031E-2</c:v>
                </c:pt>
                <c:pt idx="40">
                  <c:v>-1.8430999999999999E-2</c:v>
                </c:pt>
                <c:pt idx="41">
                  <c:v>1.2444E-2</c:v>
                </c:pt>
                <c:pt idx="42">
                  <c:v>2.4111999999999998E-2</c:v>
                </c:pt>
                <c:pt idx="43">
                  <c:v>1.7302000000000001E-2</c:v>
                </c:pt>
                <c:pt idx="44">
                  <c:v>1.0491E-2</c:v>
                </c:pt>
                <c:pt idx="45">
                  <c:v>3.6806000000000026E-3</c:v>
                </c:pt>
                <c:pt idx="46">
                  <c:v>-3.1298000000000012E-3</c:v>
                </c:pt>
                <c:pt idx="47">
                  <c:v>-9.9403000000000026E-3</c:v>
                </c:pt>
                <c:pt idx="48">
                  <c:v>-1.2947999999999999E-2</c:v>
                </c:pt>
                <c:pt idx="49">
                  <c:v>-1.3417E-2</c:v>
                </c:pt>
                <c:pt idx="50">
                  <c:v>-1.3886000000000006E-2</c:v>
                </c:pt>
                <c:pt idx="51">
                  <c:v>-1.4355E-2</c:v>
                </c:pt>
                <c:pt idx="52">
                  <c:v>-1.4825000000000001E-2</c:v>
                </c:pt>
                <c:pt idx="53">
                  <c:v>-1.5294E-2</c:v>
                </c:pt>
                <c:pt idx="54">
                  <c:v>-1.5762999999999999E-2</c:v>
                </c:pt>
                <c:pt idx="55">
                  <c:v>-1.5993E-2</c:v>
                </c:pt>
                <c:pt idx="56">
                  <c:v>-1.4614E-2</c:v>
                </c:pt>
                <c:pt idx="57">
                  <c:v>-1.3235E-2</c:v>
                </c:pt>
                <c:pt idx="58">
                  <c:v>-1.1856000000000005E-2</c:v>
                </c:pt>
                <c:pt idx="59">
                  <c:v>-1.0477E-2</c:v>
                </c:pt>
                <c:pt idx="60">
                  <c:v>2.6208000000000002E-2</c:v>
                </c:pt>
                <c:pt idx="61">
                  <c:v>8.2468E-2</c:v>
                </c:pt>
                <c:pt idx="62">
                  <c:v>0.13872999999999999</c:v>
                </c:pt>
                <c:pt idx="63">
                  <c:v>0.19499000000000008</c:v>
                </c:pt>
                <c:pt idx="64">
                  <c:v>0.26377</c:v>
                </c:pt>
                <c:pt idx="65">
                  <c:v>0.39090000000000036</c:v>
                </c:pt>
                <c:pt idx="66">
                  <c:v>0.51802999999999999</c:v>
                </c:pt>
                <c:pt idx="67">
                  <c:v>0.64516000000000029</c:v>
                </c:pt>
                <c:pt idx="68">
                  <c:v>0.77229000000000037</c:v>
                </c:pt>
                <c:pt idx="69">
                  <c:v>0.88114000000000003</c:v>
                </c:pt>
                <c:pt idx="70">
                  <c:v>0.98930999999999969</c:v>
                </c:pt>
                <c:pt idx="71">
                  <c:v>1.0974999999999993</c:v>
                </c:pt>
                <c:pt idx="72">
                  <c:v>1.2748999999999993</c:v>
                </c:pt>
                <c:pt idx="73">
                  <c:v>1.4758999999999991</c:v>
                </c:pt>
                <c:pt idx="74">
                  <c:v>1.6769000000000001</c:v>
                </c:pt>
                <c:pt idx="75">
                  <c:v>1.9342999999999999</c:v>
                </c:pt>
                <c:pt idx="76">
                  <c:v>2.2042999999999999</c:v>
                </c:pt>
                <c:pt idx="77">
                  <c:v>2.4741999999999997</c:v>
                </c:pt>
                <c:pt idx="78">
                  <c:v>2.7357999999999998</c:v>
                </c:pt>
                <c:pt idx="79">
                  <c:v>2.9727999999999986</c:v>
                </c:pt>
                <c:pt idx="80">
                  <c:v>3.2098</c:v>
                </c:pt>
                <c:pt idx="81">
                  <c:v>3.4466999999999985</c:v>
                </c:pt>
                <c:pt idx="82">
                  <c:v>3.6837000000000013</c:v>
                </c:pt>
                <c:pt idx="83">
                  <c:v>3.9207000000000001</c:v>
                </c:pt>
                <c:pt idx="84">
                  <c:v>4.1842999999999995</c:v>
                </c:pt>
                <c:pt idx="85">
                  <c:v>4.4954999999999998</c:v>
                </c:pt>
                <c:pt idx="86">
                  <c:v>4.8066000000000004</c:v>
                </c:pt>
                <c:pt idx="87">
                  <c:v>5.1176999999999975</c:v>
                </c:pt>
                <c:pt idx="88">
                  <c:v>5.4287999999999998</c:v>
                </c:pt>
                <c:pt idx="89">
                  <c:v>5.74</c:v>
                </c:pt>
                <c:pt idx="90">
                  <c:v>6.0510999999999999</c:v>
                </c:pt>
                <c:pt idx="91">
                  <c:v>6.362199999999997</c:v>
                </c:pt>
                <c:pt idx="92">
                  <c:v>6.6734</c:v>
                </c:pt>
                <c:pt idx="93">
                  <c:v>6.9844999999999997</c:v>
                </c:pt>
                <c:pt idx="94">
                  <c:v>7.2956000000000003</c:v>
                </c:pt>
                <c:pt idx="95">
                  <c:v>7.5943999999999985</c:v>
                </c:pt>
                <c:pt idx="96">
                  <c:v>7.8449999999999971</c:v>
                </c:pt>
                <c:pt idx="97">
                  <c:v>8.0955000000000048</c:v>
                </c:pt>
                <c:pt idx="98">
                  <c:v>8.3461000000000034</c:v>
                </c:pt>
                <c:pt idx="99">
                  <c:v>8.6936</c:v>
                </c:pt>
                <c:pt idx="100">
                  <c:v>9.1248999999999985</c:v>
                </c:pt>
                <c:pt idx="101">
                  <c:v>9.3992000000000004</c:v>
                </c:pt>
                <c:pt idx="102">
                  <c:v>9.6663000000000014</c:v>
                </c:pt>
                <c:pt idx="103">
                  <c:v>9.9334000000000007</c:v>
                </c:pt>
                <c:pt idx="104">
                  <c:v>10.151</c:v>
                </c:pt>
                <c:pt idx="105">
                  <c:v>10.346</c:v>
                </c:pt>
                <c:pt idx="106">
                  <c:v>10.540999999999999</c:v>
                </c:pt>
                <c:pt idx="107">
                  <c:v>10.736000000000001</c:v>
                </c:pt>
                <c:pt idx="108">
                  <c:v>10.931000000000001</c:v>
                </c:pt>
                <c:pt idx="109">
                  <c:v>11.236999999999998</c:v>
                </c:pt>
                <c:pt idx="110">
                  <c:v>11.568</c:v>
                </c:pt>
                <c:pt idx="111">
                  <c:v>11.898</c:v>
                </c:pt>
                <c:pt idx="112">
                  <c:v>12.354000000000006</c:v>
                </c:pt>
                <c:pt idx="113">
                  <c:v>12.849</c:v>
                </c:pt>
                <c:pt idx="114">
                  <c:v>13.342000000000002</c:v>
                </c:pt>
                <c:pt idx="115">
                  <c:v>13.832000000000004</c:v>
                </c:pt>
                <c:pt idx="116">
                  <c:v>14.322000000000005</c:v>
                </c:pt>
                <c:pt idx="117">
                  <c:v>14.785</c:v>
                </c:pt>
                <c:pt idx="118">
                  <c:v>15.152000000000005</c:v>
                </c:pt>
                <c:pt idx="119">
                  <c:v>15.519</c:v>
                </c:pt>
                <c:pt idx="120">
                  <c:v>15.91</c:v>
                </c:pt>
                <c:pt idx="121">
                  <c:v>16.364999999999988</c:v>
                </c:pt>
                <c:pt idx="122">
                  <c:v>16.818999999999999</c:v>
                </c:pt>
                <c:pt idx="123">
                  <c:v>17.273</c:v>
                </c:pt>
                <c:pt idx="124">
                  <c:v>17.727</c:v>
                </c:pt>
                <c:pt idx="125">
                  <c:v>18.181999999999999</c:v>
                </c:pt>
                <c:pt idx="126">
                  <c:v>18.818000000000001</c:v>
                </c:pt>
                <c:pt idx="127">
                  <c:v>19.423999999999989</c:v>
                </c:pt>
                <c:pt idx="128">
                  <c:v>19.961999999999989</c:v>
                </c:pt>
                <c:pt idx="129">
                  <c:v>20.501000000000001</c:v>
                </c:pt>
                <c:pt idx="130">
                  <c:v>21.039000000000001</c:v>
                </c:pt>
                <c:pt idx="131">
                  <c:v>21.577000000000005</c:v>
                </c:pt>
                <c:pt idx="132">
                  <c:v>22.11600000000001</c:v>
                </c:pt>
                <c:pt idx="133">
                  <c:v>22.654000000000011</c:v>
                </c:pt>
                <c:pt idx="134">
                  <c:v>23.192</c:v>
                </c:pt>
                <c:pt idx="135">
                  <c:v>23.745999999999984</c:v>
                </c:pt>
                <c:pt idx="136">
                  <c:v>24.302</c:v>
                </c:pt>
                <c:pt idx="137">
                  <c:v>24.859000000000005</c:v>
                </c:pt>
                <c:pt idx="138">
                  <c:v>25.414999999999999</c:v>
                </c:pt>
                <c:pt idx="139">
                  <c:v>25.971999999999991</c:v>
                </c:pt>
                <c:pt idx="140">
                  <c:v>26.527999999999999</c:v>
                </c:pt>
                <c:pt idx="141">
                  <c:v>27.084</c:v>
                </c:pt>
                <c:pt idx="142">
                  <c:v>27.640999999999988</c:v>
                </c:pt>
                <c:pt idx="143">
                  <c:v>28.306000000000001</c:v>
                </c:pt>
                <c:pt idx="144">
                  <c:v>29.132999999999999</c:v>
                </c:pt>
                <c:pt idx="145">
                  <c:v>29.779</c:v>
                </c:pt>
                <c:pt idx="146">
                  <c:v>30.423999999999989</c:v>
                </c:pt>
                <c:pt idx="147">
                  <c:v>31.07</c:v>
                </c:pt>
                <c:pt idx="148">
                  <c:v>31.716000000000001</c:v>
                </c:pt>
                <c:pt idx="149">
                  <c:v>32.361000000000004</c:v>
                </c:pt>
                <c:pt idx="150">
                  <c:v>33.007000000000005</c:v>
                </c:pt>
                <c:pt idx="151">
                  <c:v>33.653000000000006</c:v>
                </c:pt>
                <c:pt idx="152">
                  <c:v>34.295000000000023</c:v>
                </c:pt>
                <c:pt idx="153">
                  <c:v>34.938000000000002</c:v>
                </c:pt>
                <c:pt idx="154">
                  <c:v>35.58</c:v>
                </c:pt>
                <c:pt idx="155">
                  <c:v>36.222000000000023</c:v>
                </c:pt>
                <c:pt idx="156">
                  <c:v>36.879000000000005</c:v>
                </c:pt>
                <c:pt idx="157">
                  <c:v>37.564</c:v>
                </c:pt>
                <c:pt idx="158">
                  <c:v>38.249000000000002</c:v>
                </c:pt>
                <c:pt idx="159">
                  <c:v>38.934000000000005</c:v>
                </c:pt>
                <c:pt idx="160">
                  <c:v>39.619</c:v>
                </c:pt>
                <c:pt idx="161">
                  <c:v>40.303999999999995</c:v>
                </c:pt>
                <c:pt idx="162">
                  <c:v>40.989000000000004</c:v>
                </c:pt>
                <c:pt idx="163">
                  <c:v>41.674000000000007</c:v>
                </c:pt>
                <c:pt idx="164">
                  <c:v>42.358999999999995</c:v>
                </c:pt>
                <c:pt idx="165">
                  <c:v>43.045000000000002</c:v>
                </c:pt>
                <c:pt idx="166">
                  <c:v>43.730000000000011</c:v>
                </c:pt>
                <c:pt idx="167">
                  <c:v>44.414999999999999</c:v>
                </c:pt>
                <c:pt idx="168">
                  <c:v>45.1</c:v>
                </c:pt>
                <c:pt idx="169">
                  <c:v>45.768000000000022</c:v>
                </c:pt>
                <c:pt idx="170">
                  <c:v>46.409000000000006</c:v>
                </c:pt>
                <c:pt idx="171">
                  <c:v>47.05</c:v>
                </c:pt>
                <c:pt idx="172">
                  <c:v>47.690000000000012</c:v>
                </c:pt>
                <c:pt idx="173">
                  <c:v>48.39</c:v>
                </c:pt>
                <c:pt idx="174">
                  <c:v>49.105000000000011</c:v>
                </c:pt>
                <c:pt idx="175">
                  <c:v>49.82</c:v>
                </c:pt>
                <c:pt idx="176">
                  <c:v>50.536000000000001</c:v>
                </c:pt>
                <c:pt idx="177">
                  <c:v>51.251000000000005</c:v>
                </c:pt>
                <c:pt idx="178">
                  <c:v>51.966000000000001</c:v>
                </c:pt>
                <c:pt idx="179">
                  <c:v>52.682000000000002</c:v>
                </c:pt>
                <c:pt idx="180">
                  <c:v>53.397000000000006</c:v>
                </c:pt>
                <c:pt idx="181">
                  <c:v>54.112000000000002</c:v>
                </c:pt>
                <c:pt idx="182">
                  <c:v>55.461000000000006</c:v>
                </c:pt>
                <c:pt idx="183">
                  <c:v>56.182000000000002</c:v>
                </c:pt>
                <c:pt idx="184">
                  <c:v>56.903000000000006</c:v>
                </c:pt>
                <c:pt idx="185">
                  <c:v>57.625000000000021</c:v>
                </c:pt>
                <c:pt idx="186">
                  <c:v>58.346000000000004</c:v>
                </c:pt>
                <c:pt idx="187">
                  <c:v>59.067</c:v>
                </c:pt>
                <c:pt idx="188">
                  <c:v>59.789000000000001</c:v>
                </c:pt>
                <c:pt idx="189">
                  <c:v>60.51</c:v>
                </c:pt>
                <c:pt idx="190">
                  <c:v>61.231000000000002</c:v>
                </c:pt>
                <c:pt idx="191">
                  <c:v>61.952999999999996</c:v>
                </c:pt>
                <c:pt idx="192">
                  <c:v>62.674000000000007</c:v>
                </c:pt>
                <c:pt idx="193">
                  <c:v>63.395000000000003</c:v>
                </c:pt>
                <c:pt idx="194">
                  <c:v>64.117000000000004</c:v>
                </c:pt>
                <c:pt idx="195">
                  <c:v>64.837999999999994</c:v>
                </c:pt>
                <c:pt idx="196">
                  <c:v>65.563000000000002</c:v>
                </c:pt>
                <c:pt idx="197">
                  <c:v>66.298000000000002</c:v>
                </c:pt>
                <c:pt idx="198">
                  <c:v>67.031999999999996</c:v>
                </c:pt>
                <c:pt idx="199">
                  <c:v>67.766000000000005</c:v>
                </c:pt>
                <c:pt idx="200">
                  <c:v>68.5</c:v>
                </c:pt>
                <c:pt idx="201">
                  <c:v>69.233999999999995</c:v>
                </c:pt>
                <c:pt idx="202">
                  <c:v>69.968000000000004</c:v>
                </c:pt>
                <c:pt idx="203">
                  <c:v>70.702000000000012</c:v>
                </c:pt>
                <c:pt idx="204">
                  <c:v>71.437000000000026</c:v>
                </c:pt>
                <c:pt idx="205">
                  <c:v>72.178999999999988</c:v>
                </c:pt>
                <c:pt idx="206">
                  <c:v>72.927999999999997</c:v>
                </c:pt>
                <c:pt idx="207">
                  <c:v>73.675999999999988</c:v>
                </c:pt>
                <c:pt idx="208">
                  <c:v>74.424999999999997</c:v>
                </c:pt>
                <c:pt idx="209">
                  <c:v>75.172999999999988</c:v>
                </c:pt>
                <c:pt idx="210">
                  <c:v>75.921999999999997</c:v>
                </c:pt>
                <c:pt idx="211">
                  <c:v>76.669999999999987</c:v>
                </c:pt>
                <c:pt idx="212">
                  <c:v>77.418999999999997</c:v>
                </c:pt>
                <c:pt idx="213">
                  <c:v>78.167000000000002</c:v>
                </c:pt>
                <c:pt idx="214">
                  <c:v>78.930999999999997</c:v>
                </c:pt>
                <c:pt idx="215">
                  <c:v>79.694999999999993</c:v>
                </c:pt>
                <c:pt idx="216">
                  <c:v>80.459999999999994</c:v>
                </c:pt>
                <c:pt idx="217">
                  <c:v>81.224999999999994</c:v>
                </c:pt>
                <c:pt idx="218">
                  <c:v>81.989000000000004</c:v>
                </c:pt>
                <c:pt idx="219">
                  <c:v>82.754000000000005</c:v>
                </c:pt>
                <c:pt idx="220">
                  <c:v>83.519000000000005</c:v>
                </c:pt>
                <c:pt idx="221">
                  <c:v>84.284000000000006</c:v>
                </c:pt>
                <c:pt idx="222">
                  <c:v>85.048000000000002</c:v>
                </c:pt>
                <c:pt idx="223">
                  <c:v>85.813000000000002</c:v>
                </c:pt>
                <c:pt idx="224">
                  <c:v>86.577999999999989</c:v>
                </c:pt>
                <c:pt idx="225">
                  <c:v>87.35499999999999</c:v>
                </c:pt>
                <c:pt idx="226">
                  <c:v>88.313000000000002</c:v>
                </c:pt>
                <c:pt idx="227">
                  <c:v>89.248999999999995</c:v>
                </c:pt>
                <c:pt idx="228">
                  <c:v>90.122999999999962</c:v>
                </c:pt>
                <c:pt idx="229">
                  <c:v>90.995999999999995</c:v>
                </c:pt>
                <c:pt idx="230">
                  <c:v>91.86999999999999</c:v>
                </c:pt>
                <c:pt idx="231">
                  <c:v>92.744000000000042</c:v>
                </c:pt>
                <c:pt idx="232">
                  <c:v>93.617999999999995</c:v>
                </c:pt>
                <c:pt idx="233">
                  <c:v>94.491000000000042</c:v>
                </c:pt>
                <c:pt idx="234">
                  <c:v>95.364999999999995</c:v>
                </c:pt>
                <c:pt idx="235">
                  <c:v>96.239000000000004</c:v>
                </c:pt>
                <c:pt idx="236">
                  <c:v>97.111999999999995</c:v>
                </c:pt>
                <c:pt idx="237">
                  <c:v>97.982000000000014</c:v>
                </c:pt>
                <c:pt idx="238">
                  <c:v>98.85199999999999</c:v>
                </c:pt>
                <c:pt idx="239">
                  <c:v>99.721999999999994</c:v>
                </c:pt>
                <c:pt idx="240">
                  <c:v>100.59</c:v>
                </c:pt>
                <c:pt idx="241">
                  <c:v>101.47</c:v>
                </c:pt>
                <c:pt idx="242">
                  <c:v>102.36</c:v>
                </c:pt>
                <c:pt idx="243">
                  <c:v>103.25</c:v>
                </c:pt>
                <c:pt idx="244">
                  <c:v>104.14</c:v>
                </c:pt>
                <c:pt idx="245">
                  <c:v>105.03</c:v>
                </c:pt>
                <c:pt idx="246">
                  <c:v>105.92</c:v>
                </c:pt>
                <c:pt idx="247">
                  <c:v>106.81</c:v>
                </c:pt>
                <c:pt idx="248">
                  <c:v>107.69</c:v>
                </c:pt>
                <c:pt idx="249">
                  <c:v>108.58</c:v>
                </c:pt>
                <c:pt idx="250">
                  <c:v>109.47</c:v>
                </c:pt>
                <c:pt idx="251">
                  <c:v>110.36</c:v>
                </c:pt>
                <c:pt idx="252">
                  <c:v>111.25</c:v>
                </c:pt>
                <c:pt idx="253">
                  <c:v>112.09</c:v>
                </c:pt>
                <c:pt idx="254">
                  <c:v>112.93</c:v>
                </c:pt>
                <c:pt idx="255">
                  <c:v>113.76</c:v>
                </c:pt>
                <c:pt idx="256">
                  <c:v>114.6</c:v>
                </c:pt>
                <c:pt idx="257">
                  <c:v>115.49000000000002</c:v>
                </c:pt>
                <c:pt idx="258">
                  <c:v>116.41000000000004</c:v>
                </c:pt>
                <c:pt idx="259">
                  <c:v>117.32</c:v>
                </c:pt>
                <c:pt idx="260">
                  <c:v>118.24000000000002</c:v>
                </c:pt>
                <c:pt idx="261">
                  <c:v>119.16</c:v>
                </c:pt>
                <c:pt idx="262">
                  <c:v>120.07</c:v>
                </c:pt>
                <c:pt idx="263">
                  <c:v>120.99000000000002</c:v>
                </c:pt>
                <c:pt idx="264">
                  <c:v>121.91000000000004</c:v>
                </c:pt>
                <c:pt idx="265">
                  <c:v>122.82</c:v>
                </c:pt>
                <c:pt idx="266">
                  <c:v>123.74000000000002</c:v>
                </c:pt>
                <c:pt idx="267">
                  <c:v>124.66</c:v>
                </c:pt>
                <c:pt idx="268">
                  <c:v>125.57</c:v>
                </c:pt>
                <c:pt idx="269">
                  <c:v>126.49000000000002</c:v>
                </c:pt>
                <c:pt idx="270">
                  <c:v>127.41000000000004</c:v>
                </c:pt>
                <c:pt idx="271">
                  <c:v>128.33000000000001</c:v>
                </c:pt>
                <c:pt idx="272">
                  <c:v>129.26</c:v>
                </c:pt>
                <c:pt idx="273">
                  <c:v>130.19</c:v>
                </c:pt>
                <c:pt idx="274">
                  <c:v>131.12</c:v>
                </c:pt>
                <c:pt idx="275">
                  <c:v>132.05000000000001</c:v>
                </c:pt>
                <c:pt idx="276">
                  <c:v>132.97999999999999</c:v>
                </c:pt>
                <c:pt idx="277">
                  <c:v>133.91</c:v>
                </c:pt>
                <c:pt idx="278">
                  <c:v>134.84</c:v>
                </c:pt>
                <c:pt idx="279">
                  <c:v>135.76999999999998</c:v>
                </c:pt>
                <c:pt idx="280">
                  <c:v>136.69999999999999</c:v>
                </c:pt>
                <c:pt idx="281">
                  <c:v>137.63</c:v>
                </c:pt>
                <c:pt idx="282">
                  <c:v>138.56</c:v>
                </c:pt>
                <c:pt idx="283">
                  <c:v>139.49</c:v>
                </c:pt>
                <c:pt idx="284">
                  <c:v>140.4</c:v>
                </c:pt>
                <c:pt idx="285">
                  <c:v>141.23999999999998</c:v>
                </c:pt>
                <c:pt idx="286">
                  <c:v>142.07</c:v>
                </c:pt>
                <c:pt idx="287">
                  <c:v>142.9</c:v>
                </c:pt>
                <c:pt idx="288">
                  <c:v>143.73999999999998</c:v>
                </c:pt>
                <c:pt idx="289">
                  <c:v>144.57</c:v>
                </c:pt>
                <c:pt idx="290">
                  <c:v>145.4</c:v>
                </c:pt>
                <c:pt idx="291">
                  <c:v>146.23999999999998</c:v>
                </c:pt>
                <c:pt idx="292">
                  <c:v>147.07</c:v>
                </c:pt>
                <c:pt idx="293">
                  <c:v>147.9</c:v>
                </c:pt>
                <c:pt idx="294">
                  <c:v>148.73999999999998</c:v>
                </c:pt>
                <c:pt idx="295">
                  <c:v>149.57</c:v>
                </c:pt>
                <c:pt idx="296">
                  <c:v>150.41</c:v>
                </c:pt>
                <c:pt idx="297">
                  <c:v>149.89000000000001</c:v>
                </c:pt>
                <c:pt idx="298">
                  <c:v>149.81</c:v>
                </c:pt>
                <c:pt idx="299">
                  <c:v>150.38000000000008</c:v>
                </c:pt>
                <c:pt idx="300">
                  <c:v>150.94999999999999</c:v>
                </c:pt>
                <c:pt idx="301">
                  <c:v>151.52000000000001</c:v>
                </c:pt>
                <c:pt idx="302">
                  <c:v>152.09</c:v>
                </c:pt>
                <c:pt idx="303">
                  <c:v>152.66</c:v>
                </c:pt>
                <c:pt idx="304">
                  <c:v>153.22999999999999</c:v>
                </c:pt>
                <c:pt idx="305">
                  <c:v>153.80000000000001</c:v>
                </c:pt>
                <c:pt idx="306">
                  <c:v>154.37</c:v>
                </c:pt>
                <c:pt idx="307">
                  <c:v>154.94</c:v>
                </c:pt>
                <c:pt idx="308">
                  <c:v>155.51</c:v>
                </c:pt>
                <c:pt idx="309">
                  <c:v>156.08000000000001</c:v>
                </c:pt>
                <c:pt idx="310">
                  <c:v>156.65</c:v>
                </c:pt>
                <c:pt idx="311">
                  <c:v>157.22</c:v>
                </c:pt>
                <c:pt idx="312">
                  <c:v>157.56</c:v>
                </c:pt>
                <c:pt idx="313">
                  <c:v>157.69</c:v>
                </c:pt>
                <c:pt idx="314">
                  <c:v>157.82000000000008</c:v>
                </c:pt>
                <c:pt idx="315">
                  <c:v>157.96</c:v>
                </c:pt>
                <c:pt idx="316">
                  <c:v>158.09</c:v>
                </c:pt>
                <c:pt idx="317">
                  <c:v>158.22999999999999</c:v>
                </c:pt>
                <c:pt idx="318">
                  <c:v>158.36000000000001</c:v>
                </c:pt>
                <c:pt idx="319">
                  <c:v>158.49</c:v>
                </c:pt>
                <c:pt idx="320">
                  <c:v>158.57</c:v>
                </c:pt>
                <c:pt idx="321">
                  <c:v>158.41</c:v>
                </c:pt>
                <c:pt idx="322">
                  <c:v>158.25</c:v>
                </c:pt>
                <c:pt idx="323">
                  <c:v>158.09</c:v>
                </c:pt>
                <c:pt idx="324">
                  <c:v>157.93</c:v>
                </c:pt>
                <c:pt idx="325">
                  <c:v>157.76999999999998</c:v>
                </c:pt>
                <c:pt idx="326">
                  <c:v>157.62</c:v>
                </c:pt>
                <c:pt idx="327">
                  <c:v>157.57</c:v>
                </c:pt>
                <c:pt idx="328">
                  <c:v>157.53</c:v>
                </c:pt>
                <c:pt idx="329">
                  <c:v>157.5</c:v>
                </c:pt>
                <c:pt idx="330">
                  <c:v>157.47</c:v>
                </c:pt>
                <c:pt idx="331">
                  <c:v>157.43</c:v>
                </c:pt>
                <c:pt idx="332">
                  <c:v>157.4</c:v>
                </c:pt>
                <c:pt idx="333">
                  <c:v>157.37</c:v>
                </c:pt>
                <c:pt idx="334">
                  <c:v>157.33000000000001</c:v>
                </c:pt>
                <c:pt idx="335">
                  <c:v>157.30000000000001</c:v>
                </c:pt>
                <c:pt idx="336">
                  <c:v>156.99</c:v>
                </c:pt>
                <c:pt idx="337">
                  <c:v>156.22999999999999</c:v>
                </c:pt>
                <c:pt idx="338">
                  <c:v>155.47</c:v>
                </c:pt>
                <c:pt idx="339">
                  <c:v>154.97</c:v>
                </c:pt>
                <c:pt idx="340">
                  <c:v>154.47</c:v>
                </c:pt>
                <c:pt idx="341">
                  <c:v>153.97</c:v>
                </c:pt>
                <c:pt idx="342">
                  <c:v>153.46</c:v>
                </c:pt>
                <c:pt idx="343">
                  <c:v>152.96</c:v>
                </c:pt>
                <c:pt idx="344">
                  <c:v>152.46</c:v>
                </c:pt>
                <c:pt idx="345">
                  <c:v>151.96</c:v>
                </c:pt>
                <c:pt idx="346">
                  <c:v>151.46</c:v>
                </c:pt>
                <c:pt idx="347">
                  <c:v>150.96</c:v>
                </c:pt>
                <c:pt idx="348">
                  <c:v>150.46</c:v>
                </c:pt>
                <c:pt idx="349">
                  <c:v>149.96</c:v>
                </c:pt>
                <c:pt idx="350">
                  <c:v>149.13</c:v>
                </c:pt>
                <c:pt idx="351">
                  <c:v>148.26</c:v>
                </c:pt>
                <c:pt idx="352">
                  <c:v>147.38000000000008</c:v>
                </c:pt>
                <c:pt idx="353">
                  <c:v>146.5</c:v>
                </c:pt>
                <c:pt idx="354">
                  <c:v>145.63</c:v>
                </c:pt>
                <c:pt idx="355">
                  <c:v>144.44999999999999</c:v>
                </c:pt>
                <c:pt idx="356">
                  <c:v>142.5</c:v>
                </c:pt>
                <c:pt idx="357">
                  <c:v>137.85000000000008</c:v>
                </c:pt>
                <c:pt idx="358">
                  <c:v>118.14999999999999</c:v>
                </c:pt>
                <c:pt idx="359">
                  <c:v>69.066000000000003</c:v>
                </c:pt>
                <c:pt idx="360">
                  <c:v>54.955999999999996</c:v>
                </c:pt>
                <c:pt idx="361">
                  <c:v>54.71</c:v>
                </c:pt>
                <c:pt idx="362">
                  <c:v>54.464000000000006</c:v>
                </c:pt>
                <c:pt idx="363">
                  <c:v>54.218000000000011</c:v>
                </c:pt>
                <c:pt idx="364">
                  <c:v>53.972000000000001</c:v>
                </c:pt>
                <c:pt idx="365">
                  <c:v>53.727000000000011</c:v>
                </c:pt>
                <c:pt idx="366">
                  <c:v>53.480999999999995</c:v>
                </c:pt>
                <c:pt idx="367">
                  <c:v>53.235000000000021</c:v>
                </c:pt>
                <c:pt idx="368">
                  <c:v>52.989000000000004</c:v>
                </c:pt>
                <c:pt idx="369">
                  <c:v>52.743000000000002</c:v>
                </c:pt>
                <c:pt idx="370">
                  <c:v>52.497</c:v>
                </c:pt>
                <c:pt idx="371">
                  <c:v>52.251000000000005</c:v>
                </c:pt>
                <c:pt idx="372">
                  <c:v>52.005000000000003</c:v>
                </c:pt>
                <c:pt idx="373">
                  <c:v>51.865000000000002</c:v>
                </c:pt>
                <c:pt idx="374">
                  <c:v>51.754000000000005</c:v>
                </c:pt>
                <c:pt idx="375">
                  <c:v>51.643000000000001</c:v>
                </c:pt>
                <c:pt idx="376">
                  <c:v>51.531000000000006</c:v>
                </c:pt>
                <c:pt idx="377">
                  <c:v>51.42</c:v>
                </c:pt>
                <c:pt idx="378">
                  <c:v>51.308</c:v>
                </c:pt>
                <c:pt idx="379">
                  <c:v>51.197000000000003</c:v>
                </c:pt>
                <c:pt idx="380">
                  <c:v>51.085000000000001</c:v>
                </c:pt>
                <c:pt idx="381">
                  <c:v>50.974000000000004</c:v>
                </c:pt>
                <c:pt idx="382">
                  <c:v>50.862000000000002</c:v>
                </c:pt>
                <c:pt idx="383">
                  <c:v>50.751000000000005</c:v>
                </c:pt>
                <c:pt idx="384">
                  <c:v>50.64</c:v>
                </c:pt>
                <c:pt idx="385">
                  <c:v>50.528000000000013</c:v>
                </c:pt>
                <c:pt idx="386">
                  <c:v>50.416999999999994</c:v>
                </c:pt>
                <c:pt idx="387">
                  <c:v>50.305</c:v>
                </c:pt>
                <c:pt idx="388">
                  <c:v>50.194000000000003</c:v>
                </c:pt>
                <c:pt idx="389">
                  <c:v>50.082000000000001</c:v>
                </c:pt>
                <c:pt idx="390">
                  <c:v>49.971000000000004</c:v>
                </c:pt>
                <c:pt idx="391">
                  <c:v>49.86</c:v>
                </c:pt>
                <c:pt idx="392">
                  <c:v>49.748000000000012</c:v>
                </c:pt>
                <c:pt idx="393">
                  <c:v>49.637</c:v>
                </c:pt>
                <c:pt idx="394">
                  <c:v>49.525000000000013</c:v>
                </c:pt>
                <c:pt idx="395">
                  <c:v>49.413999999999994</c:v>
                </c:pt>
                <c:pt idx="396">
                  <c:v>49.302</c:v>
                </c:pt>
                <c:pt idx="397">
                  <c:v>49.191000000000003</c:v>
                </c:pt>
                <c:pt idx="398">
                  <c:v>49.079000000000001</c:v>
                </c:pt>
                <c:pt idx="399">
                  <c:v>48.968000000000011</c:v>
                </c:pt>
                <c:pt idx="400">
                  <c:v>48.856999999999999</c:v>
                </c:pt>
                <c:pt idx="401">
                  <c:v>48.745000000000012</c:v>
                </c:pt>
                <c:pt idx="402">
                  <c:v>48.634</c:v>
                </c:pt>
                <c:pt idx="403">
                  <c:v>48.522000000000013</c:v>
                </c:pt>
                <c:pt idx="404">
                  <c:v>48.410999999999994</c:v>
                </c:pt>
                <c:pt idx="405">
                  <c:v>48.299000000000028</c:v>
                </c:pt>
                <c:pt idx="406">
                  <c:v>48.188000000000002</c:v>
                </c:pt>
                <c:pt idx="407">
                  <c:v>48.122000000000021</c:v>
                </c:pt>
                <c:pt idx="408">
                  <c:v>48.118000000000002</c:v>
                </c:pt>
                <c:pt idx="409">
                  <c:v>48.114000000000004</c:v>
                </c:pt>
                <c:pt idx="410">
                  <c:v>48.111000000000004</c:v>
                </c:pt>
                <c:pt idx="411">
                  <c:v>48.107000000000006</c:v>
                </c:pt>
                <c:pt idx="412">
                  <c:v>48.103000000000002</c:v>
                </c:pt>
                <c:pt idx="413">
                  <c:v>48.05</c:v>
                </c:pt>
                <c:pt idx="414">
                  <c:v>47.993000000000002</c:v>
                </c:pt>
                <c:pt idx="415">
                  <c:v>47.936</c:v>
                </c:pt>
                <c:pt idx="416">
                  <c:v>47.879000000000005</c:v>
                </c:pt>
                <c:pt idx="417">
                  <c:v>47.822000000000003</c:v>
                </c:pt>
                <c:pt idx="418">
                  <c:v>47.765000000000022</c:v>
                </c:pt>
                <c:pt idx="419">
                  <c:v>47.703000000000003</c:v>
                </c:pt>
                <c:pt idx="420">
                  <c:v>47.620000000000012</c:v>
                </c:pt>
                <c:pt idx="421">
                  <c:v>47.537000000000006</c:v>
                </c:pt>
                <c:pt idx="422">
                  <c:v>47.452999999999996</c:v>
                </c:pt>
                <c:pt idx="423">
                  <c:v>47.350999999999999</c:v>
                </c:pt>
                <c:pt idx="424">
                  <c:v>47.249000000000002</c:v>
                </c:pt>
                <c:pt idx="425">
                  <c:v>47.147000000000006</c:v>
                </c:pt>
                <c:pt idx="426">
                  <c:v>47.045000000000002</c:v>
                </c:pt>
                <c:pt idx="427">
                  <c:v>46.943000000000005</c:v>
                </c:pt>
                <c:pt idx="428">
                  <c:v>46.843000000000004</c:v>
                </c:pt>
                <c:pt idx="429">
                  <c:v>46.769000000000013</c:v>
                </c:pt>
                <c:pt idx="430">
                  <c:v>46.695000000000022</c:v>
                </c:pt>
                <c:pt idx="431">
                  <c:v>46.621000000000002</c:v>
                </c:pt>
                <c:pt idx="432">
                  <c:v>46.547000000000004</c:v>
                </c:pt>
                <c:pt idx="433">
                  <c:v>46.473000000000006</c:v>
                </c:pt>
                <c:pt idx="434">
                  <c:v>46.399000000000001</c:v>
                </c:pt>
                <c:pt idx="435">
                  <c:v>46.325000000000003</c:v>
                </c:pt>
                <c:pt idx="436">
                  <c:v>46.251000000000005</c:v>
                </c:pt>
                <c:pt idx="437">
                  <c:v>46.178000000000011</c:v>
                </c:pt>
                <c:pt idx="438">
                  <c:v>46.104000000000006</c:v>
                </c:pt>
                <c:pt idx="439">
                  <c:v>46.031000000000006</c:v>
                </c:pt>
                <c:pt idx="440">
                  <c:v>45.956999999999994</c:v>
                </c:pt>
                <c:pt idx="441">
                  <c:v>45.883999999999993</c:v>
                </c:pt>
                <c:pt idx="442">
                  <c:v>45.809999999999995</c:v>
                </c:pt>
                <c:pt idx="443">
                  <c:v>45.724000000000011</c:v>
                </c:pt>
                <c:pt idx="444">
                  <c:v>45.632000000000012</c:v>
                </c:pt>
                <c:pt idx="445">
                  <c:v>45.541000000000004</c:v>
                </c:pt>
                <c:pt idx="446">
                  <c:v>45.449000000000005</c:v>
                </c:pt>
                <c:pt idx="447">
                  <c:v>45.356999999999999</c:v>
                </c:pt>
                <c:pt idx="448">
                  <c:v>45.266000000000012</c:v>
                </c:pt>
                <c:pt idx="449">
                  <c:v>45.174000000000007</c:v>
                </c:pt>
                <c:pt idx="450">
                  <c:v>45.082000000000001</c:v>
                </c:pt>
                <c:pt idx="451">
                  <c:v>44.99</c:v>
                </c:pt>
                <c:pt idx="452">
                  <c:v>44.899000000000001</c:v>
                </c:pt>
                <c:pt idx="453">
                  <c:v>44.806999999999995</c:v>
                </c:pt>
                <c:pt idx="454">
                  <c:v>44.715000000000003</c:v>
                </c:pt>
                <c:pt idx="455">
                  <c:v>44.624000000000002</c:v>
                </c:pt>
                <c:pt idx="456">
                  <c:v>44.532000000000011</c:v>
                </c:pt>
                <c:pt idx="457">
                  <c:v>44.44</c:v>
                </c:pt>
                <c:pt idx="458">
                  <c:v>44.349000000000004</c:v>
                </c:pt>
                <c:pt idx="459">
                  <c:v>44.257000000000005</c:v>
                </c:pt>
                <c:pt idx="460">
                  <c:v>44.195000000000022</c:v>
                </c:pt>
                <c:pt idx="461">
                  <c:v>44.160000000000011</c:v>
                </c:pt>
                <c:pt idx="462">
                  <c:v>44.126000000000012</c:v>
                </c:pt>
                <c:pt idx="463">
                  <c:v>44.091000000000001</c:v>
                </c:pt>
                <c:pt idx="464">
                  <c:v>44.056999999999995</c:v>
                </c:pt>
                <c:pt idx="465">
                  <c:v>44.022000000000013</c:v>
                </c:pt>
                <c:pt idx="466">
                  <c:v>43.986999999999995</c:v>
                </c:pt>
                <c:pt idx="467">
                  <c:v>43.949000000000005</c:v>
                </c:pt>
                <c:pt idx="468">
                  <c:v>43.898000000000003</c:v>
                </c:pt>
                <c:pt idx="469">
                  <c:v>43.846999999999994</c:v>
                </c:pt>
                <c:pt idx="470">
                  <c:v>43.796000000000028</c:v>
                </c:pt>
                <c:pt idx="471">
                  <c:v>43.745000000000012</c:v>
                </c:pt>
                <c:pt idx="472">
                  <c:v>43.694000000000003</c:v>
                </c:pt>
                <c:pt idx="473">
                  <c:v>43.643000000000001</c:v>
                </c:pt>
                <c:pt idx="474">
                  <c:v>43.592000000000013</c:v>
                </c:pt>
                <c:pt idx="475">
                  <c:v>43.541000000000004</c:v>
                </c:pt>
                <c:pt idx="476">
                  <c:v>43.49</c:v>
                </c:pt>
                <c:pt idx="477">
                  <c:v>43.439</c:v>
                </c:pt>
                <c:pt idx="478">
                  <c:v>43.387999999999998</c:v>
                </c:pt>
                <c:pt idx="479">
                  <c:v>43.336999999999996</c:v>
                </c:pt>
                <c:pt idx="480">
                  <c:v>43.295000000000023</c:v>
                </c:pt>
                <c:pt idx="481">
                  <c:v>43.268000000000022</c:v>
                </c:pt>
                <c:pt idx="482">
                  <c:v>43.24</c:v>
                </c:pt>
                <c:pt idx="483">
                  <c:v>43.213000000000001</c:v>
                </c:pt>
                <c:pt idx="484">
                  <c:v>43.186</c:v>
                </c:pt>
                <c:pt idx="485">
                  <c:v>43.150999999999996</c:v>
                </c:pt>
                <c:pt idx="486">
                  <c:v>43.102000000000011</c:v>
                </c:pt>
                <c:pt idx="487">
                  <c:v>43.052</c:v>
                </c:pt>
                <c:pt idx="488">
                  <c:v>43.002000000000002</c:v>
                </c:pt>
                <c:pt idx="489">
                  <c:v>42.951999999999998</c:v>
                </c:pt>
                <c:pt idx="490">
                  <c:v>42.903000000000006</c:v>
                </c:pt>
                <c:pt idx="491">
                  <c:v>42.852999999999994</c:v>
                </c:pt>
                <c:pt idx="492">
                  <c:v>42.803000000000004</c:v>
                </c:pt>
                <c:pt idx="493">
                  <c:v>42.754000000000005</c:v>
                </c:pt>
                <c:pt idx="494">
                  <c:v>42.704000000000001</c:v>
                </c:pt>
                <c:pt idx="495">
                  <c:v>42.653999999999996</c:v>
                </c:pt>
                <c:pt idx="496">
                  <c:v>42.605000000000011</c:v>
                </c:pt>
                <c:pt idx="497">
                  <c:v>42.555</c:v>
                </c:pt>
                <c:pt idx="498">
                  <c:v>42.191000000000003</c:v>
                </c:pt>
                <c:pt idx="499">
                  <c:v>42.147000000000006</c:v>
                </c:pt>
                <c:pt idx="500">
                  <c:v>42.104000000000006</c:v>
                </c:pt>
                <c:pt idx="501">
                  <c:v>42.06</c:v>
                </c:pt>
                <c:pt idx="502">
                  <c:v>42.016999999999996</c:v>
                </c:pt>
                <c:pt idx="503">
                  <c:v>41.973000000000006</c:v>
                </c:pt>
                <c:pt idx="504">
                  <c:v>41.93</c:v>
                </c:pt>
                <c:pt idx="505">
                  <c:v>41.885999999999996</c:v>
                </c:pt>
                <c:pt idx="506">
                  <c:v>41.843000000000004</c:v>
                </c:pt>
                <c:pt idx="507">
                  <c:v>41.799000000000028</c:v>
                </c:pt>
                <c:pt idx="508">
                  <c:v>41.756</c:v>
                </c:pt>
                <c:pt idx="509">
                  <c:v>41.713000000000001</c:v>
                </c:pt>
                <c:pt idx="510">
                  <c:v>41.669000000000011</c:v>
                </c:pt>
                <c:pt idx="511">
                  <c:v>41.626000000000012</c:v>
                </c:pt>
                <c:pt idx="512">
                  <c:v>41.582000000000001</c:v>
                </c:pt>
                <c:pt idx="513">
                  <c:v>41.539000000000001</c:v>
                </c:pt>
                <c:pt idx="514">
                  <c:v>41.495000000000012</c:v>
                </c:pt>
                <c:pt idx="515">
                  <c:v>41.443999999999996</c:v>
                </c:pt>
                <c:pt idx="516">
                  <c:v>41.392000000000003</c:v>
                </c:pt>
                <c:pt idx="517">
                  <c:v>41.340999999999994</c:v>
                </c:pt>
                <c:pt idx="518">
                  <c:v>41.289000000000001</c:v>
                </c:pt>
                <c:pt idx="519">
                  <c:v>41.237000000000002</c:v>
                </c:pt>
                <c:pt idx="520">
                  <c:v>41.186</c:v>
                </c:pt>
                <c:pt idx="521">
                  <c:v>41.134</c:v>
                </c:pt>
                <c:pt idx="522">
                  <c:v>41.082000000000001</c:v>
                </c:pt>
                <c:pt idx="523">
                  <c:v>41.03</c:v>
                </c:pt>
                <c:pt idx="524">
                  <c:v>40.995000000000012</c:v>
                </c:pt>
                <c:pt idx="525">
                  <c:v>40.962000000000003</c:v>
                </c:pt>
                <c:pt idx="526">
                  <c:v>40.929000000000002</c:v>
                </c:pt>
                <c:pt idx="527">
                  <c:v>40.896000000000001</c:v>
                </c:pt>
                <c:pt idx="528">
                  <c:v>40.863</c:v>
                </c:pt>
                <c:pt idx="529">
                  <c:v>40.829000000000001</c:v>
                </c:pt>
                <c:pt idx="530">
                  <c:v>40.796000000000028</c:v>
                </c:pt>
                <c:pt idx="531">
                  <c:v>40.763000000000012</c:v>
                </c:pt>
                <c:pt idx="532">
                  <c:v>40.730000000000011</c:v>
                </c:pt>
                <c:pt idx="533">
                  <c:v>40.697000000000003</c:v>
                </c:pt>
                <c:pt idx="534">
                  <c:v>40.664000000000001</c:v>
                </c:pt>
                <c:pt idx="535">
                  <c:v>40.631</c:v>
                </c:pt>
                <c:pt idx="536">
                  <c:v>40.598000000000013</c:v>
                </c:pt>
                <c:pt idx="537">
                  <c:v>40.564</c:v>
                </c:pt>
                <c:pt idx="538">
                  <c:v>40.536000000000001</c:v>
                </c:pt>
                <c:pt idx="539">
                  <c:v>40.508000000000003</c:v>
                </c:pt>
                <c:pt idx="540">
                  <c:v>40.480000000000004</c:v>
                </c:pt>
                <c:pt idx="541">
                  <c:v>40.451999999999998</c:v>
                </c:pt>
                <c:pt idx="542">
                  <c:v>40.424000000000007</c:v>
                </c:pt>
                <c:pt idx="543">
                  <c:v>40.396000000000001</c:v>
                </c:pt>
                <c:pt idx="544">
                  <c:v>40.368000000000002</c:v>
                </c:pt>
              </c:numCache>
            </c:numRef>
          </c:yVal>
          <c:smooth val="0"/>
        </c:ser>
        <c:ser>
          <c:idx val="1"/>
          <c:order val="1"/>
          <c:tx>
            <c:v>hysol 9309.3NA</c:v>
          </c:tx>
          <c:spPr>
            <a:ln w="19050">
              <a:solidFill>
                <a:srgbClr val="FF0000"/>
              </a:solidFill>
            </a:ln>
          </c:spPr>
          <c:marker>
            <c:symbol val="none"/>
          </c:marker>
          <c:xVal>
            <c:numRef>
              <c:f>'176-9309'!$D$3:$D$607</c:f>
              <c:numCache>
                <c:formatCode>General</c:formatCode>
                <c:ptCount val="605"/>
                <c:pt idx="0">
                  <c:v>-0.14999678990000012</c:v>
                </c:pt>
                <c:pt idx="1">
                  <c:v>-0.14999109480000017</c:v>
                </c:pt>
                <c:pt idx="2">
                  <c:v>-0.14998540000000013</c:v>
                </c:pt>
                <c:pt idx="3">
                  <c:v>-0.14997970499999999</c:v>
                </c:pt>
                <c:pt idx="4">
                  <c:v>-0.14997400999999999</c:v>
                </c:pt>
                <c:pt idx="5">
                  <c:v>-0.14996831500000013</c:v>
                </c:pt>
                <c:pt idx="6">
                  <c:v>-0.14996261999999999</c:v>
                </c:pt>
                <c:pt idx="7">
                  <c:v>-0.14995692499999999</c:v>
                </c:pt>
                <c:pt idx="8">
                  <c:v>-0.14995122899999999</c:v>
                </c:pt>
                <c:pt idx="9">
                  <c:v>-0.14994553400000013</c:v>
                </c:pt>
                <c:pt idx="10">
                  <c:v>-0.14993983900000013</c:v>
                </c:pt>
                <c:pt idx="11">
                  <c:v>-0.14993414400000013</c:v>
                </c:pt>
                <c:pt idx="12">
                  <c:v>-0.14992844900000013</c:v>
                </c:pt>
                <c:pt idx="13">
                  <c:v>-0.14992275399999999</c:v>
                </c:pt>
                <c:pt idx="14">
                  <c:v>-0.14991705900000013</c:v>
                </c:pt>
                <c:pt idx="15">
                  <c:v>-0.14955837999999999</c:v>
                </c:pt>
                <c:pt idx="16">
                  <c:v>-0.1486026</c:v>
                </c:pt>
                <c:pt idx="17">
                  <c:v>-0.14387259999999991</c:v>
                </c:pt>
                <c:pt idx="18">
                  <c:v>-0.14180129999999999</c:v>
                </c:pt>
                <c:pt idx="19">
                  <c:v>-0.135658</c:v>
                </c:pt>
                <c:pt idx="20">
                  <c:v>-0.13461299999999998</c:v>
                </c:pt>
                <c:pt idx="21">
                  <c:v>-0.13100499999999998</c:v>
                </c:pt>
                <c:pt idx="22">
                  <c:v>-0.127639</c:v>
                </c:pt>
                <c:pt idx="23">
                  <c:v>-0.12453199999999999</c:v>
                </c:pt>
                <c:pt idx="24">
                  <c:v>-0.12096399999999999</c:v>
                </c:pt>
                <c:pt idx="25">
                  <c:v>-0.11856899999999998</c:v>
                </c:pt>
                <c:pt idx="26">
                  <c:v>-0.11471199999999998</c:v>
                </c:pt>
                <c:pt idx="27">
                  <c:v>-0.11219999999999998</c:v>
                </c:pt>
                <c:pt idx="28">
                  <c:v>-0.10578499999999999</c:v>
                </c:pt>
                <c:pt idx="29">
                  <c:v>-0.10519299999999999</c:v>
                </c:pt>
                <c:pt idx="30">
                  <c:v>-0.101856</c:v>
                </c:pt>
                <c:pt idx="31">
                  <c:v>-9.757400000000005E-2</c:v>
                </c:pt>
                <c:pt idx="32">
                  <c:v>-9.3356000000000078E-2</c:v>
                </c:pt>
                <c:pt idx="33">
                  <c:v>-9.1035000000000046E-2</c:v>
                </c:pt>
                <c:pt idx="34">
                  <c:v>-8.8670000000000068E-2</c:v>
                </c:pt>
                <c:pt idx="35">
                  <c:v>-8.5246000000000016E-2</c:v>
                </c:pt>
                <c:pt idx="36">
                  <c:v>-8.182200000000002E-2</c:v>
                </c:pt>
                <c:pt idx="37">
                  <c:v>-7.6220999999999997E-2</c:v>
                </c:pt>
                <c:pt idx="38">
                  <c:v>-7.381200000000003E-2</c:v>
                </c:pt>
                <c:pt idx="39">
                  <c:v>-7.1404000000000009E-2</c:v>
                </c:pt>
                <c:pt idx="40">
                  <c:v>-6.7275999999999989E-2</c:v>
                </c:pt>
                <c:pt idx="41">
                  <c:v>-6.3055E-2</c:v>
                </c:pt>
                <c:pt idx="42">
                  <c:v>-5.9712000000000057E-2</c:v>
                </c:pt>
                <c:pt idx="43">
                  <c:v>-5.7027000000000015E-2</c:v>
                </c:pt>
                <c:pt idx="44">
                  <c:v>-5.4343000000000016E-2</c:v>
                </c:pt>
                <c:pt idx="45">
                  <c:v>-5.0859999999999989E-2</c:v>
                </c:pt>
                <c:pt idx="46">
                  <c:v>-4.6059999999999976E-2</c:v>
                </c:pt>
                <c:pt idx="47">
                  <c:v>-4.2639999999999997E-2</c:v>
                </c:pt>
                <c:pt idx="48">
                  <c:v>-3.9219999999999991E-2</c:v>
                </c:pt>
                <c:pt idx="49">
                  <c:v>-3.5799999999999998E-2</c:v>
                </c:pt>
                <c:pt idx="50">
                  <c:v>-3.2729999999999995E-2</c:v>
                </c:pt>
                <c:pt idx="51">
                  <c:v>-2.9790000000000001E-2</c:v>
                </c:pt>
                <c:pt idx="52">
                  <c:v>-2.6850000000000002E-2</c:v>
                </c:pt>
                <c:pt idx="53">
                  <c:v>-2.3900000000000005E-2</c:v>
                </c:pt>
                <c:pt idx="54">
                  <c:v>-2.1010000000000001E-2</c:v>
                </c:pt>
                <c:pt idx="55">
                  <c:v>-1.8279999999999991E-2</c:v>
                </c:pt>
                <c:pt idx="56">
                  <c:v>-1.5550000000000015E-2</c:v>
                </c:pt>
                <c:pt idx="57">
                  <c:v>-1.1910000000000011E-2</c:v>
                </c:pt>
                <c:pt idx="58">
                  <c:v>-8.0099999999999998E-3</c:v>
                </c:pt>
                <c:pt idx="59">
                  <c:v>-4.0999999999999934E-3</c:v>
                </c:pt>
                <c:pt idx="60">
                  <c:v>-5.7999999999999783E-4</c:v>
                </c:pt>
                <c:pt idx="61">
                  <c:v>2.9300000000000177E-3</c:v>
                </c:pt>
                <c:pt idx="62">
                  <c:v>6.4500000000000139E-3</c:v>
                </c:pt>
                <c:pt idx="63">
                  <c:v>9.7300000000000164E-3</c:v>
                </c:pt>
                <c:pt idx="64">
                  <c:v>1.2170000000000019E-2</c:v>
                </c:pt>
                <c:pt idx="65">
                  <c:v>1.4600000000000005E-2</c:v>
                </c:pt>
                <c:pt idx="66">
                  <c:v>1.7040000000000003E-2</c:v>
                </c:pt>
                <c:pt idx="67">
                  <c:v>1.9890000000000029E-2</c:v>
                </c:pt>
                <c:pt idx="68">
                  <c:v>2.3779999999999996E-2</c:v>
                </c:pt>
                <c:pt idx="69">
                  <c:v>2.751000000000001E-2</c:v>
                </c:pt>
                <c:pt idx="70">
                  <c:v>3.125E-2</c:v>
                </c:pt>
                <c:pt idx="71">
                  <c:v>3.4989999999999993E-2</c:v>
                </c:pt>
                <c:pt idx="72">
                  <c:v>3.8379999999999997E-2</c:v>
                </c:pt>
                <c:pt idx="73">
                  <c:v>4.1149999999999964E-2</c:v>
                </c:pt>
                <c:pt idx="74">
                  <c:v>4.3910000000000012E-2</c:v>
                </c:pt>
                <c:pt idx="75">
                  <c:v>4.7060000000000046E-2</c:v>
                </c:pt>
                <c:pt idx="76">
                  <c:v>5.0340000000000003E-2</c:v>
                </c:pt>
                <c:pt idx="77">
                  <c:v>5.3630000000000011E-2</c:v>
                </c:pt>
                <c:pt idx="78">
                  <c:v>5.7320000000000024E-2</c:v>
                </c:pt>
                <c:pt idx="79">
                  <c:v>6.1060000000000003E-2</c:v>
                </c:pt>
                <c:pt idx="80">
                  <c:v>6.5320000000000031E-2</c:v>
                </c:pt>
                <c:pt idx="81">
                  <c:v>6.8040000000000017E-2</c:v>
                </c:pt>
                <c:pt idx="82">
                  <c:v>7.0300000000000043E-2</c:v>
                </c:pt>
                <c:pt idx="83">
                  <c:v>7.4320000000000039E-2</c:v>
                </c:pt>
                <c:pt idx="84">
                  <c:v>7.8509999999999996E-2</c:v>
                </c:pt>
                <c:pt idx="85">
                  <c:v>8.1900000000000001E-2</c:v>
                </c:pt>
                <c:pt idx="86">
                  <c:v>8.5430000000000006E-2</c:v>
                </c:pt>
                <c:pt idx="87">
                  <c:v>8.9390000000000025E-2</c:v>
                </c:pt>
                <c:pt idx="88">
                  <c:v>9.3350000000000072E-2</c:v>
                </c:pt>
                <c:pt idx="89">
                  <c:v>9.7309999999999994E-2</c:v>
                </c:pt>
                <c:pt idx="90">
                  <c:v>9.8890000000000061E-2</c:v>
                </c:pt>
                <c:pt idx="91">
                  <c:v>0.10221000000000002</c:v>
                </c:pt>
                <c:pt idx="92">
                  <c:v>0.10611000000000002</c:v>
                </c:pt>
                <c:pt idx="93">
                  <c:v>0.11001999999999994</c:v>
                </c:pt>
                <c:pt idx="94">
                  <c:v>0.11372000000000006</c:v>
                </c:pt>
                <c:pt idx="95">
                  <c:v>0.11584999999999994</c:v>
                </c:pt>
                <c:pt idx="96">
                  <c:v>0.11871000000000002</c:v>
                </c:pt>
                <c:pt idx="97">
                  <c:v>0.12244000000000002</c:v>
                </c:pt>
                <c:pt idx="98">
                  <c:v>0.12575</c:v>
                </c:pt>
                <c:pt idx="99">
                  <c:v>0.12841000000000008</c:v>
                </c:pt>
                <c:pt idx="100">
                  <c:v>0.13105999999999998</c:v>
                </c:pt>
                <c:pt idx="101">
                  <c:v>0.13372000000000003</c:v>
                </c:pt>
                <c:pt idx="102">
                  <c:v>0.13936000000000001</c:v>
                </c:pt>
                <c:pt idx="103">
                  <c:v>0.1438100000000001</c:v>
                </c:pt>
                <c:pt idx="104">
                  <c:v>0.14727000000000001</c:v>
                </c:pt>
                <c:pt idx="105">
                  <c:v>0.15072000000000008</c:v>
                </c:pt>
                <c:pt idx="106">
                  <c:v>0.15417</c:v>
                </c:pt>
                <c:pt idx="107">
                  <c:v>0.1576300000000001</c:v>
                </c:pt>
                <c:pt idx="108">
                  <c:v>0.15901000000000012</c:v>
                </c:pt>
                <c:pt idx="109">
                  <c:v>0.16307000000000002</c:v>
                </c:pt>
                <c:pt idx="110">
                  <c:v>0.16713000000000003</c:v>
                </c:pt>
                <c:pt idx="111">
                  <c:v>0.17044000000000009</c:v>
                </c:pt>
                <c:pt idx="112">
                  <c:v>0.17318999999999998</c:v>
                </c:pt>
                <c:pt idx="113">
                  <c:v>0.17593000000000009</c:v>
                </c:pt>
                <c:pt idx="114">
                  <c:v>0.17867000000000002</c:v>
                </c:pt>
                <c:pt idx="115">
                  <c:v>0.18245000000000011</c:v>
                </c:pt>
                <c:pt idx="116">
                  <c:v>0.18697000000000008</c:v>
                </c:pt>
                <c:pt idx="117">
                  <c:v>0.19039999999999999</c:v>
                </c:pt>
                <c:pt idx="118">
                  <c:v>0.19383999999999998</c:v>
                </c:pt>
                <c:pt idx="119">
                  <c:v>0.19727999999999998</c:v>
                </c:pt>
                <c:pt idx="120">
                  <c:v>0.1997600000000001</c:v>
                </c:pt>
                <c:pt idx="121">
                  <c:v>0.20211999999999999</c:v>
                </c:pt>
                <c:pt idx="122">
                  <c:v>0.20468</c:v>
                </c:pt>
                <c:pt idx="123">
                  <c:v>0.20809000000000011</c:v>
                </c:pt>
                <c:pt idx="124">
                  <c:v>0.21180000000000004</c:v>
                </c:pt>
                <c:pt idx="125">
                  <c:v>0.21564000000000011</c:v>
                </c:pt>
                <c:pt idx="126">
                  <c:v>0.21898000000000006</c:v>
                </c:pt>
                <c:pt idx="127">
                  <c:v>0.22231999999999999</c:v>
                </c:pt>
                <c:pt idx="128">
                  <c:v>0.22616999999999998</c:v>
                </c:pt>
                <c:pt idx="129">
                  <c:v>0.22946000000000011</c:v>
                </c:pt>
                <c:pt idx="130">
                  <c:v>0.23163999999999998</c:v>
                </c:pt>
                <c:pt idx="131">
                  <c:v>0.23465</c:v>
                </c:pt>
                <c:pt idx="132">
                  <c:v>0.23837</c:v>
                </c:pt>
                <c:pt idx="133">
                  <c:v>0.24262000000000003</c:v>
                </c:pt>
                <c:pt idx="134">
                  <c:v>0.24574000000000007</c:v>
                </c:pt>
                <c:pt idx="135">
                  <c:v>0.24860000000000004</c:v>
                </c:pt>
                <c:pt idx="136">
                  <c:v>0.25210000000000005</c:v>
                </c:pt>
                <c:pt idx="137">
                  <c:v>0.25572000000000006</c:v>
                </c:pt>
                <c:pt idx="138">
                  <c:v>0.25866</c:v>
                </c:pt>
                <c:pt idx="139">
                  <c:v>0.26139000000000001</c:v>
                </c:pt>
                <c:pt idx="140">
                  <c:v>0.26461000000000001</c:v>
                </c:pt>
                <c:pt idx="141">
                  <c:v>0.26840000000000008</c:v>
                </c:pt>
                <c:pt idx="142">
                  <c:v>0.27380000000000021</c:v>
                </c:pt>
                <c:pt idx="143">
                  <c:v>0.27598000000000017</c:v>
                </c:pt>
                <c:pt idx="144">
                  <c:v>0.27870000000000006</c:v>
                </c:pt>
                <c:pt idx="145">
                  <c:v>0.28220000000000001</c:v>
                </c:pt>
                <c:pt idx="146">
                  <c:v>0.28570000000000001</c:v>
                </c:pt>
                <c:pt idx="147">
                  <c:v>0.28937000000000024</c:v>
                </c:pt>
                <c:pt idx="148">
                  <c:v>0.29318000000000016</c:v>
                </c:pt>
                <c:pt idx="149">
                  <c:v>0.29700000000000021</c:v>
                </c:pt>
                <c:pt idx="150">
                  <c:v>0.30065000000000008</c:v>
                </c:pt>
                <c:pt idx="151">
                  <c:v>0.30295000000000022</c:v>
                </c:pt>
                <c:pt idx="152">
                  <c:v>0.30525000000000002</c:v>
                </c:pt>
                <c:pt idx="153">
                  <c:v>0.30799000000000026</c:v>
                </c:pt>
                <c:pt idx="154">
                  <c:v>0.31191000000000024</c:v>
                </c:pt>
                <c:pt idx="155">
                  <c:v>0.31581000000000037</c:v>
                </c:pt>
                <c:pt idx="156">
                  <c:v>0.3192500000000002</c:v>
                </c:pt>
                <c:pt idx="157">
                  <c:v>0.32263000000000008</c:v>
                </c:pt>
                <c:pt idx="158">
                  <c:v>0.32596000000000036</c:v>
                </c:pt>
                <c:pt idx="159">
                  <c:v>0.32929000000000008</c:v>
                </c:pt>
                <c:pt idx="160">
                  <c:v>0.33276000000000022</c:v>
                </c:pt>
                <c:pt idx="161">
                  <c:v>0.33671000000000018</c:v>
                </c:pt>
                <c:pt idx="162">
                  <c:v>0.34067000000000008</c:v>
                </c:pt>
                <c:pt idx="163">
                  <c:v>0.34419</c:v>
                </c:pt>
                <c:pt idx="164">
                  <c:v>0.34655000000000002</c:v>
                </c:pt>
                <c:pt idx="165">
                  <c:v>0.34890000000000021</c:v>
                </c:pt>
                <c:pt idx="166">
                  <c:v>0.35232000000000024</c:v>
                </c:pt>
                <c:pt idx="167">
                  <c:v>0.35594000000000009</c:v>
                </c:pt>
                <c:pt idx="168">
                  <c:v>0.3589900000000002</c:v>
                </c:pt>
                <c:pt idx="169">
                  <c:v>0.36152000000000017</c:v>
                </c:pt>
                <c:pt idx="170">
                  <c:v>0.36417000000000022</c:v>
                </c:pt>
                <c:pt idx="171">
                  <c:v>0.36836000000000024</c:v>
                </c:pt>
                <c:pt idx="172">
                  <c:v>0.37255000000000016</c:v>
                </c:pt>
                <c:pt idx="173">
                  <c:v>0.37585000000000024</c:v>
                </c:pt>
                <c:pt idx="174">
                  <c:v>0.37897000000000036</c:v>
                </c:pt>
                <c:pt idx="175">
                  <c:v>0.38240000000000024</c:v>
                </c:pt>
                <c:pt idx="176">
                  <c:v>0.38638000000000033</c:v>
                </c:pt>
                <c:pt idx="177">
                  <c:v>0.38907000000000036</c:v>
                </c:pt>
                <c:pt idx="178">
                  <c:v>0.39114000000000015</c:v>
                </c:pt>
                <c:pt idx="179">
                  <c:v>0.39422000000000024</c:v>
                </c:pt>
                <c:pt idx="180">
                  <c:v>0.39819000000000021</c:v>
                </c:pt>
                <c:pt idx="181">
                  <c:v>0.40244000000000002</c:v>
                </c:pt>
                <c:pt idx="182">
                  <c:v>0.40583000000000002</c:v>
                </c:pt>
                <c:pt idx="183">
                  <c:v>0.40916000000000002</c:v>
                </c:pt>
                <c:pt idx="184">
                  <c:v>0.41249000000000002</c:v>
                </c:pt>
                <c:pt idx="185">
                  <c:v>0.41581000000000018</c:v>
                </c:pt>
                <c:pt idx="186">
                  <c:v>0.41821000000000008</c:v>
                </c:pt>
                <c:pt idx="187">
                  <c:v>0.42062000000000022</c:v>
                </c:pt>
                <c:pt idx="188">
                  <c:v>0.42464000000000002</c:v>
                </c:pt>
                <c:pt idx="189">
                  <c:v>0.4287600000000002</c:v>
                </c:pt>
                <c:pt idx="190">
                  <c:v>0.43236000000000024</c:v>
                </c:pt>
                <c:pt idx="191">
                  <c:v>0.43503000000000008</c:v>
                </c:pt>
                <c:pt idx="192">
                  <c:v>0.43812000000000018</c:v>
                </c:pt>
                <c:pt idx="193">
                  <c:v>0.44135000000000002</c:v>
                </c:pt>
                <c:pt idx="194">
                  <c:v>0.44591000000000008</c:v>
                </c:pt>
                <c:pt idx="195">
                  <c:v>0.44915000000000005</c:v>
                </c:pt>
                <c:pt idx="196">
                  <c:v>0.45251000000000002</c:v>
                </c:pt>
                <c:pt idx="197">
                  <c:v>0.4559600000000002</c:v>
                </c:pt>
                <c:pt idx="198">
                  <c:v>0.45963000000000004</c:v>
                </c:pt>
                <c:pt idx="199">
                  <c:v>0.46257000000000015</c:v>
                </c:pt>
                <c:pt idx="200">
                  <c:v>0.46509</c:v>
                </c:pt>
                <c:pt idx="201">
                  <c:v>0.46816000000000002</c:v>
                </c:pt>
                <c:pt idx="202">
                  <c:v>0.47124000000000005</c:v>
                </c:pt>
                <c:pt idx="203">
                  <c:v>0.47776000000000002</c:v>
                </c:pt>
                <c:pt idx="204">
                  <c:v>0.47937000000000024</c:v>
                </c:pt>
                <c:pt idx="205">
                  <c:v>0.4818300000000002</c:v>
                </c:pt>
                <c:pt idx="206">
                  <c:v>0.48582000000000036</c:v>
                </c:pt>
                <c:pt idx="207">
                  <c:v>0.48980000000000018</c:v>
                </c:pt>
                <c:pt idx="208">
                  <c:v>0.4929300000000002</c:v>
                </c:pt>
                <c:pt idx="209">
                  <c:v>0.49573</c:v>
                </c:pt>
                <c:pt idx="210">
                  <c:v>0.49852000000000024</c:v>
                </c:pt>
                <c:pt idx="211">
                  <c:v>0.50266</c:v>
                </c:pt>
                <c:pt idx="212">
                  <c:v>0.50683</c:v>
                </c:pt>
                <c:pt idx="213">
                  <c:v>0.50971999999999962</c:v>
                </c:pt>
                <c:pt idx="214">
                  <c:v>0.51293</c:v>
                </c:pt>
                <c:pt idx="215">
                  <c:v>0.51656999999999953</c:v>
                </c:pt>
                <c:pt idx="216">
                  <c:v>0.51961999999999997</c:v>
                </c:pt>
                <c:pt idx="217">
                  <c:v>0.52203999999999962</c:v>
                </c:pt>
                <c:pt idx="218">
                  <c:v>0.52445999999999959</c:v>
                </c:pt>
                <c:pt idx="219">
                  <c:v>0.52786</c:v>
                </c:pt>
                <c:pt idx="220">
                  <c:v>0.53232999999999997</c:v>
                </c:pt>
                <c:pt idx="221">
                  <c:v>0.53638999999999959</c:v>
                </c:pt>
                <c:pt idx="222">
                  <c:v>0.53954999999999997</c:v>
                </c:pt>
                <c:pt idx="223">
                  <c:v>0.54271000000000003</c:v>
                </c:pt>
                <c:pt idx="224">
                  <c:v>0.54586999999999997</c:v>
                </c:pt>
                <c:pt idx="225">
                  <c:v>0.55027999999999999</c:v>
                </c:pt>
                <c:pt idx="226">
                  <c:v>0.55272999999999994</c:v>
                </c:pt>
                <c:pt idx="227">
                  <c:v>0.55531999999999959</c:v>
                </c:pt>
                <c:pt idx="228">
                  <c:v>0.55936999999999959</c:v>
                </c:pt>
                <c:pt idx="229">
                  <c:v>0.56314999999999993</c:v>
                </c:pt>
                <c:pt idx="230">
                  <c:v>0.56614999999999993</c:v>
                </c:pt>
                <c:pt idx="231">
                  <c:v>0.56975000000000031</c:v>
                </c:pt>
                <c:pt idx="232">
                  <c:v>0.57299000000000033</c:v>
                </c:pt>
                <c:pt idx="233">
                  <c:v>0.57591999999999999</c:v>
                </c:pt>
                <c:pt idx="234">
                  <c:v>0.57885999999999993</c:v>
                </c:pt>
                <c:pt idx="235">
                  <c:v>0.5822199999999994</c:v>
                </c:pt>
                <c:pt idx="236">
                  <c:v>0.58557999999999966</c:v>
                </c:pt>
                <c:pt idx="237">
                  <c:v>0.58894000000000002</c:v>
                </c:pt>
                <c:pt idx="238">
                  <c:v>0.59328999999999965</c:v>
                </c:pt>
                <c:pt idx="239">
                  <c:v>0.5962799999999997</c:v>
                </c:pt>
                <c:pt idx="240">
                  <c:v>0.59926999999999953</c:v>
                </c:pt>
                <c:pt idx="241">
                  <c:v>0.60224999999999995</c:v>
                </c:pt>
                <c:pt idx="242">
                  <c:v>0.60548000000000002</c:v>
                </c:pt>
                <c:pt idx="243">
                  <c:v>0.60897000000000034</c:v>
                </c:pt>
                <c:pt idx="244">
                  <c:v>0.61254999999999993</c:v>
                </c:pt>
                <c:pt idx="245">
                  <c:v>0.61614000000000035</c:v>
                </c:pt>
                <c:pt idx="246">
                  <c:v>0.61971999999999994</c:v>
                </c:pt>
                <c:pt idx="247">
                  <c:v>0.62232999999999994</c:v>
                </c:pt>
                <c:pt idx="248">
                  <c:v>0.62483000000000033</c:v>
                </c:pt>
                <c:pt idx="249">
                  <c:v>0.62734000000000034</c:v>
                </c:pt>
                <c:pt idx="250">
                  <c:v>0.63227999999999995</c:v>
                </c:pt>
                <c:pt idx="251">
                  <c:v>0.63649000000000033</c:v>
                </c:pt>
                <c:pt idx="252">
                  <c:v>0.63976999999999995</c:v>
                </c:pt>
                <c:pt idx="253">
                  <c:v>0.64298000000000033</c:v>
                </c:pt>
                <c:pt idx="254">
                  <c:v>0.6461100000000003</c:v>
                </c:pt>
                <c:pt idx="255">
                  <c:v>0.64944000000000035</c:v>
                </c:pt>
                <c:pt idx="256">
                  <c:v>0.65327000000000035</c:v>
                </c:pt>
                <c:pt idx="257">
                  <c:v>0.65701999999999994</c:v>
                </c:pt>
                <c:pt idx="258">
                  <c:v>0.66076000000000035</c:v>
                </c:pt>
                <c:pt idx="259">
                  <c:v>0.66450999999999993</c:v>
                </c:pt>
                <c:pt idx="260">
                  <c:v>0.66796000000000033</c:v>
                </c:pt>
                <c:pt idx="261">
                  <c:v>0.66901000000000033</c:v>
                </c:pt>
                <c:pt idx="262">
                  <c:v>0.67232000000000036</c:v>
                </c:pt>
                <c:pt idx="263">
                  <c:v>0.67579000000000067</c:v>
                </c:pt>
                <c:pt idx="264">
                  <c:v>0.67926999999999993</c:v>
                </c:pt>
                <c:pt idx="265">
                  <c:v>0.6828000000000003</c:v>
                </c:pt>
                <c:pt idx="266">
                  <c:v>0.68647000000000002</c:v>
                </c:pt>
                <c:pt idx="267">
                  <c:v>0.69013999999999998</c:v>
                </c:pt>
                <c:pt idx="268">
                  <c:v>0.69380000000000031</c:v>
                </c:pt>
                <c:pt idx="269">
                  <c:v>0.69672000000000034</c:v>
                </c:pt>
                <c:pt idx="270">
                  <c:v>0.6987300000000003</c:v>
                </c:pt>
                <c:pt idx="271">
                  <c:v>0.70213000000000003</c:v>
                </c:pt>
                <c:pt idx="272">
                  <c:v>0.70551999999999959</c:v>
                </c:pt>
                <c:pt idx="273">
                  <c:v>0.71031</c:v>
                </c:pt>
                <c:pt idx="274">
                  <c:v>0.71263000000000032</c:v>
                </c:pt>
                <c:pt idx="275">
                  <c:v>0.71495000000000031</c:v>
                </c:pt>
                <c:pt idx="276">
                  <c:v>0.71858</c:v>
                </c:pt>
                <c:pt idx="277">
                  <c:v>0.7225699999999996</c:v>
                </c:pt>
                <c:pt idx="278">
                  <c:v>0.72629999999999995</c:v>
                </c:pt>
                <c:pt idx="279">
                  <c:v>0.72990999999999995</c:v>
                </c:pt>
                <c:pt idx="280">
                  <c:v>0.73351</c:v>
                </c:pt>
                <c:pt idx="281">
                  <c:v>0.73710999999999993</c:v>
                </c:pt>
                <c:pt idx="282">
                  <c:v>0.73991000000000029</c:v>
                </c:pt>
                <c:pt idx="283">
                  <c:v>0.74256</c:v>
                </c:pt>
                <c:pt idx="284">
                  <c:v>0.74521999999999999</c:v>
                </c:pt>
                <c:pt idx="285">
                  <c:v>0.74896000000000029</c:v>
                </c:pt>
                <c:pt idx="286">
                  <c:v>0.75305999999999995</c:v>
                </c:pt>
                <c:pt idx="287">
                  <c:v>0.75664000000000053</c:v>
                </c:pt>
                <c:pt idx="288">
                  <c:v>0.76020000000000032</c:v>
                </c:pt>
                <c:pt idx="289">
                  <c:v>0.76376000000000033</c:v>
                </c:pt>
                <c:pt idx="290">
                  <c:v>0.7672800000000003</c:v>
                </c:pt>
                <c:pt idx="291">
                  <c:v>0.76973000000000036</c:v>
                </c:pt>
                <c:pt idx="292">
                  <c:v>0.77218000000000031</c:v>
                </c:pt>
                <c:pt idx="293">
                  <c:v>0.77571000000000034</c:v>
                </c:pt>
                <c:pt idx="294">
                  <c:v>0.77943000000000029</c:v>
                </c:pt>
                <c:pt idx="295">
                  <c:v>0.78205999999999998</c:v>
                </c:pt>
                <c:pt idx="296">
                  <c:v>0.78422000000000003</c:v>
                </c:pt>
                <c:pt idx="297">
                  <c:v>0.78949999999999998</c:v>
                </c:pt>
                <c:pt idx="298">
                  <c:v>0.79298999999999997</c:v>
                </c:pt>
                <c:pt idx="299">
                  <c:v>0.79605999999999999</c:v>
                </c:pt>
                <c:pt idx="300">
                  <c:v>0.79882999999999993</c:v>
                </c:pt>
                <c:pt idx="301">
                  <c:v>0.80233999999999961</c:v>
                </c:pt>
                <c:pt idx="302">
                  <c:v>0.80584000000000033</c:v>
                </c:pt>
                <c:pt idx="303">
                  <c:v>0.80935000000000001</c:v>
                </c:pt>
                <c:pt idx="304">
                  <c:v>0.81281999999999999</c:v>
                </c:pt>
                <c:pt idx="305">
                  <c:v>0.81580999999999992</c:v>
                </c:pt>
                <c:pt idx="306">
                  <c:v>0.81918000000000002</c:v>
                </c:pt>
                <c:pt idx="307">
                  <c:v>0.82313000000000003</c:v>
                </c:pt>
                <c:pt idx="308">
                  <c:v>0.82647999999999999</c:v>
                </c:pt>
                <c:pt idx="309">
                  <c:v>0.82938999999999996</c:v>
                </c:pt>
                <c:pt idx="310">
                  <c:v>0.83229999999999993</c:v>
                </c:pt>
                <c:pt idx="311">
                  <c:v>0.83521000000000001</c:v>
                </c:pt>
                <c:pt idx="312">
                  <c:v>0.83892999999999995</c:v>
                </c:pt>
                <c:pt idx="313">
                  <c:v>0.84294000000000036</c:v>
                </c:pt>
                <c:pt idx="314">
                  <c:v>0.84658999999999962</c:v>
                </c:pt>
                <c:pt idx="315">
                  <c:v>0.85020000000000029</c:v>
                </c:pt>
                <c:pt idx="316">
                  <c:v>0.85390000000000033</c:v>
                </c:pt>
                <c:pt idx="317">
                  <c:v>0.85690000000000022</c:v>
                </c:pt>
                <c:pt idx="318">
                  <c:v>0.85960000000000036</c:v>
                </c:pt>
                <c:pt idx="319">
                  <c:v>0.86230000000000029</c:v>
                </c:pt>
                <c:pt idx="320">
                  <c:v>0.86560000000000048</c:v>
                </c:pt>
                <c:pt idx="321">
                  <c:v>0.86960000000000048</c:v>
                </c:pt>
                <c:pt idx="322">
                  <c:v>0.87330000000000041</c:v>
                </c:pt>
                <c:pt idx="323">
                  <c:v>0.87700000000000022</c:v>
                </c:pt>
                <c:pt idx="324">
                  <c:v>0.88059999999999961</c:v>
                </c:pt>
                <c:pt idx="325">
                  <c:v>0.88429999999999997</c:v>
                </c:pt>
                <c:pt idx="326">
                  <c:v>0.88709999999999989</c:v>
                </c:pt>
                <c:pt idx="327">
                  <c:v>0.88990000000000002</c:v>
                </c:pt>
                <c:pt idx="328">
                  <c:v>0.89269999999999994</c:v>
                </c:pt>
                <c:pt idx="329">
                  <c:v>0.89540000000000008</c:v>
                </c:pt>
                <c:pt idx="330">
                  <c:v>0.89810000000000001</c:v>
                </c:pt>
                <c:pt idx="331">
                  <c:v>0.90079999999999993</c:v>
                </c:pt>
                <c:pt idx="332">
                  <c:v>0.90350000000000008</c:v>
                </c:pt>
                <c:pt idx="333">
                  <c:v>0.90869999999999995</c:v>
                </c:pt>
                <c:pt idx="334">
                  <c:v>0.91210000000000002</c:v>
                </c:pt>
                <c:pt idx="335">
                  <c:v>0.9171999999999999</c:v>
                </c:pt>
                <c:pt idx="336">
                  <c:v>0.92010000000000003</c:v>
                </c:pt>
                <c:pt idx="337">
                  <c:v>0.92289999999999994</c:v>
                </c:pt>
                <c:pt idx="338">
                  <c:v>0.92590000000000039</c:v>
                </c:pt>
                <c:pt idx="339">
                  <c:v>0.92889999999999995</c:v>
                </c:pt>
                <c:pt idx="340">
                  <c:v>0.9325</c:v>
                </c:pt>
                <c:pt idx="341">
                  <c:v>0.93620000000000003</c:v>
                </c:pt>
                <c:pt idx="342">
                  <c:v>0.9399000000000004</c:v>
                </c:pt>
                <c:pt idx="343">
                  <c:v>0.94290000000000029</c:v>
                </c:pt>
                <c:pt idx="344">
                  <c:v>0.9454999999999999</c:v>
                </c:pt>
                <c:pt idx="345">
                  <c:v>0.9480000000000004</c:v>
                </c:pt>
                <c:pt idx="346">
                  <c:v>0.95050000000000001</c:v>
                </c:pt>
                <c:pt idx="347">
                  <c:v>0.95450000000000002</c:v>
                </c:pt>
                <c:pt idx="348">
                  <c:v>0.95870000000000033</c:v>
                </c:pt>
                <c:pt idx="349">
                  <c:v>0.96250000000000002</c:v>
                </c:pt>
                <c:pt idx="350">
                  <c:v>0.96630000000000005</c:v>
                </c:pt>
                <c:pt idx="351">
                  <c:v>0.97010000000000041</c:v>
                </c:pt>
                <c:pt idx="352">
                  <c:v>0.97390000000000021</c:v>
                </c:pt>
                <c:pt idx="353">
                  <c:v>0.97700000000000031</c:v>
                </c:pt>
                <c:pt idx="354">
                  <c:v>0.98010000000000008</c:v>
                </c:pt>
                <c:pt idx="355">
                  <c:v>0.98309999999999997</c:v>
                </c:pt>
                <c:pt idx="356">
                  <c:v>0.98610000000000009</c:v>
                </c:pt>
                <c:pt idx="357">
                  <c:v>0.98929999999999996</c:v>
                </c:pt>
                <c:pt idx="358">
                  <c:v>0.99280000000000002</c:v>
                </c:pt>
                <c:pt idx="359">
                  <c:v>0.9958999999999999</c:v>
                </c:pt>
                <c:pt idx="360">
                  <c:v>0.99909999999999999</c:v>
                </c:pt>
                <c:pt idx="361">
                  <c:v>1.0022</c:v>
                </c:pt>
                <c:pt idx="362">
                  <c:v>1.0052999999999994</c:v>
                </c:pt>
                <c:pt idx="363">
                  <c:v>1.0087000000000002</c:v>
                </c:pt>
                <c:pt idx="364">
                  <c:v>1.0126000000000002</c:v>
                </c:pt>
                <c:pt idx="365">
                  <c:v>1.0173999999999994</c:v>
                </c:pt>
                <c:pt idx="366">
                  <c:v>1.0207000000000002</c:v>
                </c:pt>
                <c:pt idx="367">
                  <c:v>1.024</c:v>
                </c:pt>
                <c:pt idx="368">
                  <c:v>1.0272999999999994</c:v>
                </c:pt>
                <c:pt idx="369">
                  <c:v>1.0306000000000002</c:v>
                </c:pt>
                <c:pt idx="370">
                  <c:v>1.0336999999999994</c:v>
                </c:pt>
                <c:pt idx="371">
                  <c:v>1.0369000000000002</c:v>
                </c:pt>
                <c:pt idx="372">
                  <c:v>1.0401</c:v>
                </c:pt>
                <c:pt idx="373">
                  <c:v>1.0433999999999994</c:v>
                </c:pt>
                <c:pt idx="374">
                  <c:v>1.0468000000000002</c:v>
                </c:pt>
                <c:pt idx="375">
                  <c:v>1.0505</c:v>
                </c:pt>
                <c:pt idx="376">
                  <c:v>1.0542</c:v>
                </c:pt>
                <c:pt idx="377">
                  <c:v>1.0578999999999994</c:v>
                </c:pt>
                <c:pt idx="378">
                  <c:v>1.0610000000000002</c:v>
                </c:pt>
                <c:pt idx="379">
                  <c:v>1.0640000000000001</c:v>
                </c:pt>
                <c:pt idx="380">
                  <c:v>1.0669000000000002</c:v>
                </c:pt>
                <c:pt idx="381">
                  <c:v>1.0698999999999994</c:v>
                </c:pt>
                <c:pt idx="382">
                  <c:v>1.0731000000000002</c:v>
                </c:pt>
                <c:pt idx="383">
                  <c:v>1.0765</c:v>
                </c:pt>
                <c:pt idx="384">
                  <c:v>1.08</c:v>
                </c:pt>
                <c:pt idx="385">
                  <c:v>1.0833999999999995</c:v>
                </c:pt>
                <c:pt idx="386">
                  <c:v>1.0871000000000002</c:v>
                </c:pt>
                <c:pt idx="387">
                  <c:v>1.0907</c:v>
                </c:pt>
                <c:pt idx="388">
                  <c:v>1.0938999999999994</c:v>
                </c:pt>
                <c:pt idx="389">
                  <c:v>1.0973000000000002</c:v>
                </c:pt>
                <c:pt idx="390">
                  <c:v>1.1007</c:v>
                </c:pt>
                <c:pt idx="391">
                  <c:v>1.1037999999999994</c:v>
                </c:pt>
                <c:pt idx="392">
                  <c:v>1.1066</c:v>
                </c:pt>
                <c:pt idx="393">
                  <c:v>1.1096999999999995</c:v>
                </c:pt>
                <c:pt idx="394">
                  <c:v>1.1128</c:v>
                </c:pt>
                <c:pt idx="395">
                  <c:v>1.1187</c:v>
                </c:pt>
                <c:pt idx="396">
                  <c:v>1.121</c:v>
                </c:pt>
                <c:pt idx="397">
                  <c:v>1.1236000000000002</c:v>
                </c:pt>
                <c:pt idx="398">
                  <c:v>1.1271</c:v>
                </c:pt>
                <c:pt idx="399">
                  <c:v>1.1306</c:v>
                </c:pt>
                <c:pt idx="400">
                  <c:v>1.1338999999999995</c:v>
                </c:pt>
                <c:pt idx="401">
                  <c:v>1.137</c:v>
                </c:pt>
                <c:pt idx="402">
                  <c:v>1.1400000000000001</c:v>
                </c:pt>
                <c:pt idx="403">
                  <c:v>1.1429</c:v>
                </c:pt>
                <c:pt idx="404">
                  <c:v>1.1481000000000001</c:v>
                </c:pt>
                <c:pt idx="405">
                  <c:v>1.1507000000000001</c:v>
                </c:pt>
                <c:pt idx="406">
                  <c:v>1.1535000000000002</c:v>
                </c:pt>
                <c:pt idx="407">
                  <c:v>1.157</c:v>
                </c:pt>
                <c:pt idx="408">
                  <c:v>1.1605000000000001</c:v>
                </c:pt>
                <c:pt idx="409">
                  <c:v>1.1637000000000002</c:v>
                </c:pt>
                <c:pt idx="410">
                  <c:v>1.1667000000000001</c:v>
                </c:pt>
                <c:pt idx="411">
                  <c:v>1.1700000000000008</c:v>
                </c:pt>
                <c:pt idx="412">
                  <c:v>1.1737000000000002</c:v>
                </c:pt>
                <c:pt idx="413">
                  <c:v>1.1778000000000002</c:v>
                </c:pt>
                <c:pt idx="414">
                  <c:v>1.1798000000000002</c:v>
                </c:pt>
                <c:pt idx="415">
                  <c:v>1.1832</c:v>
                </c:pt>
                <c:pt idx="416">
                  <c:v>1.1866000000000001</c:v>
                </c:pt>
                <c:pt idx="417">
                  <c:v>1.1916</c:v>
                </c:pt>
                <c:pt idx="418">
                  <c:v>1.1946000000000001</c:v>
                </c:pt>
                <c:pt idx="419">
                  <c:v>1.1976</c:v>
                </c:pt>
                <c:pt idx="420">
                  <c:v>1.2005999999999994</c:v>
                </c:pt>
                <c:pt idx="421">
                  <c:v>1.2046999999999994</c:v>
                </c:pt>
                <c:pt idx="422">
                  <c:v>1.2083000000000002</c:v>
                </c:pt>
                <c:pt idx="423">
                  <c:v>1.2110999999999994</c:v>
                </c:pt>
                <c:pt idx="424">
                  <c:v>1.2149999999999994</c:v>
                </c:pt>
                <c:pt idx="425">
                  <c:v>1.2189999999999994</c:v>
                </c:pt>
                <c:pt idx="426">
                  <c:v>1.2218999999999991</c:v>
                </c:pt>
                <c:pt idx="427">
                  <c:v>1.2237999999999993</c:v>
                </c:pt>
                <c:pt idx="428">
                  <c:v>1.2274999999999994</c:v>
                </c:pt>
                <c:pt idx="429">
                  <c:v>1.2310999999999994</c:v>
                </c:pt>
                <c:pt idx="430">
                  <c:v>1.2343000000000002</c:v>
                </c:pt>
                <c:pt idx="431">
                  <c:v>1.2364000000000002</c:v>
                </c:pt>
                <c:pt idx="432">
                  <c:v>1.2395999999999994</c:v>
                </c:pt>
                <c:pt idx="433">
                  <c:v>1.244</c:v>
                </c:pt>
                <c:pt idx="434">
                  <c:v>1.2483000000000002</c:v>
                </c:pt>
                <c:pt idx="435">
                  <c:v>1.2510999999999994</c:v>
                </c:pt>
                <c:pt idx="436">
                  <c:v>1.2536999999999994</c:v>
                </c:pt>
                <c:pt idx="437">
                  <c:v>1.2569999999999995</c:v>
                </c:pt>
                <c:pt idx="438">
                  <c:v>1.2605000000000002</c:v>
                </c:pt>
                <c:pt idx="439">
                  <c:v>1.2648999999999995</c:v>
                </c:pt>
                <c:pt idx="440">
                  <c:v>1.2676999999999994</c:v>
                </c:pt>
                <c:pt idx="441">
                  <c:v>1.2705000000000002</c:v>
                </c:pt>
                <c:pt idx="442">
                  <c:v>1.2733999999999994</c:v>
                </c:pt>
                <c:pt idx="443">
                  <c:v>1.2776999999999994</c:v>
                </c:pt>
                <c:pt idx="444">
                  <c:v>1.2813999999999994</c:v>
                </c:pt>
                <c:pt idx="445">
                  <c:v>1.2846000000000002</c:v>
                </c:pt>
                <c:pt idx="446">
                  <c:v>1.2878999999999994</c:v>
                </c:pt>
                <c:pt idx="447">
                  <c:v>1.2912999999999994</c:v>
                </c:pt>
                <c:pt idx="448">
                  <c:v>1.2949000000000002</c:v>
                </c:pt>
                <c:pt idx="449">
                  <c:v>1.2982</c:v>
                </c:pt>
                <c:pt idx="450">
                  <c:v>1.3014999999999994</c:v>
                </c:pt>
                <c:pt idx="451">
                  <c:v>1.3049000000000002</c:v>
                </c:pt>
                <c:pt idx="452">
                  <c:v>1.3084</c:v>
                </c:pt>
                <c:pt idx="453">
                  <c:v>1.3107000000000002</c:v>
                </c:pt>
                <c:pt idx="454">
                  <c:v>1.3138999999999994</c:v>
                </c:pt>
                <c:pt idx="455">
                  <c:v>1.3172999999999995</c:v>
                </c:pt>
                <c:pt idx="456">
                  <c:v>1.3209000000000002</c:v>
                </c:pt>
                <c:pt idx="457">
                  <c:v>1.3249000000000002</c:v>
                </c:pt>
                <c:pt idx="458">
                  <c:v>1.3287</c:v>
                </c:pt>
                <c:pt idx="459">
                  <c:v>1.3324</c:v>
                </c:pt>
                <c:pt idx="460">
                  <c:v>1.3356999999999994</c:v>
                </c:pt>
                <c:pt idx="461">
                  <c:v>1.3381000000000001</c:v>
                </c:pt>
                <c:pt idx="462">
                  <c:v>1.3404</c:v>
                </c:pt>
                <c:pt idx="463">
                  <c:v>1.3440000000000001</c:v>
                </c:pt>
                <c:pt idx="464">
                  <c:v>1.3476999999999995</c:v>
                </c:pt>
                <c:pt idx="465">
                  <c:v>1.3513000000000002</c:v>
                </c:pt>
                <c:pt idx="466">
                  <c:v>1.3549</c:v>
                </c:pt>
                <c:pt idx="467">
                  <c:v>1.3586</c:v>
                </c:pt>
                <c:pt idx="468">
                  <c:v>1.3622000000000001</c:v>
                </c:pt>
                <c:pt idx="469">
                  <c:v>1.3658999999999994</c:v>
                </c:pt>
                <c:pt idx="470">
                  <c:v>1.3685</c:v>
                </c:pt>
                <c:pt idx="471">
                  <c:v>1.371</c:v>
                </c:pt>
                <c:pt idx="472">
                  <c:v>1.3742000000000001</c:v>
                </c:pt>
                <c:pt idx="473">
                  <c:v>1.3774000000000002</c:v>
                </c:pt>
                <c:pt idx="474">
                  <c:v>1.3806</c:v>
                </c:pt>
                <c:pt idx="475">
                  <c:v>1.3844000000000001</c:v>
                </c:pt>
                <c:pt idx="476">
                  <c:v>1.3883000000000001</c:v>
                </c:pt>
                <c:pt idx="477">
                  <c:v>1.3921000000000001</c:v>
                </c:pt>
                <c:pt idx="478">
                  <c:v>1.3955000000000002</c:v>
                </c:pt>
                <c:pt idx="479">
                  <c:v>1.3974000000000002</c:v>
                </c:pt>
                <c:pt idx="480">
                  <c:v>1.4003999999999994</c:v>
                </c:pt>
                <c:pt idx="481">
                  <c:v>1.403999999999999</c:v>
                </c:pt>
                <c:pt idx="482">
                  <c:v>1.4074999999999995</c:v>
                </c:pt>
                <c:pt idx="483">
                  <c:v>1.4111999999999993</c:v>
                </c:pt>
                <c:pt idx="484">
                  <c:v>1.413999999999999</c:v>
                </c:pt>
                <c:pt idx="485">
                  <c:v>1.4170999999999994</c:v>
                </c:pt>
                <c:pt idx="486">
                  <c:v>1.4209999999999994</c:v>
                </c:pt>
                <c:pt idx="487">
                  <c:v>1.4244999999999994</c:v>
                </c:pt>
                <c:pt idx="488">
                  <c:v>1.4276999999999993</c:v>
                </c:pt>
                <c:pt idx="489">
                  <c:v>1.4310999999999994</c:v>
                </c:pt>
                <c:pt idx="490">
                  <c:v>1.4345999999999994</c:v>
                </c:pt>
                <c:pt idx="491">
                  <c:v>1.4381999999999995</c:v>
                </c:pt>
                <c:pt idx="492">
                  <c:v>1.4416999999999991</c:v>
                </c:pt>
                <c:pt idx="493">
                  <c:v>1.4449999999999994</c:v>
                </c:pt>
                <c:pt idx="494">
                  <c:v>1.4483999999999995</c:v>
                </c:pt>
                <c:pt idx="495">
                  <c:v>1.4511999999999994</c:v>
                </c:pt>
                <c:pt idx="496">
                  <c:v>1.4536999999999991</c:v>
                </c:pt>
                <c:pt idx="497">
                  <c:v>1.4562999999999995</c:v>
                </c:pt>
                <c:pt idx="498">
                  <c:v>1.4596999999999993</c:v>
                </c:pt>
                <c:pt idx="499">
                  <c:v>1.4633999999999994</c:v>
                </c:pt>
                <c:pt idx="500">
                  <c:v>1.4685999999999995</c:v>
                </c:pt>
                <c:pt idx="501">
                  <c:v>1.4721000000000002</c:v>
                </c:pt>
                <c:pt idx="502">
                  <c:v>1.4754999999999994</c:v>
                </c:pt>
                <c:pt idx="503">
                  <c:v>1.4789999999999994</c:v>
                </c:pt>
                <c:pt idx="504">
                  <c:v>1.482</c:v>
                </c:pt>
                <c:pt idx="505">
                  <c:v>1.4845000000000002</c:v>
                </c:pt>
                <c:pt idx="506">
                  <c:v>1.4869999999999994</c:v>
                </c:pt>
                <c:pt idx="507">
                  <c:v>1.4905999999999995</c:v>
                </c:pt>
                <c:pt idx="508">
                  <c:v>1.4947999999999995</c:v>
                </c:pt>
                <c:pt idx="509">
                  <c:v>1.4975999999999994</c:v>
                </c:pt>
                <c:pt idx="510">
                  <c:v>1.5005000000000002</c:v>
                </c:pt>
                <c:pt idx="511">
                  <c:v>1.5032999999999994</c:v>
                </c:pt>
                <c:pt idx="512">
                  <c:v>1.5071999999999994</c:v>
                </c:pt>
                <c:pt idx="513">
                  <c:v>1.5111999999999994</c:v>
                </c:pt>
                <c:pt idx="514">
                  <c:v>1.5146000000000002</c:v>
                </c:pt>
                <c:pt idx="515">
                  <c:v>1.5178999999999994</c:v>
                </c:pt>
                <c:pt idx="516">
                  <c:v>1.5211999999999994</c:v>
                </c:pt>
                <c:pt idx="517">
                  <c:v>1.5244000000000002</c:v>
                </c:pt>
                <c:pt idx="518">
                  <c:v>1.5271999999999994</c:v>
                </c:pt>
                <c:pt idx="519">
                  <c:v>1.53</c:v>
                </c:pt>
                <c:pt idx="520">
                  <c:v>1.5328000000000002</c:v>
                </c:pt>
                <c:pt idx="521">
                  <c:v>1.5355999999999994</c:v>
                </c:pt>
                <c:pt idx="522">
                  <c:v>1.5423</c:v>
                </c:pt>
                <c:pt idx="523">
                  <c:v>1.5450000000000002</c:v>
                </c:pt>
                <c:pt idx="524">
                  <c:v>1.5482</c:v>
                </c:pt>
                <c:pt idx="525">
                  <c:v>1.5518999999999994</c:v>
                </c:pt>
                <c:pt idx="526">
                  <c:v>1.5552999999999995</c:v>
                </c:pt>
                <c:pt idx="527">
                  <c:v>1.5583</c:v>
                </c:pt>
                <c:pt idx="528">
                  <c:v>1.5612999999999995</c:v>
                </c:pt>
                <c:pt idx="529">
                  <c:v>1.5644</c:v>
                </c:pt>
                <c:pt idx="530">
                  <c:v>1.5673999999999995</c:v>
                </c:pt>
                <c:pt idx="531">
                  <c:v>1.5704</c:v>
                </c:pt>
                <c:pt idx="532">
                  <c:v>1.5741000000000001</c:v>
                </c:pt>
                <c:pt idx="533">
                  <c:v>1.5777999999999994</c:v>
                </c:pt>
                <c:pt idx="534">
                  <c:v>1.5814999999999995</c:v>
                </c:pt>
                <c:pt idx="535">
                  <c:v>1.5845</c:v>
                </c:pt>
                <c:pt idx="536">
                  <c:v>1.5873000000000002</c:v>
                </c:pt>
                <c:pt idx="537">
                  <c:v>1.59</c:v>
                </c:pt>
                <c:pt idx="538">
                  <c:v>1.5930000000000002</c:v>
                </c:pt>
                <c:pt idx="539">
                  <c:v>1.5988</c:v>
                </c:pt>
                <c:pt idx="540">
                  <c:v>1.6016999999999995</c:v>
                </c:pt>
                <c:pt idx="541">
                  <c:v>1.6046</c:v>
                </c:pt>
                <c:pt idx="542">
                  <c:v>1.6075000000000002</c:v>
                </c:pt>
                <c:pt idx="543">
                  <c:v>1.6105</c:v>
                </c:pt>
                <c:pt idx="544">
                  <c:v>1.6155000000000002</c:v>
                </c:pt>
                <c:pt idx="545">
                  <c:v>1.6189</c:v>
                </c:pt>
                <c:pt idx="546">
                  <c:v>1.6223000000000001</c:v>
                </c:pt>
                <c:pt idx="547">
                  <c:v>1.6257999999999995</c:v>
                </c:pt>
                <c:pt idx="548">
                  <c:v>1.6292</c:v>
                </c:pt>
                <c:pt idx="549">
                  <c:v>1.6325000000000001</c:v>
                </c:pt>
                <c:pt idx="550">
                  <c:v>1.6358999999999995</c:v>
                </c:pt>
                <c:pt idx="551">
                  <c:v>1.6392</c:v>
                </c:pt>
                <c:pt idx="552">
                  <c:v>1.6423000000000001</c:v>
                </c:pt>
                <c:pt idx="553">
                  <c:v>1.645</c:v>
                </c:pt>
                <c:pt idx="554">
                  <c:v>1.6478000000000002</c:v>
                </c:pt>
                <c:pt idx="555">
                  <c:v>1.6505000000000001</c:v>
                </c:pt>
                <c:pt idx="556">
                  <c:v>1.6537000000000002</c:v>
                </c:pt>
                <c:pt idx="557">
                  <c:v>1.6592</c:v>
                </c:pt>
                <c:pt idx="558">
                  <c:v>1.6622000000000001</c:v>
                </c:pt>
                <c:pt idx="559">
                  <c:v>1.6651</c:v>
                </c:pt>
                <c:pt idx="560">
                  <c:v>1.6681000000000001</c:v>
                </c:pt>
                <c:pt idx="561">
                  <c:v>1.6708000000000001</c:v>
                </c:pt>
                <c:pt idx="562">
                  <c:v>1.6734</c:v>
                </c:pt>
                <c:pt idx="563">
                  <c:v>1.6760000000000008</c:v>
                </c:pt>
                <c:pt idx="564">
                  <c:v>1.6817000000000002</c:v>
                </c:pt>
                <c:pt idx="565">
                  <c:v>1.6846000000000001</c:v>
                </c:pt>
                <c:pt idx="566">
                  <c:v>1.6875</c:v>
                </c:pt>
                <c:pt idx="567">
                  <c:v>1.6912</c:v>
                </c:pt>
                <c:pt idx="568">
                  <c:v>1.6950000000000001</c:v>
                </c:pt>
                <c:pt idx="569">
                  <c:v>1.6987000000000001</c:v>
                </c:pt>
                <c:pt idx="570">
                  <c:v>1.7022000000000002</c:v>
                </c:pt>
                <c:pt idx="571">
                  <c:v>1.7056999999999991</c:v>
                </c:pt>
                <c:pt idx="572">
                  <c:v>1.7090999999999994</c:v>
                </c:pt>
                <c:pt idx="573">
                  <c:v>1.7120000000000002</c:v>
                </c:pt>
                <c:pt idx="574">
                  <c:v>1.7149999999999994</c:v>
                </c:pt>
                <c:pt idx="575">
                  <c:v>1.7183999999999995</c:v>
                </c:pt>
                <c:pt idx="576">
                  <c:v>1.7223000000000002</c:v>
                </c:pt>
                <c:pt idx="577">
                  <c:v>1.7263000000000002</c:v>
                </c:pt>
                <c:pt idx="578">
                  <c:v>1.73</c:v>
                </c:pt>
                <c:pt idx="579">
                  <c:v>1.7325999999999995</c:v>
                </c:pt>
                <c:pt idx="580">
                  <c:v>1.7345999999999995</c:v>
                </c:pt>
                <c:pt idx="581">
                  <c:v>1.7382000000000002</c:v>
                </c:pt>
                <c:pt idx="582">
                  <c:v>1.7417999999999993</c:v>
                </c:pt>
                <c:pt idx="583">
                  <c:v>1.7452999999999994</c:v>
                </c:pt>
                <c:pt idx="584">
                  <c:v>1.7485000000000002</c:v>
                </c:pt>
                <c:pt idx="585">
                  <c:v>1.7517999999999994</c:v>
                </c:pt>
                <c:pt idx="586">
                  <c:v>1.7550999999999994</c:v>
                </c:pt>
                <c:pt idx="587">
                  <c:v>1.7581</c:v>
                </c:pt>
                <c:pt idx="588">
                  <c:v>1.7606000000000002</c:v>
                </c:pt>
                <c:pt idx="589">
                  <c:v>1.7630999999999994</c:v>
                </c:pt>
                <c:pt idx="590">
                  <c:v>1.7677999999999994</c:v>
                </c:pt>
                <c:pt idx="591">
                  <c:v>1.7723</c:v>
                </c:pt>
                <c:pt idx="592">
                  <c:v>1.7749999999999995</c:v>
                </c:pt>
                <c:pt idx="593">
                  <c:v>1.7777999999999994</c:v>
                </c:pt>
                <c:pt idx="594">
                  <c:v>1.7811999999999995</c:v>
                </c:pt>
                <c:pt idx="595">
                  <c:v>1.7847000000000002</c:v>
                </c:pt>
                <c:pt idx="596">
                  <c:v>1.7891999999999995</c:v>
                </c:pt>
                <c:pt idx="597">
                  <c:v>1.7917999999999994</c:v>
                </c:pt>
                <c:pt idx="598">
                  <c:v>1.7950999999999995</c:v>
                </c:pt>
                <c:pt idx="599">
                  <c:v>1.7988000000000002</c:v>
                </c:pt>
                <c:pt idx="600">
                  <c:v>1.8026</c:v>
                </c:pt>
                <c:pt idx="601">
                  <c:v>1.8051999999999995</c:v>
                </c:pt>
                <c:pt idx="602">
                  <c:v>1.8077999999999994</c:v>
                </c:pt>
                <c:pt idx="603">
                  <c:v>1.8110000000000002</c:v>
                </c:pt>
                <c:pt idx="604">
                  <c:v>1.8143</c:v>
                </c:pt>
              </c:numCache>
            </c:numRef>
          </c:xVal>
          <c:yVal>
            <c:numRef>
              <c:f>'176-9309'!$B$3:$B$607</c:f>
              <c:numCache>
                <c:formatCode>General</c:formatCode>
                <c:ptCount val="605"/>
                <c:pt idx="0">
                  <c:v>0.11268</c:v>
                </c:pt>
                <c:pt idx="1">
                  <c:v>0.11328000000000002</c:v>
                </c:pt>
                <c:pt idx="2">
                  <c:v>0.11389000000000002</c:v>
                </c:pt>
                <c:pt idx="3">
                  <c:v>0.11448999999999994</c:v>
                </c:pt>
                <c:pt idx="4">
                  <c:v>0.11509999999999998</c:v>
                </c:pt>
                <c:pt idx="5">
                  <c:v>0.11570999999999998</c:v>
                </c:pt>
                <c:pt idx="6">
                  <c:v>0.11631</c:v>
                </c:pt>
                <c:pt idx="7">
                  <c:v>0.11692000000000002</c:v>
                </c:pt>
                <c:pt idx="8">
                  <c:v>0.10420000000000004</c:v>
                </c:pt>
                <c:pt idx="9">
                  <c:v>8.3685000000000079E-2</c:v>
                </c:pt>
                <c:pt idx="10">
                  <c:v>6.3171000000000005E-2</c:v>
                </c:pt>
                <c:pt idx="11">
                  <c:v>4.2658000000000001E-2</c:v>
                </c:pt>
                <c:pt idx="12">
                  <c:v>2.2144E-2</c:v>
                </c:pt>
                <c:pt idx="13">
                  <c:v>1.6295999999999999E-3</c:v>
                </c:pt>
                <c:pt idx="14">
                  <c:v>-1.8884000000000001E-2</c:v>
                </c:pt>
                <c:pt idx="15">
                  <c:v>-2.7275000000000025E-2</c:v>
                </c:pt>
                <c:pt idx="16">
                  <c:v>-2.3417E-2</c:v>
                </c:pt>
                <c:pt idx="17">
                  <c:v>-1.9559000000000003E-2</c:v>
                </c:pt>
                <c:pt idx="18">
                  <c:v>-1.5701000000000003E-2</c:v>
                </c:pt>
                <c:pt idx="19">
                  <c:v>-1.1844000000000009E-2</c:v>
                </c:pt>
                <c:pt idx="20">
                  <c:v>-7.9857000000000053E-3</c:v>
                </c:pt>
                <c:pt idx="21">
                  <c:v>0.12712999999999997</c:v>
                </c:pt>
                <c:pt idx="22">
                  <c:v>9.2453000000000007E-2</c:v>
                </c:pt>
                <c:pt idx="23">
                  <c:v>5.7780000000000026E-2</c:v>
                </c:pt>
                <c:pt idx="24">
                  <c:v>2.3106999999999985E-2</c:v>
                </c:pt>
                <c:pt idx="25">
                  <c:v>-1.1566000000000007E-2</c:v>
                </c:pt>
                <c:pt idx="26">
                  <c:v>-3.7072000000000022E-2</c:v>
                </c:pt>
                <c:pt idx="27">
                  <c:v>4.8980999999999997E-2</c:v>
                </c:pt>
                <c:pt idx="28">
                  <c:v>6.0299999999999999E-2</c:v>
                </c:pt>
                <c:pt idx="29">
                  <c:v>4.9303000000000034E-2</c:v>
                </c:pt>
                <c:pt idx="30">
                  <c:v>3.8306E-2</c:v>
                </c:pt>
                <c:pt idx="31">
                  <c:v>2.7310000000000001E-2</c:v>
                </c:pt>
                <c:pt idx="32">
                  <c:v>1.6313000000000001E-2</c:v>
                </c:pt>
                <c:pt idx="33">
                  <c:v>5.3164000000000024E-3</c:v>
                </c:pt>
                <c:pt idx="34">
                  <c:v>-5.6803000000000027E-3</c:v>
                </c:pt>
                <c:pt idx="35">
                  <c:v>2.7893000000000015E-3</c:v>
                </c:pt>
                <c:pt idx="36">
                  <c:v>5.5585000000000002E-2</c:v>
                </c:pt>
                <c:pt idx="37">
                  <c:v>0.10838</c:v>
                </c:pt>
                <c:pt idx="38">
                  <c:v>0.10183</c:v>
                </c:pt>
                <c:pt idx="39">
                  <c:v>6.632200000000003E-3</c:v>
                </c:pt>
                <c:pt idx="40">
                  <c:v>3.8917000000000014E-3</c:v>
                </c:pt>
                <c:pt idx="41">
                  <c:v>7.1307000000000028E-3</c:v>
                </c:pt>
                <c:pt idx="42">
                  <c:v>1.0370000000000001E-2</c:v>
                </c:pt>
                <c:pt idx="43">
                  <c:v>1.3609000000000001E-2</c:v>
                </c:pt>
                <c:pt idx="44">
                  <c:v>1.6848000000000005E-2</c:v>
                </c:pt>
                <c:pt idx="45">
                  <c:v>2.0087000000000011E-2</c:v>
                </c:pt>
                <c:pt idx="46">
                  <c:v>1.2324999999999999E-2</c:v>
                </c:pt>
                <c:pt idx="47">
                  <c:v>1.4645999999999999E-3</c:v>
                </c:pt>
                <c:pt idx="48">
                  <c:v>-9.3959000000000074E-3</c:v>
                </c:pt>
                <c:pt idx="49">
                  <c:v>-2.0257000000000011E-2</c:v>
                </c:pt>
                <c:pt idx="50">
                  <c:v>-3.1116999999999999E-2</c:v>
                </c:pt>
                <c:pt idx="51">
                  <c:v>-4.1977999999999988E-2</c:v>
                </c:pt>
                <c:pt idx="52">
                  <c:v>-5.2838000000000024E-2</c:v>
                </c:pt>
                <c:pt idx="53">
                  <c:v>0.10026000000000004</c:v>
                </c:pt>
                <c:pt idx="54">
                  <c:v>8.9247000000000007E-2</c:v>
                </c:pt>
                <c:pt idx="55">
                  <c:v>7.8237000000000001E-2</c:v>
                </c:pt>
                <c:pt idx="56">
                  <c:v>6.7227000000000009E-2</c:v>
                </c:pt>
                <c:pt idx="57">
                  <c:v>5.6217000000000003E-2</c:v>
                </c:pt>
                <c:pt idx="58">
                  <c:v>4.5207000000000004E-2</c:v>
                </c:pt>
                <c:pt idx="59">
                  <c:v>3.4196999999999998E-2</c:v>
                </c:pt>
                <c:pt idx="60">
                  <c:v>2.3186999999999985E-2</c:v>
                </c:pt>
                <c:pt idx="61">
                  <c:v>6.953800000000003E-2</c:v>
                </c:pt>
                <c:pt idx="62">
                  <c:v>0.31155000000000022</c:v>
                </c:pt>
                <c:pt idx="63">
                  <c:v>0.55355999999999972</c:v>
                </c:pt>
                <c:pt idx="64">
                  <c:v>0.83306999999999998</c:v>
                </c:pt>
                <c:pt idx="65">
                  <c:v>1.1257999999999992</c:v>
                </c:pt>
                <c:pt idx="66">
                  <c:v>1.3943000000000001</c:v>
                </c:pt>
                <c:pt idx="67">
                  <c:v>1.6628000000000001</c:v>
                </c:pt>
                <c:pt idx="68">
                  <c:v>1.9244000000000001</c:v>
                </c:pt>
                <c:pt idx="69">
                  <c:v>2.1831000000000014</c:v>
                </c:pt>
                <c:pt idx="70">
                  <c:v>2.4417999999999997</c:v>
                </c:pt>
                <c:pt idx="71">
                  <c:v>2.7130999999999998</c:v>
                </c:pt>
                <c:pt idx="72">
                  <c:v>3.0131999999999999</c:v>
                </c:pt>
                <c:pt idx="73">
                  <c:v>3.3131999999999997</c:v>
                </c:pt>
                <c:pt idx="74">
                  <c:v>3.6133000000000002</c:v>
                </c:pt>
                <c:pt idx="75">
                  <c:v>3.9133</c:v>
                </c:pt>
                <c:pt idx="76">
                  <c:v>4.2134</c:v>
                </c:pt>
                <c:pt idx="77">
                  <c:v>4.5133999999999999</c:v>
                </c:pt>
                <c:pt idx="78">
                  <c:v>4.8238999999999974</c:v>
                </c:pt>
                <c:pt idx="79">
                  <c:v>5.1425999999999972</c:v>
                </c:pt>
                <c:pt idx="80">
                  <c:v>5.4613000000000014</c:v>
                </c:pt>
                <c:pt idx="81">
                  <c:v>5.7799000000000014</c:v>
                </c:pt>
                <c:pt idx="82">
                  <c:v>6.0986000000000002</c:v>
                </c:pt>
                <c:pt idx="83">
                  <c:v>6.3894000000000002</c:v>
                </c:pt>
                <c:pt idx="84">
                  <c:v>6.6707999999999998</c:v>
                </c:pt>
                <c:pt idx="85">
                  <c:v>6.9522000000000004</c:v>
                </c:pt>
                <c:pt idx="86">
                  <c:v>7.2336000000000027</c:v>
                </c:pt>
                <c:pt idx="87">
                  <c:v>7.514999999999997</c:v>
                </c:pt>
                <c:pt idx="88">
                  <c:v>7.7965</c:v>
                </c:pt>
                <c:pt idx="89">
                  <c:v>8.0779000000000014</c:v>
                </c:pt>
                <c:pt idx="90">
                  <c:v>8.3466000000000005</c:v>
                </c:pt>
                <c:pt idx="91">
                  <c:v>8.6115000000000013</c:v>
                </c:pt>
                <c:pt idx="92">
                  <c:v>8.8765000000000054</c:v>
                </c:pt>
                <c:pt idx="93">
                  <c:v>9.1414000000000009</c:v>
                </c:pt>
                <c:pt idx="94">
                  <c:v>9.4063000000000034</c:v>
                </c:pt>
                <c:pt idx="95">
                  <c:v>9.6712999999999987</c:v>
                </c:pt>
                <c:pt idx="96">
                  <c:v>9.9362000000000013</c:v>
                </c:pt>
                <c:pt idx="97">
                  <c:v>10.201000000000001</c:v>
                </c:pt>
                <c:pt idx="98">
                  <c:v>10.466000000000006</c:v>
                </c:pt>
                <c:pt idx="99">
                  <c:v>10.730999999999998</c:v>
                </c:pt>
                <c:pt idx="100">
                  <c:v>10.996</c:v>
                </c:pt>
                <c:pt idx="101">
                  <c:v>11.350000000000005</c:v>
                </c:pt>
                <c:pt idx="102">
                  <c:v>11.713000000000001</c:v>
                </c:pt>
                <c:pt idx="103">
                  <c:v>12.076000000000002</c:v>
                </c:pt>
                <c:pt idx="104">
                  <c:v>12.438000000000001</c:v>
                </c:pt>
                <c:pt idx="105">
                  <c:v>12.801</c:v>
                </c:pt>
                <c:pt idx="106">
                  <c:v>13.164</c:v>
                </c:pt>
                <c:pt idx="107">
                  <c:v>13.553000000000004</c:v>
                </c:pt>
                <c:pt idx="108">
                  <c:v>13.982000000000005</c:v>
                </c:pt>
                <c:pt idx="109">
                  <c:v>14.41</c:v>
                </c:pt>
                <c:pt idx="110">
                  <c:v>14.839</c:v>
                </c:pt>
                <c:pt idx="111">
                  <c:v>15.268000000000001</c:v>
                </c:pt>
                <c:pt idx="112">
                  <c:v>15.696</c:v>
                </c:pt>
                <c:pt idx="113">
                  <c:v>16.125</c:v>
                </c:pt>
                <c:pt idx="114">
                  <c:v>16.553000000000001</c:v>
                </c:pt>
                <c:pt idx="115">
                  <c:v>16.981999999999989</c:v>
                </c:pt>
                <c:pt idx="116">
                  <c:v>17.596</c:v>
                </c:pt>
                <c:pt idx="117">
                  <c:v>18.222999999999985</c:v>
                </c:pt>
                <c:pt idx="118">
                  <c:v>18.754000000000001</c:v>
                </c:pt>
                <c:pt idx="119">
                  <c:v>19.284999999999989</c:v>
                </c:pt>
                <c:pt idx="120">
                  <c:v>19.815000000000001</c:v>
                </c:pt>
                <c:pt idx="121">
                  <c:v>20.346</c:v>
                </c:pt>
                <c:pt idx="122">
                  <c:v>20.890999999999988</c:v>
                </c:pt>
                <c:pt idx="123">
                  <c:v>21.44499999999999</c:v>
                </c:pt>
                <c:pt idx="124">
                  <c:v>21.998999999999985</c:v>
                </c:pt>
                <c:pt idx="125">
                  <c:v>22.553000000000001</c:v>
                </c:pt>
                <c:pt idx="126">
                  <c:v>23.106999999999999</c:v>
                </c:pt>
                <c:pt idx="127">
                  <c:v>23.661999999999999</c:v>
                </c:pt>
                <c:pt idx="128">
                  <c:v>24.216000000000001</c:v>
                </c:pt>
                <c:pt idx="129">
                  <c:v>24.690999999999999</c:v>
                </c:pt>
                <c:pt idx="130">
                  <c:v>25.146999999999988</c:v>
                </c:pt>
                <c:pt idx="131">
                  <c:v>25.603000000000005</c:v>
                </c:pt>
                <c:pt idx="132">
                  <c:v>26.059000000000001</c:v>
                </c:pt>
                <c:pt idx="133">
                  <c:v>26.634000000000011</c:v>
                </c:pt>
                <c:pt idx="134">
                  <c:v>27.456</c:v>
                </c:pt>
                <c:pt idx="135">
                  <c:v>28.087</c:v>
                </c:pt>
                <c:pt idx="136">
                  <c:v>28.681000000000001</c:v>
                </c:pt>
                <c:pt idx="137">
                  <c:v>29.276</c:v>
                </c:pt>
                <c:pt idx="138">
                  <c:v>29.870999999999999</c:v>
                </c:pt>
                <c:pt idx="139">
                  <c:v>30.465999999999983</c:v>
                </c:pt>
                <c:pt idx="140">
                  <c:v>31.061</c:v>
                </c:pt>
                <c:pt idx="141">
                  <c:v>31.655000000000001</c:v>
                </c:pt>
                <c:pt idx="142">
                  <c:v>32.286000000000001</c:v>
                </c:pt>
                <c:pt idx="143">
                  <c:v>33.009</c:v>
                </c:pt>
                <c:pt idx="144">
                  <c:v>33.731000000000002</c:v>
                </c:pt>
                <c:pt idx="145">
                  <c:v>34.452999999999996</c:v>
                </c:pt>
                <c:pt idx="146">
                  <c:v>35.175000000000011</c:v>
                </c:pt>
                <c:pt idx="147">
                  <c:v>35.894000000000005</c:v>
                </c:pt>
                <c:pt idx="148">
                  <c:v>36.612000000000002</c:v>
                </c:pt>
                <c:pt idx="149">
                  <c:v>37.329000000000001</c:v>
                </c:pt>
                <c:pt idx="150">
                  <c:v>38.046000000000006</c:v>
                </c:pt>
                <c:pt idx="151">
                  <c:v>38.758000000000003</c:v>
                </c:pt>
                <c:pt idx="152">
                  <c:v>39.455999999999996</c:v>
                </c:pt>
                <c:pt idx="153">
                  <c:v>40.155000000000001</c:v>
                </c:pt>
                <c:pt idx="154">
                  <c:v>40.852999999999994</c:v>
                </c:pt>
                <c:pt idx="155">
                  <c:v>41.559000000000005</c:v>
                </c:pt>
                <c:pt idx="156">
                  <c:v>42.291000000000011</c:v>
                </c:pt>
                <c:pt idx="157">
                  <c:v>43.023000000000003</c:v>
                </c:pt>
                <c:pt idx="158">
                  <c:v>43.755000000000003</c:v>
                </c:pt>
                <c:pt idx="159">
                  <c:v>44.486999999999995</c:v>
                </c:pt>
                <c:pt idx="160">
                  <c:v>45.218000000000011</c:v>
                </c:pt>
                <c:pt idx="161">
                  <c:v>45.96</c:v>
                </c:pt>
                <c:pt idx="162">
                  <c:v>46.749000000000002</c:v>
                </c:pt>
                <c:pt idx="163">
                  <c:v>47.538000000000011</c:v>
                </c:pt>
                <c:pt idx="164">
                  <c:v>48.327000000000005</c:v>
                </c:pt>
                <c:pt idx="165">
                  <c:v>49.11</c:v>
                </c:pt>
                <c:pt idx="166">
                  <c:v>49.873000000000005</c:v>
                </c:pt>
                <c:pt idx="167">
                  <c:v>50.636000000000003</c:v>
                </c:pt>
                <c:pt idx="168">
                  <c:v>51.399000000000001</c:v>
                </c:pt>
                <c:pt idx="169">
                  <c:v>52.162000000000013</c:v>
                </c:pt>
                <c:pt idx="170">
                  <c:v>52.925000000000011</c:v>
                </c:pt>
                <c:pt idx="171">
                  <c:v>53.688000000000002</c:v>
                </c:pt>
                <c:pt idx="172">
                  <c:v>54.450999999999993</c:v>
                </c:pt>
                <c:pt idx="173">
                  <c:v>55.156000000000006</c:v>
                </c:pt>
                <c:pt idx="174">
                  <c:v>55.840999999999994</c:v>
                </c:pt>
                <c:pt idx="175">
                  <c:v>56.526000000000003</c:v>
                </c:pt>
                <c:pt idx="176">
                  <c:v>57.211000000000006</c:v>
                </c:pt>
                <c:pt idx="177">
                  <c:v>57.902000000000001</c:v>
                </c:pt>
                <c:pt idx="178">
                  <c:v>58.63</c:v>
                </c:pt>
                <c:pt idx="179">
                  <c:v>59.356999999999999</c:v>
                </c:pt>
                <c:pt idx="180">
                  <c:v>60.083999999999996</c:v>
                </c:pt>
                <c:pt idx="181">
                  <c:v>60.810999999999993</c:v>
                </c:pt>
                <c:pt idx="182">
                  <c:v>61.538000000000011</c:v>
                </c:pt>
                <c:pt idx="183">
                  <c:v>62.266000000000012</c:v>
                </c:pt>
                <c:pt idx="184">
                  <c:v>62.993000000000002</c:v>
                </c:pt>
                <c:pt idx="185">
                  <c:v>63.720000000000013</c:v>
                </c:pt>
                <c:pt idx="186">
                  <c:v>64.536000000000001</c:v>
                </c:pt>
                <c:pt idx="187">
                  <c:v>65.410000000000025</c:v>
                </c:pt>
                <c:pt idx="188">
                  <c:v>66.283000000000001</c:v>
                </c:pt>
                <c:pt idx="189">
                  <c:v>67.156999999999982</c:v>
                </c:pt>
                <c:pt idx="190">
                  <c:v>68.031000000000006</c:v>
                </c:pt>
                <c:pt idx="191">
                  <c:v>68.840999999999994</c:v>
                </c:pt>
                <c:pt idx="192">
                  <c:v>69.568000000000012</c:v>
                </c:pt>
                <c:pt idx="193">
                  <c:v>70.295000000000002</c:v>
                </c:pt>
                <c:pt idx="194">
                  <c:v>71.021999999999991</c:v>
                </c:pt>
                <c:pt idx="195">
                  <c:v>71.777000000000001</c:v>
                </c:pt>
                <c:pt idx="196">
                  <c:v>72.577999999999989</c:v>
                </c:pt>
                <c:pt idx="197">
                  <c:v>73.378999999999962</c:v>
                </c:pt>
                <c:pt idx="198">
                  <c:v>74.180999999999983</c:v>
                </c:pt>
                <c:pt idx="199">
                  <c:v>74.982000000000014</c:v>
                </c:pt>
                <c:pt idx="200">
                  <c:v>75.783000000000001</c:v>
                </c:pt>
                <c:pt idx="201">
                  <c:v>76.684999999999988</c:v>
                </c:pt>
                <c:pt idx="202">
                  <c:v>77.627999999999986</c:v>
                </c:pt>
                <c:pt idx="203">
                  <c:v>78.570999999999998</c:v>
                </c:pt>
                <c:pt idx="204">
                  <c:v>79.429000000000002</c:v>
                </c:pt>
                <c:pt idx="205">
                  <c:v>80.137</c:v>
                </c:pt>
                <c:pt idx="206">
                  <c:v>80.846000000000004</c:v>
                </c:pt>
                <c:pt idx="207">
                  <c:v>81.554999999999993</c:v>
                </c:pt>
                <c:pt idx="208">
                  <c:v>82.302999999999983</c:v>
                </c:pt>
                <c:pt idx="209">
                  <c:v>83.05</c:v>
                </c:pt>
                <c:pt idx="210">
                  <c:v>83.798000000000002</c:v>
                </c:pt>
                <c:pt idx="211">
                  <c:v>84.546000000000006</c:v>
                </c:pt>
                <c:pt idx="212">
                  <c:v>85.337999999999994</c:v>
                </c:pt>
                <c:pt idx="213">
                  <c:v>86.316999999999993</c:v>
                </c:pt>
                <c:pt idx="214">
                  <c:v>87.296000000000006</c:v>
                </c:pt>
                <c:pt idx="215">
                  <c:v>88.240000000000023</c:v>
                </c:pt>
                <c:pt idx="216">
                  <c:v>89.055999999999983</c:v>
                </c:pt>
                <c:pt idx="217">
                  <c:v>89.871999999999986</c:v>
                </c:pt>
                <c:pt idx="218">
                  <c:v>90.687999999999988</c:v>
                </c:pt>
                <c:pt idx="219">
                  <c:v>91.504000000000005</c:v>
                </c:pt>
                <c:pt idx="220">
                  <c:v>92.32</c:v>
                </c:pt>
                <c:pt idx="221">
                  <c:v>93.137</c:v>
                </c:pt>
                <c:pt idx="222">
                  <c:v>94.046000000000006</c:v>
                </c:pt>
                <c:pt idx="223">
                  <c:v>94.956000000000003</c:v>
                </c:pt>
                <c:pt idx="224">
                  <c:v>95.866</c:v>
                </c:pt>
                <c:pt idx="225">
                  <c:v>96.774999999999991</c:v>
                </c:pt>
                <c:pt idx="226">
                  <c:v>97.807000000000002</c:v>
                </c:pt>
                <c:pt idx="227">
                  <c:v>98.771999999999991</c:v>
                </c:pt>
                <c:pt idx="228">
                  <c:v>99.732000000000014</c:v>
                </c:pt>
                <c:pt idx="229">
                  <c:v>100.69</c:v>
                </c:pt>
                <c:pt idx="230">
                  <c:v>101.64999999999999</c:v>
                </c:pt>
                <c:pt idx="231">
                  <c:v>102.61</c:v>
                </c:pt>
                <c:pt idx="232">
                  <c:v>103.57</c:v>
                </c:pt>
                <c:pt idx="233">
                  <c:v>104.53</c:v>
                </c:pt>
                <c:pt idx="234">
                  <c:v>105.49000000000002</c:v>
                </c:pt>
                <c:pt idx="235">
                  <c:v>106.45</c:v>
                </c:pt>
                <c:pt idx="236">
                  <c:v>107.42</c:v>
                </c:pt>
                <c:pt idx="237">
                  <c:v>108.4</c:v>
                </c:pt>
                <c:pt idx="238">
                  <c:v>109.38</c:v>
                </c:pt>
                <c:pt idx="239">
                  <c:v>110.36</c:v>
                </c:pt>
                <c:pt idx="240">
                  <c:v>111.34</c:v>
                </c:pt>
                <c:pt idx="241">
                  <c:v>112.32</c:v>
                </c:pt>
                <c:pt idx="242">
                  <c:v>113.29</c:v>
                </c:pt>
                <c:pt idx="243">
                  <c:v>114.27</c:v>
                </c:pt>
                <c:pt idx="244">
                  <c:v>115.25</c:v>
                </c:pt>
                <c:pt idx="245">
                  <c:v>116.23</c:v>
                </c:pt>
                <c:pt idx="246">
                  <c:v>117.21000000000002</c:v>
                </c:pt>
                <c:pt idx="247">
                  <c:v>118.19</c:v>
                </c:pt>
                <c:pt idx="248">
                  <c:v>119.16</c:v>
                </c:pt>
                <c:pt idx="249">
                  <c:v>120.14</c:v>
                </c:pt>
                <c:pt idx="250">
                  <c:v>121.11999999999999</c:v>
                </c:pt>
                <c:pt idx="251">
                  <c:v>122.09</c:v>
                </c:pt>
                <c:pt idx="252">
                  <c:v>123</c:v>
                </c:pt>
                <c:pt idx="253">
                  <c:v>123.92</c:v>
                </c:pt>
                <c:pt idx="254">
                  <c:v>124.83</c:v>
                </c:pt>
                <c:pt idx="255">
                  <c:v>125.75</c:v>
                </c:pt>
                <c:pt idx="256">
                  <c:v>126.71000000000002</c:v>
                </c:pt>
                <c:pt idx="257">
                  <c:v>127.75</c:v>
                </c:pt>
                <c:pt idx="258">
                  <c:v>128.78</c:v>
                </c:pt>
                <c:pt idx="259">
                  <c:v>129.81</c:v>
                </c:pt>
                <c:pt idx="260">
                  <c:v>130.84</c:v>
                </c:pt>
                <c:pt idx="261">
                  <c:v>131.87</c:v>
                </c:pt>
                <c:pt idx="262">
                  <c:v>132.9</c:v>
                </c:pt>
                <c:pt idx="263">
                  <c:v>133.94</c:v>
                </c:pt>
                <c:pt idx="264">
                  <c:v>134.97</c:v>
                </c:pt>
                <c:pt idx="265">
                  <c:v>136</c:v>
                </c:pt>
                <c:pt idx="266">
                  <c:v>137.03</c:v>
                </c:pt>
                <c:pt idx="267">
                  <c:v>138.06</c:v>
                </c:pt>
                <c:pt idx="268">
                  <c:v>139.09</c:v>
                </c:pt>
                <c:pt idx="269">
                  <c:v>140.13</c:v>
                </c:pt>
                <c:pt idx="270">
                  <c:v>141.16</c:v>
                </c:pt>
                <c:pt idx="271">
                  <c:v>142.19</c:v>
                </c:pt>
                <c:pt idx="272">
                  <c:v>143.22</c:v>
                </c:pt>
                <c:pt idx="273">
                  <c:v>144.25</c:v>
                </c:pt>
                <c:pt idx="274">
                  <c:v>145.31</c:v>
                </c:pt>
                <c:pt idx="275">
                  <c:v>146.4</c:v>
                </c:pt>
                <c:pt idx="276">
                  <c:v>147.49</c:v>
                </c:pt>
                <c:pt idx="277">
                  <c:v>148.57</c:v>
                </c:pt>
                <c:pt idx="278">
                  <c:v>149.62</c:v>
                </c:pt>
                <c:pt idx="279">
                  <c:v>150.63999999999999</c:v>
                </c:pt>
                <c:pt idx="280">
                  <c:v>151.65</c:v>
                </c:pt>
                <c:pt idx="281">
                  <c:v>152.66</c:v>
                </c:pt>
                <c:pt idx="282">
                  <c:v>153.68</c:v>
                </c:pt>
                <c:pt idx="283">
                  <c:v>154.69</c:v>
                </c:pt>
                <c:pt idx="284">
                  <c:v>155.69999999999999</c:v>
                </c:pt>
                <c:pt idx="285">
                  <c:v>156.72</c:v>
                </c:pt>
                <c:pt idx="286">
                  <c:v>158.08000000000001</c:v>
                </c:pt>
                <c:pt idx="287">
                  <c:v>159.55000000000001</c:v>
                </c:pt>
                <c:pt idx="288">
                  <c:v>160.60999999999999</c:v>
                </c:pt>
                <c:pt idx="289">
                  <c:v>161.66999999999999</c:v>
                </c:pt>
                <c:pt idx="290">
                  <c:v>162.73999999999998</c:v>
                </c:pt>
                <c:pt idx="291">
                  <c:v>163.80000000000001</c:v>
                </c:pt>
                <c:pt idx="292">
                  <c:v>164.86</c:v>
                </c:pt>
                <c:pt idx="293">
                  <c:v>165.93</c:v>
                </c:pt>
                <c:pt idx="294">
                  <c:v>166.99</c:v>
                </c:pt>
                <c:pt idx="295">
                  <c:v>168.05</c:v>
                </c:pt>
                <c:pt idx="296">
                  <c:v>169.12</c:v>
                </c:pt>
                <c:pt idx="297">
                  <c:v>170.18</c:v>
                </c:pt>
                <c:pt idx="298">
                  <c:v>171.23999999999998</c:v>
                </c:pt>
                <c:pt idx="299">
                  <c:v>172.31</c:v>
                </c:pt>
                <c:pt idx="300">
                  <c:v>173.37</c:v>
                </c:pt>
                <c:pt idx="301">
                  <c:v>174.42000000000004</c:v>
                </c:pt>
                <c:pt idx="302">
                  <c:v>175.47</c:v>
                </c:pt>
                <c:pt idx="303">
                  <c:v>176.52</c:v>
                </c:pt>
                <c:pt idx="304">
                  <c:v>177.57</c:v>
                </c:pt>
                <c:pt idx="305">
                  <c:v>178.62</c:v>
                </c:pt>
                <c:pt idx="306">
                  <c:v>179.67</c:v>
                </c:pt>
                <c:pt idx="307">
                  <c:v>180.72</c:v>
                </c:pt>
                <c:pt idx="308">
                  <c:v>181.76999999999998</c:v>
                </c:pt>
                <c:pt idx="309">
                  <c:v>182.82000000000008</c:v>
                </c:pt>
                <c:pt idx="310">
                  <c:v>183.87</c:v>
                </c:pt>
                <c:pt idx="311">
                  <c:v>184.92000000000004</c:v>
                </c:pt>
                <c:pt idx="312">
                  <c:v>185.97</c:v>
                </c:pt>
                <c:pt idx="313">
                  <c:v>187.02</c:v>
                </c:pt>
                <c:pt idx="314">
                  <c:v>188.08</c:v>
                </c:pt>
                <c:pt idx="315">
                  <c:v>189.14</c:v>
                </c:pt>
                <c:pt idx="316">
                  <c:v>190.20999999999998</c:v>
                </c:pt>
                <c:pt idx="317">
                  <c:v>191.26999999999998</c:v>
                </c:pt>
                <c:pt idx="318">
                  <c:v>192.33</c:v>
                </c:pt>
                <c:pt idx="319">
                  <c:v>193.39000000000001</c:v>
                </c:pt>
                <c:pt idx="320">
                  <c:v>194.45000000000007</c:v>
                </c:pt>
                <c:pt idx="321">
                  <c:v>195.51</c:v>
                </c:pt>
                <c:pt idx="322">
                  <c:v>196.57</c:v>
                </c:pt>
                <c:pt idx="323">
                  <c:v>197.45000000000007</c:v>
                </c:pt>
                <c:pt idx="324">
                  <c:v>198.26999999999998</c:v>
                </c:pt>
                <c:pt idx="325">
                  <c:v>199.09</c:v>
                </c:pt>
                <c:pt idx="326">
                  <c:v>200.07</c:v>
                </c:pt>
                <c:pt idx="327">
                  <c:v>201.04</c:v>
                </c:pt>
                <c:pt idx="328">
                  <c:v>202.01</c:v>
                </c:pt>
                <c:pt idx="329">
                  <c:v>202.99</c:v>
                </c:pt>
                <c:pt idx="330">
                  <c:v>203.96</c:v>
                </c:pt>
                <c:pt idx="331">
                  <c:v>204.93</c:v>
                </c:pt>
                <c:pt idx="332">
                  <c:v>206.02</c:v>
                </c:pt>
                <c:pt idx="333">
                  <c:v>207.13</c:v>
                </c:pt>
                <c:pt idx="334">
                  <c:v>208.25</c:v>
                </c:pt>
                <c:pt idx="335">
                  <c:v>209.37</c:v>
                </c:pt>
                <c:pt idx="336">
                  <c:v>210.48000000000008</c:v>
                </c:pt>
                <c:pt idx="337">
                  <c:v>211.05</c:v>
                </c:pt>
                <c:pt idx="338">
                  <c:v>211.87</c:v>
                </c:pt>
                <c:pt idx="339">
                  <c:v>212.76999999999998</c:v>
                </c:pt>
                <c:pt idx="340">
                  <c:v>213.67</c:v>
                </c:pt>
                <c:pt idx="341">
                  <c:v>214.56</c:v>
                </c:pt>
                <c:pt idx="342">
                  <c:v>215.46</c:v>
                </c:pt>
                <c:pt idx="343">
                  <c:v>216.35000000000008</c:v>
                </c:pt>
                <c:pt idx="344">
                  <c:v>217.20999999999998</c:v>
                </c:pt>
                <c:pt idx="345">
                  <c:v>218.07</c:v>
                </c:pt>
                <c:pt idx="346">
                  <c:v>218.93</c:v>
                </c:pt>
                <c:pt idx="347">
                  <c:v>219.79</c:v>
                </c:pt>
                <c:pt idx="348">
                  <c:v>220.65</c:v>
                </c:pt>
                <c:pt idx="349">
                  <c:v>221.5</c:v>
                </c:pt>
                <c:pt idx="350">
                  <c:v>222.36</c:v>
                </c:pt>
                <c:pt idx="351">
                  <c:v>223.22</c:v>
                </c:pt>
                <c:pt idx="352">
                  <c:v>224.70999999999998</c:v>
                </c:pt>
                <c:pt idx="353">
                  <c:v>225.44</c:v>
                </c:pt>
                <c:pt idx="354">
                  <c:v>226.18</c:v>
                </c:pt>
                <c:pt idx="355">
                  <c:v>226.92000000000004</c:v>
                </c:pt>
                <c:pt idx="356">
                  <c:v>227.66</c:v>
                </c:pt>
                <c:pt idx="357">
                  <c:v>228.4</c:v>
                </c:pt>
                <c:pt idx="358">
                  <c:v>229.06</c:v>
                </c:pt>
                <c:pt idx="359">
                  <c:v>229.7</c:v>
                </c:pt>
                <c:pt idx="360">
                  <c:v>230.33</c:v>
                </c:pt>
                <c:pt idx="361">
                  <c:v>230.97</c:v>
                </c:pt>
                <c:pt idx="362">
                  <c:v>231.6</c:v>
                </c:pt>
                <c:pt idx="363">
                  <c:v>232.23999999999998</c:v>
                </c:pt>
                <c:pt idx="364">
                  <c:v>232.87</c:v>
                </c:pt>
                <c:pt idx="365">
                  <c:v>233.51</c:v>
                </c:pt>
                <c:pt idx="366">
                  <c:v>233.98000000000008</c:v>
                </c:pt>
                <c:pt idx="367">
                  <c:v>234.08</c:v>
                </c:pt>
                <c:pt idx="368">
                  <c:v>234.17</c:v>
                </c:pt>
                <c:pt idx="369">
                  <c:v>234.26999999999998</c:v>
                </c:pt>
                <c:pt idx="370">
                  <c:v>234.36</c:v>
                </c:pt>
                <c:pt idx="371">
                  <c:v>234.08</c:v>
                </c:pt>
                <c:pt idx="372">
                  <c:v>233.35000000000008</c:v>
                </c:pt>
                <c:pt idx="373">
                  <c:v>174.65</c:v>
                </c:pt>
                <c:pt idx="374">
                  <c:v>99.991000000000042</c:v>
                </c:pt>
                <c:pt idx="375">
                  <c:v>97.35199999999999</c:v>
                </c:pt>
                <c:pt idx="376">
                  <c:v>95.376999999999981</c:v>
                </c:pt>
                <c:pt idx="377">
                  <c:v>95.131</c:v>
                </c:pt>
                <c:pt idx="378">
                  <c:v>94.884</c:v>
                </c:pt>
                <c:pt idx="379">
                  <c:v>94.637999999999991</c:v>
                </c:pt>
                <c:pt idx="380">
                  <c:v>94.391000000000005</c:v>
                </c:pt>
                <c:pt idx="381">
                  <c:v>94.144999999999996</c:v>
                </c:pt>
                <c:pt idx="382">
                  <c:v>93.897999999999996</c:v>
                </c:pt>
                <c:pt idx="383">
                  <c:v>93.650999999999982</c:v>
                </c:pt>
                <c:pt idx="384">
                  <c:v>93.405000000000001</c:v>
                </c:pt>
                <c:pt idx="385">
                  <c:v>93.157999999999987</c:v>
                </c:pt>
                <c:pt idx="386">
                  <c:v>92.912000000000006</c:v>
                </c:pt>
                <c:pt idx="387">
                  <c:v>92.664999999999992</c:v>
                </c:pt>
                <c:pt idx="388">
                  <c:v>92.418999999999997</c:v>
                </c:pt>
                <c:pt idx="389">
                  <c:v>92.171999999999983</c:v>
                </c:pt>
                <c:pt idx="390">
                  <c:v>91.926000000000002</c:v>
                </c:pt>
                <c:pt idx="391">
                  <c:v>91.678999999999988</c:v>
                </c:pt>
                <c:pt idx="392">
                  <c:v>91.433000000000007</c:v>
                </c:pt>
                <c:pt idx="393">
                  <c:v>91.185999999999979</c:v>
                </c:pt>
                <c:pt idx="394">
                  <c:v>90.940000000000026</c:v>
                </c:pt>
                <c:pt idx="395">
                  <c:v>90.692999999999998</c:v>
                </c:pt>
                <c:pt idx="396">
                  <c:v>90.447000000000045</c:v>
                </c:pt>
                <c:pt idx="397">
                  <c:v>90.2</c:v>
                </c:pt>
                <c:pt idx="398">
                  <c:v>89.953999999999994</c:v>
                </c:pt>
                <c:pt idx="399">
                  <c:v>89.706999999999994</c:v>
                </c:pt>
                <c:pt idx="400">
                  <c:v>89.461000000000027</c:v>
                </c:pt>
                <c:pt idx="401">
                  <c:v>89.214000000000027</c:v>
                </c:pt>
                <c:pt idx="402">
                  <c:v>88.967000000000027</c:v>
                </c:pt>
                <c:pt idx="403">
                  <c:v>88.721000000000004</c:v>
                </c:pt>
                <c:pt idx="404">
                  <c:v>88.474000000000004</c:v>
                </c:pt>
                <c:pt idx="405">
                  <c:v>88.227999999999994</c:v>
                </c:pt>
                <c:pt idx="406">
                  <c:v>87.980999999999995</c:v>
                </c:pt>
                <c:pt idx="407">
                  <c:v>87.735000000000014</c:v>
                </c:pt>
                <c:pt idx="408">
                  <c:v>87.490000000000023</c:v>
                </c:pt>
                <c:pt idx="409">
                  <c:v>87.247000000000043</c:v>
                </c:pt>
                <c:pt idx="410">
                  <c:v>87.004999999999995</c:v>
                </c:pt>
                <c:pt idx="411">
                  <c:v>86.763000000000005</c:v>
                </c:pt>
                <c:pt idx="412">
                  <c:v>86.521000000000001</c:v>
                </c:pt>
                <c:pt idx="413">
                  <c:v>86.209000000000003</c:v>
                </c:pt>
                <c:pt idx="414">
                  <c:v>85.631999999999991</c:v>
                </c:pt>
                <c:pt idx="415">
                  <c:v>85.054000000000002</c:v>
                </c:pt>
                <c:pt idx="416">
                  <c:v>83.669999999999987</c:v>
                </c:pt>
                <c:pt idx="417">
                  <c:v>82.724999999999994</c:v>
                </c:pt>
                <c:pt idx="418">
                  <c:v>82.578999999999979</c:v>
                </c:pt>
                <c:pt idx="419">
                  <c:v>82.432000000000002</c:v>
                </c:pt>
                <c:pt idx="420">
                  <c:v>82.284999999999997</c:v>
                </c:pt>
                <c:pt idx="421">
                  <c:v>82.137999999999991</c:v>
                </c:pt>
                <c:pt idx="422">
                  <c:v>81.991000000000042</c:v>
                </c:pt>
                <c:pt idx="423">
                  <c:v>81.843999999999994</c:v>
                </c:pt>
                <c:pt idx="424">
                  <c:v>81.697000000000003</c:v>
                </c:pt>
                <c:pt idx="425">
                  <c:v>81.551000000000002</c:v>
                </c:pt>
                <c:pt idx="426">
                  <c:v>81.403999999999996</c:v>
                </c:pt>
                <c:pt idx="427">
                  <c:v>81.257000000000005</c:v>
                </c:pt>
                <c:pt idx="428">
                  <c:v>81.11</c:v>
                </c:pt>
                <c:pt idx="429">
                  <c:v>80.962999999999994</c:v>
                </c:pt>
                <c:pt idx="430">
                  <c:v>80.816000000000003</c:v>
                </c:pt>
                <c:pt idx="431">
                  <c:v>80.669999999999987</c:v>
                </c:pt>
                <c:pt idx="432">
                  <c:v>80.522999999999982</c:v>
                </c:pt>
                <c:pt idx="433">
                  <c:v>80.375999999999962</c:v>
                </c:pt>
                <c:pt idx="434">
                  <c:v>80.260000000000005</c:v>
                </c:pt>
                <c:pt idx="435">
                  <c:v>80.188999999999979</c:v>
                </c:pt>
                <c:pt idx="436">
                  <c:v>80.117000000000004</c:v>
                </c:pt>
                <c:pt idx="437">
                  <c:v>80.046000000000006</c:v>
                </c:pt>
                <c:pt idx="438">
                  <c:v>79.974999999999994</c:v>
                </c:pt>
                <c:pt idx="439">
                  <c:v>79.903000000000006</c:v>
                </c:pt>
                <c:pt idx="440">
                  <c:v>79.831999999999994</c:v>
                </c:pt>
                <c:pt idx="441">
                  <c:v>79.760999999999996</c:v>
                </c:pt>
                <c:pt idx="442">
                  <c:v>79.688999999999979</c:v>
                </c:pt>
                <c:pt idx="443">
                  <c:v>79.617999999999995</c:v>
                </c:pt>
                <c:pt idx="444">
                  <c:v>79.546000000000006</c:v>
                </c:pt>
                <c:pt idx="445">
                  <c:v>79.474999999999994</c:v>
                </c:pt>
                <c:pt idx="446">
                  <c:v>79.403999999999996</c:v>
                </c:pt>
                <c:pt idx="447">
                  <c:v>78.997000000000043</c:v>
                </c:pt>
                <c:pt idx="448">
                  <c:v>78.534999999999997</c:v>
                </c:pt>
                <c:pt idx="449">
                  <c:v>78.071999999999989</c:v>
                </c:pt>
                <c:pt idx="450">
                  <c:v>77.917000000000044</c:v>
                </c:pt>
                <c:pt idx="451">
                  <c:v>77.84</c:v>
                </c:pt>
                <c:pt idx="452">
                  <c:v>77.763000000000005</c:v>
                </c:pt>
                <c:pt idx="453">
                  <c:v>77.685999999999979</c:v>
                </c:pt>
                <c:pt idx="454">
                  <c:v>77.60799999999999</c:v>
                </c:pt>
                <c:pt idx="455">
                  <c:v>77.531000000000006</c:v>
                </c:pt>
                <c:pt idx="456">
                  <c:v>77.453999999999994</c:v>
                </c:pt>
                <c:pt idx="457">
                  <c:v>77.376999999999981</c:v>
                </c:pt>
                <c:pt idx="458">
                  <c:v>77.037999999999997</c:v>
                </c:pt>
                <c:pt idx="459">
                  <c:v>76.489000000000004</c:v>
                </c:pt>
                <c:pt idx="460">
                  <c:v>75.940000000000026</c:v>
                </c:pt>
                <c:pt idx="461">
                  <c:v>75.763000000000005</c:v>
                </c:pt>
                <c:pt idx="462">
                  <c:v>75.687999999999988</c:v>
                </c:pt>
                <c:pt idx="463">
                  <c:v>75.611999999999995</c:v>
                </c:pt>
                <c:pt idx="464">
                  <c:v>75.536000000000001</c:v>
                </c:pt>
                <c:pt idx="465">
                  <c:v>75.461000000000027</c:v>
                </c:pt>
                <c:pt idx="466">
                  <c:v>75.384999999999991</c:v>
                </c:pt>
                <c:pt idx="467">
                  <c:v>75.308999999999983</c:v>
                </c:pt>
                <c:pt idx="468">
                  <c:v>75.233999999999995</c:v>
                </c:pt>
                <c:pt idx="469">
                  <c:v>75.157999999999987</c:v>
                </c:pt>
                <c:pt idx="470">
                  <c:v>75.081999999999994</c:v>
                </c:pt>
                <c:pt idx="471">
                  <c:v>75.007000000000005</c:v>
                </c:pt>
                <c:pt idx="472">
                  <c:v>74.930999999999997</c:v>
                </c:pt>
                <c:pt idx="473">
                  <c:v>74.85499999999999</c:v>
                </c:pt>
                <c:pt idx="474">
                  <c:v>74.778999999999982</c:v>
                </c:pt>
                <c:pt idx="475">
                  <c:v>74.703999999999994</c:v>
                </c:pt>
                <c:pt idx="476">
                  <c:v>74.627999999999986</c:v>
                </c:pt>
                <c:pt idx="477">
                  <c:v>74.551999999999992</c:v>
                </c:pt>
                <c:pt idx="478">
                  <c:v>74.477000000000004</c:v>
                </c:pt>
                <c:pt idx="479">
                  <c:v>74.400999999999996</c:v>
                </c:pt>
                <c:pt idx="480">
                  <c:v>74.35499999999999</c:v>
                </c:pt>
                <c:pt idx="481">
                  <c:v>74.31</c:v>
                </c:pt>
                <c:pt idx="482">
                  <c:v>74.265000000000001</c:v>
                </c:pt>
                <c:pt idx="483">
                  <c:v>74.22</c:v>
                </c:pt>
                <c:pt idx="484">
                  <c:v>74.174999999999983</c:v>
                </c:pt>
                <c:pt idx="485">
                  <c:v>74.13</c:v>
                </c:pt>
                <c:pt idx="486">
                  <c:v>74.084999999999994</c:v>
                </c:pt>
                <c:pt idx="487">
                  <c:v>74.040000000000006</c:v>
                </c:pt>
                <c:pt idx="488">
                  <c:v>73.712000000000003</c:v>
                </c:pt>
                <c:pt idx="489">
                  <c:v>73.593000000000004</c:v>
                </c:pt>
                <c:pt idx="490">
                  <c:v>73.554999999999993</c:v>
                </c:pt>
                <c:pt idx="491">
                  <c:v>73.516000000000005</c:v>
                </c:pt>
                <c:pt idx="492">
                  <c:v>73.477000000000004</c:v>
                </c:pt>
                <c:pt idx="493">
                  <c:v>73.438000000000002</c:v>
                </c:pt>
                <c:pt idx="494">
                  <c:v>73.399000000000001</c:v>
                </c:pt>
                <c:pt idx="495">
                  <c:v>73.36</c:v>
                </c:pt>
                <c:pt idx="496">
                  <c:v>73.320999999999998</c:v>
                </c:pt>
                <c:pt idx="497">
                  <c:v>73.272999999999982</c:v>
                </c:pt>
                <c:pt idx="498">
                  <c:v>73.22</c:v>
                </c:pt>
                <c:pt idx="499">
                  <c:v>73.165999999999983</c:v>
                </c:pt>
                <c:pt idx="500">
                  <c:v>73.113</c:v>
                </c:pt>
                <c:pt idx="501">
                  <c:v>73.06</c:v>
                </c:pt>
                <c:pt idx="502">
                  <c:v>73.006</c:v>
                </c:pt>
                <c:pt idx="503">
                  <c:v>72.953000000000003</c:v>
                </c:pt>
                <c:pt idx="504">
                  <c:v>72.900000000000006</c:v>
                </c:pt>
                <c:pt idx="505">
                  <c:v>72.846000000000004</c:v>
                </c:pt>
                <c:pt idx="506">
                  <c:v>72.793000000000006</c:v>
                </c:pt>
                <c:pt idx="507">
                  <c:v>72.739999999999995</c:v>
                </c:pt>
                <c:pt idx="508">
                  <c:v>72.685999999999979</c:v>
                </c:pt>
                <c:pt idx="509">
                  <c:v>72.632999999999981</c:v>
                </c:pt>
                <c:pt idx="510">
                  <c:v>72.58</c:v>
                </c:pt>
                <c:pt idx="511">
                  <c:v>72.537999999999997</c:v>
                </c:pt>
                <c:pt idx="512">
                  <c:v>72.497000000000043</c:v>
                </c:pt>
                <c:pt idx="513">
                  <c:v>72.455000000000013</c:v>
                </c:pt>
                <c:pt idx="514">
                  <c:v>72.412999999999997</c:v>
                </c:pt>
                <c:pt idx="515">
                  <c:v>72.370999999999981</c:v>
                </c:pt>
                <c:pt idx="516">
                  <c:v>72.33</c:v>
                </c:pt>
                <c:pt idx="517">
                  <c:v>72.287999999999997</c:v>
                </c:pt>
                <c:pt idx="518">
                  <c:v>72.182999999999979</c:v>
                </c:pt>
                <c:pt idx="519">
                  <c:v>72.061000000000007</c:v>
                </c:pt>
                <c:pt idx="520">
                  <c:v>71.940000000000026</c:v>
                </c:pt>
                <c:pt idx="521">
                  <c:v>71.818000000000012</c:v>
                </c:pt>
                <c:pt idx="522">
                  <c:v>71.727999999999994</c:v>
                </c:pt>
                <c:pt idx="523">
                  <c:v>71.697999999999993</c:v>
                </c:pt>
                <c:pt idx="524">
                  <c:v>71.668999999999983</c:v>
                </c:pt>
                <c:pt idx="525">
                  <c:v>71.64</c:v>
                </c:pt>
                <c:pt idx="526">
                  <c:v>71.611000000000004</c:v>
                </c:pt>
                <c:pt idx="527">
                  <c:v>71.581999999999994</c:v>
                </c:pt>
                <c:pt idx="528">
                  <c:v>71.552999999999983</c:v>
                </c:pt>
                <c:pt idx="529">
                  <c:v>71.524000000000001</c:v>
                </c:pt>
                <c:pt idx="530">
                  <c:v>71.495000000000005</c:v>
                </c:pt>
                <c:pt idx="531">
                  <c:v>71.465999999999994</c:v>
                </c:pt>
                <c:pt idx="532">
                  <c:v>71.437000000000026</c:v>
                </c:pt>
                <c:pt idx="533">
                  <c:v>71.408000000000001</c:v>
                </c:pt>
                <c:pt idx="534">
                  <c:v>71.378999999999962</c:v>
                </c:pt>
                <c:pt idx="535">
                  <c:v>71.349999999999994</c:v>
                </c:pt>
                <c:pt idx="536">
                  <c:v>71.320999999999998</c:v>
                </c:pt>
                <c:pt idx="537">
                  <c:v>71.292000000000002</c:v>
                </c:pt>
                <c:pt idx="538">
                  <c:v>71.263000000000005</c:v>
                </c:pt>
                <c:pt idx="539">
                  <c:v>71.233000000000004</c:v>
                </c:pt>
                <c:pt idx="540">
                  <c:v>71.203999999999994</c:v>
                </c:pt>
                <c:pt idx="541">
                  <c:v>71.174999999999983</c:v>
                </c:pt>
                <c:pt idx="542">
                  <c:v>71.146000000000001</c:v>
                </c:pt>
                <c:pt idx="543">
                  <c:v>71.117000000000004</c:v>
                </c:pt>
                <c:pt idx="544">
                  <c:v>71.087999999999994</c:v>
                </c:pt>
                <c:pt idx="545">
                  <c:v>71.058999999999983</c:v>
                </c:pt>
                <c:pt idx="546">
                  <c:v>71.03</c:v>
                </c:pt>
                <c:pt idx="547">
                  <c:v>71.001000000000005</c:v>
                </c:pt>
                <c:pt idx="548">
                  <c:v>70.971999999999994</c:v>
                </c:pt>
                <c:pt idx="549">
                  <c:v>70.926000000000002</c:v>
                </c:pt>
                <c:pt idx="550">
                  <c:v>70.88</c:v>
                </c:pt>
                <c:pt idx="551">
                  <c:v>70.834999999999994</c:v>
                </c:pt>
                <c:pt idx="552">
                  <c:v>70.789000000000001</c:v>
                </c:pt>
                <c:pt idx="553">
                  <c:v>70.744000000000042</c:v>
                </c:pt>
                <c:pt idx="554">
                  <c:v>70.697999999999993</c:v>
                </c:pt>
                <c:pt idx="555">
                  <c:v>70.651999999999987</c:v>
                </c:pt>
                <c:pt idx="556">
                  <c:v>70.60799999999999</c:v>
                </c:pt>
                <c:pt idx="557">
                  <c:v>70.572999999999979</c:v>
                </c:pt>
                <c:pt idx="558">
                  <c:v>70.539000000000001</c:v>
                </c:pt>
                <c:pt idx="559">
                  <c:v>70.504999999999995</c:v>
                </c:pt>
                <c:pt idx="560">
                  <c:v>70.471000000000004</c:v>
                </c:pt>
                <c:pt idx="561">
                  <c:v>70.437000000000026</c:v>
                </c:pt>
                <c:pt idx="562">
                  <c:v>70.403000000000006</c:v>
                </c:pt>
                <c:pt idx="563">
                  <c:v>70.369</c:v>
                </c:pt>
                <c:pt idx="564">
                  <c:v>70.334999999999994</c:v>
                </c:pt>
                <c:pt idx="565">
                  <c:v>70.3</c:v>
                </c:pt>
                <c:pt idx="566">
                  <c:v>70.266000000000005</c:v>
                </c:pt>
                <c:pt idx="567">
                  <c:v>70.069999999999993</c:v>
                </c:pt>
                <c:pt idx="568">
                  <c:v>69.842000000000013</c:v>
                </c:pt>
                <c:pt idx="569">
                  <c:v>69.754999999999995</c:v>
                </c:pt>
                <c:pt idx="570">
                  <c:v>69.705000000000013</c:v>
                </c:pt>
                <c:pt idx="571">
                  <c:v>69.654999999999987</c:v>
                </c:pt>
                <c:pt idx="572">
                  <c:v>69.60599999999998</c:v>
                </c:pt>
                <c:pt idx="573">
                  <c:v>69.555999999999983</c:v>
                </c:pt>
                <c:pt idx="574">
                  <c:v>69.507000000000005</c:v>
                </c:pt>
                <c:pt idx="575">
                  <c:v>69.456999999999994</c:v>
                </c:pt>
                <c:pt idx="576">
                  <c:v>69.406999999999996</c:v>
                </c:pt>
                <c:pt idx="577">
                  <c:v>69.35799999999999</c:v>
                </c:pt>
                <c:pt idx="578">
                  <c:v>69.307999999999993</c:v>
                </c:pt>
                <c:pt idx="579">
                  <c:v>69.259</c:v>
                </c:pt>
                <c:pt idx="580">
                  <c:v>69.209000000000003</c:v>
                </c:pt>
                <c:pt idx="581">
                  <c:v>69.16</c:v>
                </c:pt>
                <c:pt idx="582">
                  <c:v>69.11</c:v>
                </c:pt>
                <c:pt idx="583">
                  <c:v>69.06</c:v>
                </c:pt>
                <c:pt idx="584">
                  <c:v>69.010999999999996</c:v>
                </c:pt>
                <c:pt idx="585">
                  <c:v>68.961000000000027</c:v>
                </c:pt>
                <c:pt idx="586">
                  <c:v>68.912000000000006</c:v>
                </c:pt>
                <c:pt idx="587">
                  <c:v>68.861000000000004</c:v>
                </c:pt>
                <c:pt idx="588">
                  <c:v>68.81</c:v>
                </c:pt>
                <c:pt idx="589">
                  <c:v>68.759</c:v>
                </c:pt>
                <c:pt idx="590">
                  <c:v>68.709000000000003</c:v>
                </c:pt>
                <c:pt idx="591">
                  <c:v>68.657999999999987</c:v>
                </c:pt>
                <c:pt idx="592">
                  <c:v>68.606999999999999</c:v>
                </c:pt>
                <c:pt idx="593">
                  <c:v>68.555999999999983</c:v>
                </c:pt>
                <c:pt idx="594">
                  <c:v>68.501999999999995</c:v>
                </c:pt>
                <c:pt idx="595">
                  <c:v>68.432000000000002</c:v>
                </c:pt>
                <c:pt idx="596">
                  <c:v>68.361999999999995</c:v>
                </c:pt>
                <c:pt idx="597">
                  <c:v>68.293000000000006</c:v>
                </c:pt>
                <c:pt idx="598">
                  <c:v>68.253</c:v>
                </c:pt>
                <c:pt idx="599">
                  <c:v>68.225999999999999</c:v>
                </c:pt>
                <c:pt idx="600">
                  <c:v>68.2</c:v>
                </c:pt>
                <c:pt idx="601">
                  <c:v>68.172999999999988</c:v>
                </c:pt>
                <c:pt idx="602">
                  <c:v>68.144000000000005</c:v>
                </c:pt>
                <c:pt idx="603">
                  <c:v>68.11</c:v>
                </c:pt>
                <c:pt idx="604">
                  <c:v>68.075999999999979</c:v>
                </c:pt>
              </c:numCache>
            </c:numRef>
          </c:yVal>
          <c:smooth val="0"/>
        </c:ser>
        <c:ser>
          <c:idx val="2"/>
          <c:order val="2"/>
          <c:tx>
            <c:v>8020 #1</c:v>
          </c:tx>
          <c:spPr>
            <a:ln w="19050">
              <a:solidFill>
                <a:srgbClr val="00B050"/>
              </a:solidFill>
            </a:ln>
          </c:spPr>
          <c:marker>
            <c:symbol val="none"/>
          </c:marker>
          <c:xVal>
            <c:numRef>
              <c:f>'177-8020-1'!$D$3:$D$608</c:f>
              <c:numCache>
                <c:formatCode>General</c:formatCode>
                <c:ptCount val="606"/>
                <c:pt idx="0">
                  <c:v>-0.24999695790000012</c:v>
                </c:pt>
                <c:pt idx="1">
                  <c:v>-0.24999120690000012</c:v>
                </c:pt>
                <c:pt idx="2">
                  <c:v>-0.24998545600000013</c:v>
                </c:pt>
                <c:pt idx="3">
                  <c:v>-0.24997970500000008</c:v>
                </c:pt>
                <c:pt idx="4">
                  <c:v>-0.24997395400000008</c:v>
                </c:pt>
                <c:pt idx="5">
                  <c:v>-0.24996820300000017</c:v>
                </c:pt>
                <c:pt idx="6">
                  <c:v>-0.24996245100000017</c:v>
                </c:pt>
                <c:pt idx="7">
                  <c:v>-0.24995670000000009</c:v>
                </c:pt>
                <c:pt idx="8">
                  <c:v>-0.24995094900000009</c:v>
                </c:pt>
                <c:pt idx="9">
                  <c:v>-0.2499451980000002</c:v>
                </c:pt>
                <c:pt idx="10">
                  <c:v>-0.2499394470000002</c:v>
                </c:pt>
                <c:pt idx="11">
                  <c:v>-0.24993369600000012</c:v>
                </c:pt>
                <c:pt idx="12">
                  <c:v>-0.24992794500000012</c:v>
                </c:pt>
                <c:pt idx="13">
                  <c:v>-0.24992219400000007</c:v>
                </c:pt>
                <c:pt idx="14">
                  <c:v>-0.24991644300000018</c:v>
                </c:pt>
                <c:pt idx="15">
                  <c:v>-0.24968299999999999</c:v>
                </c:pt>
                <c:pt idx="16">
                  <c:v>-0.24676690000000012</c:v>
                </c:pt>
                <c:pt idx="17">
                  <c:v>-0.24496660000000009</c:v>
                </c:pt>
                <c:pt idx="18">
                  <c:v>-0.23946500000000012</c:v>
                </c:pt>
                <c:pt idx="19">
                  <c:v>-0.23822900000000008</c:v>
                </c:pt>
                <c:pt idx="20">
                  <c:v>-0.233824</c:v>
                </c:pt>
                <c:pt idx="21">
                  <c:v>-0.23139999999999999</c:v>
                </c:pt>
                <c:pt idx="22">
                  <c:v>-0.22651499999999999</c:v>
                </c:pt>
                <c:pt idx="23">
                  <c:v>-0.224801</c:v>
                </c:pt>
                <c:pt idx="24">
                  <c:v>-0.221806</c:v>
                </c:pt>
                <c:pt idx="25">
                  <c:v>-0.21836000000000008</c:v>
                </c:pt>
                <c:pt idx="26">
                  <c:v>-0.21588000000000004</c:v>
                </c:pt>
                <c:pt idx="27">
                  <c:v>-0.20979900000000012</c:v>
                </c:pt>
                <c:pt idx="28">
                  <c:v>-0.20828300000000008</c:v>
                </c:pt>
                <c:pt idx="29">
                  <c:v>-0.20406600000000008</c:v>
                </c:pt>
                <c:pt idx="30">
                  <c:v>-0.201156</c:v>
                </c:pt>
                <c:pt idx="31">
                  <c:v>-0.196351</c:v>
                </c:pt>
                <c:pt idx="32">
                  <c:v>-0.194054</c:v>
                </c:pt>
                <c:pt idx="33">
                  <c:v>-0.19131399999999998</c:v>
                </c:pt>
                <c:pt idx="34">
                  <c:v>-0.18780900000000009</c:v>
                </c:pt>
                <c:pt idx="35">
                  <c:v>-0.18391900000000017</c:v>
                </c:pt>
                <c:pt idx="36">
                  <c:v>-0.17987400000000001</c:v>
                </c:pt>
                <c:pt idx="37">
                  <c:v>-0.17661900000000008</c:v>
                </c:pt>
                <c:pt idx="38">
                  <c:v>-0.1733640000000001</c:v>
                </c:pt>
                <c:pt idx="39">
                  <c:v>-0.17010900000000001</c:v>
                </c:pt>
                <c:pt idx="40">
                  <c:v>-0.16729900000000009</c:v>
                </c:pt>
                <c:pt idx="41">
                  <c:v>-0.16449500000000009</c:v>
                </c:pt>
                <c:pt idx="42">
                  <c:v>-0.161691</c:v>
                </c:pt>
                <c:pt idx="43">
                  <c:v>-0.15888700000000008</c:v>
                </c:pt>
                <c:pt idx="44">
                  <c:v>-0.15280299999999999</c:v>
                </c:pt>
                <c:pt idx="45">
                  <c:v>-0.14953000000000008</c:v>
                </c:pt>
                <c:pt idx="46">
                  <c:v>-0.14663999999999999</c:v>
                </c:pt>
                <c:pt idx="47">
                  <c:v>-0.14375000000000004</c:v>
                </c:pt>
                <c:pt idx="48">
                  <c:v>-0.1406</c:v>
                </c:pt>
                <c:pt idx="49">
                  <c:v>-0.13728000000000001</c:v>
                </c:pt>
                <c:pt idx="50">
                  <c:v>-0.13381999999999999</c:v>
                </c:pt>
                <c:pt idx="51">
                  <c:v>-0.13036</c:v>
                </c:pt>
                <c:pt idx="52">
                  <c:v>-0.12689</c:v>
                </c:pt>
                <c:pt idx="53">
                  <c:v>-0.12407000000000006</c:v>
                </c:pt>
                <c:pt idx="54">
                  <c:v>-0.12136000000000002</c:v>
                </c:pt>
                <c:pt idx="55">
                  <c:v>-0.11840999999999995</c:v>
                </c:pt>
                <c:pt idx="56">
                  <c:v>-0.11448</c:v>
                </c:pt>
                <c:pt idx="57">
                  <c:v>-0.11055000000000001</c:v>
                </c:pt>
                <c:pt idx="58">
                  <c:v>-0.10683000000000002</c:v>
                </c:pt>
                <c:pt idx="59">
                  <c:v>-0.10342000000000005</c:v>
                </c:pt>
                <c:pt idx="60">
                  <c:v>-0.1</c:v>
                </c:pt>
                <c:pt idx="61">
                  <c:v>-9.6590000000000065E-2</c:v>
                </c:pt>
                <c:pt idx="62">
                  <c:v>-9.4020000000000062E-2</c:v>
                </c:pt>
                <c:pt idx="63">
                  <c:v>-9.152000000000006E-2</c:v>
                </c:pt>
                <c:pt idx="64">
                  <c:v>-8.9020000000000057E-2</c:v>
                </c:pt>
                <c:pt idx="65">
                  <c:v>-8.6300000000000016E-2</c:v>
                </c:pt>
                <c:pt idx="66">
                  <c:v>-8.0830000000000027E-2</c:v>
                </c:pt>
                <c:pt idx="67">
                  <c:v>-7.8279999999999988E-2</c:v>
                </c:pt>
                <c:pt idx="68">
                  <c:v>-7.5729999999999992E-2</c:v>
                </c:pt>
                <c:pt idx="69">
                  <c:v>-7.1979999999999988E-2</c:v>
                </c:pt>
                <c:pt idx="70">
                  <c:v>-6.8129999999999996E-2</c:v>
                </c:pt>
                <c:pt idx="71">
                  <c:v>-6.3500000000000001E-2</c:v>
                </c:pt>
                <c:pt idx="72">
                  <c:v>-6.0510000000000036E-2</c:v>
                </c:pt>
                <c:pt idx="73">
                  <c:v>-5.7529999999999998E-2</c:v>
                </c:pt>
                <c:pt idx="74">
                  <c:v>-5.4430000000000041E-2</c:v>
                </c:pt>
                <c:pt idx="75">
                  <c:v>-5.1210000000000012E-2</c:v>
                </c:pt>
                <c:pt idx="76">
                  <c:v>-4.7990000000000033E-2</c:v>
                </c:pt>
                <c:pt idx="77">
                  <c:v>-4.4840000000000012E-2</c:v>
                </c:pt>
                <c:pt idx="78">
                  <c:v>-4.1910000000000003E-2</c:v>
                </c:pt>
                <c:pt idx="79">
                  <c:v>-3.8099999999999995E-2</c:v>
                </c:pt>
                <c:pt idx="80">
                  <c:v>-3.3620000000000011E-2</c:v>
                </c:pt>
                <c:pt idx="81">
                  <c:v>-3.0200000000000012E-2</c:v>
                </c:pt>
                <c:pt idx="82">
                  <c:v>-2.6790000000000012E-2</c:v>
                </c:pt>
                <c:pt idx="83">
                  <c:v>-2.3539999999999998E-2</c:v>
                </c:pt>
                <c:pt idx="84">
                  <c:v>-2.1040000000000017E-2</c:v>
                </c:pt>
                <c:pt idx="85">
                  <c:v>-1.8529999999999991E-2</c:v>
                </c:pt>
                <c:pt idx="86">
                  <c:v>-1.500000000000002E-2</c:v>
                </c:pt>
                <c:pt idx="87">
                  <c:v>-1.1099999999999994E-2</c:v>
                </c:pt>
                <c:pt idx="88">
                  <c:v>-7.2099999999999994E-3</c:v>
                </c:pt>
                <c:pt idx="89">
                  <c:v>-3.5699999999999916E-3</c:v>
                </c:pt>
                <c:pt idx="90">
                  <c:v>-1.0000000000010013E-5</c:v>
                </c:pt>
                <c:pt idx="91">
                  <c:v>3.5600000000000089E-3</c:v>
                </c:pt>
                <c:pt idx="92">
                  <c:v>6.6800000000000193E-3</c:v>
                </c:pt>
                <c:pt idx="93">
                  <c:v>9.3300000000000067E-3</c:v>
                </c:pt>
                <c:pt idx="94">
                  <c:v>1.1979999999999985E-2</c:v>
                </c:pt>
                <c:pt idx="95">
                  <c:v>1.5239999999999976E-2</c:v>
                </c:pt>
                <c:pt idx="96">
                  <c:v>1.9000000000000027E-2</c:v>
                </c:pt>
                <c:pt idx="97">
                  <c:v>2.4100000000000007E-2</c:v>
                </c:pt>
                <c:pt idx="98">
                  <c:v>2.7490000000000025E-2</c:v>
                </c:pt>
                <c:pt idx="99">
                  <c:v>3.0880000000000032E-2</c:v>
                </c:pt>
                <c:pt idx="100">
                  <c:v>3.4279999999999991E-2</c:v>
                </c:pt>
                <c:pt idx="101">
                  <c:v>3.7450000000000004E-2</c:v>
                </c:pt>
                <c:pt idx="102">
                  <c:v>4.052E-2</c:v>
                </c:pt>
                <c:pt idx="103">
                  <c:v>4.3590000000000031E-2</c:v>
                </c:pt>
                <c:pt idx="104">
                  <c:v>4.6659999999999965E-2</c:v>
                </c:pt>
                <c:pt idx="105">
                  <c:v>4.9630000000000014E-2</c:v>
                </c:pt>
                <c:pt idx="106">
                  <c:v>5.2300000000000034E-2</c:v>
                </c:pt>
                <c:pt idx="107">
                  <c:v>5.4979999999999973E-2</c:v>
                </c:pt>
                <c:pt idx="108">
                  <c:v>5.7659999999999989E-2</c:v>
                </c:pt>
                <c:pt idx="109">
                  <c:v>6.2900000000000011E-2</c:v>
                </c:pt>
                <c:pt idx="110">
                  <c:v>6.6439999999999999E-2</c:v>
                </c:pt>
                <c:pt idx="111">
                  <c:v>6.9740000000000024E-2</c:v>
                </c:pt>
                <c:pt idx="112">
                  <c:v>7.3050000000000004E-2</c:v>
                </c:pt>
                <c:pt idx="113">
                  <c:v>7.6979999999999979E-2</c:v>
                </c:pt>
                <c:pt idx="114">
                  <c:v>8.0270000000000008E-2</c:v>
                </c:pt>
                <c:pt idx="115">
                  <c:v>8.2419999999999993E-2</c:v>
                </c:pt>
                <c:pt idx="116">
                  <c:v>8.5050000000000028E-2</c:v>
                </c:pt>
                <c:pt idx="117">
                  <c:v>8.9020000000000057E-2</c:v>
                </c:pt>
                <c:pt idx="118">
                  <c:v>9.4600000000000087E-2</c:v>
                </c:pt>
                <c:pt idx="119">
                  <c:v>9.6900000000000028E-2</c:v>
                </c:pt>
                <c:pt idx="120">
                  <c:v>9.9190000000000028E-2</c:v>
                </c:pt>
                <c:pt idx="121">
                  <c:v>0.10220000000000005</c:v>
                </c:pt>
                <c:pt idx="122">
                  <c:v>0.10537999999999995</c:v>
                </c:pt>
                <c:pt idx="123">
                  <c:v>0.10954999999999998</c:v>
                </c:pt>
                <c:pt idx="124">
                  <c:v>0.11305999999999994</c:v>
                </c:pt>
                <c:pt idx="125">
                  <c:v>0.11642999999999998</c:v>
                </c:pt>
                <c:pt idx="126">
                  <c:v>0.11980000000000002</c:v>
                </c:pt>
                <c:pt idx="127">
                  <c:v>0.12358999999999998</c:v>
                </c:pt>
                <c:pt idx="128">
                  <c:v>0.12603999999999999</c:v>
                </c:pt>
                <c:pt idx="129">
                  <c:v>0.12842999999999999</c:v>
                </c:pt>
                <c:pt idx="130">
                  <c:v>0.13153999999999999</c:v>
                </c:pt>
                <c:pt idx="131">
                  <c:v>0.13636999999999999</c:v>
                </c:pt>
                <c:pt idx="132">
                  <c:v>0.13918000000000003</c:v>
                </c:pt>
                <c:pt idx="133">
                  <c:v>0.14121000000000009</c:v>
                </c:pt>
                <c:pt idx="134">
                  <c:v>0.14497000000000004</c:v>
                </c:pt>
                <c:pt idx="135">
                  <c:v>0.14938000000000001</c:v>
                </c:pt>
                <c:pt idx="136">
                  <c:v>0.15324000000000013</c:v>
                </c:pt>
                <c:pt idx="137">
                  <c:v>0.15573000000000006</c:v>
                </c:pt>
                <c:pt idx="138">
                  <c:v>0.15837000000000001</c:v>
                </c:pt>
                <c:pt idx="139">
                  <c:v>0.16122999999999998</c:v>
                </c:pt>
                <c:pt idx="140">
                  <c:v>0.16735</c:v>
                </c:pt>
                <c:pt idx="141">
                  <c:v>0.16938999999999999</c:v>
                </c:pt>
                <c:pt idx="142">
                  <c:v>0.17143000000000011</c:v>
                </c:pt>
                <c:pt idx="143">
                  <c:v>0.17518</c:v>
                </c:pt>
                <c:pt idx="144">
                  <c:v>0.1789700000000001</c:v>
                </c:pt>
                <c:pt idx="145">
                  <c:v>0.18255000000000007</c:v>
                </c:pt>
                <c:pt idx="146">
                  <c:v>0.18532999999999999</c:v>
                </c:pt>
                <c:pt idx="147">
                  <c:v>0.18899000000000013</c:v>
                </c:pt>
                <c:pt idx="148">
                  <c:v>0.19278000000000001</c:v>
                </c:pt>
                <c:pt idx="149">
                  <c:v>0.1971</c:v>
                </c:pt>
                <c:pt idx="150">
                  <c:v>0.20055000000000001</c:v>
                </c:pt>
                <c:pt idx="151">
                  <c:v>0.20385999999999999</c:v>
                </c:pt>
                <c:pt idx="152">
                  <c:v>0.20782</c:v>
                </c:pt>
                <c:pt idx="153">
                  <c:v>0.21220000000000008</c:v>
                </c:pt>
                <c:pt idx="154">
                  <c:v>0.21434000000000006</c:v>
                </c:pt>
                <c:pt idx="155">
                  <c:v>0.21546000000000007</c:v>
                </c:pt>
                <c:pt idx="156">
                  <c:v>0.21998000000000009</c:v>
                </c:pt>
                <c:pt idx="157">
                  <c:v>0.22502</c:v>
                </c:pt>
                <c:pt idx="158">
                  <c:v>0.22765000000000002</c:v>
                </c:pt>
                <c:pt idx="159">
                  <c:v>0.22905999999999999</c:v>
                </c:pt>
                <c:pt idx="160">
                  <c:v>0.2329800000000001</c:v>
                </c:pt>
                <c:pt idx="161">
                  <c:v>0.23688999999999999</c:v>
                </c:pt>
                <c:pt idx="162">
                  <c:v>0.24081000000000011</c:v>
                </c:pt>
                <c:pt idx="163">
                  <c:v>0.24352000000000001</c:v>
                </c:pt>
                <c:pt idx="164">
                  <c:v>0.24615999999999999</c:v>
                </c:pt>
                <c:pt idx="165">
                  <c:v>0.24981000000000006</c:v>
                </c:pt>
                <c:pt idx="166">
                  <c:v>0.25351000000000001</c:v>
                </c:pt>
                <c:pt idx="167">
                  <c:v>0.25744</c:v>
                </c:pt>
                <c:pt idx="168">
                  <c:v>0.26105</c:v>
                </c:pt>
                <c:pt idx="169">
                  <c:v>0.26466000000000001</c:v>
                </c:pt>
                <c:pt idx="170">
                  <c:v>0.26827000000000001</c:v>
                </c:pt>
                <c:pt idx="171">
                  <c:v>0.27059</c:v>
                </c:pt>
                <c:pt idx="172">
                  <c:v>0.27282000000000017</c:v>
                </c:pt>
                <c:pt idx="173">
                  <c:v>0.27548000000000017</c:v>
                </c:pt>
                <c:pt idx="174">
                  <c:v>0.27859</c:v>
                </c:pt>
                <c:pt idx="175">
                  <c:v>0.28285000000000021</c:v>
                </c:pt>
                <c:pt idx="176">
                  <c:v>0.28742000000000018</c:v>
                </c:pt>
                <c:pt idx="177">
                  <c:v>0.28998000000000024</c:v>
                </c:pt>
                <c:pt idx="178">
                  <c:v>0.29279000000000011</c:v>
                </c:pt>
                <c:pt idx="179">
                  <c:v>0.29595000000000021</c:v>
                </c:pt>
                <c:pt idx="180">
                  <c:v>0.2991000000000002</c:v>
                </c:pt>
                <c:pt idx="181">
                  <c:v>0.30257000000000017</c:v>
                </c:pt>
                <c:pt idx="182">
                  <c:v>0.30604000000000015</c:v>
                </c:pt>
                <c:pt idx="183">
                  <c:v>0.30952000000000024</c:v>
                </c:pt>
                <c:pt idx="184">
                  <c:v>0.31323000000000001</c:v>
                </c:pt>
                <c:pt idx="185">
                  <c:v>0.31619000000000008</c:v>
                </c:pt>
                <c:pt idx="186">
                  <c:v>0.31910000000000022</c:v>
                </c:pt>
                <c:pt idx="187">
                  <c:v>0.32288000000000033</c:v>
                </c:pt>
                <c:pt idx="188">
                  <c:v>0.32665000000000016</c:v>
                </c:pt>
                <c:pt idx="189">
                  <c:v>0.32942000000000038</c:v>
                </c:pt>
                <c:pt idx="190">
                  <c:v>0.33228000000000024</c:v>
                </c:pt>
                <c:pt idx="191">
                  <c:v>0.33608000000000038</c:v>
                </c:pt>
                <c:pt idx="192">
                  <c:v>0.33970000000000017</c:v>
                </c:pt>
                <c:pt idx="193">
                  <c:v>0.34408000000000022</c:v>
                </c:pt>
                <c:pt idx="194">
                  <c:v>0.34632000000000024</c:v>
                </c:pt>
                <c:pt idx="195">
                  <c:v>0.34956000000000015</c:v>
                </c:pt>
                <c:pt idx="196">
                  <c:v>0.35335000000000022</c:v>
                </c:pt>
                <c:pt idx="197">
                  <c:v>0.3567700000000002</c:v>
                </c:pt>
                <c:pt idx="198">
                  <c:v>0.35909000000000002</c:v>
                </c:pt>
                <c:pt idx="199">
                  <c:v>0.36156000000000021</c:v>
                </c:pt>
                <c:pt idx="200">
                  <c:v>0.36525000000000002</c:v>
                </c:pt>
                <c:pt idx="201">
                  <c:v>0.3689300000000002</c:v>
                </c:pt>
                <c:pt idx="202">
                  <c:v>0.37447000000000025</c:v>
                </c:pt>
                <c:pt idx="203">
                  <c:v>0.37706000000000017</c:v>
                </c:pt>
                <c:pt idx="204">
                  <c:v>0.37997000000000036</c:v>
                </c:pt>
                <c:pt idx="205">
                  <c:v>0.38334000000000024</c:v>
                </c:pt>
                <c:pt idx="206">
                  <c:v>0.38670000000000021</c:v>
                </c:pt>
                <c:pt idx="207">
                  <c:v>0.38993000000000017</c:v>
                </c:pt>
                <c:pt idx="208">
                  <c:v>0.39320000000000022</c:v>
                </c:pt>
                <c:pt idx="209">
                  <c:v>0.39691000000000037</c:v>
                </c:pt>
                <c:pt idx="210">
                  <c:v>0.4007</c:v>
                </c:pt>
                <c:pt idx="211">
                  <c:v>0.40430000000000016</c:v>
                </c:pt>
                <c:pt idx="212">
                  <c:v>0.40749000000000002</c:v>
                </c:pt>
                <c:pt idx="213">
                  <c:v>0.41068000000000021</c:v>
                </c:pt>
                <c:pt idx="214">
                  <c:v>0.4137800000000002</c:v>
                </c:pt>
                <c:pt idx="215">
                  <c:v>0.41686000000000017</c:v>
                </c:pt>
                <c:pt idx="216">
                  <c:v>0.41954000000000002</c:v>
                </c:pt>
                <c:pt idx="217">
                  <c:v>0.42264000000000002</c:v>
                </c:pt>
                <c:pt idx="218">
                  <c:v>0.4259300000000002</c:v>
                </c:pt>
                <c:pt idx="219">
                  <c:v>0.43164000000000002</c:v>
                </c:pt>
                <c:pt idx="220">
                  <c:v>0.43380000000000013</c:v>
                </c:pt>
                <c:pt idx="221">
                  <c:v>0.43634000000000017</c:v>
                </c:pt>
                <c:pt idx="222">
                  <c:v>0.44082000000000021</c:v>
                </c:pt>
                <c:pt idx="223">
                  <c:v>0.44530000000000008</c:v>
                </c:pt>
                <c:pt idx="224">
                  <c:v>0.44769000000000003</c:v>
                </c:pt>
                <c:pt idx="225">
                  <c:v>0.44966</c:v>
                </c:pt>
                <c:pt idx="226">
                  <c:v>0.45267000000000002</c:v>
                </c:pt>
                <c:pt idx="227">
                  <c:v>0.45608000000000021</c:v>
                </c:pt>
                <c:pt idx="228">
                  <c:v>0.46123000000000003</c:v>
                </c:pt>
                <c:pt idx="229">
                  <c:v>0.46386000000000022</c:v>
                </c:pt>
                <c:pt idx="230">
                  <c:v>0.46650000000000008</c:v>
                </c:pt>
                <c:pt idx="231">
                  <c:v>0.46938000000000024</c:v>
                </c:pt>
                <c:pt idx="232">
                  <c:v>0.47227000000000002</c:v>
                </c:pt>
                <c:pt idx="233">
                  <c:v>0.47531000000000018</c:v>
                </c:pt>
                <c:pt idx="234">
                  <c:v>0.4788300000000002</c:v>
                </c:pt>
                <c:pt idx="235">
                  <c:v>0.48236000000000018</c:v>
                </c:pt>
                <c:pt idx="236">
                  <c:v>0.48633000000000021</c:v>
                </c:pt>
                <c:pt idx="237">
                  <c:v>0.49037000000000025</c:v>
                </c:pt>
                <c:pt idx="238">
                  <c:v>0.49311000000000021</c:v>
                </c:pt>
                <c:pt idx="239">
                  <c:v>0.49658000000000024</c:v>
                </c:pt>
                <c:pt idx="240">
                  <c:v>0.5003099999999997</c:v>
                </c:pt>
                <c:pt idx="241">
                  <c:v>0.50327</c:v>
                </c:pt>
                <c:pt idx="242">
                  <c:v>0.50573000000000001</c:v>
                </c:pt>
                <c:pt idx="243">
                  <c:v>0.50873000000000002</c:v>
                </c:pt>
                <c:pt idx="244">
                  <c:v>0.51244999999999996</c:v>
                </c:pt>
                <c:pt idx="245">
                  <c:v>0.51675000000000004</c:v>
                </c:pt>
                <c:pt idx="246">
                  <c:v>0.52054999999999996</c:v>
                </c:pt>
                <c:pt idx="247">
                  <c:v>0.52402000000000004</c:v>
                </c:pt>
                <c:pt idx="248">
                  <c:v>0.52747999999999962</c:v>
                </c:pt>
                <c:pt idx="249">
                  <c:v>0.53095000000000003</c:v>
                </c:pt>
                <c:pt idx="250">
                  <c:v>0.53437999999999997</c:v>
                </c:pt>
                <c:pt idx="251">
                  <c:v>0.53556999999999966</c:v>
                </c:pt>
                <c:pt idx="252">
                  <c:v>0.53934000000000004</c:v>
                </c:pt>
                <c:pt idx="253">
                  <c:v>0.54310000000000003</c:v>
                </c:pt>
                <c:pt idx="254">
                  <c:v>0.54696999999999996</c:v>
                </c:pt>
                <c:pt idx="255">
                  <c:v>0.55050999999999972</c:v>
                </c:pt>
                <c:pt idx="256">
                  <c:v>0.55403999999999998</c:v>
                </c:pt>
                <c:pt idx="257">
                  <c:v>0.55757999999999996</c:v>
                </c:pt>
                <c:pt idx="258">
                  <c:v>0.56111999999999962</c:v>
                </c:pt>
                <c:pt idx="259">
                  <c:v>0.56375000000000031</c:v>
                </c:pt>
                <c:pt idx="260">
                  <c:v>0.56642999999999999</c:v>
                </c:pt>
                <c:pt idx="261">
                  <c:v>0.57001999999999997</c:v>
                </c:pt>
                <c:pt idx="262">
                  <c:v>0.57360999999999995</c:v>
                </c:pt>
                <c:pt idx="263">
                  <c:v>0.57685000000000031</c:v>
                </c:pt>
                <c:pt idx="264">
                  <c:v>0.58079000000000003</c:v>
                </c:pt>
                <c:pt idx="265">
                  <c:v>0.58489000000000002</c:v>
                </c:pt>
                <c:pt idx="266">
                  <c:v>0.58899000000000001</c:v>
                </c:pt>
                <c:pt idx="267">
                  <c:v>0.59251999999999949</c:v>
                </c:pt>
                <c:pt idx="268">
                  <c:v>0.59255999999999953</c:v>
                </c:pt>
                <c:pt idx="269">
                  <c:v>0.59620999999999968</c:v>
                </c:pt>
                <c:pt idx="270">
                  <c:v>0.59985999999999962</c:v>
                </c:pt>
                <c:pt idx="271">
                  <c:v>0.60560000000000036</c:v>
                </c:pt>
                <c:pt idx="272">
                  <c:v>0.6076200000000006</c:v>
                </c:pt>
                <c:pt idx="273">
                  <c:v>0.60890000000000033</c:v>
                </c:pt>
                <c:pt idx="274">
                  <c:v>0.61258000000000001</c:v>
                </c:pt>
                <c:pt idx="275">
                  <c:v>0.6162500000000003</c:v>
                </c:pt>
                <c:pt idx="276">
                  <c:v>0.61992000000000036</c:v>
                </c:pt>
                <c:pt idx="277">
                  <c:v>0.62339000000000033</c:v>
                </c:pt>
                <c:pt idx="278">
                  <c:v>0.62685000000000035</c:v>
                </c:pt>
                <c:pt idx="279">
                  <c:v>0.63031999999999999</c:v>
                </c:pt>
                <c:pt idx="280">
                  <c:v>0.63351999999999997</c:v>
                </c:pt>
                <c:pt idx="281">
                  <c:v>0.63615000000000033</c:v>
                </c:pt>
                <c:pt idx="282">
                  <c:v>0.63880000000000048</c:v>
                </c:pt>
                <c:pt idx="283">
                  <c:v>0.64248000000000005</c:v>
                </c:pt>
                <c:pt idx="284">
                  <c:v>0.64616000000000029</c:v>
                </c:pt>
                <c:pt idx="285">
                  <c:v>0.64981999999999995</c:v>
                </c:pt>
                <c:pt idx="286">
                  <c:v>0.65325999999999995</c:v>
                </c:pt>
                <c:pt idx="287">
                  <c:v>0.65669000000000066</c:v>
                </c:pt>
                <c:pt idx="288">
                  <c:v>0.66012000000000048</c:v>
                </c:pt>
                <c:pt idx="289">
                  <c:v>0.66302000000000061</c:v>
                </c:pt>
                <c:pt idx="290">
                  <c:v>0.66569000000000067</c:v>
                </c:pt>
                <c:pt idx="291">
                  <c:v>0.66850000000000032</c:v>
                </c:pt>
                <c:pt idx="292">
                  <c:v>0.67244000000000048</c:v>
                </c:pt>
                <c:pt idx="293">
                  <c:v>0.67638000000000031</c:v>
                </c:pt>
                <c:pt idx="294">
                  <c:v>0.68003000000000002</c:v>
                </c:pt>
                <c:pt idx="295">
                  <c:v>0.68352999999999997</c:v>
                </c:pt>
                <c:pt idx="296">
                  <c:v>0.68703000000000003</c:v>
                </c:pt>
                <c:pt idx="297">
                  <c:v>0.69054000000000004</c:v>
                </c:pt>
                <c:pt idx="298">
                  <c:v>0.69323999999999997</c:v>
                </c:pt>
                <c:pt idx="299">
                  <c:v>0.69593000000000005</c:v>
                </c:pt>
                <c:pt idx="300">
                  <c:v>0.69863000000000031</c:v>
                </c:pt>
                <c:pt idx="301">
                  <c:v>0.70132000000000005</c:v>
                </c:pt>
                <c:pt idx="302">
                  <c:v>0.70730000000000004</c:v>
                </c:pt>
                <c:pt idx="303">
                  <c:v>0.71088000000000029</c:v>
                </c:pt>
                <c:pt idx="304">
                  <c:v>0.71447000000000005</c:v>
                </c:pt>
                <c:pt idx="305">
                  <c:v>0.7180500000000003</c:v>
                </c:pt>
                <c:pt idx="306">
                  <c:v>0.72163000000000033</c:v>
                </c:pt>
                <c:pt idx="307">
                  <c:v>0.72446999999999961</c:v>
                </c:pt>
                <c:pt idx="308">
                  <c:v>0.72724000000000033</c:v>
                </c:pt>
                <c:pt idx="309">
                  <c:v>0.73002000000000034</c:v>
                </c:pt>
                <c:pt idx="310">
                  <c:v>0.73295000000000032</c:v>
                </c:pt>
                <c:pt idx="311">
                  <c:v>0.73633000000000004</c:v>
                </c:pt>
                <c:pt idx="312">
                  <c:v>0.73995000000000033</c:v>
                </c:pt>
                <c:pt idx="313">
                  <c:v>0.74363000000000035</c:v>
                </c:pt>
                <c:pt idx="314">
                  <c:v>0.74731000000000003</c:v>
                </c:pt>
                <c:pt idx="315">
                  <c:v>0.75059999999999993</c:v>
                </c:pt>
                <c:pt idx="316">
                  <c:v>0.75320000000000042</c:v>
                </c:pt>
                <c:pt idx="317">
                  <c:v>0.75580000000000036</c:v>
                </c:pt>
                <c:pt idx="318">
                  <c:v>0.75870000000000026</c:v>
                </c:pt>
                <c:pt idx="319">
                  <c:v>0.76310000000000022</c:v>
                </c:pt>
                <c:pt idx="320">
                  <c:v>0.76720000000000044</c:v>
                </c:pt>
                <c:pt idx="321">
                  <c:v>0.77059999999999995</c:v>
                </c:pt>
                <c:pt idx="322">
                  <c:v>0.77410000000000034</c:v>
                </c:pt>
                <c:pt idx="323">
                  <c:v>0.77750000000000041</c:v>
                </c:pt>
                <c:pt idx="324">
                  <c:v>0.78099999999999992</c:v>
                </c:pt>
                <c:pt idx="325">
                  <c:v>0.78439999999999999</c:v>
                </c:pt>
                <c:pt idx="326">
                  <c:v>0.78790000000000004</c:v>
                </c:pt>
                <c:pt idx="327">
                  <c:v>0.79129999999999989</c:v>
                </c:pt>
                <c:pt idx="328">
                  <c:v>0.79410000000000003</c:v>
                </c:pt>
                <c:pt idx="329">
                  <c:v>0.7967000000000003</c:v>
                </c:pt>
                <c:pt idx="330">
                  <c:v>0.79919999999999991</c:v>
                </c:pt>
                <c:pt idx="331">
                  <c:v>0.80249999999999999</c:v>
                </c:pt>
                <c:pt idx="332">
                  <c:v>0.80689999999999995</c:v>
                </c:pt>
                <c:pt idx="333">
                  <c:v>0.81109999999999993</c:v>
                </c:pt>
                <c:pt idx="334">
                  <c:v>0.81459999999999999</c:v>
                </c:pt>
                <c:pt idx="335">
                  <c:v>0.81810000000000005</c:v>
                </c:pt>
                <c:pt idx="336">
                  <c:v>0.82160000000000044</c:v>
                </c:pt>
                <c:pt idx="337">
                  <c:v>0.82440000000000002</c:v>
                </c:pt>
                <c:pt idx="338">
                  <c:v>0.82700000000000029</c:v>
                </c:pt>
                <c:pt idx="339">
                  <c:v>0.8294999999999999</c:v>
                </c:pt>
                <c:pt idx="340">
                  <c:v>0.83280000000000032</c:v>
                </c:pt>
                <c:pt idx="341">
                  <c:v>0.83729999999999993</c:v>
                </c:pt>
                <c:pt idx="342">
                  <c:v>0.84139999999999993</c:v>
                </c:pt>
                <c:pt idx="343">
                  <c:v>0.84470000000000034</c:v>
                </c:pt>
                <c:pt idx="344">
                  <c:v>0.84810000000000041</c:v>
                </c:pt>
                <c:pt idx="345">
                  <c:v>0.85139999999999993</c:v>
                </c:pt>
                <c:pt idx="346">
                  <c:v>0.85410000000000041</c:v>
                </c:pt>
                <c:pt idx="347">
                  <c:v>0.85670000000000035</c:v>
                </c:pt>
                <c:pt idx="348">
                  <c:v>0.85929999999999995</c:v>
                </c:pt>
                <c:pt idx="349">
                  <c:v>0.86300000000000032</c:v>
                </c:pt>
                <c:pt idx="350">
                  <c:v>0.86670000000000036</c:v>
                </c:pt>
                <c:pt idx="351">
                  <c:v>0.8704000000000004</c:v>
                </c:pt>
                <c:pt idx="352">
                  <c:v>0.87430000000000041</c:v>
                </c:pt>
                <c:pt idx="353">
                  <c:v>0.87820000000000042</c:v>
                </c:pt>
                <c:pt idx="354">
                  <c:v>0.88189999999999991</c:v>
                </c:pt>
                <c:pt idx="355">
                  <c:v>0.88440000000000007</c:v>
                </c:pt>
                <c:pt idx="356">
                  <c:v>0.88700000000000001</c:v>
                </c:pt>
                <c:pt idx="357">
                  <c:v>0.8902000000000001</c:v>
                </c:pt>
                <c:pt idx="358">
                  <c:v>0.89349999999999996</c:v>
                </c:pt>
                <c:pt idx="359">
                  <c:v>0.89690000000000003</c:v>
                </c:pt>
                <c:pt idx="360">
                  <c:v>0.9006000000000004</c:v>
                </c:pt>
                <c:pt idx="361">
                  <c:v>0.9043000000000001</c:v>
                </c:pt>
                <c:pt idx="362">
                  <c:v>0.90809999999999991</c:v>
                </c:pt>
                <c:pt idx="363">
                  <c:v>0.91120000000000001</c:v>
                </c:pt>
                <c:pt idx="364">
                  <c:v>0.91399999999999992</c:v>
                </c:pt>
                <c:pt idx="365">
                  <c:v>0.9167000000000004</c:v>
                </c:pt>
                <c:pt idx="366">
                  <c:v>0.9194</c:v>
                </c:pt>
                <c:pt idx="367">
                  <c:v>0.92330000000000001</c:v>
                </c:pt>
                <c:pt idx="368">
                  <c:v>0.92730000000000001</c:v>
                </c:pt>
                <c:pt idx="369">
                  <c:v>0.9308000000000004</c:v>
                </c:pt>
                <c:pt idx="370">
                  <c:v>0.9343999999999999</c:v>
                </c:pt>
                <c:pt idx="371">
                  <c:v>0.93790000000000029</c:v>
                </c:pt>
                <c:pt idx="372">
                  <c:v>0.94049999999999989</c:v>
                </c:pt>
                <c:pt idx="373">
                  <c:v>0.94300000000000039</c:v>
                </c:pt>
                <c:pt idx="374">
                  <c:v>0.9459000000000003</c:v>
                </c:pt>
                <c:pt idx="375">
                  <c:v>0.94970000000000032</c:v>
                </c:pt>
                <c:pt idx="376">
                  <c:v>0.95380000000000031</c:v>
                </c:pt>
                <c:pt idx="377">
                  <c:v>0.9580000000000003</c:v>
                </c:pt>
                <c:pt idx="378">
                  <c:v>0.96170000000000033</c:v>
                </c:pt>
                <c:pt idx="379">
                  <c:v>0.96530000000000005</c:v>
                </c:pt>
                <c:pt idx="380">
                  <c:v>0.96859999999999991</c:v>
                </c:pt>
                <c:pt idx="381">
                  <c:v>0.97130000000000005</c:v>
                </c:pt>
                <c:pt idx="382">
                  <c:v>0.97390000000000032</c:v>
                </c:pt>
                <c:pt idx="383">
                  <c:v>0.97690000000000043</c:v>
                </c:pt>
                <c:pt idx="384">
                  <c:v>0.98079999999999989</c:v>
                </c:pt>
                <c:pt idx="385">
                  <c:v>0.98380000000000001</c:v>
                </c:pt>
                <c:pt idx="386">
                  <c:v>0.98619999999999997</c:v>
                </c:pt>
                <c:pt idx="387">
                  <c:v>0.9884999999999996</c:v>
                </c:pt>
                <c:pt idx="388">
                  <c:v>0.99330000000000007</c:v>
                </c:pt>
                <c:pt idx="389">
                  <c:v>0.99780000000000002</c:v>
                </c:pt>
                <c:pt idx="390">
                  <c:v>1.0014999999999994</c:v>
                </c:pt>
                <c:pt idx="391">
                  <c:v>1.0046999999999993</c:v>
                </c:pt>
                <c:pt idx="392">
                  <c:v>1.0078999999999994</c:v>
                </c:pt>
                <c:pt idx="393">
                  <c:v>1.0111999999999994</c:v>
                </c:pt>
                <c:pt idx="394">
                  <c:v>1.0136999999999994</c:v>
                </c:pt>
                <c:pt idx="395">
                  <c:v>1.0161</c:v>
                </c:pt>
                <c:pt idx="396">
                  <c:v>1.0196999999999994</c:v>
                </c:pt>
                <c:pt idx="397">
                  <c:v>1.0241</c:v>
                </c:pt>
                <c:pt idx="398">
                  <c:v>1.0282</c:v>
                </c:pt>
                <c:pt idx="399">
                  <c:v>1.0309999999999993</c:v>
                </c:pt>
                <c:pt idx="400">
                  <c:v>1.034</c:v>
                </c:pt>
                <c:pt idx="401">
                  <c:v>1.0368999999999993</c:v>
                </c:pt>
                <c:pt idx="402">
                  <c:v>1.0413999999999994</c:v>
                </c:pt>
                <c:pt idx="403">
                  <c:v>1.0453999999999994</c:v>
                </c:pt>
                <c:pt idx="404">
                  <c:v>1.0478999999999994</c:v>
                </c:pt>
                <c:pt idx="405">
                  <c:v>1.0508</c:v>
                </c:pt>
                <c:pt idx="406">
                  <c:v>1.0544</c:v>
                </c:pt>
                <c:pt idx="407">
                  <c:v>1.0580000000000001</c:v>
                </c:pt>
                <c:pt idx="408">
                  <c:v>1.0614999999999994</c:v>
                </c:pt>
                <c:pt idx="409">
                  <c:v>1.0649</c:v>
                </c:pt>
                <c:pt idx="410">
                  <c:v>1.0684</c:v>
                </c:pt>
                <c:pt idx="411">
                  <c:v>1.0713999999999992</c:v>
                </c:pt>
                <c:pt idx="412">
                  <c:v>1.0734999999999992</c:v>
                </c:pt>
                <c:pt idx="413">
                  <c:v>1.0763</c:v>
                </c:pt>
                <c:pt idx="414">
                  <c:v>1.08</c:v>
                </c:pt>
                <c:pt idx="415">
                  <c:v>1.0860000000000001</c:v>
                </c:pt>
                <c:pt idx="416">
                  <c:v>1.0884</c:v>
                </c:pt>
                <c:pt idx="417">
                  <c:v>1.0909</c:v>
                </c:pt>
                <c:pt idx="418">
                  <c:v>1.0945</c:v>
                </c:pt>
                <c:pt idx="419">
                  <c:v>1.0982000000000001</c:v>
                </c:pt>
                <c:pt idx="420">
                  <c:v>1.101</c:v>
                </c:pt>
                <c:pt idx="421">
                  <c:v>1.1035999999999992</c:v>
                </c:pt>
                <c:pt idx="422">
                  <c:v>1.1065</c:v>
                </c:pt>
                <c:pt idx="423">
                  <c:v>1.1101000000000001</c:v>
                </c:pt>
                <c:pt idx="424">
                  <c:v>1.1166</c:v>
                </c:pt>
                <c:pt idx="425">
                  <c:v>1.1188</c:v>
                </c:pt>
                <c:pt idx="426">
                  <c:v>1.1211</c:v>
                </c:pt>
                <c:pt idx="427">
                  <c:v>1.1251</c:v>
                </c:pt>
                <c:pt idx="428">
                  <c:v>1.129</c:v>
                </c:pt>
                <c:pt idx="429">
                  <c:v>1.1313</c:v>
                </c:pt>
                <c:pt idx="430">
                  <c:v>1.1335</c:v>
                </c:pt>
                <c:pt idx="431">
                  <c:v>1.1372</c:v>
                </c:pt>
                <c:pt idx="432">
                  <c:v>1.1412</c:v>
                </c:pt>
                <c:pt idx="433">
                  <c:v>1.1446000000000001</c:v>
                </c:pt>
                <c:pt idx="434">
                  <c:v>1.1474</c:v>
                </c:pt>
                <c:pt idx="435">
                  <c:v>1.1501999999999999</c:v>
                </c:pt>
                <c:pt idx="436">
                  <c:v>1.153</c:v>
                </c:pt>
                <c:pt idx="437">
                  <c:v>1.1584000000000001</c:v>
                </c:pt>
                <c:pt idx="438">
                  <c:v>1.1621999999999999</c:v>
                </c:pt>
                <c:pt idx="439">
                  <c:v>1.1652</c:v>
                </c:pt>
                <c:pt idx="440">
                  <c:v>1.1681999999999999</c:v>
                </c:pt>
                <c:pt idx="441">
                  <c:v>1.1720999999999999</c:v>
                </c:pt>
                <c:pt idx="442">
                  <c:v>1.1755</c:v>
                </c:pt>
                <c:pt idx="443">
                  <c:v>1.1782999999999999</c:v>
                </c:pt>
                <c:pt idx="444">
                  <c:v>1.1811</c:v>
                </c:pt>
                <c:pt idx="445">
                  <c:v>1.1850000000000001</c:v>
                </c:pt>
                <c:pt idx="446">
                  <c:v>1.1892</c:v>
                </c:pt>
                <c:pt idx="447">
                  <c:v>1.1923999999999999</c:v>
                </c:pt>
                <c:pt idx="448">
                  <c:v>1.1954</c:v>
                </c:pt>
                <c:pt idx="449">
                  <c:v>1.1984999999999999</c:v>
                </c:pt>
                <c:pt idx="450">
                  <c:v>1.2016999999999991</c:v>
                </c:pt>
                <c:pt idx="451">
                  <c:v>1.2048999999999994</c:v>
                </c:pt>
                <c:pt idx="452">
                  <c:v>1.2083999999999993</c:v>
                </c:pt>
                <c:pt idx="453">
                  <c:v>1.2114999999999994</c:v>
                </c:pt>
                <c:pt idx="454">
                  <c:v>1.2145999999999992</c:v>
                </c:pt>
                <c:pt idx="455">
                  <c:v>1.2191999999999994</c:v>
                </c:pt>
                <c:pt idx="456">
                  <c:v>1.2214999999999994</c:v>
                </c:pt>
                <c:pt idx="457">
                  <c:v>1.2246999999999992</c:v>
                </c:pt>
                <c:pt idx="458">
                  <c:v>1.2282999999999993</c:v>
                </c:pt>
                <c:pt idx="459">
                  <c:v>1.2317999999999993</c:v>
                </c:pt>
                <c:pt idx="460">
                  <c:v>1.2347999999999992</c:v>
                </c:pt>
                <c:pt idx="461">
                  <c:v>1.2381</c:v>
                </c:pt>
                <c:pt idx="462">
                  <c:v>1.2417999999999993</c:v>
                </c:pt>
                <c:pt idx="463">
                  <c:v>1.2452999999999994</c:v>
                </c:pt>
                <c:pt idx="464">
                  <c:v>1.2481</c:v>
                </c:pt>
                <c:pt idx="465">
                  <c:v>1.2518999999999993</c:v>
                </c:pt>
                <c:pt idx="466">
                  <c:v>1.2557999999999994</c:v>
                </c:pt>
                <c:pt idx="467">
                  <c:v>1.2596999999999994</c:v>
                </c:pt>
                <c:pt idx="468">
                  <c:v>1.2625999999999993</c:v>
                </c:pt>
                <c:pt idx="469">
                  <c:v>1.2645</c:v>
                </c:pt>
                <c:pt idx="470">
                  <c:v>1.2681</c:v>
                </c:pt>
                <c:pt idx="471">
                  <c:v>1.2718999999999994</c:v>
                </c:pt>
                <c:pt idx="472">
                  <c:v>1.276</c:v>
                </c:pt>
                <c:pt idx="473">
                  <c:v>1.2788999999999993</c:v>
                </c:pt>
                <c:pt idx="474">
                  <c:v>1.2814999999999994</c:v>
                </c:pt>
                <c:pt idx="475">
                  <c:v>1.2846</c:v>
                </c:pt>
                <c:pt idx="476">
                  <c:v>1.2875999999999994</c:v>
                </c:pt>
                <c:pt idx="477">
                  <c:v>1.2907</c:v>
                </c:pt>
                <c:pt idx="478">
                  <c:v>1.2944</c:v>
                </c:pt>
                <c:pt idx="479">
                  <c:v>1.2981</c:v>
                </c:pt>
                <c:pt idx="480">
                  <c:v>1.3018999999999994</c:v>
                </c:pt>
                <c:pt idx="481">
                  <c:v>1.3050999999999993</c:v>
                </c:pt>
                <c:pt idx="482">
                  <c:v>1.3086</c:v>
                </c:pt>
                <c:pt idx="483">
                  <c:v>1.3125</c:v>
                </c:pt>
                <c:pt idx="484">
                  <c:v>1.3164</c:v>
                </c:pt>
                <c:pt idx="485">
                  <c:v>1.3203</c:v>
                </c:pt>
                <c:pt idx="486">
                  <c:v>1.3220000000000001</c:v>
                </c:pt>
                <c:pt idx="487">
                  <c:v>1.3245</c:v>
                </c:pt>
                <c:pt idx="488">
                  <c:v>1.3282</c:v>
                </c:pt>
                <c:pt idx="489">
                  <c:v>1.3318999999999994</c:v>
                </c:pt>
                <c:pt idx="490">
                  <c:v>1.3352999999999993</c:v>
                </c:pt>
                <c:pt idx="491">
                  <c:v>1.3391</c:v>
                </c:pt>
                <c:pt idx="492">
                  <c:v>1.3429</c:v>
                </c:pt>
                <c:pt idx="493">
                  <c:v>1.3467</c:v>
                </c:pt>
                <c:pt idx="494">
                  <c:v>1.3505</c:v>
                </c:pt>
                <c:pt idx="495">
                  <c:v>1.3522000000000001</c:v>
                </c:pt>
                <c:pt idx="496">
                  <c:v>1.3558999999999994</c:v>
                </c:pt>
                <c:pt idx="497">
                  <c:v>1.3592</c:v>
                </c:pt>
                <c:pt idx="498">
                  <c:v>1.3625</c:v>
                </c:pt>
                <c:pt idx="499">
                  <c:v>1.3653</c:v>
                </c:pt>
                <c:pt idx="500">
                  <c:v>1.3680000000000001</c:v>
                </c:pt>
                <c:pt idx="501">
                  <c:v>1.3712</c:v>
                </c:pt>
                <c:pt idx="502">
                  <c:v>1.3748</c:v>
                </c:pt>
                <c:pt idx="503">
                  <c:v>1.3783000000000001</c:v>
                </c:pt>
                <c:pt idx="504">
                  <c:v>1.3819999999999992</c:v>
                </c:pt>
                <c:pt idx="505">
                  <c:v>1.3857999999999993</c:v>
                </c:pt>
                <c:pt idx="506">
                  <c:v>1.3894</c:v>
                </c:pt>
                <c:pt idx="507">
                  <c:v>1.3926000000000001</c:v>
                </c:pt>
                <c:pt idx="508">
                  <c:v>1.3962000000000001</c:v>
                </c:pt>
                <c:pt idx="509">
                  <c:v>1.3997999999999993</c:v>
                </c:pt>
                <c:pt idx="510">
                  <c:v>1.4034999999999989</c:v>
                </c:pt>
                <c:pt idx="511">
                  <c:v>1.4070999999999994</c:v>
                </c:pt>
                <c:pt idx="512">
                  <c:v>1.4104999999999994</c:v>
                </c:pt>
                <c:pt idx="513">
                  <c:v>1.4117999999999986</c:v>
                </c:pt>
                <c:pt idx="514">
                  <c:v>1.4156999999999988</c:v>
                </c:pt>
                <c:pt idx="515">
                  <c:v>1.4194999999999991</c:v>
                </c:pt>
                <c:pt idx="516">
                  <c:v>1.4224999999999994</c:v>
                </c:pt>
                <c:pt idx="517">
                  <c:v>1.4248999999999994</c:v>
                </c:pt>
                <c:pt idx="518">
                  <c:v>1.4272999999999993</c:v>
                </c:pt>
                <c:pt idx="519">
                  <c:v>1.4312999999999994</c:v>
                </c:pt>
                <c:pt idx="520">
                  <c:v>1.4370999999999994</c:v>
                </c:pt>
                <c:pt idx="521">
                  <c:v>1.4390999999999994</c:v>
                </c:pt>
                <c:pt idx="522">
                  <c:v>1.4415999999999991</c:v>
                </c:pt>
                <c:pt idx="523">
                  <c:v>1.4450999999999994</c:v>
                </c:pt>
                <c:pt idx="524">
                  <c:v>1.4486999999999994</c:v>
                </c:pt>
                <c:pt idx="525">
                  <c:v>1.4531999999999994</c:v>
                </c:pt>
                <c:pt idx="526">
                  <c:v>1.4562999999999993</c:v>
                </c:pt>
                <c:pt idx="527">
                  <c:v>1.4594999999999994</c:v>
                </c:pt>
                <c:pt idx="528">
                  <c:v>1.4624999999999992</c:v>
                </c:pt>
                <c:pt idx="529">
                  <c:v>1.4651999999999994</c:v>
                </c:pt>
                <c:pt idx="530">
                  <c:v>1.4678999999999991</c:v>
                </c:pt>
                <c:pt idx="531">
                  <c:v>1.4705999999999992</c:v>
                </c:pt>
                <c:pt idx="532">
                  <c:v>1.4732999999999994</c:v>
                </c:pt>
                <c:pt idx="533">
                  <c:v>1.4782</c:v>
                </c:pt>
                <c:pt idx="534">
                  <c:v>1.4826999999999992</c:v>
                </c:pt>
                <c:pt idx="535">
                  <c:v>1.4863999999999993</c:v>
                </c:pt>
                <c:pt idx="536">
                  <c:v>1.4902</c:v>
                </c:pt>
                <c:pt idx="537">
                  <c:v>1.494</c:v>
                </c:pt>
                <c:pt idx="538">
                  <c:v>1.4972999999999994</c:v>
                </c:pt>
                <c:pt idx="539">
                  <c:v>1.4985999999999993</c:v>
                </c:pt>
                <c:pt idx="540">
                  <c:v>1.5024</c:v>
                </c:pt>
                <c:pt idx="541">
                  <c:v>1.5062</c:v>
                </c:pt>
                <c:pt idx="542">
                  <c:v>1.5095999999999994</c:v>
                </c:pt>
                <c:pt idx="543">
                  <c:v>1.5124</c:v>
                </c:pt>
                <c:pt idx="544">
                  <c:v>1.5150999999999992</c:v>
                </c:pt>
                <c:pt idx="545">
                  <c:v>1.5178999999999994</c:v>
                </c:pt>
                <c:pt idx="546">
                  <c:v>1.5212999999999994</c:v>
                </c:pt>
                <c:pt idx="547">
                  <c:v>1.5255999999999994</c:v>
                </c:pt>
                <c:pt idx="548">
                  <c:v>1.5290999999999992</c:v>
                </c:pt>
                <c:pt idx="549">
                  <c:v>1.5327</c:v>
                </c:pt>
                <c:pt idx="550">
                  <c:v>1.5362</c:v>
                </c:pt>
                <c:pt idx="551">
                  <c:v>1.5393999999999994</c:v>
                </c:pt>
                <c:pt idx="552">
                  <c:v>1.5424</c:v>
                </c:pt>
                <c:pt idx="553">
                  <c:v>1.5454999999999994</c:v>
                </c:pt>
                <c:pt idx="554">
                  <c:v>1.5485</c:v>
                </c:pt>
                <c:pt idx="555">
                  <c:v>1.5532999999999992</c:v>
                </c:pt>
                <c:pt idx="556">
                  <c:v>1.5565</c:v>
                </c:pt>
                <c:pt idx="557">
                  <c:v>1.5595999999999994</c:v>
                </c:pt>
                <c:pt idx="558">
                  <c:v>1.5626</c:v>
                </c:pt>
                <c:pt idx="559">
                  <c:v>1.5662</c:v>
                </c:pt>
                <c:pt idx="560">
                  <c:v>1.5702</c:v>
                </c:pt>
                <c:pt idx="561">
                  <c:v>1.5730999999999993</c:v>
                </c:pt>
                <c:pt idx="562">
                  <c:v>1.5767</c:v>
                </c:pt>
                <c:pt idx="563">
                  <c:v>1.5805</c:v>
                </c:pt>
                <c:pt idx="564">
                  <c:v>1.5836999999999994</c:v>
                </c:pt>
                <c:pt idx="565">
                  <c:v>1.5861000000000001</c:v>
                </c:pt>
                <c:pt idx="566">
                  <c:v>1.5893999999999993</c:v>
                </c:pt>
                <c:pt idx="567">
                  <c:v>1.5931</c:v>
                </c:pt>
                <c:pt idx="568">
                  <c:v>1.5973999999999993</c:v>
                </c:pt>
                <c:pt idx="569">
                  <c:v>1.6006</c:v>
                </c:pt>
                <c:pt idx="570">
                  <c:v>1.6037999999999992</c:v>
                </c:pt>
                <c:pt idx="571">
                  <c:v>1.6073</c:v>
                </c:pt>
                <c:pt idx="572">
                  <c:v>1.611</c:v>
                </c:pt>
                <c:pt idx="573">
                  <c:v>1.6136999999999992</c:v>
                </c:pt>
                <c:pt idx="574">
                  <c:v>1.6157999999999992</c:v>
                </c:pt>
                <c:pt idx="575">
                  <c:v>1.6196999999999993</c:v>
                </c:pt>
                <c:pt idx="576">
                  <c:v>1.6235999999999993</c:v>
                </c:pt>
                <c:pt idx="577">
                  <c:v>1.6273</c:v>
                </c:pt>
                <c:pt idx="578">
                  <c:v>1.6297999999999992</c:v>
                </c:pt>
                <c:pt idx="579">
                  <c:v>1.6329</c:v>
                </c:pt>
                <c:pt idx="580">
                  <c:v>1.6363000000000001</c:v>
                </c:pt>
                <c:pt idx="581">
                  <c:v>1.6397999999999993</c:v>
                </c:pt>
                <c:pt idx="582">
                  <c:v>1.6431</c:v>
                </c:pt>
                <c:pt idx="583">
                  <c:v>1.6464000000000001</c:v>
                </c:pt>
                <c:pt idx="584">
                  <c:v>1.6496</c:v>
                </c:pt>
                <c:pt idx="585">
                  <c:v>1.6529</c:v>
                </c:pt>
                <c:pt idx="586">
                  <c:v>1.6561999999999999</c:v>
                </c:pt>
                <c:pt idx="587">
                  <c:v>1.6600000000000001</c:v>
                </c:pt>
                <c:pt idx="588">
                  <c:v>1.6638999999999993</c:v>
                </c:pt>
                <c:pt idx="589">
                  <c:v>1.6677999999999993</c:v>
                </c:pt>
                <c:pt idx="590">
                  <c:v>1.6696</c:v>
                </c:pt>
                <c:pt idx="591">
                  <c:v>1.6729000000000001</c:v>
                </c:pt>
                <c:pt idx="592">
                  <c:v>1.6759999999999993</c:v>
                </c:pt>
                <c:pt idx="593">
                  <c:v>1.6788000000000001</c:v>
                </c:pt>
                <c:pt idx="594">
                  <c:v>1.6823999999999999</c:v>
                </c:pt>
                <c:pt idx="595">
                  <c:v>1.6866000000000001</c:v>
                </c:pt>
                <c:pt idx="596">
                  <c:v>1.6893</c:v>
                </c:pt>
                <c:pt idx="597">
                  <c:v>1.6928000000000001</c:v>
                </c:pt>
                <c:pt idx="598">
                  <c:v>1.6961999999999999</c:v>
                </c:pt>
                <c:pt idx="599">
                  <c:v>1.6997</c:v>
                </c:pt>
                <c:pt idx="600">
                  <c:v>1.7032999999999994</c:v>
                </c:pt>
                <c:pt idx="601">
                  <c:v>1.7067999999999994</c:v>
                </c:pt>
                <c:pt idx="602">
                  <c:v>1.7097999999999991</c:v>
                </c:pt>
                <c:pt idx="603">
                  <c:v>1.7130999999999994</c:v>
                </c:pt>
                <c:pt idx="604">
                  <c:v>1.7165999999999992</c:v>
                </c:pt>
                <c:pt idx="605">
                  <c:v>1.7201</c:v>
                </c:pt>
              </c:numCache>
            </c:numRef>
          </c:xVal>
          <c:yVal>
            <c:numRef>
              <c:f>'177-8020-1'!$B$3:$B$607</c:f>
              <c:numCache>
                <c:formatCode>General</c:formatCode>
                <c:ptCount val="605"/>
                <c:pt idx="0">
                  <c:v>8.4066000000000057E-2</c:v>
                </c:pt>
                <c:pt idx="1">
                  <c:v>2.1041000000000015E-2</c:v>
                </c:pt>
                <c:pt idx="2">
                  <c:v>8.55620000000001E-5</c:v>
                </c:pt>
                <c:pt idx="3">
                  <c:v>1.8370000000000009E-5</c:v>
                </c:pt>
                <c:pt idx="4">
                  <c:v>-4.8822000000000049E-5</c:v>
                </c:pt>
                <c:pt idx="5">
                  <c:v>-1.1601000000000013E-4</c:v>
                </c:pt>
                <c:pt idx="6">
                  <c:v>-1.8321000000000017E-4</c:v>
                </c:pt>
                <c:pt idx="7">
                  <c:v>-2.5040000000000012E-4</c:v>
                </c:pt>
                <c:pt idx="8">
                  <c:v>2.3468999999999999E-3</c:v>
                </c:pt>
                <c:pt idx="9">
                  <c:v>4.4485000000000004E-2</c:v>
                </c:pt>
                <c:pt idx="10">
                  <c:v>6.5425999999999998E-2</c:v>
                </c:pt>
                <c:pt idx="11">
                  <c:v>2.3149999999999997E-2</c:v>
                </c:pt>
                <c:pt idx="12">
                  <c:v>-1.912500000000001E-2</c:v>
                </c:pt>
                <c:pt idx="13">
                  <c:v>-1.7003000000000001E-2</c:v>
                </c:pt>
                <c:pt idx="14">
                  <c:v>-7.3257000000000027E-3</c:v>
                </c:pt>
                <c:pt idx="15">
                  <c:v>2.3517999999999998E-3</c:v>
                </c:pt>
                <c:pt idx="16">
                  <c:v>1.2029E-2</c:v>
                </c:pt>
                <c:pt idx="17">
                  <c:v>2.1707000000000011E-2</c:v>
                </c:pt>
                <c:pt idx="18">
                  <c:v>2.6724000000000001E-2</c:v>
                </c:pt>
                <c:pt idx="19">
                  <c:v>-5.0739000000000036E-4</c:v>
                </c:pt>
                <c:pt idx="20">
                  <c:v>-2.7739000000000021E-2</c:v>
                </c:pt>
                <c:pt idx="21">
                  <c:v>-4.0915000000000014E-2</c:v>
                </c:pt>
                <c:pt idx="22">
                  <c:v>-3.9804000000000006E-2</c:v>
                </c:pt>
                <c:pt idx="23">
                  <c:v>-3.8692000000000004E-2</c:v>
                </c:pt>
                <c:pt idx="24">
                  <c:v>-3.7581000000000024E-2</c:v>
                </c:pt>
                <c:pt idx="25">
                  <c:v>-3.6470000000000023E-2</c:v>
                </c:pt>
                <c:pt idx="26">
                  <c:v>-3.5359000000000002E-2</c:v>
                </c:pt>
                <c:pt idx="27">
                  <c:v>-3.424700000000002E-2</c:v>
                </c:pt>
                <c:pt idx="28">
                  <c:v>-3.3135999999999999E-2</c:v>
                </c:pt>
                <c:pt idx="29">
                  <c:v>-3.2024999999999998E-2</c:v>
                </c:pt>
                <c:pt idx="30">
                  <c:v>-3.0914000000000001E-2</c:v>
                </c:pt>
                <c:pt idx="31">
                  <c:v>-2.9802000000000002E-2</c:v>
                </c:pt>
                <c:pt idx="32">
                  <c:v>-2.8691000000000012E-2</c:v>
                </c:pt>
                <c:pt idx="33">
                  <c:v>-2.6308000000000002E-2</c:v>
                </c:pt>
                <c:pt idx="34">
                  <c:v>-2.3238000000000002E-2</c:v>
                </c:pt>
                <c:pt idx="35">
                  <c:v>-2.0168999999999986E-2</c:v>
                </c:pt>
                <c:pt idx="36">
                  <c:v>-1.7099E-2</c:v>
                </c:pt>
                <c:pt idx="37">
                  <c:v>-1.4029E-2</c:v>
                </c:pt>
                <c:pt idx="38">
                  <c:v>-1.0959999999999998E-2</c:v>
                </c:pt>
                <c:pt idx="39">
                  <c:v>-7.8899999999999994E-3</c:v>
                </c:pt>
                <c:pt idx="40">
                  <c:v>-4.8203999999999999E-3</c:v>
                </c:pt>
                <c:pt idx="41">
                  <c:v>-1.7507000000000006E-3</c:v>
                </c:pt>
                <c:pt idx="42">
                  <c:v>1.3189000000000007E-3</c:v>
                </c:pt>
                <c:pt idx="43">
                  <c:v>4.3885E-3</c:v>
                </c:pt>
                <c:pt idx="44">
                  <c:v>7.1703000000000027E-3</c:v>
                </c:pt>
                <c:pt idx="45">
                  <c:v>7.2281000000000003E-3</c:v>
                </c:pt>
                <c:pt idx="46">
                  <c:v>7.2859000000000031E-3</c:v>
                </c:pt>
                <c:pt idx="47">
                  <c:v>7.3437000000000042E-3</c:v>
                </c:pt>
                <c:pt idx="48">
                  <c:v>7.4015000000000053E-3</c:v>
                </c:pt>
                <c:pt idx="49">
                  <c:v>7.4593000000000055E-3</c:v>
                </c:pt>
                <c:pt idx="50">
                  <c:v>7.5171000000000014E-3</c:v>
                </c:pt>
                <c:pt idx="51">
                  <c:v>7.5749000000000025E-3</c:v>
                </c:pt>
                <c:pt idx="52">
                  <c:v>7.6327000000000027E-3</c:v>
                </c:pt>
                <c:pt idx="53">
                  <c:v>7.6905000000000003E-3</c:v>
                </c:pt>
                <c:pt idx="54">
                  <c:v>7.7482000000000054E-3</c:v>
                </c:pt>
                <c:pt idx="55">
                  <c:v>7.8060000000000022E-3</c:v>
                </c:pt>
                <c:pt idx="56">
                  <c:v>7.8638000000000024E-3</c:v>
                </c:pt>
                <c:pt idx="57">
                  <c:v>7.9216000000000061E-3</c:v>
                </c:pt>
                <c:pt idx="58">
                  <c:v>8.7941000000000033E-2</c:v>
                </c:pt>
                <c:pt idx="59">
                  <c:v>1.7151E-2</c:v>
                </c:pt>
                <c:pt idx="60">
                  <c:v>-5.1368000000000004E-2</c:v>
                </c:pt>
                <c:pt idx="61">
                  <c:v>4.9082000000000042E-2</c:v>
                </c:pt>
                <c:pt idx="62">
                  <c:v>2.8797999999999997E-2</c:v>
                </c:pt>
                <c:pt idx="63">
                  <c:v>8.5142000000000013E-3</c:v>
                </c:pt>
                <c:pt idx="64">
                  <c:v>-1.1769999999999999E-2</c:v>
                </c:pt>
                <c:pt idx="65">
                  <c:v>-3.2053000000000012E-2</c:v>
                </c:pt>
                <c:pt idx="66">
                  <c:v>-5.2337000000000036E-2</c:v>
                </c:pt>
                <c:pt idx="67">
                  <c:v>-7.2621000000000005E-2</c:v>
                </c:pt>
                <c:pt idx="68">
                  <c:v>-9.2905000000000001E-2</c:v>
                </c:pt>
                <c:pt idx="69">
                  <c:v>-0.11317000000000002</c:v>
                </c:pt>
                <c:pt idx="70">
                  <c:v>9.1781000000000015E-3</c:v>
                </c:pt>
                <c:pt idx="71">
                  <c:v>9.9709000000000048E-2</c:v>
                </c:pt>
                <c:pt idx="72">
                  <c:v>0.10244</c:v>
                </c:pt>
                <c:pt idx="73">
                  <c:v>0.10517000000000004</c:v>
                </c:pt>
                <c:pt idx="74">
                  <c:v>0.10790000000000002</c:v>
                </c:pt>
                <c:pt idx="75">
                  <c:v>0.11062000000000002</c:v>
                </c:pt>
                <c:pt idx="76">
                  <c:v>0.11335000000000001</c:v>
                </c:pt>
                <c:pt idx="77">
                  <c:v>0.10173000000000004</c:v>
                </c:pt>
                <c:pt idx="78">
                  <c:v>5.4978000000000013E-2</c:v>
                </c:pt>
                <c:pt idx="79">
                  <c:v>-1.3521999999999999E-2</c:v>
                </c:pt>
                <c:pt idx="80">
                  <c:v>1.5705E-2</c:v>
                </c:pt>
                <c:pt idx="81">
                  <c:v>5.5635999999999998E-2</c:v>
                </c:pt>
                <c:pt idx="82">
                  <c:v>0.11451</c:v>
                </c:pt>
                <c:pt idx="83">
                  <c:v>0.13905999999999999</c:v>
                </c:pt>
                <c:pt idx="84">
                  <c:v>0.10295</c:v>
                </c:pt>
                <c:pt idx="85">
                  <c:v>9.7454000000000027E-2</c:v>
                </c:pt>
                <c:pt idx="86">
                  <c:v>0.11518</c:v>
                </c:pt>
                <c:pt idx="87">
                  <c:v>0.13289999999999999</c:v>
                </c:pt>
                <c:pt idx="88">
                  <c:v>0.15062</c:v>
                </c:pt>
                <c:pt idx="89">
                  <c:v>0.16833999999999999</c:v>
                </c:pt>
                <c:pt idx="90">
                  <c:v>0.18606000000000009</c:v>
                </c:pt>
                <c:pt idx="91">
                  <c:v>0.20379000000000008</c:v>
                </c:pt>
                <c:pt idx="92">
                  <c:v>0.22151000000000001</c:v>
                </c:pt>
                <c:pt idx="93">
                  <c:v>0.23923000000000008</c:v>
                </c:pt>
                <c:pt idx="94">
                  <c:v>0.25695000000000001</c:v>
                </c:pt>
                <c:pt idx="95">
                  <c:v>0.32850000000000024</c:v>
                </c:pt>
                <c:pt idx="96">
                  <c:v>0.58792</c:v>
                </c:pt>
                <c:pt idx="97">
                  <c:v>0.84733000000000003</c:v>
                </c:pt>
                <c:pt idx="98">
                  <c:v>1.1068</c:v>
                </c:pt>
                <c:pt idx="99">
                  <c:v>1.3662000000000001</c:v>
                </c:pt>
                <c:pt idx="100">
                  <c:v>1.6255999999999993</c:v>
                </c:pt>
                <c:pt idx="101">
                  <c:v>1.9853000000000001</c:v>
                </c:pt>
                <c:pt idx="102">
                  <c:v>2.4592999999999985</c:v>
                </c:pt>
                <c:pt idx="103">
                  <c:v>2.8291999999999997</c:v>
                </c:pt>
                <c:pt idx="104">
                  <c:v>3.1991000000000001</c:v>
                </c:pt>
                <c:pt idx="105">
                  <c:v>3.569</c:v>
                </c:pt>
                <c:pt idx="106">
                  <c:v>3.9449000000000001</c:v>
                </c:pt>
                <c:pt idx="107">
                  <c:v>4.3310000000000004</c:v>
                </c:pt>
                <c:pt idx="108">
                  <c:v>4.7172000000000001</c:v>
                </c:pt>
                <c:pt idx="109">
                  <c:v>5.1032999999999999</c:v>
                </c:pt>
                <c:pt idx="110">
                  <c:v>5.4895000000000014</c:v>
                </c:pt>
                <c:pt idx="111">
                  <c:v>5.8756000000000004</c:v>
                </c:pt>
                <c:pt idx="112">
                  <c:v>6.2617000000000003</c:v>
                </c:pt>
                <c:pt idx="113">
                  <c:v>6.6478999999999973</c:v>
                </c:pt>
                <c:pt idx="114">
                  <c:v>7.0339999999999998</c:v>
                </c:pt>
                <c:pt idx="115">
                  <c:v>7.4032000000000027</c:v>
                </c:pt>
                <c:pt idx="116">
                  <c:v>7.7673999999999985</c:v>
                </c:pt>
                <c:pt idx="117">
                  <c:v>8.1316999999999986</c:v>
                </c:pt>
                <c:pt idx="118">
                  <c:v>8.4960000000000004</c:v>
                </c:pt>
                <c:pt idx="119">
                  <c:v>8.8603000000000005</c:v>
                </c:pt>
                <c:pt idx="120">
                  <c:v>9.1811000000000007</c:v>
                </c:pt>
                <c:pt idx="121">
                  <c:v>9.4505000000000088</c:v>
                </c:pt>
                <c:pt idx="122">
                  <c:v>9.7199000000000009</c:v>
                </c:pt>
                <c:pt idx="123">
                  <c:v>9.9893000000000001</c:v>
                </c:pt>
                <c:pt idx="124">
                  <c:v>10.259</c:v>
                </c:pt>
                <c:pt idx="125">
                  <c:v>10.527999999999999</c:v>
                </c:pt>
                <c:pt idx="126">
                  <c:v>10.797999999999998</c:v>
                </c:pt>
                <c:pt idx="127">
                  <c:v>11.067</c:v>
                </c:pt>
                <c:pt idx="128">
                  <c:v>11.339</c:v>
                </c:pt>
                <c:pt idx="129">
                  <c:v>11.615</c:v>
                </c:pt>
                <c:pt idx="130">
                  <c:v>11.89</c:v>
                </c:pt>
                <c:pt idx="131">
                  <c:v>12.165000000000004</c:v>
                </c:pt>
                <c:pt idx="132">
                  <c:v>12.540999999999999</c:v>
                </c:pt>
                <c:pt idx="133">
                  <c:v>13.046000000000001</c:v>
                </c:pt>
                <c:pt idx="134">
                  <c:v>13.552000000000005</c:v>
                </c:pt>
                <c:pt idx="135">
                  <c:v>14.057</c:v>
                </c:pt>
                <c:pt idx="136">
                  <c:v>14.569000000000004</c:v>
                </c:pt>
                <c:pt idx="137">
                  <c:v>15.091000000000001</c:v>
                </c:pt>
                <c:pt idx="138">
                  <c:v>15.614000000000001</c:v>
                </c:pt>
                <c:pt idx="139">
                  <c:v>16.135999999999999</c:v>
                </c:pt>
                <c:pt idx="140">
                  <c:v>16.658000000000001</c:v>
                </c:pt>
                <c:pt idx="141">
                  <c:v>17.23</c:v>
                </c:pt>
                <c:pt idx="142">
                  <c:v>18.149000000000001</c:v>
                </c:pt>
                <c:pt idx="143">
                  <c:v>18.760999999999989</c:v>
                </c:pt>
                <c:pt idx="144">
                  <c:v>19.373000000000001</c:v>
                </c:pt>
                <c:pt idx="145">
                  <c:v>19.984999999999989</c:v>
                </c:pt>
                <c:pt idx="146">
                  <c:v>20.597000000000001</c:v>
                </c:pt>
                <c:pt idx="147">
                  <c:v>21.209</c:v>
                </c:pt>
                <c:pt idx="148">
                  <c:v>21.821999999999999</c:v>
                </c:pt>
                <c:pt idx="149">
                  <c:v>22.434000000000001</c:v>
                </c:pt>
                <c:pt idx="150">
                  <c:v>23.045999999999989</c:v>
                </c:pt>
                <c:pt idx="151">
                  <c:v>23.658000000000001</c:v>
                </c:pt>
                <c:pt idx="152">
                  <c:v>24.274000000000001</c:v>
                </c:pt>
                <c:pt idx="153">
                  <c:v>24.890999999999988</c:v>
                </c:pt>
                <c:pt idx="154">
                  <c:v>25.507999999999999</c:v>
                </c:pt>
                <c:pt idx="155">
                  <c:v>26.087</c:v>
                </c:pt>
                <c:pt idx="156">
                  <c:v>26.382999999999988</c:v>
                </c:pt>
                <c:pt idx="157">
                  <c:v>27.010999999999999</c:v>
                </c:pt>
                <c:pt idx="158">
                  <c:v>27.64</c:v>
                </c:pt>
                <c:pt idx="159">
                  <c:v>28.268999999999981</c:v>
                </c:pt>
                <c:pt idx="160">
                  <c:v>28.876000000000001</c:v>
                </c:pt>
                <c:pt idx="161">
                  <c:v>29.474</c:v>
                </c:pt>
                <c:pt idx="162">
                  <c:v>30.071999999999999</c:v>
                </c:pt>
                <c:pt idx="163">
                  <c:v>30.67</c:v>
                </c:pt>
                <c:pt idx="164">
                  <c:v>31.324000000000005</c:v>
                </c:pt>
                <c:pt idx="165">
                  <c:v>32.034000000000006</c:v>
                </c:pt>
                <c:pt idx="166">
                  <c:v>32.743000000000002</c:v>
                </c:pt>
                <c:pt idx="167">
                  <c:v>33.452999999999996</c:v>
                </c:pt>
                <c:pt idx="168">
                  <c:v>34.094000000000001</c:v>
                </c:pt>
                <c:pt idx="169">
                  <c:v>34.305</c:v>
                </c:pt>
                <c:pt idx="170">
                  <c:v>34.951999999999998</c:v>
                </c:pt>
                <c:pt idx="171">
                  <c:v>35.599000000000011</c:v>
                </c:pt>
                <c:pt idx="172">
                  <c:v>36.246000000000002</c:v>
                </c:pt>
                <c:pt idx="173">
                  <c:v>36.893000000000001</c:v>
                </c:pt>
                <c:pt idx="174">
                  <c:v>37.54</c:v>
                </c:pt>
                <c:pt idx="175">
                  <c:v>38.187000000000005</c:v>
                </c:pt>
                <c:pt idx="176">
                  <c:v>38.836000000000006</c:v>
                </c:pt>
                <c:pt idx="177">
                  <c:v>39.498000000000012</c:v>
                </c:pt>
                <c:pt idx="178">
                  <c:v>40.160000000000011</c:v>
                </c:pt>
                <c:pt idx="179">
                  <c:v>40.821000000000005</c:v>
                </c:pt>
                <c:pt idx="180">
                  <c:v>41.483000000000004</c:v>
                </c:pt>
                <c:pt idx="181">
                  <c:v>42.145000000000003</c:v>
                </c:pt>
                <c:pt idx="182">
                  <c:v>42.806000000000004</c:v>
                </c:pt>
                <c:pt idx="183">
                  <c:v>43.468000000000011</c:v>
                </c:pt>
                <c:pt idx="184">
                  <c:v>44.13</c:v>
                </c:pt>
                <c:pt idx="185">
                  <c:v>44.817999999999998</c:v>
                </c:pt>
                <c:pt idx="186">
                  <c:v>45.534000000000006</c:v>
                </c:pt>
                <c:pt idx="187">
                  <c:v>46.25</c:v>
                </c:pt>
                <c:pt idx="188">
                  <c:v>46.966000000000001</c:v>
                </c:pt>
                <c:pt idx="189">
                  <c:v>47.682000000000002</c:v>
                </c:pt>
                <c:pt idx="190">
                  <c:v>48.398000000000003</c:v>
                </c:pt>
                <c:pt idx="191">
                  <c:v>49.114000000000004</c:v>
                </c:pt>
                <c:pt idx="192">
                  <c:v>49.83</c:v>
                </c:pt>
                <c:pt idx="193">
                  <c:v>50.546000000000006</c:v>
                </c:pt>
                <c:pt idx="194">
                  <c:v>51.262000000000022</c:v>
                </c:pt>
                <c:pt idx="195">
                  <c:v>51.991</c:v>
                </c:pt>
                <c:pt idx="196">
                  <c:v>52.727000000000011</c:v>
                </c:pt>
                <c:pt idx="197">
                  <c:v>53.464000000000006</c:v>
                </c:pt>
                <c:pt idx="198">
                  <c:v>54.2</c:v>
                </c:pt>
                <c:pt idx="199">
                  <c:v>54.936</c:v>
                </c:pt>
                <c:pt idx="200">
                  <c:v>55.672000000000011</c:v>
                </c:pt>
                <c:pt idx="201">
                  <c:v>56.409000000000006</c:v>
                </c:pt>
                <c:pt idx="202">
                  <c:v>57.145000000000003</c:v>
                </c:pt>
                <c:pt idx="203">
                  <c:v>57.880999999999993</c:v>
                </c:pt>
                <c:pt idx="204">
                  <c:v>58.617000000000004</c:v>
                </c:pt>
                <c:pt idx="205">
                  <c:v>59.353999999999999</c:v>
                </c:pt>
                <c:pt idx="206">
                  <c:v>60.09</c:v>
                </c:pt>
                <c:pt idx="207">
                  <c:v>60.826000000000001</c:v>
                </c:pt>
                <c:pt idx="208">
                  <c:v>61.595000000000013</c:v>
                </c:pt>
                <c:pt idx="209">
                  <c:v>62.398000000000003</c:v>
                </c:pt>
                <c:pt idx="210">
                  <c:v>63.2</c:v>
                </c:pt>
                <c:pt idx="211">
                  <c:v>64.003</c:v>
                </c:pt>
                <c:pt idx="212">
                  <c:v>64.805999999999983</c:v>
                </c:pt>
                <c:pt idx="213">
                  <c:v>65.60799999999999</c:v>
                </c:pt>
                <c:pt idx="214">
                  <c:v>66.411000000000044</c:v>
                </c:pt>
                <c:pt idx="215">
                  <c:v>67.214000000000027</c:v>
                </c:pt>
                <c:pt idx="216">
                  <c:v>68.010999999999996</c:v>
                </c:pt>
                <c:pt idx="217">
                  <c:v>68.798000000000002</c:v>
                </c:pt>
                <c:pt idx="218">
                  <c:v>69.584999999999994</c:v>
                </c:pt>
                <c:pt idx="219">
                  <c:v>70.371999999999986</c:v>
                </c:pt>
                <c:pt idx="220">
                  <c:v>71.158999999999978</c:v>
                </c:pt>
                <c:pt idx="221">
                  <c:v>71.948000000000022</c:v>
                </c:pt>
                <c:pt idx="222">
                  <c:v>72.751999999999995</c:v>
                </c:pt>
                <c:pt idx="223">
                  <c:v>73.554999999999993</c:v>
                </c:pt>
                <c:pt idx="224">
                  <c:v>74.35799999999999</c:v>
                </c:pt>
                <c:pt idx="225">
                  <c:v>75.161999999999992</c:v>
                </c:pt>
                <c:pt idx="226">
                  <c:v>75.965999999999994</c:v>
                </c:pt>
                <c:pt idx="227">
                  <c:v>76.771000000000001</c:v>
                </c:pt>
                <c:pt idx="228">
                  <c:v>77.575999999999979</c:v>
                </c:pt>
                <c:pt idx="229">
                  <c:v>78.349999999999994</c:v>
                </c:pt>
                <c:pt idx="230">
                  <c:v>79.096000000000004</c:v>
                </c:pt>
                <c:pt idx="231">
                  <c:v>79.843000000000004</c:v>
                </c:pt>
                <c:pt idx="232">
                  <c:v>80.588999999999999</c:v>
                </c:pt>
                <c:pt idx="233">
                  <c:v>81.335999999999999</c:v>
                </c:pt>
                <c:pt idx="234">
                  <c:v>82.081999999999994</c:v>
                </c:pt>
                <c:pt idx="235">
                  <c:v>82.828999999999979</c:v>
                </c:pt>
                <c:pt idx="236">
                  <c:v>83.574999999999989</c:v>
                </c:pt>
                <c:pt idx="237">
                  <c:v>84.364999999999995</c:v>
                </c:pt>
                <c:pt idx="238">
                  <c:v>85.188999999999979</c:v>
                </c:pt>
                <c:pt idx="239">
                  <c:v>86.013999999999996</c:v>
                </c:pt>
                <c:pt idx="240">
                  <c:v>86.838999999999999</c:v>
                </c:pt>
                <c:pt idx="241">
                  <c:v>87.662999999999982</c:v>
                </c:pt>
                <c:pt idx="242">
                  <c:v>88.488</c:v>
                </c:pt>
                <c:pt idx="243">
                  <c:v>89.312000000000012</c:v>
                </c:pt>
                <c:pt idx="244">
                  <c:v>90.137</c:v>
                </c:pt>
                <c:pt idx="245">
                  <c:v>90.961000000000027</c:v>
                </c:pt>
                <c:pt idx="246">
                  <c:v>91.8</c:v>
                </c:pt>
                <c:pt idx="247">
                  <c:v>92.646000000000001</c:v>
                </c:pt>
                <c:pt idx="248">
                  <c:v>93.492999999999995</c:v>
                </c:pt>
                <c:pt idx="249">
                  <c:v>94.34</c:v>
                </c:pt>
                <c:pt idx="250">
                  <c:v>95.186999999999998</c:v>
                </c:pt>
                <c:pt idx="251">
                  <c:v>96.033000000000001</c:v>
                </c:pt>
                <c:pt idx="252">
                  <c:v>96.88</c:v>
                </c:pt>
                <c:pt idx="253">
                  <c:v>97.727000000000004</c:v>
                </c:pt>
                <c:pt idx="254">
                  <c:v>98.599000000000004</c:v>
                </c:pt>
                <c:pt idx="255">
                  <c:v>100.03</c:v>
                </c:pt>
                <c:pt idx="256">
                  <c:v>100.91000000000004</c:v>
                </c:pt>
                <c:pt idx="257">
                  <c:v>101.78</c:v>
                </c:pt>
                <c:pt idx="258">
                  <c:v>102.64999999999999</c:v>
                </c:pt>
                <c:pt idx="259">
                  <c:v>103.53</c:v>
                </c:pt>
                <c:pt idx="260">
                  <c:v>104.4</c:v>
                </c:pt>
                <c:pt idx="261">
                  <c:v>105.28</c:v>
                </c:pt>
                <c:pt idx="262">
                  <c:v>106.14999999999999</c:v>
                </c:pt>
                <c:pt idx="263">
                  <c:v>107.02</c:v>
                </c:pt>
                <c:pt idx="264">
                  <c:v>107.9</c:v>
                </c:pt>
                <c:pt idx="265">
                  <c:v>108.77</c:v>
                </c:pt>
                <c:pt idx="266">
                  <c:v>109.64</c:v>
                </c:pt>
                <c:pt idx="267">
                  <c:v>110.47</c:v>
                </c:pt>
                <c:pt idx="268">
                  <c:v>111.27</c:v>
                </c:pt>
                <c:pt idx="269">
                  <c:v>112.06</c:v>
                </c:pt>
                <c:pt idx="270">
                  <c:v>112.86</c:v>
                </c:pt>
                <c:pt idx="271">
                  <c:v>113.66</c:v>
                </c:pt>
                <c:pt idx="272">
                  <c:v>114.86999999999999</c:v>
                </c:pt>
                <c:pt idx="273">
                  <c:v>116.08</c:v>
                </c:pt>
                <c:pt idx="274">
                  <c:v>117.01</c:v>
                </c:pt>
                <c:pt idx="275">
                  <c:v>117.94000000000004</c:v>
                </c:pt>
                <c:pt idx="276">
                  <c:v>118.86999999999999</c:v>
                </c:pt>
                <c:pt idx="277">
                  <c:v>119.8</c:v>
                </c:pt>
                <c:pt idx="278">
                  <c:v>120.73</c:v>
                </c:pt>
                <c:pt idx="279">
                  <c:v>121.64999999999999</c:v>
                </c:pt>
                <c:pt idx="280">
                  <c:v>122.58</c:v>
                </c:pt>
                <c:pt idx="281">
                  <c:v>123.5</c:v>
                </c:pt>
                <c:pt idx="282">
                  <c:v>124.43</c:v>
                </c:pt>
                <c:pt idx="283">
                  <c:v>125.35</c:v>
                </c:pt>
                <c:pt idx="284">
                  <c:v>126.27</c:v>
                </c:pt>
                <c:pt idx="285">
                  <c:v>127.2</c:v>
                </c:pt>
                <c:pt idx="286">
                  <c:v>128.12</c:v>
                </c:pt>
                <c:pt idx="287">
                  <c:v>129.04</c:v>
                </c:pt>
                <c:pt idx="288">
                  <c:v>129.96</c:v>
                </c:pt>
                <c:pt idx="289">
                  <c:v>130.89000000000001</c:v>
                </c:pt>
                <c:pt idx="290">
                  <c:v>131.81</c:v>
                </c:pt>
                <c:pt idx="291">
                  <c:v>132.72999999999999</c:v>
                </c:pt>
                <c:pt idx="292">
                  <c:v>133.66</c:v>
                </c:pt>
                <c:pt idx="293">
                  <c:v>134.58000000000001</c:v>
                </c:pt>
                <c:pt idx="294">
                  <c:v>135.5</c:v>
                </c:pt>
                <c:pt idx="295">
                  <c:v>136.43</c:v>
                </c:pt>
                <c:pt idx="296">
                  <c:v>137.35000000000008</c:v>
                </c:pt>
                <c:pt idx="297">
                  <c:v>138.26999999999998</c:v>
                </c:pt>
                <c:pt idx="298">
                  <c:v>139.19</c:v>
                </c:pt>
                <c:pt idx="299">
                  <c:v>140.12</c:v>
                </c:pt>
                <c:pt idx="300">
                  <c:v>141.04</c:v>
                </c:pt>
                <c:pt idx="301">
                  <c:v>141.96</c:v>
                </c:pt>
                <c:pt idx="302">
                  <c:v>142.89000000000001</c:v>
                </c:pt>
                <c:pt idx="303">
                  <c:v>143.81</c:v>
                </c:pt>
                <c:pt idx="304">
                  <c:v>144.72999999999999</c:v>
                </c:pt>
                <c:pt idx="305">
                  <c:v>145.66</c:v>
                </c:pt>
                <c:pt idx="306">
                  <c:v>146.58000000000001</c:v>
                </c:pt>
                <c:pt idx="307">
                  <c:v>147.5</c:v>
                </c:pt>
                <c:pt idx="308">
                  <c:v>148.41999999999999</c:v>
                </c:pt>
                <c:pt idx="309">
                  <c:v>149.35000000000008</c:v>
                </c:pt>
                <c:pt idx="310">
                  <c:v>150.26999999999998</c:v>
                </c:pt>
                <c:pt idx="311">
                  <c:v>151.19</c:v>
                </c:pt>
                <c:pt idx="312">
                  <c:v>152.12</c:v>
                </c:pt>
                <c:pt idx="313">
                  <c:v>153.04</c:v>
                </c:pt>
                <c:pt idx="314">
                  <c:v>153.96</c:v>
                </c:pt>
                <c:pt idx="315">
                  <c:v>154.89000000000001</c:v>
                </c:pt>
                <c:pt idx="316">
                  <c:v>155.78</c:v>
                </c:pt>
                <c:pt idx="317">
                  <c:v>156.62</c:v>
                </c:pt>
                <c:pt idx="318">
                  <c:v>157.46</c:v>
                </c:pt>
                <c:pt idx="319">
                  <c:v>158.30000000000001</c:v>
                </c:pt>
                <c:pt idx="320">
                  <c:v>159.13999999999999</c:v>
                </c:pt>
                <c:pt idx="321">
                  <c:v>159.99</c:v>
                </c:pt>
                <c:pt idx="322">
                  <c:v>160.86000000000001</c:v>
                </c:pt>
                <c:pt idx="323">
                  <c:v>161.72</c:v>
                </c:pt>
                <c:pt idx="324">
                  <c:v>162.59</c:v>
                </c:pt>
                <c:pt idx="325">
                  <c:v>163.46</c:v>
                </c:pt>
                <c:pt idx="326">
                  <c:v>164.33</c:v>
                </c:pt>
                <c:pt idx="327">
                  <c:v>165.2</c:v>
                </c:pt>
                <c:pt idx="328">
                  <c:v>166.07</c:v>
                </c:pt>
                <c:pt idx="329">
                  <c:v>166.93</c:v>
                </c:pt>
                <c:pt idx="330">
                  <c:v>167.76</c:v>
                </c:pt>
                <c:pt idx="331">
                  <c:v>168.52</c:v>
                </c:pt>
                <c:pt idx="332">
                  <c:v>169.29</c:v>
                </c:pt>
                <c:pt idx="333">
                  <c:v>170.06</c:v>
                </c:pt>
                <c:pt idx="334">
                  <c:v>170.82000000000008</c:v>
                </c:pt>
                <c:pt idx="335">
                  <c:v>171.59</c:v>
                </c:pt>
                <c:pt idx="336">
                  <c:v>172.36</c:v>
                </c:pt>
                <c:pt idx="337">
                  <c:v>173.13</c:v>
                </c:pt>
                <c:pt idx="338">
                  <c:v>173.89000000000001</c:v>
                </c:pt>
                <c:pt idx="339">
                  <c:v>174.65</c:v>
                </c:pt>
                <c:pt idx="340">
                  <c:v>175.39000000000001</c:v>
                </c:pt>
                <c:pt idx="341">
                  <c:v>176.13</c:v>
                </c:pt>
                <c:pt idx="342">
                  <c:v>176.88000000000008</c:v>
                </c:pt>
                <c:pt idx="343">
                  <c:v>177.62</c:v>
                </c:pt>
                <c:pt idx="344">
                  <c:v>178.31</c:v>
                </c:pt>
                <c:pt idx="345">
                  <c:v>178.99</c:v>
                </c:pt>
                <c:pt idx="346">
                  <c:v>179.67</c:v>
                </c:pt>
                <c:pt idx="347">
                  <c:v>180.35000000000008</c:v>
                </c:pt>
                <c:pt idx="348">
                  <c:v>181.04</c:v>
                </c:pt>
                <c:pt idx="349">
                  <c:v>181.72</c:v>
                </c:pt>
                <c:pt idx="350">
                  <c:v>182.4</c:v>
                </c:pt>
                <c:pt idx="351">
                  <c:v>183.08</c:v>
                </c:pt>
                <c:pt idx="352">
                  <c:v>183.76</c:v>
                </c:pt>
                <c:pt idx="353">
                  <c:v>184.44</c:v>
                </c:pt>
                <c:pt idx="354">
                  <c:v>185.13</c:v>
                </c:pt>
                <c:pt idx="355">
                  <c:v>185.81</c:v>
                </c:pt>
                <c:pt idx="356">
                  <c:v>185.48000000000008</c:v>
                </c:pt>
                <c:pt idx="357">
                  <c:v>185.91</c:v>
                </c:pt>
                <c:pt idx="358">
                  <c:v>186.34</c:v>
                </c:pt>
                <c:pt idx="359">
                  <c:v>186.76999999999998</c:v>
                </c:pt>
                <c:pt idx="360">
                  <c:v>187.2</c:v>
                </c:pt>
                <c:pt idx="361">
                  <c:v>187.63</c:v>
                </c:pt>
                <c:pt idx="362">
                  <c:v>188.06</c:v>
                </c:pt>
                <c:pt idx="363">
                  <c:v>188.5</c:v>
                </c:pt>
                <c:pt idx="364">
                  <c:v>188.93</c:v>
                </c:pt>
                <c:pt idx="365">
                  <c:v>189.08</c:v>
                </c:pt>
                <c:pt idx="366">
                  <c:v>189.14</c:v>
                </c:pt>
                <c:pt idx="367">
                  <c:v>189.2</c:v>
                </c:pt>
                <c:pt idx="368">
                  <c:v>189.26</c:v>
                </c:pt>
                <c:pt idx="369">
                  <c:v>186.22</c:v>
                </c:pt>
                <c:pt idx="370">
                  <c:v>182.42000000000004</c:v>
                </c:pt>
                <c:pt idx="371">
                  <c:v>178.62</c:v>
                </c:pt>
                <c:pt idx="372">
                  <c:v>177.1</c:v>
                </c:pt>
                <c:pt idx="373">
                  <c:v>175.68</c:v>
                </c:pt>
                <c:pt idx="374">
                  <c:v>174.25</c:v>
                </c:pt>
                <c:pt idx="375">
                  <c:v>172.83</c:v>
                </c:pt>
                <c:pt idx="376">
                  <c:v>171.41</c:v>
                </c:pt>
                <c:pt idx="377">
                  <c:v>169.99</c:v>
                </c:pt>
                <c:pt idx="378">
                  <c:v>168.57</c:v>
                </c:pt>
                <c:pt idx="379">
                  <c:v>167.57</c:v>
                </c:pt>
                <c:pt idx="380">
                  <c:v>166.60999999999999</c:v>
                </c:pt>
                <c:pt idx="381">
                  <c:v>165.65</c:v>
                </c:pt>
                <c:pt idx="382">
                  <c:v>164.69</c:v>
                </c:pt>
                <c:pt idx="383">
                  <c:v>163.73999999999998</c:v>
                </c:pt>
                <c:pt idx="384">
                  <c:v>162.78</c:v>
                </c:pt>
                <c:pt idx="385">
                  <c:v>161.82000000000008</c:v>
                </c:pt>
                <c:pt idx="386">
                  <c:v>160.86000000000001</c:v>
                </c:pt>
                <c:pt idx="387">
                  <c:v>159.9</c:v>
                </c:pt>
                <c:pt idx="388">
                  <c:v>158.94</c:v>
                </c:pt>
                <c:pt idx="389">
                  <c:v>157.97999999999999</c:v>
                </c:pt>
                <c:pt idx="390">
                  <c:v>157.09</c:v>
                </c:pt>
                <c:pt idx="391">
                  <c:v>156.22</c:v>
                </c:pt>
                <c:pt idx="392">
                  <c:v>155.34</c:v>
                </c:pt>
                <c:pt idx="393">
                  <c:v>154.47</c:v>
                </c:pt>
                <c:pt idx="394">
                  <c:v>153.6</c:v>
                </c:pt>
                <c:pt idx="395">
                  <c:v>152.62</c:v>
                </c:pt>
                <c:pt idx="396">
                  <c:v>149.70999999999998</c:v>
                </c:pt>
                <c:pt idx="397">
                  <c:v>146.79</c:v>
                </c:pt>
                <c:pt idx="398">
                  <c:v>143.88000000000008</c:v>
                </c:pt>
                <c:pt idx="399">
                  <c:v>142.05000000000001</c:v>
                </c:pt>
                <c:pt idx="400">
                  <c:v>140.82000000000008</c:v>
                </c:pt>
                <c:pt idx="401">
                  <c:v>139.6</c:v>
                </c:pt>
                <c:pt idx="402">
                  <c:v>138.37</c:v>
                </c:pt>
                <c:pt idx="403">
                  <c:v>137.52000000000001</c:v>
                </c:pt>
                <c:pt idx="404">
                  <c:v>136.82000000000008</c:v>
                </c:pt>
                <c:pt idx="405">
                  <c:v>136.12</c:v>
                </c:pt>
                <c:pt idx="406">
                  <c:v>135.41999999999999</c:v>
                </c:pt>
                <c:pt idx="407">
                  <c:v>134.72</c:v>
                </c:pt>
                <c:pt idx="408">
                  <c:v>134.01</c:v>
                </c:pt>
                <c:pt idx="409">
                  <c:v>133.31</c:v>
                </c:pt>
                <c:pt idx="410">
                  <c:v>132.60999999999999</c:v>
                </c:pt>
                <c:pt idx="411">
                  <c:v>131.91</c:v>
                </c:pt>
                <c:pt idx="412">
                  <c:v>131.20999999999998</c:v>
                </c:pt>
                <c:pt idx="413">
                  <c:v>130.51</c:v>
                </c:pt>
                <c:pt idx="414">
                  <c:v>129.81</c:v>
                </c:pt>
                <c:pt idx="415">
                  <c:v>129.12</c:v>
                </c:pt>
                <c:pt idx="416">
                  <c:v>128.44</c:v>
                </c:pt>
                <c:pt idx="417">
                  <c:v>127.75</c:v>
                </c:pt>
                <c:pt idx="418">
                  <c:v>127.06</c:v>
                </c:pt>
                <c:pt idx="419">
                  <c:v>126.38</c:v>
                </c:pt>
                <c:pt idx="420">
                  <c:v>125.69</c:v>
                </c:pt>
                <c:pt idx="421">
                  <c:v>125</c:v>
                </c:pt>
                <c:pt idx="422">
                  <c:v>124.32</c:v>
                </c:pt>
                <c:pt idx="423">
                  <c:v>123.63</c:v>
                </c:pt>
                <c:pt idx="424">
                  <c:v>122.94000000000004</c:v>
                </c:pt>
                <c:pt idx="425">
                  <c:v>122.25</c:v>
                </c:pt>
                <c:pt idx="426">
                  <c:v>121.49000000000002</c:v>
                </c:pt>
                <c:pt idx="427">
                  <c:v>120.69</c:v>
                </c:pt>
                <c:pt idx="428">
                  <c:v>119.9</c:v>
                </c:pt>
                <c:pt idx="429">
                  <c:v>119.1</c:v>
                </c:pt>
                <c:pt idx="430">
                  <c:v>118.29</c:v>
                </c:pt>
                <c:pt idx="431">
                  <c:v>117.19</c:v>
                </c:pt>
                <c:pt idx="432">
                  <c:v>116.09</c:v>
                </c:pt>
                <c:pt idx="433">
                  <c:v>115</c:v>
                </c:pt>
                <c:pt idx="434">
                  <c:v>113.88</c:v>
                </c:pt>
                <c:pt idx="435">
                  <c:v>112.66</c:v>
                </c:pt>
                <c:pt idx="436">
                  <c:v>111.45</c:v>
                </c:pt>
                <c:pt idx="437">
                  <c:v>110.23</c:v>
                </c:pt>
                <c:pt idx="438">
                  <c:v>108.89</c:v>
                </c:pt>
                <c:pt idx="439">
                  <c:v>107.02</c:v>
                </c:pt>
                <c:pt idx="440">
                  <c:v>106.01</c:v>
                </c:pt>
                <c:pt idx="441">
                  <c:v>105.24000000000002</c:v>
                </c:pt>
                <c:pt idx="442">
                  <c:v>104.47</c:v>
                </c:pt>
                <c:pt idx="443">
                  <c:v>103.7</c:v>
                </c:pt>
                <c:pt idx="444">
                  <c:v>102.93</c:v>
                </c:pt>
                <c:pt idx="445">
                  <c:v>102.16</c:v>
                </c:pt>
                <c:pt idx="446">
                  <c:v>101.38</c:v>
                </c:pt>
                <c:pt idx="447">
                  <c:v>100.58</c:v>
                </c:pt>
                <c:pt idx="448">
                  <c:v>99.781999999999996</c:v>
                </c:pt>
                <c:pt idx="449">
                  <c:v>98.985000000000014</c:v>
                </c:pt>
                <c:pt idx="450">
                  <c:v>98.188999999999979</c:v>
                </c:pt>
                <c:pt idx="451">
                  <c:v>97.284000000000006</c:v>
                </c:pt>
                <c:pt idx="452">
                  <c:v>96.289000000000001</c:v>
                </c:pt>
                <c:pt idx="453">
                  <c:v>95.293999999999997</c:v>
                </c:pt>
                <c:pt idx="454">
                  <c:v>94.298000000000002</c:v>
                </c:pt>
                <c:pt idx="455">
                  <c:v>93.302999999999983</c:v>
                </c:pt>
                <c:pt idx="456">
                  <c:v>92.471999999999994</c:v>
                </c:pt>
                <c:pt idx="457">
                  <c:v>91.675999999999988</c:v>
                </c:pt>
                <c:pt idx="458">
                  <c:v>90.88</c:v>
                </c:pt>
                <c:pt idx="459">
                  <c:v>90.084000000000003</c:v>
                </c:pt>
                <c:pt idx="460">
                  <c:v>89.287999999999997</c:v>
                </c:pt>
                <c:pt idx="461">
                  <c:v>88.492000000000004</c:v>
                </c:pt>
                <c:pt idx="462">
                  <c:v>87.85799999999999</c:v>
                </c:pt>
                <c:pt idx="463">
                  <c:v>87.305999999999983</c:v>
                </c:pt>
                <c:pt idx="464">
                  <c:v>86.753</c:v>
                </c:pt>
                <c:pt idx="465">
                  <c:v>86.2</c:v>
                </c:pt>
                <c:pt idx="466">
                  <c:v>85.647000000000006</c:v>
                </c:pt>
                <c:pt idx="467">
                  <c:v>85.093999999999994</c:v>
                </c:pt>
                <c:pt idx="468">
                  <c:v>84.540999999999997</c:v>
                </c:pt>
                <c:pt idx="469">
                  <c:v>83.988</c:v>
                </c:pt>
                <c:pt idx="470">
                  <c:v>83.426000000000002</c:v>
                </c:pt>
                <c:pt idx="471">
                  <c:v>82.825999999999979</c:v>
                </c:pt>
                <c:pt idx="472">
                  <c:v>82.225999999999999</c:v>
                </c:pt>
                <c:pt idx="473">
                  <c:v>81.624999999999986</c:v>
                </c:pt>
                <c:pt idx="474">
                  <c:v>81.024999999999991</c:v>
                </c:pt>
                <c:pt idx="475">
                  <c:v>80.424999999999997</c:v>
                </c:pt>
                <c:pt idx="476">
                  <c:v>79.823999999999998</c:v>
                </c:pt>
                <c:pt idx="477">
                  <c:v>79.087000000000003</c:v>
                </c:pt>
                <c:pt idx="478">
                  <c:v>78.254999999999995</c:v>
                </c:pt>
                <c:pt idx="479">
                  <c:v>77.421999999999997</c:v>
                </c:pt>
                <c:pt idx="480">
                  <c:v>76.59</c:v>
                </c:pt>
                <c:pt idx="481">
                  <c:v>76.099000000000004</c:v>
                </c:pt>
                <c:pt idx="482">
                  <c:v>75.61999999999999</c:v>
                </c:pt>
                <c:pt idx="483">
                  <c:v>75.141999999999996</c:v>
                </c:pt>
                <c:pt idx="484">
                  <c:v>74.662999999999982</c:v>
                </c:pt>
                <c:pt idx="485">
                  <c:v>74.197999999999993</c:v>
                </c:pt>
                <c:pt idx="486">
                  <c:v>73.754000000000005</c:v>
                </c:pt>
                <c:pt idx="487">
                  <c:v>73.311000000000007</c:v>
                </c:pt>
                <c:pt idx="488">
                  <c:v>72.86999999999999</c:v>
                </c:pt>
                <c:pt idx="489">
                  <c:v>72.513999999999996</c:v>
                </c:pt>
                <c:pt idx="490">
                  <c:v>72.156999999999982</c:v>
                </c:pt>
                <c:pt idx="491">
                  <c:v>71.801000000000002</c:v>
                </c:pt>
                <c:pt idx="492">
                  <c:v>71.444000000000045</c:v>
                </c:pt>
                <c:pt idx="493">
                  <c:v>71.057000000000002</c:v>
                </c:pt>
                <c:pt idx="494">
                  <c:v>70.641999999999996</c:v>
                </c:pt>
                <c:pt idx="495">
                  <c:v>70.225999999999999</c:v>
                </c:pt>
                <c:pt idx="496">
                  <c:v>69.811000000000007</c:v>
                </c:pt>
                <c:pt idx="497">
                  <c:v>69.394999999999996</c:v>
                </c:pt>
                <c:pt idx="498">
                  <c:v>68.978999999999999</c:v>
                </c:pt>
                <c:pt idx="499">
                  <c:v>68.563999999999993</c:v>
                </c:pt>
                <c:pt idx="500">
                  <c:v>68.164999999999992</c:v>
                </c:pt>
                <c:pt idx="501">
                  <c:v>67.85899999999998</c:v>
                </c:pt>
                <c:pt idx="502">
                  <c:v>67.554000000000002</c:v>
                </c:pt>
                <c:pt idx="503">
                  <c:v>67.248999999999995</c:v>
                </c:pt>
                <c:pt idx="504">
                  <c:v>66.944000000000045</c:v>
                </c:pt>
                <c:pt idx="505">
                  <c:v>66.637999999999991</c:v>
                </c:pt>
                <c:pt idx="506">
                  <c:v>66.364999999999995</c:v>
                </c:pt>
                <c:pt idx="507">
                  <c:v>66.116</c:v>
                </c:pt>
                <c:pt idx="508">
                  <c:v>65.867999999999995</c:v>
                </c:pt>
                <c:pt idx="509">
                  <c:v>65.619</c:v>
                </c:pt>
                <c:pt idx="510">
                  <c:v>65.36999999999999</c:v>
                </c:pt>
                <c:pt idx="511">
                  <c:v>65.120999999999981</c:v>
                </c:pt>
                <c:pt idx="512">
                  <c:v>64.871999999999986</c:v>
                </c:pt>
                <c:pt idx="513">
                  <c:v>64.622999999999962</c:v>
                </c:pt>
                <c:pt idx="514">
                  <c:v>64.373999999999981</c:v>
                </c:pt>
                <c:pt idx="515">
                  <c:v>64.124999999999986</c:v>
                </c:pt>
                <c:pt idx="516">
                  <c:v>63.876000000000005</c:v>
                </c:pt>
                <c:pt idx="517">
                  <c:v>63.627000000000002</c:v>
                </c:pt>
                <c:pt idx="518">
                  <c:v>63.378</c:v>
                </c:pt>
                <c:pt idx="519">
                  <c:v>63.129000000000012</c:v>
                </c:pt>
                <c:pt idx="520">
                  <c:v>62.879999999999995</c:v>
                </c:pt>
                <c:pt idx="521">
                  <c:v>62.672000000000011</c:v>
                </c:pt>
                <c:pt idx="522">
                  <c:v>62.491</c:v>
                </c:pt>
                <c:pt idx="523">
                  <c:v>62.309999999999995</c:v>
                </c:pt>
                <c:pt idx="524">
                  <c:v>62.129000000000012</c:v>
                </c:pt>
                <c:pt idx="525">
                  <c:v>61.948</c:v>
                </c:pt>
                <c:pt idx="526">
                  <c:v>61.767000000000003</c:v>
                </c:pt>
                <c:pt idx="527">
                  <c:v>61.586000000000006</c:v>
                </c:pt>
                <c:pt idx="528">
                  <c:v>61.405000000000001</c:v>
                </c:pt>
                <c:pt idx="529">
                  <c:v>61.224000000000011</c:v>
                </c:pt>
                <c:pt idx="530">
                  <c:v>61.045000000000002</c:v>
                </c:pt>
                <c:pt idx="531">
                  <c:v>60.875</c:v>
                </c:pt>
                <c:pt idx="532">
                  <c:v>60.706000000000003</c:v>
                </c:pt>
                <c:pt idx="533">
                  <c:v>60.536000000000001</c:v>
                </c:pt>
                <c:pt idx="534">
                  <c:v>60.366</c:v>
                </c:pt>
                <c:pt idx="535">
                  <c:v>60.197000000000003</c:v>
                </c:pt>
                <c:pt idx="536">
                  <c:v>60.027000000000001</c:v>
                </c:pt>
                <c:pt idx="537">
                  <c:v>59.857999999999997</c:v>
                </c:pt>
                <c:pt idx="538">
                  <c:v>59.688000000000002</c:v>
                </c:pt>
                <c:pt idx="539">
                  <c:v>59.519000000000005</c:v>
                </c:pt>
                <c:pt idx="540">
                  <c:v>59.349000000000004</c:v>
                </c:pt>
                <c:pt idx="541">
                  <c:v>59.18</c:v>
                </c:pt>
                <c:pt idx="542">
                  <c:v>59.01</c:v>
                </c:pt>
                <c:pt idx="543">
                  <c:v>58.850999999999999</c:v>
                </c:pt>
                <c:pt idx="544">
                  <c:v>58.694000000000003</c:v>
                </c:pt>
                <c:pt idx="545">
                  <c:v>58.537000000000006</c:v>
                </c:pt>
                <c:pt idx="546">
                  <c:v>58.379000000000005</c:v>
                </c:pt>
                <c:pt idx="547">
                  <c:v>58.222000000000023</c:v>
                </c:pt>
                <c:pt idx="548">
                  <c:v>58.065000000000012</c:v>
                </c:pt>
                <c:pt idx="549">
                  <c:v>57.907000000000004</c:v>
                </c:pt>
                <c:pt idx="550">
                  <c:v>57.75</c:v>
                </c:pt>
                <c:pt idx="551">
                  <c:v>57.592000000000013</c:v>
                </c:pt>
                <c:pt idx="552">
                  <c:v>57.435000000000002</c:v>
                </c:pt>
                <c:pt idx="553">
                  <c:v>57.278000000000013</c:v>
                </c:pt>
                <c:pt idx="554">
                  <c:v>57.120000000000012</c:v>
                </c:pt>
                <c:pt idx="555">
                  <c:v>56.963000000000001</c:v>
                </c:pt>
                <c:pt idx="556">
                  <c:v>56.806000000000004</c:v>
                </c:pt>
                <c:pt idx="557">
                  <c:v>56.648000000000003</c:v>
                </c:pt>
                <c:pt idx="558">
                  <c:v>56.491</c:v>
                </c:pt>
                <c:pt idx="559">
                  <c:v>56.333000000000006</c:v>
                </c:pt>
                <c:pt idx="560">
                  <c:v>56.176000000000002</c:v>
                </c:pt>
                <c:pt idx="561">
                  <c:v>56.015000000000001</c:v>
                </c:pt>
                <c:pt idx="562">
                  <c:v>55.849999999999994</c:v>
                </c:pt>
                <c:pt idx="563">
                  <c:v>55.686</c:v>
                </c:pt>
                <c:pt idx="564">
                  <c:v>55.521000000000001</c:v>
                </c:pt>
                <c:pt idx="565">
                  <c:v>55.369</c:v>
                </c:pt>
                <c:pt idx="566">
                  <c:v>55.244</c:v>
                </c:pt>
                <c:pt idx="567">
                  <c:v>55.119</c:v>
                </c:pt>
                <c:pt idx="568">
                  <c:v>54.994</c:v>
                </c:pt>
                <c:pt idx="569">
                  <c:v>54.869</c:v>
                </c:pt>
                <c:pt idx="570">
                  <c:v>54.522000000000013</c:v>
                </c:pt>
                <c:pt idx="571">
                  <c:v>54.336000000000006</c:v>
                </c:pt>
                <c:pt idx="572">
                  <c:v>54.215000000000003</c:v>
                </c:pt>
                <c:pt idx="573">
                  <c:v>54.093000000000011</c:v>
                </c:pt>
                <c:pt idx="574">
                  <c:v>53.971000000000004</c:v>
                </c:pt>
                <c:pt idx="575">
                  <c:v>53.849999999999994</c:v>
                </c:pt>
                <c:pt idx="576">
                  <c:v>53.728000000000023</c:v>
                </c:pt>
                <c:pt idx="577">
                  <c:v>53.606000000000002</c:v>
                </c:pt>
                <c:pt idx="578">
                  <c:v>53.484999999999999</c:v>
                </c:pt>
                <c:pt idx="579">
                  <c:v>53.363</c:v>
                </c:pt>
                <c:pt idx="580">
                  <c:v>53.241</c:v>
                </c:pt>
                <c:pt idx="581">
                  <c:v>53.120000000000012</c:v>
                </c:pt>
                <c:pt idx="582">
                  <c:v>53.022000000000013</c:v>
                </c:pt>
                <c:pt idx="583">
                  <c:v>52.931000000000004</c:v>
                </c:pt>
                <c:pt idx="584">
                  <c:v>52.839999999999996</c:v>
                </c:pt>
                <c:pt idx="585">
                  <c:v>52.749000000000002</c:v>
                </c:pt>
                <c:pt idx="586">
                  <c:v>52.658000000000001</c:v>
                </c:pt>
                <c:pt idx="587">
                  <c:v>52.567</c:v>
                </c:pt>
                <c:pt idx="588">
                  <c:v>52.476000000000006</c:v>
                </c:pt>
                <c:pt idx="589">
                  <c:v>52.384999999999998</c:v>
                </c:pt>
                <c:pt idx="590">
                  <c:v>52.294000000000011</c:v>
                </c:pt>
                <c:pt idx="591">
                  <c:v>52.203000000000003</c:v>
                </c:pt>
                <c:pt idx="592">
                  <c:v>52.112000000000002</c:v>
                </c:pt>
                <c:pt idx="593">
                  <c:v>52.02</c:v>
                </c:pt>
                <c:pt idx="594">
                  <c:v>51.929000000000002</c:v>
                </c:pt>
                <c:pt idx="595">
                  <c:v>51.838000000000001</c:v>
                </c:pt>
                <c:pt idx="596">
                  <c:v>51.747</c:v>
                </c:pt>
                <c:pt idx="597">
                  <c:v>51.656000000000006</c:v>
                </c:pt>
                <c:pt idx="598">
                  <c:v>51.565000000000012</c:v>
                </c:pt>
                <c:pt idx="599">
                  <c:v>51.638000000000012</c:v>
                </c:pt>
                <c:pt idx="600">
                  <c:v>51.462000000000003</c:v>
                </c:pt>
                <c:pt idx="601">
                  <c:v>51.285000000000011</c:v>
                </c:pt>
                <c:pt idx="602">
                  <c:v>51.109000000000002</c:v>
                </c:pt>
                <c:pt idx="603">
                  <c:v>50.024000000000001</c:v>
                </c:pt>
                <c:pt idx="604">
                  <c:v>48.830999999999996</c:v>
                </c:pt>
              </c:numCache>
            </c:numRef>
          </c:yVal>
          <c:smooth val="0"/>
        </c:ser>
        <c:ser>
          <c:idx val="3"/>
          <c:order val="3"/>
          <c:tx>
            <c:v>8020 #2</c:v>
          </c:tx>
          <c:spPr>
            <a:ln w="19050">
              <a:solidFill>
                <a:srgbClr val="0070C0"/>
              </a:solidFill>
            </a:ln>
          </c:spPr>
          <c:marker>
            <c:symbol val="none"/>
          </c:marker>
          <c:xVal>
            <c:numRef>
              <c:f>'178-8020-2'!$D$3:$D$639</c:f>
              <c:numCache>
                <c:formatCode>General</c:formatCode>
                <c:ptCount val="637"/>
                <c:pt idx="0">
                  <c:v>-0.2499970830000002</c:v>
                </c:pt>
                <c:pt idx="1">
                  <c:v>-0.24999148680000025</c:v>
                </c:pt>
                <c:pt idx="2">
                  <c:v>-0.24998589100000013</c:v>
                </c:pt>
                <c:pt idx="3">
                  <c:v>-0.24998029400000013</c:v>
                </c:pt>
                <c:pt idx="4">
                  <c:v>-0.24997469800000008</c:v>
                </c:pt>
                <c:pt idx="5">
                  <c:v>-0.24996910200000017</c:v>
                </c:pt>
                <c:pt idx="6">
                  <c:v>-0.24996350600000009</c:v>
                </c:pt>
                <c:pt idx="7">
                  <c:v>-0.24995790900000009</c:v>
                </c:pt>
                <c:pt idx="8">
                  <c:v>-0.24995231300000009</c:v>
                </c:pt>
                <c:pt idx="9">
                  <c:v>-0.24994671700000012</c:v>
                </c:pt>
                <c:pt idx="10">
                  <c:v>-0.24994112100000013</c:v>
                </c:pt>
                <c:pt idx="11">
                  <c:v>-0.24993552399999999</c:v>
                </c:pt>
                <c:pt idx="12">
                  <c:v>-0.24992992800000008</c:v>
                </c:pt>
                <c:pt idx="13">
                  <c:v>-0.24992433200000017</c:v>
                </c:pt>
                <c:pt idx="14">
                  <c:v>-0.24991873600000017</c:v>
                </c:pt>
                <c:pt idx="15">
                  <c:v>-0.2499131400000002</c:v>
                </c:pt>
                <c:pt idx="16">
                  <c:v>-0.24864130000000012</c:v>
                </c:pt>
                <c:pt idx="17">
                  <c:v>-0.24594130000000017</c:v>
                </c:pt>
                <c:pt idx="18">
                  <c:v>-0.24300880000000008</c:v>
                </c:pt>
                <c:pt idx="19">
                  <c:v>-0.23848100000000008</c:v>
                </c:pt>
                <c:pt idx="20">
                  <c:v>-0.23704500000000009</c:v>
                </c:pt>
                <c:pt idx="21">
                  <c:v>-0.23272399999999999</c:v>
                </c:pt>
                <c:pt idx="22">
                  <c:v>-0.22992799999999999</c:v>
                </c:pt>
                <c:pt idx="23">
                  <c:v>-0.22520599999999999</c:v>
                </c:pt>
                <c:pt idx="24">
                  <c:v>-0.22331999999999999</c:v>
                </c:pt>
                <c:pt idx="25">
                  <c:v>-0.21964200000000009</c:v>
                </c:pt>
                <c:pt idx="26">
                  <c:v>-0.21668100000000001</c:v>
                </c:pt>
                <c:pt idx="27">
                  <c:v>-0.21404400000000012</c:v>
                </c:pt>
                <c:pt idx="28">
                  <c:v>-0.20882000000000001</c:v>
                </c:pt>
                <c:pt idx="29">
                  <c:v>-0.20673800000000009</c:v>
                </c:pt>
                <c:pt idx="30">
                  <c:v>-0.20293200000000008</c:v>
                </c:pt>
                <c:pt idx="31">
                  <c:v>-0.19986500000000001</c:v>
                </c:pt>
                <c:pt idx="32">
                  <c:v>-0.19514100000000001</c:v>
                </c:pt>
                <c:pt idx="33">
                  <c:v>-0.193353</c:v>
                </c:pt>
                <c:pt idx="34">
                  <c:v>-0.18998200000000007</c:v>
                </c:pt>
                <c:pt idx="35">
                  <c:v>-0.18622700000000009</c:v>
                </c:pt>
                <c:pt idx="36">
                  <c:v>-0.18136800000000008</c:v>
                </c:pt>
                <c:pt idx="37">
                  <c:v>-0.17852000000000001</c:v>
                </c:pt>
                <c:pt idx="38">
                  <c:v>-0.17647099999999999</c:v>
                </c:pt>
                <c:pt idx="39">
                  <c:v>-0.17269699999999999</c:v>
                </c:pt>
                <c:pt idx="40">
                  <c:v>-0.16899300000000009</c:v>
                </c:pt>
                <c:pt idx="41">
                  <c:v>-0.16594400000000006</c:v>
                </c:pt>
                <c:pt idx="42">
                  <c:v>-0.16258600000000001</c:v>
                </c:pt>
                <c:pt idx="43">
                  <c:v>-0.1591540000000001</c:v>
                </c:pt>
                <c:pt idx="44">
                  <c:v>-0.15572100000000008</c:v>
                </c:pt>
                <c:pt idx="45">
                  <c:v>-0.15075600000000008</c:v>
                </c:pt>
                <c:pt idx="46">
                  <c:v>-0.14826000000000009</c:v>
                </c:pt>
                <c:pt idx="47">
                  <c:v>-0.14561000000000004</c:v>
                </c:pt>
                <c:pt idx="48">
                  <c:v>-0.14208999999999999</c:v>
                </c:pt>
                <c:pt idx="49">
                  <c:v>-0.13885</c:v>
                </c:pt>
                <c:pt idx="50">
                  <c:v>-0.13608000000000001</c:v>
                </c:pt>
                <c:pt idx="51">
                  <c:v>-0.13330999999999998</c:v>
                </c:pt>
                <c:pt idx="52">
                  <c:v>-0.12995000000000001</c:v>
                </c:pt>
                <c:pt idx="53">
                  <c:v>-0.12653</c:v>
                </c:pt>
                <c:pt idx="54">
                  <c:v>-0.12104000000000002</c:v>
                </c:pt>
                <c:pt idx="55">
                  <c:v>-0.11810999999999998</c:v>
                </c:pt>
                <c:pt idx="56">
                  <c:v>-0.11518</c:v>
                </c:pt>
                <c:pt idx="57">
                  <c:v>-0.11226000000000004</c:v>
                </c:pt>
                <c:pt idx="58">
                  <c:v>-0.10927000000000008</c:v>
                </c:pt>
                <c:pt idx="59">
                  <c:v>-0.10625000000000002</c:v>
                </c:pt>
                <c:pt idx="60">
                  <c:v>-0.10324000000000004</c:v>
                </c:pt>
                <c:pt idx="61">
                  <c:v>-0.10022000000000005</c:v>
                </c:pt>
                <c:pt idx="62">
                  <c:v>-9.6280000000000018E-2</c:v>
                </c:pt>
                <c:pt idx="63">
                  <c:v>-9.1580000000000022E-2</c:v>
                </c:pt>
                <c:pt idx="64">
                  <c:v>-8.8670000000000068E-2</c:v>
                </c:pt>
                <c:pt idx="65">
                  <c:v>-8.5760000000000045E-2</c:v>
                </c:pt>
                <c:pt idx="66">
                  <c:v>-8.2850000000000007E-2</c:v>
                </c:pt>
                <c:pt idx="67">
                  <c:v>-7.9940000000000011E-2</c:v>
                </c:pt>
                <c:pt idx="68">
                  <c:v>-7.6979999999999979E-2</c:v>
                </c:pt>
                <c:pt idx="69">
                  <c:v>-7.3039999999999994E-2</c:v>
                </c:pt>
                <c:pt idx="70">
                  <c:v>-6.9100000000000023E-2</c:v>
                </c:pt>
                <c:pt idx="71">
                  <c:v>-6.5750000000000003E-2</c:v>
                </c:pt>
                <c:pt idx="72">
                  <c:v>-6.337000000000001E-2</c:v>
                </c:pt>
                <c:pt idx="73">
                  <c:v>-6.0980000000000013E-2</c:v>
                </c:pt>
                <c:pt idx="74">
                  <c:v>-5.729999999999999E-2</c:v>
                </c:pt>
                <c:pt idx="75">
                  <c:v>-5.2600000000000022E-2</c:v>
                </c:pt>
                <c:pt idx="76">
                  <c:v>-4.9290000000000014E-2</c:v>
                </c:pt>
                <c:pt idx="77">
                  <c:v>-4.6960000000000002E-2</c:v>
                </c:pt>
                <c:pt idx="78">
                  <c:v>-4.3919999999999994E-2</c:v>
                </c:pt>
                <c:pt idx="79">
                  <c:v>-4.0710000000000017E-2</c:v>
                </c:pt>
                <c:pt idx="80">
                  <c:v>-3.484000000000001E-2</c:v>
                </c:pt>
                <c:pt idx="81">
                  <c:v>-3.2080000000000011E-2</c:v>
                </c:pt>
                <c:pt idx="82">
                  <c:v>-2.9310000000000003E-2</c:v>
                </c:pt>
                <c:pt idx="83">
                  <c:v>-2.5990000000000013E-2</c:v>
                </c:pt>
                <c:pt idx="84">
                  <c:v>-2.2570000000000021E-2</c:v>
                </c:pt>
                <c:pt idx="85">
                  <c:v>-1.9109999999999988E-2</c:v>
                </c:pt>
                <c:pt idx="86">
                  <c:v>-1.5580000000000019E-2</c:v>
                </c:pt>
                <c:pt idx="87">
                  <c:v>-1.2030000000000013E-2</c:v>
                </c:pt>
                <c:pt idx="88">
                  <c:v>-8.4799999999999997E-3</c:v>
                </c:pt>
                <c:pt idx="89">
                  <c:v>-4.9299999999999925E-3</c:v>
                </c:pt>
                <c:pt idx="90">
                  <c:v>-1.3499999999999899E-3</c:v>
                </c:pt>
                <c:pt idx="91">
                  <c:v>2.249999999999976E-3</c:v>
                </c:pt>
                <c:pt idx="92">
                  <c:v>5.8500000000000245E-3</c:v>
                </c:pt>
                <c:pt idx="93">
                  <c:v>9.4500000000000244E-3</c:v>
                </c:pt>
                <c:pt idx="94">
                  <c:v>1.1390000000000016E-2</c:v>
                </c:pt>
                <c:pt idx="95">
                  <c:v>1.3990000000000008E-2</c:v>
                </c:pt>
                <c:pt idx="96">
                  <c:v>1.7919999999999988E-2</c:v>
                </c:pt>
                <c:pt idx="97">
                  <c:v>2.1849999999999994E-2</c:v>
                </c:pt>
                <c:pt idx="98">
                  <c:v>2.5700000000000001E-2</c:v>
                </c:pt>
                <c:pt idx="99">
                  <c:v>2.901999999999999E-2</c:v>
                </c:pt>
                <c:pt idx="100">
                  <c:v>3.2350000000000004E-2</c:v>
                </c:pt>
                <c:pt idx="101">
                  <c:v>3.5669999999999986E-2</c:v>
                </c:pt>
                <c:pt idx="102">
                  <c:v>3.8300000000000001E-2</c:v>
                </c:pt>
                <c:pt idx="103">
                  <c:v>4.0860000000000014E-2</c:v>
                </c:pt>
                <c:pt idx="104">
                  <c:v>4.3420000000000007E-2</c:v>
                </c:pt>
                <c:pt idx="105">
                  <c:v>4.7530000000000024E-2</c:v>
                </c:pt>
                <c:pt idx="106">
                  <c:v>5.239000000000002E-2</c:v>
                </c:pt>
                <c:pt idx="107">
                  <c:v>5.5840000000000001E-2</c:v>
                </c:pt>
                <c:pt idx="108">
                  <c:v>5.9110000000000024E-2</c:v>
                </c:pt>
                <c:pt idx="109">
                  <c:v>6.2379999999999991E-2</c:v>
                </c:pt>
                <c:pt idx="110">
                  <c:v>6.5639999999999976E-2</c:v>
                </c:pt>
                <c:pt idx="111">
                  <c:v>6.8870000000000001E-2</c:v>
                </c:pt>
                <c:pt idx="112">
                  <c:v>7.1510000000000018E-2</c:v>
                </c:pt>
                <c:pt idx="113">
                  <c:v>7.4340000000000031E-2</c:v>
                </c:pt>
                <c:pt idx="114">
                  <c:v>7.8330000000000052E-2</c:v>
                </c:pt>
                <c:pt idx="115">
                  <c:v>8.2660000000000025E-2</c:v>
                </c:pt>
                <c:pt idx="116">
                  <c:v>8.5640000000000022E-2</c:v>
                </c:pt>
                <c:pt idx="117">
                  <c:v>8.863000000000007E-2</c:v>
                </c:pt>
                <c:pt idx="118">
                  <c:v>9.1610000000000025E-2</c:v>
                </c:pt>
                <c:pt idx="119">
                  <c:v>9.4280000000000003E-2</c:v>
                </c:pt>
                <c:pt idx="120">
                  <c:v>9.6790000000000043E-2</c:v>
                </c:pt>
                <c:pt idx="121">
                  <c:v>9.9360000000000004E-2</c:v>
                </c:pt>
                <c:pt idx="122">
                  <c:v>0.10260000000000002</c:v>
                </c:pt>
                <c:pt idx="123">
                  <c:v>0.10583999999999998</c:v>
                </c:pt>
                <c:pt idx="124">
                  <c:v>0.11177999999999998</c:v>
                </c:pt>
                <c:pt idx="125">
                  <c:v>0.11381000000000001</c:v>
                </c:pt>
                <c:pt idx="126">
                  <c:v>0.11697000000000002</c:v>
                </c:pt>
                <c:pt idx="127">
                  <c:v>0.12057000000000002</c:v>
                </c:pt>
                <c:pt idx="128">
                  <c:v>0.12417000000000004</c:v>
                </c:pt>
                <c:pt idx="129">
                  <c:v>0.12730000000000002</c:v>
                </c:pt>
                <c:pt idx="130">
                  <c:v>0.13027</c:v>
                </c:pt>
                <c:pt idx="131">
                  <c:v>0.13324000000000011</c:v>
                </c:pt>
                <c:pt idx="132">
                  <c:v>0.1378400000000001</c:v>
                </c:pt>
                <c:pt idx="133">
                  <c:v>0.14162999999999998</c:v>
                </c:pt>
                <c:pt idx="134">
                  <c:v>0.1440600000000001</c:v>
                </c:pt>
                <c:pt idx="135">
                  <c:v>0.14757000000000001</c:v>
                </c:pt>
                <c:pt idx="136">
                  <c:v>0.15185000000000001</c:v>
                </c:pt>
                <c:pt idx="137">
                  <c:v>0.15536000000000008</c:v>
                </c:pt>
                <c:pt idx="138">
                  <c:v>0.15766000000000011</c:v>
                </c:pt>
                <c:pt idx="139">
                  <c:v>0.16076000000000001</c:v>
                </c:pt>
                <c:pt idx="140">
                  <c:v>0.16411999999999999</c:v>
                </c:pt>
                <c:pt idx="141">
                  <c:v>0.16800000000000001</c:v>
                </c:pt>
                <c:pt idx="142">
                  <c:v>0.17166999999999999</c:v>
                </c:pt>
                <c:pt idx="143">
                  <c:v>0.17491000000000012</c:v>
                </c:pt>
                <c:pt idx="144">
                  <c:v>0.1781400000000001</c:v>
                </c:pt>
                <c:pt idx="145">
                  <c:v>0.18074000000000012</c:v>
                </c:pt>
                <c:pt idx="146">
                  <c:v>0.18317</c:v>
                </c:pt>
                <c:pt idx="147">
                  <c:v>0.18674000000000018</c:v>
                </c:pt>
                <c:pt idx="148">
                  <c:v>0.19080000000000003</c:v>
                </c:pt>
                <c:pt idx="149">
                  <c:v>0.19514999999999999</c:v>
                </c:pt>
                <c:pt idx="150">
                  <c:v>0.19963999999999998</c:v>
                </c:pt>
                <c:pt idx="151">
                  <c:v>0.20307</c:v>
                </c:pt>
                <c:pt idx="152">
                  <c:v>0.20649000000000009</c:v>
                </c:pt>
                <c:pt idx="153">
                  <c:v>0.20991000000000007</c:v>
                </c:pt>
                <c:pt idx="154">
                  <c:v>0.21334000000000006</c:v>
                </c:pt>
                <c:pt idx="155">
                  <c:v>0.21607000000000001</c:v>
                </c:pt>
                <c:pt idx="156">
                  <c:v>0.21815000000000001</c:v>
                </c:pt>
                <c:pt idx="157">
                  <c:v>0.22186999999999998</c:v>
                </c:pt>
                <c:pt idx="158">
                  <c:v>0.22560000000000002</c:v>
                </c:pt>
                <c:pt idx="159">
                  <c:v>0.22925000000000001</c:v>
                </c:pt>
                <c:pt idx="160">
                  <c:v>0.23254000000000011</c:v>
                </c:pt>
                <c:pt idx="161">
                  <c:v>0.23619000000000001</c:v>
                </c:pt>
                <c:pt idx="162">
                  <c:v>0.24021000000000006</c:v>
                </c:pt>
                <c:pt idx="163">
                  <c:v>0.24357000000000001</c:v>
                </c:pt>
                <c:pt idx="164">
                  <c:v>0.24549000000000007</c:v>
                </c:pt>
                <c:pt idx="165">
                  <c:v>0.24808000000000011</c:v>
                </c:pt>
                <c:pt idx="166">
                  <c:v>0.25154000000000004</c:v>
                </c:pt>
                <c:pt idx="167">
                  <c:v>0.25501000000000001</c:v>
                </c:pt>
                <c:pt idx="168">
                  <c:v>0.25853000000000004</c:v>
                </c:pt>
                <c:pt idx="169">
                  <c:v>0.26220000000000004</c:v>
                </c:pt>
                <c:pt idx="170">
                  <c:v>0.26586000000000021</c:v>
                </c:pt>
                <c:pt idx="171">
                  <c:v>0.26953000000000005</c:v>
                </c:pt>
                <c:pt idx="172">
                  <c:v>0.27287000000000017</c:v>
                </c:pt>
                <c:pt idx="173">
                  <c:v>0.27514000000000005</c:v>
                </c:pt>
                <c:pt idx="174">
                  <c:v>0.27823000000000003</c:v>
                </c:pt>
                <c:pt idx="175">
                  <c:v>0.28159000000000001</c:v>
                </c:pt>
                <c:pt idx="176">
                  <c:v>0.28494000000000008</c:v>
                </c:pt>
                <c:pt idx="177">
                  <c:v>0.28845000000000015</c:v>
                </c:pt>
                <c:pt idx="178">
                  <c:v>0.29214000000000001</c:v>
                </c:pt>
                <c:pt idx="179">
                  <c:v>0.29584000000000021</c:v>
                </c:pt>
                <c:pt idx="180">
                  <c:v>0.29953000000000007</c:v>
                </c:pt>
                <c:pt idx="181">
                  <c:v>0.30238000000000032</c:v>
                </c:pt>
                <c:pt idx="182">
                  <c:v>0.30403000000000002</c:v>
                </c:pt>
                <c:pt idx="183">
                  <c:v>0.30723</c:v>
                </c:pt>
                <c:pt idx="184">
                  <c:v>0.31057000000000018</c:v>
                </c:pt>
                <c:pt idx="185">
                  <c:v>0.31530000000000025</c:v>
                </c:pt>
                <c:pt idx="186">
                  <c:v>0.31880000000000025</c:v>
                </c:pt>
                <c:pt idx="187">
                  <c:v>0.32230000000000036</c:v>
                </c:pt>
                <c:pt idx="188">
                  <c:v>0.32581000000000038</c:v>
                </c:pt>
                <c:pt idx="189">
                  <c:v>0.32931000000000038</c:v>
                </c:pt>
                <c:pt idx="190">
                  <c:v>0.33256000000000024</c:v>
                </c:pt>
                <c:pt idx="191">
                  <c:v>0.33561000000000024</c:v>
                </c:pt>
                <c:pt idx="192">
                  <c:v>0.33866000000000024</c:v>
                </c:pt>
                <c:pt idx="193">
                  <c:v>0.34169000000000005</c:v>
                </c:pt>
                <c:pt idx="194">
                  <c:v>0.34464</c:v>
                </c:pt>
                <c:pt idx="195">
                  <c:v>0.3478900000000002</c:v>
                </c:pt>
                <c:pt idx="196">
                  <c:v>0.35138000000000036</c:v>
                </c:pt>
                <c:pt idx="197">
                  <c:v>0.35488000000000025</c:v>
                </c:pt>
                <c:pt idx="198">
                  <c:v>0.35837000000000024</c:v>
                </c:pt>
                <c:pt idx="199">
                  <c:v>0.36182000000000036</c:v>
                </c:pt>
                <c:pt idx="200">
                  <c:v>0.36526000000000008</c:v>
                </c:pt>
                <c:pt idx="201">
                  <c:v>0.36869000000000007</c:v>
                </c:pt>
                <c:pt idx="202">
                  <c:v>0.37203000000000008</c:v>
                </c:pt>
                <c:pt idx="203">
                  <c:v>0.37516000000000022</c:v>
                </c:pt>
                <c:pt idx="204">
                  <c:v>0.37898000000000032</c:v>
                </c:pt>
                <c:pt idx="205">
                  <c:v>0.38293000000000027</c:v>
                </c:pt>
                <c:pt idx="206">
                  <c:v>0.38688000000000033</c:v>
                </c:pt>
                <c:pt idx="207">
                  <c:v>0.39023000000000008</c:v>
                </c:pt>
                <c:pt idx="208">
                  <c:v>0.39236000000000038</c:v>
                </c:pt>
                <c:pt idx="209">
                  <c:v>0.39593000000000017</c:v>
                </c:pt>
                <c:pt idx="210">
                  <c:v>0.39978000000000025</c:v>
                </c:pt>
                <c:pt idx="211">
                  <c:v>0.40331000000000017</c:v>
                </c:pt>
                <c:pt idx="212">
                  <c:v>0.40639000000000008</c:v>
                </c:pt>
                <c:pt idx="213">
                  <c:v>0.40947000000000017</c:v>
                </c:pt>
                <c:pt idx="214">
                  <c:v>0.41255000000000008</c:v>
                </c:pt>
                <c:pt idx="215">
                  <c:v>0.41511000000000015</c:v>
                </c:pt>
                <c:pt idx="216">
                  <c:v>0.41751000000000021</c:v>
                </c:pt>
                <c:pt idx="217">
                  <c:v>0.41990000000000022</c:v>
                </c:pt>
                <c:pt idx="218">
                  <c:v>0.42420000000000002</c:v>
                </c:pt>
                <c:pt idx="219">
                  <c:v>0.42898000000000036</c:v>
                </c:pt>
                <c:pt idx="220">
                  <c:v>0.43367000000000017</c:v>
                </c:pt>
                <c:pt idx="221">
                  <c:v>0.43592000000000031</c:v>
                </c:pt>
                <c:pt idx="222">
                  <c:v>0.4385300000000002</c:v>
                </c:pt>
                <c:pt idx="223">
                  <c:v>0.44153000000000003</c:v>
                </c:pt>
                <c:pt idx="224">
                  <c:v>0.44452000000000008</c:v>
                </c:pt>
                <c:pt idx="225">
                  <c:v>0.44755</c:v>
                </c:pt>
                <c:pt idx="226">
                  <c:v>0.45154000000000005</c:v>
                </c:pt>
                <c:pt idx="227">
                  <c:v>0.45559000000000005</c:v>
                </c:pt>
                <c:pt idx="228">
                  <c:v>0.45944000000000002</c:v>
                </c:pt>
                <c:pt idx="229">
                  <c:v>0.46197000000000021</c:v>
                </c:pt>
                <c:pt idx="230">
                  <c:v>0.46450000000000002</c:v>
                </c:pt>
                <c:pt idx="231">
                  <c:v>0.46785000000000021</c:v>
                </c:pt>
                <c:pt idx="232">
                  <c:v>0.47187000000000018</c:v>
                </c:pt>
                <c:pt idx="233">
                  <c:v>0.47571000000000002</c:v>
                </c:pt>
                <c:pt idx="234">
                  <c:v>0.47908000000000017</c:v>
                </c:pt>
                <c:pt idx="235">
                  <c:v>0.48245000000000021</c:v>
                </c:pt>
                <c:pt idx="236">
                  <c:v>0.48582000000000036</c:v>
                </c:pt>
                <c:pt idx="237">
                  <c:v>0.4887700000000002</c:v>
                </c:pt>
                <c:pt idx="238">
                  <c:v>0.49119000000000002</c:v>
                </c:pt>
                <c:pt idx="239">
                  <c:v>0.49364000000000002</c:v>
                </c:pt>
                <c:pt idx="240">
                  <c:v>0.49757000000000018</c:v>
                </c:pt>
                <c:pt idx="241">
                  <c:v>0.50292999999999999</c:v>
                </c:pt>
                <c:pt idx="242">
                  <c:v>0.50583</c:v>
                </c:pt>
                <c:pt idx="243">
                  <c:v>0.50797000000000003</c:v>
                </c:pt>
                <c:pt idx="244">
                  <c:v>0.51134999999999997</c:v>
                </c:pt>
                <c:pt idx="245">
                  <c:v>0.51485999999999998</c:v>
                </c:pt>
                <c:pt idx="246">
                  <c:v>0.51939999999999997</c:v>
                </c:pt>
                <c:pt idx="247">
                  <c:v>0.52181999999999962</c:v>
                </c:pt>
                <c:pt idx="248">
                  <c:v>0.52502000000000004</c:v>
                </c:pt>
                <c:pt idx="249">
                  <c:v>0.52910999999999997</c:v>
                </c:pt>
                <c:pt idx="250">
                  <c:v>0.53239000000000003</c:v>
                </c:pt>
                <c:pt idx="251">
                  <c:v>0.53515999999999997</c:v>
                </c:pt>
                <c:pt idx="252">
                  <c:v>0.53793000000000002</c:v>
                </c:pt>
                <c:pt idx="253">
                  <c:v>0.54168000000000005</c:v>
                </c:pt>
                <c:pt idx="254">
                  <c:v>0.54561000000000004</c:v>
                </c:pt>
                <c:pt idx="255">
                  <c:v>0.54950999999999972</c:v>
                </c:pt>
                <c:pt idx="256">
                  <c:v>0.55328999999999962</c:v>
                </c:pt>
                <c:pt idx="257">
                  <c:v>0.55708000000000002</c:v>
                </c:pt>
                <c:pt idx="258">
                  <c:v>0.56086999999999998</c:v>
                </c:pt>
                <c:pt idx="259">
                  <c:v>0.56257000000000001</c:v>
                </c:pt>
                <c:pt idx="260">
                  <c:v>0.56586999999999998</c:v>
                </c:pt>
                <c:pt idx="261">
                  <c:v>0.56935000000000002</c:v>
                </c:pt>
                <c:pt idx="262">
                  <c:v>0.57294000000000034</c:v>
                </c:pt>
                <c:pt idx="263">
                  <c:v>0.57593000000000005</c:v>
                </c:pt>
                <c:pt idx="264">
                  <c:v>0.57806000000000002</c:v>
                </c:pt>
                <c:pt idx="265">
                  <c:v>0.58274999999999999</c:v>
                </c:pt>
                <c:pt idx="266">
                  <c:v>0.58699000000000001</c:v>
                </c:pt>
                <c:pt idx="267">
                  <c:v>0.59089000000000003</c:v>
                </c:pt>
                <c:pt idx="268">
                  <c:v>0.59289999999999998</c:v>
                </c:pt>
                <c:pt idx="269">
                  <c:v>0.59490999999999972</c:v>
                </c:pt>
                <c:pt idx="270">
                  <c:v>0.59863999999999962</c:v>
                </c:pt>
                <c:pt idx="271">
                  <c:v>0.60331999999999997</c:v>
                </c:pt>
                <c:pt idx="272">
                  <c:v>0.6066200000000006</c:v>
                </c:pt>
                <c:pt idx="273">
                  <c:v>0.60857000000000039</c:v>
                </c:pt>
                <c:pt idx="274">
                  <c:v>0.61145000000000005</c:v>
                </c:pt>
                <c:pt idx="275">
                  <c:v>0.61531999999999998</c:v>
                </c:pt>
                <c:pt idx="276">
                  <c:v>0.61920000000000031</c:v>
                </c:pt>
                <c:pt idx="277">
                  <c:v>0.62218000000000029</c:v>
                </c:pt>
                <c:pt idx="278">
                  <c:v>0.62514000000000036</c:v>
                </c:pt>
                <c:pt idx="279">
                  <c:v>0.62844999999999995</c:v>
                </c:pt>
                <c:pt idx="280">
                  <c:v>0.63177000000000061</c:v>
                </c:pt>
                <c:pt idx="281">
                  <c:v>0.6371800000000003</c:v>
                </c:pt>
                <c:pt idx="282">
                  <c:v>0.63962000000000052</c:v>
                </c:pt>
                <c:pt idx="283">
                  <c:v>0.64261000000000035</c:v>
                </c:pt>
                <c:pt idx="284">
                  <c:v>0.6459200000000006</c:v>
                </c:pt>
                <c:pt idx="285">
                  <c:v>0.64923000000000031</c:v>
                </c:pt>
                <c:pt idx="286">
                  <c:v>0.65256000000000003</c:v>
                </c:pt>
                <c:pt idx="287">
                  <c:v>0.65567000000000053</c:v>
                </c:pt>
                <c:pt idx="288">
                  <c:v>0.6583800000000003</c:v>
                </c:pt>
                <c:pt idx="289">
                  <c:v>0.66300000000000048</c:v>
                </c:pt>
                <c:pt idx="290">
                  <c:v>0.66661000000000048</c:v>
                </c:pt>
                <c:pt idx="291">
                  <c:v>0.66911000000000032</c:v>
                </c:pt>
                <c:pt idx="292">
                  <c:v>0.67277000000000053</c:v>
                </c:pt>
                <c:pt idx="293">
                  <c:v>0.67644000000000049</c:v>
                </c:pt>
                <c:pt idx="294">
                  <c:v>0.68010000000000004</c:v>
                </c:pt>
                <c:pt idx="295">
                  <c:v>0.68318999999999996</c:v>
                </c:pt>
                <c:pt idx="296">
                  <c:v>0.68628999999999996</c:v>
                </c:pt>
                <c:pt idx="297">
                  <c:v>0.68938999999999961</c:v>
                </c:pt>
                <c:pt idx="298">
                  <c:v>0.69279000000000035</c:v>
                </c:pt>
                <c:pt idx="299">
                  <c:v>0.69628000000000001</c:v>
                </c:pt>
                <c:pt idx="300">
                  <c:v>0.69963000000000031</c:v>
                </c:pt>
                <c:pt idx="301">
                  <c:v>0.70298000000000005</c:v>
                </c:pt>
                <c:pt idx="302">
                  <c:v>0.70626</c:v>
                </c:pt>
                <c:pt idx="303">
                  <c:v>0.70935000000000004</c:v>
                </c:pt>
                <c:pt idx="304">
                  <c:v>0.71301000000000003</c:v>
                </c:pt>
                <c:pt idx="305">
                  <c:v>0.71668000000000032</c:v>
                </c:pt>
                <c:pt idx="306">
                  <c:v>0.72035000000000005</c:v>
                </c:pt>
                <c:pt idx="307">
                  <c:v>0.72340000000000004</c:v>
                </c:pt>
                <c:pt idx="308">
                  <c:v>0.72589000000000048</c:v>
                </c:pt>
                <c:pt idx="309">
                  <c:v>0.72838999999999998</c:v>
                </c:pt>
                <c:pt idx="310">
                  <c:v>0.73233000000000004</c:v>
                </c:pt>
                <c:pt idx="311">
                  <c:v>0.73605000000000032</c:v>
                </c:pt>
                <c:pt idx="312">
                  <c:v>0.73878999999999995</c:v>
                </c:pt>
                <c:pt idx="313">
                  <c:v>0.74153999999999998</c:v>
                </c:pt>
                <c:pt idx="314">
                  <c:v>0.74430000000000029</c:v>
                </c:pt>
                <c:pt idx="315">
                  <c:v>0.74900999999999995</c:v>
                </c:pt>
                <c:pt idx="316">
                  <c:v>0.7534000000000004</c:v>
                </c:pt>
                <c:pt idx="317">
                  <c:v>0.75690000000000024</c:v>
                </c:pt>
                <c:pt idx="318">
                  <c:v>0.76049999999999995</c:v>
                </c:pt>
                <c:pt idx="319">
                  <c:v>0.76400000000000035</c:v>
                </c:pt>
                <c:pt idx="320">
                  <c:v>0.76659999999999995</c:v>
                </c:pt>
                <c:pt idx="321">
                  <c:v>0.76970000000000061</c:v>
                </c:pt>
                <c:pt idx="322">
                  <c:v>0.77320000000000044</c:v>
                </c:pt>
                <c:pt idx="323">
                  <c:v>0.7767000000000005</c:v>
                </c:pt>
                <c:pt idx="324">
                  <c:v>0.78</c:v>
                </c:pt>
                <c:pt idx="325">
                  <c:v>0.78309999999999991</c:v>
                </c:pt>
                <c:pt idx="326">
                  <c:v>0.78669999999999995</c:v>
                </c:pt>
                <c:pt idx="327">
                  <c:v>0.7903</c:v>
                </c:pt>
                <c:pt idx="328">
                  <c:v>0.79400000000000004</c:v>
                </c:pt>
                <c:pt idx="329">
                  <c:v>0.79760000000000042</c:v>
                </c:pt>
                <c:pt idx="330">
                  <c:v>0.80059999999999998</c:v>
                </c:pt>
                <c:pt idx="331">
                  <c:v>0.80360000000000043</c:v>
                </c:pt>
                <c:pt idx="332">
                  <c:v>0.80659999999999998</c:v>
                </c:pt>
                <c:pt idx="333">
                  <c:v>0.81030000000000002</c:v>
                </c:pt>
                <c:pt idx="334">
                  <c:v>0.81410000000000005</c:v>
                </c:pt>
                <c:pt idx="335">
                  <c:v>0.81770000000000043</c:v>
                </c:pt>
                <c:pt idx="336">
                  <c:v>0.82129999999999992</c:v>
                </c:pt>
                <c:pt idx="337">
                  <c:v>0.82470000000000032</c:v>
                </c:pt>
                <c:pt idx="338">
                  <c:v>0.82719999999999994</c:v>
                </c:pt>
                <c:pt idx="339">
                  <c:v>0.82970000000000044</c:v>
                </c:pt>
                <c:pt idx="340">
                  <c:v>0.83319999999999994</c:v>
                </c:pt>
                <c:pt idx="341">
                  <c:v>0.83690000000000031</c:v>
                </c:pt>
                <c:pt idx="342">
                  <c:v>0.8395999999999999</c:v>
                </c:pt>
                <c:pt idx="343">
                  <c:v>0.84220000000000039</c:v>
                </c:pt>
                <c:pt idx="344">
                  <c:v>0.84470000000000034</c:v>
                </c:pt>
                <c:pt idx="345">
                  <c:v>0.84860000000000035</c:v>
                </c:pt>
                <c:pt idx="346">
                  <c:v>0.85300000000000031</c:v>
                </c:pt>
                <c:pt idx="347">
                  <c:v>0.85670000000000035</c:v>
                </c:pt>
                <c:pt idx="348">
                  <c:v>0.86010000000000042</c:v>
                </c:pt>
                <c:pt idx="349">
                  <c:v>0.86359999999999992</c:v>
                </c:pt>
                <c:pt idx="350">
                  <c:v>0.86690000000000034</c:v>
                </c:pt>
                <c:pt idx="351">
                  <c:v>0.86939999999999995</c:v>
                </c:pt>
                <c:pt idx="352">
                  <c:v>0.87200000000000044</c:v>
                </c:pt>
                <c:pt idx="353">
                  <c:v>0.87549999999999994</c:v>
                </c:pt>
                <c:pt idx="354">
                  <c:v>0.87940000000000029</c:v>
                </c:pt>
                <c:pt idx="355">
                  <c:v>0.8842000000000001</c:v>
                </c:pt>
                <c:pt idx="356">
                  <c:v>0.88680000000000003</c:v>
                </c:pt>
                <c:pt idx="357">
                  <c:v>0.88979999999999992</c:v>
                </c:pt>
                <c:pt idx="358">
                  <c:v>0.89319999999999999</c:v>
                </c:pt>
                <c:pt idx="359">
                  <c:v>0.89620000000000011</c:v>
                </c:pt>
                <c:pt idx="360">
                  <c:v>0.8992</c:v>
                </c:pt>
                <c:pt idx="361">
                  <c:v>0.90300000000000002</c:v>
                </c:pt>
                <c:pt idx="362">
                  <c:v>0.90690000000000004</c:v>
                </c:pt>
                <c:pt idx="363">
                  <c:v>0.9104000000000001</c:v>
                </c:pt>
                <c:pt idx="364">
                  <c:v>0.91250000000000009</c:v>
                </c:pt>
                <c:pt idx="365">
                  <c:v>0.91510000000000002</c:v>
                </c:pt>
                <c:pt idx="366">
                  <c:v>0.92070000000000041</c:v>
                </c:pt>
                <c:pt idx="367">
                  <c:v>0.92379999999999995</c:v>
                </c:pt>
                <c:pt idx="368">
                  <c:v>0.92660000000000042</c:v>
                </c:pt>
                <c:pt idx="369">
                  <c:v>0.92930000000000001</c:v>
                </c:pt>
                <c:pt idx="370">
                  <c:v>0.93199999999999994</c:v>
                </c:pt>
                <c:pt idx="371">
                  <c:v>0.93470000000000042</c:v>
                </c:pt>
                <c:pt idx="372">
                  <c:v>0.94120000000000004</c:v>
                </c:pt>
                <c:pt idx="373">
                  <c:v>0.94390000000000029</c:v>
                </c:pt>
                <c:pt idx="374">
                  <c:v>0.94670000000000043</c:v>
                </c:pt>
                <c:pt idx="375">
                  <c:v>0.94950000000000001</c:v>
                </c:pt>
                <c:pt idx="376">
                  <c:v>0.95380000000000031</c:v>
                </c:pt>
                <c:pt idx="377">
                  <c:v>0.9580000000000003</c:v>
                </c:pt>
                <c:pt idx="378">
                  <c:v>0.96080000000000043</c:v>
                </c:pt>
                <c:pt idx="379">
                  <c:v>0.96360000000000035</c:v>
                </c:pt>
                <c:pt idx="380">
                  <c:v>0.96720000000000039</c:v>
                </c:pt>
                <c:pt idx="381">
                  <c:v>0.97080000000000044</c:v>
                </c:pt>
                <c:pt idx="382">
                  <c:v>0.97419999999999995</c:v>
                </c:pt>
                <c:pt idx="383">
                  <c:v>0.97760000000000036</c:v>
                </c:pt>
                <c:pt idx="384">
                  <c:v>0.98100000000000009</c:v>
                </c:pt>
                <c:pt idx="385">
                  <c:v>0.98419999999999996</c:v>
                </c:pt>
                <c:pt idx="386">
                  <c:v>0.98659999999999959</c:v>
                </c:pt>
                <c:pt idx="387">
                  <c:v>0.98920000000000008</c:v>
                </c:pt>
                <c:pt idx="388">
                  <c:v>0.99310000000000009</c:v>
                </c:pt>
                <c:pt idx="389">
                  <c:v>0.9971000000000001</c:v>
                </c:pt>
                <c:pt idx="390">
                  <c:v>1.0012999999999994</c:v>
                </c:pt>
                <c:pt idx="391">
                  <c:v>1.0033999999999994</c:v>
                </c:pt>
                <c:pt idx="392">
                  <c:v>1.0068999999999992</c:v>
                </c:pt>
                <c:pt idx="393">
                  <c:v>1.0106999999999993</c:v>
                </c:pt>
                <c:pt idx="394">
                  <c:v>1.0137999999999994</c:v>
                </c:pt>
                <c:pt idx="395">
                  <c:v>1.0164</c:v>
                </c:pt>
                <c:pt idx="396">
                  <c:v>1.0204</c:v>
                </c:pt>
                <c:pt idx="397">
                  <c:v>1.0244</c:v>
                </c:pt>
                <c:pt idx="398">
                  <c:v>1.0284</c:v>
                </c:pt>
                <c:pt idx="399">
                  <c:v>1.0315999999999994</c:v>
                </c:pt>
                <c:pt idx="400">
                  <c:v>1.0343</c:v>
                </c:pt>
                <c:pt idx="401">
                  <c:v>1.0378999999999994</c:v>
                </c:pt>
                <c:pt idx="402">
                  <c:v>1.0415999999999994</c:v>
                </c:pt>
                <c:pt idx="403">
                  <c:v>1.0442</c:v>
                </c:pt>
                <c:pt idx="404">
                  <c:v>1.0466</c:v>
                </c:pt>
                <c:pt idx="405">
                  <c:v>1.0489999999999993</c:v>
                </c:pt>
                <c:pt idx="406">
                  <c:v>1.0521</c:v>
                </c:pt>
                <c:pt idx="407">
                  <c:v>1.0569</c:v>
                </c:pt>
                <c:pt idx="408">
                  <c:v>1.0609</c:v>
                </c:pt>
                <c:pt idx="409">
                  <c:v>1.0643</c:v>
                </c:pt>
                <c:pt idx="410">
                  <c:v>1.0677999999999994</c:v>
                </c:pt>
                <c:pt idx="411">
                  <c:v>1.0711999999999993</c:v>
                </c:pt>
                <c:pt idx="412">
                  <c:v>1.0747</c:v>
                </c:pt>
                <c:pt idx="413">
                  <c:v>1.0782</c:v>
                </c:pt>
                <c:pt idx="414">
                  <c:v>1.0816999999999994</c:v>
                </c:pt>
                <c:pt idx="415">
                  <c:v>1.0851999999999993</c:v>
                </c:pt>
                <c:pt idx="416">
                  <c:v>1.0882000000000001</c:v>
                </c:pt>
                <c:pt idx="417">
                  <c:v>1.0908</c:v>
                </c:pt>
                <c:pt idx="418">
                  <c:v>1.0938999999999994</c:v>
                </c:pt>
                <c:pt idx="419">
                  <c:v>1.0971</c:v>
                </c:pt>
                <c:pt idx="420">
                  <c:v>1.1012</c:v>
                </c:pt>
                <c:pt idx="421">
                  <c:v>1.1053999999999993</c:v>
                </c:pt>
                <c:pt idx="422">
                  <c:v>1.109</c:v>
                </c:pt>
                <c:pt idx="423">
                  <c:v>1.1126</c:v>
                </c:pt>
                <c:pt idx="424">
                  <c:v>1.1161000000000001</c:v>
                </c:pt>
                <c:pt idx="425">
                  <c:v>1.1196999999999993</c:v>
                </c:pt>
                <c:pt idx="426">
                  <c:v>1.1220000000000001</c:v>
                </c:pt>
                <c:pt idx="427">
                  <c:v>1.1253</c:v>
                </c:pt>
                <c:pt idx="428">
                  <c:v>1.1291</c:v>
                </c:pt>
                <c:pt idx="429">
                  <c:v>1.1326000000000001</c:v>
                </c:pt>
                <c:pt idx="430">
                  <c:v>1.1357999999999993</c:v>
                </c:pt>
                <c:pt idx="431">
                  <c:v>1.139</c:v>
                </c:pt>
                <c:pt idx="432">
                  <c:v>1.1422000000000001</c:v>
                </c:pt>
                <c:pt idx="433">
                  <c:v>1.1451</c:v>
                </c:pt>
                <c:pt idx="434">
                  <c:v>1.1478999999999993</c:v>
                </c:pt>
                <c:pt idx="435">
                  <c:v>1.1507000000000001</c:v>
                </c:pt>
                <c:pt idx="436">
                  <c:v>1.1535</c:v>
                </c:pt>
                <c:pt idx="437">
                  <c:v>1.1574</c:v>
                </c:pt>
                <c:pt idx="438">
                  <c:v>1.1624000000000001</c:v>
                </c:pt>
                <c:pt idx="439">
                  <c:v>1.1657</c:v>
                </c:pt>
                <c:pt idx="440">
                  <c:v>1.1689000000000001</c:v>
                </c:pt>
                <c:pt idx="441">
                  <c:v>1.1719999999999993</c:v>
                </c:pt>
                <c:pt idx="442">
                  <c:v>1.1747000000000001</c:v>
                </c:pt>
                <c:pt idx="443">
                  <c:v>1.1774</c:v>
                </c:pt>
                <c:pt idx="444">
                  <c:v>1.1801999999999999</c:v>
                </c:pt>
                <c:pt idx="445">
                  <c:v>1.1837</c:v>
                </c:pt>
                <c:pt idx="446">
                  <c:v>1.1893</c:v>
                </c:pt>
                <c:pt idx="447">
                  <c:v>1.1936</c:v>
                </c:pt>
                <c:pt idx="448">
                  <c:v>1.1962999999999999</c:v>
                </c:pt>
                <c:pt idx="449">
                  <c:v>1.1991000000000001</c:v>
                </c:pt>
                <c:pt idx="450">
                  <c:v>1.2018999999999989</c:v>
                </c:pt>
                <c:pt idx="451">
                  <c:v>1.2045999999999992</c:v>
                </c:pt>
                <c:pt idx="452">
                  <c:v>1.2073999999999994</c:v>
                </c:pt>
                <c:pt idx="453">
                  <c:v>1.2107999999999994</c:v>
                </c:pt>
                <c:pt idx="454">
                  <c:v>1.2144999999999992</c:v>
                </c:pt>
                <c:pt idx="455">
                  <c:v>1.2181</c:v>
                </c:pt>
                <c:pt idx="456">
                  <c:v>1.2218999999999991</c:v>
                </c:pt>
                <c:pt idx="457">
                  <c:v>1.2258999999999991</c:v>
                </c:pt>
                <c:pt idx="458">
                  <c:v>1.2298999999999991</c:v>
                </c:pt>
                <c:pt idx="459">
                  <c:v>1.2338999999999993</c:v>
                </c:pt>
                <c:pt idx="460">
                  <c:v>1.2363999999999993</c:v>
                </c:pt>
                <c:pt idx="461">
                  <c:v>1.2384999999999993</c:v>
                </c:pt>
                <c:pt idx="462">
                  <c:v>1.2417999999999993</c:v>
                </c:pt>
                <c:pt idx="463">
                  <c:v>1.2449999999999994</c:v>
                </c:pt>
                <c:pt idx="464">
                  <c:v>1.2483</c:v>
                </c:pt>
                <c:pt idx="465">
                  <c:v>1.2518999999999993</c:v>
                </c:pt>
                <c:pt idx="466">
                  <c:v>1.2556999999999994</c:v>
                </c:pt>
                <c:pt idx="467">
                  <c:v>1.2593999999999994</c:v>
                </c:pt>
                <c:pt idx="468">
                  <c:v>1.2630999999999992</c:v>
                </c:pt>
                <c:pt idx="469">
                  <c:v>1.2652999999999994</c:v>
                </c:pt>
                <c:pt idx="470">
                  <c:v>1.2685</c:v>
                </c:pt>
                <c:pt idx="471">
                  <c:v>1.2722</c:v>
                </c:pt>
                <c:pt idx="472">
                  <c:v>1.2757999999999994</c:v>
                </c:pt>
                <c:pt idx="473">
                  <c:v>1.2790999999999992</c:v>
                </c:pt>
                <c:pt idx="474">
                  <c:v>1.2824</c:v>
                </c:pt>
                <c:pt idx="475">
                  <c:v>1.2857999999999994</c:v>
                </c:pt>
                <c:pt idx="476">
                  <c:v>1.2892999999999992</c:v>
                </c:pt>
                <c:pt idx="477">
                  <c:v>1.2924</c:v>
                </c:pt>
                <c:pt idx="478">
                  <c:v>1.2948</c:v>
                </c:pt>
                <c:pt idx="479">
                  <c:v>1.2976999999999994</c:v>
                </c:pt>
                <c:pt idx="480">
                  <c:v>1.3007</c:v>
                </c:pt>
                <c:pt idx="481">
                  <c:v>1.3057999999999994</c:v>
                </c:pt>
                <c:pt idx="482">
                  <c:v>1.3091999999999993</c:v>
                </c:pt>
                <c:pt idx="483">
                  <c:v>1.3124</c:v>
                </c:pt>
                <c:pt idx="484">
                  <c:v>1.3155999999999994</c:v>
                </c:pt>
                <c:pt idx="485">
                  <c:v>1.3189</c:v>
                </c:pt>
                <c:pt idx="486">
                  <c:v>1.3221000000000001</c:v>
                </c:pt>
                <c:pt idx="487">
                  <c:v>1.3251999999999993</c:v>
                </c:pt>
                <c:pt idx="488">
                  <c:v>1.3284</c:v>
                </c:pt>
                <c:pt idx="489">
                  <c:v>1.3318999999999994</c:v>
                </c:pt>
                <c:pt idx="490">
                  <c:v>1.3367</c:v>
                </c:pt>
                <c:pt idx="491">
                  <c:v>1.3391</c:v>
                </c:pt>
                <c:pt idx="492">
                  <c:v>1.3421000000000001</c:v>
                </c:pt>
                <c:pt idx="493">
                  <c:v>1.3455999999999992</c:v>
                </c:pt>
                <c:pt idx="494">
                  <c:v>1.349</c:v>
                </c:pt>
                <c:pt idx="495">
                  <c:v>1.3523000000000001</c:v>
                </c:pt>
                <c:pt idx="496">
                  <c:v>1.3552999999999993</c:v>
                </c:pt>
                <c:pt idx="497">
                  <c:v>1.3584000000000001</c:v>
                </c:pt>
                <c:pt idx="498">
                  <c:v>1.3614999999999993</c:v>
                </c:pt>
                <c:pt idx="499">
                  <c:v>1.3668</c:v>
                </c:pt>
                <c:pt idx="500">
                  <c:v>1.3694</c:v>
                </c:pt>
                <c:pt idx="501">
                  <c:v>1.3724000000000001</c:v>
                </c:pt>
                <c:pt idx="502">
                  <c:v>1.3755999999999993</c:v>
                </c:pt>
                <c:pt idx="503">
                  <c:v>1.3787</c:v>
                </c:pt>
                <c:pt idx="504">
                  <c:v>1.3822000000000001</c:v>
                </c:pt>
                <c:pt idx="505">
                  <c:v>1.3859999999999992</c:v>
                </c:pt>
                <c:pt idx="506">
                  <c:v>1.3897999999999993</c:v>
                </c:pt>
                <c:pt idx="507">
                  <c:v>1.393</c:v>
                </c:pt>
                <c:pt idx="508">
                  <c:v>1.3964000000000001</c:v>
                </c:pt>
                <c:pt idx="509">
                  <c:v>1.399</c:v>
                </c:pt>
                <c:pt idx="510">
                  <c:v>1.4023999999999994</c:v>
                </c:pt>
                <c:pt idx="511">
                  <c:v>1.4057999999999986</c:v>
                </c:pt>
                <c:pt idx="512">
                  <c:v>1.4092999999999993</c:v>
                </c:pt>
                <c:pt idx="513">
                  <c:v>1.4123999999999994</c:v>
                </c:pt>
                <c:pt idx="514">
                  <c:v>1.4155999999999989</c:v>
                </c:pt>
                <c:pt idx="515">
                  <c:v>1.4194999999999991</c:v>
                </c:pt>
                <c:pt idx="516">
                  <c:v>1.4230999999999994</c:v>
                </c:pt>
                <c:pt idx="517">
                  <c:v>1.4261999999999992</c:v>
                </c:pt>
                <c:pt idx="518">
                  <c:v>1.4291999999999994</c:v>
                </c:pt>
                <c:pt idx="519">
                  <c:v>1.4324999999999994</c:v>
                </c:pt>
                <c:pt idx="520">
                  <c:v>1.4357999999999989</c:v>
                </c:pt>
                <c:pt idx="521">
                  <c:v>1.4390999999999994</c:v>
                </c:pt>
                <c:pt idx="522">
                  <c:v>1.4426999999999994</c:v>
                </c:pt>
                <c:pt idx="523">
                  <c:v>1.4461999999999993</c:v>
                </c:pt>
                <c:pt idx="524">
                  <c:v>1.4497999999999991</c:v>
                </c:pt>
                <c:pt idx="525">
                  <c:v>1.4525999999999992</c:v>
                </c:pt>
                <c:pt idx="526">
                  <c:v>1.4558999999999989</c:v>
                </c:pt>
                <c:pt idx="527">
                  <c:v>1.46</c:v>
                </c:pt>
                <c:pt idx="528">
                  <c:v>1.4641999999999993</c:v>
                </c:pt>
                <c:pt idx="529">
                  <c:v>1.4664999999999992</c:v>
                </c:pt>
                <c:pt idx="530">
                  <c:v>1.4682999999999993</c:v>
                </c:pt>
                <c:pt idx="531">
                  <c:v>1.4713999999999994</c:v>
                </c:pt>
                <c:pt idx="532">
                  <c:v>1.4748999999999994</c:v>
                </c:pt>
                <c:pt idx="533">
                  <c:v>1.4792999999999994</c:v>
                </c:pt>
                <c:pt idx="534">
                  <c:v>1.4833999999999994</c:v>
                </c:pt>
                <c:pt idx="535">
                  <c:v>1.4855999999999994</c:v>
                </c:pt>
                <c:pt idx="536">
                  <c:v>1.4897999999999993</c:v>
                </c:pt>
                <c:pt idx="537">
                  <c:v>1.4938999999999993</c:v>
                </c:pt>
                <c:pt idx="538">
                  <c:v>1.4969999999999994</c:v>
                </c:pt>
                <c:pt idx="539">
                  <c:v>1.4985999999999993</c:v>
                </c:pt>
                <c:pt idx="540">
                  <c:v>1.502</c:v>
                </c:pt>
                <c:pt idx="541">
                  <c:v>1.5052999999999994</c:v>
                </c:pt>
                <c:pt idx="542">
                  <c:v>1.5101</c:v>
                </c:pt>
                <c:pt idx="543">
                  <c:v>1.5128999999999992</c:v>
                </c:pt>
                <c:pt idx="544">
                  <c:v>1.5154999999999994</c:v>
                </c:pt>
                <c:pt idx="545">
                  <c:v>1.5188999999999993</c:v>
                </c:pt>
                <c:pt idx="546">
                  <c:v>1.5231999999999994</c:v>
                </c:pt>
                <c:pt idx="547">
                  <c:v>1.5271999999999992</c:v>
                </c:pt>
                <c:pt idx="548">
                  <c:v>1.5293999999999994</c:v>
                </c:pt>
                <c:pt idx="549">
                  <c:v>1.5327999999999993</c:v>
                </c:pt>
                <c:pt idx="550">
                  <c:v>1.5366</c:v>
                </c:pt>
                <c:pt idx="551">
                  <c:v>1.5403</c:v>
                </c:pt>
                <c:pt idx="552">
                  <c:v>1.5436999999999994</c:v>
                </c:pt>
                <c:pt idx="553">
                  <c:v>1.5469999999999993</c:v>
                </c:pt>
                <c:pt idx="554">
                  <c:v>1.5501</c:v>
                </c:pt>
                <c:pt idx="555">
                  <c:v>1.5528</c:v>
                </c:pt>
                <c:pt idx="556">
                  <c:v>1.5555999999999994</c:v>
                </c:pt>
                <c:pt idx="557">
                  <c:v>1.5593999999999992</c:v>
                </c:pt>
                <c:pt idx="558">
                  <c:v>1.5632999999999992</c:v>
                </c:pt>
                <c:pt idx="559">
                  <c:v>1.5666</c:v>
                </c:pt>
                <c:pt idx="560">
                  <c:v>1.5713999999999992</c:v>
                </c:pt>
                <c:pt idx="561">
                  <c:v>1.5743</c:v>
                </c:pt>
                <c:pt idx="562">
                  <c:v>1.5771999999999993</c:v>
                </c:pt>
                <c:pt idx="563">
                  <c:v>1.5801000000000001</c:v>
                </c:pt>
                <c:pt idx="564">
                  <c:v>1.5828</c:v>
                </c:pt>
                <c:pt idx="565">
                  <c:v>1.5854999999999992</c:v>
                </c:pt>
                <c:pt idx="566">
                  <c:v>1.589</c:v>
                </c:pt>
                <c:pt idx="567">
                  <c:v>1.593</c:v>
                </c:pt>
                <c:pt idx="568">
                  <c:v>1.5969</c:v>
                </c:pt>
                <c:pt idx="569">
                  <c:v>1.6008</c:v>
                </c:pt>
                <c:pt idx="570">
                  <c:v>1.6045</c:v>
                </c:pt>
                <c:pt idx="571">
                  <c:v>1.6083000000000001</c:v>
                </c:pt>
                <c:pt idx="572">
                  <c:v>1.6120000000000001</c:v>
                </c:pt>
                <c:pt idx="573">
                  <c:v>1.6151</c:v>
                </c:pt>
                <c:pt idx="574">
                  <c:v>1.6167</c:v>
                </c:pt>
                <c:pt idx="575">
                  <c:v>1.6198999999999992</c:v>
                </c:pt>
                <c:pt idx="576">
                  <c:v>1.6233</c:v>
                </c:pt>
                <c:pt idx="577">
                  <c:v>1.6266</c:v>
                </c:pt>
                <c:pt idx="578">
                  <c:v>1.6300000000000001</c:v>
                </c:pt>
                <c:pt idx="579">
                  <c:v>1.6335</c:v>
                </c:pt>
                <c:pt idx="580">
                  <c:v>1.637</c:v>
                </c:pt>
                <c:pt idx="581">
                  <c:v>1.6404000000000001</c:v>
                </c:pt>
                <c:pt idx="582">
                  <c:v>1.6433</c:v>
                </c:pt>
                <c:pt idx="583">
                  <c:v>1.6456999999999993</c:v>
                </c:pt>
                <c:pt idx="584">
                  <c:v>1.649</c:v>
                </c:pt>
                <c:pt idx="585">
                  <c:v>1.6523000000000001</c:v>
                </c:pt>
                <c:pt idx="586">
                  <c:v>1.6577</c:v>
                </c:pt>
                <c:pt idx="587">
                  <c:v>1.6601999999999999</c:v>
                </c:pt>
                <c:pt idx="588">
                  <c:v>1.663</c:v>
                </c:pt>
                <c:pt idx="589">
                  <c:v>1.6664000000000001</c:v>
                </c:pt>
                <c:pt idx="590">
                  <c:v>1.6698</c:v>
                </c:pt>
                <c:pt idx="591">
                  <c:v>1.6732</c:v>
                </c:pt>
                <c:pt idx="592">
                  <c:v>1.6766000000000001</c:v>
                </c:pt>
                <c:pt idx="593">
                  <c:v>1.6798999999999993</c:v>
                </c:pt>
                <c:pt idx="594">
                  <c:v>1.6833</c:v>
                </c:pt>
                <c:pt idx="595">
                  <c:v>1.6871</c:v>
                </c:pt>
                <c:pt idx="596">
                  <c:v>1.6909000000000001</c:v>
                </c:pt>
                <c:pt idx="597">
                  <c:v>1.6947000000000001</c:v>
                </c:pt>
                <c:pt idx="598">
                  <c:v>1.6984999999999999</c:v>
                </c:pt>
                <c:pt idx="599">
                  <c:v>1.7002999999999993</c:v>
                </c:pt>
                <c:pt idx="600">
                  <c:v>1.7032999999999994</c:v>
                </c:pt>
                <c:pt idx="601">
                  <c:v>1.7062999999999993</c:v>
                </c:pt>
                <c:pt idx="602">
                  <c:v>1.7092999999999994</c:v>
                </c:pt>
                <c:pt idx="603">
                  <c:v>1.7144999999999992</c:v>
                </c:pt>
                <c:pt idx="604">
                  <c:v>1.7175999999999993</c:v>
                </c:pt>
                <c:pt idx="605">
                  <c:v>1.7203999999999993</c:v>
                </c:pt>
                <c:pt idx="606">
                  <c:v>1.7233999999999994</c:v>
                </c:pt>
                <c:pt idx="607">
                  <c:v>1.7263999999999993</c:v>
                </c:pt>
                <c:pt idx="608">
                  <c:v>1.7293999999999994</c:v>
                </c:pt>
                <c:pt idx="609">
                  <c:v>1.7329999999999994</c:v>
                </c:pt>
                <c:pt idx="610">
                  <c:v>1.7368999999999994</c:v>
                </c:pt>
                <c:pt idx="611">
                  <c:v>1.7410999999999994</c:v>
                </c:pt>
                <c:pt idx="612">
                  <c:v>1.7446999999999993</c:v>
                </c:pt>
                <c:pt idx="613">
                  <c:v>1.7474999999999994</c:v>
                </c:pt>
                <c:pt idx="614">
                  <c:v>1.7504</c:v>
                </c:pt>
                <c:pt idx="615">
                  <c:v>1.7531999999999994</c:v>
                </c:pt>
                <c:pt idx="616">
                  <c:v>1.7562000000000002</c:v>
                </c:pt>
                <c:pt idx="617">
                  <c:v>1.7590999999999994</c:v>
                </c:pt>
                <c:pt idx="618">
                  <c:v>1.762</c:v>
                </c:pt>
                <c:pt idx="619">
                  <c:v>1.7672999999999994</c:v>
                </c:pt>
                <c:pt idx="620">
                  <c:v>1.7705000000000002</c:v>
                </c:pt>
                <c:pt idx="621">
                  <c:v>1.7750999999999995</c:v>
                </c:pt>
                <c:pt idx="622">
                  <c:v>1.7776999999999992</c:v>
                </c:pt>
                <c:pt idx="623">
                  <c:v>1.7806999999999993</c:v>
                </c:pt>
                <c:pt idx="624">
                  <c:v>1.7843</c:v>
                </c:pt>
                <c:pt idx="625">
                  <c:v>1.7877999999999992</c:v>
                </c:pt>
                <c:pt idx="626">
                  <c:v>1.7913999999999992</c:v>
                </c:pt>
                <c:pt idx="627">
                  <c:v>1.7950999999999995</c:v>
                </c:pt>
                <c:pt idx="628">
                  <c:v>1.7988</c:v>
                </c:pt>
                <c:pt idx="629">
                  <c:v>1.8024</c:v>
                </c:pt>
                <c:pt idx="630">
                  <c:v>1.8056999999999992</c:v>
                </c:pt>
                <c:pt idx="631">
                  <c:v>1.8090999999999993</c:v>
                </c:pt>
                <c:pt idx="632">
                  <c:v>1.8123999999999998</c:v>
                </c:pt>
                <c:pt idx="633">
                  <c:v>1.8154999999999994</c:v>
                </c:pt>
                <c:pt idx="634">
                  <c:v>1.8180999999999998</c:v>
                </c:pt>
                <c:pt idx="635">
                  <c:v>1.8206000000000002</c:v>
                </c:pt>
                <c:pt idx="636">
                  <c:v>1.8236999999999994</c:v>
                </c:pt>
              </c:numCache>
            </c:numRef>
          </c:xVal>
          <c:yVal>
            <c:numRef>
              <c:f>'178-8020-2'!$B$3:$B$638</c:f>
              <c:numCache>
                <c:formatCode>General</c:formatCode>
                <c:ptCount val="636"/>
                <c:pt idx="0">
                  <c:v>-5.9510000000000028E-2</c:v>
                </c:pt>
                <c:pt idx="1">
                  <c:v>-5.9984000000000023E-2</c:v>
                </c:pt>
                <c:pt idx="2">
                  <c:v>-6.0457000000000025E-2</c:v>
                </c:pt>
                <c:pt idx="3">
                  <c:v>-6.0929999999999998E-2</c:v>
                </c:pt>
                <c:pt idx="4">
                  <c:v>-6.1403000000000013E-2</c:v>
                </c:pt>
                <c:pt idx="5">
                  <c:v>-8.9247000000000007E-2</c:v>
                </c:pt>
                <c:pt idx="6">
                  <c:v>-0.11743000000000002</c:v>
                </c:pt>
                <c:pt idx="7">
                  <c:v>-0.14562</c:v>
                </c:pt>
                <c:pt idx="8">
                  <c:v>-0.17380000000000001</c:v>
                </c:pt>
                <c:pt idx="9">
                  <c:v>-0.20199000000000009</c:v>
                </c:pt>
                <c:pt idx="10">
                  <c:v>-0.23016999999999999</c:v>
                </c:pt>
                <c:pt idx="11">
                  <c:v>-5.0779000000000012E-2</c:v>
                </c:pt>
                <c:pt idx="12">
                  <c:v>-3.8919000000000002E-2</c:v>
                </c:pt>
                <c:pt idx="13">
                  <c:v>-2.7060000000000011E-2</c:v>
                </c:pt>
                <c:pt idx="14">
                  <c:v>-1.5200000000000003E-2</c:v>
                </c:pt>
                <c:pt idx="15">
                  <c:v>-3.3408000000000014E-3</c:v>
                </c:pt>
                <c:pt idx="16">
                  <c:v>8.5187000000000006E-3</c:v>
                </c:pt>
                <c:pt idx="17">
                  <c:v>5.3572000000000027E-4</c:v>
                </c:pt>
                <c:pt idx="18">
                  <c:v>-9.0773E-3</c:v>
                </c:pt>
                <c:pt idx="19">
                  <c:v>-1.8689999999999998E-2</c:v>
                </c:pt>
                <c:pt idx="20">
                  <c:v>-2.8302999999999998E-2</c:v>
                </c:pt>
                <c:pt idx="21">
                  <c:v>-3.7916000000000005E-2</c:v>
                </c:pt>
                <c:pt idx="22">
                  <c:v>-4.7529000000000002E-2</c:v>
                </c:pt>
                <c:pt idx="23">
                  <c:v>-5.6813000000000023E-2</c:v>
                </c:pt>
                <c:pt idx="24">
                  <c:v>-6.6002000000000019E-2</c:v>
                </c:pt>
                <c:pt idx="25">
                  <c:v>-7.5190999999999994E-2</c:v>
                </c:pt>
                <c:pt idx="26">
                  <c:v>-8.4379000000000023E-2</c:v>
                </c:pt>
                <c:pt idx="27">
                  <c:v>-9.3568000000000082E-2</c:v>
                </c:pt>
                <c:pt idx="28">
                  <c:v>-4.3170999999999987E-2</c:v>
                </c:pt>
                <c:pt idx="29">
                  <c:v>-9.5147000000000027E-3</c:v>
                </c:pt>
                <c:pt idx="30">
                  <c:v>-2.7071000000000026E-2</c:v>
                </c:pt>
                <c:pt idx="31">
                  <c:v>-4.4627000000000014E-2</c:v>
                </c:pt>
                <c:pt idx="32">
                  <c:v>-6.2184000000000003E-2</c:v>
                </c:pt>
                <c:pt idx="33">
                  <c:v>-6.5872000000000014E-2</c:v>
                </c:pt>
                <c:pt idx="34">
                  <c:v>-3.8327E-2</c:v>
                </c:pt>
                <c:pt idx="35">
                  <c:v>-2.7699000000000015E-2</c:v>
                </c:pt>
                <c:pt idx="36">
                  <c:v>-2.0566999999999988E-2</c:v>
                </c:pt>
                <c:pt idx="37">
                  <c:v>-1.3436E-2</c:v>
                </c:pt>
                <c:pt idx="38">
                  <c:v>-6.3038000000000026E-3</c:v>
                </c:pt>
                <c:pt idx="39">
                  <c:v>8.2802000000000027E-4</c:v>
                </c:pt>
                <c:pt idx="40">
                  <c:v>7.9598000000000047E-3</c:v>
                </c:pt>
                <c:pt idx="41">
                  <c:v>3.422300000000001E-2</c:v>
                </c:pt>
                <c:pt idx="42">
                  <c:v>6.2293000000000029E-2</c:v>
                </c:pt>
                <c:pt idx="43">
                  <c:v>9.0364000000000028E-2</c:v>
                </c:pt>
                <c:pt idx="44">
                  <c:v>9.6275000000000041E-2</c:v>
                </c:pt>
                <c:pt idx="45">
                  <c:v>9.2832000000000012E-2</c:v>
                </c:pt>
                <c:pt idx="46">
                  <c:v>8.9390000000000025E-2</c:v>
                </c:pt>
                <c:pt idx="47">
                  <c:v>8.5948000000000024E-2</c:v>
                </c:pt>
                <c:pt idx="48">
                  <c:v>8.2506000000000024E-2</c:v>
                </c:pt>
                <c:pt idx="49">
                  <c:v>7.9064000000000037E-2</c:v>
                </c:pt>
                <c:pt idx="50">
                  <c:v>7.5621999999999995E-2</c:v>
                </c:pt>
                <c:pt idx="51">
                  <c:v>7.2179999999999994E-2</c:v>
                </c:pt>
                <c:pt idx="52">
                  <c:v>6.8737999999999994E-2</c:v>
                </c:pt>
                <c:pt idx="53">
                  <c:v>6.5296000000000048E-2</c:v>
                </c:pt>
                <c:pt idx="54">
                  <c:v>6.1853999999999999E-2</c:v>
                </c:pt>
                <c:pt idx="55">
                  <c:v>5.8412000000000033E-2</c:v>
                </c:pt>
                <c:pt idx="56">
                  <c:v>5.4970000000000012E-2</c:v>
                </c:pt>
                <c:pt idx="57">
                  <c:v>5.1526999999999996E-2</c:v>
                </c:pt>
                <c:pt idx="58">
                  <c:v>-0.10524000000000004</c:v>
                </c:pt>
                <c:pt idx="59">
                  <c:v>-5.0642E-2</c:v>
                </c:pt>
                <c:pt idx="60">
                  <c:v>3.9546E-3</c:v>
                </c:pt>
                <c:pt idx="61">
                  <c:v>3.2891000000000017E-2</c:v>
                </c:pt>
                <c:pt idx="62">
                  <c:v>3.2182000000000002E-2</c:v>
                </c:pt>
                <c:pt idx="63">
                  <c:v>3.1473000000000022E-2</c:v>
                </c:pt>
                <c:pt idx="64">
                  <c:v>3.0762999999999999E-2</c:v>
                </c:pt>
                <c:pt idx="65">
                  <c:v>3.0054000000000001E-2</c:v>
                </c:pt>
                <c:pt idx="66">
                  <c:v>2.9345000000000006E-2</c:v>
                </c:pt>
                <c:pt idx="67">
                  <c:v>2.8635000000000015E-2</c:v>
                </c:pt>
                <c:pt idx="68">
                  <c:v>2.7925999999999999E-2</c:v>
                </c:pt>
                <c:pt idx="69">
                  <c:v>2.7216000000000011E-2</c:v>
                </c:pt>
                <c:pt idx="70">
                  <c:v>2.6506999999999999E-2</c:v>
                </c:pt>
                <c:pt idx="71">
                  <c:v>2.5797999999999998E-2</c:v>
                </c:pt>
                <c:pt idx="72">
                  <c:v>2.5088000000000006E-2</c:v>
                </c:pt>
                <c:pt idx="73">
                  <c:v>2.4379000000000001E-2</c:v>
                </c:pt>
                <c:pt idx="74">
                  <c:v>2.367000000000001E-2</c:v>
                </c:pt>
                <c:pt idx="75">
                  <c:v>2.2960000000000001E-2</c:v>
                </c:pt>
                <c:pt idx="76">
                  <c:v>2.2251000000000017E-2</c:v>
                </c:pt>
                <c:pt idx="77">
                  <c:v>2.1542000000000002E-2</c:v>
                </c:pt>
                <c:pt idx="78">
                  <c:v>3.2736000000000001E-2</c:v>
                </c:pt>
                <c:pt idx="79">
                  <c:v>5.8007000000000003E-2</c:v>
                </c:pt>
                <c:pt idx="80">
                  <c:v>8.3277000000000004E-2</c:v>
                </c:pt>
                <c:pt idx="81">
                  <c:v>0.10854999999999998</c:v>
                </c:pt>
                <c:pt idx="82">
                  <c:v>0.13381999999999999</c:v>
                </c:pt>
                <c:pt idx="83">
                  <c:v>0.15909000000000009</c:v>
                </c:pt>
                <c:pt idx="84">
                  <c:v>0.18436000000000008</c:v>
                </c:pt>
                <c:pt idx="85">
                  <c:v>0.20963000000000001</c:v>
                </c:pt>
                <c:pt idx="86">
                  <c:v>0.23490000000000008</c:v>
                </c:pt>
                <c:pt idx="87">
                  <c:v>0.26017000000000001</c:v>
                </c:pt>
                <c:pt idx="88">
                  <c:v>0.28544000000000008</c:v>
                </c:pt>
                <c:pt idx="89">
                  <c:v>0.31071000000000021</c:v>
                </c:pt>
                <c:pt idx="90">
                  <c:v>0.39684000000000036</c:v>
                </c:pt>
                <c:pt idx="91">
                  <c:v>0.57633999999999996</c:v>
                </c:pt>
                <c:pt idx="92">
                  <c:v>0.75584000000000051</c:v>
                </c:pt>
                <c:pt idx="93">
                  <c:v>0.95228999999999997</c:v>
                </c:pt>
                <c:pt idx="94">
                  <c:v>1.1538999999999993</c:v>
                </c:pt>
                <c:pt idx="95">
                  <c:v>1.3553999999999993</c:v>
                </c:pt>
                <c:pt idx="96">
                  <c:v>1.5569999999999993</c:v>
                </c:pt>
                <c:pt idx="97">
                  <c:v>1.776</c:v>
                </c:pt>
                <c:pt idx="98">
                  <c:v>2.0886999999999998</c:v>
                </c:pt>
                <c:pt idx="99">
                  <c:v>2.3654999999999986</c:v>
                </c:pt>
                <c:pt idx="100">
                  <c:v>2.6359999999999997</c:v>
                </c:pt>
                <c:pt idx="101">
                  <c:v>2.9064999999999985</c:v>
                </c:pt>
                <c:pt idx="102">
                  <c:v>3.2770999999999999</c:v>
                </c:pt>
                <c:pt idx="103">
                  <c:v>3.6162999999999985</c:v>
                </c:pt>
                <c:pt idx="104">
                  <c:v>3.8472</c:v>
                </c:pt>
                <c:pt idx="105">
                  <c:v>4.2401999999999997</c:v>
                </c:pt>
                <c:pt idx="106">
                  <c:v>4.6333000000000002</c:v>
                </c:pt>
                <c:pt idx="107">
                  <c:v>5.0263</c:v>
                </c:pt>
                <c:pt idx="108">
                  <c:v>5.4193000000000024</c:v>
                </c:pt>
                <c:pt idx="109">
                  <c:v>5.766</c:v>
                </c:pt>
                <c:pt idx="110">
                  <c:v>6.1058999999999974</c:v>
                </c:pt>
                <c:pt idx="111">
                  <c:v>6.4458000000000002</c:v>
                </c:pt>
                <c:pt idx="112">
                  <c:v>6.7857000000000003</c:v>
                </c:pt>
                <c:pt idx="113">
                  <c:v>7.1255999999999977</c:v>
                </c:pt>
                <c:pt idx="114">
                  <c:v>7.4654999999999996</c:v>
                </c:pt>
                <c:pt idx="115">
                  <c:v>7.8053999999999997</c:v>
                </c:pt>
                <c:pt idx="116">
                  <c:v>8.1453000000000007</c:v>
                </c:pt>
                <c:pt idx="117">
                  <c:v>8.460400000000007</c:v>
                </c:pt>
                <c:pt idx="118">
                  <c:v>8.7395000000000014</c:v>
                </c:pt>
                <c:pt idx="119">
                  <c:v>9.0186000000000011</c:v>
                </c:pt>
                <c:pt idx="120">
                  <c:v>9.2977999999999987</c:v>
                </c:pt>
                <c:pt idx="121">
                  <c:v>9.5769000000000002</c:v>
                </c:pt>
                <c:pt idx="122">
                  <c:v>9.8560000000000088</c:v>
                </c:pt>
                <c:pt idx="123">
                  <c:v>10.138999999999999</c:v>
                </c:pt>
                <c:pt idx="124">
                  <c:v>10.461</c:v>
                </c:pt>
                <c:pt idx="125">
                  <c:v>10.782</c:v>
                </c:pt>
                <c:pt idx="126">
                  <c:v>11.085000000000004</c:v>
                </c:pt>
                <c:pt idx="127">
                  <c:v>11.363000000000005</c:v>
                </c:pt>
                <c:pt idx="128">
                  <c:v>11.639999999999999</c:v>
                </c:pt>
                <c:pt idx="129">
                  <c:v>11.918000000000001</c:v>
                </c:pt>
                <c:pt idx="130">
                  <c:v>12.196</c:v>
                </c:pt>
                <c:pt idx="131">
                  <c:v>12.473000000000004</c:v>
                </c:pt>
                <c:pt idx="132">
                  <c:v>12.751000000000001</c:v>
                </c:pt>
                <c:pt idx="133">
                  <c:v>13.191000000000001</c:v>
                </c:pt>
                <c:pt idx="134">
                  <c:v>13.667</c:v>
                </c:pt>
                <c:pt idx="135">
                  <c:v>14.141999999999999</c:v>
                </c:pt>
                <c:pt idx="136">
                  <c:v>14.617999999999999</c:v>
                </c:pt>
                <c:pt idx="137">
                  <c:v>15.159000000000002</c:v>
                </c:pt>
                <c:pt idx="138">
                  <c:v>15.707000000000001</c:v>
                </c:pt>
                <c:pt idx="139">
                  <c:v>16.22</c:v>
                </c:pt>
                <c:pt idx="140">
                  <c:v>16.733000000000001</c:v>
                </c:pt>
                <c:pt idx="141">
                  <c:v>17.245999999999984</c:v>
                </c:pt>
                <c:pt idx="142">
                  <c:v>17.759</c:v>
                </c:pt>
                <c:pt idx="143">
                  <c:v>18.271999999999988</c:v>
                </c:pt>
                <c:pt idx="144">
                  <c:v>18.784999999999989</c:v>
                </c:pt>
                <c:pt idx="145">
                  <c:v>19.306000000000001</c:v>
                </c:pt>
                <c:pt idx="146">
                  <c:v>19.841999999999999</c:v>
                </c:pt>
                <c:pt idx="147">
                  <c:v>20.378</c:v>
                </c:pt>
                <c:pt idx="148">
                  <c:v>20.914999999999999</c:v>
                </c:pt>
                <c:pt idx="149">
                  <c:v>21.451000000000001</c:v>
                </c:pt>
                <c:pt idx="150">
                  <c:v>21.987999999999989</c:v>
                </c:pt>
                <c:pt idx="151">
                  <c:v>22.524000000000001</c:v>
                </c:pt>
                <c:pt idx="152">
                  <c:v>23.06</c:v>
                </c:pt>
                <c:pt idx="153">
                  <c:v>23.597000000000001</c:v>
                </c:pt>
                <c:pt idx="154">
                  <c:v>24.132999999999999</c:v>
                </c:pt>
                <c:pt idx="155">
                  <c:v>24.669</c:v>
                </c:pt>
                <c:pt idx="156">
                  <c:v>25.206</c:v>
                </c:pt>
                <c:pt idx="157">
                  <c:v>25.742999999999984</c:v>
                </c:pt>
                <c:pt idx="158">
                  <c:v>26.27999999999999</c:v>
                </c:pt>
                <c:pt idx="159">
                  <c:v>26.817000000000011</c:v>
                </c:pt>
                <c:pt idx="160">
                  <c:v>27.353999999999999</c:v>
                </c:pt>
                <c:pt idx="161">
                  <c:v>27.943999999999988</c:v>
                </c:pt>
                <c:pt idx="162">
                  <c:v>28.545000000000002</c:v>
                </c:pt>
                <c:pt idx="163">
                  <c:v>29.146000000000001</c:v>
                </c:pt>
                <c:pt idx="164">
                  <c:v>29.747</c:v>
                </c:pt>
                <c:pt idx="165">
                  <c:v>30.315000000000001</c:v>
                </c:pt>
                <c:pt idx="166">
                  <c:v>30.878</c:v>
                </c:pt>
                <c:pt idx="167">
                  <c:v>31.44199999999999</c:v>
                </c:pt>
                <c:pt idx="168">
                  <c:v>32.005000000000003</c:v>
                </c:pt>
                <c:pt idx="169">
                  <c:v>32.569000000000003</c:v>
                </c:pt>
                <c:pt idx="170">
                  <c:v>33.132000000000012</c:v>
                </c:pt>
                <c:pt idx="171">
                  <c:v>33.655000000000001</c:v>
                </c:pt>
                <c:pt idx="172">
                  <c:v>34.125000000000021</c:v>
                </c:pt>
                <c:pt idx="173">
                  <c:v>34.594000000000001</c:v>
                </c:pt>
                <c:pt idx="174">
                  <c:v>35.064</c:v>
                </c:pt>
                <c:pt idx="175">
                  <c:v>36.046000000000006</c:v>
                </c:pt>
                <c:pt idx="176">
                  <c:v>36.668000000000013</c:v>
                </c:pt>
                <c:pt idx="177">
                  <c:v>37.290000000000013</c:v>
                </c:pt>
                <c:pt idx="178">
                  <c:v>37.913000000000004</c:v>
                </c:pt>
                <c:pt idx="179">
                  <c:v>38.535000000000011</c:v>
                </c:pt>
                <c:pt idx="180">
                  <c:v>39.157000000000004</c:v>
                </c:pt>
                <c:pt idx="181">
                  <c:v>39.78</c:v>
                </c:pt>
                <c:pt idx="182">
                  <c:v>40.402000000000001</c:v>
                </c:pt>
                <c:pt idx="183">
                  <c:v>41.024000000000001</c:v>
                </c:pt>
                <c:pt idx="184">
                  <c:v>41.646000000000001</c:v>
                </c:pt>
                <c:pt idx="185">
                  <c:v>42.269000000000013</c:v>
                </c:pt>
                <c:pt idx="186">
                  <c:v>42.884999999999998</c:v>
                </c:pt>
                <c:pt idx="187">
                  <c:v>43.499000000000002</c:v>
                </c:pt>
                <c:pt idx="188">
                  <c:v>44.114000000000004</c:v>
                </c:pt>
                <c:pt idx="189">
                  <c:v>44.728000000000023</c:v>
                </c:pt>
                <c:pt idx="190">
                  <c:v>45.343000000000004</c:v>
                </c:pt>
                <c:pt idx="191">
                  <c:v>45.983999999999995</c:v>
                </c:pt>
                <c:pt idx="192">
                  <c:v>46.666000000000011</c:v>
                </c:pt>
                <c:pt idx="193">
                  <c:v>47.347999999999999</c:v>
                </c:pt>
                <c:pt idx="194">
                  <c:v>48.03</c:v>
                </c:pt>
                <c:pt idx="195">
                  <c:v>48.711000000000006</c:v>
                </c:pt>
                <c:pt idx="196">
                  <c:v>49.393000000000001</c:v>
                </c:pt>
                <c:pt idx="197">
                  <c:v>50.075000000000003</c:v>
                </c:pt>
                <c:pt idx="198">
                  <c:v>50.757000000000005</c:v>
                </c:pt>
                <c:pt idx="199">
                  <c:v>51.446999999999996</c:v>
                </c:pt>
                <c:pt idx="200">
                  <c:v>52.178000000000011</c:v>
                </c:pt>
                <c:pt idx="201">
                  <c:v>52.909000000000006</c:v>
                </c:pt>
                <c:pt idx="202">
                  <c:v>53.64</c:v>
                </c:pt>
                <c:pt idx="203">
                  <c:v>54.370999999999995</c:v>
                </c:pt>
                <c:pt idx="204">
                  <c:v>55.102000000000011</c:v>
                </c:pt>
                <c:pt idx="205">
                  <c:v>55.833000000000006</c:v>
                </c:pt>
                <c:pt idx="206">
                  <c:v>56.564</c:v>
                </c:pt>
                <c:pt idx="207">
                  <c:v>57.295000000000023</c:v>
                </c:pt>
                <c:pt idx="208">
                  <c:v>57.478000000000002</c:v>
                </c:pt>
                <c:pt idx="209">
                  <c:v>58.115000000000002</c:v>
                </c:pt>
                <c:pt idx="210">
                  <c:v>58.864000000000004</c:v>
                </c:pt>
                <c:pt idx="211">
                  <c:v>59.613</c:v>
                </c:pt>
                <c:pt idx="212">
                  <c:v>60.362000000000002</c:v>
                </c:pt>
                <c:pt idx="213">
                  <c:v>61.111000000000004</c:v>
                </c:pt>
                <c:pt idx="214">
                  <c:v>61.86</c:v>
                </c:pt>
                <c:pt idx="215">
                  <c:v>62.609000000000002</c:v>
                </c:pt>
                <c:pt idx="216">
                  <c:v>63.357999999999997</c:v>
                </c:pt>
                <c:pt idx="217">
                  <c:v>64.10599999999998</c:v>
                </c:pt>
                <c:pt idx="218">
                  <c:v>64.849000000000004</c:v>
                </c:pt>
                <c:pt idx="219">
                  <c:v>65.592000000000013</c:v>
                </c:pt>
                <c:pt idx="220">
                  <c:v>66.335999999999999</c:v>
                </c:pt>
                <c:pt idx="221">
                  <c:v>67.078999999999979</c:v>
                </c:pt>
                <c:pt idx="222">
                  <c:v>67.821999999999989</c:v>
                </c:pt>
                <c:pt idx="223">
                  <c:v>68.566000000000003</c:v>
                </c:pt>
                <c:pt idx="224">
                  <c:v>69.308999999999983</c:v>
                </c:pt>
                <c:pt idx="225">
                  <c:v>70.051999999999992</c:v>
                </c:pt>
                <c:pt idx="226">
                  <c:v>70.8</c:v>
                </c:pt>
                <c:pt idx="227">
                  <c:v>71.551000000000002</c:v>
                </c:pt>
                <c:pt idx="228">
                  <c:v>72.301000000000002</c:v>
                </c:pt>
                <c:pt idx="229">
                  <c:v>73.051999999999992</c:v>
                </c:pt>
                <c:pt idx="230">
                  <c:v>73.801999999999992</c:v>
                </c:pt>
                <c:pt idx="231">
                  <c:v>74.552999999999983</c:v>
                </c:pt>
                <c:pt idx="232">
                  <c:v>75.302999999999983</c:v>
                </c:pt>
                <c:pt idx="233">
                  <c:v>76.054000000000002</c:v>
                </c:pt>
                <c:pt idx="234">
                  <c:v>76.804999999999993</c:v>
                </c:pt>
                <c:pt idx="235">
                  <c:v>77.554999999999993</c:v>
                </c:pt>
                <c:pt idx="236">
                  <c:v>78.305999999999983</c:v>
                </c:pt>
                <c:pt idx="237">
                  <c:v>79.021999999999991</c:v>
                </c:pt>
                <c:pt idx="238">
                  <c:v>79.736000000000004</c:v>
                </c:pt>
                <c:pt idx="239">
                  <c:v>80.449000000000026</c:v>
                </c:pt>
                <c:pt idx="240">
                  <c:v>81.161999999999992</c:v>
                </c:pt>
                <c:pt idx="241">
                  <c:v>81.875999999999962</c:v>
                </c:pt>
                <c:pt idx="242">
                  <c:v>82.588999999999999</c:v>
                </c:pt>
                <c:pt idx="243">
                  <c:v>83.302999999999983</c:v>
                </c:pt>
                <c:pt idx="244">
                  <c:v>84.016000000000005</c:v>
                </c:pt>
                <c:pt idx="245">
                  <c:v>84.73</c:v>
                </c:pt>
                <c:pt idx="246">
                  <c:v>85.461000000000027</c:v>
                </c:pt>
                <c:pt idx="247">
                  <c:v>86.269000000000005</c:v>
                </c:pt>
                <c:pt idx="248">
                  <c:v>87.076999999999998</c:v>
                </c:pt>
                <c:pt idx="249">
                  <c:v>87.884</c:v>
                </c:pt>
                <c:pt idx="250">
                  <c:v>88.691999999999993</c:v>
                </c:pt>
                <c:pt idx="251">
                  <c:v>89.5</c:v>
                </c:pt>
                <c:pt idx="252">
                  <c:v>90.307999999999993</c:v>
                </c:pt>
                <c:pt idx="253">
                  <c:v>91.114999999999995</c:v>
                </c:pt>
                <c:pt idx="254">
                  <c:v>91.923000000000002</c:v>
                </c:pt>
                <c:pt idx="255">
                  <c:v>92.730999999999995</c:v>
                </c:pt>
                <c:pt idx="256">
                  <c:v>93.539000000000001</c:v>
                </c:pt>
                <c:pt idx="257">
                  <c:v>94.346000000000004</c:v>
                </c:pt>
                <c:pt idx="258">
                  <c:v>95.153999999999982</c:v>
                </c:pt>
                <c:pt idx="259">
                  <c:v>95.962000000000003</c:v>
                </c:pt>
                <c:pt idx="260">
                  <c:v>96.77</c:v>
                </c:pt>
                <c:pt idx="261">
                  <c:v>97.577999999999989</c:v>
                </c:pt>
                <c:pt idx="262">
                  <c:v>98.384999999999991</c:v>
                </c:pt>
                <c:pt idx="263">
                  <c:v>99.206000000000003</c:v>
                </c:pt>
                <c:pt idx="264">
                  <c:v>100.08</c:v>
                </c:pt>
                <c:pt idx="265">
                  <c:v>100.96000000000002</c:v>
                </c:pt>
                <c:pt idx="266">
                  <c:v>101.83</c:v>
                </c:pt>
                <c:pt idx="267">
                  <c:v>102.71000000000002</c:v>
                </c:pt>
                <c:pt idx="268">
                  <c:v>103.57</c:v>
                </c:pt>
                <c:pt idx="269">
                  <c:v>104.34</c:v>
                </c:pt>
                <c:pt idx="270">
                  <c:v>105.1</c:v>
                </c:pt>
                <c:pt idx="271">
                  <c:v>105.86999999999999</c:v>
                </c:pt>
                <c:pt idx="272">
                  <c:v>106.72</c:v>
                </c:pt>
                <c:pt idx="273">
                  <c:v>107.95</c:v>
                </c:pt>
                <c:pt idx="274">
                  <c:v>108.92</c:v>
                </c:pt>
                <c:pt idx="275">
                  <c:v>109.82</c:v>
                </c:pt>
                <c:pt idx="276">
                  <c:v>110.73</c:v>
                </c:pt>
                <c:pt idx="277">
                  <c:v>111.64</c:v>
                </c:pt>
                <c:pt idx="278">
                  <c:v>112.54</c:v>
                </c:pt>
                <c:pt idx="279">
                  <c:v>113.45</c:v>
                </c:pt>
                <c:pt idx="280">
                  <c:v>114.36</c:v>
                </c:pt>
                <c:pt idx="281">
                  <c:v>115.27</c:v>
                </c:pt>
                <c:pt idx="282">
                  <c:v>116.16999999999999</c:v>
                </c:pt>
                <c:pt idx="283">
                  <c:v>117.08</c:v>
                </c:pt>
                <c:pt idx="284">
                  <c:v>117.99000000000002</c:v>
                </c:pt>
                <c:pt idx="285">
                  <c:v>118.89</c:v>
                </c:pt>
                <c:pt idx="286">
                  <c:v>119.8</c:v>
                </c:pt>
                <c:pt idx="287">
                  <c:v>120.71000000000002</c:v>
                </c:pt>
                <c:pt idx="288">
                  <c:v>121.61999999999999</c:v>
                </c:pt>
                <c:pt idx="289">
                  <c:v>122.52</c:v>
                </c:pt>
                <c:pt idx="290">
                  <c:v>123.43</c:v>
                </c:pt>
                <c:pt idx="291">
                  <c:v>124.33</c:v>
                </c:pt>
                <c:pt idx="292">
                  <c:v>125.22</c:v>
                </c:pt>
                <c:pt idx="293">
                  <c:v>126.11</c:v>
                </c:pt>
                <c:pt idx="294">
                  <c:v>127</c:v>
                </c:pt>
                <c:pt idx="295">
                  <c:v>127.88</c:v>
                </c:pt>
                <c:pt idx="296">
                  <c:v>128.76999999999998</c:v>
                </c:pt>
                <c:pt idx="297">
                  <c:v>129.66</c:v>
                </c:pt>
                <c:pt idx="298">
                  <c:v>130.54</c:v>
                </c:pt>
                <c:pt idx="299">
                  <c:v>131.43</c:v>
                </c:pt>
                <c:pt idx="300">
                  <c:v>132.32000000000008</c:v>
                </c:pt>
                <c:pt idx="301">
                  <c:v>133.19999999999999</c:v>
                </c:pt>
                <c:pt idx="302">
                  <c:v>134.09</c:v>
                </c:pt>
                <c:pt idx="303">
                  <c:v>134.97999999999999</c:v>
                </c:pt>
                <c:pt idx="304">
                  <c:v>135.86000000000001</c:v>
                </c:pt>
                <c:pt idx="305">
                  <c:v>136.75</c:v>
                </c:pt>
                <c:pt idx="306">
                  <c:v>137.63999999999999</c:v>
                </c:pt>
                <c:pt idx="307">
                  <c:v>138.52000000000001</c:v>
                </c:pt>
                <c:pt idx="308">
                  <c:v>139.41</c:v>
                </c:pt>
                <c:pt idx="309">
                  <c:v>140.30000000000001</c:v>
                </c:pt>
                <c:pt idx="310">
                  <c:v>141.19</c:v>
                </c:pt>
                <c:pt idx="311">
                  <c:v>142.07</c:v>
                </c:pt>
                <c:pt idx="312">
                  <c:v>142.96</c:v>
                </c:pt>
                <c:pt idx="313">
                  <c:v>143.85000000000008</c:v>
                </c:pt>
                <c:pt idx="314">
                  <c:v>144.72999999999999</c:v>
                </c:pt>
                <c:pt idx="315">
                  <c:v>145.62</c:v>
                </c:pt>
                <c:pt idx="316">
                  <c:v>146.51</c:v>
                </c:pt>
                <c:pt idx="317">
                  <c:v>147.38000000000008</c:v>
                </c:pt>
                <c:pt idx="318">
                  <c:v>148.1</c:v>
                </c:pt>
                <c:pt idx="319">
                  <c:v>148.81</c:v>
                </c:pt>
                <c:pt idx="320">
                  <c:v>149.53</c:v>
                </c:pt>
                <c:pt idx="321">
                  <c:v>150.16</c:v>
                </c:pt>
                <c:pt idx="322">
                  <c:v>150.23999999999998</c:v>
                </c:pt>
                <c:pt idx="323">
                  <c:v>150.65</c:v>
                </c:pt>
                <c:pt idx="324">
                  <c:v>151.31</c:v>
                </c:pt>
                <c:pt idx="325">
                  <c:v>151.97999999999999</c:v>
                </c:pt>
                <c:pt idx="326">
                  <c:v>152.65</c:v>
                </c:pt>
                <c:pt idx="327">
                  <c:v>153.31</c:v>
                </c:pt>
                <c:pt idx="328">
                  <c:v>153.97999999999999</c:v>
                </c:pt>
                <c:pt idx="329">
                  <c:v>154.63999999999999</c:v>
                </c:pt>
                <c:pt idx="330">
                  <c:v>155.31</c:v>
                </c:pt>
                <c:pt idx="331">
                  <c:v>155.91</c:v>
                </c:pt>
                <c:pt idx="332">
                  <c:v>156.47999999999999</c:v>
                </c:pt>
                <c:pt idx="333">
                  <c:v>157.04</c:v>
                </c:pt>
                <c:pt idx="334">
                  <c:v>157.60999999999999</c:v>
                </c:pt>
                <c:pt idx="335">
                  <c:v>158.18</c:v>
                </c:pt>
                <c:pt idx="336">
                  <c:v>158.75</c:v>
                </c:pt>
                <c:pt idx="337">
                  <c:v>159.31</c:v>
                </c:pt>
                <c:pt idx="338">
                  <c:v>159.88000000000008</c:v>
                </c:pt>
                <c:pt idx="339">
                  <c:v>160.35000000000008</c:v>
                </c:pt>
                <c:pt idx="340">
                  <c:v>160.79</c:v>
                </c:pt>
                <c:pt idx="341">
                  <c:v>161.22999999999999</c:v>
                </c:pt>
                <c:pt idx="342">
                  <c:v>161.66999999999999</c:v>
                </c:pt>
                <c:pt idx="343">
                  <c:v>162.12</c:v>
                </c:pt>
                <c:pt idx="344">
                  <c:v>162.57</c:v>
                </c:pt>
                <c:pt idx="345">
                  <c:v>163.01</c:v>
                </c:pt>
                <c:pt idx="346">
                  <c:v>163.46</c:v>
                </c:pt>
                <c:pt idx="347">
                  <c:v>163.9</c:v>
                </c:pt>
                <c:pt idx="348">
                  <c:v>164.32000000000008</c:v>
                </c:pt>
                <c:pt idx="349">
                  <c:v>164.56</c:v>
                </c:pt>
                <c:pt idx="350">
                  <c:v>164.79</c:v>
                </c:pt>
                <c:pt idx="351">
                  <c:v>165.03</c:v>
                </c:pt>
                <c:pt idx="352">
                  <c:v>165.1</c:v>
                </c:pt>
                <c:pt idx="353">
                  <c:v>164.85000000000008</c:v>
                </c:pt>
                <c:pt idx="354">
                  <c:v>164.6</c:v>
                </c:pt>
                <c:pt idx="355">
                  <c:v>164.35000000000008</c:v>
                </c:pt>
                <c:pt idx="356">
                  <c:v>163.13</c:v>
                </c:pt>
                <c:pt idx="357">
                  <c:v>162.57</c:v>
                </c:pt>
                <c:pt idx="358">
                  <c:v>162.39000000000001</c:v>
                </c:pt>
                <c:pt idx="359">
                  <c:v>162.20999999999998</c:v>
                </c:pt>
                <c:pt idx="360">
                  <c:v>162.04</c:v>
                </c:pt>
                <c:pt idx="361">
                  <c:v>161.86000000000001</c:v>
                </c:pt>
                <c:pt idx="362">
                  <c:v>161.68</c:v>
                </c:pt>
                <c:pt idx="363">
                  <c:v>161.5</c:v>
                </c:pt>
                <c:pt idx="364">
                  <c:v>161.32000000000008</c:v>
                </c:pt>
                <c:pt idx="365">
                  <c:v>161.13999999999999</c:v>
                </c:pt>
                <c:pt idx="366">
                  <c:v>160.94999999999999</c:v>
                </c:pt>
                <c:pt idx="367">
                  <c:v>160.56</c:v>
                </c:pt>
                <c:pt idx="368">
                  <c:v>160.18</c:v>
                </c:pt>
                <c:pt idx="369">
                  <c:v>159.79</c:v>
                </c:pt>
                <c:pt idx="370">
                  <c:v>159.41</c:v>
                </c:pt>
                <c:pt idx="371">
                  <c:v>159.04</c:v>
                </c:pt>
                <c:pt idx="372">
                  <c:v>158.68</c:v>
                </c:pt>
                <c:pt idx="373">
                  <c:v>158.31</c:v>
                </c:pt>
                <c:pt idx="374">
                  <c:v>157.94</c:v>
                </c:pt>
                <c:pt idx="375">
                  <c:v>157.57</c:v>
                </c:pt>
                <c:pt idx="376">
                  <c:v>157.20999999999998</c:v>
                </c:pt>
                <c:pt idx="377">
                  <c:v>156.84</c:v>
                </c:pt>
                <c:pt idx="378">
                  <c:v>156.47</c:v>
                </c:pt>
                <c:pt idx="379">
                  <c:v>156.1</c:v>
                </c:pt>
                <c:pt idx="380">
                  <c:v>155.72999999999999</c:v>
                </c:pt>
                <c:pt idx="381">
                  <c:v>155.37</c:v>
                </c:pt>
                <c:pt idx="382">
                  <c:v>155</c:v>
                </c:pt>
                <c:pt idx="383">
                  <c:v>154.63</c:v>
                </c:pt>
                <c:pt idx="384">
                  <c:v>154.26</c:v>
                </c:pt>
                <c:pt idx="385">
                  <c:v>153.9</c:v>
                </c:pt>
                <c:pt idx="386">
                  <c:v>153.53</c:v>
                </c:pt>
                <c:pt idx="387">
                  <c:v>153.16</c:v>
                </c:pt>
                <c:pt idx="388">
                  <c:v>152.79</c:v>
                </c:pt>
                <c:pt idx="389">
                  <c:v>152.43</c:v>
                </c:pt>
                <c:pt idx="390">
                  <c:v>152.06</c:v>
                </c:pt>
                <c:pt idx="391">
                  <c:v>151.69</c:v>
                </c:pt>
                <c:pt idx="392">
                  <c:v>151.32000000000008</c:v>
                </c:pt>
                <c:pt idx="393">
                  <c:v>150.94999999999999</c:v>
                </c:pt>
                <c:pt idx="394">
                  <c:v>150.59</c:v>
                </c:pt>
                <c:pt idx="395">
                  <c:v>150.22</c:v>
                </c:pt>
                <c:pt idx="396">
                  <c:v>149.85000000000008</c:v>
                </c:pt>
                <c:pt idx="397">
                  <c:v>149.47999999999999</c:v>
                </c:pt>
                <c:pt idx="398">
                  <c:v>148.94999999999999</c:v>
                </c:pt>
                <c:pt idx="399">
                  <c:v>148.23999999999998</c:v>
                </c:pt>
                <c:pt idx="400">
                  <c:v>147.53</c:v>
                </c:pt>
                <c:pt idx="401">
                  <c:v>146.82000000000008</c:v>
                </c:pt>
                <c:pt idx="402">
                  <c:v>146.12</c:v>
                </c:pt>
                <c:pt idx="403">
                  <c:v>145.41</c:v>
                </c:pt>
                <c:pt idx="404">
                  <c:v>144.69999999999999</c:v>
                </c:pt>
                <c:pt idx="405">
                  <c:v>143.99</c:v>
                </c:pt>
                <c:pt idx="406">
                  <c:v>143.29</c:v>
                </c:pt>
                <c:pt idx="407">
                  <c:v>142.58000000000001</c:v>
                </c:pt>
                <c:pt idx="408">
                  <c:v>141.87</c:v>
                </c:pt>
                <c:pt idx="409">
                  <c:v>140.25</c:v>
                </c:pt>
                <c:pt idx="410">
                  <c:v>139.13</c:v>
                </c:pt>
                <c:pt idx="411">
                  <c:v>138.02000000000001</c:v>
                </c:pt>
                <c:pt idx="412">
                  <c:v>136.9</c:v>
                </c:pt>
                <c:pt idx="413">
                  <c:v>135.78</c:v>
                </c:pt>
                <c:pt idx="414">
                  <c:v>134.04</c:v>
                </c:pt>
                <c:pt idx="415">
                  <c:v>132.28</c:v>
                </c:pt>
                <c:pt idx="416">
                  <c:v>130.08000000000001</c:v>
                </c:pt>
                <c:pt idx="417">
                  <c:v>95.408000000000001</c:v>
                </c:pt>
                <c:pt idx="418">
                  <c:v>77.861000000000004</c:v>
                </c:pt>
                <c:pt idx="419">
                  <c:v>75.111999999999995</c:v>
                </c:pt>
                <c:pt idx="420">
                  <c:v>73.25</c:v>
                </c:pt>
                <c:pt idx="421">
                  <c:v>72.971999999999994</c:v>
                </c:pt>
                <c:pt idx="422">
                  <c:v>72.694999999999993</c:v>
                </c:pt>
                <c:pt idx="423">
                  <c:v>72.417000000000044</c:v>
                </c:pt>
                <c:pt idx="424">
                  <c:v>72.14</c:v>
                </c:pt>
                <c:pt idx="425">
                  <c:v>71.863</c:v>
                </c:pt>
                <c:pt idx="426">
                  <c:v>71.584999999999994</c:v>
                </c:pt>
                <c:pt idx="427">
                  <c:v>71.307999999999993</c:v>
                </c:pt>
                <c:pt idx="428">
                  <c:v>71.03</c:v>
                </c:pt>
                <c:pt idx="429">
                  <c:v>70.753</c:v>
                </c:pt>
                <c:pt idx="430">
                  <c:v>70.475999999999999</c:v>
                </c:pt>
                <c:pt idx="431">
                  <c:v>70.197999999999993</c:v>
                </c:pt>
                <c:pt idx="432">
                  <c:v>69.921000000000006</c:v>
                </c:pt>
                <c:pt idx="433">
                  <c:v>69.643000000000001</c:v>
                </c:pt>
                <c:pt idx="434">
                  <c:v>69.366</c:v>
                </c:pt>
                <c:pt idx="435">
                  <c:v>69.087999999999994</c:v>
                </c:pt>
                <c:pt idx="436">
                  <c:v>68.811000000000007</c:v>
                </c:pt>
                <c:pt idx="437">
                  <c:v>68.534000000000006</c:v>
                </c:pt>
                <c:pt idx="438">
                  <c:v>68.256</c:v>
                </c:pt>
                <c:pt idx="439">
                  <c:v>68.683999999999983</c:v>
                </c:pt>
                <c:pt idx="440">
                  <c:v>68.474000000000004</c:v>
                </c:pt>
                <c:pt idx="441">
                  <c:v>68.265000000000001</c:v>
                </c:pt>
                <c:pt idx="442">
                  <c:v>68.054999999999993</c:v>
                </c:pt>
                <c:pt idx="443">
                  <c:v>67.845000000000013</c:v>
                </c:pt>
                <c:pt idx="444">
                  <c:v>67.634999999999991</c:v>
                </c:pt>
                <c:pt idx="445">
                  <c:v>67.424999999999997</c:v>
                </c:pt>
                <c:pt idx="446">
                  <c:v>67.215999999999994</c:v>
                </c:pt>
                <c:pt idx="447">
                  <c:v>67.006</c:v>
                </c:pt>
                <c:pt idx="448">
                  <c:v>66.796000000000006</c:v>
                </c:pt>
                <c:pt idx="449">
                  <c:v>66.585999999999999</c:v>
                </c:pt>
                <c:pt idx="450">
                  <c:v>66.375999999999962</c:v>
                </c:pt>
                <c:pt idx="451">
                  <c:v>66.167000000000002</c:v>
                </c:pt>
                <c:pt idx="452">
                  <c:v>65.956999999999994</c:v>
                </c:pt>
                <c:pt idx="453">
                  <c:v>65.747000000000043</c:v>
                </c:pt>
                <c:pt idx="454">
                  <c:v>65.537000000000006</c:v>
                </c:pt>
                <c:pt idx="455">
                  <c:v>65.301999999999992</c:v>
                </c:pt>
                <c:pt idx="456">
                  <c:v>65.066000000000003</c:v>
                </c:pt>
                <c:pt idx="457">
                  <c:v>64.83</c:v>
                </c:pt>
                <c:pt idx="458">
                  <c:v>64.593999999999994</c:v>
                </c:pt>
                <c:pt idx="459">
                  <c:v>64.35899999999998</c:v>
                </c:pt>
                <c:pt idx="460">
                  <c:v>64.122999999999962</c:v>
                </c:pt>
                <c:pt idx="461">
                  <c:v>63.886999999999993</c:v>
                </c:pt>
                <c:pt idx="462">
                  <c:v>63.650999999999996</c:v>
                </c:pt>
                <c:pt idx="463">
                  <c:v>63.416000000000004</c:v>
                </c:pt>
                <c:pt idx="464">
                  <c:v>63.18</c:v>
                </c:pt>
                <c:pt idx="465">
                  <c:v>62.943999999999996</c:v>
                </c:pt>
                <c:pt idx="466">
                  <c:v>62.729000000000013</c:v>
                </c:pt>
                <c:pt idx="467">
                  <c:v>62.555</c:v>
                </c:pt>
                <c:pt idx="468">
                  <c:v>62.380999999999993</c:v>
                </c:pt>
                <c:pt idx="469">
                  <c:v>62.206000000000003</c:v>
                </c:pt>
                <c:pt idx="470">
                  <c:v>62.032000000000011</c:v>
                </c:pt>
                <c:pt idx="471">
                  <c:v>61.856999999999999</c:v>
                </c:pt>
                <c:pt idx="472">
                  <c:v>61.683</c:v>
                </c:pt>
                <c:pt idx="473">
                  <c:v>61.508000000000003</c:v>
                </c:pt>
                <c:pt idx="474">
                  <c:v>61.333999999999996</c:v>
                </c:pt>
                <c:pt idx="475">
                  <c:v>61.159000000000006</c:v>
                </c:pt>
                <c:pt idx="476">
                  <c:v>60.984999999999999</c:v>
                </c:pt>
                <c:pt idx="477">
                  <c:v>60.809999999999995</c:v>
                </c:pt>
                <c:pt idx="478">
                  <c:v>60.636000000000003</c:v>
                </c:pt>
                <c:pt idx="479">
                  <c:v>60.462000000000003</c:v>
                </c:pt>
                <c:pt idx="480">
                  <c:v>60.287000000000006</c:v>
                </c:pt>
                <c:pt idx="481">
                  <c:v>60.113</c:v>
                </c:pt>
                <c:pt idx="482">
                  <c:v>59.938000000000002</c:v>
                </c:pt>
                <c:pt idx="483">
                  <c:v>59.764000000000003</c:v>
                </c:pt>
                <c:pt idx="484">
                  <c:v>59.589000000000006</c:v>
                </c:pt>
                <c:pt idx="485">
                  <c:v>59.363</c:v>
                </c:pt>
                <c:pt idx="486">
                  <c:v>59.107000000000006</c:v>
                </c:pt>
                <c:pt idx="487">
                  <c:v>58.851999999999997</c:v>
                </c:pt>
                <c:pt idx="488">
                  <c:v>58.596000000000011</c:v>
                </c:pt>
                <c:pt idx="489">
                  <c:v>58.340999999999994</c:v>
                </c:pt>
                <c:pt idx="490">
                  <c:v>58.18</c:v>
                </c:pt>
                <c:pt idx="491">
                  <c:v>58.097000000000001</c:v>
                </c:pt>
                <c:pt idx="492">
                  <c:v>57.87</c:v>
                </c:pt>
                <c:pt idx="493">
                  <c:v>57.621000000000002</c:v>
                </c:pt>
                <c:pt idx="494">
                  <c:v>57.373000000000005</c:v>
                </c:pt>
                <c:pt idx="495">
                  <c:v>57.124000000000002</c:v>
                </c:pt>
                <c:pt idx="496">
                  <c:v>56.876000000000005</c:v>
                </c:pt>
                <c:pt idx="497">
                  <c:v>56.653999999999996</c:v>
                </c:pt>
                <c:pt idx="498">
                  <c:v>56.513000000000005</c:v>
                </c:pt>
                <c:pt idx="499">
                  <c:v>56.372</c:v>
                </c:pt>
                <c:pt idx="500">
                  <c:v>56.231000000000002</c:v>
                </c:pt>
                <c:pt idx="501">
                  <c:v>56.09</c:v>
                </c:pt>
                <c:pt idx="502">
                  <c:v>55.949000000000005</c:v>
                </c:pt>
                <c:pt idx="503">
                  <c:v>55.808</c:v>
                </c:pt>
                <c:pt idx="504">
                  <c:v>55.667000000000002</c:v>
                </c:pt>
                <c:pt idx="505">
                  <c:v>55.508000000000003</c:v>
                </c:pt>
                <c:pt idx="506">
                  <c:v>55.349000000000004</c:v>
                </c:pt>
                <c:pt idx="507">
                  <c:v>55.189</c:v>
                </c:pt>
                <c:pt idx="508">
                  <c:v>55.03</c:v>
                </c:pt>
                <c:pt idx="509">
                  <c:v>54.870999999999995</c:v>
                </c:pt>
                <c:pt idx="510">
                  <c:v>54.712000000000003</c:v>
                </c:pt>
                <c:pt idx="511">
                  <c:v>54.552</c:v>
                </c:pt>
                <c:pt idx="512">
                  <c:v>54.393000000000001</c:v>
                </c:pt>
                <c:pt idx="513">
                  <c:v>54.230000000000011</c:v>
                </c:pt>
                <c:pt idx="514">
                  <c:v>54.059000000000005</c:v>
                </c:pt>
                <c:pt idx="515">
                  <c:v>53.887999999999998</c:v>
                </c:pt>
                <c:pt idx="516">
                  <c:v>53.716000000000001</c:v>
                </c:pt>
                <c:pt idx="517">
                  <c:v>53.545000000000002</c:v>
                </c:pt>
                <c:pt idx="518">
                  <c:v>53.373999999999995</c:v>
                </c:pt>
                <c:pt idx="519">
                  <c:v>53.203000000000003</c:v>
                </c:pt>
                <c:pt idx="520">
                  <c:v>53.045000000000002</c:v>
                </c:pt>
                <c:pt idx="521">
                  <c:v>52.887999999999998</c:v>
                </c:pt>
                <c:pt idx="522">
                  <c:v>52.731000000000002</c:v>
                </c:pt>
                <c:pt idx="523">
                  <c:v>52.574000000000005</c:v>
                </c:pt>
                <c:pt idx="524">
                  <c:v>52.641000000000005</c:v>
                </c:pt>
                <c:pt idx="525">
                  <c:v>52.463000000000001</c:v>
                </c:pt>
                <c:pt idx="526">
                  <c:v>52.284000000000006</c:v>
                </c:pt>
                <c:pt idx="527">
                  <c:v>52.106000000000002</c:v>
                </c:pt>
                <c:pt idx="528">
                  <c:v>51.992000000000012</c:v>
                </c:pt>
                <c:pt idx="529">
                  <c:v>51.965000000000003</c:v>
                </c:pt>
                <c:pt idx="530">
                  <c:v>51.913000000000004</c:v>
                </c:pt>
                <c:pt idx="531">
                  <c:v>51.816999999999993</c:v>
                </c:pt>
                <c:pt idx="532">
                  <c:v>51.721000000000011</c:v>
                </c:pt>
                <c:pt idx="533">
                  <c:v>51.626000000000012</c:v>
                </c:pt>
                <c:pt idx="534">
                  <c:v>51.53</c:v>
                </c:pt>
                <c:pt idx="535">
                  <c:v>51.434000000000005</c:v>
                </c:pt>
                <c:pt idx="536">
                  <c:v>51.338000000000001</c:v>
                </c:pt>
                <c:pt idx="537">
                  <c:v>51.242000000000012</c:v>
                </c:pt>
                <c:pt idx="538">
                  <c:v>51.146000000000001</c:v>
                </c:pt>
                <c:pt idx="539">
                  <c:v>50.999000000000002</c:v>
                </c:pt>
                <c:pt idx="540">
                  <c:v>50.734000000000002</c:v>
                </c:pt>
                <c:pt idx="541">
                  <c:v>50.643000000000001</c:v>
                </c:pt>
                <c:pt idx="542">
                  <c:v>50.552</c:v>
                </c:pt>
                <c:pt idx="543">
                  <c:v>50.461000000000006</c:v>
                </c:pt>
                <c:pt idx="544">
                  <c:v>50.355999999999995</c:v>
                </c:pt>
                <c:pt idx="545">
                  <c:v>50.242000000000012</c:v>
                </c:pt>
                <c:pt idx="546">
                  <c:v>50.129000000000012</c:v>
                </c:pt>
                <c:pt idx="547">
                  <c:v>50.016000000000005</c:v>
                </c:pt>
                <c:pt idx="548">
                  <c:v>49.903000000000006</c:v>
                </c:pt>
                <c:pt idx="549">
                  <c:v>49.790000000000013</c:v>
                </c:pt>
                <c:pt idx="550">
                  <c:v>49.676000000000002</c:v>
                </c:pt>
                <c:pt idx="551">
                  <c:v>49.563000000000002</c:v>
                </c:pt>
                <c:pt idx="552">
                  <c:v>49.449999999999996</c:v>
                </c:pt>
                <c:pt idx="553">
                  <c:v>49.336999999999996</c:v>
                </c:pt>
                <c:pt idx="554">
                  <c:v>49.224000000000011</c:v>
                </c:pt>
                <c:pt idx="555">
                  <c:v>49.111000000000004</c:v>
                </c:pt>
                <c:pt idx="556">
                  <c:v>48.715000000000003</c:v>
                </c:pt>
                <c:pt idx="557">
                  <c:v>48.629000000000012</c:v>
                </c:pt>
                <c:pt idx="558">
                  <c:v>48.544000000000004</c:v>
                </c:pt>
                <c:pt idx="559">
                  <c:v>48.458999999999996</c:v>
                </c:pt>
                <c:pt idx="560">
                  <c:v>48.373999999999995</c:v>
                </c:pt>
                <c:pt idx="561">
                  <c:v>48.289000000000001</c:v>
                </c:pt>
                <c:pt idx="562">
                  <c:v>48.204000000000001</c:v>
                </c:pt>
                <c:pt idx="563">
                  <c:v>48.118000000000002</c:v>
                </c:pt>
                <c:pt idx="564">
                  <c:v>48.033000000000001</c:v>
                </c:pt>
                <c:pt idx="565">
                  <c:v>47.836999999999996</c:v>
                </c:pt>
                <c:pt idx="566">
                  <c:v>47.559000000000005</c:v>
                </c:pt>
                <c:pt idx="567">
                  <c:v>47.438000000000002</c:v>
                </c:pt>
                <c:pt idx="568">
                  <c:v>47.33</c:v>
                </c:pt>
                <c:pt idx="569">
                  <c:v>47.222000000000023</c:v>
                </c:pt>
                <c:pt idx="570">
                  <c:v>47.113</c:v>
                </c:pt>
                <c:pt idx="571">
                  <c:v>47.005000000000003</c:v>
                </c:pt>
                <c:pt idx="572">
                  <c:v>46.897000000000006</c:v>
                </c:pt>
                <c:pt idx="573">
                  <c:v>46.755000000000003</c:v>
                </c:pt>
                <c:pt idx="574">
                  <c:v>46.561</c:v>
                </c:pt>
                <c:pt idx="575">
                  <c:v>46.37</c:v>
                </c:pt>
                <c:pt idx="576">
                  <c:v>46.313999999999993</c:v>
                </c:pt>
                <c:pt idx="577">
                  <c:v>46.258000000000003</c:v>
                </c:pt>
                <c:pt idx="578">
                  <c:v>46.201000000000001</c:v>
                </c:pt>
                <c:pt idx="579">
                  <c:v>46.145000000000003</c:v>
                </c:pt>
                <c:pt idx="580">
                  <c:v>46.089000000000006</c:v>
                </c:pt>
                <c:pt idx="581">
                  <c:v>46.033000000000001</c:v>
                </c:pt>
                <c:pt idx="582">
                  <c:v>45.977000000000004</c:v>
                </c:pt>
                <c:pt idx="583">
                  <c:v>45.921000000000006</c:v>
                </c:pt>
                <c:pt idx="584">
                  <c:v>45.865000000000002</c:v>
                </c:pt>
                <c:pt idx="585">
                  <c:v>45.809000000000005</c:v>
                </c:pt>
                <c:pt idx="586">
                  <c:v>45.754000000000005</c:v>
                </c:pt>
                <c:pt idx="587">
                  <c:v>45.698000000000022</c:v>
                </c:pt>
                <c:pt idx="588">
                  <c:v>45.642000000000003</c:v>
                </c:pt>
                <c:pt idx="589">
                  <c:v>45.586000000000006</c:v>
                </c:pt>
                <c:pt idx="590">
                  <c:v>45.531000000000006</c:v>
                </c:pt>
                <c:pt idx="591">
                  <c:v>45.475000000000001</c:v>
                </c:pt>
                <c:pt idx="592">
                  <c:v>45.422000000000011</c:v>
                </c:pt>
                <c:pt idx="593">
                  <c:v>45.37</c:v>
                </c:pt>
                <c:pt idx="594">
                  <c:v>45.317999999999998</c:v>
                </c:pt>
                <c:pt idx="595">
                  <c:v>45.265000000000022</c:v>
                </c:pt>
                <c:pt idx="596">
                  <c:v>45.213000000000001</c:v>
                </c:pt>
                <c:pt idx="597">
                  <c:v>45.160000000000011</c:v>
                </c:pt>
                <c:pt idx="598">
                  <c:v>45.108000000000011</c:v>
                </c:pt>
                <c:pt idx="599">
                  <c:v>45.055</c:v>
                </c:pt>
                <c:pt idx="600">
                  <c:v>45.003</c:v>
                </c:pt>
                <c:pt idx="601">
                  <c:v>44.949999999999996</c:v>
                </c:pt>
                <c:pt idx="602">
                  <c:v>44.898000000000003</c:v>
                </c:pt>
                <c:pt idx="603">
                  <c:v>44.844999999999999</c:v>
                </c:pt>
                <c:pt idx="604">
                  <c:v>44.793000000000013</c:v>
                </c:pt>
                <c:pt idx="605">
                  <c:v>44.743000000000002</c:v>
                </c:pt>
                <c:pt idx="606">
                  <c:v>44.7</c:v>
                </c:pt>
                <c:pt idx="607">
                  <c:v>44.657000000000004</c:v>
                </c:pt>
                <c:pt idx="608">
                  <c:v>44.614000000000004</c:v>
                </c:pt>
                <c:pt idx="609">
                  <c:v>44.571000000000005</c:v>
                </c:pt>
                <c:pt idx="610">
                  <c:v>44.528000000000013</c:v>
                </c:pt>
                <c:pt idx="611">
                  <c:v>44.484999999999999</c:v>
                </c:pt>
                <c:pt idx="612">
                  <c:v>44.442</c:v>
                </c:pt>
                <c:pt idx="613">
                  <c:v>44.399000000000001</c:v>
                </c:pt>
                <c:pt idx="614">
                  <c:v>44.354999999999997</c:v>
                </c:pt>
                <c:pt idx="615">
                  <c:v>44.311999999999998</c:v>
                </c:pt>
                <c:pt idx="616">
                  <c:v>44.269000000000013</c:v>
                </c:pt>
                <c:pt idx="617">
                  <c:v>44.226000000000013</c:v>
                </c:pt>
                <c:pt idx="618">
                  <c:v>44.179000000000002</c:v>
                </c:pt>
                <c:pt idx="619">
                  <c:v>44.129000000000012</c:v>
                </c:pt>
                <c:pt idx="620">
                  <c:v>44.079000000000001</c:v>
                </c:pt>
                <c:pt idx="621">
                  <c:v>44.03</c:v>
                </c:pt>
                <c:pt idx="622">
                  <c:v>43.98</c:v>
                </c:pt>
                <c:pt idx="623">
                  <c:v>43.931000000000004</c:v>
                </c:pt>
                <c:pt idx="624">
                  <c:v>43.880999999999993</c:v>
                </c:pt>
                <c:pt idx="625">
                  <c:v>43.830999999999996</c:v>
                </c:pt>
                <c:pt idx="626">
                  <c:v>43.782000000000011</c:v>
                </c:pt>
                <c:pt idx="627">
                  <c:v>43.732000000000021</c:v>
                </c:pt>
                <c:pt idx="628">
                  <c:v>43.683</c:v>
                </c:pt>
                <c:pt idx="629">
                  <c:v>43.633000000000003</c:v>
                </c:pt>
                <c:pt idx="630">
                  <c:v>43.583000000000006</c:v>
                </c:pt>
                <c:pt idx="631">
                  <c:v>43.534000000000006</c:v>
                </c:pt>
                <c:pt idx="632">
                  <c:v>43.483999999999995</c:v>
                </c:pt>
                <c:pt idx="633">
                  <c:v>43.409000000000006</c:v>
                </c:pt>
                <c:pt idx="634">
                  <c:v>43.121000000000002</c:v>
                </c:pt>
                <c:pt idx="635">
                  <c:v>43.032000000000011</c:v>
                </c:pt>
              </c:numCache>
            </c:numRef>
          </c:yVal>
          <c:smooth val="0"/>
        </c:ser>
        <c:ser>
          <c:idx val="4"/>
          <c:order val="4"/>
          <c:tx>
            <c:v>Un-irrad (2012)</c:v>
          </c:tx>
          <c:marker>
            <c:symbol val="none"/>
          </c:marker>
          <c:xVal>
            <c:numRef>
              <c:f>'C:\Users\timjones\Documents\ASUS\Backed Up\SLHC\Materials\120mmSandwichTests\Analysis\[TokenAnalysis_2.xlsx]77-N636#1'!$B$3:$B$320</c:f>
              <c:numCache>
                <c:formatCode>General</c:formatCode>
                <c:ptCount val="318"/>
                <c:pt idx="0">
                  <c:v>1.9124000000000019E-5</c:v>
                </c:pt>
                <c:pt idx="1">
                  <c:v>4.3620000000000013E-5</c:v>
                </c:pt>
                <c:pt idx="2">
                  <c:v>6.811700000000008E-5</c:v>
                </c:pt>
                <c:pt idx="3">
                  <c:v>1.7834999999999999E-3</c:v>
                </c:pt>
                <c:pt idx="4">
                  <c:v>7.051800000000003E-3</c:v>
                </c:pt>
                <c:pt idx="5">
                  <c:v>1.6087000000000001E-2</c:v>
                </c:pt>
                <c:pt idx="6">
                  <c:v>2.3931000000000011E-2</c:v>
                </c:pt>
                <c:pt idx="7">
                  <c:v>3.1997999999999999E-2</c:v>
                </c:pt>
                <c:pt idx="8">
                  <c:v>3.7858000000000024E-2</c:v>
                </c:pt>
                <c:pt idx="9">
                  <c:v>4.7676000000000003E-2</c:v>
                </c:pt>
                <c:pt idx="10">
                  <c:v>5.4324000000000025E-2</c:v>
                </c:pt>
                <c:pt idx="11">
                  <c:v>6.3714000000000034E-2</c:v>
                </c:pt>
                <c:pt idx="12">
                  <c:v>7.0127000000000009E-2</c:v>
                </c:pt>
                <c:pt idx="13">
                  <c:v>7.9932000000000045E-2</c:v>
                </c:pt>
                <c:pt idx="14">
                  <c:v>8.6762000000000006E-2</c:v>
                </c:pt>
                <c:pt idx="15">
                  <c:v>9.4918000000000002E-2</c:v>
                </c:pt>
                <c:pt idx="16">
                  <c:v>0.10170000000000004</c:v>
                </c:pt>
                <c:pt idx="17">
                  <c:v>0.11117</c:v>
                </c:pt>
                <c:pt idx="18">
                  <c:v>0.11741</c:v>
                </c:pt>
                <c:pt idx="19">
                  <c:v>0.12548000000000001</c:v>
                </c:pt>
                <c:pt idx="20">
                  <c:v>0.13247</c:v>
                </c:pt>
                <c:pt idx="21">
                  <c:v>0.14080000000000001</c:v>
                </c:pt>
                <c:pt idx="22">
                  <c:v>0.15035999999999999</c:v>
                </c:pt>
                <c:pt idx="23">
                  <c:v>0.15789000000000009</c:v>
                </c:pt>
                <c:pt idx="24">
                  <c:v>0.16653999999999999</c:v>
                </c:pt>
                <c:pt idx="25">
                  <c:v>0.17280000000000001</c:v>
                </c:pt>
                <c:pt idx="26">
                  <c:v>0.18132000000000001</c:v>
                </c:pt>
                <c:pt idx="27">
                  <c:v>0.18678000000000008</c:v>
                </c:pt>
                <c:pt idx="28">
                  <c:v>0.19688</c:v>
                </c:pt>
                <c:pt idx="29">
                  <c:v>0.20229000000000008</c:v>
                </c:pt>
                <c:pt idx="30">
                  <c:v>0.21197000000000008</c:v>
                </c:pt>
                <c:pt idx="31">
                  <c:v>0.21833000000000008</c:v>
                </c:pt>
                <c:pt idx="32">
                  <c:v>0.22786999999999999</c:v>
                </c:pt>
                <c:pt idx="33">
                  <c:v>0.23679000000000008</c:v>
                </c:pt>
                <c:pt idx="34">
                  <c:v>0.24248000000000008</c:v>
                </c:pt>
                <c:pt idx="35">
                  <c:v>0.25010000000000004</c:v>
                </c:pt>
                <c:pt idx="36">
                  <c:v>0.25802000000000008</c:v>
                </c:pt>
                <c:pt idx="37">
                  <c:v>0.26706000000000002</c:v>
                </c:pt>
                <c:pt idx="38">
                  <c:v>0.27418000000000015</c:v>
                </c:pt>
                <c:pt idx="39">
                  <c:v>0.28387000000000018</c:v>
                </c:pt>
                <c:pt idx="40">
                  <c:v>0.28938000000000036</c:v>
                </c:pt>
                <c:pt idx="41">
                  <c:v>0.29743000000000008</c:v>
                </c:pt>
                <c:pt idx="42">
                  <c:v>0.30311000000000021</c:v>
                </c:pt>
                <c:pt idx="43">
                  <c:v>0.31375000000000008</c:v>
                </c:pt>
                <c:pt idx="44">
                  <c:v>0.32030000000000025</c:v>
                </c:pt>
                <c:pt idx="45">
                  <c:v>0.32767000000000024</c:v>
                </c:pt>
                <c:pt idx="46">
                  <c:v>0.33741000000000038</c:v>
                </c:pt>
                <c:pt idx="47">
                  <c:v>0.34659000000000001</c:v>
                </c:pt>
                <c:pt idx="48">
                  <c:v>0.35474</c:v>
                </c:pt>
                <c:pt idx="49">
                  <c:v>0.3614900000000002</c:v>
                </c:pt>
                <c:pt idx="50">
                  <c:v>0.36852000000000024</c:v>
                </c:pt>
                <c:pt idx="51">
                  <c:v>0.37682000000000038</c:v>
                </c:pt>
                <c:pt idx="52">
                  <c:v>0.38525000000000015</c:v>
                </c:pt>
                <c:pt idx="53">
                  <c:v>0.39110000000000017</c:v>
                </c:pt>
                <c:pt idx="54">
                  <c:v>0.40068000000000015</c:v>
                </c:pt>
                <c:pt idx="55">
                  <c:v>0.40800000000000008</c:v>
                </c:pt>
                <c:pt idx="56">
                  <c:v>0.41549000000000008</c:v>
                </c:pt>
                <c:pt idx="57">
                  <c:v>0.42227000000000015</c:v>
                </c:pt>
                <c:pt idx="58">
                  <c:v>0.43198000000000031</c:v>
                </c:pt>
                <c:pt idx="59">
                  <c:v>0.43895000000000017</c:v>
                </c:pt>
                <c:pt idx="60">
                  <c:v>0.44635000000000002</c:v>
                </c:pt>
                <c:pt idx="61">
                  <c:v>0.45397000000000015</c:v>
                </c:pt>
                <c:pt idx="62">
                  <c:v>0.4622</c:v>
                </c:pt>
                <c:pt idx="63">
                  <c:v>0.47116000000000002</c:v>
                </c:pt>
                <c:pt idx="64">
                  <c:v>0.47785000000000016</c:v>
                </c:pt>
                <c:pt idx="65">
                  <c:v>0.48678000000000021</c:v>
                </c:pt>
                <c:pt idx="66">
                  <c:v>0.49225000000000002</c:v>
                </c:pt>
                <c:pt idx="67">
                  <c:v>0.50231999999999966</c:v>
                </c:pt>
                <c:pt idx="68">
                  <c:v>0.50865000000000005</c:v>
                </c:pt>
                <c:pt idx="69">
                  <c:v>0.51700999999999997</c:v>
                </c:pt>
                <c:pt idx="70">
                  <c:v>0.52305000000000001</c:v>
                </c:pt>
                <c:pt idx="71">
                  <c:v>0.53349000000000002</c:v>
                </c:pt>
                <c:pt idx="72">
                  <c:v>0.54122000000000003</c:v>
                </c:pt>
                <c:pt idx="73">
                  <c:v>0.54875000000000029</c:v>
                </c:pt>
                <c:pt idx="74">
                  <c:v>0.55779000000000034</c:v>
                </c:pt>
                <c:pt idx="75">
                  <c:v>0.56420000000000003</c:v>
                </c:pt>
                <c:pt idx="76">
                  <c:v>0.57332000000000005</c:v>
                </c:pt>
                <c:pt idx="77">
                  <c:v>0.57852999999999999</c:v>
                </c:pt>
                <c:pt idx="78">
                  <c:v>0.59011999999999964</c:v>
                </c:pt>
                <c:pt idx="79">
                  <c:v>0.5954699999999995</c:v>
                </c:pt>
                <c:pt idx="80">
                  <c:v>0.60528000000000004</c:v>
                </c:pt>
                <c:pt idx="81">
                  <c:v>0.61151999999999962</c:v>
                </c:pt>
                <c:pt idx="82">
                  <c:v>0.6207700000000006</c:v>
                </c:pt>
                <c:pt idx="83">
                  <c:v>0.62731999999999999</c:v>
                </c:pt>
                <c:pt idx="84">
                  <c:v>0.63536000000000004</c:v>
                </c:pt>
                <c:pt idx="85">
                  <c:v>0.64278000000000035</c:v>
                </c:pt>
                <c:pt idx="86">
                  <c:v>0.65100000000000036</c:v>
                </c:pt>
                <c:pt idx="87">
                  <c:v>0.66002000000000061</c:v>
                </c:pt>
                <c:pt idx="88">
                  <c:v>0.6652900000000006</c:v>
                </c:pt>
                <c:pt idx="89">
                  <c:v>0.6754800000000003</c:v>
                </c:pt>
                <c:pt idx="90">
                  <c:v>0.68322000000000005</c:v>
                </c:pt>
                <c:pt idx="91">
                  <c:v>0.69032000000000004</c:v>
                </c:pt>
                <c:pt idx="92">
                  <c:v>0.69693000000000005</c:v>
                </c:pt>
                <c:pt idx="93">
                  <c:v>0.70677000000000034</c:v>
                </c:pt>
                <c:pt idx="94">
                  <c:v>0.71357999999999999</c:v>
                </c:pt>
                <c:pt idx="95">
                  <c:v>0.72209000000000034</c:v>
                </c:pt>
                <c:pt idx="96">
                  <c:v>0.73050000000000004</c:v>
                </c:pt>
                <c:pt idx="97">
                  <c:v>0.73631999999999997</c:v>
                </c:pt>
                <c:pt idx="98">
                  <c:v>0.74399000000000048</c:v>
                </c:pt>
                <c:pt idx="99">
                  <c:v>0.75358000000000003</c:v>
                </c:pt>
                <c:pt idx="100">
                  <c:v>0.76106000000000029</c:v>
                </c:pt>
                <c:pt idx="101">
                  <c:v>0.76676999999999995</c:v>
                </c:pt>
                <c:pt idx="102">
                  <c:v>0.77873000000000048</c:v>
                </c:pt>
                <c:pt idx="103">
                  <c:v>0.78450999999999971</c:v>
                </c:pt>
                <c:pt idx="104">
                  <c:v>0.79349000000000003</c:v>
                </c:pt>
                <c:pt idx="105">
                  <c:v>0.79959999999999998</c:v>
                </c:pt>
                <c:pt idx="106">
                  <c:v>0.80796000000000001</c:v>
                </c:pt>
                <c:pt idx="107">
                  <c:v>0.81342999999999999</c:v>
                </c:pt>
                <c:pt idx="108">
                  <c:v>0.82465999999999995</c:v>
                </c:pt>
                <c:pt idx="109">
                  <c:v>0.83183000000000029</c:v>
                </c:pt>
                <c:pt idx="110">
                  <c:v>0.84031</c:v>
                </c:pt>
                <c:pt idx="111">
                  <c:v>0.84814000000000034</c:v>
                </c:pt>
                <c:pt idx="112">
                  <c:v>0.85416999999999998</c:v>
                </c:pt>
                <c:pt idx="113">
                  <c:v>0.86209000000000036</c:v>
                </c:pt>
                <c:pt idx="114">
                  <c:v>0.87126999999999999</c:v>
                </c:pt>
                <c:pt idx="115">
                  <c:v>0.87966999999999995</c:v>
                </c:pt>
                <c:pt idx="116">
                  <c:v>0.88663999999999998</c:v>
                </c:pt>
                <c:pt idx="117">
                  <c:v>0.89659999999999962</c:v>
                </c:pt>
                <c:pt idx="118">
                  <c:v>0.90202000000000004</c:v>
                </c:pt>
                <c:pt idx="119">
                  <c:v>0.95147000000000004</c:v>
                </c:pt>
                <c:pt idx="120">
                  <c:v>0.95994000000000035</c:v>
                </c:pt>
                <c:pt idx="121">
                  <c:v>0.96892000000000034</c:v>
                </c:pt>
                <c:pt idx="122">
                  <c:v>0.97511999999999999</c:v>
                </c:pt>
                <c:pt idx="123">
                  <c:v>0.98494000000000004</c:v>
                </c:pt>
                <c:pt idx="124">
                  <c:v>0.99161999999999961</c:v>
                </c:pt>
                <c:pt idx="125">
                  <c:v>1.0004999999999993</c:v>
                </c:pt>
                <c:pt idx="126">
                  <c:v>1.0105999999999993</c:v>
                </c:pt>
                <c:pt idx="127">
                  <c:v>1.0178999999999994</c:v>
                </c:pt>
                <c:pt idx="128">
                  <c:v>1.0261</c:v>
                </c:pt>
                <c:pt idx="129">
                  <c:v>1.0333999999999994</c:v>
                </c:pt>
                <c:pt idx="130">
                  <c:v>1.0414999999999994</c:v>
                </c:pt>
                <c:pt idx="131">
                  <c:v>1.0510999999999993</c:v>
                </c:pt>
                <c:pt idx="132">
                  <c:v>1.0585</c:v>
                </c:pt>
                <c:pt idx="133">
                  <c:v>1.0670999999999993</c:v>
                </c:pt>
                <c:pt idx="134">
                  <c:v>1.0749</c:v>
                </c:pt>
                <c:pt idx="135">
                  <c:v>1.0846</c:v>
                </c:pt>
                <c:pt idx="136">
                  <c:v>1.0900000000000001</c:v>
                </c:pt>
                <c:pt idx="137">
                  <c:v>1.0991</c:v>
                </c:pt>
                <c:pt idx="138">
                  <c:v>1.1076999999999992</c:v>
                </c:pt>
                <c:pt idx="139">
                  <c:v>1.1162000000000001</c:v>
                </c:pt>
                <c:pt idx="140">
                  <c:v>1.1231</c:v>
                </c:pt>
                <c:pt idx="141">
                  <c:v>1.1318999999999992</c:v>
                </c:pt>
                <c:pt idx="142">
                  <c:v>1.1411</c:v>
                </c:pt>
                <c:pt idx="143">
                  <c:v>1.1478999999999993</c:v>
                </c:pt>
                <c:pt idx="144">
                  <c:v>1.1589</c:v>
                </c:pt>
                <c:pt idx="145">
                  <c:v>1.1641999999999999</c:v>
                </c:pt>
                <c:pt idx="146">
                  <c:v>1.1737</c:v>
                </c:pt>
                <c:pt idx="147">
                  <c:v>1.1800000000000006</c:v>
                </c:pt>
                <c:pt idx="148">
                  <c:v>1.1895</c:v>
                </c:pt>
                <c:pt idx="149">
                  <c:v>1.1981999999999999</c:v>
                </c:pt>
                <c:pt idx="150">
                  <c:v>1.2041999999999993</c:v>
                </c:pt>
                <c:pt idx="151">
                  <c:v>1.2149999999999994</c:v>
                </c:pt>
                <c:pt idx="152">
                  <c:v>1.2226999999999992</c:v>
                </c:pt>
                <c:pt idx="153">
                  <c:v>1.2316999999999994</c:v>
                </c:pt>
                <c:pt idx="154">
                  <c:v>1.2381</c:v>
                </c:pt>
                <c:pt idx="155">
                  <c:v>1.246</c:v>
                </c:pt>
                <c:pt idx="156">
                  <c:v>1.2557999999999994</c:v>
                </c:pt>
                <c:pt idx="157">
                  <c:v>1.2629999999999992</c:v>
                </c:pt>
                <c:pt idx="158">
                  <c:v>1.2722</c:v>
                </c:pt>
                <c:pt idx="159">
                  <c:v>1.2806</c:v>
                </c:pt>
                <c:pt idx="160">
                  <c:v>1.2897999999999994</c:v>
                </c:pt>
                <c:pt idx="161">
                  <c:v>1.2965</c:v>
                </c:pt>
                <c:pt idx="162">
                  <c:v>1.3050999999999993</c:v>
                </c:pt>
                <c:pt idx="163">
                  <c:v>1.3127</c:v>
                </c:pt>
                <c:pt idx="164">
                  <c:v>1.3212999999999993</c:v>
                </c:pt>
                <c:pt idx="165">
                  <c:v>1.3302</c:v>
                </c:pt>
                <c:pt idx="166">
                  <c:v>1.3380000000000001</c:v>
                </c:pt>
                <c:pt idx="167">
                  <c:v>1.3474999999999993</c:v>
                </c:pt>
                <c:pt idx="168">
                  <c:v>1.3543000000000001</c:v>
                </c:pt>
                <c:pt idx="169">
                  <c:v>1.3638999999999992</c:v>
                </c:pt>
                <c:pt idx="170">
                  <c:v>1.3708</c:v>
                </c:pt>
                <c:pt idx="171">
                  <c:v>1.3794999999999993</c:v>
                </c:pt>
                <c:pt idx="172">
                  <c:v>1.3886000000000001</c:v>
                </c:pt>
                <c:pt idx="173">
                  <c:v>1.3948</c:v>
                </c:pt>
                <c:pt idx="174">
                  <c:v>1.4036999999999986</c:v>
                </c:pt>
                <c:pt idx="175">
                  <c:v>1.4111999999999993</c:v>
                </c:pt>
                <c:pt idx="176">
                  <c:v>1.4189999999999994</c:v>
                </c:pt>
                <c:pt idx="177">
                  <c:v>1.4279999999999986</c:v>
                </c:pt>
                <c:pt idx="178">
                  <c:v>1.4345999999999994</c:v>
                </c:pt>
                <c:pt idx="179">
                  <c:v>1.4443999999999992</c:v>
                </c:pt>
                <c:pt idx="180">
                  <c:v>1.4528999999999994</c:v>
                </c:pt>
                <c:pt idx="181">
                  <c:v>1.4615999999999993</c:v>
                </c:pt>
                <c:pt idx="182">
                  <c:v>1.4686999999999992</c:v>
                </c:pt>
                <c:pt idx="183">
                  <c:v>1.4784999999999993</c:v>
                </c:pt>
                <c:pt idx="184">
                  <c:v>1.4848999999999994</c:v>
                </c:pt>
                <c:pt idx="185">
                  <c:v>1.4941</c:v>
                </c:pt>
                <c:pt idx="186">
                  <c:v>1.5021</c:v>
                </c:pt>
                <c:pt idx="187">
                  <c:v>1.5105</c:v>
                </c:pt>
                <c:pt idx="188">
                  <c:v>1.5196999999999994</c:v>
                </c:pt>
                <c:pt idx="189">
                  <c:v>1.5253999999999994</c:v>
                </c:pt>
                <c:pt idx="190">
                  <c:v>1.5366</c:v>
                </c:pt>
                <c:pt idx="191">
                  <c:v>1.5424</c:v>
                </c:pt>
                <c:pt idx="192">
                  <c:v>1.5525</c:v>
                </c:pt>
                <c:pt idx="193">
                  <c:v>1.5583</c:v>
                </c:pt>
                <c:pt idx="194">
                  <c:v>1.5683</c:v>
                </c:pt>
                <c:pt idx="195">
                  <c:v>1.5767</c:v>
                </c:pt>
                <c:pt idx="196">
                  <c:v>1.5823</c:v>
                </c:pt>
                <c:pt idx="197">
                  <c:v>1.5920000000000001</c:v>
                </c:pt>
                <c:pt idx="198">
                  <c:v>1.6011</c:v>
                </c:pt>
                <c:pt idx="199">
                  <c:v>1.6096999999999992</c:v>
                </c:pt>
                <c:pt idx="200">
                  <c:v>1.6177999999999992</c:v>
                </c:pt>
                <c:pt idx="201">
                  <c:v>1.6253</c:v>
                </c:pt>
                <c:pt idx="202">
                  <c:v>1.6321000000000001</c:v>
                </c:pt>
                <c:pt idx="203">
                  <c:v>1.6415999999999993</c:v>
                </c:pt>
                <c:pt idx="204">
                  <c:v>1.6509</c:v>
                </c:pt>
                <c:pt idx="205">
                  <c:v>1.6577999999999993</c:v>
                </c:pt>
                <c:pt idx="206">
                  <c:v>1.6674</c:v>
                </c:pt>
                <c:pt idx="207">
                  <c:v>1.6742999999999999</c:v>
                </c:pt>
                <c:pt idx="208">
                  <c:v>1.6843999999999999</c:v>
                </c:pt>
                <c:pt idx="209">
                  <c:v>1.6923999999999999</c:v>
                </c:pt>
                <c:pt idx="210">
                  <c:v>1.6992</c:v>
                </c:pt>
                <c:pt idx="211">
                  <c:v>1.7078999999999991</c:v>
                </c:pt>
                <c:pt idx="212">
                  <c:v>1.7167999999999994</c:v>
                </c:pt>
                <c:pt idx="213">
                  <c:v>1.7244999999999993</c:v>
                </c:pt>
                <c:pt idx="214">
                  <c:v>1.7329999999999994</c:v>
                </c:pt>
                <c:pt idx="215">
                  <c:v>1.7405999999999993</c:v>
                </c:pt>
                <c:pt idx="216">
                  <c:v>1.7469999999999994</c:v>
                </c:pt>
                <c:pt idx="217">
                  <c:v>1.7565</c:v>
                </c:pt>
                <c:pt idx="218">
                  <c:v>1.7644</c:v>
                </c:pt>
                <c:pt idx="219">
                  <c:v>1.7728999999999993</c:v>
                </c:pt>
                <c:pt idx="220">
                  <c:v>1.7818999999999994</c:v>
                </c:pt>
                <c:pt idx="221">
                  <c:v>1.7898999999999994</c:v>
                </c:pt>
                <c:pt idx="222">
                  <c:v>1.7973999999999994</c:v>
                </c:pt>
                <c:pt idx="223">
                  <c:v>1.806</c:v>
                </c:pt>
                <c:pt idx="224">
                  <c:v>1.8146</c:v>
                </c:pt>
                <c:pt idx="225">
                  <c:v>1.8227</c:v>
                </c:pt>
                <c:pt idx="226">
                  <c:v>1.8313999999999993</c:v>
                </c:pt>
                <c:pt idx="227">
                  <c:v>1.8407</c:v>
                </c:pt>
                <c:pt idx="228">
                  <c:v>1.8471</c:v>
                </c:pt>
                <c:pt idx="229">
                  <c:v>1.857</c:v>
                </c:pt>
                <c:pt idx="230">
                  <c:v>1.8643000000000001</c:v>
                </c:pt>
                <c:pt idx="231">
                  <c:v>1.8732</c:v>
                </c:pt>
                <c:pt idx="232">
                  <c:v>1.8804000000000001</c:v>
                </c:pt>
                <c:pt idx="233">
                  <c:v>1.8887</c:v>
                </c:pt>
                <c:pt idx="234">
                  <c:v>1.8971</c:v>
                </c:pt>
                <c:pt idx="235">
                  <c:v>1.9052</c:v>
                </c:pt>
                <c:pt idx="236">
                  <c:v>1.9137999999999993</c:v>
                </c:pt>
                <c:pt idx="237">
                  <c:v>1.9201999999999999</c:v>
                </c:pt>
                <c:pt idx="238">
                  <c:v>1.9305000000000001</c:v>
                </c:pt>
                <c:pt idx="239">
                  <c:v>1.9372</c:v>
                </c:pt>
                <c:pt idx="240">
                  <c:v>1.9462999999999999</c:v>
                </c:pt>
                <c:pt idx="241">
                  <c:v>1.9543999999999999</c:v>
                </c:pt>
                <c:pt idx="242">
                  <c:v>1.9613</c:v>
                </c:pt>
                <c:pt idx="243">
                  <c:v>1.9693000000000001</c:v>
                </c:pt>
                <c:pt idx="244">
                  <c:v>1.9791000000000001</c:v>
                </c:pt>
                <c:pt idx="245">
                  <c:v>1.9867999999999999</c:v>
                </c:pt>
                <c:pt idx="246">
                  <c:v>1.9954000000000001</c:v>
                </c:pt>
                <c:pt idx="247">
                  <c:v>2.0030000000000001</c:v>
                </c:pt>
                <c:pt idx="248">
                  <c:v>2.0095999999999998</c:v>
                </c:pt>
                <c:pt idx="249">
                  <c:v>2.0205000000000002</c:v>
                </c:pt>
                <c:pt idx="250">
                  <c:v>2.0297000000000001</c:v>
                </c:pt>
                <c:pt idx="251">
                  <c:v>2.0371999999999999</c:v>
                </c:pt>
                <c:pt idx="252">
                  <c:v>2.0453000000000001</c:v>
                </c:pt>
                <c:pt idx="253">
                  <c:v>2.0535000000000001</c:v>
                </c:pt>
                <c:pt idx="254">
                  <c:v>2.0617999999999999</c:v>
                </c:pt>
                <c:pt idx="255">
                  <c:v>2.0707</c:v>
                </c:pt>
                <c:pt idx="256">
                  <c:v>2.0777999999999999</c:v>
                </c:pt>
                <c:pt idx="257">
                  <c:v>2.0847000000000002</c:v>
                </c:pt>
                <c:pt idx="258">
                  <c:v>2.0927999999999987</c:v>
                </c:pt>
                <c:pt idx="259">
                  <c:v>2.1031000000000013</c:v>
                </c:pt>
                <c:pt idx="260">
                  <c:v>2.1091000000000002</c:v>
                </c:pt>
                <c:pt idx="261">
                  <c:v>2.1187</c:v>
                </c:pt>
                <c:pt idx="262">
                  <c:v>2.1248999999999998</c:v>
                </c:pt>
                <c:pt idx="263">
                  <c:v>2.1345999999999998</c:v>
                </c:pt>
                <c:pt idx="264">
                  <c:v>2.1421000000000001</c:v>
                </c:pt>
                <c:pt idx="265">
                  <c:v>2.1499000000000001</c:v>
                </c:pt>
                <c:pt idx="266">
                  <c:v>2.1602000000000001</c:v>
                </c:pt>
                <c:pt idx="267">
                  <c:v>2.1677000000000013</c:v>
                </c:pt>
                <c:pt idx="268">
                  <c:v>2.1774</c:v>
                </c:pt>
                <c:pt idx="269">
                  <c:v>2.1840999999999999</c:v>
                </c:pt>
                <c:pt idx="270">
                  <c:v>2.1930000000000001</c:v>
                </c:pt>
                <c:pt idx="271">
                  <c:v>2.2000999999999999</c:v>
                </c:pt>
                <c:pt idx="272">
                  <c:v>2.2092000000000001</c:v>
                </c:pt>
                <c:pt idx="273">
                  <c:v>2.2176</c:v>
                </c:pt>
                <c:pt idx="274">
                  <c:v>2.2258</c:v>
                </c:pt>
                <c:pt idx="275">
                  <c:v>2.2336999999999998</c:v>
                </c:pt>
                <c:pt idx="276">
                  <c:v>2.2416999999999998</c:v>
                </c:pt>
                <c:pt idx="277">
                  <c:v>2.2515000000000001</c:v>
                </c:pt>
                <c:pt idx="278">
                  <c:v>2.2572999999999999</c:v>
                </c:pt>
                <c:pt idx="279">
                  <c:v>2.2669000000000001</c:v>
                </c:pt>
                <c:pt idx="280">
                  <c:v>2.2747999999999999</c:v>
                </c:pt>
                <c:pt idx="281">
                  <c:v>2.2832000000000012</c:v>
                </c:pt>
                <c:pt idx="282">
                  <c:v>2.2902</c:v>
                </c:pt>
                <c:pt idx="283">
                  <c:v>2.2993999999999999</c:v>
                </c:pt>
                <c:pt idx="284">
                  <c:v>2.3089999999999997</c:v>
                </c:pt>
                <c:pt idx="285">
                  <c:v>2.3140999999999985</c:v>
                </c:pt>
                <c:pt idx="286">
                  <c:v>2.3237000000000001</c:v>
                </c:pt>
                <c:pt idx="287">
                  <c:v>2.3300999999999985</c:v>
                </c:pt>
                <c:pt idx="288">
                  <c:v>2.3407</c:v>
                </c:pt>
                <c:pt idx="289">
                  <c:v>2.3489</c:v>
                </c:pt>
                <c:pt idx="290">
                  <c:v>2.3557999999999986</c:v>
                </c:pt>
                <c:pt idx="291">
                  <c:v>2.3664999999999985</c:v>
                </c:pt>
                <c:pt idx="292">
                  <c:v>2.3724999999999983</c:v>
                </c:pt>
                <c:pt idx="293">
                  <c:v>2.3815</c:v>
                </c:pt>
                <c:pt idx="294">
                  <c:v>2.3906999999999985</c:v>
                </c:pt>
                <c:pt idx="295">
                  <c:v>2.3979999999999997</c:v>
                </c:pt>
                <c:pt idx="296">
                  <c:v>2.4051</c:v>
                </c:pt>
                <c:pt idx="297">
                  <c:v>2.4153999999999987</c:v>
                </c:pt>
                <c:pt idx="298">
                  <c:v>2.4236</c:v>
                </c:pt>
                <c:pt idx="299">
                  <c:v>2.4314999999999989</c:v>
                </c:pt>
                <c:pt idx="300">
                  <c:v>2.4395999999999987</c:v>
                </c:pt>
                <c:pt idx="301">
                  <c:v>2.4467999999999988</c:v>
                </c:pt>
                <c:pt idx="302">
                  <c:v>2.4560999999999988</c:v>
                </c:pt>
                <c:pt idx="303">
                  <c:v>2.4632000000000001</c:v>
                </c:pt>
                <c:pt idx="304">
                  <c:v>2.4711999999999987</c:v>
                </c:pt>
                <c:pt idx="305">
                  <c:v>2.4793999999999987</c:v>
                </c:pt>
                <c:pt idx="306">
                  <c:v>2.4876999999999998</c:v>
                </c:pt>
                <c:pt idx="307">
                  <c:v>2.4968999999999983</c:v>
                </c:pt>
                <c:pt idx="308">
                  <c:v>2.5047999999999999</c:v>
                </c:pt>
                <c:pt idx="309">
                  <c:v>2.5137999999999998</c:v>
                </c:pt>
                <c:pt idx="310">
                  <c:v>2.5205000000000002</c:v>
                </c:pt>
                <c:pt idx="311">
                  <c:v>2.5293000000000001</c:v>
                </c:pt>
                <c:pt idx="312">
                  <c:v>2.5373000000000001</c:v>
                </c:pt>
                <c:pt idx="313">
                  <c:v>2.5455999999999999</c:v>
                </c:pt>
                <c:pt idx="314">
                  <c:v>2.5545</c:v>
                </c:pt>
                <c:pt idx="315">
                  <c:v>2.5621999999999998</c:v>
                </c:pt>
                <c:pt idx="316">
                  <c:v>2.5713999999999997</c:v>
                </c:pt>
                <c:pt idx="317">
                  <c:v>2.5765999999999987</c:v>
                </c:pt>
              </c:numCache>
            </c:numRef>
          </c:xVal>
          <c:yVal>
            <c:numRef>
              <c:f>'C:\Users\timjones\Documents\ASUS\Backed Up\SLHC\Materials\120mmSandwichTests\Analysis\[TokenAnalysis_2.xlsx]77-N636#1'!$A$3:$A$320</c:f>
              <c:numCache>
                <c:formatCode>General</c:formatCode>
                <c:ptCount val="318"/>
                <c:pt idx="0">
                  <c:v>-1.5341000000000006E-2</c:v>
                </c:pt>
                <c:pt idx="1">
                  <c:v>7.6555E-3</c:v>
                </c:pt>
                <c:pt idx="2">
                  <c:v>1.2853E-2</c:v>
                </c:pt>
                <c:pt idx="3">
                  <c:v>-4.2393000000000035E-2</c:v>
                </c:pt>
                <c:pt idx="4">
                  <c:v>3.7432000000000021E-2</c:v>
                </c:pt>
                <c:pt idx="5">
                  <c:v>0.22181000000000001</c:v>
                </c:pt>
                <c:pt idx="6">
                  <c:v>0.53503999999999996</c:v>
                </c:pt>
                <c:pt idx="7">
                  <c:v>0.89783000000000002</c:v>
                </c:pt>
                <c:pt idx="8">
                  <c:v>1.2608999999999992</c:v>
                </c:pt>
                <c:pt idx="9">
                  <c:v>1.6576</c:v>
                </c:pt>
                <c:pt idx="10">
                  <c:v>2.3267999999999986</c:v>
                </c:pt>
                <c:pt idx="11">
                  <c:v>2.7927999999999997</c:v>
                </c:pt>
                <c:pt idx="12">
                  <c:v>3.2412000000000001</c:v>
                </c:pt>
                <c:pt idx="13">
                  <c:v>3.9809999999999999</c:v>
                </c:pt>
                <c:pt idx="14">
                  <c:v>4.5986000000000002</c:v>
                </c:pt>
                <c:pt idx="15">
                  <c:v>5.0126999999999997</c:v>
                </c:pt>
                <c:pt idx="16">
                  <c:v>5.3992000000000004</c:v>
                </c:pt>
                <c:pt idx="17">
                  <c:v>6.3080999999999996</c:v>
                </c:pt>
                <c:pt idx="18">
                  <c:v>6.9741</c:v>
                </c:pt>
                <c:pt idx="19">
                  <c:v>7.4935999999999998</c:v>
                </c:pt>
                <c:pt idx="20">
                  <c:v>7.9317000000000029</c:v>
                </c:pt>
                <c:pt idx="21">
                  <c:v>8.6979999999999986</c:v>
                </c:pt>
                <c:pt idx="22">
                  <c:v>9.3004000000000051</c:v>
                </c:pt>
                <c:pt idx="23">
                  <c:v>9.6293000000000006</c:v>
                </c:pt>
                <c:pt idx="24">
                  <c:v>10.046000000000001</c:v>
                </c:pt>
                <c:pt idx="25">
                  <c:v>10.713000000000001</c:v>
                </c:pt>
                <c:pt idx="26">
                  <c:v>11.189</c:v>
                </c:pt>
                <c:pt idx="27">
                  <c:v>11.646999999999998</c:v>
                </c:pt>
                <c:pt idx="28">
                  <c:v>12.875000000000005</c:v>
                </c:pt>
                <c:pt idx="29">
                  <c:v>14.039</c:v>
                </c:pt>
                <c:pt idx="30">
                  <c:v>15.758000000000001</c:v>
                </c:pt>
                <c:pt idx="31">
                  <c:v>16.806000000000001</c:v>
                </c:pt>
                <c:pt idx="32">
                  <c:v>19.120999999999999</c:v>
                </c:pt>
                <c:pt idx="33">
                  <c:v>20.602</c:v>
                </c:pt>
                <c:pt idx="34">
                  <c:v>22.835999999999999</c:v>
                </c:pt>
                <c:pt idx="35">
                  <c:v>24.788999999999984</c:v>
                </c:pt>
                <c:pt idx="36">
                  <c:v>27.274000000000001</c:v>
                </c:pt>
                <c:pt idx="37">
                  <c:v>28.959</c:v>
                </c:pt>
                <c:pt idx="38">
                  <c:v>30.992999999999984</c:v>
                </c:pt>
                <c:pt idx="39">
                  <c:v>33.283000000000001</c:v>
                </c:pt>
                <c:pt idx="40">
                  <c:v>35.03</c:v>
                </c:pt>
                <c:pt idx="41">
                  <c:v>37.558</c:v>
                </c:pt>
                <c:pt idx="42">
                  <c:v>38.647000000000006</c:v>
                </c:pt>
                <c:pt idx="43">
                  <c:v>40.936</c:v>
                </c:pt>
                <c:pt idx="44">
                  <c:v>42.271000000000001</c:v>
                </c:pt>
                <c:pt idx="45">
                  <c:v>44.957999999999998</c:v>
                </c:pt>
                <c:pt idx="46">
                  <c:v>46.620000000000012</c:v>
                </c:pt>
                <c:pt idx="47">
                  <c:v>48.962000000000003</c:v>
                </c:pt>
                <c:pt idx="48">
                  <c:v>51.184000000000005</c:v>
                </c:pt>
                <c:pt idx="49">
                  <c:v>52.724000000000011</c:v>
                </c:pt>
                <c:pt idx="50">
                  <c:v>54.94</c:v>
                </c:pt>
                <c:pt idx="51">
                  <c:v>56.686</c:v>
                </c:pt>
                <c:pt idx="52">
                  <c:v>59.049000000000007</c:v>
                </c:pt>
                <c:pt idx="53">
                  <c:v>60.396000000000001</c:v>
                </c:pt>
                <c:pt idx="54">
                  <c:v>62.87</c:v>
                </c:pt>
                <c:pt idx="55">
                  <c:v>64.772999999999982</c:v>
                </c:pt>
                <c:pt idx="56">
                  <c:v>67.10599999999998</c:v>
                </c:pt>
                <c:pt idx="57">
                  <c:v>68.661999999999992</c:v>
                </c:pt>
                <c:pt idx="58">
                  <c:v>71.116</c:v>
                </c:pt>
                <c:pt idx="59">
                  <c:v>72.81</c:v>
                </c:pt>
                <c:pt idx="60">
                  <c:v>74.991000000000042</c:v>
                </c:pt>
                <c:pt idx="61">
                  <c:v>76.967000000000027</c:v>
                </c:pt>
                <c:pt idx="62">
                  <c:v>78.681999999999988</c:v>
                </c:pt>
                <c:pt idx="63">
                  <c:v>81.400999999999996</c:v>
                </c:pt>
                <c:pt idx="64">
                  <c:v>83.353999999999999</c:v>
                </c:pt>
                <c:pt idx="65">
                  <c:v>85.617999999999995</c:v>
                </c:pt>
                <c:pt idx="66">
                  <c:v>87.274999999999991</c:v>
                </c:pt>
                <c:pt idx="67">
                  <c:v>89.60499999999999</c:v>
                </c:pt>
                <c:pt idx="68">
                  <c:v>91.06</c:v>
                </c:pt>
                <c:pt idx="69">
                  <c:v>93.635999999999981</c:v>
                </c:pt>
                <c:pt idx="70">
                  <c:v>95.4</c:v>
                </c:pt>
                <c:pt idx="71">
                  <c:v>98.098000000000013</c:v>
                </c:pt>
                <c:pt idx="72">
                  <c:v>99.9</c:v>
                </c:pt>
                <c:pt idx="73">
                  <c:v>102.19</c:v>
                </c:pt>
                <c:pt idx="74">
                  <c:v>104.47</c:v>
                </c:pt>
                <c:pt idx="75">
                  <c:v>106.57</c:v>
                </c:pt>
                <c:pt idx="76">
                  <c:v>108.97</c:v>
                </c:pt>
                <c:pt idx="77">
                  <c:v>110.92</c:v>
                </c:pt>
                <c:pt idx="78">
                  <c:v>113.78</c:v>
                </c:pt>
                <c:pt idx="79">
                  <c:v>115.56</c:v>
                </c:pt>
                <c:pt idx="80">
                  <c:v>118.61</c:v>
                </c:pt>
                <c:pt idx="81">
                  <c:v>120.36999999999999</c:v>
                </c:pt>
                <c:pt idx="82">
                  <c:v>123.43</c:v>
                </c:pt>
                <c:pt idx="83">
                  <c:v>125.32</c:v>
                </c:pt>
                <c:pt idx="84">
                  <c:v>128.09</c:v>
                </c:pt>
                <c:pt idx="85">
                  <c:v>130.36000000000001</c:v>
                </c:pt>
                <c:pt idx="86">
                  <c:v>132.94</c:v>
                </c:pt>
                <c:pt idx="87">
                  <c:v>135.5</c:v>
                </c:pt>
                <c:pt idx="88">
                  <c:v>137.79</c:v>
                </c:pt>
                <c:pt idx="89">
                  <c:v>140.44</c:v>
                </c:pt>
                <c:pt idx="90">
                  <c:v>142.33000000000001</c:v>
                </c:pt>
                <c:pt idx="91">
                  <c:v>145.04</c:v>
                </c:pt>
                <c:pt idx="92">
                  <c:v>147.52000000000001</c:v>
                </c:pt>
                <c:pt idx="93">
                  <c:v>150.31</c:v>
                </c:pt>
                <c:pt idx="94">
                  <c:v>152.36000000000001</c:v>
                </c:pt>
                <c:pt idx="95">
                  <c:v>154.89000000000001</c:v>
                </c:pt>
                <c:pt idx="96">
                  <c:v>157.52000000000001</c:v>
                </c:pt>
                <c:pt idx="97">
                  <c:v>160.02000000000001</c:v>
                </c:pt>
                <c:pt idx="98">
                  <c:v>162.36000000000001</c:v>
                </c:pt>
                <c:pt idx="99">
                  <c:v>164.88000000000008</c:v>
                </c:pt>
                <c:pt idx="100">
                  <c:v>167.37</c:v>
                </c:pt>
                <c:pt idx="101">
                  <c:v>168.95000000000007</c:v>
                </c:pt>
                <c:pt idx="102">
                  <c:v>171.68</c:v>
                </c:pt>
                <c:pt idx="103">
                  <c:v>173.82000000000008</c:v>
                </c:pt>
                <c:pt idx="104">
                  <c:v>176.58</c:v>
                </c:pt>
                <c:pt idx="105">
                  <c:v>177.78</c:v>
                </c:pt>
                <c:pt idx="106">
                  <c:v>180.94</c:v>
                </c:pt>
                <c:pt idx="107">
                  <c:v>182.82000000000008</c:v>
                </c:pt>
                <c:pt idx="108">
                  <c:v>185.25</c:v>
                </c:pt>
                <c:pt idx="109">
                  <c:v>187.57</c:v>
                </c:pt>
                <c:pt idx="110">
                  <c:v>189.48000000000008</c:v>
                </c:pt>
                <c:pt idx="111">
                  <c:v>191.45000000000007</c:v>
                </c:pt>
                <c:pt idx="112">
                  <c:v>193.29</c:v>
                </c:pt>
                <c:pt idx="113">
                  <c:v>195.2</c:v>
                </c:pt>
                <c:pt idx="114">
                  <c:v>196.86</c:v>
                </c:pt>
                <c:pt idx="115">
                  <c:v>198.6</c:v>
                </c:pt>
                <c:pt idx="116">
                  <c:v>199.23999999999998</c:v>
                </c:pt>
                <c:pt idx="117">
                  <c:v>58.242000000000012</c:v>
                </c:pt>
                <c:pt idx="118">
                  <c:v>33.867000000000004</c:v>
                </c:pt>
                <c:pt idx="119">
                  <c:v>9.4920000000000027</c:v>
                </c:pt>
                <c:pt idx="120">
                  <c:v>9.5962000000000014</c:v>
                </c:pt>
                <c:pt idx="121">
                  <c:v>9.7486999999999995</c:v>
                </c:pt>
                <c:pt idx="122">
                  <c:v>9.8078000000000003</c:v>
                </c:pt>
                <c:pt idx="123">
                  <c:v>10.012</c:v>
                </c:pt>
                <c:pt idx="124">
                  <c:v>10.079000000000002</c:v>
                </c:pt>
                <c:pt idx="125">
                  <c:v>10.165000000000004</c:v>
                </c:pt>
                <c:pt idx="126">
                  <c:v>10.266</c:v>
                </c:pt>
                <c:pt idx="127">
                  <c:v>10.497</c:v>
                </c:pt>
                <c:pt idx="128">
                  <c:v>10.597</c:v>
                </c:pt>
                <c:pt idx="129">
                  <c:v>10.713999999999999</c:v>
                </c:pt>
                <c:pt idx="130">
                  <c:v>10.844000000000001</c:v>
                </c:pt>
                <c:pt idx="131">
                  <c:v>10.975000000000005</c:v>
                </c:pt>
                <c:pt idx="132">
                  <c:v>11.148999999999999</c:v>
                </c:pt>
                <c:pt idx="133">
                  <c:v>11.140999999999998</c:v>
                </c:pt>
                <c:pt idx="134">
                  <c:v>11.307</c:v>
                </c:pt>
                <c:pt idx="135">
                  <c:v>11.435</c:v>
                </c:pt>
                <c:pt idx="136">
                  <c:v>11.540999999999999</c:v>
                </c:pt>
                <c:pt idx="137">
                  <c:v>11.659000000000002</c:v>
                </c:pt>
                <c:pt idx="138">
                  <c:v>11.776</c:v>
                </c:pt>
                <c:pt idx="139">
                  <c:v>11.99</c:v>
                </c:pt>
                <c:pt idx="140">
                  <c:v>12.035</c:v>
                </c:pt>
                <c:pt idx="141">
                  <c:v>12.135</c:v>
                </c:pt>
                <c:pt idx="142">
                  <c:v>12.304</c:v>
                </c:pt>
                <c:pt idx="143">
                  <c:v>12.336</c:v>
                </c:pt>
                <c:pt idx="144">
                  <c:v>12.387</c:v>
                </c:pt>
                <c:pt idx="145">
                  <c:v>12.51</c:v>
                </c:pt>
                <c:pt idx="146">
                  <c:v>12.719999999999999</c:v>
                </c:pt>
                <c:pt idx="147">
                  <c:v>12.789</c:v>
                </c:pt>
                <c:pt idx="148">
                  <c:v>12.841000000000001</c:v>
                </c:pt>
                <c:pt idx="149">
                  <c:v>12.93</c:v>
                </c:pt>
                <c:pt idx="150">
                  <c:v>13.162000000000004</c:v>
                </c:pt>
                <c:pt idx="151">
                  <c:v>13.293000000000001</c:v>
                </c:pt>
                <c:pt idx="152">
                  <c:v>13.412000000000004</c:v>
                </c:pt>
                <c:pt idx="153">
                  <c:v>13.435</c:v>
                </c:pt>
                <c:pt idx="154">
                  <c:v>13.606</c:v>
                </c:pt>
                <c:pt idx="155">
                  <c:v>13.78</c:v>
                </c:pt>
                <c:pt idx="156">
                  <c:v>13.896000000000004</c:v>
                </c:pt>
                <c:pt idx="157">
                  <c:v>14.012</c:v>
                </c:pt>
                <c:pt idx="158">
                  <c:v>14.129</c:v>
                </c:pt>
                <c:pt idx="159">
                  <c:v>14.315000000000005</c:v>
                </c:pt>
                <c:pt idx="160">
                  <c:v>14.46</c:v>
                </c:pt>
                <c:pt idx="161">
                  <c:v>14.605</c:v>
                </c:pt>
                <c:pt idx="162">
                  <c:v>14.763</c:v>
                </c:pt>
                <c:pt idx="163">
                  <c:v>14.782</c:v>
                </c:pt>
                <c:pt idx="164">
                  <c:v>14.972000000000005</c:v>
                </c:pt>
                <c:pt idx="165">
                  <c:v>15.183</c:v>
                </c:pt>
                <c:pt idx="166">
                  <c:v>15.395000000000005</c:v>
                </c:pt>
                <c:pt idx="167">
                  <c:v>15.48</c:v>
                </c:pt>
                <c:pt idx="168">
                  <c:v>15.486000000000002</c:v>
                </c:pt>
                <c:pt idx="169">
                  <c:v>15.620999999999999</c:v>
                </c:pt>
                <c:pt idx="170">
                  <c:v>15.746999999999998</c:v>
                </c:pt>
                <c:pt idx="171">
                  <c:v>15.848000000000001</c:v>
                </c:pt>
                <c:pt idx="172">
                  <c:v>15.933</c:v>
                </c:pt>
                <c:pt idx="173">
                  <c:v>16.018999999999988</c:v>
                </c:pt>
                <c:pt idx="174">
                  <c:v>16.125</c:v>
                </c:pt>
                <c:pt idx="175">
                  <c:v>16.25</c:v>
                </c:pt>
                <c:pt idx="176">
                  <c:v>16.515999999999988</c:v>
                </c:pt>
                <c:pt idx="177">
                  <c:v>16.527999999999999</c:v>
                </c:pt>
                <c:pt idx="178">
                  <c:v>16.600000000000001</c:v>
                </c:pt>
                <c:pt idx="179">
                  <c:v>16.670999999999999</c:v>
                </c:pt>
                <c:pt idx="180">
                  <c:v>16.934999999999999</c:v>
                </c:pt>
                <c:pt idx="181">
                  <c:v>17.07</c:v>
                </c:pt>
                <c:pt idx="182">
                  <c:v>17.212</c:v>
                </c:pt>
                <c:pt idx="183">
                  <c:v>17.353999999999999</c:v>
                </c:pt>
                <c:pt idx="184">
                  <c:v>17.467999999999989</c:v>
                </c:pt>
                <c:pt idx="185">
                  <c:v>17.587</c:v>
                </c:pt>
                <c:pt idx="186">
                  <c:v>17.724999999999991</c:v>
                </c:pt>
                <c:pt idx="187">
                  <c:v>17.777000000000001</c:v>
                </c:pt>
                <c:pt idx="188">
                  <c:v>17.986999999999981</c:v>
                </c:pt>
                <c:pt idx="189">
                  <c:v>18.053000000000001</c:v>
                </c:pt>
                <c:pt idx="190">
                  <c:v>18.067999999999991</c:v>
                </c:pt>
                <c:pt idx="191">
                  <c:v>18.233000000000001</c:v>
                </c:pt>
                <c:pt idx="192">
                  <c:v>18.366</c:v>
                </c:pt>
                <c:pt idx="193">
                  <c:v>18.510000000000005</c:v>
                </c:pt>
                <c:pt idx="194">
                  <c:v>18.603999999999999</c:v>
                </c:pt>
                <c:pt idx="195">
                  <c:v>18.797000000000001</c:v>
                </c:pt>
                <c:pt idx="196">
                  <c:v>18.876999999999999</c:v>
                </c:pt>
                <c:pt idx="197">
                  <c:v>18.919</c:v>
                </c:pt>
                <c:pt idx="198">
                  <c:v>19.044</c:v>
                </c:pt>
                <c:pt idx="199">
                  <c:v>18.995999999999984</c:v>
                </c:pt>
                <c:pt idx="200">
                  <c:v>18.899000000000001</c:v>
                </c:pt>
                <c:pt idx="201">
                  <c:v>19.181999999999999</c:v>
                </c:pt>
                <c:pt idx="202">
                  <c:v>19.196999999999999</c:v>
                </c:pt>
                <c:pt idx="203">
                  <c:v>19.138999999999999</c:v>
                </c:pt>
                <c:pt idx="204">
                  <c:v>19.32</c:v>
                </c:pt>
                <c:pt idx="205">
                  <c:v>19.352</c:v>
                </c:pt>
                <c:pt idx="206">
                  <c:v>19.482999999999983</c:v>
                </c:pt>
                <c:pt idx="207">
                  <c:v>19.536999999999999</c:v>
                </c:pt>
                <c:pt idx="208">
                  <c:v>19.715</c:v>
                </c:pt>
                <c:pt idx="209">
                  <c:v>19.872</c:v>
                </c:pt>
                <c:pt idx="210">
                  <c:v>19.911000000000001</c:v>
                </c:pt>
                <c:pt idx="211">
                  <c:v>20.084</c:v>
                </c:pt>
                <c:pt idx="212">
                  <c:v>20.178000000000001</c:v>
                </c:pt>
                <c:pt idx="213">
                  <c:v>20.271000000000001</c:v>
                </c:pt>
                <c:pt idx="214">
                  <c:v>20.364999999999988</c:v>
                </c:pt>
                <c:pt idx="215">
                  <c:v>20.506</c:v>
                </c:pt>
                <c:pt idx="216">
                  <c:v>20.603000000000005</c:v>
                </c:pt>
                <c:pt idx="217">
                  <c:v>20.550999999999988</c:v>
                </c:pt>
                <c:pt idx="218">
                  <c:v>20.605</c:v>
                </c:pt>
                <c:pt idx="219">
                  <c:v>20.794</c:v>
                </c:pt>
                <c:pt idx="220">
                  <c:v>20.878</c:v>
                </c:pt>
                <c:pt idx="221">
                  <c:v>20.881</c:v>
                </c:pt>
                <c:pt idx="222">
                  <c:v>20.914999999999999</c:v>
                </c:pt>
                <c:pt idx="223">
                  <c:v>21.044</c:v>
                </c:pt>
                <c:pt idx="224">
                  <c:v>21.11900000000001</c:v>
                </c:pt>
                <c:pt idx="225">
                  <c:v>21.158000000000001</c:v>
                </c:pt>
                <c:pt idx="226">
                  <c:v>21.167000000000005</c:v>
                </c:pt>
                <c:pt idx="227">
                  <c:v>20.849</c:v>
                </c:pt>
                <c:pt idx="228">
                  <c:v>21.04</c:v>
                </c:pt>
                <c:pt idx="229">
                  <c:v>21.122</c:v>
                </c:pt>
                <c:pt idx="230">
                  <c:v>21.201000000000001</c:v>
                </c:pt>
                <c:pt idx="231">
                  <c:v>21.280999999999985</c:v>
                </c:pt>
                <c:pt idx="232">
                  <c:v>21.571999999999999</c:v>
                </c:pt>
                <c:pt idx="233">
                  <c:v>21.474</c:v>
                </c:pt>
                <c:pt idx="234">
                  <c:v>21.207000000000001</c:v>
                </c:pt>
                <c:pt idx="235">
                  <c:v>21.405999999999985</c:v>
                </c:pt>
                <c:pt idx="236">
                  <c:v>21.513999999999999</c:v>
                </c:pt>
                <c:pt idx="237">
                  <c:v>21.620999999999999</c:v>
                </c:pt>
                <c:pt idx="238">
                  <c:v>21.573</c:v>
                </c:pt>
                <c:pt idx="239">
                  <c:v>21.672999999999988</c:v>
                </c:pt>
                <c:pt idx="240">
                  <c:v>21.791</c:v>
                </c:pt>
                <c:pt idx="241">
                  <c:v>21.808</c:v>
                </c:pt>
                <c:pt idx="242">
                  <c:v>21.721</c:v>
                </c:pt>
                <c:pt idx="243">
                  <c:v>21.939</c:v>
                </c:pt>
                <c:pt idx="244">
                  <c:v>21.97</c:v>
                </c:pt>
                <c:pt idx="245">
                  <c:v>22.138000000000005</c:v>
                </c:pt>
                <c:pt idx="246">
                  <c:v>22.173999999999999</c:v>
                </c:pt>
                <c:pt idx="247">
                  <c:v>22.274999999999999</c:v>
                </c:pt>
                <c:pt idx="248">
                  <c:v>22.282999999999983</c:v>
                </c:pt>
                <c:pt idx="249">
                  <c:v>22.542000000000002</c:v>
                </c:pt>
                <c:pt idx="250">
                  <c:v>22.605</c:v>
                </c:pt>
                <c:pt idx="251">
                  <c:v>22.623000000000001</c:v>
                </c:pt>
                <c:pt idx="252">
                  <c:v>22.867999999999999</c:v>
                </c:pt>
                <c:pt idx="253">
                  <c:v>22.841999999999999</c:v>
                </c:pt>
                <c:pt idx="254">
                  <c:v>22.841999999999999</c:v>
                </c:pt>
                <c:pt idx="255">
                  <c:v>22.995999999999984</c:v>
                </c:pt>
                <c:pt idx="256">
                  <c:v>23.04</c:v>
                </c:pt>
                <c:pt idx="257">
                  <c:v>23.19</c:v>
                </c:pt>
                <c:pt idx="258">
                  <c:v>23.277999999999999</c:v>
                </c:pt>
                <c:pt idx="259">
                  <c:v>23.318000000000001</c:v>
                </c:pt>
                <c:pt idx="260">
                  <c:v>23.381</c:v>
                </c:pt>
                <c:pt idx="261">
                  <c:v>23.477</c:v>
                </c:pt>
                <c:pt idx="262">
                  <c:v>23.567999999999991</c:v>
                </c:pt>
                <c:pt idx="263">
                  <c:v>23.614999999999998</c:v>
                </c:pt>
                <c:pt idx="264">
                  <c:v>23.66</c:v>
                </c:pt>
                <c:pt idx="265">
                  <c:v>23.68</c:v>
                </c:pt>
                <c:pt idx="266">
                  <c:v>23.66</c:v>
                </c:pt>
                <c:pt idx="267">
                  <c:v>23.721999999999991</c:v>
                </c:pt>
                <c:pt idx="268">
                  <c:v>23.69</c:v>
                </c:pt>
                <c:pt idx="269">
                  <c:v>23.684999999999999</c:v>
                </c:pt>
                <c:pt idx="270">
                  <c:v>23.225999999999988</c:v>
                </c:pt>
                <c:pt idx="271">
                  <c:v>23.33400000000001</c:v>
                </c:pt>
                <c:pt idx="272">
                  <c:v>23.45999999999999</c:v>
                </c:pt>
                <c:pt idx="273">
                  <c:v>23.547000000000001</c:v>
                </c:pt>
                <c:pt idx="274">
                  <c:v>23.555</c:v>
                </c:pt>
                <c:pt idx="275">
                  <c:v>23.74199999999999</c:v>
                </c:pt>
                <c:pt idx="276">
                  <c:v>23.850999999999999</c:v>
                </c:pt>
                <c:pt idx="277">
                  <c:v>23.960999999999984</c:v>
                </c:pt>
                <c:pt idx="278">
                  <c:v>23.99799999999999</c:v>
                </c:pt>
                <c:pt idx="279">
                  <c:v>24.189</c:v>
                </c:pt>
                <c:pt idx="280">
                  <c:v>21.302</c:v>
                </c:pt>
                <c:pt idx="281">
                  <c:v>21.428999999999981</c:v>
                </c:pt>
                <c:pt idx="282">
                  <c:v>21.556999999999999</c:v>
                </c:pt>
                <c:pt idx="283">
                  <c:v>21.684000000000001</c:v>
                </c:pt>
                <c:pt idx="284">
                  <c:v>21.811000000000011</c:v>
                </c:pt>
                <c:pt idx="285">
                  <c:v>21.937999999999999</c:v>
                </c:pt>
                <c:pt idx="286">
                  <c:v>22.064999999999991</c:v>
                </c:pt>
                <c:pt idx="287">
                  <c:v>22.169</c:v>
                </c:pt>
                <c:pt idx="288">
                  <c:v>22.231000000000005</c:v>
                </c:pt>
                <c:pt idx="289">
                  <c:v>22.393000000000001</c:v>
                </c:pt>
                <c:pt idx="290">
                  <c:v>22.463999999999984</c:v>
                </c:pt>
                <c:pt idx="291">
                  <c:v>22.504000000000001</c:v>
                </c:pt>
                <c:pt idx="292">
                  <c:v>22.524000000000001</c:v>
                </c:pt>
                <c:pt idx="293">
                  <c:v>22.771999999999988</c:v>
                </c:pt>
                <c:pt idx="294">
                  <c:v>22.858000000000001</c:v>
                </c:pt>
                <c:pt idx="295">
                  <c:v>22.957999999999988</c:v>
                </c:pt>
                <c:pt idx="296">
                  <c:v>23.087</c:v>
                </c:pt>
                <c:pt idx="297">
                  <c:v>23.148</c:v>
                </c:pt>
                <c:pt idx="298">
                  <c:v>22.687999999999999</c:v>
                </c:pt>
                <c:pt idx="299">
                  <c:v>22.614999999999998</c:v>
                </c:pt>
                <c:pt idx="300">
                  <c:v>22.542000000000002</c:v>
                </c:pt>
                <c:pt idx="301">
                  <c:v>22.6</c:v>
                </c:pt>
                <c:pt idx="302">
                  <c:v>22.664000000000001</c:v>
                </c:pt>
                <c:pt idx="303">
                  <c:v>22.719000000000001</c:v>
                </c:pt>
                <c:pt idx="304">
                  <c:v>22.774000000000001</c:v>
                </c:pt>
                <c:pt idx="305">
                  <c:v>22.829000000000001</c:v>
                </c:pt>
                <c:pt idx="306">
                  <c:v>22.887</c:v>
                </c:pt>
                <c:pt idx="307">
                  <c:v>23.071000000000005</c:v>
                </c:pt>
                <c:pt idx="308">
                  <c:v>22.123999999999999</c:v>
                </c:pt>
                <c:pt idx="309">
                  <c:v>19.611999999999998</c:v>
                </c:pt>
                <c:pt idx="310">
                  <c:v>19.695</c:v>
                </c:pt>
                <c:pt idx="311">
                  <c:v>19.777999999999999</c:v>
                </c:pt>
                <c:pt idx="312">
                  <c:v>19.86</c:v>
                </c:pt>
                <c:pt idx="313">
                  <c:v>19.942999999999984</c:v>
                </c:pt>
                <c:pt idx="314">
                  <c:v>20.024999999999999</c:v>
                </c:pt>
                <c:pt idx="315">
                  <c:v>20.108000000000001</c:v>
                </c:pt>
                <c:pt idx="316">
                  <c:v>20.190999999999999</c:v>
                </c:pt>
                <c:pt idx="317">
                  <c:v>20.273</c:v>
                </c:pt>
              </c:numCache>
            </c:numRef>
          </c:yVal>
          <c:smooth val="0"/>
        </c:ser>
        <c:ser>
          <c:idx val="5"/>
          <c:order val="5"/>
          <c:tx>
            <c:v>Un-irrad (2012)</c:v>
          </c:tx>
          <c:marker>
            <c:symbol val="none"/>
          </c:marker>
          <c:xVal>
            <c:numRef>
              <c:f>'C:\Users\timjones\Documents\ASUS\Backed Up\SLHC\Materials\120mmSandwichTests\Analysis\[TokenAnalysis_2.xlsx]78-N636#2'!$B$3:$B$320</c:f>
              <c:numCache>
                <c:formatCode>General</c:formatCode>
                <c:ptCount val="318"/>
                <c:pt idx="0">
                  <c:v>1.8515000000000012E-5</c:v>
                </c:pt>
                <c:pt idx="1">
                  <c:v>4.3590000000000042E-5</c:v>
                </c:pt>
                <c:pt idx="2">
                  <c:v>6.8665000000000035E-5</c:v>
                </c:pt>
                <c:pt idx="3">
                  <c:v>2.5472000000000016E-4</c:v>
                </c:pt>
                <c:pt idx="4">
                  <c:v>6.2463000000000041E-3</c:v>
                </c:pt>
                <c:pt idx="5">
                  <c:v>1.3445000000000006E-2</c:v>
                </c:pt>
                <c:pt idx="6">
                  <c:v>2.1935000000000014E-2</c:v>
                </c:pt>
                <c:pt idx="7">
                  <c:v>2.9565999999999999E-2</c:v>
                </c:pt>
                <c:pt idx="8">
                  <c:v>3.8681000000000021E-2</c:v>
                </c:pt>
                <c:pt idx="9">
                  <c:v>4.5514000000000013E-2</c:v>
                </c:pt>
                <c:pt idx="10">
                  <c:v>5.5214000000000013E-2</c:v>
                </c:pt>
                <c:pt idx="11">
                  <c:v>6.1455000000000003E-2</c:v>
                </c:pt>
                <c:pt idx="12">
                  <c:v>7.1290000000000006E-2</c:v>
                </c:pt>
                <c:pt idx="13">
                  <c:v>7.7338000000000046E-2</c:v>
                </c:pt>
                <c:pt idx="14">
                  <c:v>8.7046000000000026E-2</c:v>
                </c:pt>
                <c:pt idx="15">
                  <c:v>9.3143000000000004E-2</c:v>
                </c:pt>
                <c:pt idx="16">
                  <c:v>0.10159000000000004</c:v>
                </c:pt>
                <c:pt idx="17">
                  <c:v>0.10910000000000004</c:v>
                </c:pt>
                <c:pt idx="18">
                  <c:v>0.11854000000000002</c:v>
                </c:pt>
                <c:pt idx="19">
                  <c:v>0.12664999999999998</c:v>
                </c:pt>
                <c:pt idx="20">
                  <c:v>0.13408</c:v>
                </c:pt>
                <c:pt idx="21">
                  <c:v>0.14146000000000009</c:v>
                </c:pt>
                <c:pt idx="22">
                  <c:v>0.14913999999999999</c:v>
                </c:pt>
                <c:pt idx="23">
                  <c:v>0.15710000000000007</c:v>
                </c:pt>
                <c:pt idx="24">
                  <c:v>0.16434000000000001</c:v>
                </c:pt>
                <c:pt idx="25">
                  <c:v>0.17135</c:v>
                </c:pt>
                <c:pt idx="26">
                  <c:v>0.17974000000000012</c:v>
                </c:pt>
                <c:pt idx="27">
                  <c:v>0.18709000000000009</c:v>
                </c:pt>
                <c:pt idx="28">
                  <c:v>0.19198000000000001</c:v>
                </c:pt>
                <c:pt idx="29">
                  <c:v>0.20255000000000001</c:v>
                </c:pt>
                <c:pt idx="30">
                  <c:v>0.20892000000000008</c:v>
                </c:pt>
                <c:pt idx="31">
                  <c:v>0.21855000000000008</c:v>
                </c:pt>
                <c:pt idx="32">
                  <c:v>0.22517999999999991</c:v>
                </c:pt>
                <c:pt idx="33">
                  <c:v>0.23480999999999999</c:v>
                </c:pt>
                <c:pt idx="34">
                  <c:v>0.24285999999999999</c:v>
                </c:pt>
                <c:pt idx="35">
                  <c:v>0.24949000000000013</c:v>
                </c:pt>
                <c:pt idx="36">
                  <c:v>0.2590900000000001</c:v>
                </c:pt>
                <c:pt idx="37">
                  <c:v>0.26529000000000003</c:v>
                </c:pt>
                <c:pt idx="38">
                  <c:v>0.27447000000000021</c:v>
                </c:pt>
                <c:pt idx="39">
                  <c:v>0.28120000000000001</c:v>
                </c:pt>
                <c:pt idx="40">
                  <c:v>0.29000000000000015</c:v>
                </c:pt>
                <c:pt idx="41">
                  <c:v>0.29724</c:v>
                </c:pt>
                <c:pt idx="42">
                  <c:v>0.30548000000000025</c:v>
                </c:pt>
                <c:pt idx="43">
                  <c:v>0.31372000000000017</c:v>
                </c:pt>
                <c:pt idx="44">
                  <c:v>0.32028000000000018</c:v>
                </c:pt>
                <c:pt idx="45">
                  <c:v>0.32805000000000017</c:v>
                </c:pt>
                <c:pt idx="46">
                  <c:v>0.33471000000000017</c:v>
                </c:pt>
                <c:pt idx="47">
                  <c:v>0.34275</c:v>
                </c:pt>
                <c:pt idx="48">
                  <c:v>0.35213</c:v>
                </c:pt>
                <c:pt idx="49">
                  <c:v>0.36008000000000018</c:v>
                </c:pt>
                <c:pt idx="50">
                  <c:v>0.36560000000000015</c:v>
                </c:pt>
                <c:pt idx="51">
                  <c:v>0.37407000000000018</c:v>
                </c:pt>
                <c:pt idx="52">
                  <c:v>0.38204000000000021</c:v>
                </c:pt>
                <c:pt idx="53">
                  <c:v>0.39128000000000024</c:v>
                </c:pt>
                <c:pt idx="54">
                  <c:v>0.39685000000000031</c:v>
                </c:pt>
                <c:pt idx="55">
                  <c:v>0.40608000000000016</c:v>
                </c:pt>
                <c:pt idx="56">
                  <c:v>0.41163</c:v>
                </c:pt>
                <c:pt idx="57">
                  <c:v>0.4207300000000001</c:v>
                </c:pt>
                <c:pt idx="58">
                  <c:v>0.42777000000000015</c:v>
                </c:pt>
                <c:pt idx="59">
                  <c:v>0.4380900000000002</c:v>
                </c:pt>
                <c:pt idx="60">
                  <c:v>0.44487000000000021</c:v>
                </c:pt>
                <c:pt idx="61">
                  <c:v>0.45322999999999997</c:v>
                </c:pt>
                <c:pt idx="62">
                  <c:v>0.46139000000000002</c:v>
                </c:pt>
                <c:pt idx="63">
                  <c:v>0.46945000000000014</c:v>
                </c:pt>
                <c:pt idx="64">
                  <c:v>0.47686000000000017</c:v>
                </c:pt>
                <c:pt idx="65">
                  <c:v>0.48542000000000024</c:v>
                </c:pt>
                <c:pt idx="66">
                  <c:v>0.49268000000000017</c:v>
                </c:pt>
                <c:pt idx="67">
                  <c:v>0.49769000000000002</c:v>
                </c:pt>
                <c:pt idx="68">
                  <c:v>0.50815999999999961</c:v>
                </c:pt>
                <c:pt idx="69">
                  <c:v>0.51317999999999997</c:v>
                </c:pt>
                <c:pt idx="70">
                  <c:v>0.52283999999999997</c:v>
                </c:pt>
                <c:pt idx="71">
                  <c:v>0.52929000000000004</c:v>
                </c:pt>
                <c:pt idx="72">
                  <c:v>0.53954999999999997</c:v>
                </c:pt>
                <c:pt idx="73">
                  <c:v>0.5454</c:v>
                </c:pt>
                <c:pt idx="74">
                  <c:v>0.55523</c:v>
                </c:pt>
                <c:pt idx="75">
                  <c:v>0.56315999999999999</c:v>
                </c:pt>
                <c:pt idx="76">
                  <c:v>0.57064000000000048</c:v>
                </c:pt>
                <c:pt idx="77">
                  <c:v>0.57800000000000029</c:v>
                </c:pt>
                <c:pt idx="78">
                  <c:v>0.58658999999999939</c:v>
                </c:pt>
                <c:pt idx="79">
                  <c:v>0.59433999999999965</c:v>
                </c:pt>
                <c:pt idx="80">
                  <c:v>0.60109000000000035</c:v>
                </c:pt>
                <c:pt idx="81">
                  <c:v>0.6086700000000006</c:v>
                </c:pt>
                <c:pt idx="82">
                  <c:v>0.61771000000000031</c:v>
                </c:pt>
                <c:pt idx="83">
                  <c:v>0.62527999999999995</c:v>
                </c:pt>
                <c:pt idx="84">
                  <c:v>0.63127000000000033</c:v>
                </c:pt>
                <c:pt idx="85">
                  <c:v>0.64187000000000061</c:v>
                </c:pt>
                <c:pt idx="86">
                  <c:v>0.64890000000000037</c:v>
                </c:pt>
                <c:pt idx="87">
                  <c:v>0.65691000000000033</c:v>
                </c:pt>
                <c:pt idx="88">
                  <c:v>0.66445000000000032</c:v>
                </c:pt>
                <c:pt idx="89">
                  <c:v>0.67093000000000036</c:v>
                </c:pt>
                <c:pt idx="90">
                  <c:v>0.68057000000000001</c:v>
                </c:pt>
                <c:pt idx="91">
                  <c:v>0.68765000000000032</c:v>
                </c:pt>
                <c:pt idx="92">
                  <c:v>0.69660000000000033</c:v>
                </c:pt>
                <c:pt idx="93">
                  <c:v>0.70140999999999998</c:v>
                </c:pt>
                <c:pt idx="94">
                  <c:v>0.71206000000000003</c:v>
                </c:pt>
                <c:pt idx="95">
                  <c:v>0.71815000000000029</c:v>
                </c:pt>
                <c:pt idx="96">
                  <c:v>0.7268800000000003</c:v>
                </c:pt>
                <c:pt idx="97">
                  <c:v>0.73503000000000029</c:v>
                </c:pt>
                <c:pt idx="98">
                  <c:v>0.74305000000000032</c:v>
                </c:pt>
                <c:pt idx="99">
                  <c:v>0.74985000000000035</c:v>
                </c:pt>
                <c:pt idx="100">
                  <c:v>0.75734000000000035</c:v>
                </c:pt>
                <c:pt idx="101">
                  <c:v>0.76524000000000036</c:v>
                </c:pt>
                <c:pt idx="102">
                  <c:v>0.77399000000000051</c:v>
                </c:pt>
                <c:pt idx="103">
                  <c:v>0.78137999999999996</c:v>
                </c:pt>
                <c:pt idx="104">
                  <c:v>0.78942999999999997</c:v>
                </c:pt>
                <c:pt idx="105">
                  <c:v>0.79771999999999998</c:v>
                </c:pt>
                <c:pt idx="106">
                  <c:v>0.80384000000000033</c:v>
                </c:pt>
                <c:pt idx="107">
                  <c:v>0.8136300000000003</c:v>
                </c:pt>
                <c:pt idx="108">
                  <c:v>0.82071000000000005</c:v>
                </c:pt>
                <c:pt idx="109">
                  <c:v>0.83130000000000004</c:v>
                </c:pt>
                <c:pt idx="110">
                  <c:v>0.83743999999999996</c:v>
                </c:pt>
                <c:pt idx="111">
                  <c:v>0.84431</c:v>
                </c:pt>
                <c:pt idx="112">
                  <c:v>0.85424999999999995</c:v>
                </c:pt>
                <c:pt idx="113">
                  <c:v>0.86058999999999997</c:v>
                </c:pt>
                <c:pt idx="114">
                  <c:v>0.86900999999999995</c:v>
                </c:pt>
                <c:pt idx="115">
                  <c:v>0.87658999999999998</c:v>
                </c:pt>
                <c:pt idx="116">
                  <c:v>0.88585000000000003</c:v>
                </c:pt>
                <c:pt idx="117">
                  <c:v>0.89081999999999961</c:v>
                </c:pt>
                <c:pt idx="118">
                  <c:v>0.89986999999999961</c:v>
                </c:pt>
                <c:pt idx="119">
                  <c:v>0.90698999999999996</c:v>
                </c:pt>
                <c:pt idx="120">
                  <c:v>0.91722000000000004</c:v>
                </c:pt>
                <c:pt idx="121">
                  <c:v>0.92237000000000002</c:v>
                </c:pt>
                <c:pt idx="122">
                  <c:v>0.93196000000000001</c:v>
                </c:pt>
                <c:pt idx="123">
                  <c:v>0.93822000000000005</c:v>
                </c:pt>
                <c:pt idx="124">
                  <c:v>0.94701000000000002</c:v>
                </c:pt>
                <c:pt idx="125">
                  <c:v>0.95362000000000036</c:v>
                </c:pt>
                <c:pt idx="126">
                  <c:v>0.96257000000000004</c:v>
                </c:pt>
                <c:pt idx="127">
                  <c:v>0.96986000000000039</c:v>
                </c:pt>
                <c:pt idx="128">
                  <c:v>0.97846999999999962</c:v>
                </c:pt>
                <c:pt idx="129">
                  <c:v>0.98568999999999996</c:v>
                </c:pt>
                <c:pt idx="130">
                  <c:v>0.99402999999999997</c:v>
                </c:pt>
                <c:pt idx="131">
                  <c:v>1.0034999999999994</c:v>
                </c:pt>
                <c:pt idx="132">
                  <c:v>1.0076999999999994</c:v>
                </c:pt>
                <c:pt idx="133">
                  <c:v>1.0191999999999994</c:v>
                </c:pt>
                <c:pt idx="134">
                  <c:v>1.0261</c:v>
                </c:pt>
                <c:pt idx="135">
                  <c:v>1.0327</c:v>
                </c:pt>
                <c:pt idx="136">
                  <c:v>1.0391999999999992</c:v>
                </c:pt>
                <c:pt idx="137">
                  <c:v>1.0482</c:v>
                </c:pt>
                <c:pt idx="138">
                  <c:v>1.0563</c:v>
                </c:pt>
                <c:pt idx="139">
                  <c:v>1.0650999999999993</c:v>
                </c:pt>
                <c:pt idx="140">
                  <c:v>1.0718999999999994</c:v>
                </c:pt>
                <c:pt idx="141">
                  <c:v>1.0798999999999994</c:v>
                </c:pt>
                <c:pt idx="142">
                  <c:v>1.0881000000000001</c:v>
                </c:pt>
                <c:pt idx="143">
                  <c:v>1.0952</c:v>
                </c:pt>
                <c:pt idx="144">
                  <c:v>1.1037999999999992</c:v>
                </c:pt>
                <c:pt idx="145">
                  <c:v>1.1093</c:v>
                </c:pt>
                <c:pt idx="146">
                  <c:v>1.1203000000000001</c:v>
                </c:pt>
                <c:pt idx="147">
                  <c:v>1.1272</c:v>
                </c:pt>
                <c:pt idx="148">
                  <c:v>1.1355999999999993</c:v>
                </c:pt>
                <c:pt idx="149">
                  <c:v>1.1425000000000001</c:v>
                </c:pt>
                <c:pt idx="150">
                  <c:v>1.1512</c:v>
                </c:pt>
                <c:pt idx="151">
                  <c:v>1.1579999999999993</c:v>
                </c:pt>
                <c:pt idx="152">
                  <c:v>1.1653</c:v>
                </c:pt>
                <c:pt idx="153">
                  <c:v>1.1717</c:v>
                </c:pt>
                <c:pt idx="154">
                  <c:v>1.1825000000000001</c:v>
                </c:pt>
                <c:pt idx="155">
                  <c:v>1.1897</c:v>
                </c:pt>
                <c:pt idx="156">
                  <c:v>1.1984999999999999</c:v>
                </c:pt>
                <c:pt idx="157">
                  <c:v>1.2053999999999994</c:v>
                </c:pt>
                <c:pt idx="158">
                  <c:v>1.2116999999999993</c:v>
                </c:pt>
                <c:pt idx="159">
                  <c:v>1.2806</c:v>
                </c:pt>
                <c:pt idx="160">
                  <c:v>1.2897999999999994</c:v>
                </c:pt>
                <c:pt idx="161">
                  <c:v>1.2965</c:v>
                </c:pt>
                <c:pt idx="162">
                  <c:v>1.3050999999999993</c:v>
                </c:pt>
                <c:pt idx="163">
                  <c:v>1.3127</c:v>
                </c:pt>
                <c:pt idx="164">
                  <c:v>1.3212999999999993</c:v>
                </c:pt>
                <c:pt idx="165">
                  <c:v>1.3302</c:v>
                </c:pt>
                <c:pt idx="166">
                  <c:v>1.3380000000000001</c:v>
                </c:pt>
                <c:pt idx="167">
                  <c:v>1.3474999999999993</c:v>
                </c:pt>
                <c:pt idx="168">
                  <c:v>1.3543000000000001</c:v>
                </c:pt>
                <c:pt idx="169">
                  <c:v>1.3638999999999992</c:v>
                </c:pt>
                <c:pt idx="170">
                  <c:v>1.3708</c:v>
                </c:pt>
                <c:pt idx="171">
                  <c:v>1.3794999999999993</c:v>
                </c:pt>
                <c:pt idx="172">
                  <c:v>1.3886000000000001</c:v>
                </c:pt>
                <c:pt idx="173">
                  <c:v>1.3948</c:v>
                </c:pt>
                <c:pt idx="174">
                  <c:v>1.4036999999999986</c:v>
                </c:pt>
                <c:pt idx="175">
                  <c:v>1.4111999999999993</c:v>
                </c:pt>
                <c:pt idx="176">
                  <c:v>1.4189999999999994</c:v>
                </c:pt>
                <c:pt idx="177">
                  <c:v>1.4279999999999986</c:v>
                </c:pt>
                <c:pt idx="178">
                  <c:v>1.4345999999999994</c:v>
                </c:pt>
                <c:pt idx="179">
                  <c:v>1.4443999999999992</c:v>
                </c:pt>
                <c:pt idx="180">
                  <c:v>1.4528999999999994</c:v>
                </c:pt>
                <c:pt idx="181">
                  <c:v>1.4615999999999993</c:v>
                </c:pt>
                <c:pt idx="182">
                  <c:v>1.4686999999999992</c:v>
                </c:pt>
                <c:pt idx="183">
                  <c:v>1.4784999999999993</c:v>
                </c:pt>
                <c:pt idx="184">
                  <c:v>1.4848999999999994</c:v>
                </c:pt>
                <c:pt idx="185">
                  <c:v>1.4941</c:v>
                </c:pt>
                <c:pt idx="186">
                  <c:v>1.5021</c:v>
                </c:pt>
                <c:pt idx="187">
                  <c:v>1.5105</c:v>
                </c:pt>
                <c:pt idx="188">
                  <c:v>1.5196999999999994</c:v>
                </c:pt>
                <c:pt idx="189">
                  <c:v>1.5253999999999994</c:v>
                </c:pt>
                <c:pt idx="190">
                  <c:v>1.5366</c:v>
                </c:pt>
                <c:pt idx="191">
                  <c:v>1.5424</c:v>
                </c:pt>
                <c:pt idx="192">
                  <c:v>1.5525</c:v>
                </c:pt>
                <c:pt idx="193">
                  <c:v>1.5583</c:v>
                </c:pt>
                <c:pt idx="194">
                  <c:v>1.5683</c:v>
                </c:pt>
                <c:pt idx="195">
                  <c:v>1.5767</c:v>
                </c:pt>
                <c:pt idx="196">
                  <c:v>1.5823</c:v>
                </c:pt>
                <c:pt idx="197">
                  <c:v>1.5920000000000001</c:v>
                </c:pt>
                <c:pt idx="198">
                  <c:v>1.6011</c:v>
                </c:pt>
                <c:pt idx="199">
                  <c:v>1.6096999999999992</c:v>
                </c:pt>
                <c:pt idx="200">
                  <c:v>1.6177999999999992</c:v>
                </c:pt>
                <c:pt idx="201">
                  <c:v>1.6253</c:v>
                </c:pt>
                <c:pt idx="202">
                  <c:v>1.6321000000000001</c:v>
                </c:pt>
                <c:pt idx="203">
                  <c:v>1.6415999999999993</c:v>
                </c:pt>
                <c:pt idx="204">
                  <c:v>1.6509</c:v>
                </c:pt>
                <c:pt idx="205">
                  <c:v>1.6577999999999993</c:v>
                </c:pt>
                <c:pt idx="206">
                  <c:v>1.6674</c:v>
                </c:pt>
                <c:pt idx="207">
                  <c:v>1.6742999999999999</c:v>
                </c:pt>
                <c:pt idx="208">
                  <c:v>1.6843999999999999</c:v>
                </c:pt>
                <c:pt idx="209">
                  <c:v>1.6923999999999999</c:v>
                </c:pt>
                <c:pt idx="210">
                  <c:v>1.6992</c:v>
                </c:pt>
                <c:pt idx="211">
                  <c:v>1.7078999999999991</c:v>
                </c:pt>
                <c:pt idx="212">
                  <c:v>1.7167999999999994</c:v>
                </c:pt>
                <c:pt idx="213">
                  <c:v>1.7244999999999993</c:v>
                </c:pt>
                <c:pt idx="214">
                  <c:v>1.7329999999999994</c:v>
                </c:pt>
                <c:pt idx="215">
                  <c:v>1.7405999999999993</c:v>
                </c:pt>
                <c:pt idx="216">
                  <c:v>1.7469999999999994</c:v>
                </c:pt>
                <c:pt idx="217">
                  <c:v>1.7565</c:v>
                </c:pt>
                <c:pt idx="218">
                  <c:v>1.7644</c:v>
                </c:pt>
                <c:pt idx="219">
                  <c:v>1.7728999999999993</c:v>
                </c:pt>
                <c:pt idx="220">
                  <c:v>1.7818999999999994</c:v>
                </c:pt>
                <c:pt idx="221">
                  <c:v>1.7898999999999994</c:v>
                </c:pt>
                <c:pt idx="222">
                  <c:v>1.7973999999999994</c:v>
                </c:pt>
                <c:pt idx="223">
                  <c:v>1.806</c:v>
                </c:pt>
                <c:pt idx="224">
                  <c:v>1.8146</c:v>
                </c:pt>
                <c:pt idx="225">
                  <c:v>1.8227</c:v>
                </c:pt>
                <c:pt idx="226">
                  <c:v>1.8313999999999993</c:v>
                </c:pt>
                <c:pt idx="227">
                  <c:v>1.8407</c:v>
                </c:pt>
                <c:pt idx="228">
                  <c:v>1.8471</c:v>
                </c:pt>
                <c:pt idx="229">
                  <c:v>1.857</c:v>
                </c:pt>
                <c:pt idx="230">
                  <c:v>1.8643000000000001</c:v>
                </c:pt>
                <c:pt idx="231">
                  <c:v>1.8732</c:v>
                </c:pt>
                <c:pt idx="232">
                  <c:v>1.8804000000000001</c:v>
                </c:pt>
                <c:pt idx="233">
                  <c:v>1.8887</c:v>
                </c:pt>
                <c:pt idx="234">
                  <c:v>1.8971</c:v>
                </c:pt>
                <c:pt idx="235">
                  <c:v>1.9052</c:v>
                </c:pt>
                <c:pt idx="236">
                  <c:v>1.9137999999999993</c:v>
                </c:pt>
                <c:pt idx="237">
                  <c:v>1.9201999999999999</c:v>
                </c:pt>
                <c:pt idx="238">
                  <c:v>1.9305000000000001</c:v>
                </c:pt>
                <c:pt idx="239">
                  <c:v>1.9372</c:v>
                </c:pt>
                <c:pt idx="240">
                  <c:v>1.9462999999999999</c:v>
                </c:pt>
                <c:pt idx="241">
                  <c:v>1.9543999999999999</c:v>
                </c:pt>
                <c:pt idx="242">
                  <c:v>1.9613</c:v>
                </c:pt>
                <c:pt idx="243">
                  <c:v>1.9693000000000001</c:v>
                </c:pt>
                <c:pt idx="244">
                  <c:v>1.9791000000000001</c:v>
                </c:pt>
                <c:pt idx="245">
                  <c:v>1.9867999999999999</c:v>
                </c:pt>
                <c:pt idx="246">
                  <c:v>1.9954000000000001</c:v>
                </c:pt>
                <c:pt idx="247">
                  <c:v>2.0030000000000001</c:v>
                </c:pt>
                <c:pt idx="248">
                  <c:v>2.0095999999999998</c:v>
                </c:pt>
                <c:pt idx="249">
                  <c:v>2.0205000000000002</c:v>
                </c:pt>
                <c:pt idx="250">
                  <c:v>2.0297000000000001</c:v>
                </c:pt>
                <c:pt idx="251">
                  <c:v>2.0371999999999999</c:v>
                </c:pt>
                <c:pt idx="252">
                  <c:v>2.0453000000000001</c:v>
                </c:pt>
                <c:pt idx="253">
                  <c:v>2.0535000000000001</c:v>
                </c:pt>
                <c:pt idx="254">
                  <c:v>2.0617999999999999</c:v>
                </c:pt>
                <c:pt idx="255">
                  <c:v>2.0707</c:v>
                </c:pt>
                <c:pt idx="256">
                  <c:v>2.0777999999999999</c:v>
                </c:pt>
                <c:pt idx="257">
                  <c:v>2.0847000000000002</c:v>
                </c:pt>
                <c:pt idx="258">
                  <c:v>2.0927999999999987</c:v>
                </c:pt>
                <c:pt idx="259">
                  <c:v>2.1031000000000013</c:v>
                </c:pt>
                <c:pt idx="260">
                  <c:v>2.1091000000000002</c:v>
                </c:pt>
                <c:pt idx="261">
                  <c:v>2.1187</c:v>
                </c:pt>
                <c:pt idx="262">
                  <c:v>2.1248999999999998</c:v>
                </c:pt>
                <c:pt idx="263">
                  <c:v>2.1345999999999998</c:v>
                </c:pt>
                <c:pt idx="264">
                  <c:v>2.1421000000000001</c:v>
                </c:pt>
                <c:pt idx="265">
                  <c:v>2.1499000000000001</c:v>
                </c:pt>
                <c:pt idx="266">
                  <c:v>2.1602000000000001</c:v>
                </c:pt>
                <c:pt idx="267">
                  <c:v>2.1677000000000013</c:v>
                </c:pt>
                <c:pt idx="268">
                  <c:v>2.1774</c:v>
                </c:pt>
                <c:pt idx="269">
                  <c:v>2.1840999999999999</c:v>
                </c:pt>
                <c:pt idx="270">
                  <c:v>2.1930000000000001</c:v>
                </c:pt>
                <c:pt idx="271">
                  <c:v>2.2000999999999999</c:v>
                </c:pt>
                <c:pt idx="272">
                  <c:v>2.2092000000000001</c:v>
                </c:pt>
                <c:pt idx="273">
                  <c:v>2.2176</c:v>
                </c:pt>
                <c:pt idx="274">
                  <c:v>2.2258</c:v>
                </c:pt>
                <c:pt idx="275">
                  <c:v>2.2336999999999998</c:v>
                </c:pt>
                <c:pt idx="276">
                  <c:v>2.2416999999999998</c:v>
                </c:pt>
                <c:pt idx="277">
                  <c:v>2.2515000000000001</c:v>
                </c:pt>
                <c:pt idx="278">
                  <c:v>2.2572999999999999</c:v>
                </c:pt>
                <c:pt idx="279">
                  <c:v>2.2669000000000001</c:v>
                </c:pt>
                <c:pt idx="280">
                  <c:v>2.2747999999999999</c:v>
                </c:pt>
                <c:pt idx="281">
                  <c:v>2.2832000000000012</c:v>
                </c:pt>
                <c:pt idx="282">
                  <c:v>2.2902</c:v>
                </c:pt>
                <c:pt idx="283">
                  <c:v>2.2993999999999999</c:v>
                </c:pt>
                <c:pt idx="284">
                  <c:v>2.3089999999999997</c:v>
                </c:pt>
                <c:pt idx="285">
                  <c:v>2.3140999999999985</c:v>
                </c:pt>
                <c:pt idx="286">
                  <c:v>2.3237000000000001</c:v>
                </c:pt>
                <c:pt idx="287">
                  <c:v>2.3300999999999985</c:v>
                </c:pt>
                <c:pt idx="288">
                  <c:v>2.3407</c:v>
                </c:pt>
                <c:pt idx="289">
                  <c:v>2.3489</c:v>
                </c:pt>
                <c:pt idx="290">
                  <c:v>2.3557999999999986</c:v>
                </c:pt>
                <c:pt idx="291">
                  <c:v>2.3664999999999985</c:v>
                </c:pt>
                <c:pt idx="292">
                  <c:v>2.3724999999999983</c:v>
                </c:pt>
                <c:pt idx="293">
                  <c:v>2.3815</c:v>
                </c:pt>
                <c:pt idx="294">
                  <c:v>2.3906999999999985</c:v>
                </c:pt>
                <c:pt idx="295">
                  <c:v>2.3979999999999997</c:v>
                </c:pt>
                <c:pt idx="296">
                  <c:v>2.4051</c:v>
                </c:pt>
                <c:pt idx="297">
                  <c:v>2.4153999999999987</c:v>
                </c:pt>
                <c:pt idx="298">
                  <c:v>2.4236</c:v>
                </c:pt>
                <c:pt idx="299">
                  <c:v>2.4314999999999989</c:v>
                </c:pt>
                <c:pt idx="300">
                  <c:v>2.4395999999999987</c:v>
                </c:pt>
                <c:pt idx="301">
                  <c:v>2.4467999999999988</c:v>
                </c:pt>
                <c:pt idx="302">
                  <c:v>2.4560999999999988</c:v>
                </c:pt>
                <c:pt idx="303">
                  <c:v>2.4632000000000001</c:v>
                </c:pt>
                <c:pt idx="304">
                  <c:v>2.4711999999999987</c:v>
                </c:pt>
                <c:pt idx="305">
                  <c:v>2.4793999999999987</c:v>
                </c:pt>
                <c:pt idx="306">
                  <c:v>2.4876999999999998</c:v>
                </c:pt>
                <c:pt idx="307">
                  <c:v>2.4968999999999983</c:v>
                </c:pt>
                <c:pt idx="308">
                  <c:v>2.5047999999999999</c:v>
                </c:pt>
                <c:pt idx="309">
                  <c:v>2.5137999999999998</c:v>
                </c:pt>
                <c:pt idx="310">
                  <c:v>2.5205000000000002</c:v>
                </c:pt>
                <c:pt idx="311">
                  <c:v>2.5293000000000001</c:v>
                </c:pt>
                <c:pt idx="312">
                  <c:v>2.5373000000000001</c:v>
                </c:pt>
                <c:pt idx="313">
                  <c:v>2.5455999999999999</c:v>
                </c:pt>
                <c:pt idx="314">
                  <c:v>2.5545</c:v>
                </c:pt>
                <c:pt idx="315">
                  <c:v>2.5621999999999998</c:v>
                </c:pt>
                <c:pt idx="316">
                  <c:v>2.5713999999999997</c:v>
                </c:pt>
                <c:pt idx="317">
                  <c:v>2.5765999999999987</c:v>
                </c:pt>
              </c:numCache>
            </c:numRef>
          </c:xVal>
          <c:yVal>
            <c:numRef>
              <c:f>'C:\Users\timjones\Documents\ASUS\Backed Up\SLHC\Materials\120mmSandwichTests\Analysis\[TokenAnalysis_2.xlsx]78-N636#2'!$A$3:$A$320</c:f>
              <c:numCache>
                <c:formatCode>General</c:formatCode>
                <c:ptCount val="318"/>
                <c:pt idx="0">
                  <c:v>-7.6309000000000002E-2</c:v>
                </c:pt>
                <c:pt idx="1">
                  <c:v>-5.7834000000000024E-2</c:v>
                </c:pt>
                <c:pt idx="2">
                  <c:v>-4.0135999999999998E-2</c:v>
                </c:pt>
                <c:pt idx="3">
                  <c:v>-6.7777000000000004E-2</c:v>
                </c:pt>
                <c:pt idx="4">
                  <c:v>-8.7292000000000008E-2</c:v>
                </c:pt>
                <c:pt idx="5">
                  <c:v>-9.4435000000000047E-2</c:v>
                </c:pt>
                <c:pt idx="6">
                  <c:v>-0.15909000000000009</c:v>
                </c:pt>
                <c:pt idx="7">
                  <c:v>-0.18175000000000008</c:v>
                </c:pt>
                <c:pt idx="8">
                  <c:v>-0.20441000000000009</c:v>
                </c:pt>
                <c:pt idx="9">
                  <c:v>-0.10807000000000004</c:v>
                </c:pt>
                <c:pt idx="10">
                  <c:v>-0.14166000000000001</c:v>
                </c:pt>
                <c:pt idx="11">
                  <c:v>-9.8056000000000088E-2</c:v>
                </c:pt>
                <c:pt idx="12">
                  <c:v>-0.17188999999999999</c:v>
                </c:pt>
                <c:pt idx="13">
                  <c:v>-0.16245999999999999</c:v>
                </c:pt>
                <c:pt idx="14">
                  <c:v>-0.15302000000000004</c:v>
                </c:pt>
                <c:pt idx="15">
                  <c:v>-0.11899000000000004</c:v>
                </c:pt>
                <c:pt idx="16">
                  <c:v>-0.11482000000000002</c:v>
                </c:pt>
                <c:pt idx="17">
                  <c:v>-0.11935</c:v>
                </c:pt>
                <c:pt idx="18">
                  <c:v>-8.2224000000000047E-2</c:v>
                </c:pt>
                <c:pt idx="19">
                  <c:v>-4.3680000000000004E-3</c:v>
                </c:pt>
                <c:pt idx="20">
                  <c:v>4.0745999999999997E-2</c:v>
                </c:pt>
                <c:pt idx="21">
                  <c:v>0.50690000000000002</c:v>
                </c:pt>
                <c:pt idx="22">
                  <c:v>1.6274</c:v>
                </c:pt>
                <c:pt idx="23">
                  <c:v>2.7982999999999998</c:v>
                </c:pt>
                <c:pt idx="24">
                  <c:v>4.0156000000000001</c:v>
                </c:pt>
                <c:pt idx="25">
                  <c:v>5.4339000000000004</c:v>
                </c:pt>
                <c:pt idx="26">
                  <c:v>6.7934000000000001</c:v>
                </c:pt>
                <c:pt idx="27">
                  <c:v>8.5032000000000014</c:v>
                </c:pt>
                <c:pt idx="28">
                  <c:v>9.3641000000000005</c:v>
                </c:pt>
                <c:pt idx="29">
                  <c:v>10.647999999999998</c:v>
                </c:pt>
                <c:pt idx="30">
                  <c:v>11.411</c:v>
                </c:pt>
                <c:pt idx="31">
                  <c:v>12.364000000000004</c:v>
                </c:pt>
                <c:pt idx="32">
                  <c:v>13.230999999999998</c:v>
                </c:pt>
                <c:pt idx="33">
                  <c:v>15.342000000000002</c:v>
                </c:pt>
                <c:pt idx="34">
                  <c:v>17.152000000000001</c:v>
                </c:pt>
                <c:pt idx="35">
                  <c:v>18.872</c:v>
                </c:pt>
                <c:pt idx="36">
                  <c:v>21.128</c:v>
                </c:pt>
                <c:pt idx="37">
                  <c:v>23.024000000000001</c:v>
                </c:pt>
                <c:pt idx="38">
                  <c:v>25.172999999999988</c:v>
                </c:pt>
                <c:pt idx="39">
                  <c:v>26.504999999999999</c:v>
                </c:pt>
                <c:pt idx="40">
                  <c:v>29.161999999999999</c:v>
                </c:pt>
                <c:pt idx="41">
                  <c:v>31.266999999999989</c:v>
                </c:pt>
                <c:pt idx="42">
                  <c:v>33.574000000000005</c:v>
                </c:pt>
                <c:pt idx="43">
                  <c:v>35.245000000000012</c:v>
                </c:pt>
                <c:pt idx="44">
                  <c:v>37.225000000000023</c:v>
                </c:pt>
                <c:pt idx="45">
                  <c:v>39.026000000000003</c:v>
                </c:pt>
                <c:pt idx="46">
                  <c:v>41.238000000000021</c:v>
                </c:pt>
                <c:pt idx="47">
                  <c:v>43</c:v>
                </c:pt>
                <c:pt idx="48">
                  <c:v>45.007000000000005</c:v>
                </c:pt>
                <c:pt idx="49">
                  <c:v>47.167000000000002</c:v>
                </c:pt>
                <c:pt idx="50">
                  <c:v>48.876999999999995</c:v>
                </c:pt>
                <c:pt idx="51">
                  <c:v>51.047000000000004</c:v>
                </c:pt>
                <c:pt idx="52">
                  <c:v>52.772000000000013</c:v>
                </c:pt>
                <c:pt idx="53">
                  <c:v>55.234000000000002</c:v>
                </c:pt>
                <c:pt idx="54">
                  <c:v>56.850999999999999</c:v>
                </c:pt>
                <c:pt idx="55">
                  <c:v>59.256</c:v>
                </c:pt>
                <c:pt idx="56">
                  <c:v>60.805</c:v>
                </c:pt>
                <c:pt idx="57">
                  <c:v>63.687000000000005</c:v>
                </c:pt>
                <c:pt idx="58">
                  <c:v>65.004000000000005</c:v>
                </c:pt>
                <c:pt idx="59">
                  <c:v>67.685999999999979</c:v>
                </c:pt>
                <c:pt idx="60">
                  <c:v>69.438999999999993</c:v>
                </c:pt>
                <c:pt idx="61">
                  <c:v>71.251000000000005</c:v>
                </c:pt>
                <c:pt idx="62">
                  <c:v>73.260000000000005</c:v>
                </c:pt>
                <c:pt idx="63">
                  <c:v>75.013000000000005</c:v>
                </c:pt>
                <c:pt idx="64">
                  <c:v>77.239999999999995</c:v>
                </c:pt>
                <c:pt idx="65">
                  <c:v>79.271000000000001</c:v>
                </c:pt>
                <c:pt idx="66">
                  <c:v>81.644000000000005</c:v>
                </c:pt>
                <c:pt idx="67">
                  <c:v>83.45</c:v>
                </c:pt>
                <c:pt idx="68">
                  <c:v>85.837999999999994</c:v>
                </c:pt>
                <c:pt idx="69">
                  <c:v>87.11999999999999</c:v>
                </c:pt>
                <c:pt idx="70">
                  <c:v>89.590999999999994</c:v>
                </c:pt>
                <c:pt idx="71">
                  <c:v>91.251999999999995</c:v>
                </c:pt>
                <c:pt idx="72">
                  <c:v>93.815000000000012</c:v>
                </c:pt>
                <c:pt idx="73">
                  <c:v>95.412999999999997</c:v>
                </c:pt>
                <c:pt idx="74">
                  <c:v>97.751999999999995</c:v>
                </c:pt>
                <c:pt idx="75">
                  <c:v>99.763000000000005</c:v>
                </c:pt>
                <c:pt idx="76">
                  <c:v>101.61999999999999</c:v>
                </c:pt>
                <c:pt idx="77">
                  <c:v>103.91000000000004</c:v>
                </c:pt>
                <c:pt idx="78">
                  <c:v>105.97</c:v>
                </c:pt>
                <c:pt idx="79">
                  <c:v>108.2</c:v>
                </c:pt>
                <c:pt idx="80">
                  <c:v>110.11999999999999</c:v>
                </c:pt>
                <c:pt idx="81">
                  <c:v>112.7</c:v>
                </c:pt>
                <c:pt idx="82">
                  <c:v>114.82</c:v>
                </c:pt>
                <c:pt idx="83">
                  <c:v>117.53</c:v>
                </c:pt>
                <c:pt idx="84">
                  <c:v>119.2</c:v>
                </c:pt>
                <c:pt idx="85">
                  <c:v>122.02</c:v>
                </c:pt>
                <c:pt idx="86">
                  <c:v>123.82</c:v>
                </c:pt>
                <c:pt idx="87">
                  <c:v>126.4</c:v>
                </c:pt>
                <c:pt idx="88">
                  <c:v>128.38000000000008</c:v>
                </c:pt>
                <c:pt idx="89">
                  <c:v>130.88000000000008</c:v>
                </c:pt>
                <c:pt idx="90">
                  <c:v>133.1</c:v>
                </c:pt>
                <c:pt idx="91">
                  <c:v>135.03</c:v>
                </c:pt>
                <c:pt idx="92">
                  <c:v>137.6</c:v>
                </c:pt>
                <c:pt idx="93">
                  <c:v>139.13</c:v>
                </c:pt>
                <c:pt idx="94">
                  <c:v>141.76</c:v>
                </c:pt>
                <c:pt idx="95">
                  <c:v>143.57</c:v>
                </c:pt>
                <c:pt idx="96">
                  <c:v>146.02000000000001</c:v>
                </c:pt>
                <c:pt idx="97">
                  <c:v>147.63</c:v>
                </c:pt>
                <c:pt idx="98">
                  <c:v>150.62</c:v>
                </c:pt>
                <c:pt idx="99">
                  <c:v>152.01</c:v>
                </c:pt>
                <c:pt idx="100">
                  <c:v>153.93</c:v>
                </c:pt>
                <c:pt idx="101">
                  <c:v>155.26</c:v>
                </c:pt>
                <c:pt idx="102">
                  <c:v>157.88000000000008</c:v>
                </c:pt>
                <c:pt idx="103">
                  <c:v>159.76999999999998</c:v>
                </c:pt>
                <c:pt idx="104">
                  <c:v>161.63999999999999</c:v>
                </c:pt>
                <c:pt idx="105">
                  <c:v>163.95000000000007</c:v>
                </c:pt>
                <c:pt idx="106">
                  <c:v>165.19</c:v>
                </c:pt>
                <c:pt idx="107">
                  <c:v>166.92000000000004</c:v>
                </c:pt>
                <c:pt idx="108">
                  <c:v>166.46</c:v>
                </c:pt>
                <c:pt idx="109">
                  <c:v>44.212000000000003</c:v>
                </c:pt>
                <c:pt idx="110">
                  <c:v>42.702000000000012</c:v>
                </c:pt>
                <c:pt idx="111">
                  <c:v>42.704000000000001</c:v>
                </c:pt>
                <c:pt idx="112">
                  <c:v>42.707000000000001</c:v>
                </c:pt>
                <c:pt idx="113">
                  <c:v>42.678000000000011</c:v>
                </c:pt>
                <c:pt idx="114">
                  <c:v>42.543000000000006</c:v>
                </c:pt>
                <c:pt idx="115">
                  <c:v>42.468000000000011</c:v>
                </c:pt>
                <c:pt idx="116">
                  <c:v>42.588000000000001</c:v>
                </c:pt>
                <c:pt idx="117">
                  <c:v>42.498000000000012</c:v>
                </c:pt>
                <c:pt idx="118">
                  <c:v>42.452999999999996</c:v>
                </c:pt>
                <c:pt idx="119">
                  <c:v>41.939</c:v>
                </c:pt>
                <c:pt idx="120">
                  <c:v>42.131</c:v>
                </c:pt>
                <c:pt idx="121">
                  <c:v>42.109000000000002</c:v>
                </c:pt>
                <c:pt idx="122">
                  <c:v>42.071000000000005</c:v>
                </c:pt>
                <c:pt idx="123">
                  <c:v>41.849999999999994</c:v>
                </c:pt>
                <c:pt idx="124">
                  <c:v>42.005000000000003</c:v>
                </c:pt>
                <c:pt idx="125">
                  <c:v>41.814999999999998</c:v>
                </c:pt>
                <c:pt idx="126">
                  <c:v>41.925000000000011</c:v>
                </c:pt>
                <c:pt idx="127">
                  <c:v>41.936</c:v>
                </c:pt>
                <c:pt idx="128">
                  <c:v>41.895000000000003</c:v>
                </c:pt>
                <c:pt idx="129">
                  <c:v>39.94</c:v>
                </c:pt>
                <c:pt idx="130">
                  <c:v>38.885999999999996</c:v>
                </c:pt>
                <c:pt idx="131">
                  <c:v>38.724000000000011</c:v>
                </c:pt>
                <c:pt idx="132">
                  <c:v>38.618000000000002</c:v>
                </c:pt>
                <c:pt idx="133">
                  <c:v>38.730000000000011</c:v>
                </c:pt>
                <c:pt idx="134">
                  <c:v>38.697000000000003</c:v>
                </c:pt>
                <c:pt idx="135">
                  <c:v>38.274000000000001</c:v>
                </c:pt>
                <c:pt idx="136">
                  <c:v>38.183</c:v>
                </c:pt>
                <c:pt idx="137">
                  <c:v>38.099000000000011</c:v>
                </c:pt>
                <c:pt idx="138">
                  <c:v>38.034000000000006</c:v>
                </c:pt>
                <c:pt idx="139">
                  <c:v>37.916999999999994</c:v>
                </c:pt>
                <c:pt idx="140">
                  <c:v>37.813999999999993</c:v>
                </c:pt>
                <c:pt idx="141">
                  <c:v>37.916999999999994</c:v>
                </c:pt>
                <c:pt idx="142">
                  <c:v>37.945</c:v>
                </c:pt>
                <c:pt idx="143">
                  <c:v>37.919000000000004</c:v>
                </c:pt>
                <c:pt idx="144">
                  <c:v>37.880999999999993</c:v>
                </c:pt>
                <c:pt idx="145">
                  <c:v>37.778000000000013</c:v>
                </c:pt>
                <c:pt idx="146">
                  <c:v>38.141000000000005</c:v>
                </c:pt>
                <c:pt idx="147">
                  <c:v>37.963000000000001</c:v>
                </c:pt>
                <c:pt idx="148">
                  <c:v>38.196000000000012</c:v>
                </c:pt>
                <c:pt idx="149">
                  <c:v>38.013000000000005</c:v>
                </c:pt>
                <c:pt idx="150">
                  <c:v>37.983000000000004</c:v>
                </c:pt>
                <c:pt idx="151">
                  <c:v>38.088000000000001</c:v>
                </c:pt>
                <c:pt idx="152">
                  <c:v>37.949000000000005</c:v>
                </c:pt>
                <c:pt idx="153">
                  <c:v>37.811999999999998</c:v>
                </c:pt>
                <c:pt idx="154">
                  <c:v>37.879999999999995</c:v>
                </c:pt>
                <c:pt idx="155">
                  <c:v>37.971000000000004</c:v>
                </c:pt>
                <c:pt idx="156">
                  <c:v>37.818999999999996</c:v>
                </c:pt>
                <c:pt idx="157">
                  <c:v>38.043000000000006</c:v>
                </c:pt>
                <c:pt idx="158">
                  <c:v>26.178999999999988</c:v>
                </c:pt>
                <c:pt idx="159">
                  <c:v>14.315000000000005</c:v>
                </c:pt>
                <c:pt idx="160">
                  <c:v>14.46</c:v>
                </c:pt>
                <c:pt idx="161">
                  <c:v>14.605</c:v>
                </c:pt>
                <c:pt idx="162">
                  <c:v>14.763</c:v>
                </c:pt>
                <c:pt idx="163">
                  <c:v>14.782</c:v>
                </c:pt>
                <c:pt idx="164">
                  <c:v>14.972000000000005</c:v>
                </c:pt>
                <c:pt idx="165">
                  <c:v>15.183</c:v>
                </c:pt>
                <c:pt idx="166">
                  <c:v>15.395000000000005</c:v>
                </c:pt>
                <c:pt idx="167">
                  <c:v>15.48</c:v>
                </c:pt>
                <c:pt idx="168">
                  <c:v>15.486000000000002</c:v>
                </c:pt>
                <c:pt idx="169">
                  <c:v>15.620999999999999</c:v>
                </c:pt>
                <c:pt idx="170">
                  <c:v>15.746999999999998</c:v>
                </c:pt>
                <c:pt idx="171">
                  <c:v>15.848000000000001</c:v>
                </c:pt>
                <c:pt idx="172">
                  <c:v>15.933</c:v>
                </c:pt>
                <c:pt idx="173">
                  <c:v>16.018999999999988</c:v>
                </c:pt>
                <c:pt idx="174">
                  <c:v>16.125</c:v>
                </c:pt>
                <c:pt idx="175">
                  <c:v>16.25</c:v>
                </c:pt>
                <c:pt idx="176">
                  <c:v>16.515999999999988</c:v>
                </c:pt>
                <c:pt idx="177">
                  <c:v>16.527999999999999</c:v>
                </c:pt>
                <c:pt idx="178">
                  <c:v>16.600000000000001</c:v>
                </c:pt>
                <c:pt idx="179">
                  <c:v>16.670999999999999</c:v>
                </c:pt>
                <c:pt idx="180">
                  <c:v>16.934999999999999</c:v>
                </c:pt>
                <c:pt idx="181">
                  <c:v>17.07</c:v>
                </c:pt>
                <c:pt idx="182">
                  <c:v>17.212</c:v>
                </c:pt>
                <c:pt idx="183">
                  <c:v>17.353999999999999</c:v>
                </c:pt>
                <c:pt idx="184">
                  <c:v>17.467999999999989</c:v>
                </c:pt>
                <c:pt idx="185">
                  <c:v>17.587</c:v>
                </c:pt>
                <c:pt idx="186">
                  <c:v>17.724999999999991</c:v>
                </c:pt>
                <c:pt idx="187">
                  <c:v>17.777000000000001</c:v>
                </c:pt>
                <c:pt idx="188">
                  <c:v>17.986999999999981</c:v>
                </c:pt>
                <c:pt idx="189">
                  <c:v>18.053000000000001</c:v>
                </c:pt>
                <c:pt idx="190">
                  <c:v>18.067999999999991</c:v>
                </c:pt>
                <c:pt idx="191">
                  <c:v>18.233000000000001</c:v>
                </c:pt>
                <c:pt idx="192">
                  <c:v>18.366</c:v>
                </c:pt>
                <c:pt idx="193">
                  <c:v>18.510000000000005</c:v>
                </c:pt>
                <c:pt idx="194">
                  <c:v>18.603999999999999</c:v>
                </c:pt>
                <c:pt idx="195">
                  <c:v>18.797000000000001</c:v>
                </c:pt>
                <c:pt idx="196">
                  <c:v>18.876999999999999</c:v>
                </c:pt>
                <c:pt idx="197">
                  <c:v>18.919</c:v>
                </c:pt>
                <c:pt idx="198">
                  <c:v>19.044</c:v>
                </c:pt>
                <c:pt idx="199">
                  <c:v>18.995999999999984</c:v>
                </c:pt>
                <c:pt idx="200">
                  <c:v>18.899000000000001</c:v>
                </c:pt>
                <c:pt idx="201">
                  <c:v>19.181999999999999</c:v>
                </c:pt>
                <c:pt idx="202">
                  <c:v>19.196999999999999</c:v>
                </c:pt>
                <c:pt idx="203">
                  <c:v>19.138999999999999</c:v>
                </c:pt>
                <c:pt idx="204">
                  <c:v>19.32</c:v>
                </c:pt>
                <c:pt idx="205">
                  <c:v>19.352</c:v>
                </c:pt>
                <c:pt idx="206">
                  <c:v>19.482999999999983</c:v>
                </c:pt>
                <c:pt idx="207">
                  <c:v>19.536999999999999</c:v>
                </c:pt>
                <c:pt idx="208">
                  <c:v>19.715</c:v>
                </c:pt>
                <c:pt idx="209">
                  <c:v>19.872</c:v>
                </c:pt>
                <c:pt idx="210">
                  <c:v>19.911000000000001</c:v>
                </c:pt>
                <c:pt idx="211">
                  <c:v>20.084</c:v>
                </c:pt>
                <c:pt idx="212">
                  <c:v>20.178000000000001</c:v>
                </c:pt>
                <c:pt idx="213">
                  <c:v>20.271000000000001</c:v>
                </c:pt>
                <c:pt idx="214">
                  <c:v>20.364999999999988</c:v>
                </c:pt>
                <c:pt idx="215">
                  <c:v>20.506</c:v>
                </c:pt>
                <c:pt idx="216">
                  <c:v>20.603000000000005</c:v>
                </c:pt>
                <c:pt idx="217">
                  <c:v>20.550999999999988</c:v>
                </c:pt>
                <c:pt idx="218">
                  <c:v>20.605</c:v>
                </c:pt>
                <c:pt idx="219">
                  <c:v>20.794</c:v>
                </c:pt>
                <c:pt idx="220">
                  <c:v>20.878</c:v>
                </c:pt>
                <c:pt idx="221">
                  <c:v>20.881</c:v>
                </c:pt>
                <c:pt idx="222">
                  <c:v>20.914999999999999</c:v>
                </c:pt>
                <c:pt idx="223">
                  <c:v>21.044</c:v>
                </c:pt>
                <c:pt idx="224">
                  <c:v>21.11900000000001</c:v>
                </c:pt>
                <c:pt idx="225">
                  <c:v>21.158000000000001</c:v>
                </c:pt>
                <c:pt idx="226">
                  <c:v>21.167000000000005</c:v>
                </c:pt>
                <c:pt idx="227">
                  <c:v>20.849</c:v>
                </c:pt>
                <c:pt idx="228">
                  <c:v>21.04</c:v>
                </c:pt>
                <c:pt idx="229">
                  <c:v>21.122</c:v>
                </c:pt>
                <c:pt idx="230">
                  <c:v>21.201000000000001</c:v>
                </c:pt>
                <c:pt idx="231">
                  <c:v>21.280999999999985</c:v>
                </c:pt>
                <c:pt idx="232">
                  <c:v>21.571999999999999</c:v>
                </c:pt>
                <c:pt idx="233">
                  <c:v>21.474</c:v>
                </c:pt>
                <c:pt idx="234">
                  <c:v>21.207000000000001</c:v>
                </c:pt>
                <c:pt idx="235">
                  <c:v>21.405999999999985</c:v>
                </c:pt>
                <c:pt idx="236">
                  <c:v>21.513999999999999</c:v>
                </c:pt>
                <c:pt idx="237">
                  <c:v>21.620999999999999</c:v>
                </c:pt>
                <c:pt idx="238">
                  <c:v>21.573</c:v>
                </c:pt>
                <c:pt idx="239">
                  <c:v>21.672999999999988</c:v>
                </c:pt>
                <c:pt idx="240">
                  <c:v>21.791</c:v>
                </c:pt>
                <c:pt idx="241">
                  <c:v>21.808</c:v>
                </c:pt>
                <c:pt idx="242">
                  <c:v>21.721</c:v>
                </c:pt>
                <c:pt idx="243">
                  <c:v>21.939</c:v>
                </c:pt>
                <c:pt idx="244">
                  <c:v>21.97</c:v>
                </c:pt>
                <c:pt idx="245">
                  <c:v>22.138000000000005</c:v>
                </c:pt>
                <c:pt idx="246">
                  <c:v>22.173999999999999</c:v>
                </c:pt>
                <c:pt idx="247">
                  <c:v>22.274999999999999</c:v>
                </c:pt>
                <c:pt idx="248">
                  <c:v>22.282999999999983</c:v>
                </c:pt>
                <c:pt idx="249">
                  <c:v>22.542000000000002</c:v>
                </c:pt>
                <c:pt idx="250">
                  <c:v>22.605</c:v>
                </c:pt>
                <c:pt idx="251">
                  <c:v>22.623000000000001</c:v>
                </c:pt>
                <c:pt idx="252">
                  <c:v>22.867999999999999</c:v>
                </c:pt>
                <c:pt idx="253">
                  <c:v>22.841999999999999</c:v>
                </c:pt>
                <c:pt idx="254">
                  <c:v>22.841999999999999</c:v>
                </c:pt>
                <c:pt idx="255">
                  <c:v>22.995999999999984</c:v>
                </c:pt>
                <c:pt idx="256">
                  <c:v>23.04</c:v>
                </c:pt>
                <c:pt idx="257">
                  <c:v>23.19</c:v>
                </c:pt>
                <c:pt idx="258">
                  <c:v>23.277999999999999</c:v>
                </c:pt>
                <c:pt idx="259">
                  <c:v>23.318000000000001</c:v>
                </c:pt>
                <c:pt idx="260">
                  <c:v>23.381</c:v>
                </c:pt>
                <c:pt idx="261">
                  <c:v>23.477</c:v>
                </c:pt>
                <c:pt idx="262">
                  <c:v>23.567999999999991</c:v>
                </c:pt>
                <c:pt idx="263">
                  <c:v>23.614999999999998</c:v>
                </c:pt>
                <c:pt idx="264">
                  <c:v>23.66</c:v>
                </c:pt>
                <c:pt idx="265">
                  <c:v>23.68</c:v>
                </c:pt>
                <c:pt idx="266">
                  <c:v>23.66</c:v>
                </c:pt>
                <c:pt idx="267">
                  <c:v>23.721999999999991</c:v>
                </c:pt>
                <c:pt idx="268">
                  <c:v>23.69</c:v>
                </c:pt>
                <c:pt idx="269">
                  <c:v>23.684999999999999</c:v>
                </c:pt>
                <c:pt idx="270">
                  <c:v>23.225999999999988</c:v>
                </c:pt>
                <c:pt idx="271">
                  <c:v>23.33400000000001</c:v>
                </c:pt>
                <c:pt idx="272">
                  <c:v>23.45999999999999</c:v>
                </c:pt>
                <c:pt idx="273">
                  <c:v>23.547000000000001</c:v>
                </c:pt>
                <c:pt idx="274">
                  <c:v>23.555</c:v>
                </c:pt>
                <c:pt idx="275">
                  <c:v>23.74199999999999</c:v>
                </c:pt>
                <c:pt idx="276">
                  <c:v>23.850999999999999</c:v>
                </c:pt>
                <c:pt idx="277">
                  <c:v>23.960999999999984</c:v>
                </c:pt>
                <c:pt idx="278">
                  <c:v>23.99799999999999</c:v>
                </c:pt>
                <c:pt idx="279">
                  <c:v>24.189</c:v>
                </c:pt>
                <c:pt idx="280">
                  <c:v>21.302</c:v>
                </c:pt>
                <c:pt idx="281">
                  <c:v>21.428999999999981</c:v>
                </c:pt>
                <c:pt idx="282">
                  <c:v>21.556999999999999</c:v>
                </c:pt>
                <c:pt idx="283">
                  <c:v>21.684000000000001</c:v>
                </c:pt>
                <c:pt idx="284">
                  <c:v>21.811000000000011</c:v>
                </c:pt>
                <c:pt idx="285">
                  <c:v>21.937999999999999</c:v>
                </c:pt>
                <c:pt idx="286">
                  <c:v>22.064999999999991</c:v>
                </c:pt>
                <c:pt idx="287">
                  <c:v>22.169</c:v>
                </c:pt>
                <c:pt idx="288">
                  <c:v>22.231000000000005</c:v>
                </c:pt>
                <c:pt idx="289">
                  <c:v>22.393000000000001</c:v>
                </c:pt>
                <c:pt idx="290">
                  <c:v>22.463999999999984</c:v>
                </c:pt>
                <c:pt idx="291">
                  <c:v>22.504000000000001</c:v>
                </c:pt>
                <c:pt idx="292">
                  <c:v>22.524000000000001</c:v>
                </c:pt>
                <c:pt idx="293">
                  <c:v>22.771999999999988</c:v>
                </c:pt>
                <c:pt idx="294">
                  <c:v>22.858000000000001</c:v>
                </c:pt>
                <c:pt idx="295">
                  <c:v>22.957999999999988</c:v>
                </c:pt>
                <c:pt idx="296">
                  <c:v>23.087</c:v>
                </c:pt>
                <c:pt idx="297">
                  <c:v>23.148</c:v>
                </c:pt>
                <c:pt idx="298">
                  <c:v>22.687999999999999</c:v>
                </c:pt>
                <c:pt idx="299">
                  <c:v>22.614999999999998</c:v>
                </c:pt>
                <c:pt idx="300">
                  <c:v>22.542000000000002</c:v>
                </c:pt>
                <c:pt idx="301">
                  <c:v>22.6</c:v>
                </c:pt>
                <c:pt idx="302">
                  <c:v>22.664000000000001</c:v>
                </c:pt>
                <c:pt idx="303">
                  <c:v>22.719000000000001</c:v>
                </c:pt>
                <c:pt idx="304">
                  <c:v>22.774000000000001</c:v>
                </c:pt>
                <c:pt idx="305">
                  <c:v>22.829000000000001</c:v>
                </c:pt>
                <c:pt idx="306">
                  <c:v>22.887</c:v>
                </c:pt>
                <c:pt idx="307">
                  <c:v>23.071000000000005</c:v>
                </c:pt>
                <c:pt idx="308">
                  <c:v>22.123999999999999</c:v>
                </c:pt>
                <c:pt idx="309">
                  <c:v>19.611999999999998</c:v>
                </c:pt>
                <c:pt idx="310">
                  <c:v>19.695</c:v>
                </c:pt>
                <c:pt idx="311">
                  <c:v>19.777999999999999</c:v>
                </c:pt>
                <c:pt idx="312">
                  <c:v>19.86</c:v>
                </c:pt>
                <c:pt idx="313">
                  <c:v>19.942999999999984</c:v>
                </c:pt>
                <c:pt idx="314">
                  <c:v>20.024999999999999</c:v>
                </c:pt>
                <c:pt idx="315">
                  <c:v>20.108000000000001</c:v>
                </c:pt>
                <c:pt idx="316">
                  <c:v>20.190999999999999</c:v>
                </c:pt>
                <c:pt idx="317">
                  <c:v>20.273</c:v>
                </c:pt>
              </c:numCache>
            </c:numRef>
          </c:yVal>
          <c:smooth val="0"/>
        </c:ser>
        <c:dLbls>
          <c:showLegendKey val="0"/>
          <c:showVal val="0"/>
          <c:showCatName val="0"/>
          <c:showSerName val="0"/>
          <c:showPercent val="0"/>
          <c:showBubbleSize val="0"/>
        </c:dLbls>
        <c:axId val="91475328"/>
        <c:axId val="91475904"/>
      </c:scatterChart>
      <c:valAx>
        <c:axId val="91475328"/>
        <c:scaling>
          <c:orientation val="minMax"/>
          <c:max val="1.5"/>
          <c:min val="0"/>
        </c:scaling>
        <c:delete val="0"/>
        <c:axPos val="b"/>
        <c:majorGridlines>
          <c:spPr>
            <a:ln>
              <a:prstDash val="dash"/>
            </a:ln>
          </c:spPr>
        </c:majorGridlines>
        <c:title>
          <c:tx>
            <c:rich>
              <a:bodyPr/>
              <a:lstStyle/>
              <a:p>
                <a:pPr>
                  <a:defRPr sz="1400"/>
                </a:pPr>
                <a:r>
                  <a:rPr lang="en-US" sz="1400"/>
                  <a:t>Extension (mm)</a:t>
                </a:r>
              </a:p>
            </c:rich>
          </c:tx>
          <c:layout/>
          <c:overlay val="0"/>
        </c:title>
        <c:numFmt formatCode="General" sourceLinked="1"/>
        <c:majorTickMark val="out"/>
        <c:minorTickMark val="none"/>
        <c:tickLblPos val="nextTo"/>
        <c:spPr>
          <a:ln>
            <a:solidFill>
              <a:sysClr val="windowText" lastClr="000000"/>
            </a:solidFill>
          </a:ln>
        </c:spPr>
        <c:txPr>
          <a:bodyPr rot="0" vert="horz"/>
          <a:lstStyle/>
          <a:p>
            <a:pPr>
              <a:defRPr sz="1100" b="0" i="0" u="none" strike="noStrike" baseline="0">
                <a:solidFill>
                  <a:srgbClr val="000000"/>
                </a:solidFill>
                <a:latin typeface="Calibri"/>
                <a:ea typeface="Calibri"/>
                <a:cs typeface="Calibri"/>
              </a:defRPr>
            </a:pPr>
            <a:endParaRPr lang="en-US"/>
          </a:p>
        </c:txPr>
        <c:crossAx val="91475904"/>
        <c:crosses val="autoZero"/>
        <c:crossBetween val="midCat"/>
        <c:majorUnit val="0.25"/>
      </c:valAx>
      <c:valAx>
        <c:axId val="91475904"/>
        <c:scaling>
          <c:orientation val="minMax"/>
          <c:max val="250"/>
          <c:min val="0"/>
        </c:scaling>
        <c:delete val="0"/>
        <c:axPos val="l"/>
        <c:majorGridlines>
          <c:spPr>
            <a:ln>
              <a:prstDash val="dash"/>
            </a:ln>
          </c:spPr>
        </c:majorGridlines>
        <c:title>
          <c:tx>
            <c:rich>
              <a:bodyPr rot="-5400000" vert="horz"/>
              <a:lstStyle/>
              <a:p>
                <a:pPr>
                  <a:defRPr sz="1400"/>
                </a:pPr>
                <a:r>
                  <a:rPr lang="en-US" sz="1400"/>
                  <a:t>Load (N)</a:t>
                </a:r>
              </a:p>
            </c:rich>
          </c:tx>
          <c:layout/>
          <c:overlay val="0"/>
        </c:title>
        <c:numFmt formatCode="General" sourceLinked="1"/>
        <c:majorTickMark val="out"/>
        <c:minorTickMark val="none"/>
        <c:tickLblPos val="nextTo"/>
        <c:spPr>
          <a:ln>
            <a:solidFill>
              <a:sysClr val="windowText" lastClr="000000"/>
            </a:solidFill>
          </a:ln>
        </c:spPr>
        <c:txPr>
          <a:bodyPr/>
          <a:lstStyle/>
          <a:p>
            <a:pPr>
              <a:defRPr sz="1100"/>
            </a:pPr>
            <a:endParaRPr lang="en-US"/>
          </a:p>
        </c:txPr>
        <c:crossAx val="91475328"/>
        <c:crossesAt val="0"/>
        <c:crossBetween val="midCat"/>
        <c:majorUnit val="50"/>
      </c:valAx>
      <c:spPr>
        <a:ln>
          <a:solidFill>
            <a:sysClr val="windowText" lastClr="000000"/>
          </a:solidFill>
        </a:ln>
      </c:spPr>
    </c:plotArea>
    <c:plotVisOnly val="1"/>
    <c:dispBlanksAs val="gap"/>
    <c:showDLblsOverMax val="0"/>
  </c:chart>
  <c:spPr>
    <a:ln>
      <a:no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714C90-30B4-427C-85BA-A978D1F5A7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075C0487-125C-4059-A1D5-02AE09625067}">
      <dgm:prSet phldrT="[Text]"/>
      <dgm:spPr>
        <a:solidFill>
          <a:schemeClr val="accent2">
            <a:lumMod val="75000"/>
          </a:schemeClr>
        </a:solidFill>
      </dgm:spPr>
      <dgm:t>
        <a:bodyPr/>
        <a:lstStyle/>
        <a:p>
          <a:r>
            <a:rPr lang="en-US" dirty="0" smtClean="0"/>
            <a:t>ATLAS HL-LHC stave design challenges</a:t>
          </a:r>
          <a:endParaRPr lang="en-GB" dirty="0"/>
        </a:p>
      </dgm:t>
    </dgm:pt>
    <dgm:pt modelId="{5EA21C14-AF7C-464A-9087-2B31580C659A}" type="parTrans" cxnId="{DCBAD513-8292-4E33-847A-52C2D56A1D51}">
      <dgm:prSet/>
      <dgm:spPr/>
      <dgm:t>
        <a:bodyPr/>
        <a:lstStyle/>
        <a:p>
          <a:endParaRPr lang="en-GB"/>
        </a:p>
      </dgm:t>
    </dgm:pt>
    <dgm:pt modelId="{CED61F86-02CA-414A-BBDC-C852462EE236}" type="sibTrans" cxnId="{DCBAD513-8292-4E33-847A-52C2D56A1D51}">
      <dgm:prSet/>
      <dgm:spPr/>
      <dgm:t>
        <a:bodyPr/>
        <a:lstStyle/>
        <a:p>
          <a:endParaRPr lang="en-GB"/>
        </a:p>
      </dgm:t>
    </dgm:pt>
    <dgm:pt modelId="{366F1C40-8461-4ACB-95C2-1E2EB783B3C7}">
      <dgm:prSet phldrT="[Text]"/>
      <dgm:spPr>
        <a:solidFill>
          <a:srgbClr val="00B050"/>
        </a:solidFill>
      </dgm:spPr>
      <dgm:t>
        <a:bodyPr/>
        <a:lstStyle/>
        <a:p>
          <a:r>
            <a:rPr lang="en-US" dirty="0" smtClean="0"/>
            <a:t>ATLAS HL-LHC Strip Tracker “stave” design</a:t>
          </a:r>
          <a:endParaRPr lang="en-GB" dirty="0"/>
        </a:p>
      </dgm:t>
    </dgm:pt>
    <dgm:pt modelId="{557B32EB-42A3-4B2D-8489-D183A96B8B10}" type="parTrans" cxnId="{63E72F6D-69B2-426F-A832-46029F42A086}">
      <dgm:prSet/>
      <dgm:spPr/>
      <dgm:t>
        <a:bodyPr/>
        <a:lstStyle/>
        <a:p>
          <a:endParaRPr lang="en-GB"/>
        </a:p>
      </dgm:t>
    </dgm:pt>
    <dgm:pt modelId="{4B4D19AA-35A9-4B01-B840-34572010FC29}" type="sibTrans" cxnId="{63E72F6D-69B2-426F-A832-46029F42A086}">
      <dgm:prSet/>
      <dgm:spPr/>
      <dgm:t>
        <a:bodyPr/>
        <a:lstStyle/>
        <a:p>
          <a:endParaRPr lang="en-GB"/>
        </a:p>
      </dgm:t>
    </dgm:pt>
    <dgm:pt modelId="{0695F6D8-4F81-4C41-8993-63464BCB9952}">
      <dgm:prSet phldrT="[Text]"/>
      <dgm:spPr>
        <a:solidFill>
          <a:srgbClr val="00B0F0"/>
        </a:solidFill>
      </dgm:spPr>
      <dgm:t>
        <a:bodyPr/>
        <a:lstStyle/>
        <a:p>
          <a:r>
            <a:rPr lang="en-US" dirty="0" smtClean="0"/>
            <a:t>Measurements of Thermal Properties </a:t>
          </a:r>
          <a:endParaRPr lang="en-GB" dirty="0"/>
        </a:p>
      </dgm:t>
    </dgm:pt>
    <dgm:pt modelId="{8D7CA993-59AF-4DD5-B88A-9EBB394EABA6}" type="parTrans" cxnId="{E0115207-4ADE-4D31-96C6-4CBC5BF29358}">
      <dgm:prSet/>
      <dgm:spPr/>
      <dgm:t>
        <a:bodyPr/>
        <a:lstStyle/>
        <a:p>
          <a:endParaRPr lang="en-GB"/>
        </a:p>
      </dgm:t>
    </dgm:pt>
    <dgm:pt modelId="{79428F08-FA07-455B-838F-5D75DEE6802A}" type="sibTrans" cxnId="{E0115207-4ADE-4D31-96C6-4CBC5BF29358}">
      <dgm:prSet/>
      <dgm:spPr/>
      <dgm:t>
        <a:bodyPr/>
        <a:lstStyle/>
        <a:p>
          <a:endParaRPr lang="en-GB"/>
        </a:p>
      </dgm:t>
    </dgm:pt>
    <dgm:pt modelId="{FB236817-B0D4-4F05-8338-E8CB01542AA2}">
      <dgm:prSet phldrT="[Text]"/>
      <dgm:spPr/>
      <dgm:t>
        <a:bodyPr/>
        <a:lstStyle/>
        <a:p>
          <a:r>
            <a:rPr lang="en-US" dirty="0" smtClean="0"/>
            <a:t>Measurements of Mechanical Properties</a:t>
          </a:r>
          <a:endParaRPr lang="en-GB" dirty="0"/>
        </a:p>
      </dgm:t>
    </dgm:pt>
    <dgm:pt modelId="{F8F62DB8-2460-43FE-B97E-BEA6B506340D}" type="parTrans" cxnId="{C913371C-BB92-424B-AAA5-5B2EC9B1F1FA}">
      <dgm:prSet/>
      <dgm:spPr/>
      <dgm:t>
        <a:bodyPr/>
        <a:lstStyle/>
        <a:p>
          <a:endParaRPr lang="en-GB"/>
        </a:p>
      </dgm:t>
    </dgm:pt>
    <dgm:pt modelId="{CCFAB62B-8F9E-41B5-AF1D-9DC0136DE657}" type="sibTrans" cxnId="{C913371C-BB92-424B-AAA5-5B2EC9B1F1FA}">
      <dgm:prSet/>
      <dgm:spPr/>
      <dgm:t>
        <a:bodyPr/>
        <a:lstStyle/>
        <a:p>
          <a:endParaRPr lang="en-GB"/>
        </a:p>
      </dgm:t>
    </dgm:pt>
    <dgm:pt modelId="{ACACF7EA-1D10-4CB2-9A55-478C6FDD126B}" type="pres">
      <dgm:prSet presAssocID="{E2714C90-30B4-427C-85BA-A978D1F5A7B1}" presName="linear" presStyleCnt="0">
        <dgm:presLayoutVars>
          <dgm:animLvl val="lvl"/>
          <dgm:resizeHandles val="exact"/>
        </dgm:presLayoutVars>
      </dgm:prSet>
      <dgm:spPr/>
      <dgm:t>
        <a:bodyPr/>
        <a:lstStyle/>
        <a:p>
          <a:endParaRPr lang="en-GB"/>
        </a:p>
      </dgm:t>
    </dgm:pt>
    <dgm:pt modelId="{DC6824D1-5136-419B-9164-B987889362E7}" type="pres">
      <dgm:prSet presAssocID="{075C0487-125C-4059-A1D5-02AE09625067}" presName="parentText" presStyleLbl="node1" presStyleIdx="0" presStyleCnt="4">
        <dgm:presLayoutVars>
          <dgm:chMax val="0"/>
          <dgm:bulletEnabled val="1"/>
        </dgm:presLayoutVars>
      </dgm:prSet>
      <dgm:spPr/>
      <dgm:t>
        <a:bodyPr/>
        <a:lstStyle/>
        <a:p>
          <a:endParaRPr lang="en-GB"/>
        </a:p>
      </dgm:t>
    </dgm:pt>
    <dgm:pt modelId="{4B520275-AB6D-4BCA-A64C-E9585150B56D}" type="pres">
      <dgm:prSet presAssocID="{CED61F86-02CA-414A-BBDC-C852462EE236}" presName="spacer" presStyleCnt="0"/>
      <dgm:spPr/>
    </dgm:pt>
    <dgm:pt modelId="{810527E6-E7C6-447C-9F61-D16FF51C84F5}" type="pres">
      <dgm:prSet presAssocID="{366F1C40-8461-4ACB-95C2-1E2EB783B3C7}" presName="parentText" presStyleLbl="node1" presStyleIdx="1" presStyleCnt="4">
        <dgm:presLayoutVars>
          <dgm:chMax val="0"/>
          <dgm:bulletEnabled val="1"/>
        </dgm:presLayoutVars>
      </dgm:prSet>
      <dgm:spPr/>
      <dgm:t>
        <a:bodyPr/>
        <a:lstStyle/>
        <a:p>
          <a:endParaRPr lang="en-GB"/>
        </a:p>
      </dgm:t>
    </dgm:pt>
    <dgm:pt modelId="{3DDB8341-A8B1-404A-8538-06ED78D75693}" type="pres">
      <dgm:prSet presAssocID="{4B4D19AA-35A9-4B01-B840-34572010FC29}" presName="spacer" presStyleCnt="0"/>
      <dgm:spPr/>
    </dgm:pt>
    <dgm:pt modelId="{F00B3737-ADBD-480B-9A35-6CAB5B4646EF}" type="pres">
      <dgm:prSet presAssocID="{0695F6D8-4F81-4C41-8993-63464BCB9952}" presName="parentText" presStyleLbl="node1" presStyleIdx="2" presStyleCnt="4">
        <dgm:presLayoutVars>
          <dgm:chMax val="0"/>
          <dgm:bulletEnabled val="1"/>
        </dgm:presLayoutVars>
      </dgm:prSet>
      <dgm:spPr/>
      <dgm:t>
        <a:bodyPr/>
        <a:lstStyle/>
        <a:p>
          <a:endParaRPr lang="en-GB"/>
        </a:p>
      </dgm:t>
    </dgm:pt>
    <dgm:pt modelId="{6FE37069-AACB-4FD1-9CB6-88C9DCB07A2E}" type="pres">
      <dgm:prSet presAssocID="{79428F08-FA07-455B-838F-5D75DEE6802A}" presName="spacer" presStyleCnt="0"/>
      <dgm:spPr/>
    </dgm:pt>
    <dgm:pt modelId="{0B4106E9-03BB-4635-AA84-D63212FD8A02}" type="pres">
      <dgm:prSet presAssocID="{FB236817-B0D4-4F05-8338-E8CB01542AA2}" presName="parentText" presStyleLbl="node1" presStyleIdx="3" presStyleCnt="4">
        <dgm:presLayoutVars>
          <dgm:chMax val="0"/>
          <dgm:bulletEnabled val="1"/>
        </dgm:presLayoutVars>
      </dgm:prSet>
      <dgm:spPr/>
      <dgm:t>
        <a:bodyPr/>
        <a:lstStyle/>
        <a:p>
          <a:endParaRPr lang="en-GB"/>
        </a:p>
      </dgm:t>
    </dgm:pt>
  </dgm:ptLst>
  <dgm:cxnLst>
    <dgm:cxn modelId="{50B2E583-DB5F-49A2-A4B9-F66917F91AA8}" type="presOf" srcId="{E2714C90-30B4-427C-85BA-A978D1F5A7B1}" destId="{ACACF7EA-1D10-4CB2-9A55-478C6FDD126B}" srcOrd="0" destOrd="0" presId="urn:microsoft.com/office/officeart/2005/8/layout/vList2"/>
    <dgm:cxn modelId="{3E5BBA4E-AE3A-42F3-8880-A9E220005BB1}" type="presOf" srcId="{0695F6D8-4F81-4C41-8993-63464BCB9952}" destId="{F00B3737-ADBD-480B-9A35-6CAB5B4646EF}" srcOrd="0" destOrd="0" presId="urn:microsoft.com/office/officeart/2005/8/layout/vList2"/>
    <dgm:cxn modelId="{E0115207-4ADE-4D31-96C6-4CBC5BF29358}" srcId="{E2714C90-30B4-427C-85BA-A978D1F5A7B1}" destId="{0695F6D8-4F81-4C41-8993-63464BCB9952}" srcOrd="2" destOrd="0" parTransId="{8D7CA993-59AF-4DD5-B88A-9EBB394EABA6}" sibTransId="{79428F08-FA07-455B-838F-5D75DEE6802A}"/>
    <dgm:cxn modelId="{63E72F6D-69B2-426F-A832-46029F42A086}" srcId="{E2714C90-30B4-427C-85BA-A978D1F5A7B1}" destId="{366F1C40-8461-4ACB-95C2-1E2EB783B3C7}" srcOrd="1" destOrd="0" parTransId="{557B32EB-42A3-4B2D-8489-D183A96B8B10}" sibTransId="{4B4D19AA-35A9-4B01-B840-34572010FC29}"/>
    <dgm:cxn modelId="{C913371C-BB92-424B-AAA5-5B2EC9B1F1FA}" srcId="{E2714C90-30B4-427C-85BA-A978D1F5A7B1}" destId="{FB236817-B0D4-4F05-8338-E8CB01542AA2}" srcOrd="3" destOrd="0" parTransId="{F8F62DB8-2460-43FE-B97E-BEA6B506340D}" sibTransId="{CCFAB62B-8F9E-41B5-AF1D-9DC0136DE657}"/>
    <dgm:cxn modelId="{D17A647B-247D-4DF4-99CA-DFCC3E92E4BA}" type="presOf" srcId="{366F1C40-8461-4ACB-95C2-1E2EB783B3C7}" destId="{810527E6-E7C6-447C-9F61-D16FF51C84F5}" srcOrd="0" destOrd="0" presId="urn:microsoft.com/office/officeart/2005/8/layout/vList2"/>
    <dgm:cxn modelId="{6EE01665-CB8B-4B20-86C4-A660D83A4988}" type="presOf" srcId="{075C0487-125C-4059-A1D5-02AE09625067}" destId="{DC6824D1-5136-419B-9164-B987889362E7}" srcOrd="0" destOrd="0" presId="urn:microsoft.com/office/officeart/2005/8/layout/vList2"/>
    <dgm:cxn modelId="{DCBAD513-8292-4E33-847A-52C2D56A1D51}" srcId="{E2714C90-30B4-427C-85BA-A978D1F5A7B1}" destId="{075C0487-125C-4059-A1D5-02AE09625067}" srcOrd="0" destOrd="0" parTransId="{5EA21C14-AF7C-464A-9087-2B31580C659A}" sibTransId="{CED61F86-02CA-414A-BBDC-C852462EE236}"/>
    <dgm:cxn modelId="{42589DE6-4C4A-46AD-BEC2-E814CE560F83}" type="presOf" srcId="{FB236817-B0D4-4F05-8338-E8CB01542AA2}" destId="{0B4106E9-03BB-4635-AA84-D63212FD8A02}" srcOrd="0" destOrd="0" presId="urn:microsoft.com/office/officeart/2005/8/layout/vList2"/>
    <dgm:cxn modelId="{F4ADC02F-17E8-4E42-B53A-26D36819E295}" type="presParOf" srcId="{ACACF7EA-1D10-4CB2-9A55-478C6FDD126B}" destId="{DC6824D1-5136-419B-9164-B987889362E7}" srcOrd="0" destOrd="0" presId="urn:microsoft.com/office/officeart/2005/8/layout/vList2"/>
    <dgm:cxn modelId="{C059B21A-5541-493A-92AD-3F2BAE3321E0}" type="presParOf" srcId="{ACACF7EA-1D10-4CB2-9A55-478C6FDD126B}" destId="{4B520275-AB6D-4BCA-A64C-E9585150B56D}" srcOrd="1" destOrd="0" presId="urn:microsoft.com/office/officeart/2005/8/layout/vList2"/>
    <dgm:cxn modelId="{846FB3C3-7757-46CD-8D5C-415130A90C4B}" type="presParOf" srcId="{ACACF7EA-1D10-4CB2-9A55-478C6FDD126B}" destId="{810527E6-E7C6-447C-9F61-D16FF51C84F5}" srcOrd="2" destOrd="0" presId="urn:microsoft.com/office/officeart/2005/8/layout/vList2"/>
    <dgm:cxn modelId="{72309A96-AA86-4415-9D80-787A45C7DA34}" type="presParOf" srcId="{ACACF7EA-1D10-4CB2-9A55-478C6FDD126B}" destId="{3DDB8341-A8B1-404A-8538-06ED78D75693}" srcOrd="3" destOrd="0" presId="urn:microsoft.com/office/officeart/2005/8/layout/vList2"/>
    <dgm:cxn modelId="{180F8F8C-29CE-4CD3-9E8B-69D63D27455D}" type="presParOf" srcId="{ACACF7EA-1D10-4CB2-9A55-478C6FDD126B}" destId="{F00B3737-ADBD-480B-9A35-6CAB5B4646EF}" srcOrd="4" destOrd="0" presId="urn:microsoft.com/office/officeart/2005/8/layout/vList2"/>
    <dgm:cxn modelId="{F78AEB40-99FF-4546-A79A-03A307AF0CC7}" type="presParOf" srcId="{ACACF7EA-1D10-4CB2-9A55-478C6FDD126B}" destId="{6FE37069-AACB-4FD1-9CB6-88C9DCB07A2E}" srcOrd="5" destOrd="0" presId="urn:microsoft.com/office/officeart/2005/8/layout/vList2"/>
    <dgm:cxn modelId="{2721D0AC-92BF-44A8-B2E5-47FDB8F29A2B}" type="presParOf" srcId="{ACACF7EA-1D10-4CB2-9A55-478C6FDD126B}" destId="{0B4106E9-03BB-4635-AA84-D63212FD8A0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8E79C7-9A38-4298-BB30-1C5E6DE13A25}"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en-GB"/>
        </a:p>
      </dgm:t>
    </dgm:pt>
    <dgm:pt modelId="{08C5BE5B-12DE-4820-AA74-66EA97057F50}">
      <dgm:prSet phldrT="[Text]" custT="1"/>
      <dgm:spPr/>
      <dgm:t>
        <a:bodyPr/>
        <a:lstStyle/>
        <a:p>
          <a:r>
            <a:rPr lang="en-GB" sz="1200" dirty="0" smtClean="0"/>
            <a:t>Ultra-high modulus CFRP</a:t>
          </a:r>
          <a:endParaRPr lang="en-GB" sz="1200" dirty="0"/>
        </a:p>
      </dgm:t>
    </dgm:pt>
    <dgm:pt modelId="{C03E9D82-9CBB-41AB-A8FF-5B898B90BFF6}" type="parTrans" cxnId="{4567426E-5DCD-4F73-A5E2-9A03060A848F}">
      <dgm:prSet/>
      <dgm:spPr/>
      <dgm:t>
        <a:bodyPr/>
        <a:lstStyle/>
        <a:p>
          <a:endParaRPr lang="en-GB" sz="2000"/>
        </a:p>
      </dgm:t>
    </dgm:pt>
    <dgm:pt modelId="{22D1296D-C7E3-4F0C-80BA-A491639B26DA}" type="sibTrans" cxnId="{4567426E-5DCD-4F73-A5E2-9A03060A848F}">
      <dgm:prSet custT="1"/>
      <dgm:spPr/>
      <dgm:t>
        <a:bodyPr/>
        <a:lstStyle/>
        <a:p>
          <a:endParaRPr lang="en-GB" sz="4000"/>
        </a:p>
      </dgm:t>
    </dgm:pt>
    <dgm:pt modelId="{5BFA3916-89A0-416B-8171-743AD775A7D2}">
      <dgm:prSet phldrT="[Text]" custT="1"/>
      <dgm:spPr/>
      <dgm:t>
        <a:bodyPr/>
        <a:lstStyle/>
        <a:p>
          <a:r>
            <a:rPr lang="en-GB" sz="1200" dirty="0" smtClean="0"/>
            <a:t>Highest stiffness to material budget</a:t>
          </a:r>
          <a:endParaRPr lang="en-GB" sz="1200" dirty="0"/>
        </a:p>
      </dgm:t>
    </dgm:pt>
    <dgm:pt modelId="{00E68B89-12BF-43A7-AA99-96DD96D104AB}" type="parTrans" cxnId="{64C2C9CC-D6D6-4CAA-86E4-8792B76A1818}">
      <dgm:prSet/>
      <dgm:spPr/>
      <dgm:t>
        <a:bodyPr/>
        <a:lstStyle/>
        <a:p>
          <a:endParaRPr lang="en-GB" sz="2000"/>
        </a:p>
      </dgm:t>
    </dgm:pt>
    <dgm:pt modelId="{FE224782-6D46-406D-8133-79BEE8C340AE}" type="sibTrans" cxnId="{64C2C9CC-D6D6-4CAA-86E4-8792B76A1818}">
      <dgm:prSet/>
      <dgm:spPr/>
      <dgm:t>
        <a:bodyPr/>
        <a:lstStyle/>
        <a:p>
          <a:endParaRPr lang="en-GB" sz="2000"/>
        </a:p>
      </dgm:t>
    </dgm:pt>
    <dgm:pt modelId="{82C2D852-5C97-4B26-97E9-DF0FE15FB07C}">
      <dgm:prSet phldrT="[Text]" custT="1"/>
      <dgm:spPr/>
      <dgm:t>
        <a:bodyPr/>
        <a:lstStyle/>
        <a:p>
          <a:r>
            <a:rPr lang="en-GB" sz="1200" dirty="0" smtClean="0"/>
            <a:t>Low density carbon foams</a:t>
          </a:r>
          <a:endParaRPr lang="en-GB" sz="1200" dirty="0"/>
        </a:p>
      </dgm:t>
    </dgm:pt>
    <dgm:pt modelId="{6E6F6311-B442-4585-8ADD-D6CE321A107B}" type="parTrans" cxnId="{656A43AB-DE13-43A4-A70D-0020601E2B3F}">
      <dgm:prSet/>
      <dgm:spPr/>
      <dgm:t>
        <a:bodyPr/>
        <a:lstStyle/>
        <a:p>
          <a:endParaRPr lang="en-GB" sz="2000"/>
        </a:p>
      </dgm:t>
    </dgm:pt>
    <dgm:pt modelId="{DC98B11C-3D8A-47E7-B704-90C14DC98DFE}" type="sibTrans" cxnId="{656A43AB-DE13-43A4-A70D-0020601E2B3F}">
      <dgm:prSet custT="1"/>
      <dgm:spPr/>
      <dgm:t>
        <a:bodyPr/>
        <a:lstStyle/>
        <a:p>
          <a:endParaRPr lang="en-GB" sz="1400" dirty="0"/>
        </a:p>
      </dgm:t>
    </dgm:pt>
    <dgm:pt modelId="{1A194871-3D9F-4830-9CC3-F6A3C33FB186}">
      <dgm:prSet phldrT="[Text]" custT="1"/>
      <dgm:spPr/>
      <dgm:t>
        <a:bodyPr/>
        <a:lstStyle/>
        <a:p>
          <a:r>
            <a:rPr lang="en-GB" sz="1200" dirty="0" smtClean="0"/>
            <a:t>Highest thermal conductivity to material budget</a:t>
          </a:r>
          <a:endParaRPr lang="en-GB" sz="1200" dirty="0"/>
        </a:p>
      </dgm:t>
    </dgm:pt>
    <dgm:pt modelId="{AF7470C5-E6CE-4BAD-AA3C-6E21FC864203}" type="parTrans" cxnId="{E610B878-0908-49A6-B11E-BBB5CF7A3D75}">
      <dgm:prSet/>
      <dgm:spPr/>
      <dgm:t>
        <a:bodyPr/>
        <a:lstStyle/>
        <a:p>
          <a:endParaRPr lang="en-GB" sz="2000"/>
        </a:p>
      </dgm:t>
    </dgm:pt>
    <dgm:pt modelId="{98EC9649-C8F3-482B-A0FD-A4535A84CFE2}" type="sibTrans" cxnId="{E610B878-0908-49A6-B11E-BBB5CF7A3D75}">
      <dgm:prSet/>
      <dgm:spPr/>
      <dgm:t>
        <a:bodyPr/>
        <a:lstStyle/>
        <a:p>
          <a:endParaRPr lang="en-GB" sz="2000"/>
        </a:p>
      </dgm:t>
    </dgm:pt>
    <dgm:pt modelId="{2619809C-8F31-4085-BFA8-35C6ACEC7B2A}">
      <dgm:prSet phldrT="[Text]" custT="1"/>
      <dgm:spPr/>
      <dgm:t>
        <a:bodyPr/>
        <a:lstStyle/>
        <a:p>
          <a:r>
            <a:rPr lang="en-GB" sz="1200" dirty="0" smtClean="0"/>
            <a:t>Adhesives</a:t>
          </a:r>
          <a:endParaRPr lang="en-GB" sz="1200" dirty="0"/>
        </a:p>
      </dgm:t>
    </dgm:pt>
    <dgm:pt modelId="{ECC4B419-47B4-4D00-939C-4937B5724577}" type="parTrans" cxnId="{374D90C1-F9C1-4068-8C3A-7FACE58A484C}">
      <dgm:prSet/>
      <dgm:spPr/>
      <dgm:t>
        <a:bodyPr/>
        <a:lstStyle/>
        <a:p>
          <a:endParaRPr lang="en-GB" sz="2000"/>
        </a:p>
      </dgm:t>
    </dgm:pt>
    <dgm:pt modelId="{05565647-22C2-4E0C-A8DE-8BEB71FC3533}" type="sibTrans" cxnId="{374D90C1-F9C1-4068-8C3A-7FACE58A484C}">
      <dgm:prSet custT="1"/>
      <dgm:spPr/>
      <dgm:t>
        <a:bodyPr/>
        <a:lstStyle/>
        <a:p>
          <a:endParaRPr lang="en-GB" sz="4000"/>
        </a:p>
      </dgm:t>
    </dgm:pt>
    <dgm:pt modelId="{F604F7DC-8A76-4B28-A2D5-0BCBB802313B}">
      <dgm:prSet phldrT="[Text]" custT="1"/>
      <dgm:spPr/>
      <dgm:t>
        <a:bodyPr/>
        <a:lstStyle/>
        <a:p>
          <a:r>
            <a:rPr lang="en-GB" sz="1200" dirty="0" smtClean="0"/>
            <a:t>Hold it </a:t>
          </a:r>
          <a:r>
            <a:rPr lang="en-GB" sz="1400" dirty="0" smtClean="0"/>
            <a:t>all</a:t>
          </a:r>
          <a:r>
            <a:rPr lang="en-GB" sz="1200" dirty="0" smtClean="0"/>
            <a:t> together!</a:t>
          </a:r>
          <a:endParaRPr lang="en-GB" sz="1200" dirty="0"/>
        </a:p>
      </dgm:t>
    </dgm:pt>
    <dgm:pt modelId="{6484986B-0165-4990-BC22-3D25D85DECC4}" type="parTrans" cxnId="{15EED902-CD3E-40DE-AC9A-12FFEE67C2E8}">
      <dgm:prSet/>
      <dgm:spPr/>
      <dgm:t>
        <a:bodyPr/>
        <a:lstStyle/>
        <a:p>
          <a:endParaRPr lang="en-GB" sz="2000"/>
        </a:p>
      </dgm:t>
    </dgm:pt>
    <dgm:pt modelId="{BECAFB3D-9251-41F1-967C-49CCD87E1771}" type="sibTrans" cxnId="{15EED902-CD3E-40DE-AC9A-12FFEE67C2E8}">
      <dgm:prSet/>
      <dgm:spPr/>
      <dgm:t>
        <a:bodyPr/>
        <a:lstStyle/>
        <a:p>
          <a:endParaRPr lang="en-GB" sz="2000"/>
        </a:p>
      </dgm:t>
    </dgm:pt>
    <dgm:pt modelId="{367C705C-28C2-4AEE-B00A-4D0B659CA8BD}">
      <dgm:prSet phldrT="[Text]" custT="1"/>
      <dgm:spPr/>
      <dgm:t>
        <a:bodyPr/>
        <a:lstStyle/>
        <a:p>
          <a:r>
            <a:rPr lang="en-GB" sz="1200" dirty="0" smtClean="0"/>
            <a:t>CF Honeycomb</a:t>
          </a:r>
          <a:endParaRPr lang="en-GB" sz="1200" dirty="0"/>
        </a:p>
      </dgm:t>
    </dgm:pt>
    <dgm:pt modelId="{CA35B450-6494-43CE-A06D-EB4EBE81FA93}" type="parTrans" cxnId="{349B25DD-9346-41C5-9D9A-6E2AA4324B9C}">
      <dgm:prSet/>
      <dgm:spPr/>
      <dgm:t>
        <a:bodyPr/>
        <a:lstStyle/>
        <a:p>
          <a:endParaRPr lang="en-GB" sz="2000"/>
        </a:p>
      </dgm:t>
    </dgm:pt>
    <dgm:pt modelId="{CB95CC85-3AE2-4C73-B927-85184961A398}" type="sibTrans" cxnId="{349B25DD-9346-41C5-9D9A-6E2AA4324B9C}">
      <dgm:prSet custT="1"/>
      <dgm:spPr/>
      <dgm:t>
        <a:bodyPr/>
        <a:lstStyle/>
        <a:p>
          <a:endParaRPr lang="en-GB" sz="4000"/>
        </a:p>
      </dgm:t>
    </dgm:pt>
    <dgm:pt modelId="{830D9F12-0D13-4BF2-BBE0-421AEF817248}">
      <dgm:prSet phldrT="[Text]" custT="1"/>
      <dgm:spPr/>
      <dgm:t>
        <a:bodyPr/>
        <a:lstStyle/>
        <a:p>
          <a:r>
            <a:rPr lang="en-GB" sz="1200" dirty="0" smtClean="0"/>
            <a:t>To maintain </a:t>
          </a:r>
          <a:r>
            <a:rPr lang="en-GB" sz="1200" dirty="0" err="1" smtClean="0"/>
            <a:t>facesheet</a:t>
          </a:r>
          <a:r>
            <a:rPr lang="en-GB" sz="1200" dirty="0" smtClean="0"/>
            <a:t> flatness (module attachment) and separation (beam stiffness)</a:t>
          </a:r>
          <a:endParaRPr lang="en-GB" sz="1200" dirty="0"/>
        </a:p>
      </dgm:t>
    </dgm:pt>
    <dgm:pt modelId="{ECDE6FF1-C0FF-49F2-808E-B0965229AA4C}" type="parTrans" cxnId="{52D4217D-B2A1-4866-896F-4A228D6F9311}">
      <dgm:prSet/>
      <dgm:spPr/>
      <dgm:t>
        <a:bodyPr/>
        <a:lstStyle/>
        <a:p>
          <a:endParaRPr lang="en-GB" sz="2000"/>
        </a:p>
      </dgm:t>
    </dgm:pt>
    <dgm:pt modelId="{5C19219D-BE98-4BCC-AA3C-AD813B2A4DAB}" type="sibTrans" cxnId="{52D4217D-B2A1-4866-896F-4A228D6F9311}">
      <dgm:prSet/>
      <dgm:spPr/>
      <dgm:t>
        <a:bodyPr/>
        <a:lstStyle/>
        <a:p>
          <a:endParaRPr lang="en-GB" sz="2000"/>
        </a:p>
      </dgm:t>
    </dgm:pt>
    <dgm:pt modelId="{FD23510A-ECF9-45D5-8145-4ACC6926105E}" type="pres">
      <dgm:prSet presAssocID="{808E79C7-9A38-4298-BB30-1C5E6DE13A25}" presName="Name0" presStyleCnt="0">
        <dgm:presLayoutVars>
          <dgm:chMax/>
          <dgm:chPref/>
          <dgm:dir/>
          <dgm:animLvl val="lvl"/>
        </dgm:presLayoutVars>
      </dgm:prSet>
      <dgm:spPr/>
      <dgm:t>
        <a:bodyPr/>
        <a:lstStyle/>
        <a:p>
          <a:endParaRPr lang="en-GB"/>
        </a:p>
      </dgm:t>
    </dgm:pt>
    <dgm:pt modelId="{9B796797-9387-4188-AFDB-2FE5632CCC92}" type="pres">
      <dgm:prSet presAssocID="{08C5BE5B-12DE-4820-AA74-66EA97057F50}" presName="composite" presStyleCnt="0"/>
      <dgm:spPr/>
    </dgm:pt>
    <dgm:pt modelId="{47FD00A5-537F-4C2F-8A66-EEA0DEC3CC74}" type="pres">
      <dgm:prSet presAssocID="{08C5BE5B-12DE-4820-AA74-66EA97057F50}" presName="Parent1" presStyleLbl="node1" presStyleIdx="0" presStyleCnt="8" custLinFactNeighborX="2406" custLinFactNeighborY="-5">
        <dgm:presLayoutVars>
          <dgm:chMax val="1"/>
          <dgm:chPref val="1"/>
          <dgm:bulletEnabled val="1"/>
        </dgm:presLayoutVars>
      </dgm:prSet>
      <dgm:spPr/>
      <dgm:t>
        <a:bodyPr/>
        <a:lstStyle/>
        <a:p>
          <a:endParaRPr lang="en-GB"/>
        </a:p>
      </dgm:t>
    </dgm:pt>
    <dgm:pt modelId="{0D4DE28B-E194-4106-ACE6-ED7C849F4420}" type="pres">
      <dgm:prSet presAssocID="{08C5BE5B-12DE-4820-AA74-66EA97057F50}" presName="Childtext1" presStyleLbl="revTx" presStyleIdx="0" presStyleCnt="4">
        <dgm:presLayoutVars>
          <dgm:chMax val="0"/>
          <dgm:chPref val="0"/>
          <dgm:bulletEnabled val="1"/>
        </dgm:presLayoutVars>
      </dgm:prSet>
      <dgm:spPr/>
      <dgm:t>
        <a:bodyPr/>
        <a:lstStyle/>
        <a:p>
          <a:endParaRPr lang="en-GB"/>
        </a:p>
      </dgm:t>
    </dgm:pt>
    <dgm:pt modelId="{D6A964EB-A7C3-4673-ABF2-2E5A1B9547BC}" type="pres">
      <dgm:prSet presAssocID="{08C5BE5B-12DE-4820-AA74-66EA97057F50}" presName="BalanceSpacing" presStyleCnt="0"/>
      <dgm:spPr/>
    </dgm:pt>
    <dgm:pt modelId="{46ADD5E4-AD66-4078-AA4A-C82CC06B4F2C}" type="pres">
      <dgm:prSet presAssocID="{08C5BE5B-12DE-4820-AA74-66EA97057F50}" presName="BalanceSpacing1" presStyleCnt="0"/>
      <dgm:spPr/>
    </dgm:pt>
    <dgm:pt modelId="{BD2FE0CF-54D4-4FAA-A9AF-7B1CCF5FB0EC}" type="pres">
      <dgm:prSet presAssocID="{22D1296D-C7E3-4F0C-80BA-A491639B26DA}" presName="Accent1Text" presStyleLbl="node1" presStyleIdx="1" presStyleCnt="8"/>
      <dgm:spPr/>
      <dgm:t>
        <a:bodyPr/>
        <a:lstStyle/>
        <a:p>
          <a:endParaRPr lang="en-GB"/>
        </a:p>
      </dgm:t>
    </dgm:pt>
    <dgm:pt modelId="{668C1158-3BAC-48F8-87F3-8FDE05988820}" type="pres">
      <dgm:prSet presAssocID="{22D1296D-C7E3-4F0C-80BA-A491639B26DA}" presName="spaceBetweenRectangles" presStyleCnt="0"/>
      <dgm:spPr/>
    </dgm:pt>
    <dgm:pt modelId="{BF979053-7523-4D81-A2D4-AF6D32138666}" type="pres">
      <dgm:prSet presAssocID="{82C2D852-5C97-4B26-97E9-DF0FE15FB07C}" presName="composite" presStyleCnt="0"/>
      <dgm:spPr/>
    </dgm:pt>
    <dgm:pt modelId="{6FA0B3E0-CA48-4B9A-B865-3BF47FC56693}" type="pres">
      <dgm:prSet presAssocID="{82C2D852-5C97-4B26-97E9-DF0FE15FB07C}" presName="Parent1" presStyleLbl="node1" presStyleIdx="2" presStyleCnt="8">
        <dgm:presLayoutVars>
          <dgm:chMax val="1"/>
          <dgm:chPref val="1"/>
          <dgm:bulletEnabled val="1"/>
        </dgm:presLayoutVars>
      </dgm:prSet>
      <dgm:spPr/>
      <dgm:t>
        <a:bodyPr/>
        <a:lstStyle/>
        <a:p>
          <a:endParaRPr lang="en-GB"/>
        </a:p>
      </dgm:t>
    </dgm:pt>
    <dgm:pt modelId="{FA924D6E-54BE-4CA3-85EF-2FA124387896}" type="pres">
      <dgm:prSet presAssocID="{82C2D852-5C97-4B26-97E9-DF0FE15FB07C}" presName="Childtext1" presStyleLbl="revTx" presStyleIdx="1" presStyleCnt="4">
        <dgm:presLayoutVars>
          <dgm:chMax val="0"/>
          <dgm:chPref val="0"/>
          <dgm:bulletEnabled val="1"/>
        </dgm:presLayoutVars>
      </dgm:prSet>
      <dgm:spPr/>
      <dgm:t>
        <a:bodyPr/>
        <a:lstStyle/>
        <a:p>
          <a:endParaRPr lang="en-GB"/>
        </a:p>
      </dgm:t>
    </dgm:pt>
    <dgm:pt modelId="{2BA470DB-FC08-455F-B9AC-E9F79C651496}" type="pres">
      <dgm:prSet presAssocID="{82C2D852-5C97-4B26-97E9-DF0FE15FB07C}" presName="BalanceSpacing" presStyleCnt="0"/>
      <dgm:spPr/>
    </dgm:pt>
    <dgm:pt modelId="{55572D93-8CB0-42BF-AC4D-5E5BD1746118}" type="pres">
      <dgm:prSet presAssocID="{82C2D852-5C97-4B26-97E9-DF0FE15FB07C}" presName="BalanceSpacing1" presStyleCnt="0"/>
      <dgm:spPr/>
    </dgm:pt>
    <dgm:pt modelId="{10FEE012-4724-41F8-9857-BBE2B5909644}" type="pres">
      <dgm:prSet presAssocID="{DC98B11C-3D8A-47E7-B704-90C14DC98DFE}" presName="Accent1Text" presStyleLbl="node1" presStyleIdx="3" presStyleCnt="8"/>
      <dgm:spPr/>
      <dgm:t>
        <a:bodyPr/>
        <a:lstStyle/>
        <a:p>
          <a:endParaRPr lang="en-GB"/>
        </a:p>
      </dgm:t>
    </dgm:pt>
    <dgm:pt modelId="{4E9C7F0E-4487-4C7E-BD15-3A136DD856C0}" type="pres">
      <dgm:prSet presAssocID="{DC98B11C-3D8A-47E7-B704-90C14DC98DFE}" presName="spaceBetweenRectangles" presStyleCnt="0"/>
      <dgm:spPr/>
    </dgm:pt>
    <dgm:pt modelId="{F566EF78-1DAC-4A8F-B0D9-1A6675BB4BC4}" type="pres">
      <dgm:prSet presAssocID="{367C705C-28C2-4AEE-B00A-4D0B659CA8BD}" presName="composite" presStyleCnt="0"/>
      <dgm:spPr/>
    </dgm:pt>
    <dgm:pt modelId="{21260846-9000-4E4C-A7F9-4D547D1712FF}" type="pres">
      <dgm:prSet presAssocID="{367C705C-28C2-4AEE-B00A-4D0B659CA8BD}" presName="Parent1" presStyleLbl="node1" presStyleIdx="4" presStyleCnt="8">
        <dgm:presLayoutVars>
          <dgm:chMax val="1"/>
          <dgm:chPref val="1"/>
          <dgm:bulletEnabled val="1"/>
        </dgm:presLayoutVars>
      </dgm:prSet>
      <dgm:spPr/>
      <dgm:t>
        <a:bodyPr/>
        <a:lstStyle/>
        <a:p>
          <a:endParaRPr lang="en-GB"/>
        </a:p>
      </dgm:t>
    </dgm:pt>
    <dgm:pt modelId="{2FD211E8-25FE-4D48-95CE-4959930389EE}" type="pres">
      <dgm:prSet presAssocID="{367C705C-28C2-4AEE-B00A-4D0B659CA8BD}" presName="Childtext1" presStyleLbl="revTx" presStyleIdx="2" presStyleCnt="4">
        <dgm:presLayoutVars>
          <dgm:chMax val="0"/>
          <dgm:chPref val="0"/>
          <dgm:bulletEnabled val="1"/>
        </dgm:presLayoutVars>
      </dgm:prSet>
      <dgm:spPr/>
      <dgm:t>
        <a:bodyPr/>
        <a:lstStyle/>
        <a:p>
          <a:endParaRPr lang="en-GB"/>
        </a:p>
      </dgm:t>
    </dgm:pt>
    <dgm:pt modelId="{9E1B07F4-740A-48AE-8EAE-52A37C24A990}" type="pres">
      <dgm:prSet presAssocID="{367C705C-28C2-4AEE-B00A-4D0B659CA8BD}" presName="BalanceSpacing" presStyleCnt="0"/>
      <dgm:spPr/>
    </dgm:pt>
    <dgm:pt modelId="{203414D2-BD60-461D-8B08-8525B730E7B1}" type="pres">
      <dgm:prSet presAssocID="{367C705C-28C2-4AEE-B00A-4D0B659CA8BD}" presName="BalanceSpacing1" presStyleCnt="0"/>
      <dgm:spPr/>
    </dgm:pt>
    <dgm:pt modelId="{097CE483-9998-439E-886E-35EF1D459676}" type="pres">
      <dgm:prSet presAssocID="{CB95CC85-3AE2-4C73-B927-85184961A398}" presName="Accent1Text" presStyleLbl="node1" presStyleIdx="5" presStyleCnt="8"/>
      <dgm:spPr/>
      <dgm:t>
        <a:bodyPr/>
        <a:lstStyle/>
        <a:p>
          <a:endParaRPr lang="en-GB"/>
        </a:p>
      </dgm:t>
    </dgm:pt>
    <dgm:pt modelId="{A760EF38-4861-49E8-9D9D-CF3EC7E2BFFA}" type="pres">
      <dgm:prSet presAssocID="{CB95CC85-3AE2-4C73-B927-85184961A398}" presName="spaceBetweenRectangles" presStyleCnt="0"/>
      <dgm:spPr/>
    </dgm:pt>
    <dgm:pt modelId="{4D3E6F63-8B8D-42D2-813E-16576481D917}" type="pres">
      <dgm:prSet presAssocID="{2619809C-8F31-4085-BFA8-35C6ACEC7B2A}" presName="composite" presStyleCnt="0"/>
      <dgm:spPr/>
    </dgm:pt>
    <dgm:pt modelId="{4D34E901-0479-46A9-A9A2-8BAF0BC8B105}" type="pres">
      <dgm:prSet presAssocID="{2619809C-8F31-4085-BFA8-35C6ACEC7B2A}" presName="Parent1" presStyleLbl="node1" presStyleIdx="6" presStyleCnt="8">
        <dgm:presLayoutVars>
          <dgm:chMax val="1"/>
          <dgm:chPref val="1"/>
          <dgm:bulletEnabled val="1"/>
        </dgm:presLayoutVars>
      </dgm:prSet>
      <dgm:spPr/>
      <dgm:t>
        <a:bodyPr/>
        <a:lstStyle/>
        <a:p>
          <a:endParaRPr lang="en-GB"/>
        </a:p>
      </dgm:t>
    </dgm:pt>
    <dgm:pt modelId="{1A6B9F4A-0A5E-48A8-BF5C-3C6FDC92EE18}" type="pres">
      <dgm:prSet presAssocID="{2619809C-8F31-4085-BFA8-35C6ACEC7B2A}" presName="Childtext1" presStyleLbl="revTx" presStyleIdx="3" presStyleCnt="4">
        <dgm:presLayoutVars>
          <dgm:chMax val="0"/>
          <dgm:chPref val="0"/>
          <dgm:bulletEnabled val="1"/>
        </dgm:presLayoutVars>
      </dgm:prSet>
      <dgm:spPr/>
      <dgm:t>
        <a:bodyPr/>
        <a:lstStyle/>
        <a:p>
          <a:endParaRPr lang="en-GB"/>
        </a:p>
      </dgm:t>
    </dgm:pt>
    <dgm:pt modelId="{D78A2C50-1BEC-4D88-BFED-8179201727AC}" type="pres">
      <dgm:prSet presAssocID="{2619809C-8F31-4085-BFA8-35C6ACEC7B2A}" presName="BalanceSpacing" presStyleCnt="0"/>
      <dgm:spPr/>
    </dgm:pt>
    <dgm:pt modelId="{3D652E1D-1CF3-4F62-8A76-4EC910C7D2CA}" type="pres">
      <dgm:prSet presAssocID="{2619809C-8F31-4085-BFA8-35C6ACEC7B2A}" presName="BalanceSpacing1" presStyleCnt="0"/>
      <dgm:spPr/>
    </dgm:pt>
    <dgm:pt modelId="{5DFDF234-24B4-4526-AE8E-E6F7AAC3F2C3}" type="pres">
      <dgm:prSet presAssocID="{05565647-22C2-4E0C-A8DE-8BEB71FC3533}" presName="Accent1Text" presStyleLbl="node1" presStyleIdx="7" presStyleCnt="8"/>
      <dgm:spPr/>
      <dgm:t>
        <a:bodyPr/>
        <a:lstStyle/>
        <a:p>
          <a:endParaRPr lang="en-GB"/>
        </a:p>
      </dgm:t>
    </dgm:pt>
  </dgm:ptLst>
  <dgm:cxnLst>
    <dgm:cxn modelId="{374D90C1-F9C1-4068-8C3A-7FACE58A484C}" srcId="{808E79C7-9A38-4298-BB30-1C5E6DE13A25}" destId="{2619809C-8F31-4085-BFA8-35C6ACEC7B2A}" srcOrd="3" destOrd="0" parTransId="{ECC4B419-47B4-4D00-939C-4937B5724577}" sibTransId="{05565647-22C2-4E0C-A8DE-8BEB71FC3533}"/>
    <dgm:cxn modelId="{C3ADB61C-A123-4E13-9DCE-01B069BC4899}" type="presOf" srcId="{F604F7DC-8A76-4B28-A2D5-0BCBB802313B}" destId="{1A6B9F4A-0A5E-48A8-BF5C-3C6FDC92EE18}" srcOrd="0" destOrd="0" presId="urn:microsoft.com/office/officeart/2008/layout/AlternatingHexagons"/>
    <dgm:cxn modelId="{4567426E-5DCD-4F73-A5E2-9A03060A848F}" srcId="{808E79C7-9A38-4298-BB30-1C5E6DE13A25}" destId="{08C5BE5B-12DE-4820-AA74-66EA97057F50}" srcOrd="0" destOrd="0" parTransId="{C03E9D82-9CBB-41AB-A8FF-5B898B90BFF6}" sibTransId="{22D1296D-C7E3-4F0C-80BA-A491639B26DA}"/>
    <dgm:cxn modelId="{4B26A212-F73B-409E-949B-8F386819E958}" type="presOf" srcId="{DC98B11C-3D8A-47E7-B704-90C14DC98DFE}" destId="{10FEE012-4724-41F8-9857-BBE2B5909644}" srcOrd="0" destOrd="0" presId="urn:microsoft.com/office/officeart/2008/layout/AlternatingHexagons"/>
    <dgm:cxn modelId="{2C3B72D5-A7F2-4F9B-BD24-8779B25439D5}" type="presOf" srcId="{367C705C-28C2-4AEE-B00A-4D0B659CA8BD}" destId="{21260846-9000-4E4C-A7F9-4D547D1712FF}" srcOrd="0" destOrd="0" presId="urn:microsoft.com/office/officeart/2008/layout/AlternatingHexagons"/>
    <dgm:cxn modelId="{D54E45F2-2F21-4A64-AD83-DDECD998998C}" type="presOf" srcId="{08C5BE5B-12DE-4820-AA74-66EA97057F50}" destId="{47FD00A5-537F-4C2F-8A66-EEA0DEC3CC74}" srcOrd="0" destOrd="0" presId="urn:microsoft.com/office/officeart/2008/layout/AlternatingHexagons"/>
    <dgm:cxn modelId="{64C2C9CC-D6D6-4CAA-86E4-8792B76A1818}" srcId="{08C5BE5B-12DE-4820-AA74-66EA97057F50}" destId="{5BFA3916-89A0-416B-8171-743AD775A7D2}" srcOrd="0" destOrd="0" parTransId="{00E68B89-12BF-43A7-AA99-96DD96D104AB}" sibTransId="{FE224782-6D46-406D-8133-79BEE8C340AE}"/>
    <dgm:cxn modelId="{349B25DD-9346-41C5-9D9A-6E2AA4324B9C}" srcId="{808E79C7-9A38-4298-BB30-1C5E6DE13A25}" destId="{367C705C-28C2-4AEE-B00A-4D0B659CA8BD}" srcOrd="2" destOrd="0" parTransId="{CA35B450-6494-43CE-A06D-EB4EBE81FA93}" sibTransId="{CB95CC85-3AE2-4C73-B927-85184961A398}"/>
    <dgm:cxn modelId="{63A79AEE-D872-461C-9217-5273F73AD61E}" type="presOf" srcId="{22D1296D-C7E3-4F0C-80BA-A491639B26DA}" destId="{BD2FE0CF-54D4-4FAA-A9AF-7B1CCF5FB0EC}" srcOrd="0" destOrd="0" presId="urn:microsoft.com/office/officeart/2008/layout/AlternatingHexagons"/>
    <dgm:cxn modelId="{2884F160-383A-4199-B307-7B978DF1DE70}" type="presOf" srcId="{CB95CC85-3AE2-4C73-B927-85184961A398}" destId="{097CE483-9998-439E-886E-35EF1D459676}" srcOrd="0" destOrd="0" presId="urn:microsoft.com/office/officeart/2008/layout/AlternatingHexagons"/>
    <dgm:cxn modelId="{1887C6F1-5A4B-440C-9C7B-9CC49D99077F}" type="presOf" srcId="{830D9F12-0D13-4BF2-BBE0-421AEF817248}" destId="{2FD211E8-25FE-4D48-95CE-4959930389EE}" srcOrd="0" destOrd="0" presId="urn:microsoft.com/office/officeart/2008/layout/AlternatingHexagons"/>
    <dgm:cxn modelId="{15EED902-CD3E-40DE-AC9A-12FFEE67C2E8}" srcId="{2619809C-8F31-4085-BFA8-35C6ACEC7B2A}" destId="{F604F7DC-8A76-4B28-A2D5-0BCBB802313B}" srcOrd="0" destOrd="0" parTransId="{6484986B-0165-4990-BC22-3D25D85DECC4}" sibTransId="{BECAFB3D-9251-41F1-967C-49CCD87E1771}"/>
    <dgm:cxn modelId="{43FD0D1B-503F-450E-B3F4-108577878E29}" type="presOf" srcId="{05565647-22C2-4E0C-A8DE-8BEB71FC3533}" destId="{5DFDF234-24B4-4526-AE8E-E6F7AAC3F2C3}" srcOrd="0" destOrd="0" presId="urn:microsoft.com/office/officeart/2008/layout/AlternatingHexagons"/>
    <dgm:cxn modelId="{52D4217D-B2A1-4866-896F-4A228D6F9311}" srcId="{367C705C-28C2-4AEE-B00A-4D0B659CA8BD}" destId="{830D9F12-0D13-4BF2-BBE0-421AEF817248}" srcOrd="0" destOrd="0" parTransId="{ECDE6FF1-C0FF-49F2-808E-B0965229AA4C}" sibTransId="{5C19219D-BE98-4BCC-AA3C-AD813B2A4DAB}"/>
    <dgm:cxn modelId="{E610B878-0908-49A6-B11E-BBB5CF7A3D75}" srcId="{82C2D852-5C97-4B26-97E9-DF0FE15FB07C}" destId="{1A194871-3D9F-4830-9CC3-F6A3C33FB186}" srcOrd="0" destOrd="0" parTransId="{AF7470C5-E6CE-4BAD-AA3C-6E21FC864203}" sibTransId="{98EC9649-C8F3-482B-A0FD-A4535A84CFE2}"/>
    <dgm:cxn modelId="{520D992C-44F3-4BB4-BEC4-8D7069B37616}" type="presOf" srcId="{5BFA3916-89A0-416B-8171-743AD775A7D2}" destId="{0D4DE28B-E194-4106-ACE6-ED7C849F4420}" srcOrd="0" destOrd="0" presId="urn:microsoft.com/office/officeart/2008/layout/AlternatingHexagons"/>
    <dgm:cxn modelId="{E70C6F63-B6A5-4823-8D61-FDE7D3DE9013}" type="presOf" srcId="{1A194871-3D9F-4830-9CC3-F6A3C33FB186}" destId="{FA924D6E-54BE-4CA3-85EF-2FA124387896}" srcOrd="0" destOrd="0" presId="urn:microsoft.com/office/officeart/2008/layout/AlternatingHexagons"/>
    <dgm:cxn modelId="{9E14D118-5657-4419-8890-91A374ABC5A4}" type="presOf" srcId="{808E79C7-9A38-4298-BB30-1C5E6DE13A25}" destId="{FD23510A-ECF9-45D5-8145-4ACC6926105E}" srcOrd="0" destOrd="0" presId="urn:microsoft.com/office/officeart/2008/layout/AlternatingHexagons"/>
    <dgm:cxn modelId="{AC9ED4EA-3AB1-413C-B736-ADAEC7950358}" type="presOf" srcId="{2619809C-8F31-4085-BFA8-35C6ACEC7B2A}" destId="{4D34E901-0479-46A9-A9A2-8BAF0BC8B105}" srcOrd="0" destOrd="0" presId="urn:microsoft.com/office/officeart/2008/layout/AlternatingHexagons"/>
    <dgm:cxn modelId="{D86F07FD-F221-456B-91E5-407106E6ADE3}" type="presOf" srcId="{82C2D852-5C97-4B26-97E9-DF0FE15FB07C}" destId="{6FA0B3E0-CA48-4B9A-B865-3BF47FC56693}" srcOrd="0" destOrd="0" presId="urn:microsoft.com/office/officeart/2008/layout/AlternatingHexagons"/>
    <dgm:cxn modelId="{656A43AB-DE13-43A4-A70D-0020601E2B3F}" srcId="{808E79C7-9A38-4298-BB30-1C5E6DE13A25}" destId="{82C2D852-5C97-4B26-97E9-DF0FE15FB07C}" srcOrd="1" destOrd="0" parTransId="{6E6F6311-B442-4585-8ADD-D6CE321A107B}" sibTransId="{DC98B11C-3D8A-47E7-B704-90C14DC98DFE}"/>
    <dgm:cxn modelId="{D7DF2298-7311-4D45-90A1-10A9D6F44F8F}" type="presParOf" srcId="{FD23510A-ECF9-45D5-8145-4ACC6926105E}" destId="{9B796797-9387-4188-AFDB-2FE5632CCC92}" srcOrd="0" destOrd="0" presId="urn:microsoft.com/office/officeart/2008/layout/AlternatingHexagons"/>
    <dgm:cxn modelId="{BF2CF67B-D6B1-4203-AC74-219895D1CD2C}" type="presParOf" srcId="{9B796797-9387-4188-AFDB-2FE5632CCC92}" destId="{47FD00A5-537F-4C2F-8A66-EEA0DEC3CC74}" srcOrd="0" destOrd="0" presId="urn:microsoft.com/office/officeart/2008/layout/AlternatingHexagons"/>
    <dgm:cxn modelId="{879B5D53-AABE-48A9-A2ED-9481318D6598}" type="presParOf" srcId="{9B796797-9387-4188-AFDB-2FE5632CCC92}" destId="{0D4DE28B-E194-4106-ACE6-ED7C849F4420}" srcOrd="1" destOrd="0" presId="urn:microsoft.com/office/officeart/2008/layout/AlternatingHexagons"/>
    <dgm:cxn modelId="{54D67251-91AB-4E98-AA0E-68A691B7F986}" type="presParOf" srcId="{9B796797-9387-4188-AFDB-2FE5632CCC92}" destId="{D6A964EB-A7C3-4673-ABF2-2E5A1B9547BC}" srcOrd="2" destOrd="0" presId="urn:microsoft.com/office/officeart/2008/layout/AlternatingHexagons"/>
    <dgm:cxn modelId="{1ACBE0B2-0EA3-4F98-9C6F-C62A0486A623}" type="presParOf" srcId="{9B796797-9387-4188-AFDB-2FE5632CCC92}" destId="{46ADD5E4-AD66-4078-AA4A-C82CC06B4F2C}" srcOrd="3" destOrd="0" presId="urn:microsoft.com/office/officeart/2008/layout/AlternatingHexagons"/>
    <dgm:cxn modelId="{8AED54A2-24B1-44D3-94EB-721F248705F8}" type="presParOf" srcId="{9B796797-9387-4188-AFDB-2FE5632CCC92}" destId="{BD2FE0CF-54D4-4FAA-A9AF-7B1CCF5FB0EC}" srcOrd="4" destOrd="0" presId="urn:microsoft.com/office/officeart/2008/layout/AlternatingHexagons"/>
    <dgm:cxn modelId="{104461A8-48C1-45B2-9743-BACD64D5E002}" type="presParOf" srcId="{FD23510A-ECF9-45D5-8145-4ACC6926105E}" destId="{668C1158-3BAC-48F8-87F3-8FDE05988820}" srcOrd="1" destOrd="0" presId="urn:microsoft.com/office/officeart/2008/layout/AlternatingHexagons"/>
    <dgm:cxn modelId="{F9ED07C6-F941-482C-8AE1-A442E9AF41A9}" type="presParOf" srcId="{FD23510A-ECF9-45D5-8145-4ACC6926105E}" destId="{BF979053-7523-4D81-A2D4-AF6D32138666}" srcOrd="2" destOrd="0" presId="urn:microsoft.com/office/officeart/2008/layout/AlternatingHexagons"/>
    <dgm:cxn modelId="{60C1ED52-381A-4552-A9D0-1137918A11AA}" type="presParOf" srcId="{BF979053-7523-4D81-A2D4-AF6D32138666}" destId="{6FA0B3E0-CA48-4B9A-B865-3BF47FC56693}" srcOrd="0" destOrd="0" presId="urn:microsoft.com/office/officeart/2008/layout/AlternatingHexagons"/>
    <dgm:cxn modelId="{B401AEFB-3251-4434-9AAA-30D6762CAC92}" type="presParOf" srcId="{BF979053-7523-4D81-A2D4-AF6D32138666}" destId="{FA924D6E-54BE-4CA3-85EF-2FA124387896}" srcOrd="1" destOrd="0" presId="urn:microsoft.com/office/officeart/2008/layout/AlternatingHexagons"/>
    <dgm:cxn modelId="{2254D790-4A77-4A82-A8DD-0F8BE3422D90}" type="presParOf" srcId="{BF979053-7523-4D81-A2D4-AF6D32138666}" destId="{2BA470DB-FC08-455F-B9AC-E9F79C651496}" srcOrd="2" destOrd="0" presId="urn:microsoft.com/office/officeart/2008/layout/AlternatingHexagons"/>
    <dgm:cxn modelId="{93B89543-68BB-4C10-9A51-4D4A5F0B40D0}" type="presParOf" srcId="{BF979053-7523-4D81-A2D4-AF6D32138666}" destId="{55572D93-8CB0-42BF-AC4D-5E5BD1746118}" srcOrd="3" destOrd="0" presId="urn:microsoft.com/office/officeart/2008/layout/AlternatingHexagons"/>
    <dgm:cxn modelId="{F86069CA-D7C4-4EF9-AB76-BDEF3A0DA965}" type="presParOf" srcId="{BF979053-7523-4D81-A2D4-AF6D32138666}" destId="{10FEE012-4724-41F8-9857-BBE2B5909644}" srcOrd="4" destOrd="0" presId="urn:microsoft.com/office/officeart/2008/layout/AlternatingHexagons"/>
    <dgm:cxn modelId="{A05EECAD-A656-4157-8B7B-D3E7AF874014}" type="presParOf" srcId="{FD23510A-ECF9-45D5-8145-4ACC6926105E}" destId="{4E9C7F0E-4487-4C7E-BD15-3A136DD856C0}" srcOrd="3" destOrd="0" presId="urn:microsoft.com/office/officeart/2008/layout/AlternatingHexagons"/>
    <dgm:cxn modelId="{896249EC-8300-4116-9BAF-838F683B2257}" type="presParOf" srcId="{FD23510A-ECF9-45D5-8145-4ACC6926105E}" destId="{F566EF78-1DAC-4A8F-B0D9-1A6675BB4BC4}" srcOrd="4" destOrd="0" presId="urn:microsoft.com/office/officeart/2008/layout/AlternatingHexagons"/>
    <dgm:cxn modelId="{C468CA1E-DDA3-4DF5-BD1B-1F28EC567C26}" type="presParOf" srcId="{F566EF78-1DAC-4A8F-B0D9-1A6675BB4BC4}" destId="{21260846-9000-4E4C-A7F9-4D547D1712FF}" srcOrd="0" destOrd="0" presId="urn:microsoft.com/office/officeart/2008/layout/AlternatingHexagons"/>
    <dgm:cxn modelId="{2E432013-9345-4966-BDC7-344596057587}" type="presParOf" srcId="{F566EF78-1DAC-4A8F-B0D9-1A6675BB4BC4}" destId="{2FD211E8-25FE-4D48-95CE-4959930389EE}" srcOrd="1" destOrd="0" presId="urn:microsoft.com/office/officeart/2008/layout/AlternatingHexagons"/>
    <dgm:cxn modelId="{26CF11AC-DA74-470F-AC40-2204BEB8110E}" type="presParOf" srcId="{F566EF78-1DAC-4A8F-B0D9-1A6675BB4BC4}" destId="{9E1B07F4-740A-48AE-8EAE-52A37C24A990}" srcOrd="2" destOrd="0" presId="urn:microsoft.com/office/officeart/2008/layout/AlternatingHexagons"/>
    <dgm:cxn modelId="{9F151ADE-35A1-4B20-9995-FF8F0E06D60F}" type="presParOf" srcId="{F566EF78-1DAC-4A8F-B0D9-1A6675BB4BC4}" destId="{203414D2-BD60-461D-8B08-8525B730E7B1}" srcOrd="3" destOrd="0" presId="urn:microsoft.com/office/officeart/2008/layout/AlternatingHexagons"/>
    <dgm:cxn modelId="{30CD88BF-C782-4BBB-B632-3AEC8AC9FD0C}" type="presParOf" srcId="{F566EF78-1DAC-4A8F-B0D9-1A6675BB4BC4}" destId="{097CE483-9998-439E-886E-35EF1D459676}" srcOrd="4" destOrd="0" presId="urn:microsoft.com/office/officeart/2008/layout/AlternatingHexagons"/>
    <dgm:cxn modelId="{3EDC6E65-8860-4D06-8D31-9FC198822C31}" type="presParOf" srcId="{FD23510A-ECF9-45D5-8145-4ACC6926105E}" destId="{A760EF38-4861-49E8-9D9D-CF3EC7E2BFFA}" srcOrd="5" destOrd="0" presId="urn:microsoft.com/office/officeart/2008/layout/AlternatingHexagons"/>
    <dgm:cxn modelId="{89601DBB-2E07-4C34-86C3-7EDFC4CBE65E}" type="presParOf" srcId="{FD23510A-ECF9-45D5-8145-4ACC6926105E}" destId="{4D3E6F63-8B8D-42D2-813E-16576481D917}" srcOrd="6" destOrd="0" presId="urn:microsoft.com/office/officeart/2008/layout/AlternatingHexagons"/>
    <dgm:cxn modelId="{C3493B3A-6496-45CC-8588-F511C65D4355}" type="presParOf" srcId="{4D3E6F63-8B8D-42D2-813E-16576481D917}" destId="{4D34E901-0479-46A9-A9A2-8BAF0BC8B105}" srcOrd="0" destOrd="0" presId="urn:microsoft.com/office/officeart/2008/layout/AlternatingHexagons"/>
    <dgm:cxn modelId="{C2C51E05-001E-4833-9354-426AC14FCBDD}" type="presParOf" srcId="{4D3E6F63-8B8D-42D2-813E-16576481D917}" destId="{1A6B9F4A-0A5E-48A8-BF5C-3C6FDC92EE18}" srcOrd="1" destOrd="0" presId="urn:microsoft.com/office/officeart/2008/layout/AlternatingHexagons"/>
    <dgm:cxn modelId="{A462741D-D16C-400F-B4C3-AF0D95AC9644}" type="presParOf" srcId="{4D3E6F63-8B8D-42D2-813E-16576481D917}" destId="{D78A2C50-1BEC-4D88-BFED-8179201727AC}" srcOrd="2" destOrd="0" presId="urn:microsoft.com/office/officeart/2008/layout/AlternatingHexagons"/>
    <dgm:cxn modelId="{90605F8B-61AB-4622-9237-2B0C602F9B3D}" type="presParOf" srcId="{4D3E6F63-8B8D-42D2-813E-16576481D917}" destId="{3D652E1D-1CF3-4F62-8A76-4EC910C7D2CA}" srcOrd="3" destOrd="0" presId="urn:microsoft.com/office/officeart/2008/layout/AlternatingHexagons"/>
    <dgm:cxn modelId="{D07DCBD0-CF79-4033-A76C-A45F42584BA4}" type="presParOf" srcId="{4D3E6F63-8B8D-42D2-813E-16576481D917}" destId="{5DFDF234-24B4-4526-AE8E-E6F7AAC3F2C3}"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DEDE2C-F89F-4A66-A8C7-10599EFCED9B}"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BC75C65C-B552-424F-84BD-72C62DD26521}">
      <dgm:prSet phldrT="[Text]"/>
      <dgm:spPr/>
      <dgm:t>
        <a:bodyPr/>
        <a:lstStyle/>
        <a:p>
          <a:r>
            <a:rPr lang="en-GB" dirty="0" smtClean="0"/>
            <a:t>Design</a:t>
          </a:r>
          <a:endParaRPr lang="en-GB" dirty="0"/>
        </a:p>
      </dgm:t>
    </dgm:pt>
    <dgm:pt modelId="{DBC8B9B1-F9AD-4CE8-8EDE-E78523F90275}" type="parTrans" cxnId="{5C7AE1DB-2399-4ED4-8B57-1A2A47A9F1A4}">
      <dgm:prSet/>
      <dgm:spPr/>
      <dgm:t>
        <a:bodyPr/>
        <a:lstStyle/>
        <a:p>
          <a:endParaRPr lang="en-GB"/>
        </a:p>
      </dgm:t>
    </dgm:pt>
    <dgm:pt modelId="{A061C2B9-82AE-413E-B070-5944C1F77D0A}" type="sibTrans" cxnId="{5C7AE1DB-2399-4ED4-8B57-1A2A47A9F1A4}">
      <dgm:prSet/>
      <dgm:spPr/>
      <dgm:t>
        <a:bodyPr/>
        <a:lstStyle/>
        <a:p>
          <a:endParaRPr lang="en-GB"/>
        </a:p>
      </dgm:t>
    </dgm:pt>
    <dgm:pt modelId="{84F33758-243E-4C92-A882-29D30ECF367C}">
      <dgm:prSet phldrT="[Text]"/>
      <dgm:spPr/>
      <dgm:t>
        <a:bodyPr/>
        <a:lstStyle/>
        <a:p>
          <a:r>
            <a:rPr lang="en-GB" dirty="0" smtClean="0"/>
            <a:t>Understanding the components that make up the stave allows for accurate simulations of the thermo-mechanical performance.</a:t>
          </a:r>
          <a:endParaRPr lang="en-GB" dirty="0"/>
        </a:p>
      </dgm:t>
    </dgm:pt>
    <dgm:pt modelId="{BDD545FF-B69F-4E71-B333-96493E18620C}" type="parTrans" cxnId="{226FD3D8-300B-42FE-8B4B-291025D0213E}">
      <dgm:prSet/>
      <dgm:spPr/>
      <dgm:t>
        <a:bodyPr/>
        <a:lstStyle/>
        <a:p>
          <a:endParaRPr lang="en-GB"/>
        </a:p>
      </dgm:t>
    </dgm:pt>
    <dgm:pt modelId="{90E4851A-C342-497F-A6BB-7E1549131503}" type="sibTrans" cxnId="{226FD3D8-300B-42FE-8B4B-291025D0213E}">
      <dgm:prSet/>
      <dgm:spPr/>
      <dgm:t>
        <a:bodyPr/>
        <a:lstStyle/>
        <a:p>
          <a:endParaRPr lang="en-GB"/>
        </a:p>
      </dgm:t>
    </dgm:pt>
    <dgm:pt modelId="{8B060CAC-CF1C-4FC1-BDF1-F1D02A2DE3D6}">
      <dgm:prSet phldrT="[Text]"/>
      <dgm:spPr/>
      <dgm:t>
        <a:bodyPr/>
        <a:lstStyle/>
        <a:p>
          <a:r>
            <a:rPr lang="en-GB" dirty="0" smtClean="0"/>
            <a:t>Manufacture</a:t>
          </a:r>
          <a:endParaRPr lang="en-GB" dirty="0"/>
        </a:p>
      </dgm:t>
    </dgm:pt>
    <dgm:pt modelId="{8C6790EA-FB31-4F02-B8D8-DB1CC84ADA9B}" type="parTrans" cxnId="{3CDD2CAC-422F-4304-BFF8-03996219BE1A}">
      <dgm:prSet/>
      <dgm:spPr/>
      <dgm:t>
        <a:bodyPr/>
        <a:lstStyle/>
        <a:p>
          <a:endParaRPr lang="en-GB"/>
        </a:p>
      </dgm:t>
    </dgm:pt>
    <dgm:pt modelId="{B7C8D8AF-1E7A-4F76-AAE1-0A61F65B9799}" type="sibTrans" cxnId="{3CDD2CAC-422F-4304-BFF8-03996219BE1A}">
      <dgm:prSet/>
      <dgm:spPr/>
      <dgm:t>
        <a:bodyPr/>
        <a:lstStyle/>
        <a:p>
          <a:endParaRPr lang="en-GB"/>
        </a:p>
      </dgm:t>
    </dgm:pt>
    <dgm:pt modelId="{050358D8-2BC5-4224-9D72-593BE1CACA8F}">
      <dgm:prSet phldrT="[Text]"/>
      <dgm:spPr/>
      <dgm:t>
        <a:bodyPr/>
        <a:lstStyle/>
        <a:p>
          <a:r>
            <a:rPr lang="en-GB" dirty="0" smtClean="0"/>
            <a:t>Understanding assembly issues allows for a more robust item to be produced with good yield.</a:t>
          </a:r>
          <a:endParaRPr lang="en-GB" dirty="0"/>
        </a:p>
      </dgm:t>
    </dgm:pt>
    <dgm:pt modelId="{2A0A0B03-4F49-4E7F-817E-E12776200A11}" type="parTrans" cxnId="{A04FC35E-99EE-4754-979C-9D802F2D53D5}">
      <dgm:prSet/>
      <dgm:spPr/>
      <dgm:t>
        <a:bodyPr/>
        <a:lstStyle/>
        <a:p>
          <a:endParaRPr lang="en-GB"/>
        </a:p>
      </dgm:t>
    </dgm:pt>
    <dgm:pt modelId="{C06E16AA-A2DC-462C-8A21-238388BE0B42}" type="sibTrans" cxnId="{A04FC35E-99EE-4754-979C-9D802F2D53D5}">
      <dgm:prSet/>
      <dgm:spPr/>
      <dgm:t>
        <a:bodyPr/>
        <a:lstStyle/>
        <a:p>
          <a:endParaRPr lang="en-GB"/>
        </a:p>
      </dgm:t>
    </dgm:pt>
    <dgm:pt modelId="{08458A07-8241-470F-B550-3C42ADFE000E}" type="pres">
      <dgm:prSet presAssocID="{0FDEDE2C-F89F-4A66-A8C7-10599EFCED9B}" presName="Name0" presStyleCnt="0">
        <dgm:presLayoutVars>
          <dgm:dir/>
          <dgm:animLvl val="lvl"/>
          <dgm:resizeHandles/>
        </dgm:presLayoutVars>
      </dgm:prSet>
      <dgm:spPr/>
      <dgm:t>
        <a:bodyPr/>
        <a:lstStyle/>
        <a:p>
          <a:endParaRPr lang="en-GB"/>
        </a:p>
      </dgm:t>
    </dgm:pt>
    <dgm:pt modelId="{5AB2838D-8D81-43F5-B47A-649D7CC56F99}" type="pres">
      <dgm:prSet presAssocID="{BC75C65C-B552-424F-84BD-72C62DD26521}" presName="linNode" presStyleCnt="0"/>
      <dgm:spPr/>
    </dgm:pt>
    <dgm:pt modelId="{6FC7AE93-7700-4772-8333-C26B96827839}" type="pres">
      <dgm:prSet presAssocID="{BC75C65C-B552-424F-84BD-72C62DD26521}" presName="parentShp" presStyleLbl="node1" presStyleIdx="0" presStyleCnt="2">
        <dgm:presLayoutVars>
          <dgm:bulletEnabled val="1"/>
        </dgm:presLayoutVars>
      </dgm:prSet>
      <dgm:spPr/>
      <dgm:t>
        <a:bodyPr/>
        <a:lstStyle/>
        <a:p>
          <a:endParaRPr lang="en-GB"/>
        </a:p>
      </dgm:t>
    </dgm:pt>
    <dgm:pt modelId="{73F1BF0C-0611-4D3D-8E76-636F28BA2017}" type="pres">
      <dgm:prSet presAssocID="{BC75C65C-B552-424F-84BD-72C62DD26521}" presName="childShp" presStyleLbl="bgAccFollowNode1" presStyleIdx="0" presStyleCnt="2">
        <dgm:presLayoutVars>
          <dgm:bulletEnabled val="1"/>
        </dgm:presLayoutVars>
      </dgm:prSet>
      <dgm:spPr/>
      <dgm:t>
        <a:bodyPr/>
        <a:lstStyle/>
        <a:p>
          <a:endParaRPr lang="en-GB"/>
        </a:p>
      </dgm:t>
    </dgm:pt>
    <dgm:pt modelId="{505F8DFD-28E1-4AEE-84FB-5E08A89EB195}" type="pres">
      <dgm:prSet presAssocID="{A061C2B9-82AE-413E-B070-5944C1F77D0A}" presName="spacing" presStyleCnt="0"/>
      <dgm:spPr/>
    </dgm:pt>
    <dgm:pt modelId="{2E43C8A2-F0CC-4F83-AACF-11D5664A9E6E}" type="pres">
      <dgm:prSet presAssocID="{8B060CAC-CF1C-4FC1-BDF1-F1D02A2DE3D6}" presName="linNode" presStyleCnt="0"/>
      <dgm:spPr/>
    </dgm:pt>
    <dgm:pt modelId="{16504029-DF58-4D2F-8D8B-77B735BF35BC}" type="pres">
      <dgm:prSet presAssocID="{8B060CAC-CF1C-4FC1-BDF1-F1D02A2DE3D6}" presName="parentShp" presStyleLbl="node1" presStyleIdx="1" presStyleCnt="2">
        <dgm:presLayoutVars>
          <dgm:bulletEnabled val="1"/>
        </dgm:presLayoutVars>
      </dgm:prSet>
      <dgm:spPr/>
      <dgm:t>
        <a:bodyPr/>
        <a:lstStyle/>
        <a:p>
          <a:endParaRPr lang="en-GB"/>
        </a:p>
      </dgm:t>
    </dgm:pt>
    <dgm:pt modelId="{45135AE3-1EC8-42C3-8A0E-FCA777CBDB91}" type="pres">
      <dgm:prSet presAssocID="{8B060CAC-CF1C-4FC1-BDF1-F1D02A2DE3D6}" presName="childShp" presStyleLbl="bgAccFollowNode1" presStyleIdx="1" presStyleCnt="2">
        <dgm:presLayoutVars>
          <dgm:bulletEnabled val="1"/>
        </dgm:presLayoutVars>
      </dgm:prSet>
      <dgm:spPr/>
      <dgm:t>
        <a:bodyPr/>
        <a:lstStyle/>
        <a:p>
          <a:endParaRPr lang="en-GB"/>
        </a:p>
      </dgm:t>
    </dgm:pt>
  </dgm:ptLst>
  <dgm:cxnLst>
    <dgm:cxn modelId="{A04FC35E-99EE-4754-979C-9D802F2D53D5}" srcId="{8B060CAC-CF1C-4FC1-BDF1-F1D02A2DE3D6}" destId="{050358D8-2BC5-4224-9D72-593BE1CACA8F}" srcOrd="0" destOrd="0" parTransId="{2A0A0B03-4F49-4E7F-817E-E12776200A11}" sibTransId="{C06E16AA-A2DC-462C-8A21-238388BE0B42}"/>
    <dgm:cxn modelId="{9C2CE8FA-270D-47AE-B397-B1736F805E6E}" type="presOf" srcId="{BC75C65C-B552-424F-84BD-72C62DD26521}" destId="{6FC7AE93-7700-4772-8333-C26B96827839}" srcOrd="0" destOrd="0" presId="urn:microsoft.com/office/officeart/2005/8/layout/vList6"/>
    <dgm:cxn modelId="{226FD3D8-300B-42FE-8B4B-291025D0213E}" srcId="{BC75C65C-B552-424F-84BD-72C62DD26521}" destId="{84F33758-243E-4C92-A882-29D30ECF367C}" srcOrd="0" destOrd="0" parTransId="{BDD545FF-B69F-4E71-B333-96493E18620C}" sibTransId="{90E4851A-C342-497F-A6BB-7E1549131503}"/>
    <dgm:cxn modelId="{3CDD2CAC-422F-4304-BFF8-03996219BE1A}" srcId="{0FDEDE2C-F89F-4A66-A8C7-10599EFCED9B}" destId="{8B060CAC-CF1C-4FC1-BDF1-F1D02A2DE3D6}" srcOrd="1" destOrd="0" parTransId="{8C6790EA-FB31-4F02-B8D8-DB1CC84ADA9B}" sibTransId="{B7C8D8AF-1E7A-4F76-AAE1-0A61F65B9799}"/>
    <dgm:cxn modelId="{2AE1629A-0093-4272-B9E8-B310476B9F44}" type="presOf" srcId="{8B060CAC-CF1C-4FC1-BDF1-F1D02A2DE3D6}" destId="{16504029-DF58-4D2F-8D8B-77B735BF35BC}" srcOrd="0" destOrd="0" presId="urn:microsoft.com/office/officeart/2005/8/layout/vList6"/>
    <dgm:cxn modelId="{5C7AE1DB-2399-4ED4-8B57-1A2A47A9F1A4}" srcId="{0FDEDE2C-F89F-4A66-A8C7-10599EFCED9B}" destId="{BC75C65C-B552-424F-84BD-72C62DD26521}" srcOrd="0" destOrd="0" parTransId="{DBC8B9B1-F9AD-4CE8-8EDE-E78523F90275}" sibTransId="{A061C2B9-82AE-413E-B070-5944C1F77D0A}"/>
    <dgm:cxn modelId="{F271A97D-2393-413C-87D0-D8679C666798}" type="presOf" srcId="{84F33758-243E-4C92-A882-29D30ECF367C}" destId="{73F1BF0C-0611-4D3D-8E76-636F28BA2017}" srcOrd="0" destOrd="0" presId="urn:microsoft.com/office/officeart/2005/8/layout/vList6"/>
    <dgm:cxn modelId="{BA63A526-3F66-4699-B812-D2E1981DA4E7}" type="presOf" srcId="{050358D8-2BC5-4224-9D72-593BE1CACA8F}" destId="{45135AE3-1EC8-42C3-8A0E-FCA777CBDB91}" srcOrd="0" destOrd="0" presId="urn:microsoft.com/office/officeart/2005/8/layout/vList6"/>
    <dgm:cxn modelId="{99D592C3-3459-4F48-84F2-175BC61852E3}" type="presOf" srcId="{0FDEDE2C-F89F-4A66-A8C7-10599EFCED9B}" destId="{08458A07-8241-470F-B550-3C42ADFE000E}" srcOrd="0" destOrd="0" presId="urn:microsoft.com/office/officeart/2005/8/layout/vList6"/>
    <dgm:cxn modelId="{99BF31DB-0455-4270-8DD4-5F2D98DD5CE9}" type="presParOf" srcId="{08458A07-8241-470F-B550-3C42ADFE000E}" destId="{5AB2838D-8D81-43F5-B47A-649D7CC56F99}" srcOrd="0" destOrd="0" presId="urn:microsoft.com/office/officeart/2005/8/layout/vList6"/>
    <dgm:cxn modelId="{DF810992-4297-4B83-A7D9-1E79671776B5}" type="presParOf" srcId="{5AB2838D-8D81-43F5-B47A-649D7CC56F99}" destId="{6FC7AE93-7700-4772-8333-C26B96827839}" srcOrd="0" destOrd="0" presId="urn:microsoft.com/office/officeart/2005/8/layout/vList6"/>
    <dgm:cxn modelId="{673C6EC1-6E44-4D50-80E3-12697FE56FD1}" type="presParOf" srcId="{5AB2838D-8D81-43F5-B47A-649D7CC56F99}" destId="{73F1BF0C-0611-4D3D-8E76-636F28BA2017}" srcOrd="1" destOrd="0" presId="urn:microsoft.com/office/officeart/2005/8/layout/vList6"/>
    <dgm:cxn modelId="{4FAA0D1A-92CB-4AED-8B44-CC1F421B47B1}" type="presParOf" srcId="{08458A07-8241-470F-B550-3C42ADFE000E}" destId="{505F8DFD-28E1-4AEE-84FB-5E08A89EB195}" srcOrd="1" destOrd="0" presId="urn:microsoft.com/office/officeart/2005/8/layout/vList6"/>
    <dgm:cxn modelId="{EE3A6588-6E8E-444D-9AF9-D42D7D284616}" type="presParOf" srcId="{08458A07-8241-470F-B550-3C42ADFE000E}" destId="{2E43C8A2-F0CC-4F83-AACF-11D5664A9E6E}" srcOrd="2" destOrd="0" presId="urn:microsoft.com/office/officeart/2005/8/layout/vList6"/>
    <dgm:cxn modelId="{D32B3427-F684-4435-B5A5-A84868587F5F}" type="presParOf" srcId="{2E43C8A2-F0CC-4F83-AACF-11D5664A9E6E}" destId="{16504029-DF58-4D2F-8D8B-77B735BF35BC}" srcOrd="0" destOrd="0" presId="urn:microsoft.com/office/officeart/2005/8/layout/vList6"/>
    <dgm:cxn modelId="{9BF6AC65-62E1-457C-B229-5A791BC9B49A}" type="presParOf" srcId="{2E43C8A2-F0CC-4F83-AACF-11D5664A9E6E}" destId="{45135AE3-1EC8-42C3-8A0E-FCA777CBDB9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824D1-5136-419B-9164-B987889362E7}">
      <dsp:nvSpPr>
        <dsp:cNvPr id="0" name=""/>
        <dsp:cNvSpPr/>
      </dsp:nvSpPr>
      <dsp:spPr>
        <a:xfrm>
          <a:off x="0" y="620169"/>
          <a:ext cx="6096000" cy="647595"/>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ATLAS HL-LHC stave design challenges</a:t>
          </a:r>
          <a:endParaRPr lang="en-GB" sz="2700" kern="1200" dirty="0"/>
        </a:p>
      </dsp:txBody>
      <dsp:txXfrm>
        <a:off x="31613" y="651782"/>
        <a:ext cx="6032774" cy="584369"/>
      </dsp:txXfrm>
    </dsp:sp>
    <dsp:sp modelId="{810527E6-E7C6-447C-9F61-D16FF51C84F5}">
      <dsp:nvSpPr>
        <dsp:cNvPr id="0" name=""/>
        <dsp:cNvSpPr/>
      </dsp:nvSpPr>
      <dsp:spPr>
        <a:xfrm>
          <a:off x="0" y="1345524"/>
          <a:ext cx="6096000" cy="647595"/>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ATLAS HL-LHC Strip Tracker “stave” design</a:t>
          </a:r>
          <a:endParaRPr lang="en-GB" sz="2700" kern="1200" dirty="0"/>
        </a:p>
      </dsp:txBody>
      <dsp:txXfrm>
        <a:off x="31613" y="1377137"/>
        <a:ext cx="6032774" cy="584369"/>
      </dsp:txXfrm>
    </dsp:sp>
    <dsp:sp modelId="{F00B3737-ADBD-480B-9A35-6CAB5B4646EF}">
      <dsp:nvSpPr>
        <dsp:cNvPr id="0" name=""/>
        <dsp:cNvSpPr/>
      </dsp:nvSpPr>
      <dsp:spPr>
        <a:xfrm>
          <a:off x="0" y="2070880"/>
          <a:ext cx="6096000" cy="647595"/>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Measurements of Thermal Properties </a:t>
          </a:r>
          <a:endParaRPr lang="en-GB" sz="2700" kern="1200" dirty="0"/>
        </a:p>
      </dsp:txBody>
      <dsp:txXfrm>
        <a:off x="31613" y="2102493"/>
        <a:ext cx="6032774" cy="584369"/>
      </dsp:txXfrm>
    </dsp:sp>
    <dsp:sp modelId="{0B4106E9-03BB-4635-AA84-D63212FD8A02}">
      <dsp:nvSpPr>
        <dsp:cNvPr id="0" name=""/>
        <dsp:cNvSpPr/>
      </dsp:nvSpPr>
      <dsp:spPr>
        <a:xfrm>
          <a:off x="0" y="2796235"/>
          <a:ext cx="6096000"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Measurements of Mechanical Properties</a:t>
          </a:r>
          <a:endParaRPr lang="en-GB" sz="2700" kern="1200" dirty="0"/>
        </a:p>
      </dsp:txBody>
      <dsp:txXfrm>
        <a:off x="31613" y="2827848"/>
        <a:ext cx="6032774"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FD00A5-537F-4C2F-8A66-EEA0DEC3CC74}">
      <dsp:nvSpPr>
        <dsp:cNvPr id="0" name=""/>
        <dsp:cNvSpPr/>
      </dsp:nvSpPr>
      <dsp:spPr>
        <a:xfrm rot="5400000">
          <a:off x="3840983" y="94956"/>
          <a:ext cx="1436473" cy="1249732"/>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smtClean="0"/>
            <a:t>Ultra-high modulus CFRP</a:t>
          </a:r>
          <a:endParaRPr lang="en-GB" sz="1200" kern="1200" dirty="0"/>
        </a:p>
      </dsp:txBody>
      <dsp:txXfrm rot="-5400000">
        <a:off x="4129103" y="225436"/>
        <a:ext cx="860232" cy="988773"/>
      </dsp:txXfrm>
    </dsp:sp>
    <dsp:sp modelId="{0D4DE28B-E194-4106-ACE6-ED7C849F4420}">
      <dsp:nvSpPr>
        <dsp:cNvPr id="0" name=""/>
        <dsp:cNvSpPr/>
      </dsp:nvSpPr>
      <dsp:spPr>
        <a:xfrm>
          <a:off x="5191940" y="288952"/>
          <a:ext cx="1603104" cy="86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smtClean="0"/>
            <a:t>Highest stiffness to material budget</a:t>
          </a:r>
          <a:endParaRPr lang="en-GB" sz="1200" kern="1200" dirty="0"/>
        </a:p>
      </dsp:txBody>
      <dsp:txXfrm>
        <a:off x="5191940" y="288952"/>
        <a:ext cx="1603104" cy="861884"/>
      </dsp:txXfrm>
    </dsp:sp>
    <dsp:sp modelId="{BD2FE0CF-54D4-4FAA-A9AF-7B1CCF5FB0EC}">
      <dsp:nvSpPr>
        <dsp:cNvPr id="0" name=""/>
        <dsp:cNvSpPr/>
      </dsp:nvSpPr>
      <dsp:spPr>
        <a:xfrm rot="5400000">
          <a:off x="2461204" y="95028"/>
          <a:ext cx="1436473" cy="1249732"/>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endParaRPr lang="en-GB" sz="4000" kern="1200"/>
        </a:p>
      </dsp:txBody>
      <dsp:txXfrm rot="-5400000">
        <a:off x="2749324" y="225508"/>
        <a:ext cx="860232" cy="988773"/>
      </dsp:txXfrm>
    </dsp:sp>
    <dsp:sp modelId="{6FA0B3E0-CA48-4B9A-B865-3BF47FC56693}">
      <dsp:nvSpPr>
        <dsp:cNvPr id="0" name=""/>
        <dsp:cNvSpPr/>
      </dsp:nvSpPr>
      <dsp:spPr>
        <a:xfrm rot="5400000">
          <a:off x="3133474" y="1314307"/>
          <a:ext cx="1436473" cy="1249732"/>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smtClean="0"/>
            <a:t>Low density carbon foams</a:t>
          </a:r>
          <a:endParaRPr lang="en-GB" sz="1200" kern="1200" dirty="0"/>
        </a:p>
      </dsp:txBody>
      <dsp:txXfrm rot="-5400000">
        <a:off x="3421594" y="1444787"/>
        <a:ext cx="860232" cy="988773"/>
      </dsp:txXfrm>
    </dsp:sp>
    <dsp:sp modelId="{FA924D6E-54BE-4CA3-85EF-2FA124387896}">
      <dsp:nvSpPr>
        <dsp:cNvPr id="0" name=""/>
        <dsp:cNvSpPr/>
      </dsp:nvSpPr>
      <dsp:spPr>
        <a:xfrm>
          <a:off x="1623740" y="1508231"/>
          <a:ext cx="1551391" cy="86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r" defTabSz="533400">
            <a:lnSpc>
              <a:spcPct val="90000"/>
            </a:lnSpc>
            <a:spcBef>
              <a:spcPct val="0"/>
            </a:spcBef>
            <a:spcAft>
              <a:spcPct val="35000"/>
            </a:spcAft>
          </a:pPr>
          <a:r>
            <a:rPr lang="en-GB" sz="1200" kern="1200" dirty="0" smtClean="0"/>
            <a:t>Highest thermal conductivity to material budget</a:t>
          </a:r>
          <a:endParaRPr lang="en-GB" sz="1200" kern="1200" dirty="0"/>
        </a:p>
      </dsp:txBody>
      <dsp:txXfrm>
        <a:off x="1623740" y="1508231"/>
        <a:ext cx="1551391" cy="861884"/>
      </dsp:txXfrm>
    </dsp:sp>
    <dsp:sp modelId="{10FEE012-4724-41F8-9857-BBE2B5909644}">
      <dsp:nvSpPr>
        <dsp:cNvPr id="0" name=""/>
        <dsp:cNvSpPr/>
      </dsp:nvSpPr>
      <dsp:spPr>
        <a:xfrm rot="5400000">
          <a:off x="4483184" y="1314307"/>
          <a:ext cx="1436473" cy="1249732"/>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5400000">
        <a:off x="4771304" y="1444787"/>
        <a:ext cx="860232" cy="988773"/>
      </dsp:txXfrm>
    </dsp:sp>
    <dsp:sp modelId="{21260846-9000-4E4C-A7F9-4D547D1712FF}">
      <dsp:nvSpPr>
        <dsp:cNvPr id="0" name=""/>
        <dsp:cNvSpPr/>
      </dsp:nvSpPr>
      <dsp:spPr>
        <a:xfrm rot="5400000">
          <a:off x="3810915" y="2533586"/>
          <a:ext cx="1436473" cy="1249732"/>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smtClean="0"/>
            <a:t>CF Honeycomb</a:t>
          </a:r>
          <a:endParaRPr lang="en-GB" sz="1200" kern="1200" dirty="0"/>
        </a:p>
      </dsp:txBody>
      <dsp:txXfrm rot="-5400000">
        <a:off x="4099035" y="2664066"/>
        <a:ext cx="860232" cy="988773"/>
      </dsp:txXfrm>
    </dsp:sp>
    <dsp:sp modelId="{2FD211E8-25FE-4D48-95CE-4959930389EE}">
      <dsp:nvSpPr>
        <dsp:cNvPr id="0" name=""/>
        <dsp:cNvSpPr/>
      </dsp:nvSpPr>
      <dsp:spPr>
        <a:xfrm>
          <a:off x="5191940" y="2727510"/>
          <a:ext cx="1603104" cy="86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smtClean="0"/>
            <a:t>To maintain </a:t>
          </a:r>
          <a:r>
            <a:rPr lang="en-GB" sz="1200" kern="1200" dirty="0" err="1" smtClean="0"/>
            <a:t>facesheet</a:t>
          </a:r>
          <a:r>
            <a:rPr lang="en-GB" sz="1200" kern="1200" dirty="0" smtClean="0"/>
            <a:t> flatness (module attachment) and separation (beam stiffness)</a:t>
          </a:r>
          <a:endParaRPr lang="en-GB" sz="1200" kern="1200" dirty="0"/>
        </a:p>
      </dsp:txBody>
      <dsp:txXfrm>
        <a:off x="5191940" y="2727510"/>
        <a:ext cx="1603104" cy="861884"/>
      </dsp:txXfrm>
    </dsp:sp>
    <dsp:sp modelId="{097CE483-9998-439E-886E-35EF1D459676}">
      <dsp:nvSpPr>
        <dsp:cNvPr id="0" name=""/>
        <dsp:cNvSpPr/>
      </dsp:nvSpPr>
      <dsp:spPr>
        <a:xfrm rot="5400000">
          <a:off x="2461204" y="2533586"/>
          <a:ext cx="1436473" cy="1249732"/>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endParaRPr lang="en-GB" sz="4000" kern="1200"/>
        </a:p>
      </dsp:txBody>
      <dsp:txXfrm rot="-5400000">
        <a:off x="2749324" y="2664066"/>
        <a:ext cx="860232" cy="988773"/>
      </dsp:txXfrm>
    </dsp:sp>
    <dsp:sp modelId="{4D34E901-0479-46A9-A9A2-8BAF0BC8B105}">
      <dsp:nvSpPr>
        <dsp:cNvPr id="0" name=""/>
        <dsp:cNvSpPr/>
      </dsp:nvSpPr>
      <dsp:spPr>
        <a:xfrm rot="5400000">
          <a:off x="3133474" y="3752865"/>
          <a:ext cx="1436473" cy="1249732"/>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smtClean="0"/>
            <a:t>Adhesives</a:t>
          </a:r>
          <a:endParaRPr lang="en-GB" sz="1200" kern="1200" dirty="0"/>
        </a:p>
      </dsp:txBody>
      <dsp:txXfrm rot="-5400000">
        <a:off x="3421594" y="3883345"/>
        <a:ext cx="860232" cy="988773"/>
      </dsp:txXfrm>
    </dsp:sp>
    <dsp:sp modelId="{1A6B9F4A-0A5E-48A8-BF5C-3C6FDC92EE18}">
      <dsp:nvSpPr>
        <dsp:cNvPr id="0" name=""/>
        <dsp:cNvSpPr/>
      </dsp:nvSpPr>
      <dsp:spPr>
        <a:xfrm>
          <a:off x="1623740" y="3946789"/>
          <a:ext cx="1551391" cy="86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r" defTabSz="533400">
            <a:lnSpc>
              <a:spcPct val="90000"/>
            </a:lnSpc>
            <a:spcBef>
              <a:spcPct val="0"/>
            </a:spcBef>
            <a:spcAft>
              <a:spcPct val="35000"/>
            </a:spcAft>
          </a:pPr>
          <a:r>
            <a:rPr lang="en-GB" sz="1200" kern="1200" dirty="0" smtClean="0"/>
            <a:t>Hold it </a:t>
          </a:r>
          <a:r>
            <a:rPr lang="en-GB" sz="1400" kern="1200" dirty="0" smtClean="0"/>
            <a:t>all</a:t>
          </a:r>
          <a:r>
            <a:rPr lang="en-GB" sz="1200" kern="1200" dirty="0" smtClean="0"/>
            <a:t> together!</a:t>
          </a:r>
          <a:endParaRPr lang="en-GB" sz="1200" kern="1200" dirty="0"/>
        </a:p>
      </dsp:txBody>
      <dsp:txXfrm>
        <a:off x="1623740" y="3946789"/>
        <a:ext cx="1551391" cy="861884"/>
      </dsp:txXfrm>
    </dsp:sp>
    <dsp:sp modelId="{5DFDF234-24B4-4526-AE8E-E6F7AAC3F2C3}">
      <dsp:nvSpPr>
        <dsp:cNvPr id="0" name=""/>
        <dsp:cNvSpPr/>
      </dsp:nvSpPr>
      <dsp:spPr>
        <a:xfrm rot="5400000">
          <a:off x="4483184" y="3752865"/>
          <a:ext cx="1436473" cy="1249732"/>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endParaRPr lang="en-GB" sz="4000" kern="1200"/>
        </a:p>
      </dsp:txBody>
      <dsp:txXfrm rot="-5400000">
        <a:off x="4771304" y="3883345"/>
        <a:ext cx="860232" cy="9887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F1BF0C-0611-4D3D-8E76-636F28BA2017}">
      <dsp:nvSpPr>
        <dsp:cNvPr id="0" name=""/>
        <dsp:cNvSpPr/>
      </dsp:nvSpPr>
      <dsp:spPr>
        <a:xfrm>
          <a:off x="2776833" y="496"/>
          <a:ext cx="4165249" cy="1934765"/>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GB" sz="2000" kern="1200" dirty="0" smtClean="0"/>
            <a:t>Understanding the components that make up the stave allows for accurate simulations of the thermo-mechanical performance.</a:t>
          </a:r>
          <a:endParaRPr lang="en-GB" sz="2000" kern="1200" dirty="0"/>
        </a:p>
      </dsp:txBody>
      <dsp:txXfrm>
        <a:off x="2776833" y="242342"/>
        <a:ext cx="3439712" cy="1451073"/>
      </dsp:txXfrm>
    </dsp:sp>
    <dsp:sp modelId="{6FC7AE93-7700-4772-8333-C26B96827839}">
      <dsp:nvSpPr>
        <dsp:cNvPr id="0" name=""/>
        <dsp:cNvSpPr/>
      </dsp:nvSpPr>
      <dsp:spPr>
        <a:xfrm>
          <a:off x="0" y="496"/>
          <a:ext cx="2776833" cy="19347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n-GB" sz="3300" kern="1200" dirty="0" smtClean="0"/>
            <a:t>Design</a:t>
          </a:r>
          <a:endParaRPr lang="en-GB" sz="3300" kern="1200" dirty="0"/>
        </a:p>
      </dsp:txBody>
      <dsp:txXfrm>
        <a:off x="94447" y="94943"/>
        <a:ext cx="2587939" cy="1745871"/>
      </dsp:txXfrm>
    </dsp:sp>
    <dsp:sp modelId="{45135AE3-1EC8-42C3-8A0E-FCA777CBDB91}">
      <dsp:nvSpPr>
        <dsp:cNvPr id="0" name=""/>
        <dsp:cNvSpPr/>
      </dsp:nvSpPr>
      <dsp:spPr>
        <a:xfrm>
          <a:off x="2776833" y="2128738"/>
          <a:ext cx="4165249" cy="1934765"/>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GB" sz="2000" kern="1200" dirty="0" smtClean="0"/>
            <a:t>Understanding assembly issues allows for a more robust item to be produced with good yield.</a:t>
          </a:r>
          <a:endParaRPr lang="en-GB" sz="2000" kern="1200" dirty="0"/>
        </a:p>
      </dsp:txBody>
      <dsp:txXfrm>
        <a:off x="2776833" y="2370584"/>
        <a:ext cx="3439712" cy="1451073"/>
      </dsp:txXfrm>
    </dsp:sp>
    <dsp:sp modelId="{16504029-DF58-4D2F-8D8B-77B735BF35BC}">
      <dsp:nvSpPr>
        <dsp:cNvPr id="0" name=""/>
        <dsp:cNvSpPr/>
      </dsp:nvSpPr>
      <dsp:spPr>
        <a:xfrm>
          <a:off x="0" y="2128738"/>
          <a:ext cx="2776833" cy="19347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n-GB" sz="3300" kern="1200" dirty="0" smtClean="0"/>
            <a:t>Manufacture</a:t>
          </a:r>
          <a:endParaRPr lang="en-GB" sz="3300" kern="1200" dirty="0"/>
        </a:p>
      </dsp:txBody>
      <dsp:txXfrm>
        <a:off x="94447" y="2223185"/>
        <a:ext cx="2587939" cy="17458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C372801-CFEA-2F4B-B891-937E70706680}" type="datetimeFigureOut">
              <a:rPr lang="en-US" smtClean="0"/>
              <a:t>6/19/2013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AC8D3C-CD6B-284D-958D-65A7A0DAF5C2}" type="slidenum">
              <a:rPr lang="en-US" smtClean="0"/>
              <a:t>‹#›</a:t>
            </a:fld>
            <a:endParaRPr lang="en-US"/>
          </a:p>
        </p:txBody>
      </p:sp>
    </p:spTree>
    <p:extLst>
      <p:ext uri="{BB962C8B-B14F-4D97-AF65-F5344CB8AC3E}">
        <p14:creationId xmlns:p14="http://schemas.microsoft.com/office/powerpoint/2010/main" val="39622917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9C6AC5-4479-3640-BA91-7C0978726374}" type="datetimeFigureOut">
              <a:rPr lang="en-US" smtClean="0"/>
              <a:t>6/19/2013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3274A2-6388-FA40-97B5-257F755AE898}" type="slidenum">
              <a:rPr lang="en-US" smtClean="0"/>
              <a:t>‹#›</a:t>
            </a:fld>
            <a:endParaRPr lang="en-US"/>
          </a:p>
        </p:txBody>
      </p:sp>
    </p:spTree>
    <p:extLst>
      <p:ext uri="{BB962C8B-B14F-4D97-AF65-F5344CB8AC3E}">
        <p14:creationId xmlns:p14="http://schemas.microsoft.com/office/powerpoint/2010/main" val="11876910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might not need this slide if you just talk to the</a:t>
            </a:r>
            <a:r>
              <a:rPr lang="en-GB" baseline="0" dirty="0" smtClean="0"/>
              <a:t> previous.</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4</a:t>
            </a:fld>
            <a:endParaRPr lang="en-US"/>
          </a:p>
        </p:txBody>
      </p:sp>
    </p:spTree>
    <p:extLst>
      <p:ext uri="{BB962C8B-B14F-4D97-AF65-F5344CB8AC3E}">
        <p14:creationId xmlns:p14="http://schemas.microsoft.com/office/powerpoint/2010/main" val="1774061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Does radiation effect the adhesive’s thermal properties</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18</a:t>
            </a:fld>
            <a:endParaRPr lang="en-US"/>
          </a:p>
        </p:txBody>
      </p:sp>
    </p:spTree>
    <p:extLst>
      <p:ext uri="{BB962C8B-B14F-4D97-AF65-F5344CB8AC3E}">
        <p14:creationId xmlns:p14="http://schemas.microsoft.com/office/powerpoint/2010/main" val="764729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19</a:t>
            </a:fld>
            <a:endParaRPr lang="en-US"/>
          </a:p>
        </p:txBody>
      </p:sp>
    </p:spTree>
    <p:extLst>
      <p:ext uri="{BB962C8B-B14F-4D97-AF65-F5344CB8AC3E}">
        <p14:creationId xmlns:p14="http://schemas.microsoft.com/office/powerpoint/2010/main" val="3685049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a:t>
            </a:r>
            <a:r>
              <a:rPr lang="en-GB" baseline="0" dirty="0" smtClean="0"/>
              <a:t> two sets of measurements are to understand components for the initial simulation of the design. The final set is to allow better design optimisation.</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20</a:t>
            </a:fld>
            <a:endParaRPr lang="en-US"/>
          </a:p>
        </p:txBody>
      </p:sp>
    </p:spTree>
    <p:extLst>
      <p:ext uri="{BB962C8B-B14F-4D97-AF65-F5344CB8AC3E}">
        <p14:creationId xmlns:p14="http://schemas.microsoft.com/office/powerpoint/2010/main" val="2478970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high strain numbers measured during SCT build.</a:t>
            </a:r>
          </a:p>
          <a:p>
            <a:r>
              <a:rPr lang="en-GB" baseline="0" dirty="0" smtClean="0"/>
              <a:t>Consistent values between low and high strain modulus values.</a:t>
            </a:r>
          </a:p>
          <a:p>
            <a:r>
              <a:rPr lang="en-GB" baseline="0" dirty="0" smtClean="0"/>
              <a:t>Double check to be sure we don’t over/or under design the system using values measured for the incorrect stress.</a:t>
            </a:r>
            <a:endParaRPr lang="en-US" dirty="0"/>
          </a:p>
        </p:txBody>
      </p:sp>
      <p:sp>
        <p:nvSpPr>
          <p:cNvPr id="4" name="Slide Number Placeholder 3"/>
          <p:cNvSpPr>
            <a:spLocks noGrp="1"/>
          </p:cNvSpPr>
          <p:nvPr>
            <p:ph type="sldNum" sz="quarter" idx="10"/>
          </p:nvPr>
        </p:nvSpPr>
        <p:spPr/>
        <p:txBody>
          <a:bodyPr/>
          <a:lstStyle/>
          <a:p>
            <a:fld id="{4ADDD6C5-9529-9C44-B011-B7322499B343}"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22</a:t>
            </a:fld>
            <a:endParaRPr lang="en-US"/>
          </a:p>
        </p:txBody>
      </p:sp>
    </p:spTree>
    <p:extLst>
      <p:ext uri="{BB962C8B-B14F-4D97-AF65-F5344CB8AC3E}">
        <p14:creationId xmlns:p14="http://schemas.microsoft.com/office/powerpoint/2010/main" val="637784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Thin </a:t>
            </a:r>
            <a:r>
              <a:rPr lang="en-GB" dirty="0" err="1" smtClean="0"/>
              <a:t>pocofoam</a:t>
            </a:r>
            <a:r>
              <a:rPr lang="en-GB" dirty="0" smtClean="0"/>
              <a:t> sample</a:t>
            </a:r>
            <a:r>
              <a:rPr lang="en-GB" baseline="0" dirty="0" smtClean="0"/>
              <a:t> used here, only ~2mm – not idea as only a few pores are in the test.</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24</a:t>
            </a:fld>
            <a:endParaRPr lang="en-US"/>
          </a:p>
        </p:txBody>
      </p:sp>
    </p:spTree>
    <p:extLst>
      <p:ext uri="{BB962C8B-B14F-4D97-AF65-F5344CB8AC3E}">
        <p14:creationId xmlns:p14="http://schemas.microsoft.com/office/powerpoint/2010/main" val="4148372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the non-isotropic nature of the material is demonstrated again in the z-direction</a:t>
            </a:r>
            <a:r>
              <a:rPr lang="en-US" baseline="0" dirty="0" smtClean="0"/>
              <a:t> via the mechanical measurements.</a:t>
            </a:r>
            <a:endParaRPr lang="en-US" dirty="0"/>
          </a:p>
        </p:txBody>
      </p:sp>
      <p:sp>
        <p:nvSpPr>
          <p:cNvPr id="4" name="Slide Number Placeholder 3"/>
          <p:cNvSpPr>
            <a:spLocks noGrp="1"/>
          </p:cNvSpPr>
          <p:nvPr>
            <p:ph type="sldNum" sz="quarter" idx="10"/>
          </p:nvPr>
        </p:nvSpPr>
        <p:spPr/>
        <p:txBody>
          <a:bodyPr/>
          <a:lstStyle/>
          <a:p>
            <a:fld id="{4ADDD6C5-9529-9C44-B011-B7322499B343}" type="slidenum">
              <a:rPr lang="en-US" smtClean="0"/>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Bigger</a:t>
            </a:r>
            <a:r>
              <a:rPr lang="en-GB" baseline="0" dirty="0" smtClean="0"/>
              <a:t> sample size used to include many more pores.</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26</a:t>
            </a:fld>
            <a:endParaRPr lang="en-US"/>
          </a:p>
        </p:txBody>
      </p:sp>
    </p:spTree>
    <p:extLst>
      <p:ext uri="{BB962C8B-B14F-4D97-AF65-F5344CB8AC3E}">
        <p14:creationId xmlns:p14="http://schemas.microsoft.com/office/powerpoint/2010/main" val="1448950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Trying</a:t>
            </a:r>
            <a:r>
              <a:rPr lang="en-GB" baseline="0" dirty="0" smtClean="0"/>
              <a:t> to understand plastic deformation in the foam. None really found.</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27</a:t>
            </a:fld>
            <a:endParaRPr lang="en-US"/>
          </a:p>
        </p:txBody>
      </p:sp>
    </p:spTree>
    <p:extLst>
      <p:ext uri="{BB962C8B-B14F-4D97-AF65-F5344CB8AC3E}">
        <p14:creationId xmlns:p14="http://schemas.microsoft.com/office/powerpoint/2010/main" val="1106786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More</a:t>
            </a:r>
            <a:r>
              <a:rPr lang="en-GB" baseline="0" dirty="0" smtClean="0"/>
              <a:t> data is required but we ran out of effort.</a:t>
            </a:r>
            <a:endParaRPr lang="en-US" dirty="0"/>
          </a:p>
        </p:txBody>
      </p:sp>
      <p:sp>
        <p:nvSpPr>
          <p:cNvPr id="4" name="Slide Number Placeholder 3"/>
          <p:cNvSpPr>
            <a:spLocks noGrp="1"/>
          </p:cNvSpPr>
          <p:nvPr>
            <p:ph type="sldNum" sz="quarter" idx="10"/>
          </p:nvPr>
        </p:nvSpPr>
        <p:spPr/>
        <p:txBody>
          <a:bodyPr/>
          <a:lstStyle/>
          <a:p>
            <a:fld id="{4ADDD6C5-9529-9C44-B011-B7322499B343}"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 plane is a simple steady</a:t>
            </a:r>
            <a:r>
              <a:rPr lang="en-US" baseline="0" dirty="0" smtClean="0"/>
              <a:t> state measurement. Two copper rods with a cross-section of 1cm2. Apply heat to top of the upper part with an electrical heater. Hold the bottom end of the lower part at a lower temperature with a water cooled heat sink. Set-up the system so the sample is close to room temperature. Place a thin sample between the two copper rods with thermal grease between them. Apply pressure with a screw to close the sample together and measure the force with a load cell. Measure the temperature at a know point above and below the sample with RTDs. Calculate heat loss along heater wires, radiation from copper bars (both small). Calculate predicted face temperatures from measured conductivity of copper bars and measured temperatures. Measured DT over sample to find thermal conductivity. Alternatively use IR camera to measure temperature gradient over the sample. </a:t>
            </a:r>
          </a:p>
          <a:p>
            <a:r>
              <a:rPr lang="en-US" baseline="0" dirty="0" smtClean="0"/>
              <a:t>Second method is to use a transient measurement. This is faster but has approximations that leads to some reduced accuracy. </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8</a:t>
            </a:fld>
            <a:endParaRPr lang="en-US"/>
          </a:p>
        </p:txBody>
      </p:sp>
    </p:spTree>
    <p:extLst>
      <p:ext uri="{BB962C8B-B14F-4D97-AF65-F5344CB8AC3E}">
        <p14:creationId xmlns:p14="http://schemas.microsoft.com/office/powerpoint/2010/main" val="17655337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last sectio</a:t>
            </a:r>
            <a:r>
              <a:rPr lang="en-GB" baseline="0" dirty="0" smtClean="0"/>
              <a:t>n is on how things are put together and how that affects the performance.</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29</a:t>
            </a:fld>
            <a:endParaRPr lang="en-US"/>
          </a:p>
        </p:txBody>
      </p:sp>
    </p:spTree>
    <p:extLst>
      <p:ext uri="{BB962C8B-B14F-4D97-AF65-F5344CB8AC3E}">
        <p14:creationId xmlns:p14="http://schemas.microsoft.com/office/powerpoint/2010/main" val="11952726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3274A2-6388-FA40-97B5-257F755AE898}" type="slidenum">
              <a:rPr lang="en-US" smtClean="0"/>
              <a:t>35</a:t>
            </a:fld>
            <a:endParaRPr lang="en-US"/>
          </a:p>
        </p:txBody>
      </p:sp>
    </p:spTree>
    <p:extLst>
      <p:ext uri="{BB962C8B-B14F-4D97-AF65-F5344CB8AC3E}">
        <p14:creationId xmlns:p14="http://schemas.microsoft.com/office/powerpoint/2010/main" val="1747079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 long samples not at room temperature are significantly affected</a:t>
            </a:r>
            <a:r>
              <a:rPr lang="en-US" baseline="0" dirty="0" smtClean="0"/>
              <a:t> by radiation and convection effects.</a:t>
            </a:r>
          </a:p>
          <a:p>
            <a:r>
              <a:rPr lang="en-US" baseline="0" dirty="0" smtClean="0"/>
              <a:t>Apparatus to minimize this requires a vacuum chamber to remove convection effects. A heated radiation shield that is maintained at the same temperature as the sample to reduce the effects of radiation. </a:t>
            </a:r>
            <a:r>
              <a:rPr lang="en-GB" sz="1200" i="0" kern="1200" dirty="0" smtClean="0">
                <a:solidFill>
                  <a:schemeClr val="tx1"/>
                </a:solidFill>
                <a:effectLst/>
                <a:latin typeface="+mn-lt"/>
                <a:ea typeface="+mn-ea"/>
                <a:cs typeface="+mn-cs"/>
              </a:rPr>
              <a:t>The heat into the system through the wires to the temperature sensors, via thermal conduction along the wires, was minimized by anchoring the wires thermally to the heat sink coupled with the use of long thin wires. </a:t>
            </a:r>
          </a:p>
          <a:p>
            <a:r>
              <a:rPr lang="en-GB" sz="1200" i="0" kern="1200" dirty="0" smtClean="0">
                <a:solidFill>
                  <a:schemeClr val="tx1"/>
                </a:solidFill>
                <a:effectLst/>
                <a:latin typeface="+mn-lt"/>
                <a:ea typeface="+mn-ea"/>
                <a:cs typeface="+mn-cs"/>
              </a:rPr>
              <a:t>The double flux measurement</a:t>
            </a:r>
            <a:r>
              <a:rPr lang="en-GB" sz="1200" i="0" kern="1200" baseline="0" dirty="0" smtClean="0">
                <a:solidFill>
                  <a:schemeClr val="tx1"/>
                </a:solidFill>
                <a:effectLst/>
                <a:latin typeface="+mn-lt"/>
                <a:ea typeface="+mn-ea"/>
                <a:cs typeface="+mn-cs"/>
              </a:rPr>
              <a:t> is used to correct for any parasitic heat flux in the system not eliminated by the above. Measure the temperature profile along the sample for zero intentional heat at the desired measurement temperature. Then apply desired heat load and adjust heat sink temperature such that the central temperature of the sample is the same as before. K is given as on slide.</a:t>
            </a:r>
            <a:endParaRPr lang="en-US" i="0" dirty="0"/>
          </a:p>
        </p:txBody>
      </p:sp>
      <p:sp>
        <p:nvSpPr>
          <p:cNvPr id="4" name="Slide Number Placeholder 3"/>
          <p:cNvSpPr>
            <a:spLocks noGrp="1"/>
          </p:cNvSpPr>
          <p:nvPr>
            <p:ph type="sldNum" sz="quarter" idx="10"/>
          </p:nvPr>
        </p:nvSpPr>
        <p:spPr/>
        <p:txBody>
          <a:bodyPr/>
          <a:lstStyle/>
          <a:p>
            <a:fld id="{283274A2-6388-FA40-97B5-257F755AE898}" type="slidenum">
              <a:rPr lang="en-US" smtClean="0"/>
              <a:t>9</a:t>
            </a:fld>
            <a:endParaRPr lang="en-US"/>
          </a:p>
        </p:txBody>
      </p:sp>
    </p:spTree>
    <p:extLst>
      <p:ext uri="{BB962C8B-B14F-4D97-AF65-F5344CB8AC3E}">
        <p14:creationId xmlns:p14="http://schemas.microsoft.com/office/powerpoint/2010/main" val="1943284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a:t>
            </a:r>
            <a:r>
              <a:rPr lang="en-US" baseline="0" dirty="0" smtClean="0"/>
              <a:t> an issue with the low conductivity measurements that needs to be resolved.</a:t>
            </a:r>
          </a:p>
          <a:p>
            <a:r>
              <a:rPr lang="en-US" baseline="0" dirty="0" smtClean="0"/>
              <a:t>We are almost about to predicted the thermal conductivity measurements of the face-sheets from the data on the carbon </a:t>
            </a:r>
            <a:r>
              <a:rPr lang="en-US" baseline="0" dirty="0" err="1" smtClean="0"/>
              <a:t>fibres</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4ADDD6C5-9529-9C44-B011-B7322499B343}"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Results</a:t>
            </a:r>
            <a:r>
              <a:rPr lang="en-GB" baseline="0" dirty="0" smtClean="0"/>
              <a:t> to go with previous slide. Non-isotropic thermal conductivity measured.</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12</a:t>
            </a:fld>
            <a:endParaRPr lang="en-US"/>
          </a:p>
        </p:txBody>
      </p:sp>
    </p:spTree>
    <p:extLst>
      <p:ext uri="{BB962C8B-B14F-4D97-AF65-F5344CB8AC3E}">
        <p14:creationId xmlns:p14="http://schemas.microsoft.com/office/powerpoint/2010/main" val="3843239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must be</a:t>
            </a:r>
            <a:r>
              <a:rPr lang="en-GB" baseline="0" dirty="0" smtClean="0"/>
              <a:t> noted that the in-plane measurements have a thin section which limits the number of cells that take part in the measurement. The thinner samples (1mm) gave very inconsistent results. The thicker ones (2.5mm and 3.7mm) gave the same results. But these are still different from the TIM tower results with more cuboid samples with 10mm on the smallest side.</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13</a:t>
            </a:fld>
            <a:endParaRPr lang="en-US"/>
          </a:p>
        </p:txBody>
      </p:sp>
    </p:spTree>
    <p:extLst>
      <p:ext uri="{BB962C8B-B14F-4D97-AF65-F5344CB8AC3E}">
        <p14:creationId xmlns:p14="http://schemas.microsoft.com/office/powerpoint/2010/main" val="1525856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Slope in</a:t>
            </a:r>
            <a:r>
              <a:rPr lang="en-GB" baseline="0" dirty="0" smtClean="0"/>
              <a:t> the IR curve where the adhesive layer is, is mainly due to the resolution of the camera. So you cannot fit a curve to this as the x-value is wrong. You need to know the glue thickness really. If you do that you get the thermal conductivity/thermal resistance.</a:t>
            </a:r>
          </a:p>
          <a:p>
            <a:r>
              <a:rPr lang="en-GB" baseline="0" dirty="0" smtClean="0"/>
              <a:t>Nice result for the zero interface resistance of the foam to the glue. This is due to the highly conductive carbon ligaments extending into the glue layer.</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14</a:t>
            </a:fld>
            <a:endParaRPr lang="en-US"/>
          </a:p>
        </p:txBody>
      </p:sp>
    </p:spTree>
    <p:extLst>
      <p:ext uri="{BB962C8B-B14F-4D97-AF65-F5344CB8AC3E}">
        <p14:creationId xmlns:p14="http://schemas.microsoft.com/office/powerpoint/2010/main" val="2978445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sure</a:t>
            </a:r>
            <a:r>
              <a:rPr lang="en-GB" baseline="0" dirty="0" smtClean="0"/>
              <a:t> if you want to keep this one.</a:t>
            </a:r>
            <a:endParaRPr lang="en-US" dirty="0"/>
          </a:p>
        </p:txBody>
      </p:sp>
      <p:sp>
        <p:nvSpPr>
          <p:cNvPr id="4" name="Slide Number Placeholder 3"/>
          <p:cNvSpPr>
            <a:spLocks noGrp="1"/>
          </p:cNvSpPr>
          <p:nvPr>
            <p:ph type="sldNum" sz="quarter" idx="10"/>
          </p:nvPr>
        </p:nvSpPr>
        <p:spPr/>
        <p:txBody>
          <a:bodyPr/>
          <a:lstStyle/>
          <a:p>
            <a:fld id="{283274A2-6388-FA40-97B5-257F755AE898}" type="slidenum">
              <a:rPr lang="en-US" smtClean="0"/>
              <a:t>15</a:t>
            </a:fld>
            <a:endParaRPr lang="en-US"/>
          </a:p>
        </p:txBody>
      </p:sp>
    </p:spTree>
    <p:extLst>
      <p:ext uri="{BB962C8B-B14F-4D97-AF65-F5344CB8AC3E}">
        <p14:creationId xmlns:p14="http://schemas.microsoft.com/office/powerpoint/2010/main" val="836778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solidFill>
                  <a:srgbClr val="FF0000"/>
                </a:solidFill>
              </a:rPr>
              <a:t>Understanding</a:t>
            </a:r>
            <a:r>
              <a:rPr lang="en-GB" baseline="0" dirty="0" smtClean="0">
                <a:solidFill>
                  <a:srgbClr val="FF0000"/>
                </a:solidFill>
              </a:rPr>
              <a:t> what glue conductivity we can expect, if we need to perform any special treatment on preparation, and if choice of BN can </a:t>
            </a:r>
            <a:r>
              <a:rPr lang="en-GB" baseline="0" dirty="0" err="1" smtClean="0">
                <a:solidFill>
                  <a:srgbClr val="FF0000"/>
                </a:solidFill>
              </a:rPr>
              <a:t>enchance</a:t>
            </a:r>
            <a:r>
              <a:rPr lang="en-GB" baseline="0" dirty="0" smtClean="0">
                <a:solidFill>
                  <a:srgbClr val="FF0000"/>
                </a:solidFill>
              </a:rPr>
              <a:t> conductivity,</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4ADDD6C5-9529-9C44-B011-B7322499B343}"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Footer Placeholder 4"/>
          <p:cNvSpPr>
            <a:spLocks noGrp="1"/>
          </p:cNvSpPr>
          <p:nvPr>
            <p:ph type="ftr" sz="quarter" idx="11"/>
          </p:nvPr>
        </p:nvSpPr>
        <p:spPr/>
        <p:txBody>
          <a:bodyPr/>
          <a:lstStyle/>
          <a:p>
            <a:r>
              <a:rPr lang="en-GB" smtClean="0"/>
              <a:t>Forum on Tracking Detector Mechanics</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4036024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Footer Placeholder 4"/>
          <p:cNvSpPr>
            <a:spLocks noGrp="1"/>
          </p:cNvSpPr>
          <p:nvPr>
            <p:ph type="ftr" sz="quarter" idx="11"/>
          </p:nvPr>
        </p:nvSpPr>
        <p:spPr/>
        <p:txBody>
          <a:bodyPr/>
          <a:lstStyle/>
          <a:p>
            <a:r>
              <a:rPr lang="en-GB" smtClean="0"/>
              <a:t>Forum on Tracking Detector Mechanics</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430346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Footer Placeholder 4"/>
          <p:cNvSpPr>
            <a:spLocks noGrp="1"/>
          </p:cNvSpPr>
          <p:nvPr>
            <p:ph type="ftr" sz="quarter" idx="11"/>
          </p:nvPr>
        </p:nvSpPr>
        <p:spPr/>
        <p:txBody>
          <a:bodyPr/>
          <a:lstStyle/>
          <a:p>
            <a:r>
              <a:rPr lang="en-GB" smtClean="0"/>
              <a:t>Forum on Tracking Detector Mechanics</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1791097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Footer Placeholder 4"/>
          <p:cNvSpPr>
            <a:spLocks noGrp="1"/>
          </p:cNvSpPr>
          <p:nvPr>
            <p:ph type="ftr" sz="quarter" idx="11"/>
          </p:nvPr>
        </p:nvSpPr>
        <p:spPr/>
        <p:txBody>
          <a:bodyPr/>
          <a:lstStyle/>
          <a:p>
            <a:r>
              <a:rPr lang="en-GB" smtClean="0"/>
              <a:t>Forum on Tracking Detector Mechanics</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3380805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Footer Placeholder 4"/>
          <p:cNvSpPr>
            <a:spLocks noGrp="1"/>
          </p:cNvSpPr>
          <p:nvPr>
            <p:ph type="ftr" sz="quarter" idx="11"/>
          </p:nvPr>
        </p:nvSpPr>
        <p:spPr/>
        <p:txBody>
          <a:bodyPr/>
          <a:lstStyle/>
          <a:p>
            <a:r>
              <a:rPr lang="en-GB" smtClean="0"/>
              <a:t>Forum on Tracking Detector Mechanics</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4255425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Footer Placeholder 5"/>
          <p:cNvSpPr>
            <a:spLocks noGrp="1"/>
          </p:cNvSpPr>
          <p:nvPr>
            <p:ph type="ftr" sz="quarter" idx="11"/>
          </p:nvPr>
        </p:nvSpPr>
        <p:spPr/>
        <p:txBody>
          <a:bodyPr/>
          <a:lstStyle/>
          <a:p>
            <a:r>
              <a:rPr lang="en-GB" smtClean="0"/>
              <a:t>Forum on Tracking Detector Mechanics</a:t>
            </a:r>
            <a:endParaRPr lang="en-US"/>
          </a:p>
        </p:txBody>
      </p:sp>
      <p:sp>
        <p:nvSpPr>
          <p:cNvPr id="7" name="Slide Number Placeholder 6"/>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617534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US" smtClean="0"/>
              <a:t>19/06/2013</a:t>
            </a:r>
            <a:endParaRPr lang="en-US"/>
          </a:p>
        </p:txBody>
      </p:sp>
      <p:sp>
        <p:nvSpPr>
          <p:cNvPr id="8" name="Footer Placeholder 7"/>
          <p:cNvSpPr>
            <a:spLocks noGrp="1"/>
          </p:cNvSpPr>
          <p:nvPr>
            <p:ph type="ftr" sz="quarter" idx="11"/>
          </p:nvPr>
        </p:nvSpPr>
        <p:spPr/>
        <p:txBody>
          <a:bodyPr/>
          <a:lstStyle/>
          <a:p>
            <a:r>
              <a:rPr lang="en-GB" smtClean="0"/>
              <a:t>Forum on Tracking Detector Mechanics</a:t>
            </a:r>
            <a:endParaRPr lang="en-US"/>
          </a:p>
        </p:txBody>
      </p:sp>
      <p:sp>
        <p:nvSpPr>
          <p:cNvPr id="9" name="Slide Number Placeholder 8"/>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3827828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US" smtClean="0"/>
              <a:t>19/06/2013</a:t>
            </a:r>
            <a:endParaRPr lang="en-US"/>
          </a:p>
        </p:txBody>
      </p:sp>
      <p:sp>
        <p:nvSpPr>
          <p:cNvPr id="4" name="Footer Placeholder 3"/>
          <p:cNvSpPr>
            <a:spLocks noGrp="1"/>
          </p:cNvSpPr>
          <p:nvPr>
            <p:ph type="ftr" sz="quarter" idx="11"/>
          </p:nvPr>
        </p:nvSpPr>
        <p:spPr/>
        <p:txBody>
          <a:bodyPr/>
          <a:lstStyle/>
          <a:p>
            <a:r>
              <a:rPr lang="en-GB" smtClean="0"/>
              <a:t>Forum on Tracking Detector Mechanics</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3181599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19/06/2013</a:t>
            </a:r>
            <a:endParaRPr lang="en-US"/>
          </a:p>
        </p:txBody>
      </p:sp>
      <p:sp>
        <p:nvSpPr>
          <p:cNvPr id="3" name="Footer Placeholder 2"/>
          <p:cNvSpPr>
            <a:spLocks noGrp="1"/>
          </p:cNvSpPr>
          <p:nvPr>
            <p:ph type="ftr" sz="quarter" idx="11"/>
          </p:nvPr>
        </p:nvSpPr>
        <p:spPr/>
        <p:txBody>
          <a:bodyPr/>
          <a:lstStyle/>
          <a:p>
            <a:r>
              <a:rPr lang="en-GB" smtClean="0"/>
              <a:t>Forum on Tracking Detector Mechanics</a:t>
            </a:r>
            <a:endParaRPr lang="en-US"/>
          </a:p>
        </p:txBody>
      </p:sp>
      <p:sp>
        <p:nvSpPr>
          <p:cNvPr id="4" name="Slide Number Placeholder 3"/>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378141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Footer Placeholder 5"/>
          <p:cNvSpPr>
            <a:spLocks noGrp="1"/>
          </p:cNvSpPr>
          <p:nvPr>
            <p:ph type="ftr" sz="quarter" idx="11"/>
          </p:nvPr>
        </p:nvSpPr>
        <p:spPr/>
        <p:txBody>
          <a:bodyPr/>
          <a:lstStyle/>
          <a:p>
            <a:r>
              <a:rPr lang="en-GB" smtClean="0"/>
              <a:t>Forum on Tracking Detector Mechanics</a:t>
            </a:r>
            <a:endParaRPr lang="en-US"/>
          </a:p>
        </p:txBody>
      </p:sp>
      <p:sp>
        <p:nvSpPr>
          <p:cNvPr id="7" name="Slide Number Placeholder 6"/>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1912635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Footer Placeholder 5"/>
          <p:cNvSpPr>
            <a:spLocks noGrp="1"/>
          </p:cNvSpPr>
          <p:nvPr>
            <p:ph type="ftr" sz="quarter" idx="11"/>
          </p:nvPr>
        </p:nvSpPr>
        <p:spPr/>
        <p:txBody>
          <a:bodyPr/>
          <a:lstStyle/>
          <a:p>
            <a:r>
              <a:rPr lang="en-GB" smtClean="0"/>
              <a:t>Forum on Tracking Detector Mechanics</a:t>
            </a:r>
            <a:endParaRPr lang="en-US"/>
          </a:p>
        </p:txBody>
      </p:sp>
      <p:sp>
        <p:nvSpPr>
          <p:cNvPr id="7" name="Slide Number Placeholder 6"/>
          <p:cNvSpPr>
            <a:spLocks noGrp="1"/>
          </p:cNvSpPr>
          <p:nvPr>
            <p:ph type="sldNum" sz="quarter" idx="12"/>
          </p:nvPr>
        </p:nvSpPr>
        <p:spPr/>
        <p:txBody>
          <a:bodyPr/>
          <a:lstStyle/>
          <a:p>
            <a:fld id="{E93BF9F8-233A-AF46-9F73-0116EA506460}" type="slidenum">
              <a:rPr lang="en-US" smtClean="0"/>
              <a:t>‹#›</a:t>
            </a:fld>
            <a:endParaRPr lang="en-US"/>
          </a:p>
        </p:txBody>
      </p:sp>
    </p:spTree>
    <p:extLst>
      <p:ext uri="{BB962C8B-B14F-4D97-AF65-F5344CB8AC3E}">
        <p14:creationId xmlns:p14="http://schemas.microsoft.com/office/powerpoint/2010/main" val="4028840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19/06/2013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Forum on Tracking Detector Mechanics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BF9F8-233A-AF46-9F73-0116EA506460}" type="slidenum">
              <a:rPr lang="en-US" smtClean="0"/>
              <a:t>‹#›</a:t>
            </a:fld>
            <a:endParaRPr lang="en-US"/>
          </a:p>
        </p:txBody>
      </p:sp>
    </p:spTree>
    <p:extLst>
      <p:ext uri="{BB962C8B-B14F-4D97-AF65-F5344CB8AC3E}">
        <p14:creationId xmlns:p14="http://schemas.microsoft.com/office/powerpoint/2010/main" val="3435615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7.png"/><Relationship Id="rId4" Type="http://schemas.openxmlformats.org/officeDocument/2006/relationships/oleObject" Targe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JPG"/><Relationship Id="rId4" Type="http://schemas.openxmlformats.org/officeDocument/2006/relationships/image" Target="../media/image9.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jpeg"/><Relationship Id="rId5" Type="http://schemas.openxmlformats.org/officeDocument/2006/relationships/image" Target="../media/image11.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Material Studies for HL-LHC Strip </a:t>
            </a:r>
            <a:r>
              <a:rPr lang="en-US" dirty="0"/>
              <a:t>S</a:t>
            </a:r>
            <a:r>
              <a:rPr lang="en-US" dirty="0" smtClean="0"/>
              <a:t>tave </a:t>
            </a:r>
            <a:r>
              <a:rPr lang="en-US" dirty="0"/>
              <a:t>D</a:t>
            </a:r>
            <a:r>
              <a:rPr lang="en-US" dirty="0" smtClean="0"/>
              <a:t>esign</a:t>
            </a:r>
            <a:endParaRPr lang="en-US" dirty="0"/>
          </a:p>
        </p:txBody>
      </p:sp>
      <p:sp>
        <p:nvSpPr>
          <p:cNvPr id="3" name="Subtitle 2"/>
          <p:cNvSpPr>
            <a:spLocks noGrp="1"/>
          </p:cNvSpPr>
          <p:nvPr>
            <p:ph type="subTitle" idx="1"/>
          </p:nvPr>
        </p:nvSpPr>
        <p:spPr/>
        <p:txBody>
          <a:bodyPr>
            <a:normAutofit fontScale="92500"/>
          </a:bodyPr>
          <a:lstStyle/>
          <a:p>
            <a:r>
              <a:rPr lang="en-US" dirty="0" smtClean="0"/>
              <a:t>Richard Bates &amp; Tim Jones</a:t>
            </a:r>
          </a:p>
          <a:p>
            <a:r>
              <a:rPr lang="en-US" dirty="0" smtClean="0"/>
              <a:t>Forum on Tracking Detector Mechanics </a:t>
            </a:r>
          </a:p>
          <a:p>
            <a:r>
              <a:rPr lang="en-US" dirty="0" smtClean="0"/>
              <a:t>Oxford, 2013</a:t>
            </a:r>
            <a:endParaRPr lang="en-US" dirty="0"/>
          </a:p>
        </p:txBody>
      </p:sp>
    </p:spTree>
    <p:extLst>
      <p:ext uri="{BB962C8B-B14F-4D97-AF65-F5344CB8AC3E}">
        <p14:creationId xmlns:p14="http://schemas.microsoft.com/office/powerpoint/2010/main" val="3620951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94"/>
            <a:ext cx="6979669" cy="1143000"/>
          </a:xfrm>
        </p:spPr>
        <p:txBody>
          <a:bodyPr>
            <a:noAutofit/>
          </a:bodyPr>
          <a:lstStyle/>
          <a:p>
            <a:r>
              <a:rPr lang="en-US" sz="3200" dirty="0" smtClean="0"/>
              <a:t>Predicted &amp; measured conductivities</a:t>
            </a:r>
            <a:endParaRPr lang="en-US" sz="3200" dirty="0"/>
          </a:p>
        </p:txBody>
      </p:sp>
      <p:graphicFrame>
        <p:nvGraphicFramePr>
          <p:cNvPr id="5" name="Content Placeholder 5"/>
          <p:cNvGraphicFramePr>
            <a:graphicFrameLocks/>
          </p:cNvGraphicFramePr>
          <p:nvPr>
            <p:extLst>
              <p:ext uri="{D42A27DB-BD31-4B8C-83A1-F6EECF244321}">
                <p14:modId xmlns:p14="http://schemas.microsoft.com/office/powerpoint/2010/main" val="249745493"/>
              </p:ext>
            </p:extLst>
          </p:nvPr>
        </p:nvGraphicFramePr>
        <p:xfrm>
          <a:off x="268015" y="1734650"/>
          <a:ext cx="8418785" cy="4621700"/>
        </p:xfrm>
        <a:graphic>
          <a:graphicData uri="http://schemas.openxmlformats.org/drawingml/2006/table">
            <a:tbl>
              <a:tblPr firstRow="1" bandRow="1">
                <a:tableStyleId>{5C22544A-7EE6-4342-B048-85BDC9FD1C3A}</a:tableStyleId>
              </a:tblPr>
              <a:tblGrid>
                <a:gridCol w="2104695"/>
                <a:gridCol w="2183525"/>
                <a:gridCol w="2159876"/>
                <a:gridCol w="1970689"/>
              </a:tblGrid>
              <a:tr h="1015916">
                <a:tc>
                  <a:txBody>
                    <a:bodyPr/>
                    <a:lstStyle/>
                    <a:p>
                      <a:endParaRPr lang="en-US" sz="2000" dirty="0"/>
                    </a:p>
                  </a:txBody>
                  <a:tcPr/>
                </a:tc>
                <a:tc>
                  <a:txBody>
                    <a:bodyPr/>
                    <a:lstStyle/>
                    <a:p>
                      <a:pPr algn="ctr"/>
                      <a:r>
                        <a:rPr lang="en-US" sz="2000" dirty="0" smtClean="0"/>
                        <a:t>K13D2U</a:t>
                      </a:r>
                    </a:p>
                    <a:p>
                      <a:pPr algn="ctr"/>
                      <a:r>
                        <a:rPr lang="en-US" sz="2000" dirty="0" smtClean="0"/>
                        <a:t>0-90-0</a:t>
                      </a:r>
                    </a:p>
                    <a:p>
                      <a:pPr algn="ctr"/>
                      <a:r>
                        <a:rPr lang="en-US" sz="2000" dirty="0" smtClean="0"/>
                        <a:t>100 </a:t>
                      </a:r>
                      <a:r>
                        <a:rPr lang="en-US" sz="2000" dirty="0" err="1" smtClean="0"/>
                        <a:t>gsm</a:t>
                      </a:r>
                      <a:endParaRPr lang="en-US" sz="2000" dirty="0" smtClean="0"/>
                    </a:p>
                  </a:txBody>
                  <a:tcPr/>
                </a:tc>
                <a:tc>
                  <a:txBody>
                    <a:bodyPr/>
                    <a:lstStyle/>
                    <a:p>
                      <a:pPr algn="ctr"/>
                      <a:r>
                        <a:rPr lang="en-US" sz="2000" dirty="0" smtClean="0"/>
                        <a:t>K13C2U</a:t>
                      </a:r>
                    </a:p>
                    <a:p>
                      <a:pPr algn="ctr"/>
                      <a:r>
                        <a:rPr lang="en-US" sz="2000" dirty="0" smtClean="0"/>
                        <a:t>0-90-0</a:t>
                      </a:r>
                    </a:p>
                    <a:p>
                      <a:pPr algn="ctr"/>
                      <a:r>
                        <a:rPr lang="en-US" sz="2000" dirty="0" smtClean="0"/>
                        <a:t>100 </a:t>
                      </a:r>
                      <a:r>
                        <a:rPr lang="en-US" sz="2000" dirty="0" err="1" smtClean="0"/>
                        <a:t>gsm</a:t>
                      </a:r>
                      <a:endParaRPr lang="en-US" sz="2000" dirty="0"/>
                    </a:p>
                  </a:txBody>
                  <a:tcPr/>
                </a:tc>
                <a:tc>
                  <a:txBody>
                    <a:bodyPr/>
                    <a:lstStyle/>
                    <a:p>
                      <a:pPr algn="ctr"/>
                      <a:r>
                        <a:rPr lang="en-US" sz="2000" dirty="0" smtClean="0"/>
                        <a:t>K13C2U</a:t>
                      </a:r>
                    </a:p>
                    <a:p>
                      <a:pPr algn="ctr"/>
                      <a:r>
                        <a:rPr lang="en-US" sz="2000" dirty="0" smtClean="0"/>
                        <a:t>0-90-0</a:t>
                      </a:r>
                      <a:r>
                        <a:rPr lang="en-US" sz="2000" baseline="0" dirty="0" smtClean="0"/>
                        <a:t> </a:t>
                      </a:r>
                    </a:p>
                    <a:p>
                      <a:pPr algn="ctr"/>
                      <a:r>
                        <a:rPr lang="en-US" sz="2000" baseline="0" dirty="0" smtClean="0"/>
                        <a:t>45 </a:t>
                      </a:r>
                      <a:r>
                        <a:rPr lang="en-US" sz="2000" baseline="0" dirty="0" err="1" smtClean="0"/>
                        <a:t>gsm</a:t>
                      </a:r>
                      <a:endParaRPr lang="en-US" sz="2000" dirty="0"/>
                    </a:p>
                  </a:txBody>
                  <a:tcPr/>
                </a:tc>
              </a:tr>
              <a:tr h="390737">
                <a:tc>
                  <a:txBody>
                    <a:bodyPr/>
                    <a:lstStyle/>
                    <a:p>
                      <a:r>
                        <a:rPr lang="en-US" sz="2000" dirty="0" smtClean="0"/>
                        <a:t>Thickness (</a:t>
                      </a:r>
                      <a:r>
                        <a:rPr lang="el-GR" sz="2000" dirty="0" smtClean="0"/>
                        <a:t>μ</a:t>
                      </a:r>
                      <a:r>
                        <a:rPr lang="en-US" sz="2000" dirty="0" smtClean="0"/>
                        <a:t>m)</a:t>
                      </a:r>
                      <a:endParaRPr lang="en-US" sz="2000" dirty="0"/>
                    </a:p>
                  </a:txBody>
                  <a:tcPr>
                    <a:solidFill>
                      <a:schemeClr val="tx2">
                        <a:lumMod val="60000"/>
                        <a:lumOff val="40000"/>
                      </a:schemeClr>
                    </a:solidFill>
                  </a:tcPr>
                </a:tc>
                <a:tc>
                  <a:txBody>
                    <a:bodyPr/>
                    <a:lstStyle/>
                    <a:p>
                      <a:pPr algn="ctr"/>
                      <a:r>
                        <a:rPr lang="en-US" sz="2000" dirty="0" smtClean="0"/>
                        <a:t>230</a:t>
                      </a:r>
                    </a:p>
                  </a:txBody>
                  <a:tcPr>
                    <a:solidFill>
                      <a:schemeClr val="tx2">
                        <a:lumMod val="60000"/>
                        <a:lumOff val="40000"/>
                      </a:schemeClr>
                    </a:solidFill>
                  </a:tcPr>
                </a:tc>
                <a:tc>
                  <a:txBody>
                    <a:bodyPr/>
                    <a:lstStyle/>
                    <a:p>
                      <a:pPr algn="ctr"/>
                      <a:r>
                        <a:rPr lang="en-US" sz="2000" dirty="0" smtClean="0"/>
                        <a:t>254</a:t>
                      </a:r>
                      <a:endParaRPr lang="en-US" sz="2000" dirty="0"/>
                    </a:p>
                  </a:txBody>
                  <a:tcPr>
                    <a:solidFill>
                      <a:schemeClr val="tx2">
                        <a:lumMod val="60000"/>
                        <a:lumOff val="40000"/>
                      </a:schemeClr>
                    </a:solidFill>
                  </a:tcPr>
                </a:tc>
                <a:tc>
                  <a:txBody>
                    <a:bodyPr/>
                    <a:lstStyle/>
                    <a:p>
                      <a:pPr algn="ctr"/>
                      <a:r>
                        <a:rPr lang="en-US" sz="2000" dirty="0" smtClean="0"/>
                        <a:t>172-150</a:t>
                      </a:r>
                      <a:endParaRPr lang="en-US" sz="2000" dirty="0"/>
                    </a:p>
                  </a:txBody>
                  <a:tcPr>
                    <a:solidFill>
                      <a:schemeClr val="tx2">
                        <a:lumMod val="60000"/>
                        <a:lumOff val="40000"/>
                      </a:schemeClr>
                    </a:solidFill>
                  </a:tcPr>
                </a:tc>
              </a:tr>
              <a:tr h="703326">
                <a:tc>
                  <a:txBody>
                    <a:bodyPr/>
                    <a:lstStyle/>
                    <a:p>
                      <a:r>
                        <a:rPr lang="en-US" sz="2000" dirty="0" smtClean="0"/>
                        <a:t>0</a:t>
                      </a:r>
                      <a:r>
                        <a:rPr lang="en-US" sz="2000" baseline="0" dirty="0" smtClean="0"/>
                        <a:t> </a:t>
                      </a:r>
                      <a:r>
                        <a:rPr lang="en-US" sz="2000" baseline="0" dirty="0" smtClean="0"/>
                        <a:t>– Predicted</a:t>
                      </a:r>
                    </a:p>
                    <a:p>
                      <a:r>
                        <a:rPr lang="en-US" sz="2000" baseline="0" dirty="0" smtClean="0"/>
                        <a:t>(rule of mixtures)</a:t>
                      </a:r>
                      <a:endParaRPr lang="en-US" sz="2000" dirty="0" smtClean="0"/>
                    </a:p>
                  </a:txBody>
                  <a:tcPr/>
                </a:tc>
                <a:tc>
                  <a:txBody>
                    <a:bodyPr/>
                    <a:lstStyle/>
                    <a:p>
                      <a:pPr algn="ctr"/>
                      <a:r>
                        <a:rPr lang="en-US" sz="2000" dirty="0" smtClean="0"/>
                        <a:t>318</a:t>
                      </a:r>
                      <a:endParaRPr lang="en-US" sz="2000" dirty="0"/>
                    </a:p>
                  </a:txBody>
                  <a:tcPr/>
                </a:tc>
                <a:tc>
                  <a:txBody>
                    <a:bodyPr/>
                    <a:lstStyle/>
                    <a:p>
                      <a:pPr algn="ctr"/>
                      <a:r>
                        <a:rPr lang="en-US" sz="2000" dirty="0" smtClean="0"/>
                        <a:t>229</a:t>
                      </a:r>
                    </a:p>
                    <a:p>
                      <a:pPr algn="ctr"/>
                      <a:r>
                        <a:rPr lang="en-US" sz="2000" dirty="0" smtClean="0"/>
                        <a:t>(216 - 247)</a:t>
                      </a:r>
                      <a:endParaRPr lang="en-US" sz="2000" dirty="0"/>
                    </a:p>
                  </a:txBody>
                  <a:tcPr/>
                </a:tc>
                <a:tc>
                  <a:txBody>
                    <a:bodyPr/>
                    <a:lstStyle/>
                    <a:p>
                      <a:pPr algn="ctr"/>
                      <a:r>
                        <a:rPr lang="en-US" sz="2000" dirty="0" smtClean="0"/>
                        <a:t>170-180</a:t>
                      </a:r>
                      <a:endParaRPr lang="en-US" sz="2000" dirty="0"/>
                    </a:p>
                  </a:txBody>
                  <a:tcPr/>
                </a:tc>
              </a:tr>
              <a:tr h="703326">
                <a:tc>
                  <a:txBody>
                    <a:bodyPr/>
                    <a:lstStyle/>
                    <a:p>
                      <a:r>
                        <a:rPr lang="en-US" sz="2000" dirty="0" smtClean="0"/>
                        <a:t>0 - measured</a:t>
                      </a:r>
                      <a:endParaRPr lang="en-US" sz="2000" dirty="0"/>
                    </a:p>
                  </a:txBody>
                  <a:tcPr/>
                </a:tc>
                <a:tc>
                  <a:txBody>
                    <a:bodyPr/>
                    <a:lstStyle/>
                    <a:p>
                      <a:pPr algn="ctr"/>
                      <a:r>
                        <a:rPr lang="en-US" sz="2000" dirty="0" smtClean="0"/>
                        <a:t>280 ±</a:t>
                      </a:r>
                      <a:r>
                        <a:rPr lang="en-US" sz="2000" baseline="0" dirty="0" smtClean="0"/>
                        <a:t> 1</a:t>
                      </a:r>
                      <a:r>
                        <a:rPr lang="en-US" sz="2000" dirty="0" smtClean="0"/>
                        <a:t>0 &amp; </a:t>
                      </a:r>
                    </a:p>
                    <a:p>
                      <a:pPr algn="ctr"/>
                      <a:r>
                        <a:rPr lang="en-US" sz="2000" dirty="0" smtClean="0"/>
                        <a:t>294 ±</a:t>
                      </a:r>
                      <a:r>
                        <a:rPr lang="en-US" sz="2000" baseline="0" dirty="0" smtClean="0"/>
                        <a:t> </a:t>
                      </a:r>
                      <a:r>
                        <a:rPr lang="en-US" sz="2000" dirty="0" smtClean="0"/>
                        <a:t>20</a:t>
                      </a:r>
                      <a:endParaRPr lang="en-US" sz="2000" dirty="0"/>
                    </a:p>
                  </a:txBody>
                  <a:tcPr/>
                </a:tc>
                <a:tc>
                  <a:txBody>
                    <a:bodyPr/>
                    <a:lstStyle/>
                    <a:p>
                      <a:pPr algn="ctr"/>
                      <a:r>
                        <a:rPr lang="en-US" sz="2000" dirty="0" smtClean="0"/>
                        <a:t>297 &amp;</a:t>
                      </a:r>
                    </a:p>
                    <a:p>
                      <a:pPr algn="ctr"/>
                      <a:r>
                        <a:rPr lang="en-US" sz="2000" dirty="0" smtClean="0"/>
                        <a:t>273</a:t>
                      </a:r>
                      <a:endParaRPr lang="en-US" sz="2000" dirty="0"/>
                    </a:p>
                  </a:txBody>
                  <a:tcPr/>
                </a:tc>
                <a:tc>
                  <a:txBody>
                    <a:bodyPr/>
                    <a:lstStyle/>
                    <a:p>
                      <a:pPr algn="ctr"/>
                      <a:r>
                        <a:rPr lang="en-US" sz="2000" dirty="0" smtClean="0"/>
                        <a:t>189</a:t>
                      </a:r>
                      <a:endParaRPr lang="en-US" sz="2000" dirty="0"/>
                    </a:p>
                  </a:txBody>
                  <a:tcPr/>
                </a:tc>
              </a:tr>
              <a:tr h="703326">
                <a:tc>
                  <a:txBody>
                    <a:bodyPr/>
                    <a:lstStyle/>
                    <a:p>
                      <a:r>
                        <a:rPr lang="en-US" sz="2000" dirty="0" smtClean="0"/>
                        <a:t>90 </a:t>
                      </a:r>
                      <a:r>
                        <a:rPr lang="en-US" sz="2000" dirty="0" smtClean="0"/>
                        <a:t>– predicted</a:t>
                      </a:r>
                    </a:p>
                    <a:p>
                      <a:r>
                        <a:rPr lang="en-US" sz="2000" dirty="0" smtClean="0"/>
                        <a:t>(rule of mixtures)</a:t>
                      </a:r>
                      <a:endParaRPr lang="en-US" sz="2000" dirty="0"/>
                    </a:p>
                  </a:txBody>
                  <a:tcPr/>
                </a:tc>
                <a:tc>
                  <a:txBody>
                    <a:bodyPr/>
                    <a:lstStyle/>
                    <a:p>
                      <a:pPr algn="ctr"/>
                      <a:r>
                        <a:rPr lang="en-US" sz="2000" dirty="0" smtClean="0"/>
                        <a:t>159</a:t>
                      </a:r>
                      <a:endParaRPr lang="en-US" sz="2000" dirty="0"/>
                    </a:p>
                  </a:txBody>
                  <a:tcPr/>
                </a:tc>
                <a:tc>
                  <a:txBody>
                    <a:bodyPr/>
                    <a:lstStyle/>
                    <a:p>
                      <a:pPr algn="ctr"/>
                      <a:r>
                        <a:rPr lang="en-US" sz="2000" dirty="0" smtClean="0"/>
                        <a:t>114</a:t>
                      </a:r>
                      <a:r>
                        <a:rPr lang="en-US" sz="2000" baseline="0" dirty="0" smtClean="0"/>
                        <a:t> </a:t>
                      </a:r>
                    </a:p>
                    <a:p>
                      <a:pPr algn="ctr"/>
                      <a:r>
                        <a:rPr lang="en-US" sz="2000" baseline="0" dirty="0" smtClean="0"/>
                        <a:t>(108 – 123)</a:t>
                      </a:r>
                      <a:endParaRPr lang="en-US" sz="2000" dirty="0"/>
                    </a:p>
                  </a:txBody>
                  <a:tcPr/>
                </a:tc>
                <a:tc>
                  <a:txBody>
                    <a:bodyPr/>
                    <a:lstStyle/>
                    <a:p>
                      <a:pPr algn="ctr"/>
                      <a:r>
                        <a:rPr lang="en-US" sz="2000" dirty="0" smtClean="0"/>
                        <a:t>74</a:t>
                      </a:r>
                      <a:endParaRPr lang="en-US" sz="2000" dirty="0"/>
                    </a:p>
                  </a:txBody>
                  <a:tcPr/>
                </a:tc>
              </a:tr>
              <a:tr h="390737">
                <a:tc>
                  <a:txBody>
                    <a:bodyPr/>
                    <a:lstStyle/>
                    <a:p>
                      <a:r>
                        <a:rPr lang="en-US" sz="2000" dirty="0" smtClean="0"/>
                        <a:t>90 - measured</a:t>
                      </a:r>
                      <a:endParaRPr lang="en-US" sz="2000" dirty="0"/>
                    </a:p>
                  </a:txBody>
                  <a:tcPr/>
                </a:tc>
                <a:tc>
                  <a:txBody>
                    <a:bodyPr/>
                    <a:lstStyle/>
                    <a:p>
                      <a:pPr algn="ctr"/>
                      <a:r>
                        <a:rPr lang="en-US" sz="2000" dirty="0" smtClean="0"/>
                        <a:t>144 ± 20</a:t>
                      </a:r>
                      <a:endParaRPr lang="en-US" sz="2000" dirty="0"/>
                    </a:p>
                  </a:txBody>
                  <a:tcPr/>
                </a:tc>
                <a:tc>
                  <a:txBody>
                    <a:bodyPr/>
                    <a:lstStyle/>
                    <a:p>
                      <a:pPr algn="ctr"/>
                      <a:r>
                        <a:rPr lang="en-GB" sz="2000" dirty="0" smtClean="0"/>
                        <a:t>No</a:t>
                      </a:r>
                      <a:r>
                        <a:rPr lang="en-GB" sz="2000" baseline="0" dirty="0" smtClean="0"/>
                        <a:t> data</a:t>
                      </a:r>
                      <a:endParaRPr lang="en-US" sz="2000" dirty="0"/>
                    </a:p>
                  </a:txBody>
                  <a:tcPr/>
                </a:tc>
                <a:tc>
                  <a:txBody>
                    <a:bodyPr/>
                    <a:lstStyle/>
                    <a:p>
                      <a:pPr algn="ctr"/>
                      <a:r>
                        <a:rPr lang="en-GB" sz="2000" dirty="0" smtClean="0"/>
                        <a:t>No</a:t>
                      </a:r>
                      <a:r>
                        <a:rPr lang="en-GB" sz="2000" baseline="0" dirty="0" smtClean="0"/>
                        <a:t> data</a:t>
                      </a:r>
                      <a:endParaRPr lang="en-US" sz="2000" dirty="0"/>
                    </a:p>
                  </a:txBody>
                  <a:tcPr/>
                </a:tc>
              </a:tr>
              <a:tr h="703326">
                <a:tc>
                  <a:txBody>
                    <a:bodyPr/>
                    <a:lstStyle/>
                    <a:p>
                      <a:r>
                        <a:rPr lang="en-US" sz="2000" dirty="0" smtClean="0"/>
                        <a:t>Through thickness</a:t>
                      </a:r>
                      <a:endParaRPr lang="en-US" sz="2000" dirty="0"/>
                    </a:p>
                  </a:txBody>
                  <a:tcPr/>
                </a:tc>
                <a:tc>
                  <a:txBody>
                    <a:bodyPr/>
                    <a:lstStyle/>
                    <a:p>
                      <a:pPr algn="ctr"/>
                      <a:r>
                        <a:rPr lang="en-US" sz="2000" dirty="0" smtClean="0"/>
                        <a:t>1.20 &amp; 0.96</a:t>
                      </a:r>
                      <a:endParaRPr lang="en-US" sz="2000" dirty="0"/>
                    </a:p>
                  </a:txBody>
                  <a:tcPr/>
                </a:tc>
                <a:tc>
                  <a:txBody>
                    <a:bodyPr/>
                    <a:lstStyle/>
                    <a:p>
                      <a:pPr algn="ctr"/>
                      <a:r>
                        <a:rPr lang="en-US" sz="2000" dirty="0" smtClean="0"/>
                        <a:t>1.3 &amp; 1.1</a:t>
                      </a:r>
                      <a:endParaRPr lang="en-US" sz="2000" dirty="0"/>
                    </a:p>
                  </a:txBody>
                  <a:tcPr/>
                </a:tc>
                <a:tc>
                  <a:txBody>
                    <a:bodyPr/>
                    <a:lstStyle/>
                    <a:p>
                      <a:pPr algn="ctr"/>
                      <a:r>
                        <a:rPr lang="en-US" sz="2000" dirty="0" smtClean="0"/>
                        <a:t>1.3</a:t>
                      </a:r>
                      <a:endParaRPr lang="en-US" sz="2000" dirty="0"/>
                    </a:p>
                  </a:txBody>
                  <a:tcPr/>
                </a:tc>
              </a:tr>
            </a:tbl>
          </a:graphicData>
        </a:graphic>
      </p:graphicFrame>
      <p:sp>
        <p:nvSpPr>
          <p:cNvPr id="4" name="Date Placeholder 3"/>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968165E8-F0EF-374D-A1EA-BD6B05C8DAE3}" type="slidenum">
              <a:rPr lang="en-US" smtClean="0"/>
              <a:pPr/>
              <a:t>10</a:t>
            </a:fld>
            <a:endParaRPr lang="en-US"/>
          </a:p>
        </p:txBody>
      </p:sp>
      <p:grpSp>
        <p:nvGrpSpPr>
          <p:cNvPr id="7" name="Group 6"/>
          <p:cNvGrpSpPr/>
          <p:nvPr/>
        </p:nvGrpSpPr>
        <p:grpSpPr>
          <a:xfrm>
            <a:off x="6979669" y="206168"/>
            <a:ext cx="2105046" cy="883474"/>
            <a:chOff x="0" y="2255560"/>
            <a:chExt cx="6096000" cy="647595"/>
          </a:xfrm>
        </p:grpSpPr>
        <p:sp>
          <p:nvSpPr>
            <p:cNvPr id="8" name="Rounded Rectangle 7"/>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3" name="Footer Placeholder 2"/>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1174758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78717" cy="1143000"/>
          </a:xfrm>
        </p:spPr>
        <p:txBody>
          <a:bodyPr>
            <a:normAutofit fontScale="90000"/>
          </a:bodyPr>
          <a:lstStyle/>
          <a:p>
            <a:r>
              <a:rPr lang="en-US" dirty="0" smtClean="0"/>
              <a:t>Thermal conductivity of low density carbon foams</a:t>
            </a:r>
            <a:endParaRPr lang="en-US" dirty="0"/>
          </a:p>
        </p:txBody>
      </p:sp>
      <p:sp>
        <p:nvSpPr>
          <p:cNvPr id="5" name="Text Placeholder 4"/>
          <p:cNvSpPr>
            <a:spLocks noGrp="1"/>
          </p:cNvSpPr>
          <p:nvPr>
            <p:ph type="body" idx="1"/>
          </p:nvPr>
        </p:nvSpPr>
        <p:spPr/>
        <p:txBody>
          <a:bodyPr/>
          <a:lstStyle/>
          <a:p>
            <a:r>
              <a:rPr lang="en-US" dirty="0" err="1" smtClean="0"/>
              <a:t>POCOFoam</a:t>
            </a:r>
            <a:endParaRPr lang="en-US" dirty="0"/>
          </a:p>
        </p:txBody>
      </p:sp>
      <p:sp>
        <p:nvSpPr>
          <p:cNvPr id="6" name="Content Placeholder 5"/>
          <p:cNvSpPr>
            <a:spLocks noGrp="1"/>
          </p:cNvSpPr>
          <p:nvPr>
            <p:ph sz="half" idx="2"/>
          </p:nvPr>
        </p:nvSpPr>
        <p:spPr>
          <a:xfrm>
            <a:off x="457200" y="2174875"/>
            <a:ext cx="4040188" cy="3413125"/>
          </a:xfrm>
        </p:spPr>
        <p:txBody>
          <a:bodyPr/>
          <a:lstStyle/>
          <a:p>
            <a:r>
              <a:rPr lang="en-US" dirty="0" smtClean="0"/>
              <a:t>Measured densities of 0.56 &amp; 0.41 g/cm</a:t>
            </a:r>
            <a:r>
              <a:rPr lang="en-US" baseline="30000" dirty="0" smtClean="0"/>
              <a:t>3</a:t>
            </a:r>
            <a:r>
              <a:rPr lang="en-US" dirty="0" smtClean="0"/>
              <a:t> </a:t>
            </a:r>
          </a:p>
          <a:p>
            <a:r>
              <a:rPr lang="en-US" dirty="0" smtClean="0"/>
              <a:t>Non-isotropic conductivity</a:t>
            </a:r>
          </a:p>
          <a:p>
            <a:pPr lvl="1"/>
            <a:r>
              <a:rPr lang="en-US" dirty="0" smtClean="0"/>
              <a:t>Higher conductivity in the growth direction, as expected</a:t>
            </a:r>
          </a:p>
          <a:p>
            <a:endParaRPr lang="en-US" dirty="0"/>
          </a:p>
        </p:txBody>
      </p:sp>
      <p:sp>
        <p:nvSpPr>
          <p:cNvPr id="7" name="Text Placeholder 6"/>
          <p:cNvSpPr>
            <a:spLocks noGrp="1"/>
          </p:cNvSpPr>
          <p:nvPr>
            <p:ph type="body" sz="quarter" idx="3"/>
          </p:nvPr>
        </p:nvSpPr>
        <p:spPr/>
        <p:txBody>
          <a:bodyPr/>
          <a:lstStyle/>
          <a:p>
            <a:r>
              <a:rPr lang="en-US" dirty="0" err="1" smtClean="0"/>
              <a:t>Allcomp</a:t>
            </a:r>
            <a:r>
              <a:rPr lang="en-US" dirty="0" smtClean="0"/>
              <a:t> Foam</a:t>
            </a:r>
            <a:endParaRPr lang="en-US" dirty="0"/>
          </a:p>
        </p:txBody>
      </p:sp>
      <p:sp>
        <p:nvSpPr>
          <p:cNvPr id="8" name="Content Placeholder 7"/>
          <p:cNvSpPr>
            <a:spLocks noGrp="1"/>
          </p:cNvSpPr>
          <p:nvPr>
            <p:ph sz="quarter" idx="4"/>
          </p:nvPr>
        </p:nvSpPr>
        <p:spPr>
          <a:xfrm>
            <a:off x="4645025" y="2174875"/>
            <a:ext cx="4041775" cy="3413125"/>
          </a:xfrm>
        </p:spPr>
        <p:txBody>
          <a:bodyPr>
            <a:normAutofit fontScale="92500" lnSpcReduction="10000"/>
          </a:bodyPr>
          <a:lstStyle/>
          <a:p>
            <a:r>
              <a:rPr lang="en-US" dirty="0" smtClean="0"/>
              <a:t>130 pores per inch material</a:t>
            </a:r>
          </a:p>
          <a:p>
            <a:pPr lvl="1"/>
            <a:r>
              <a:rPr lang="en-US" dirty="0" smtClean="0"/>
              <a:t>Each pore is roughly 200um</a:t>
            </a:r>
          </a:p>
          <a:p>
            <a:pPr lvl="1"/>
            <a:r>
              <a:rPr lang="en-US" dirty="0" smtClean="0"/>
              <a:t>1 mm of material has 5 cells</a:t>
            </a:r>
          </a:p>
          <a:p>
            <a:r>
              <a:rPr lang="en-US" dirty="0" smtClean="0"/>
              <a:t>Measured densities of 0.22 &amp; 0.36 g/cm</a:t>
            </a:r>
            <a:r>
              <a:rPr lang="en-US" baseline="30000" dirty="0" smtClean="0"/>
              <a:t>3</a:t>
            </a:r>
            <a:endParaRPr lang="en-US" dirty="0" smtClean="0"/>
          </a:p>
          <a:p>
            <a:r>
              <a:rPr lang="en-US" dirty="0" smtClean="0"/>
              <a:t>Material has Isotropic conductivity</a:t>
            </a:r>
          </a:p>
          <a:p>
            <a:r>
              <a:rPr lang="en-US" dirty="0" smtClean="0"/>
              <a:t>Conductivity rises with reducing temperature</a:t>
            </a:r>
          </a:p>
          <a:p>
            <a:pPr lvl="1"/>
            <a:r>
              <a:rPr lang="en-US" dirty="0" smtClean="0"/>
              <a:t>9% higher at -30C than at 20C</a:t>
            </a:r>
          </a:p>
          <a:p>
            <a:endParaRPr lang="en-US" dirty="0" smtClean="0"/>
          </a:p>
          <a:p>
            <a:endParaRPr lang="en-US" dirty="0"/>
          </a:p>
        </p:txBody>
      </p:sp>
      <p:sp>
        <p:nvSpPr>
          <p:cNvPr id="3" name="Date Placeholder 2"/>
          <p:cNvSpPr>
            <a:spLocks noGrp="1"/>
          </p:cNvSpPr>
          <p:nvPr>
            <p:ph type="dt" sz="half" idx="10"/>
          </p:nvPr>
        </p:nvSpPr>
        <p:spPr/>
        <p:txBody>
          <a:bodyPr/>
          <a:lstStyle/>
          <a:p>
            <a:r>
              <a:rPr lang="en-US" smtClean="0"/>
              <a:t>19/06/2013</a:t>
            </a:r>
            <a:endParaRPr lang="en-US"/>
          </a:p>
        </p:txBody>
      </p:sp>
      <p:sp>
        <p:nvSpPr>
          <p:cNvPr id="4" name="Slide Number Placeholder 3"/>
          <p:cNvSpPr>
            <a:spLocks noGrp="1"/>
          </p:cNvSpPr>
          <p:nvPr>
            <p:ph type="sldNum" sz="quarter" idx="12"/>
          </p:nvPr>
        </p:nvSpPr>
        <p:spPr/>
        <p:txBody>
          <a:bodyPr/>
          <a:lstStyle/>
          <a:p>
            <a:fld id="{E93BF9F8-233A-AF46-9F73-0116EA506460}" type="slidenum">
              <a:rPr lang="en-US" smtClean="0"/>
              <a:t>11</a:t>
            </a:fld>
            <a:endParaRPr lang="en-US" dirty="0"/>
          </a:p>
        </p:txBody>
      </p:sp>
      <p:sp>
        <p:nvSpPr>
          <p:cNvPr id="9" name="TextBox 8"/>
          <p:cNvSpPr txBox="1"/>
          <p:nvPr/>
        </p:nvSpPr>
        <p:spPr>
          <a:xfrm>
            <a:off x="366093" y="5589899"/>
            <a:ext cx="8320707" cy="400110"/>
          </a:xfrm>
          <a:prstGeom prst="rect">
            <a:avLst/>
          </a:prstGeom>
          <a:noFill/>
        </p:spPr>
        <p:txBody>
          <a:bodyPr wrap="none" rtlCol="0">
            <a:spAutoFit/>
          </a:bodyPr>
          <a:lstStyle/>
          <a:p>
            <a:r>
              <a:rPr lang="en-US" sz="2000" b="1" dirty="0" err="1" smtClean="0"/>
              <a:t>Allcomp</a:t>
            </a:r>
            <a:r>
              <a:rPr lang="en-US" sz="2000" b="1" dirty="0" smtClean="0"/>
              <a:t> Foam has higher thermal conductivity per unit mass that </a:t>
            </a:r>
            <a:r>
              <a:rPr lang="en-US" sz="2000" b="1" dirty="0" err="1" smtClean="0"/>
              <a:t>PocoFoam</a:t>
            </a:r>
            <a:endParaRPr lang="en-US" sz="2000" b="1" dirty="0"/>
          </a:p>
        </p:txBody>
      </p:sp>
      <p:grpSp>
        <p:nvGrpSpPr>
          <p:cNvPr id="10" name="Group 9"/>
          <p:cNvGrpSpPr/>
          <p:nvPr/>
        </p:nvGrpSpPr>
        <p:grpSpPr>
          <a:xfrm>
            <a:off x="6979669" y="206168"/>
            <a:ext cx="2105046" cy="883474"/>
            <a:chOff x="0" y="2255560"/>
            <a:chExt cx="6096000" cy="647595"/>
          </a:xfrm>
        </p:grpSpPr>
        <p:sp>
          <p:nvSpPr>
            <p:cNvPr id="11" name="Rounded Rectangle 10"/>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13" name="Footer Placeholder 12"/>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543242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05"/>
            <a:ext cx="7031421" cy="1143000"/>
          </a:xfrm>
        </p:spPr>
        <p:txBody>
          <a:bodyPr/>
          <a:lstStyle/>
          <a:p>
            <a:r>
              <a:rPr lang="en-US" dirty="0" err="1" smtClean="0"/>
              <a:t>PocoFoam</a:t>
            </a:r>
            <a:endParaRPr lang="en-US" dirty="0"/>
          </a:p>
        </p:txBody>
      </p:sp>
      <p:sp>
        <p:nvSpPr>
          <p:cNvPr id="12" name="Content Placeholder 11"/>
          <p:cNvSpPr>
            <a:spLocks noGrp="1"/>
          </p:cNvSpPr>
          <p:nvPr>
            <p:ph idx="1"/>
          </p:nvPr>
        </p:nvSpPr>
        <p:spPr>
          <a:xfrm>
            <a:off x="457200" y="1046515"/>
            <a:ext cx="8229599" cy="717331"/>
          </a:xfrm>
        </p:spPr>
        <p:txBody>
          <a:bodyPr>
            <a:normAutofit/>
          </a:bodyPr>
          <a:lstStyle/>
          <a:p>
            <a:r>
              <a:rPr lang="en-US" dirty="0" smtClean="0"/>
              <a:t>In-plane thermal conductivity measurements</a:t>
            </a:r>
            <a:endParaRPr lang="en-US" dirty="0"/>
          </a:p>
        </p:txBody>
      </p:sp>
      <p:sp>
        <p:nvSpPr>
          <p:cNvPr id="7" name="Date Placeholder 6"/>
          <p:cNvSpPr>
            <a:spLocks noGrp="1"/>
          </p:cNvSpPr>
          <p:nvPr>
            <p:ph type="dt" sz="half" idx="10"/>
          </p:nvPr>
        </p:nvSpPr>
        <p:spPr/>
        <p:txBody>
          <a:bodyPr/>
          <a:lstStyle/>
          <a:p>
            <a:r>
              <a:rPr lang="en-US" smtClean="0"/>
              <a:t>19/06/2013</a:t>
            </a:r>
            <a:endParaRPr lang="en-US"/>
          </a:p>
        </p:txBody>
      </p:sp>
      <p:sp>
        <p:nvSpPr>
          <p:cNvPr id="8" name="Slide Number Placeholder 7"/>
          <p:cNvSpPr>
            <a:spLocks noGrp="1"/>
          </p:cNvSpPr>
          <p:nvPr>
            <p:ph type="sldNum" sz="quarter" idx="12"/>
          </p:nvPr>
        </p:nvSpPr>
        <p:spPr/>
        <p:txBody>
          <a:bodyPr/>
          <a:lstStyle/>
          <a:p>
            <a:fld id="{E93BF9F8-233A-AF46-9F73-0116EA506460}" type="slidenum">
              <a:rPr lang="en-US" smtClean="0"/>
              <a:t>12</a:t>
            </a:fld>
            <a:endParaRPr lang="en-US"/>
          </a:p>
        </p:txBody>
      </p:sp>
      <p:pic>
        <p:nvPicPr>
          <p:cNvPr id="11" name="Picture 10"/>
          <p:cNvPicPr>
            <a:picLocks noChangeAspect="1"/>
          </p:cNvPicPr>
          <p:nvPr/>
        </p:nvPicPr>
        <p:blipFill>
          <a:blip r:embed="rId3"/>
          <a:srcRect l="22836" t="16937" r="21073" b="9514"/>
          <a:stretch>
            <a:fillRect/>
          </a:stretch>
        </p:blipFill>
        <p:spPr>
          <a:xfrm>
            <a:off x="1873470" y="1590425"/>
            <a:ext cx="4842640" cy="3501178"/>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870161342"/>
              </p:ext>
            </p:extLst>
          </p:nvPr>
        </p:nvGraphicFramePr>
        <p:xfrm>
          <a:off x="791719" y="5167630"/>
          <a:ext cx="7497500" cy="1188720"/>
        </p:xfrm>
        <a:graphic>
          <a:graphicData uri="http://schemas.openxmlformats.org/drawingml/2006/table">
            <a:tbl>
              <a:tblPr firstRow="1" bandRow="1">
                <a:tableStyleId>{3C2FFA5D-87B4-456A-9821-1D502468CF0F}</a:tableStyleId>
              </a:tblPr>
              <a:tblGrid>
                <a:gridCol w="1499500"/>
                <a:gridCol w="1499500"/>
                <a:gridCol w="1499500"/>
                <a:gridCol w="1499500"/>
                <a:gridCol w="1499500"/>
              </a:tblGrid>
              <a:tr h="0">
                <a:tc>
                  <a:txBody>
                    <a:bodyPr/>
                    <a:lstStyle/>
                    <a:p>
                      <a:pPr algn="ctr"/>
                      <a:r>
                        <a:rPr lang="en-US" sz="1200" dirty="0" smtClean="0"/>
                        <a:t>Name</a:t>
                      </a:r>
                      <a:endParaRPr lang="en-US" sz="1200" dirty="0"/>
                    </a:p>
                  </a:txBody>
                  <a:tcPr anchor="ctr"/>
                </a:tc>
                <a:tc>
                  <a:txBody>
                    <a:bodyPr/>
                    <a:lstStyle/>
                    <a:p>
                      <a:pPr algn="ctr"/>
                      <a:r>
                        <a:rPr lang="en-US" sz="1200" dirty="0" smtClean="0"/>
                        <a:t>Density </a:t>
                      </a:r>
                    </a:p>
                    <a:p>
                      <a:pPr algn="ctr"/>
                      <a:r>
                        <a:rPr lang="en-US" sz="1200" dirty="0" smtClean="0"/>
                        <a:t>(g/cm</a:t>
                      </a:r>
                      <a:r>
                        <a:rPr lang="en-US" sz="1200" baseline="30000" dirty="0" smtClean="0"/>
                        <a:t>3</a:t>
                      </a:r>
                      <a:r>
                        <a:rPr lang="en-US" sz="1200" dirty="0" smtClean="0"/>
                        <a:t>)</a:t>
                      </a:r>
                      <a:endParaRPr lang="en-US" sz="1200" dirty="0"/>
                    </a:p>
                  </a:txBody>
                  <a:tcPr anchor="ctr"/>
                </a:tc>
                <a:tc>
                  <a:txBody>
                    <a:bodyPr/>
                    <a:lstStyle/>
                    <a:p>
                      <a:pPr algn="ctr"/>
                      <a:r>
                        <a:rPr lang="en-US" sz="1200" dirty="0" err="1" smtClean="0"/>
                        <a:t>Kx</a:t>
                      </a:r>
                      <a:r>
                        <a:rPr lang="en-US" sz="1200" dirty="0" smtClean="0"/>
                        <a:t> @20C</a:t>
                      </a:r>
                    </a:p>
                    <a:p>
                      <a:pPr algn="ctr"/>
                      <a:r>
                        <a:rPr lang="en-US" sz="1200" dirty="0" smtClean="0"/>
                        <a:t>(W/</a:t>
                      </a:r>
                      <a:r>
                        <a:rPr lang="en-US" sz="1200" dirty="0" err="1" smtClean="0"/>
                        <a:t>mK</a:t>
                      </a:r>
                      <a:r>
                        <a:rPr lang="en-US" sz="1200" dirty="0" smtClean="0"/>
                        <a:t>)</a:t>
                      </a:r>
                      <a:endParaRPr lang="en-US" sz="1200" dirty="0"/>
                    </a:p>
                  </a:txBody>
                  <a:tcPr anchor="ctr"/>
                </a:tc>
                <a:tc>
                  <a:txBody>
                    <a:bodyPr/>
                    <a:lstStyle/>
                    <a:p>
                      <a:pPr algn="ctr"/>
                      <a:r>
                        <a:rPr lang="en-US" sz="1200" dirty="0" err="1" smtClean="0"/>
                        <a:t>Ky</a:t>
                      </a:r>
                      <a:r>
                        <a:rPr lang="en-US" sz="1200" dirty="0" smtClean="0"/>
                        <a:t> @20C</a:t>
                      </a:r>
                    </a:p>
                    <a:p>
                      <a:pPr algn="ctr"/>
                      <a:r>
                        <a:rPr lang="en-US" sz="1200" dirty="0" smtClean="0"/>
                        <a:t>(W/</a:t>
                      </a:r>
                      <a:r>
                        <a:rPr lang="en-US" sz="1200" dirty="0" err="1" smtClean="0"/>
                        <a:t>mK</a:t>
                      </a:r>
                      <a:r>
                        <a:rPr lang="en-US" sz="1200" dirty="0" smtClean="0"/>
                        <a:t>)</a:t>
                      </a:r>
                      <a:endParaRPr lang="en-US" sz="1200" dirty="0"/>
                    </a:p>
                  </a:txBody>
                  <a:tcPr anchor="ctr"/>
                </a:tc>
                <a:tc>
                  <a:txBody>
                    <a:bodyPr/>
                    <a:lstStyle/>
                    <a:p>
                      <a:pPr algn="ctr"/>
                      <a:r>
                        <a:rPr lang="en-US" sz="1200" dirty="0" err="1" smtClean="0"/>
                        <a:t>Kz</a:t>
                      </a:r>
                      <a:r>
                        <a:rPr lang="en-US" sz="1200" dirty="0" smtClean="0"/>
                        <a:t> @20C</a:t>
                      </a:r>
                    </a:p>
                    <a:p>
                      <a:pPr algn="ctr"/>
                      <a:r>
                        <a:rPr lang="en-US" sz="1200" dirty="0" smtClean="0"/>
                        <a:t>(W/</a:t>
                      </a:r>
                      <a:r>
                        <a:rPr lang="en-US" sz="1200" dirty="0" err="1" smtClean="0"/>
                        <a:t>mK</a:t>
                      </a:r>
                      <a:r>
                        <a:rPr lang="en-US" sz="1200" dirty="0" smtClean="0"/>
                        <a:t>)</a:t>
                      </a:r>
                    </a:p>
                    <a:p>
                      <a:pPr algn="ctr"/>
                      <a:r>
                        <a:rPr lang="en-US" sz="1200" dirty="0" smtClean="0"/>
                        <a:t>“TIM tower”</a:t>
                      </a:r>
                      <a:endParaRPr lang="en-US" sz="1200" dirty="0"/>
                    </a:p>
                  </a:txBody>
                  <a:tcPr anchor="ctr"/>
                </a:tc>
              </a:tr>
              <a:tr h="0">
                <a:tc>
                  <a:txBody>
                    <a:bodyPr/>
                    <a:lstStyle/>
                    <a:p>
                      <a:pPr algn="ctr"/>
                      <a:r>
                        <a:rPr lang="en-US" sz="1200" dirty="0" smtClean="0"/>
                        <a:t>Poco08</a:t>
                      </a:r>
                      <a:endParaRPr lang="en-US" sz="1200" dirty="0"/>
                    </a:p>
                  </a:txBody>
                  <a:tcPr/>
                </a:tc>
                <a:tc>
                  <a:txBody>
                    <a:bodyPr/>
                    <a:lstStyle/>
                    <a:p>
                      <a:pPr algn="ctr"/>
                      <a:r>
                        <a:rPr lang="en-US" sz="1200" dirty="0" smtClean="0"/>
                        <a:t>0.56</a:t>
                      </a:r>
                      <a:endParaRPr lang="en-US" sz="1200" dirty="0"/>
                    </a:p>
                  </a:txBody>
                  <a:tcPr/>
                </a:tc>
                <a:tc>
                  <a:txBody>
                    <a:bodyPr/>
                    <a:lstStyle/>
                    <a:p>
                      <a:pPr algn="ctr"/>
                      <a:r>
                        <a:rPr lang="en-US" sz="1200" dirty="0" smtClean="0"/>
                        <a:t>54.5</a:t>
                      </a:r>
                      <a:endParaRPr lang="en-US" sz="1200" dirty="0"/>
                    </a:p>
                  </a:txBody>
                  <a:tcPr/>
                </a:tc>
                <a:tc>
                  <a:txBody>
                    <a:bodyPr/>
                    <a:lstStyle/>
                    <a:p>
                      <a:pPr algn="ctr"/>
                      <a:r>
                        <a:rPr lang="en-US" sz="1200" dirty="0" smtClean="0"/>
                        <a:t>57.5</a:t>
                      </a:r>
                      <a:endParaRPr lang="en-US" sz="1200" dirty="0"/>
                    </a:p>
                  </a:txBody>
                  <a:tcPr/>
                </a:tc>
                <a:tc>
                  <a:txBody>
                    <a:bodyPr/>
                    <a:lstStyle/>
                    <a:p>
                      <a:pPr algn="ctr"/>
                      <a:r>
                        <a:rPr lang="en-US" sz="1200" dirty="0" smtClean="0"/>
                        <a:t>135</a:t>
                      </a:r>
                      <a:endParaRPr lang="en-US" sz="1200" dirty="0"/>
                    </a:p>
                  </a:txBody>
                  <a:tcPr/>
                </a:tc>
              </a:tr>
              <a:tr h="0">
                <a:tc>
                  <a:txBody>
                    <a:bodyPr/>
                    <a:lstStyle/>
                    <a:p>
                      <a:pPr algn="ctr"/>
                      <a:r>
                        <a:rPr lang="en-US" sz="1200" dirty="0" smtClean="0"/>
                        <a:t>Poco09</a:t>
                      </a:r>
                      <a:endParaRPr lang="en-US" sz="1200" dirty="0"/>
                    </a:p>
                  </a:txBody>
                  <a:tcPr/>
                </a:tc>
                <a:tc>
                  <a:txBody>
                    <a:bodyPr/>
                    <a:lstStyle/>
                    <a:p>
                      <a:pPr algn="ctr"/>
                      <a:r>
                        <a:rPr lang="en-US" sz="1200" dirty="0" smtClean="0"/>
                        <a:t>0.41</a:t>
                      </a:r>
                      <a:endParaRPr lang="en-US" sz="1200" dirty="0"/>
                    </a:p>
                  </a:txBody>
                  <a:tcPr/>
                </a:tc>
                <a:tc>
                  <a:txBody>
                    <a:bodyPr/>
                    <a:lstStyle/>
                    <a:p>
                      <a:pPr algn="ctr"/>
                      <a:r>
                        <a:rPr lang="en-US" sz="1200" dirty="0" smtClean="0"/>
                        <a:t>51</a:t>
                      </a:r>
                      <a:endParaRPr lang="en-US" sz="1200" dirty="0"/>
                    </a:p>
                  </a:txBody>
                  <a:tcPr/>
                </a:tc>
                <a:tc>
                  <a:txBody>
                    <a:bodyPr/>
                    <a:lstStyle/>
                    <a:p>
                      <a:pPr algn="ctr"/>
                      <a:r>
                        <a:rPr lang="en-US" sz="1200" dirty="0" smtClean="0"/>
                        <a:t>53.5</a:t>
                      </a:r>
                      <a:endParaRPr lang="en-US" sz="1200" dirty="0"/>
                    </a:p>
                  </a:txBody>
                  <a:tcPr/>
                </a:tc>
                <a:tc>
                  <a:txBody>
                    <a:bodyPr/>
                    <a:lstStyle/>
                    <a:p>
                      <a:pPr algn="ctr"/>
                      <a:r>
                        <a:rPr lang="en-US" sz="1200" dirty="0" smtClean="0"/>
                        <a:t>55</a:t>
                      </a:r>
                      <a:endParaRPr lang="en-US" sz="1200" dirty="0"/>
                    </a:p>
                  </a:txBody>
                  <a:tcPr/>
                </a:tc>
              </a:tr>
            </a:tbl>
          </a:graphicData>
        </a:graphic>
      </p:graphicFrame>
      <p:grpSp>
        <p:nvGrpSpPr>
          <p:cNvPr id="9" name="Group 8"/>
          <p:cNvGrpSpPr/>
          <p:nvPr/>
        </p:nvGrpSpPr>
        <p:grpSpPr>
          <a:xfrm>
            <a:off x="6979669" y="206168"/>
            <a:ext cx="2105046" cy="883474"/>
            <a:chOff x="0" y="2255560"/>
            <a:chExt cx="6096000" cy="647595"/>
          </a:xfrm>
        </p:grpSpPr>
        <p:sp>
          <p:nvSpPr>
            <p:cNvPr id="10" name="Rounded Rectangle 9"/>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4" name="Footer Placeholder 3"/>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248164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Date Placeholder 3"/>
          <p:cNvSpPr>
            <a:spLocks noGrp="1"/>
          </p:cNvSpPr>
          <p:nvPr>
            <p:ph type="dt" sz="half" idx="10"/>
          </p:nvPr>
        </p:nvSpPr>
        <p:spPr/>
        <p:txBody>
          <a:bodyPr/>
          <a:lstStyle/>
          <a:p>
            <a:r>
              <a:rPr lang="en-US" smtClean="0"/>
              <a:t>19/06/2013</a:t>
            </a:r>
            <a:endParaRPr lang="en-GB"/>
          </a:p>
        </p:txBody>
      </p:sp>
      <p:sp>
        <p:nvSpPr>
          <p:cNvPr id="51" name="Slide Number Placeholder 5"/>
          <p:cNvSpPr>
            <a:spLocks noGrp="1"/>
          </p:cNvSpPr>
          <p:nvPr>
            <p:ph type="sldNum" sz="quarter" idx="12"/>
          </p:nvPr>
        </p:nvSpPr>
        <p:spPr/>
        <p:txBody>
          <a:bodyPr/>
          <a:lstStyle/>
          <a:p>
            <a:fld id="{F56B9C51-F687-B44C-9C06-D5E67B23F010}" type="slidenum">
              <a:rPr lang="en-GB"/>
              <a:pPr/>
              <a:t>13</a:t>
            </a:fld>
            <a:endParaRPr lang="en-GB"/>
          </a:p>
        </p:txBody>
      </p:sp>
      <p:sp>
        <p:nvSpPr>
          <p:cNvPr id="15362" name="Rectangle 2"/>
          <p:cNvSpPr>
            <a:spLocks noGrp="1" noChangeArrowheads="1"/>
          </p:cNvSpPr>
          <p:nvPr>
            <p:ph type="title"/>
          </p:nvPr>
        </p:nvSpPr>
        <p:spPr>
          <a:xfrm>
            <a:off x="73572" y="84525"/>
            <a:ext cx="7130888" cy="1143000"/>
          </a:xfrm>
        </p:spPr>
        <p:txBody>
          <a:bodyPr/>
          <a:lstStyle/>
          <a:p>
            <a:r>
              <a:rPr lang="en-GB" dirty="0" err="1"/>
              <a:t>Allcomp</a:t>
            </a:r>
            <a:r>
              <a:rPr lang="en-GB" dirty="0"/>
              <a:t> thermal conductivity</a:t>
            </a:r>
          </a:p>
        </p:txBody>
      </p:sp>
      <p:sp>
        <p:nvSpPr>
          <p:cNvPr id="15363" name="Rectangle 3"/>
          <p:cNvSpPr>
            <a:spLocks noGrp="1" noChangeArrowheads="1"/>
          </p:cNvSpPr>
          <p:nvPr>
            <p:ph type="body" idx="1"/>
          </p:nvPr>
        </p:nvSpPr>
        <p:spPr>
          <a:xfrm>
            <a:off x="179388" y="1227524"/>
            <a:ext cx="8785225" cy="2305509"/>
          </a:xfrm>
        </p:spPr>
        <p:txBody>
          <a:bodyPr/>
          <a:lstStyle/>
          <a:p>
            <a:pPr>
              <a:lnSpc>
                <a:spcPct val="80000"/>
              </a:lnSpc>
            </a:pPr>
            <a:r>
              <a:rPr lang="en-GB" sz="2000" dirty="0" smtClean="0"/>
              <a:t>Measured </a:t>
            </a:r>
            <a:r>
              <a:rPr lang="en-GB" sz="2000" dirty="0"/>
              <a:t>10 x 10 x 30 mm samples in all 3 directions close to </a:t>
            </a:r>
            <a:r>
              <a:rPr lang="en-GB" sz="2000" dirty="0" smtClean="0"/>
              <a:t>RT with TIM tower</a:t>
            </a:r>
            <a:endParaRPr lang="en-GB" sz="2000" dirty="0"/>
          </a:p>
          <a:p>
            <a:pPr>
              <a:lnSpc>
                <a:spcPct val="80000"/>
              </a:lnSpc>
            </a:pPr>
            <a:endParaRPr lang="en-GB" sz="2000" dirty="0"/>
          </a:p>
          <a:p>
            <a:pPr marL="0" indent="0">
              <a:lnSpc>
                <a:spcPct val="80000"/>
              </a:lnSpc>
              <a:buNone/>
            </a:pPr>
            <a:endParaRPr lang="en-GB" sz="2000" dirty="0" smtClean="0"/>
          </a:p>
          <a:p>
            <a:pPr>
              <a:lnSpc>
                <a:spcPct val="80000"/>
              </a:lnSpc>
            </a:pPr>
            <a:r>
              <a:rPr lang="en-GB" sz="2000" dirty="0"/>
              <a:t>M</a:t>
            </a:r>
            <a:r>
              <a:rPr lang="en-GB" sz="2000" dirty="0" smtClean="0"/>
              <a:t>easured </a:t>
            </a:r>
            <a:r>
              <a:rPr lang="en-GB" sz="2000" dirty="0"/>
              <a:t>thin </a:t>
            </a:r>
            <a:r>
              <a:rPr lang="en-GB" sz="2000" dirty="0" smtClean="0"/>
              <a:t>(2.5mm thick) samples with in-plane apparatus </a:t>
            </a:r>
            <a:r>
              <a:rPr lang="en-GB" sz="2000" dirty="0"/>
              <a:t>over range of temperatures for two directions:</a:t>
            </a:r>
          </a:p>
        </p:txBody>
      </p:sp>
      <p:sp>
        <p:nvSpPr>
          <p:cNvPr id="15364" name="Rectangle 4"/>
          <p:cNvSpPr>
            <a:spLocks noChangeArrowheads="1"/>
          </p:cNvSpPr>
          <p:nvPr/>
        </p:nvSpPr>
        <p:spPr bwMode="auto">
          <a:xfrm>
            <a:off x="1824338" y="1612771"/>
            <a:ext cx="5000024" cy="646331"/>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lgn="ctr"/>
            <a:r>
              <a:rPr lang="en-GB" dirty="0" err="1"/>
              <a:t>ρ</a:t>
            </a:r>
            <a:r>
              <a:rPr lang="en-GB" dirty="0"/>
              <a:t>=0.22g/cm</a:t>
            </a:r>
            <a:r>
              <a:rPr lang="en-GB" baseline="30000" dirty="0"/>
              <a:t>3</a:t>
            </a:r>
            <a:r>
              <a:rPr lang="en-GB" dirty="0"/>
              <a:t>:  x= 34W/</a:t>
            </a:r>
            <a:r>
              <a:rPr lang="en-GB" dirty="0" err="1"/>
              <a:t>mK</a:t>
            </a:r>
            <a:r>
              <a:rPr lang="en-GB" dirty="0"/>
              <a:t>, y=38W/</a:t>
            </a:r>
            <a:r>
              <a:rPr lang="en-GB" dirty="0" err="1"/>
              <a:t>mK</a:t>
            </a:r>
            <a:r>
              <a:rPr lang="en-GB" dirty="0"/>
              <a:t>, z=34W/</a:t>
            </a:r>
            <a:r>
              <a:rPr lang="en-GB" dirty="0" err="1"/>
              <a:t>mK</a:t>
            </a:r>
            <a:endParaRPr lang="en-GB" dirty="0"/>
          </a:p>
          <a:p>
            <a:pPr algn="ctr"/>
            <a:r>
              <a:rPr lang="en-GB" dirty="0" err="1"/>
              <a:t>ρ</a:t>
            </a:r>
            <a:r>
              <a:rPr lang="en-GB" dirty="0"/>
              <a:t>=0.36g/cm</a:t>
            </a:r>
            <a:r>
              <a:rPr lang="en-GB" baseline="30000" dirty="0"/>
              <a:t>3</a:t>
            </a:r>
            <a:r>
              <a:rPr lang="en-GB" dirty="0"/>
              <a:t>:  x= 74W/</a:t>
            </a:r>
            <a:r>
              <a:rPr lang="en-GB" dirty="0" err="1"/>
              <a:t>mK</a:t>
            </a:r>
            <a:r>
              <a:rPr lang="en-GB" dirty="0"/>
              <a:t>, y=62W/</a:t>
            </a:r>
            <a:r>
              <a:rPr lang="en-GB" dirty="0" err="1"/>
              <a:t>mK</a:t>
            </a:r>
            <a:r>
              <a:rPr lang="en-GB" dirty="0"/>
              <a:t>, z=64W/</a:t>
            </a:r>
            <a:r>
              <a:rPr lang="en-GB" dirty="0" err="1"/>
              <a:t>mK</a:t>
            </a:r>
            <a:endParaRPr lang="en-GB" dirty="0"/>
          </a:p>
        </p:txBody>
      </p:sp>
      <p:sp>
        <p:nvSpPr>
          <p:cNvPr id="15732" name="Text Box 372"/>
          <p:cNvSpPr txBox="1">
            <a:spLocks noChangeArrowheads="1"/>
          </p:cNvSpPr>
          <p:nvPr/>
        </p:nvSpPr>
        <p:spPr bwMode="auto">
          <a:xfrm>
            <a:off x="6896019" y="3143274"/>
            <a:ext cx="13841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err="1"/>
              <a:t>ρ</a:t>
            </a:r>
            <a:r>
              <a:rPr lang="en-GB" dirty="0"/>
              <a:t>=0.36g/cm</a:t>
            </a:r>
            <a:r>
              <a:rPr lang="en-GB" baseline="30000" dirty="0"/>
              <a:t>3</a:t>
            </a:r>
          </a:p>
        </p:txBody>
      </p:sp>
      <p:sp>
        <p:nvSpPr>
          <p:cNvPr id="15735" name="Rectangle 375"/>
          <p:cNvSpPr>
            <a:spLocks noChangeArrowheads="1"/>
          </p:cNvSpPr>
          <p:nvPr/>
        </p:nvSpPr>
        <p:spPr bwMode="auto">
          <a:xfrm>
            <a:off x="232996" y="5451793"/>
            <a:ext cx="8785225" cy="126968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pPr>
            <a:r>
              <a:rPr lang="en-GB" b="1" dirty="0" smtClean="0"/>
              <a:t>Reasonably isotropic</a:t>
            </a:r>
            <a:r>
              <a:rPr lang="en-GB" dirty="0" smtClean="0"/>
              <a:t> (in-plane </a:t>
            </a:r>
            <a:r>
              <a:rPr lang="en-GB" dirty="0" err="1" smtClean="0"/>
              <a:t>Kx</a:t>
            </a:r>
            <a:r>
              <a:rPr lang="en-GB" dirty="0" smtClean="0"/>
              <a:t>, </a:t>
            </a:r>
            <a:r>
              <a:rPr lang="en-GB" dirty="0" err="1" smtClean="0"/>
              <a:t>Ky</a:t>
            </a:r>
            <a:r>
              <a:rPr lang="en-GB" dirty="0" smtClean="0"/>
              <a:t> difference unexpected)</a:t>
            </a:r>
          </a:p>
          <a:p>
            <a:pPr marL="342900" indent="-342900">
              <a:spcBef>
                <a:spcPct val="20000"/>
              </a:spcBef>
              <a:buFontTx/>
              <a:buChar char="•"/>
            </a:pPr>
            <a:r>
              <a:rPr lang="en-GB" b="1" dirty="0"/>
              <a:t>S</a:t>
            </a:r>
            <a:r>
              <a:rPr lang="en-GB" b="1" dirty="0" smtClean="0"/>
              <a:t>cales </a:t>
            </a:r>
            <a:r>
              <a:rPr lang="en-GB" b="1" dirty="0"/>
              <a:t>with density as </a:t>
            </a:r>
            <a:r>
              <a:rPr lang="en-GB" b="1" dirty="0" smtClean="0"/>
              <a:t>desired</a:t>
            </a:r>
          </a:p>
          <a:p>
            <a:pPr marL="342900" indent="-342900">
              <a:spcBef>
                <a:spcPct val="20000"/>
              </a:spcBef>
              <a:buFontTx/>
              <a:buChar char="•"/>
            </a:pPr>
            <a:r>
              <a:rPr lang="en-GB" dirty="0" smtClean="0"/>
              <a:t>15% difference between the two techniques – be careful about getting a significant number of cells in a sample – in-plane measurements only 12 cells!</a:t>
            </a:r>
          </a:p>
          <a:p>
            <a:pPr marL="342900" indent="-342900">
              <a:spcBef>
                <a:spcPct val="20000"/>
              </a:spcBef>
              <a:buFontTx/>
              <a:buChar char="•"/>
            </a:pPr>
            <a:endParaRPr lang="en-GB" dirty="0"/>
          </a:p>
        </p:txBody>
      </p:sp>
      <p:graphicFrame>
        <p:nvGraphicFramePr>
          <p:cNvPr id="11" name="Chart 10"/>
          <p:cNvGraphicFramePr>
            <a:graphicFrameLocks/>
          </p:cNvGraphicFramePr>
          <p:nvPr>
            <p:extLst>
              <p:ext uri="{D42A27DB-BD31-4B8C-83A1-F6EECF244321}">
                <p14:modId xmlns:p14="http://schemas.microsoft.com/office/powerpoint/2010/main" val="922646040"/>
              </p:ext>
            </p:extLst>
          </p:nvPr>
        </p:nvGraphicFramePr>
        <p:xfrm>
          <a:off x="1492088" y="2892213"/>
          <a:ext cx="6096000" cy="2800773"/>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6979669" y="206168"/>
            <a:ext cx="2105046" cy="883474"/>
            <a:chOff x="0" y="2255560"/>
            <a:chExt cx="6096000" cy="647595"/>
          </a:xfrm>
        </p:grpSpPr>
        <p:sp>
          <p:nvSpPr>
            <p:cNvPr id="12" name="Rounded Rectangle 11"/>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2" name="Footer Placeholder 1"/>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471931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03216"/>
            <a:ext cx="6826469" cy="1143000"/>
          </a:xfrm>
        </p:spPr>
        <p:txBody>
          <a:bodyPr>
            <a:normAutofit fontScale="90000"/>
          </a:bodyPr>
          <a:lstStyle/>
          <a:p>
            <a:r>
              <a:rPr lang="en-US" dirty="0" smtClean="0"/>
              <a:t>Cu-Adhesive-Foam-Adhesive-Cu stack</a:t>
            </a:r>
            <a:endParaRPr lang="en-US" dirty="0"/>
          </a:p>
        </p:txBody>
      </p:sp>
      <p:sp>
        <p:nvSpPr>
          <p:cNvPr id="15" name="Text Placeholder 14"/>
          <p:cNvSpPr>
            <a:spLocks noGrp="1"/>
          </p:cNvSpPr>
          <p:nvPr>
            <p:ph type="body" idx="1"/>
          </p:nvPr>
        </p:nvSpPr>
        <p:spPr>
          <a:xfrm>
            <a:off x="457199" y="1417638"/>
            <a:ext cx="4040188" cy="639762"/>
          </a:xfrm>
        </p:spPr>
        <p:txBody>
          <a:bodyPr>
            <a:normAutofit fontScale="92500" lnSpcReduction="20000"/>
          </a:bodyPr>
          <a:lstStyle/>
          <a:p>
            <a:r>
              <a:rPr lang="en-US" dirty="0" smtClean="0"/>
              <a:t>IR temperature measurement over foam and glue layers</a:t>
            </a:r>
            <a:endParaRPr lang="en-US" dirty="0"/>
          </a:p>
        </p:txBody>
      </p:sp>
      <p:sp>
        <p:nvSpPr>
          <p:cNvPr id="16" name="Content Placeholder 15"/>
          <p:cNvSpPr>
            <a:spLocks noGrp="1"/>
          </p:cNvSpPr>
          <p:nvPr>
            <p:ph sz="half" idx="2"/>
          </p:nvPr>
        </p:nvSpPr>
        <p:spPr>
          <a:xfrm>
            <a:off x="457200" y="2174875"/>
            <a:ext cx="4040188" cy="436445"/>
          </a:xfrm>
        </p:spPr>
        <p:txBody>
          <a:bodyPr>
            <a:normAutofit fontScale="70000" lnSpcReduction="20000"/>
          </a:bodyPr>
          <a:lstStyle/>
          <a:p>
            <a:r>
              <a:rPr lang="en-US" dirty="0" smtClean="0"/>
              <a:t>IR image to extract glue layer resistance</a:t>
            </a:r>
            <a:endParaRPr lang="en-US" dirty="0"/>
          </a:p>
        </p:txBody>
      </p:sp>
      <p:sp>
        <p:nvSpPr>
          <p:cNvPr id="17" name="Text Placeholder 16"/>
          <p:cNvSpPr>
            <a:spLocks noGrp="1"/>
          </p:cNvSpPr>
          <p:nvPr>
            <p:ph type="body" sz="quarter" idx="3"/>
          </p:nvPr>
        </p:nvSpPr>
        <p:spPr>
          <a:xfrm>
            <a:off x="5035492" y="1417638"/>
            <a:ext cx="4041775" cy="639762"/>
          </a:xfrm>
        </p:spPr>
        <p:txBody>
          <a:bodyPr/>
          <a:lstStyle/>
          <a:p>
            <a:r>
              <a:rPr lang="en-US" dirty="0" smtClean="0"/>
              <a:t>Interface resistance</a:t>
            </a:r>
            <a:endParaRPr lang="en-US" dirty="0"/>
          </a:p>
        </p:txBody>
      </p:sp>
      <p:sp>
        <p:nvSpPr>
          <p:cNvPr id="18" name="Content Placeholder 17"/>
          <p:cNvSpPr>
            <a:spLocks noGrp="1"/>
          </p:cNvSpPr>
          <p:nvPr>
            <p:ph sz="quarter" idx="4"/>
          </p:nvPr>
        </p:nvSpPr>
        <p:spPr>
          <a:xfrm>
            <a:off x="4934721" y="2174875"/>
            <a:ext cx="4041775" cy="436445"/>
          </a:xfrm>
        </p:spPr>
        <p:txBody>
          <a:bodyPr>
            <a:normAutofit lnSpcReduction="10000"/>
          </a:bodyPr>
          <a:lstStyle/>
          <a:p>
            <a:r>
              <a:rPr lang="en-US" dirty="0" smtClean="0"/>
              <a:t>Interface resistance = 0 K/W</a:t>
            </a:r>
            <a:endParaRPr lang="en-US"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14</a:t>
            </a:fld>
            <a:endParaRPr lang="en-US" dirty="0"/>
          </a:p>
        </p:txBody>
      </p:sp>
      <p:grpSp>
        <p:nvGrpSpPr>
          <p:cNvPr id="14" name="Group 13"/>
          <p:cNvGrpSpPr/>
          <p:nvPr/>
        </p:nvGrpSpPr>
        <p:grpSpPr>
          <a:xfrm>
            <a:off x="206352" y="2611320"/>
            <a:ext cx="5180460" cy="2983765"/>
            <a:chOff x="243716" y="2013713"/>
            <a:chExt cx="6309484" cy="3518378"/>
          </a:xfrm>
        </p:grpSpPr>
        <p:graphicFrame>
          <p:nvGraphicFramePr>
            <p:cNvPr id="6" name="Chart 5"/>
            <p:cNvGraphicFramePr>
              <a:graphicFrameLocks/>
            </p:cNvGraphicFramePr>
            <p:nvPr>
              <p:extLst>
                <p:ext uri="{D42A27DB-BD31-4B8C-83A1-F6EECF244321}">
                  <p14:modId xmlns:p14="http://schemas.microsoft.com/office/powerpoint/2010/main" val="1840324162"/>
                </p:ext>
              </p:extLst>
            </p:nvPr>
          </p:nvGraphicFramePr>
          <p:xfrm>
            <a:off x="613048" y="2167019"/>
            <a:ext cx="5940152" cy="299574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307988" y="5162759"/>
              <a:ext cx="1716072" cy="369332"/>
            </a:xfrm>
            <a:prstGeom prst="rect">
              <a:avLst/>
            </a:prstGeom>
            <a:noFill/>
          </p:spPr>
          <p:txBody>
            <a:bodyPr wrap="none" rtlCol="0">
              <a:spAutoFit/>
            </a:bodyPr>
            <a:lstStyle/>
            <a:p>
              <a:r>
                <a:rPr lang="en-US" dirty="0" smtClean="0"/>
                <a:t>Distance (pixels)</a:t>
              </a:r>
              <a:endParaRPr lang="en-US" dirty="0"/>
            </a:p>
          </p:txBody>
        </p:sp>
        <p:sp>
          <p:nvSpPr>
            <p:cNvPr id="10" name="TextBox 9"/>
            <p:cNvSpPr txBox="1"/>
            <p:nvPr/>
          </p:nvSpPr>
          <p:spPr>
            <a:xfrm rot="16200000">
              <a:off x="-437995" y="3386860"/>
              <a:ext cx="1732754" cy="369332"/>
            </a:xfrm>
            <a:prstGeom prst="rect">
              <a:avLst/>
            </a:prstGeom>
            <a:noFill/>
          </p:spPr>
          <p:txBody>
            <a:bodyPr wrap="none" rtlCol="0">
              <a:spAutoFit/>
            </a:bodyPr>
            <a:lstStyle/>
            <a:p>
              <a:r>
                <a:rPr lang="en-US" dirty="0" smtClean="0"/>
                <a:t>Temperature (C)</a:t>
              </a:r>
              <a:endParaRPr lang="en-US" dirty="0"/>
            </a:p>
          </p:txBody>
        </p:sp>
        <p:sp>
          <p:nvSpPr>
            <p:cNvPr id="11" name="TextBox 10"/>
            <p:cNvSpPr txBox="1"/>
            <p:nvPr/>
          </p:nvSpPr>
          <p:spPr>
            <a:xfrm>
              <a:off x="3057146" y="2838063"/>
              <a:ext cx="707420" cy="369332"/>
            </a:xfrm>
            <a:prstGeom prst="rect">
              <a:avLst/>
            </a:prstGeom>
            <a:solidFill>
              <a:schemeClr val="bg1"/>
            </a:solidFill>
          </p:spPr>
          <p:txBody>
            <a:bodyPr wrap="none" rtlCol="0">
              <a:spAutoFit/>
            </a:bodyPr>
            <a:lstStyle/>
            <a:p>
              <a:r>
                <a:rPr lang="en-US" dirty="0" smtClean="0"/>
                <a:t>Foam</a:t>
              </a:r>
              <a:endParaRPr lang="en-US" dirty="0"/>
            </a:p>
          </p:txBody>
        </p:sp>
        <p:sp>
          <p:nvSpPr>
            <p:cNvPr id="12" name="TextBox 11"/>
            <p:cNvSpPr txBox="1"/>
            <p:nvPr/>
          </p:nvSpPr>
          <p:spPr>
            <a:xfrm>
              <a:off x="4670350" y="3523580"/>
              <a:ext cx="867357" cy="369332"/>
            </a:xfrm>
            <a:prstGeom prst="rect">
              <a:avLst/>
            </a:prstGeom>
            <a:solidFill>
              <a:schemeClr val="bg1"/>
            </a:solidFill>
          </p:spPr>
          <p:txBody>
            <a:bodyPr wrap="none" rtlCol="0">
              <a:spAutoFit/>
            </a:bodyPr>
            <a:lstStyle/>
            <a:p>
              <a:r>
                <a:rPr lang="en-US" dirty="0" smtClean="0"/>
                <a:t>Copper</a:t>
              </a:r>
              <a:endParaRPr lang="en-US" dirty="0"/>
            </a:p>
          </p:txBody>
        </p:sp>
        <p:sp>
          <p:nvSpPr>
            <p:cNvPr id="13" name="TextBox 12"/>
            <p:cNvSpPr txBox="1"/>
            <p:nvPr/>
          </p:nvSpPr>
          <p:spPr>
            <a:xfrm>
              <a:off x="1013080" y="2013713"/>
              <a:ext cx="867357" cy="369332"/>
            </a:xfrm>
            <a:prstGeom prst="rect">
              <a:avLst/>
            </a:prstGeom>
            <a:solidFill>
              <a:schemeClr val="bg1"/>
            </a:solidFill>
          </p:spPr>
          <p:txBody>
            <a:bodyPr wrap="none" rtlCol="0">
              <a:spAutoFit/>
            </a:bodyPr>
            <a:lstStyle/>
            <a:p>
              <a:r>
                <a:rPr lang="en-US" dirty="0" smtClean="0"/>
                <a:t>Copper</a:t>
              </a:r>
              <a:endParaRPr lang="en-US" dirty="0"/>
            </a:p>
          </p:txBody>
        </p:sp>
      </p:grpSp>
      <p:sp>
        <p:nvSpPr>
          <p:cNvPr id="19" name="TextBox 18"/>
          <p:cNvSpPr txBox="1"/>
          <p:nvPr/>
        </p:nvSpPr>
        <p:spPr>
          <a:xfrm>
            <a:off x="530732" y="5691672"/>
            <a:ext cx="4747438" cy="369332"/>
          </a:xfrm>
          <a:prstGeom prst="rect">
            <a:avLst/>
          </a:prstGeom>
          <a:noFill/>
        </p:spPr>
        <p:txBody>
          <a:bodyPr wrap="none" rtlCol="0">
            <a:spAutoFit/>
          </a:bodyPr>
          <a:lstStyle/>
          <a:p>
            <a:r>
              <a:rPr lang="en-US" dirty="0" smtClean="0"/>
              <a:t>Foam conductivity = 73 W/</a:t>
            </a:r>
            <a:r>
              <a:rPr lang="en-US" dirty="0" err="1" smtClean="0"/>
              <a:t>mK</a:t>
            </a:r>
            <a:r>
              <a:rPr lang="en-US" dirty="0" smtClean="0"/>
              <a:t> for </a:t>
            </a:r>
            <a:r>
              <a:rPr lang="en-US" dirty="0" smtClean="0">
                <a:latin typeface="Symbol" charset="2"/>
                <a:cs typeface="Symbol" charset="2"/>
              </a:rPr>
              <a:t>r</a:t>
            </a:r>
            <a:r>
              <a:rPr lang="en-US" dirty="0" smtClean="0"/>
              <a:t> = 0.36 g/cm</a:t>
            </a:r>
            <a:r>
              <a:rPr lang="en-US" baseline="30000" dirty="0" smtClean="0"/>
              <a:t>3</a:t>
            </a:r>
            <a:endParaRPr lang="en-US" baseline="30000" dirty="0"/>
          </a:p>
        </p:txBody>
      </p:sp>
      <p:graphicFrame>
        <p:nvGraphicFramePr>
          <p:cNvPr id="20" name="Chart 19"/>
          <p:cNvGraphicFramePr>
            <a:graphicFrameLocks/>
          </p:cNvGraphicFramePr>
          <p:nvPr>
            <p:extLst>
              <p:ext uri="{D42A27DB-BD31-4B8C-83A1-F6EECF244321}">
                <p14:modId xmlns:p14="http://schemas.microsoft.com/office/powerpoint/2010/main" val="420956244"/>
              </p:ext>
            </p:extLst>
          </p:nvPr>
        </p:nvGraphicFramePr>
        <p:xfrm>
          <a:off x="5278170" y="2461870"/>
          <a:ext cx="3817160" cy="3414468"/>
        </p:xfrm>
        <a:graphic>
          <a:graphicData uri="http://schemas.openxmlformats.org/drawingml/2006/chart">
            <c:chart xmlns:c="http://schemas.openxmlformats.org/drawingml/2006/chart" xmlns:r="http://schemas.openxmlformats.org/officeDocument/2006/relationships" r:id="rId4"/>
          </a:graphicData>
        </a:graphic>
      </p:graphicFrame>
      <p:grpSp>
        <p:nvGrpSpPr>
          <p:cNvPr id="21" name="Group 20"/>
          <p:cNvGrpSpPr/>
          <p:nvPr/>
        </p:nvGrpSpPr>
        <p:grpSpPr>
          <a:xfrm>
            <a:off x="6979669" y="206168"/>
            <a:ext cx="2105046" cy="883474"/>
            <a:chOff x="0" y="2255560"/>
            <a:chExt cx="6096000" cy="647595"/>
          </a:xfrm>
        </p:grpSpPr>
        <p:sp>
          <p:nvSpPr>
            <p:cNvPr id="22" name="Rounded Rectangle 21"/>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3" name="Footer Placeholder 2"/>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1573729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PocoFoam</a:t>
            </a:r>
            <a:r>
              <a:rPr lang="en-US" dirty="0" smtClean="0"/>
              <a:t> CTE</a:t>
            </a:r>
            <a:endParaRPr lang="en-US" dirty="0"/>
          </a:p>
        </p:txBody>
      </p:sp>
      <p:sp>
        <p:nvSpPr>
          <p:cNvPr id="4" name="Content Placeholder 3"/>
          <p:cNvSpPr>
            <a:spLocks noGrp="1"/>
          </p:cNvSpPr>
          <p:nvPr>
            <p:ph sz="half" idx="1"/>
          </p:nvPr>
        </p:nvSpPr>
        <p:spPr>
          <a:xfrm>
            <a:off x="457200" y="4834130"/>
            <a:ext cx="7992808" cy="1292033"/>
          </a:xfrm>
        </p:spPr>
        <p:txBody>
          <a:bodyPr>
            <a:normAutofit fontScale="70000" lnSpcReduction="20000"/>
          </a:bodyPr>
          <a:lstStyle/>
          <a:p>
            <a:r>
              <a:rPr lang="en-US" dirty="0" smtClean="0"/>
              <a:t>Density 0.56 g/cm</a:t>
            </a:r>
            <a:r>
              <a:rPr lang="en-US" baseline="30000" dirty="0" smtClean="0"/>
              <a:t>3</a:t>
            </a:r>
          </a:p>
          <a:p>
            <a:r>
              <a:rPr lang="en-US" dirty="0" smtClean="0"/>
              <a:t>Perkin Elmer thermo-mechanical analyzer (TMA) over temperature range -40C to +50C</a:t>
            </a:r>
          </a:p>
          <a:p>
            <a:r>
              <a:rPr lang="en-US" dirty="0" smtClean="0"/>
              <a:t>CTE measured to be 1.27 </a:t>
            </a:r>
            <a:r>
              <a:rPr lang="en-US" dirty="0" err="1" smtClean="0"/>
              <a:t>ppm</a:t>
            </a:r>
            <a:r>
              <a:rPr lang="en-US" dirty="0" smtClean="0"/>
              <a:t>/K</a:t>
            </a:r>
            <a:endParaRPr lang="en-US" dirty="0"/>
          </a:p>
        </p:txBody>
      </p:sp>
      <p:graphicFrame>
        <p:nvGraphicFramePr>
          <p:cNvPr id="147458" name="Object 2"/>
          <p:cNvGraphicFramePr>
            <a:graphicFrameLocks noChangeAspect="1"/>
          </p:cNvGraphicFramePr>
          <p:nvPr>
            <p:extLst>
              <p:ext uri="{D42A27DB-BD31-4B8C-83A1-F6EECF244321}">
                <p14:modId xmlns:p14="http://schemas.microsoft.com/office/powerpoint/2010/main" val="676364092"/>
              </p:ext>
            </p:extLst>
          </p:nvPr>
        </p:nvGraphicFramePr>
        <p:xfrm>
          <a:off x="2002604" y="1417638"/>
          <a:ext cx="5170034" cy="3233931"/>
        </p:xfrm>
        <a:graphic>
          <a:graphicData uri="http://schemas.openxmlformats.org/presentationml/2006/ole">
            <mc:AlternateContent xmlns:mc="http://schemas.openxmlformats.org/markup-compatibility/2006">
              <mc:Choice xmlns:v="urn:schemas-microsoft-com:vml" Requires="v">
                <p:oleObj spid="_x0000_s9282" name="Document" r:id="rId4" imgW="6172200" imgH="3860800" progId="Word.Document.12">
                  <p:link updateAutomatic="1"/>
                </p:oleObj>
              </mc:Choice>
              <mc:Fallback>
                <p:oleObj name="Document" r:id="rId4" imgW="6172200" imgH="38608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2604" y="1417638"/>
                        <a:ext cx="5170034" cy="3233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5" name="Date Placeholder 4"/>
          <p:cNvSpPr>
            <a:spLocks noGrp="1"/>
          </p:cNvSpPr>
          <p:nvPr>
            <p:ph type="dt" sz="half" idx="10"/>
          </p:nvPr>
        </p:nvSpPr>
        <p:spPr/>
        <p:txBody>
          <a:bodyPr/>
          <a:lstStyle/>
          <a:p>
            <a:r>
              <a:rPr lang="en-US" smtClean="0"/>
              <a:t>19/06/2013</a:t>
            </a:r>
            <a:endParaRPr lang="en-US" dirty="0"/>
          </a:p>
        </p:txBody>
      </p:sp>
      <p:sp>
        <p:nvSpPr>
          <p:cNvPr id="6" name="Slide Number Placeholder 5"/>
          <p:cNvSpPr>
            <a:spLocks noGrp="1"/>
          </p:cNvSpPr>
          <p:nvPr>
            <p:ph type="sldNum" sz="quarter" idx="12"/>
          </p:nvPr>
        </p:nvSpPr>
        <p:spPr/>
        <p:txBody>
          <a:bodyPr/>
          <a:lstStyle/>
          <a:p>
            <a:fld id="{3D25CFDB-4144-6145-86D3-3A66D33F479E}" type="slidenum">
              <a:rPr lang="en-US" smtClean="0"/>
              <a:pPr/>
              <a:t>15</a:t>
            </a:fld>
            <a:endParaRPr lang="en-US"/>
          </a:p>
        </p:txBody>
      </p:sp>
      <p:sp>
        <p:nvSpPr>
          <p:cNvPr id="7" name="Footer Placeholder 6"/>
          <p:cNvSpPr>
            <a:spLocks noGrp="1"/>
          </p:cNvSpPr>
          <p:nvPr>
            <p:ph type="ftr" sz="quarter" idx="11"/>
          </p:nvPr>
        </p:nvSpPr>
        <p:spPr/>
        <p:txBody>
          <a:bodyPr/>
          <a:lstStyle/>
          <a:p>
            <a:r>
              <a:rPr lang="en-GB" smtClean="0"/>
              <a:t>Forum on Tracking Detector Mechanics</a:t>
            </a:r>
            <a:endParaRPr lang="en-US"/>
          </a:p>
        </p:txBody>
      </p:sp>
      <p:grpSp>
        <p:nvGrpSpPr>
          <p:cNvPr id="8" name="Group 7"/>
          <p:cNvGrpSpPr/>
          <p:nvPr/>
        </p:nvGrpSpPr>
        <p:grpSpPr>
          <a:xfrm>
            <a:off x="6979669" y="280629"/>
            <a:ext cx="2105046" cy="883474"/>
            <a:chOff x="0" y="2255560"/>
            <a:chExt cx="6096000" cy="647595"/>
          </a:xfrm>
        </p:grpSpPr>
        <p:sp>
          <p:nvSpPr>
            <p:cNvPr id="9" name="Rounded Rectangle 8"/>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Tree>
    <p:extLst>
      <p:ext uri="{BB962C8B-B14F-4D97-AF65-F5344CB8AC3E}">
        <p14:creationId xmlns:p14="http://schemas.microsoft.com/office/powerpoint/2010/main" val="1116989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Adhesives</a:t>
            </a:r>
            <a:endParaRPr lang="en-US" dirty="0"/>
          </a:p>
        </p:txBody>
      </p:sp>
      <p:sp>
        <p:nvSpPr>
          <p:cNvPr id="5" name="Content Placeholder 4"/>
          <p:cNvSpPr>
            <a:spLocks noGrp="1"/>
          </p:cNvSpPr>
          <p:nvPr>
            <p:ph idx="1"/>
          </p:nvPr>
        </p:nvSpPr>
        <p:spPr/>
        <p:txBody>
          <a:bodyPr/>
          <a:lstStyle/>
          <a:p>
            <a:r>
              <a:rPr lang="en-GB" dirty="0" smtClean="0"/>
              <a:t>Thermal conductivity</a:t>
            </a:r>
          </a:p>
          <a:p>
            <a:pPr lvl="1"/>
            <a:r>
              <a:rPr lang="en-GB" dirty="0" smtClean="0"/>
              <a:t>Before and after irradiation</a:t>
            </a:r>
            <a:endParaRPr lang="en-US" dirty="0" smtClean="0"/>
          </a:p>
          <a:p>
            <a:r>
              <a:rPr lang="en-GB" dirty="0" smtClean="0"/>
              <a:t>CTE</a:t>
            </a:r>
          </a:p>
          <a:p>
            <a:r>
              <a:rPr lang="en-GB" dirty="0" smtClean="0"/>
              <a:t>Measurement of degree of cure</a:t>
            </a:r>
          </a:p>
        </p:txBody>
      </p:sp>
      <p:sp>
        <p:nvSpPr>
          <p:cNvPr id="3" name="Date Placeholder 2"/>
          <p:cNvSpPr>
            <a:spLocks noGrp="1"/>
          </p:cNvSpPr>
          <p:nvPr>
            <p:ph type="dt" sz="half" idx="10"/>
          </p:nvPr>
        </p:nvSpPr>
        <p:spPr/>
        <p:txBody>
          <a:bodyPr/>
          <a:lstStyle/>
          <a:p>
            <a:r>
              <a:rPr lang="en-US" smtClean="0"/>
              <a:t>19/06/2013</a:t>
            </a:r>
            <a:endParaRPr lang="en-US"/>
          </a:p>
        </p:txBody>
      </p:sp>
      <p:sp>
        <p:nvSpPr>
          <p:cNvPr id="4" name="Slide Number Placeholder 3"/>
          <p:cNvSpPr>
            <a:spLocks noGrp="1"/>
          </p:cNvSpPr>
          <p:nvPr>
            <p:ph type="sldNum" sz="quarter" idx="12"/>
          </p:nvPr>
        </p:nvSpPr>
        <p:spPr/>
        <p:txBody>
          <a:bodyPr/>
          <a:lstStyle/>
          <a:p>
            <a:fld id="{E93BF9F8-233A-AF46-9F73-0116EA506460}" type="slidenum">
              <a:rPr lang="en-US" smtClean="0"/>
              <a:t>16</a:t>
            </a:fld>
            <a:endParaRPr lang="en-US"/>
          </a:p>
        </p:txBody>
      </p:sp>
      <p:grpSp>
        <p:nvGrpSpPr>
          <p:cNvPr id="6" name="Group 5"/>
          <p:cNvGrpSpPr/>
          <p:nvPr/>
        </p:nvGrpSpPr>
        <p:grpSpPr>
          <a:xfrm>
            <a:off x="6979669" y="280629"/>
            <a:ext cx="2105046" cy="883474"/>
            <a:chOff x="0" y="2255560"/>
            <a:chExt cx="6096000" cy="647595"/>
          </a:xfrm>
        </p:grpSpPr>
        <p:sp>
          <p:nvSpPr>
            <p:cNvPr id="7" name="Rounded Rectangle 6"/>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9" name="Footer Placeholder 8"/>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1927795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6369269" cy="1143000"/>
          </a:xfrm>
        </p:spPr>
        <p:txBody>
          <a:bodyPr/>
          <a:lstStyle/>
          <a:p>
            <a:r>
              <a:rPr lang="en-GB" dirty="0"/>
              <a:t>BN loaded </a:t>
            </a:r>
            <a:r>
              <a:rPr lang="en-GB" dirty="0" err="1"/>
              <a:t>Hysol</a:t>
            </a:r>
            <a:r>
              <a:rPr lang="en-GB" dirty="0"/>
              <a:t> 9396</a:t>
            </a:r>
          </a:p>
        </p:txBody>
      </p:sp>
      <p:sp>
        <p:nvSpPr>
          <p:cNvPr id="30726" name="Rectangle 6"/>
          <p:cNvSpPr>
            <a:spLocks noGrp="1" noChangeArrowheads="1"/>
          </p:cNvSpPr>
          <p:nvPr>
            <p:ph sz="half" idx="1"/>
          </p:nvPr>
        </p:nvSpPr>
        <p:spPr>
          <a:xfrm>
            <a:off x="149382" y="1616044"/>
            <a:ext cx="4038600" cy="4525963"/>
          </a:xfrm>
        </p:spPr>
        <p:txBody>
          <a:bodyPr>
            <a:normAutofit/>
          </a:bodyPr>
          <a:lstStyle/>
          <a:p>
            <a:pPr>
              <a:lnSpc>
                <a:spcPct val="80000"/>
              </a:lnSpc>
              <a:spcBef>
                <a:spcPts val="600"/>
              </a:spcBef>
            </a:pPr>
            <a:r>
              <a:rPr lang="en-GB" sz="2000" dirty="0" smtClean="0"/>
              <a:t>Different preparation techniques did not affect thermal conductivity</a:t>
            </a:r>
          </a:p>
          <a:p>
            <a:pPr>
              <a:lnSpc>
                <a:spcPct val="80000"/>
              </a:lnSpc>
              <a:spcBef>
                <a:spcPts val="600"/>
              </a:spcBef>
            </a:pPr>
            <a:r>
              <a:rPr lang="en-GB" sz="2000" dirty="0" smtClean="0"/>
              <a:t>Difference observed in BN type. Japanese SCT against </a:t>
            </a:r>
            <a:r>
              <a:rPr lang="en-GB" sz="2000" dirty="0" err="1" smtClean="0"/>
              <a:t>Goodfellows</a:t>
            </a:r>
            <a:r>
              <a:rPr lang="en-GB" sz="2000" dirty="0" smtClean="0"/>
              <a:t>. </a:t>
            </a:r>
          </a:p>
          <a:p>
            <a:pPr>
              <a:lnSpc>
                <a:spcPct val="80000"/>
              </a:lnSpc>
              <a:spcBef>
                <a:spcPts val="600"/>
              </a:spcBef>
            </a:pPr>
            <a:r>
              <a:rPr lang="en-GB" sz="2000" dirty="0" smtClean="0"/>
              <a:t>But </a:t>
            </a:r>
            <a:r>
              <a:rPr lang="en-GB" sz="2000" dirty="0" err="1" smtClean="0"/>
              <a:t>Momentive</a:t>
            </a:r>
            <a:r>
              <a:rPr lang="en-GB" sz="2000" dirty="0" smtClean="0"/>
              <a:t> PTX60 (60um particles) was the same as </a:t>
            </a:r>
            <a:r>
              <a:rPr lang="en-GB" sz="2000" dirty="0" err="1" smtClean="0"/>
              <a:t>Goodfellows</a:t>
            </a:r>
            <a:r>
              <a:rPr lang="en-GB" sz="2000" dirty="0" smtClean="0"/>
              <a:t> (10um particles)</a:t>
            </a:r>
          </a:p>
          <a:p>
            <a:pPr>
              <a:lnSpc>
                <a:spcPct val="80000"/>
              </a:lnSpc>
              <a:spcBef>
                <a:spcPts val="600"/>
              </a:spcBef>
            </a:pPr>
            <a:r>
              <a:rPr lang="en-GB" sz="2000" dirty="0" err="1" smtClean="0"/>
              <a:t>Momentive</a:t>
            </a:r>
            <a:r>
              <a:rPr lang="en-GB" sz="2000" dirty="0" smtClean="0"/>
              <a:t> : </a:t>
            </a:r>
            <a:r>
              <a:rPr lang="en-GB" sz="2000" dirty="0" err="1" smtClean="0"/>
              <a:t>Goodfellows</a:t>
            </a:r>
            <a:r>
              <a:rPr lang="en-GB" sz="2000" dirty="0" smtClean="0"/>
              <a:t> 50:50 mix gave the same result</a:t>
            </a:r>
            <a:endParaRPr lang="en-GB" sz="2000" dirty="0"/>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1291FF8C-78AD-5140-A981-9726D3DFB059}" type="slidenum">
              <a:rPr lang="en-US" smtClean="0"/>
              <a:pPr/>
              <a:t>17</a:t>
            </a:fld>
            <a:endParaRPr lang="en-US" dirty="0"/>
          </a:p>
        </p:txBody>
      </p:sp>
      <p:graphicFrame>
        <p:nvGraphicFramePr>
          <p:cNvPr id="8" name="Chart 7"/>
          <p:cNvGraphicFramePr>
            <a:graphicFrameLocks/>
          </p:cNvGraphicFramePr>
          <p:nvPr>
            <p:extLst>
              <p:ext uri="{D42A27DB-BD31-4B8C-83A1-F6EECF244321}">
                <p14:modId xmlns:p14="http://schemas.microsoft.com/office/powerpoint/2010/main" val="2039411618"/>
              </p:ext>
            </p:extLst>
          </p:nvPr>
        </p:nvGraphicFramePr>
        <p:xfrm>
          <a:off x="4093109" y="1417638"/>
          <a:ext cx="4920182" cy="4457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00242680"/>
              </p:ext>
            </p:extLst>
          </p:nvPr>
        </p:nvGraphicFramePr>
        <p:xfrm>
          <a:off x="230863" y="4600275"/>
          <a:ext cx="3744363" cy="1828800"/>
        </p:xfrm>
        <a:graphic>
          <a:graphicData uri="http://schemas.openxmlformats.org/drawingml/2006/table">
            <a:tbl>
              <a:tblPr firstRow="1" bandRow="1">
                <a:tableStyleId>{5C22544A-7EE6-4342-B048-85BDC9FD1C3A}</a:tableStyleId>
              </a:tblPr>
              <a:tblGrid>
                <a:gridCol w="1248121"/>
                <a:gridCol w="1248121"/>
                <a:gridCol w="1248121"/>
              </a:tblGrid>
              <a:tr h="315570">
                <a:tc>
                  <a:txBody>
                    <a:bodyPr/>
                    <a:lstStyle/>
                    <a:p>
                      <a:pPr algn="ctr"/>
                      <a:r>
                        <a:rPr lang="en-GB" sz="1600" b="1" baseline="0" dirty="0" smtClean="0">
                          <a:latin typeface="Times New Roman" pitchFamily="18" charset="0"/>
                          <a:cs typeface="Times New Roman" pitchFamily="18" charset="0"/>
                        </a:rPr>
                        <a:t>Filler</a:t>
                      </a:r>
                      <a:endParaRPr lang="en-GB" sz="1600" b="1" baseline="0" dirty="0">
                        <a:latin typeface="Times New Roman" pitchFamily="18" charset="0"/>
                        <a:cs typeface="Times New Roman" pitchFamily="18" charset="0"/>
                      </a:endParaRPr>
                    </a:p>
                  </a:txBody>
                  <a:tcPr/>
                </a:tc>
                <a:tc>
                  <a:txBody>
                    <a:bodyPr/>
                    <a:lstStyle/>
                    <a:p>
                      <a:pPr algn="ctr"/>
                      <a:r>
                        <a:rPr lang="en-GB" sz="1600" b="1" baseline="0" dirty="0" smtClean="0">
                          <a:latin typeface="Times New Roman" pitchFamily="18" charset="0"/>
                          <a:cs typeface="Times New Roman" pitchFamily="18" charset="0"/>
                        </a:rPr>
                        <a:t>Particle size (</a:t>
                      </a:r>
                      <a:r>
                        <a:rPr lang="el-GR" sz="1600" b="1" baseline="0" dirty="0" smtClean="0">
                          <a:latin typeface="Times New Roman" pitchFamily="18" charset="0"/>
                          <a:cs typeface="Times New Roman" pitchFamily="18" charset="0"/>
                        </a:rPr>
                        <a:t>μ</a:t>
                      </a:r>
                      <a:r>
                        <a:rPr lang="en-GB" sz="1600" b="1" baseline="0" dirty="0" smtClean="0">
                          <a:latin typeface="Times New Roman" pitchFamily="18" charset="0"/>
                          <a:cs typeface="Times New Roman" pitchFamily="18" charset="0"/>
                        </a:rPr>
                        <a:t>m)</a:t>
                      </a:r>
                      <a:endParaRPr lang="en-GB" sz="1600" b="1" baseline="0" dirty="0">
                        <a:latin typeface="Times New Roman" pitchFamily="18" charset="0"/>
                        <a:cs typeface="Times New Roman" pitchFamily="18" charset="0"/>
                      </a:endParaRPr>
                    </a:p>
                  </a:txBody>
                  <a:tcPr/>
                </a:tc>
                <a:tc>
                  <a:txBody>
                    <a:bodyPr/>
                    <a:lstStyle/>
                    <a:p>
                      <a:pPr algn="ctr"/>
                      <a:r>
                        <a:rPr lang="en-GB" sz="1600" b="1" baseline="0" dirty="0" smtClean="0">
                          <a:latin typeface="Times New Roman" pitchFamily="18" charset="0"/>
                          <a:cs typeface="Times New Roman" pitchFamily="18" charset="0"/>
                        </a:rPr>
                        <a:t>K (W/</a:t>
                      </a:r>
                      <a:r>
                        <a:rPr lang="en-GB" sz="1600" b="1" baseline="0" dirty="0" err="1" smtClean="0">
                          <a:latin typeface="Times New Roman" pitchFamily="18" charset="0"/>
                          <a:cs typeface="Times New Roman" pitchFamily="18" charset="0"/>
                        </a:rPr>
                        <a:t>mK</a:t>
                      </a:r>
                      <a:r>
                        <a:rPr lang="en-GB" sz="1600" b="1" baseline="0" dirty="0" smtClean="0">
                          <a:latin typeface="Times New Roman" pitchFamily="18" charset="0"/>
                          <a:cs typeface="Times New Roman" pitchFamily="18" charset="0"/>
                        </a:rPr>
                        <a:t>)</a:t>
                      </a:r>
                      <a:endParaRPr lang="en-GB" sz="1600" b="1" baseline="0" dirty="0">
                        <a:latin typeface="Times New Roman" pitchFamily="18" charset="0"/>
                        <a:cs typeface="Times New Roman" pitchFamily="18" charset="0"/>
                      </a:endParaRPr>
                    </a:p>
                  </a:txBody>
                  <a:tcPr/>
                </a:tc>
              </a:tr>
              <a:tr h="319953">
                <a:tc>
                  <a:txBody>
                    <a:bodyPr/>
                    <a:lstStyle/>
                    <a:p>
                      <a:pPr algn="ctr"/>
                      <a:r>
                        <a:rPr lang="en-GB" sz="1600" baseline="0" dirty="0" err="1" smtClean="0"/>
                        <a:t>Goodfellow</a:t>
                      </a:r>
                      <a:endParaRPr lang="en-GB" sz="1600" baseline="0" dirty="0"/>
                    </a:p>
                  </a:txBody>
                  <a:tcPr/>
                </a:tc>
                <a:tc>
                  <a:txBody>
                    <a:bodyPr/>
                    <a:lstStyle/>
                    <a:p>
                      <a:pPr algn="ctr"/>
                      <a:r>
                        <a:rPr lang="en-GB" sz="1600" baseline="0" dirty="0" smtClean="0"/>
                        <a:t>10 max.</a:t>
                      </a:r>
                      <a:endParaRPr lang="en-GB" sz="1600" baseline="0" dirty="0"/>
                    </a:p>
                  </a:txBody>
                  <a:tcPr/>
                </a:tc>
                <a:tc>
                  <a:txBody>
                    <a:bodyPr/>
                    <a:lstStyle/>
                    <a:p>
                      <a:pPr algn="ctr"/>
                      <a:r>
                        <a:rPr lang="en-GB" sz="1600" baseline="0" dirty="0" smtClean="0"/>
                        <a:t>1.4</a:t>
                      </a:r>
                      <a:endParaRPr lang="en-GB" sz="1600" baseline="0" dirty="0"/>
                    </a:p>
                  </a:txBody>
                  <a:tcPr/>
                </a:tc>
              </a:tr>
              <a:tr h="319953">
                <a:tc>
                  <a:txBody>
                    <a:bodyPr/>
                    <a:lstStyle/>
                    <a:p>
                      <a:pPr algn="ctr"/>
                      <a:r>
                        <a:rPr lang="en-GB" sz="1600" baseline="0" dirty="0" err="1" smtClean="0"/>
                        <a:t>Momentive</a:t>
                      </a:r>
                      <a:r>
                        <a:rPr lang="en-GB" sz="1600" baseline="0" dirty="0" smtClean="0"/>
                        <a:t> (PTX60)</a:t>
                      </a:r>
                      <a:endParaRPr lang="en-GB" sz="1600" baseline="0" dirty="0"/>
                    </a:p>
                  </a:txBody>
                  <a:tcPr/>
                </a:tc>
                <a:tc>
                  <a:txBody>
                    <a:bodyPr/>
                    <a:lstStyle/>
                    <a:p>
                      <a:pPr algn="ctr"/>
                      <a:r>
                        <a:rPr lang="en-GB" sz="1600" baseline="0" dirty="0" smtClean="0"/>
                        <a:t>55 - 65</a:t>
                      </a:r>
                      <a:endParaRPr lang="en-GB" sz="1600" baseline="0" dirty="0"/>
                    </a:p>
                  </a:txBody>
                  <a:tcPr/>
                </a:tc>
                <a:tc>
                  <a:txBody>
                    <a:bodyPr/>
                    <a:lstStyle/>
                    <a:p>
                      <a:pPr algn="ctr"/>
                      <a:r>
                        <a:rPr lang="en-GB" sz="1600" baseline="0" dirty="0" smtClean="0"/>
                        <a:t>1.42</a:t>
                      </a:r>
                      <a:endParaRPr lang="en-GB" sz="1600" baseline="0" dirty="0"/>
                    </a:p>
                  </a:txBody>
                  <a:tcPr/>
                </a:tc>
              </a:tr>
              <a:tr h="319953">
                <a:tc>
                  <a:txBody>
                    <a:bodyPr/>
                    <a:lstStyle/>
                    <a:p>
                      <a:pPr algn="ctr"/>
                      <a:r>
                        <a:rPr lang="en-GB" sz="1600" baseline="0" dirty="0" smtClean="0"/>
                        <a:t>50/50</a:t>
                      </a:r>
                      <a:endParaRPr lang="en-GB" sz="1600" baseline="0" dirty="0"/>
                    </a:p>
                  </a:txBody>
                  <a:tcPr/>
                </a:tc>
                <a:tc>
                  <a:txBody>
                    <a:bodyPr/>
                    <a:lstStyle/>
                    <a:p>
                      <a:pPr algn="ctr"/>
                      <a:r>
                        <a:rPr lang="en-GB" sz="1600" baseline="0" dirty="0" smtClean="0"/>
                        <a:t>-</a:t>
                      </a:r>
                      <a:endParaRPr lang="en-GB" sz="1600" baseline="0" dirty="0"/>
                    </a:p>
                  </a:txBody>
                  <a:tcPr/>
                </a:tc>
                <a:tc>
                  <a:txBody>
                    <a:bodyPr/>
                    <a:lstStyle/>
                    <a:p>
                      <a:pPr algn="ctr"/>
                      <a:r>
                        <a:rPr lang="en-GB" sz="1600" baseline="0" dirty="0" smtClean="0"/>
                        <a:t>1.38</a:t>
                      </a:r>
                      <a:endParaRPr lang="en-GB" sz="1600" baseline="0" dirty="0"/>
                    </a:p>
                  </a:txBody>
                  <a:tcPr/>
                </a:tc>
              </a:tr>
            </a:tbl>
          </a:graphicData>
        </a:graphic>
      </p:graphicFrame>
      <p:grpSp>
        <p:nvGrpSpPr>
          <p:cNvPr id="9" name="Group 8"/>
          <p:cNvGrpSpPr/>
          <p:nvPr/>
        </p:nvGrpSpPr>
        <p:grpSpPr>
          <a:xfrm>
            <a:off x="6979669" y="280629"/>
            <a:ext cx="2105046" cy="883474"/>
            <a:chOff x="0" y="2255560"/>
            <a:chExt cx="6096000" cy="647595"/>
          </a:xfrm>
        </p:grpSpPr>
        <p:sp>
          <p:nvSpPr>
            <p:cNvPr id="10" name="Rounded Rectangle 9"/>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2" name="Footer Placeholder 1"/>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43764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198162"/>
            <a:ext cx="6522469" cy="1143000"/>
          </a:xfrm>
        </p:spPr>
        <p:txBody>
          <a:bodyPr>
            <a:normAutofit fontScale="90000"/>
          </a:bodyPr>
          <a:lstStyle/>
          <a:p>
            <a:r>
              <a:rPr lang="en-GB" sz="4000" dirty="0" err="1" smtClean="0"/>
              <a:t>Hysol</a:t>
            </a:r>
            <a:r>
              <a:rPr lang="en-GB" sz="4000" dirty="0" smtClean="0"/>
              <a:t> 9396/BN </a:t>
            </a:r>
            <a:r>
              <a:rPr lang="en-GB" sz="4000" dirty="0"/>
              <a:t>– after irradiation</a:t>
            </a:r>
          </a:p>
        </p:txBody>
      </p:sp>
      <p:sp>
        <p:nvSpPr>
          <p:cNvPr id="37893" name="Rectangle 5"/>
          <p:cNvSpPr>
            <a:spLocks noGrp="1" noChangeArrowheads="1"/>
          </p:cNvSpPr>
          <p:nvPr>
            <p:ph type="body" sz="half" idx="1"/>
          </p:nvPr>
        </p:nvSpPr>
        <p:spPr>
          <a:xfrm>
            <a:off x="353536" y="1297333"/>
            <a:ext cx="4281526" cy="1997660"/>
          </a:xfrm>
        </p:spPr>
        <p:txBody>
          <a:bodyPr>
            <a:normAutofit fontScale="85000" lnSpcReduction="10000"/>
          </a:bodyPr>
          <a:lstStyle/>
          <a:p>
            <a:r>
              <a:rPr lang="en-GB" dirty="0"/>
              <a:t>13 samples made and 9 irradiated to 3 </a:t>
            </a:r>
            <a:r>
              <a:rPr lang="en-GB" dirty="0" err="1"/>
              <a:t>fluences</a:t>
            </a:r>
            <a:r>
              <a:rPr lang="en-GB" dirty="0"/>
              <a:t>: 0.5, 1, 1.5 x 10</a:t>
            </a:r>
            <a:r>
              <a:rPr lang="en-GB" baseline="30000" dirty="0"/>
              <a:t>15</a:t>
            </a:r>
            <a:r>
              <a:rPr lang="en-GB" dirty="0"/>
              <a:t> cm</a:t>
            </a:r>
            <a:r>
              <a:rPr lang="en-GB" baseline="30000" dirty="0"/>
              <a:t>-2</a:t>
            </a:r>
            <a:r>
              <a:rPr lang="en-GB" dirty="0"/>
              <a:t> 1MeV </a:t>
            </a:r>
            <a:r>
              <a:rPr lang="en-GB" dirty="0" err="1"/>
              <a:t>n</a:t>
            </a:r>
            <a:r>
              <a:rPr lang="en-GB" baseline="-25000" dirty="0" err="1"/>
              <a:t>eq</a:t>
            </a:r>
            <a:endParaRPr lang="en-GB" baseline="-25000" dirty="0"/>
          </a:p>
          <a:p>
            <a:r>
              <a:rPr lang="en-GB" dirty="0"/>
              <a:t>Measurements show increase in conductivity with </a:t>
            </a:r>
            <a:r>
              <a:rPr lang="en-GB" dirty="0" err="1"/>
              <a:t>fluence</a:t>
            </a:r>
            <a:r>
              <a:rPr lang="en-GB" dirty="0"/>
              <a:t>.</a:t>
            </a:r>
          </a:p>
          <a:p>
            <a:endParaRPr lang="en-GB" dirty="0"/>
          </a:p>
        </p:txBody>
      </p:sp>
      <p:pic>
        <p:nvPicPr>
          <p:cNvPr id="37892" name="Chart 10"/>
          <p:cNvPicPr>
            <a:picLocks noChangeArrowheads="1"/>
          </p:cNvPicPr>
          <p:nvPr/>
        </p:nvPicPr>
        <p:blipFill>
          <a:blip r:embed="rId3"/>
          <a:srcRect l="-4552" t="-3629" r="-5421" b="-9518"/>
          <a:stretch>
            <a:fillRect/>
          </a:stretch>
        </p:blipFill>
        <p:spPr bwMode="auto">
          <a:xfrm>
            <a:off x="4427538" y="1788268"/>
            <a:ext cx="4572000" cy="3997325"/>
          </a:xfrm>
          <a:prstGeom prst="rect">
            <a:avLst/>
          </a:prstGeom>
          <a:noFill/>
          <a:ln w="9525">
            <a:noFill/>
            <a:miter lim="800000"/>
            <a:headEnd/>
            <a:tailEnd/>
          </a:ln>
        </p:spPr>
      </p:pic>
      <p:sp>
        <p:nvSpPr>
          <p:cNvPr id="37895" name="Text Box 7"/>
          <p:cNvSpPr txBox="1">
            <a:spLocks noChangeArrowheads="1"/>
          </p:cNvSpPr>
          <p:nvPr/>
        </p:nvSpPr>
        <p:spPr bwMode="auto">
          <a:xfrm>
            <a:off x="179388" y="5515098"/>
            <a:ext cx="8516937" cy="915987"/>
          </a:xfrm>
          <a:prstGeom prst="rect">
            <a:avLst/>
          </a:prstGeom>
          <a:noFill/>
          <a:ln w="9525">
            <a:noFill/>
            <a:miter lim="800000"/>
            <a:headEnd/>
            <a:tailEnd/>
          </a:ln>
          <a:effectLst/>
        </p:spPr>
        <p:txBody>
          <a:bodyPr>
            <a:prstTxWarp prst="textNoShape">
              <a:avLst/>
            </a:prstTxWarp>
            <a:spAutoFit/>
          </a:bodyPr>
          <a:lstStyle/>
          <a:p>
            <a:r>
              <a:rPr lang="en-GB" sz="1800" dirty="0"/>
              <a:t>The 0.5 and 1.0 </a:t>
            </a:r>
            <a:r>
              <a:rPr lang="en-GB" sz="1800" dirty="0" err="1"/>
              <a:t>x</a:t>
            </a:r>
            <a:r>
              <a:rPr lang="en-GB" sz="1800" dirty="0"/>
              <a:t> 10</a:t>
            </a:r>
            <a:r>
              <a:rPr lang="en-GB" sz="1800" baseline="30000" dirty="0"/>
              <a:t>15</a:t>
            </a:r>
            <a:r>
              <a:rPr lang="en-GB" sz="1800" dirty="0"/>
              <a:t> cm</a:t>
            </a:r>
            <a:r>
              <a:rPr lang="en-GB" sz="1800" baseline="30000" dirty="0"/>
              <a:t>-2</a:t>
            </a:r>
            <a:r>
              <a:rPr lang="en-GB" sz="1800" dirty="0"/>
              <a:t> </a:t>
            </a:r>
            <a:r>
              <a:rPr lang="en-GB" sz="1800" dirty="0" err="1"/>
              <a:t>n</a:t>
            </a:r>
            <a:r>
              <a:rPr lang="en-GB" sz="1800" baseline="-25000" dirty="0" err="1"/>
              <a:t>eq</a:t>
            </a:r>
            <a:r>
              <a:rPr lang="en-GB" sz="1800" dirty="0"/>
              <a:t> points lie further from the line than 1.5 </a:t>
            </a:r>
            <a:r>
              <a:rPr lang="en-GB" sz="1800" dirty="0" err="1"/>
              <a:t>x</a:t>
            </a:r>
            <a:r>
              <a:rPr lang="en-GB" sz="1800" dirty="0"/>
              <a:t> 10</a:t>
            </a:r>
            <a:r>
              <a:rPr lang="en-GB" sz="1800" baseline="30000" dirty="0"/>
              <a:t>15</a:t>
            </a:r>
            <a:r>
              <a:rPr lang="en-GB" sz="1800" dirty="0"/>
              <a:t> cm</a:t>
            </a:r>
            <a:r>
              <a:rPr lang="en-GB" sz="1800" baseline="30000" dirty="0"/>
              <a:t>-2</a:t>
            </a:r>
            <a:r>
              <a:rPr lang="en-GB" sz="1800" dirty="0"/>
              <a:t> </a:t>
            </a:r>
            <a:r>
              <a:rPr lang="en-GB" sz="1800" dirty="0" err="1"/>
              <a:t>n</a:t>
            </a:r>
            <a:r>
              <a:rPr lang="en-GB" sz="1800" baseline="-25000" dirty="0" err="1"/>
              <a:t>eq</a:t>
            </a:r>
            <a:r>
              <a:rPr lang="en-GB" sz="1800" dirty="0"/>
              <a:t> data suggesting that the thermal conductivity rises and then falls as a function of dose. </a:t>
            </a:r>
          </a:p>
        </p:txBody>
      </p:sp>
      <p:sp>
        <p:nvSpPr>
          <p:cNvPr id="37896" name="Text Box 8"/>
          <p:cNvSpPr txBox="1">
            <a:spLocks noChangeArrowheads="1"/>
          </p:cNvSpPr>
          <p:nvPr/>
        </p:nvSpPr>
        <p:spPr bwMode="auto">
          <a:xfrm>
            <a:off x="7108825" y="1138980"/>
            <a:ext cx="1784350" cy="641350"/>
          </a:xfrm>
          <a:prstGeom prst="rect">
            <a:avLst/>
          </a:prstGeom>
          <a:noFill/>
          <a:ln w="9525">
            <a:noFill/>
            <a:miter lim="800000"/>
            <a:headEnd/>
            <a:tailEnd/>
          </a:ln>
          <a:effectLst/>
        </p:spPr>
        <p:txBody>
          <a:bodyPr wrap="none">
            <a:prstTxWarp prst="textNoShape">
              <a:avLst/>
            </a:prstTxWarp>
            <a:spAutoFit/>
          </a:bodyPr>
          <a:lstStyle/>
          <a:p>
            <a:r>
              <a:rPr lang="en-GB" sz="1800" dirty="0"/>
              <a:t>30% BN</a:t>
            </a:r>
          </a:p>
          <a:p>
            <a:r>
              <a:rPr lang="en-GB" sz="1800" dirty="0"/>
              <a:t>29% K increase</a:t>
            </a:r>
          </a:p>
        </p:txBody>
      </p:sp>
      <p:sp>
        <p:nvSpPr>
          <p:cNvPr id="37897" name="Line 9"/>
          <p:cNvSpPr>
            <a:spLocks noChangeShapeType="1"/>
          </p:cNvSpPr>
          <p:nvPr/>
        </p:nvSpPr>
        <p:spPr bwMode="auto">
          <a:xfrm flipH="1">
            <a:off x="7885113" y="1788268"/>
            <a:ext cx="142875" cy="2159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8" name="Date Placeholder 7"/>
          <p:cNvSpPr>
            <a:spLocks noGrp="1"/>
          </p:cNvSpPr>
          <p:nvPr>
            <p:ph type="dt" sz="half" idx="10"/>
          </p:nvPr>
        </p:nvSpPr>
        <p:spPr/>
        <p:txBody>
          <a:bodyPr/>
          <a:lstStyle/>
          <a:p>
            <a:r>
              <a:rPr lang="en-US" smtClean="0"/>
              <a:t>19/06/2013</a:t>
            </a:r>
            <a:endParaRPr lang="en-US"/>
          </a:p>
        </p:txBody>
      </p:sp>
      <p:sp>
        <p:nvSpPr>
          <p:cNvPr id="9" name="Slide Number Placeholder 8"/>
          <p:cNvSpPr>
            <a:spLocks noGrp="1"/>
          </p:cNvSpPr>
          <p:nvPr>
            <p:ph type="sldNum" sz="quarter" idx="12"/>
          </p:nvPr>
        </p:nvSpPr>
        <p:spPr/>
        <p:txBody>
          <a:bodyPr/>
          <a:lstStyle/>
          <a:p>
            <a:fld id="{1291FF8C-78AD-5140-A981-9726D3DFB059}" type="slidenum">
              <a:rPr lang="en-US" smtClean="0"/>
              <a:pPr/>
              <a:t>18</a:t>
            </a:fld>
            <a:endParaRPr lang="en-US"/>
          </a:p>
        </p:txBody>
      </p:sp>
      <p:grpSp>
        <p:nvGrpSpPr>
          <p:cNvPr id="10" name="Group 9"/>
          <p:cNvGrpSpPr/>
          <p:nvPr/>
        </p:nvGrpSpPr>
        <p:grpSpPr>
          <a:xfrm>
            <a:off x="6992939" y="327925"/>
            <a:ext cx="2105046" cy="883474"/>
            <a:chOff x="0" y="2255560"/>
            <a:chExt cx="6096000" cy="647595"/>
          </a:xfrm>
        </p:grpSpPr>
        <p:sp>
          <p:nvSpPr>
            <p:cNvPr id="11" name="Rounded Rectangle 10"/>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2" name="Footer Placeholder 1"/>
          <p:cNvSpPr>
            <a:spLocks noGrp="1"/>
          </p:cNvSpPr>
          <p:nvPr>
            <p:ph type="ftr" sz="quarter" idx="11"/>
          </p:nvPr>
        </p:nvSpPr>
        <p:spPr/>
        <p:txBody>
          <a:bodyPr/>
          <a:lstStyle/>
          <a:p>
            <a:r>
              <a:rPr lang="en-GB" smtClean="0"/>
              <a:t>Forum on Tracking Detector Mechanics</a:t>
            </a:r>
            <a:endParaRPr lang="en-US"/>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35334" b="37555"/>
          <a:stretch/>
        </p:blipFill>
        <p:spPr>
          <a:xfrm>
            <a:off x="353536" y="3294993"/>
            <a:ext cx="4145280" cy="842874"/>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t="34023" b="40460"/>
          <a:stretch/>
        </p:blipFill>
        <p:spPr>
          <a:xfrm flipV="1">
            <a:off x="353536" y="4257455"/>
            <a:ext cx="4145280" cy="793321"/>
          </a:xfrm>
          <a:prstGeom prst="rect">
            <a:avLst/>
          </a:prstGeom>
        </p:spPr>
      </p:pic>
    </p:spTree>
    <p:extLst>
      <p:ext uri="{BB962C8B-B14F-4D97-AF65-F5344CB8AC3E}">
        <p14:creationId xmlns:p14="http://schemas.microsoft.com/office/powerpoint/2010/main" val="1566879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6689834" cy="1143000"/>
          </a:xfrm>
        </p:spPr>
        <p:txBody>
          <a:bodyPr>
            <a:normAutofit/>
          </a:bodyPr>
          <a:lstStyle/>
          <a:p>
            <a:r>
              <a:rPr lang="en-GB" dirty="0" smtClean="0"/>
              <a:t>CTE of </a:t>
            </a:r>
            <a:r>
              <a:rPr lang="en-GB" dirty="0" err="1" smtClean="0"/>
              <a:t>Hysol</a:t>
            </a:r>
            <a:r>
              <a:rPr lang="en-GB" dirty="0" smtClean="0"/>
              <a:t>/BN</a:t>
            </a:r>
            <a:endParaRPr lang="en-GB" dirty="0"/>
          </a:p>
        </p:txBody>
      </p:sp>
      <p:sp>
        <p:nvSpPr>
          <p:cNvPr id="3" name="Content Placeholder 2"/>
          <p:cNvSpPr>
            <a:spLocks noGrp="1"/>
          </p:cNvSpPr>
          <p:nvPr>
            <p:ph idx="1"/>
          </p:nvPr>
        </p:nvSpPr>
        <p:spPr>
          <a:xfrm>
            <a:off x="152401" y="1016732"/>
            <a:ext cx="4246178" cy="3028982"/>
          </a:xfrm>
        </p:spPr>
        <p:txBody>
          <a:bodyPr>
            <a:normAutofit fontScale="70000" lnSpcReduction="20000"/>
          </a:bodyPr>
          <a:lstStyle/>
          <a:p>
            <a:r>
              <a:rPr lang="en-GB" dirty="0" smtClean="0"/>
              <a:t>Test card with 4 samples</a:t>
            </a:r>
          </a:p>
          <a:p>
            <a:pPr lvl="1"/>
            <a:r>
              <a:rPr lang="en-GB" dirty="0" smtClean="0"/>
              <a:t>Milled single-sided PCB</a:t>
            </a:r>
          </a:p>
          <a:p>
            <a:pPr lvl="1"/>
            <a:r>
              <a:rPr lang="en-GB" dirty="0" smtClean="0"/>
              <a:t>Strain gauges embedded in the middle of glue pad to minimise </a:t>
            </a:r>
            <a:r>
              <a:rPr lang="en-GB" dirty="0" smtClean="0"/>
              <a:t>bending</a:t>
            </a:r>
          </a:p>
          <a:p>
            <a:pPr marL="457200" lvl="1" indent="0">
              <a:buNone/>
            </a:pPr>
            <a:endParaRPr lang="en-GB" dirty="0" smtClean="0"/>
          </a:p>
          <a:p>
            <a:r>
              <a:rPr lang="en-GB" dirty="0" smtClean="0"/>
              <a:t>Samples placed in environmental chamber and measure strain and temperature</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25" name="Object 1"/>
          <p:cNvGraphicFramePr>
            <a:graphicFrameLocks noChangeAspect="1"/>
          </p:cNvGraphicFramePr>
          <p:nvPr>
            <p:extLst>
              <p:ext uri="{D42A27DB-BD31-4B8C-83A1-F6EECF244321}">
                <p14:modId xmlns:p14="http://schemas.microsoft.com/office/powerpoint/2010/main" val="157225631"/>
              </p:ext>
            </p:extLst>
          </p:nvPr>
        </p:nvGraphicFramePr>
        <p:xfrm>
          <a:off x="4319113" y="1292772"/>
          <a:ext cx="4754685" cy="2686381"/>
        </p:xfrm>
        <a:graphic>
          <a:graphicData uri="http://schemas.openxmlformats.org/presentationml/2006/ole">
            <mc:AlternateContent xmlns:mc="http://schemas.openxmlformats.org/markup-compatibility/2006">
              <mc:Choice xmlns:v="urn:schemas-microsoft-com:vml" Requires="v">
                <p:oleObj spid="_x0000_s6220" name="Visio" r:id="rId4" imgW="6108700" imgH="3314700" progId="">
                  <p:embed/>
                </p:oleObj>
              </mc:Choice>
              <mc:Fallback>
                <p:oleObj name="Visio" r:id="rId4" imgW="6108700" imgH="33147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9113" y="1292772"/>
                        <a:ext cx="4754685" cy="2686381"/>
                      </a:xfrm>
                      <a:prstGeom prst="rect">
                        <a:avLst/>
                      </a:prstGeom>
                      <a:noFill/>
                      <a:extLst/>
                    </p:spPr>
                  </p:pic>
                </p:oleObj>
              </mc:Fallback>
            </mc:AlternateContent>
          </a:graphicData>
        </a:graphic>
      </p:graphicFrame>
      <p:pic>
        <p:nvPicPr>
          <p:cNvPr id="6" name="Picture 5" descr="IMG_3372.JPG"/>
          <p:cNvPicPr/>
          <p:nvPr/>
        </p:nvPicPr>
        <p:blipFill>
          <a:blip r:embed="rId6" cstate="print"/>
          <a:stretch>
            <a:fillRect/>
          </a:stretch>
        </p:blipFill>
        <p:spPr>
          <a:xfrm>
            <a:off x="5292079" y="4230379"/>
            <a:ext cx="3851921" cy="2627621"/>
          </a:xfrm>
          <a:prstGeom prst="rect">
            <a:avLst/>
          </a:prstGeom>
        </p:spPr>
      </p:pic>
      <p:sp>
        <p:nvSpPr>
          <p:cNvPr id="7" name="TextBox 6"/>
          <p:cNvSpPr txBox="1"/>
          <p:nvPr/>
        </p:nvSpPr>
        <p:spPr>
          <a:xfrm>
            <a:off x="5292080" y="3861048"/>
            <a:ext cx="3456384" cy="369332"/>
          </a:xfrm>
          <a:prstGeom prst="rect">
            <a:avLst/>
          </a:prstGeom>
          <a:noFill/>
        </p:spPr>
        <p:txBody>
          <a:bodyPr wrap="square" rtlCol="0">
            <a:spAutoFit/>
          </a:bodyPr>
          <a:lstStyle/>
          <a:p>
            <a:r>
              <a:rPr lang="en-GB" dirty="0" smtClean="0"/>
              <a:t>Before embedding strain gauges</a:t>
            </a:r>
            <a:endParaRPr lang="en-GB" dirty="0"/>
          </a:p>
        </p:txBody>
      </p:sp>
      <p:sp>
        <p:nvSpPr>
          <p:cNvPr id="8" name="Date Placeholder 7"/>
          <p:cNvSpPr>
            <a:spLocks noGrp="1"/>
          </p:cNvSpPr>
          <p:nvPr>
            <p:ph type="dt" sz="half" idx="10"/>
          </p:nvPr>
        </p:nvSpPr>
        <p:spPr/>
        <p:txBody>
          <a:bodyPr/>
          <a:lstStyle/>
          <a:p>
            <a:r>
              <a:rPr lang="en-US" smtClean="0"/>
              <a:t>19/06/2013</a:t>
            </a:r>
            <a:endParaRPr lang="en-US"/>
          </a:p>
        </p:txBody>
      </p:sp>
      <p:sp>
        <p:nvSpPr>
          <p:cNvPr id="9" name="Slide Number Placeholder 8"/>
          <p:cNvSpPr>
            <a:spLocks noGrp="1"/>
          </p:cNvSpPr>
          <p:nvPr>
            <p:ph type="sldNum" sz="quarter" idx="12"/>
          </p:nvPr>
        </p:nvSpPr>
        <p:spPr/>
        <p:txBody>
          <a:bodyPr/>
          <a:lstStyle/>
          <a:p>
            <a:fld id="{1291FF8C-78AD-5140-A981-9726D3DFB059}" type="slidenum">
              <a:rPr lang="en-US" smtClean="0"/>
              <a:pPr/>
              <a:t>19</a:t>
            </a:fld>
            <a:endParaRPr lang="en-US"/>
          </a:p>
        </p:txBody>
      </p:sp>
      <p:grpSp>
        <p:nvGrpSpPr>
          <p:cNvPr id="10" name="Group 9"/>
          <p:cNvGrpSpPr/>
          <p:nvPr/>
        </p:nvGrpSpPr>
        <p:grpSpPr>
          <a:xfrm>
            <a:off x="6979669" y="206168"/>
            <a:ext cx="2105046" cy="883474"/>
            <a:chOff x="0" y="2255560"/>
            <a:chExt cx="6096000" cy="647595"/>
          </a:xfrm>
        </p:grpSpPr>
        <p:sp>
          <p:nvSpPr>
            <p:cNvPr id="11" name="Rounded Rectangle 10"/>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graphicFrame>
        <p:nvGraphicFramePr>
          <p:cNvPr id="13" name="Content Placeholder 4"/>
          <p:cNvGraphicFramePr>
            <a:graphicFrameLocks/>
          </p:cNvGraphicFramePr>
          <p:nvPr>
            <p:extLst>
              <p:ext uri="{D42A27DB-BD31-4B8C-83A1-F6EECF244321}">
                <p14:modId xmlns:p14="http://schemas.microsoft.com/office/powerpoint/2010/main" val="3192278899"/>
              </p:ext>
            </p:extLst>
          </p:nvPr>
        </p:nvGraphicFramePr>
        <p:xfrm>
          <a:off x="575837" y="3941261"/>
          <a:ext cx="3600400" cy="2620504"/>
        </p:xfrm>
        <a:graphic>
          <a:graphicData uri="http://schemas.openxmlformats.org/drawingml/2006/table">
            <a:tbl>
              <a:tblPr/>
              <a:tblGrid>
                <a:gridCol w="842971"/>
                <a:gridCol w="826044"/>
                <a:gridCol w="826044"/>
                <a:gridCol w="1105341"/>
              </a:tblGrid>
              <a:tr h="444814">
                <a:tc>
                  <a:txBody>
                    <a:bodyPr/>
                    <a:lstStyle/>
                    <a:p>
                      <a:pPr algn="ctr">
                        <a:lnSpc>
                          <a:spcPct val="115000"/>
                        </a:lnSpc>
                        <a:spcAft>
                          <a:spcPts val="0"/>
                        </a:spcAft>
                      </a:pPr>
                      <a:r>
                        <a:rPr lang="en-GB" sz="1600" b="1" dirty="0">
                          <a:solidFill>
                            <a:srgbClr val="000000"/>
                          </a:solidFill>
                          <a:latin typeface="Calibri"/>
                          <a:ea typeface="Times New Roman"/>
                          <a:cs typeface="Times New Roman"/>
                        </a:rPr>
                        <a:t>% BN</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dirty="0" smtClean="0">
                          <a:solidFill>
                            <a:srgbClr val="000000"/>
                          </a:solidFill>
                          <a:latin typeface="Calibri"/>
                          <a:ea typeface="Times New Roman"/>
                          <a:cs typeface="Times New Roman"/>
                        </a:rPr>
                        <a:t>CTE </a:t>
                      </a:r>
                      <a:r>
                        <a:rPr lang="en-GB" sz="1600" b="1" dirty="0" err="1" smtClean="0">
                          <a:solidFill>
                            <a:srgbClr val="000000"/>
                          </a:solidFill>
                          <a:latin typeface="Calibri"/>
                          <a:ea typeface="Times New Roman"/>
                          <a:cs typeface="Times New Roman"/>
                        </a:rPr>
                        <a:t>ppm</a:t>
                      </a:r>
                      <a:r>
                        <a:rPr lang="en-GB" sz="1600" b="1" dirty="0" smtClean="0">
                          <a:solidFill>
                            <a:srgbClr val="000000"/>
                          </a:solidFill>
                          <a:latin typeface="Calibri"/>
                          <a:ea typeface="Times New Roman"/>
                          <a:cs typeface="Times New Roman"/>
                        </a:rPr>
                        <a:t>/K</a:t>
                      </a:r>
                    </a:p>
                    <a:p>
                      <a:pPr algn="ctr">
                        <a:lnSpc>
                          <a:spcPct val="115000"/>
                        </a:lnSpc>
                        <a:spcAft>
                          <a:spcPts val="0"/>
                        </a:spcAft>
                      </a:pPr>
                      <a:r>
                        <a:rPr lang="en-GB" sz="1600" b="1" dirty="0" smtClean="0">
                          <a:solidFill>
                            <a:srgbClr val="000000"/>
                          </a:solidFill>
                          <a:latin typeface="Calibri"/>
                          <a:ea typeface="Times New Roman"/>
                          <a:cs typeface="Times New Roman"/>
                        </a:rPr>
                        <a:t>20</a:t>
                      </a:r>
                      <a:r>
                        <a:rPr lang="en-GB" sz="1600" b="1" dirty="0">
                          <a:solidFill>
                            <a:srgbClr val="000000"/>
                          </a:solidFill>
                          <a:latin typeface="Calibri"/>
                          <a:ea typeface="Times New Roman"/>
                          <a:cs typeface="Times New Roman"/>
                          <a:sym typeface="Symbol"/>
                        </a:rPr>
                        <a:t></a:t>
                      </a:r>
                      <a:r>
                        <a:rPr lang="en-GB" sz="1600" b="1" dirty="0">
                          <a:solidFill>
                            <a:srgbClr val="000000"/>
                          </a:solidFill>
                          <a:latin typeface="Calibri"/>
                          <a:ea typeface="Times New Roman"/>
                          <a:cs typeface="Times New Roman"/>
                        </a:rPr>
                        <a:t>C</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dirty="0" smtClean="0">
                          <a:solidFill>
                            <a:srgbClr val="000000"/>
                          </a:solidFill>
                          <a:latin typeface="Calibri"/>
                          <a:ea typeface="Times New Roman"/>
                          <a:cs typeface="Times New Roman"/>
                        </a:rPr>
                        <a:t>CTE </a:t>
                      </a:r>
                      <a:r>
                        <a:rPr lang="en-GB" sz="1600" b="1" dirty="0" err="1" smtClean="0">
                          <a:solidFill>
                            <a:srgbClr val="000000"/>
                          </a:solidFill>
                          <a:latin typeface="Calibri"/>
                          <a:ea typeface="Times New Roman"/>
                          <a:cs typeface="Times New Roman"/>
                        </a:rPr>
                        <a:t>ppm</a:t>
                      </a:r>
                      <a:r>
                        <a:rPr lang="en-GB" sz="1600" b="1" dirty="0" smtClean="0">
                          <a:solidFill>
                            <a:srgbClr val="000000"/>
                          </a:solidFill>
                          <a:latin typeface="Calibri"/>
                          <a:ea typeface="Times New Roman"/>
                          <a:cs typeface="Times New Roman"/>
                        </a:rPr>
                        <a:t>/K -</a:t>
                      </a:r>
                      <a:r>
                        <a:rPr lang="en-GB" sz="1600" b="1" dirty="0">
                          <a:solidFill>
                            <a:srgbClr val="000000"/>
                          </a:solidFill>
                          <a:latin typeface="Calibri"/>
                          <a:ea typeface="Times New Roman"/>
                          <a:cs typeface="Times New Roman"/>
                        </a:rPr>
                        <a:t>40</a:t>
                      </a:r>
                      <a:r>
                        <a:rPr lang="en-GB" sz="1600" b="1" dirty="0">
                          <a:solidFill>
                            <a:srgbClr val="000000"/>
                          </a:solidFill>
                          <a:latin typeface="Calibri"/>
                          <a:ea typeface="Times New Roman"/>
                          <a:cs typeface="Times New Roman"/>
                          <a:sym typeface="Symbol"/>
                        </a:rPr>
                        <a:t></a:t>
                      </a:r>
                      <a:r>
                        <a:rPr lang="en-GB" sz="1600" b="1" dirty="0">
                          <a:solidFill>
                            <a:srgbClr val="000000"/>
                          </a:solidFill>
                          <a:latin typeface="Calibri"/>
                          <a:ea typeface="Times New Roman"/>
                          <a:cs typeface="Times New Roman"/>
                        </a:rPr>
                        <a:t>C</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a:solidFill>
                            <a:srgbClr val="000000"/>
                          </a:solidFill>
                          <a:latin typeface="Calibri"/>
                          <a:ea typeface="Times New Roman"/>
                          <a:cs typeface="Times New Roman"/>
                        </a:rPr>
                        <a:t>-40</a:t>
                      </a:r>
                      <a:r>
                        <a:rPr lang="en-GB" sz="1600" b="1">
                          <a:solidFill>
                            <a:srgbClr val="000000"/>
                          </a:solidFill>
                          <a:latin typeface="Calibri"/>
                          <a:ea typeface="Times New Roman"/>
                          <a:cs typeface="Times New Roman"/>
                          <a:sym typeface="Symbol"/>
                        </a:rPr>
                        <a:t></a:t>
                      </a:r>
                      <a:r>
                        <a:rPr lang="en-GB" sz="1600" b="1">
                          <a:solidFill>
                            <a:srgbClr val="000000"/>
                          </a:solidFill>
                          <a:latin typeface="Calibri"/>
                          <a:ea typeface="Times New Roman"/>
                          <a:cs typeface="Times New Roman"/>
                        </a:rPr>
                        <a:t>C/20</a:t>
                      </a:r>
                      <a:r>
                        <a:rPr lang="en-GB" sz="1600" b="1">
                          <a:solidFill>
                            <a:srgbClr val="000000"/>
                          </a:solidFill>
                          <a:latin typeface="Calibri"/>
                          <a:ea typeface="Times New Roman"/>
                          <a:cs typeface="Times New Roman"/>
                          <a:sym typeface="Symbol"/>
                        </a:rPr>
                        <a:t></a:t>
                      </a:r>
                      <a:r>
                        <a:rPr lang="en-GB" sz="1600" b="1">
                          <a:solidFill>
                            <a:srgbClr val="000000"/>
                          </a:solidFill>
                          <a:latin typeface="Calibri"/>
                          <a:ea typeface="Times New Roman"/>
                          <a:cs typeface="Times New Roman"/>
                        </a:rPr>
                        <a:t>C</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814">
                <a:tc>
                  <a:txBody>
                    <a:bodyPr/>
                    <a:lstStyle/>
                    <a:p>
                      <a:pPr algn="ctr">
                        <a:lnSpc>
                          <a:spcPct val="115000"/>
                        </a:lnSpc>
                        <a:spcAft>
                          <a:spcPts val="0"/>
                        </a:spcAft>
                      </a:pPr>
                      <a:r>
                        <a:rPr lang="en-GB" sz="1600">
                          <a:solidFill>
                            <a:srgbClr val="000000"/>
                          </a:solidFill>
                          <a:latin typeface="Calibri"/>
                          <a:ea typeface="Times New Roman"/>
                          <a:cs typeface="Times New Roman"/>
                        </a:rPr>
                        <a:t>0</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solidFill>
                            <a:srgbClr val="000000"/>
                          </a:solidFill>
                          <a:latin typeface="Calibri"/>
                          <a:ea typeface="Times New Roman"/>
                          <a:cs typeface="Times New Roman"/>
                        </a:rPr>
                        <a:t>71.8</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solidFill>
                            <a:srgbClr val="000000"/>
                          </a:solidFill>
                          <a:latin typeface="Calibri"/>
                          <a:ea typeface="Times New Roman"/>
                          <a:cs typeface="Times New Roman"/>
                        </a:rPr>
                        <a:t>63.1</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smtClean="0">
                          <a:solidFill>
                            <a:srgbClr val="000000"/>
                          </a:solidFill>
                          <a:latin typeface="Calibri"/>
                          <a:ea typeface="Times New Roman"/>
                          <a:cs typeface="Times New Roman"/>
                        </a:rPr>
                        <a:t>88%</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814">
                <a:tc>
                  <a:txBody>
                    <a:bodyPr/>
                    <a:lstStyle/>
                    <a:p>
                      <a:pPr algn="ctr">
                        <a:lnSpc>
                          <a:spcPct val="115000"/>
                        </a:lnSpc>
                        <a:spcAft>
                          <a:spcPts val="0"/>
                        </a:spcAft>
                      </a:pPr>
                      <a:r>
                        <a:rPr lang="en-GB" sz="1600">
                          <a:solidFill>
                            <a:srgbClr val="000000"/>
                          </a:solidFill>
                          <a:latin typeface="Calibri"/>
                          <a:ea typeface="Times New Roman"/>
                          <a:cs typeface="Times New Roman"/>
                        </a:rPr>
                        <a:t>10</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solidFill>
                            <a:srgbClr val="000000"/>
                          </a:solidFill>
                          <a:latin typeface="Calibri"/>
                          <a:ea typeface="Times New Roman"/>
                          <a:cs typeface="Times New Roman"/>
                        </a:rPr>
                        <a:t>63.2</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solidFill>
                            <a:srgbClr val="000000"/>
                          </a:solidFill>
                          <a:latin typeface="Calibri"/>
                          <a:ea typeface="Times New Roman"/>
                          <a:cs typeface="Times New Roman"/>
                        </a:rPr>
                        <a:t>52.8</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smtClean="0">
                          <a:solidFill>
                            <a:srgbClr val="000000"/>
                          </a:solidFill>
                          <a:latin typeface="Calibri"/>
                          <a:ea typeface="Times New Roman"/>
                          <a:cs typeface="Times New Roman"/>
                        </a:rPr>
                        <a:t>84%</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814">
                <a:tc>
                  <a:txBody>
                    <a:bodyPr/>
                    <a:lstStyle/>
                    <a:p>
                      <a:pPr algn="ctr">
                        <a:lnSpc>
                          <a:spcPct val="115000"/>
                        </a:lnSpc>
                        <a:spcAft>
                          <a:spcPts val="0"/>
                        </a:spcAft>
                      </a:pPr>
                      <a:r>
                        <a:rPr lang="en-GB" sz="1600">
                          <a:solidFill>
                            <a:srgbClr val="000000"/>
                          </a:solidFill>
                          <a:latin typeface="Calibri"/>
                          <a:ea typeface="Times New Roman"/>
                          <a:cs typeface="Times New Roman"/>
                        </a:rPr>
                        <a:t>20</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solidFill>
                            <a:srgbClr val="000000"/>
                          </a:solidFill>
                          <a:latin typeface="Calibri"/>
                          <a:ea typeface="Times New Roman"/>
                          <a:cs typeface="Times New Roman"/>
                        </a:rPr>
                        <a:t>50.9</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solidFill>
                            <a:srgbClr val="000000"/>
                          </a:solidFill>
                          <a:latin typeface="Calibri"/>
                          <a:ea typeface="Times New Roman"/>
                          <a:cs typeface="Times New Roman"/>
                        </a:rPr>
                        <a:t>39.6</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smtClean="0">
                          <a:solidFill>
                            <a:srgbClr val="000000"/>
                          </a:solidFill>
                          <a:latin typeface="Calibri"/>
                          <a:ea typeface="Times New Roman"/>
                          <a:cs typeface="Times New Roman"/>
                        </a:rPr>
                        <a:t>78%</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814">
                <a:tc>
                  <a:txBody>
                    <a:bodyPr/>
                    <a:lstStyle/>
                    <a:p>
                      <a:pPr algn="ctr">
                        <a:lnSpc>
                          <a:spcPct val="115000"/>
                        </a:lnSpc>
                        <a:spcAft>
                          <a:spcPts val="0"/>
                        </a:spcAft>
                      </a:pPr>
                      <a:r>
                        <a:rPr lang="en-GB" sz="1600" dirty="0">
                          <a:solidFill>
                            <a:srgbClr val="000000"/>
                          </a:solidFill>
                          <a:latin typeface="Calibri"/>
                          <a:ea typeface="Times New Roman"/>
                          <a:cs typeface="Times New Roman"/>
                        </a:rPr>
                        <a:t>30</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solidFill>
                            <a:srgbClr val="000000"/>
                          </a:solidFill>
                          <a:latin typeface="Calibri"/>
                          <a:ea typeface="Times New Roman"/>
                          <a:cs typeface="Times New Roman"/>
                        </a:rPr>
                        <a:t>39.1</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solidFill>
                            <a:srgbClr val="000000"/>
                          </a:solidFill>
                          <a:latin typeface="Calibri"/>
                          <a:ea typeface="Times New Roman"/>
                          <a:cs typeface="Times New Roman"/>
                        </a:rPr>
                        <a:t>27.1</a:t>
                      </a:r>
                      <a:endParaRPr lang="en-GB"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smtClean="0">
                          <a:solidFill>
                            <a:srgbClr val="000000"/>
                          </a:solidFill>
                          <a:latin typeface="Calibri"/>
                          <a:ea typeface="Times New Roman"/>
                          <a:cs typeface="Times New Roman"/>
                        </a:rPr>
                        <a:t>69%</a:t>
                      </a:r>
                      <a:endParaRPr lang="en-GB"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2659051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Contents</a:t>
            </a:r>
            <a:endParaRPr lang="en-US"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2</a:t>
            </a:fld>
            <a:endParaRPr lang="en-US"/>
          </a:p>
        </p:txBody>
      </p:sp>
      <p:graphicFrame>
        <p:nvGraphicFramePr>
          <p:cNvPr id="6" name="Diagram 5"/>
          <p:cNvGraphicFramePr/>
          <p:nvPr>
            <p:extLst>
              <p:ext uri="{D42A27DB-BD31-4B8C-83A1-F6EECF244321}">
                <p14:modId xmlns:p14="http://schemas.microsoft.com/office/powerpoint/2010/main" val="3640238323"/>
              </p:ext>
            </p:extLst>
          </p:nvPr>
        </p:nvGraphicFramePr>
        <p:xfrm>
          <a:off x="1492469" y="9380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ooter Placeholder 7"/>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6087588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63862" cy="1143000"/>
          </a:xfrm>
        </p:spPr>
        <p:txBody>
          <a:bodyPr/>
          <a:lstStyle/>
          <a:p>
            <a:r>
              <a:rPr lang="en-US" dirty="0" smtClean="0"/>
              <a:t>Mechanical Measurements</a:t>
            </a:r>
            <a:endParaRPr lang="en-US" dirty="0"/>
          </a:p>
        </p:txBody>
      </p:sp>
      <p:sp>
        <p:nvSpPr>
          <p:cNvPr id="9" name="Content Placeholder 8"/>
          <p:cNvSpPr>
            <a:spLocks noGrp="1"/>
          </p:cNvSpPr>
          <p:nvPr>
            <p:ph idx="1"/>
          </p:nvPr>
        </p:nvSpPr>
        <p:spPr>
          <a:xfrm>
            <a:off x="457200" y="1358314"/>
            <a:ext cx="8229600" cy="2992969"/>
          </a:xfrm>
        </p:spPr>
        <p:txBody>
          <a:bodyPr>
            <a:normAutofit fontScale="92500" lnSpcReduction="20000"/>
          </a:bodyPr>
          <a:lstStyle/>
          <a:p>
            <a:r>
              <a:rPr lang="en-GB" dirty="0" smtClean="0"/>
              <a:t>Modulus measurements on CFRP low stress and to fracture</a:t>
            </a:r>
          </a:p>
          <a:p>
            <a:r>
              <a:rPr lang="en-GB" dirty="0" smtClean="0"/>
              <a:t>Modulus measurements on foams</a:t>
            </a:r>
          </a:p>
          <a:p>
            <a:pPr lvl="1"/>
            <a:r>
              <a:rPr lang="en-GB" dirty="0"/>
              <a:t>T</a:t>
            </a:r>
            <a:r>
              <a:rPr lang="en-GB" dirty="0" smtClean="0"/>
              <a:t>ension, compression and shear</a:t>
            </a:r>
          </a:p>
          <a:p>
            <a:r>
              <a:rPr lang="en-GB" dirty="0" smtClean="0"/>
              <a:t>3-point bend tests on face sheet/core/face sheet sandwiches</a:t>
            </a:r>
          </a:p>
          <a:p>
            <a:r>
              <a:rPr lang="en-GB" dirty="0" smtClean="0"/>
              <a:t>Fibre Properties</a:t>
            </a:r>
          </a:p>
        </p:txBody>
      </p:sp>
      <p:sp>
        <p:nvSpPr>
          <p:cNvPr id="7" name="Date Placeholder 6"/>
          <p:cNvSpPr>
            <a:spLocks noGrp="1"/>
          </p:cNvSpPr>
          <p:nvPr>
            <p:ph type="dt" sz="half" idx="10"/>
          </p:nvPr>
        </p:nvSpPr>
        <p:spPr/>
        <p:txBody>
          <a:bodyPr/>
          <a:lstStyle/>
          <a:p>
            <a:r>
              <a:rPr lang="en-US" smtClean="0"/>
              <a:t>19/06/2013</a:t>
            </a:r>
            <a:endParaRPr lang="en-US"/>
          </a:p>
        </p:txBody>
      </p:sp>
      <p:sp>
        <p:nvSpPr>
          <p:cNvPr id="8" name="Slide Number Placeholder 7"/>
          <p:cNvSpPr>
            <a:spLocks noGrp="1"/>
          </p:cNvSpPr>
          <p:nvPr>
            <p:ph type="sldNum" sz="quarter" idx="12"/>
          </p:nvPr>
        </p:nvSpPr>
        <p:spPr/>
        <p:txBody>
          <a:bodyPr/>
          <a:lstStyle/>
          <a:p>
            <a:fld id="{E93BF9F8-233A-AF46-9F73-0116EA506460}" type="slidenum">
              <a:rPr lang="en-US" smtClean="0"/>
              <a:t>20</a:t>
            </a:fld>
            <a:endParaRPr lang="en-US"/>
          </a:p>
        </p:txBody>
      </p:sp>
      <p:grpSp>
        <p:nvGrpSpPr>
          <p:cNvPr id="6" name="Group 5"/>
          <p:cNvGrpSpPr/>
          <p:nvPr/>
        </p:nvGrpSpPr>
        <p:grpSpPr>
          <a:xfrm>
            <a:off x="7041931" y="202394"/>
            <a:ext cx="2102069" cy="1215244"/>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graphicFrame>
        <p:nvGraphicFramePr>
          <p:cNvPr id="12" name="Table 11"/>
          <p:cNvGraphicFramePr>
            <a:graphicFrameLocks noGrp="1"/>
          </p:cNvGraphicFramePr>
          <p:nvPr>
            <p:extLst>
              <p:ext uri="{D42A27DB-BD31-4B8C-83A1-F6EECF244321}">
                <p14:modId xmlns:p14="http://schemas.microsoft.com/office/powerpoint/2010/main" val="3890158161"/>
              </p:ext>
            </p:extLst>
          </p:nvPr>
        </p:nvGraphicFramePr>
        <p:xfrm>
          <a:off x="1713186" y="4403244"/>
          <a:ext cx="6096000" cy="165608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GB" dirty="0" smtClean="0"/>
                        <a:t>Fibre</a:t>
                      </a:r>
                      <a:endParaRPr lang="en-GB" dirty="0"/>
                    </a:p>
                  </a:txBody>
                  <a:tcPr/>
                </a:tc>
                <a:tc>
                  <a:txBody>
                    <a:bodyPr/>
                    <a:lstStyle/>
                    <a:p>
                      <a:pPr algn="ctr"/>
                      <a:r>
                        <a:rPr lang="en-GB" dirty="0" smtClean="0"/>
                        <a:t>Tensile Modulus</a:t>
                      </a:r>
                    </a:p>
                    <a:p>
                      <a:pPr algn="ctr"/>
                      <a:r>
                        <a:rPr lang="en-GB" dirty="0" smtClean="0"/>
                        <a:t>(</a:t>
                      </a:r>
                      <a:r>
                        <a:rPr lang="en-GB" dirty="0" err="1" smtClean="0"/>
                        <a:t>GPa</a:t>
                      </a:r>
                      <a:r>
                        <a:rPr lang="en-GB" dirty="0" smtClean="0"/>
                        <a:t>)</a:t>
                      </a:r>
                      <a:endParaRPr lang="en-GB" dirty="0"/>
                    </a:p>
                  </a:txBody>
                  <a:tcPr/>
                </a:tc>
                <a:tc>
                  <a:txBody>
                    <a:bodyPr/>
                    <a:lstStyle/>
                    <a:p>
                      <a:pPr algn="ctr"/>
                      <a:r>
                        <a:rPr lang="en-GB" dirty="0" smtClean="0"/>
                        <a:t>Tensile</a:t>
                      </a:r>
                      <a:r>
                        <a:rPr lang="en-GB" baseline="0" dirty="0" smtClean="0"/>
                        <a:t> Strength (</a:t>
                      </a:r>
                      <a:r>
                        <a:rPr lang="en-GB" baseline="0" dirty="0" err="1" smtClean="0"/>
                        <a:t>MPa</a:t>
                      </a:r>
                      <a:r>
                        <a:rPr lang="en-GB" baseline="0" dirty="0" smtClean="0"/>
                        <a:t>)</a:t>
                      </a:r>
                      <a:endParaRPr lang="en-GB" dirty="0"/>
                    </a:p>
                  </a:txBody>
                  <a:tcPr/>
                </a:tc>
                <a:tc>
                  <a:txBody>
                    <a:bodyPr/>
                    <a:lstStyle/>
                    <a:p>
                      <a:pPr algn="ctr"/>
                      <a:r>
                        <a:rPr lang="en-GB" dirty="0" smtClean="0"/>
                        <a:t>Elongation at Failure (%)</a:t>
                      </a:r>
                      <a:endParaRPr lang="en-GB" dirty="0"/>
                    </a:p>
                  </a:txBody>
                  <a:tcPr/>
                </a:tc>
              </a:tr>
              <a:tr h="370840">
                <a:tc>
                  <a:txBody>
                    <a:bodyPr/>
                    <a:lstStyle/>
                    <a:p>
                      <a:pPr algn="ctr"/>
                      <a:r>
                        <a:rPr lang="en-GB" dirty="0" smtClean="0"/>
                        <a:t>K13D2U</a:t>
                      </a:r>
                      <a:endParaRPr lang="en-GB" dirty="0"/>
                    </a:p>
                  </a:txBody>
                  <a:tcPr/>
                </a:tc>
                <a:tc>
                  <a:txBody>
                    <a:bodyPr/>
                    <a:lstStyle/>
                    <a:p>
                      <a:pPr algn="ctr"/>
                      <a:r>
                        <a:rPr lang="en-GB" dirty="0" smtClean="0"/>
                        <a:t>930</a:t>
                      </a:r>
                      <a:endParaRPr lang="en-GB" dirty="0"/>
                    </a:p>
                  </a:txBody>
                  <a:tcPr/>
                </a:tc>
                <a:tc>
                  <a:txBody>
                    <a:bodyPr/>
                    <a:lstStyle/>
                    <a:p>
                      <a:pPr algn="ctr"/>
                      <a:r>
                        <a:rPr lang="en-GB" dirty="0" smtClean="0"/>
                        <a:t>3690</a:t>
                      </a:r>
                      <a:endParaRPr lang="en-GB" dirty="0"/>
                    </a:p>
                  </a:txBody>
                  <a:tcPr/>
                </a:tc>
                <a:tc>
                  <a:txBody>
                    <a:bodyPr/>
                    <a:lstStyle/>
                    <a:p>
                      <a:pPr algn="ctr"/>
                      <a:r>
                        <a:rPr lang="en-GB" dirty="0" smtClean="0"/>
                        <a:t>0.4</a:t>
                      </a:r>
                      <a:endParaRPr lang="en-GB" dirty="0"/>
                    </a:p>
                  </a:txBody>
                  <a:tcPr/>
                </a:tc>
              </a:tr>
              <a:tr h="370840">
                <a:tc>
                  <a:txBody>
                    <a:bodyPr/>
                    <a:lstStyle/>
                    <a:p>
                      <a:pPr algn="ctr"/>
                      <a:r>
                        <a:rPr lang="en-GB" dirty="0" smtClean="0"/>
                        <a:t>K13C2U</a:t>
                      </a:r>
                      <a:endParaRPr lang="en-GB" dirty="0"/>
                    </a:p>
                  </a:txBody>
                  <a:tcPr/>
                </a:tc>
                <a:tc>
                  <a:txBody>
                    <a:bodyPr/>
                    <a:lstStyle/>
                    <a:p>
                      <a:pPr algn="ctr"/>
                      <a:r>
                        <a:rPr lang="en-GB" dirty="0" smtClean="0"/>
                        <a:t>903</a:t>
                      </a:r>
                      <a:endParaRPr lang="en-GB" dirty="0"/>
                    </a:p>
                  </a:txBody>
                  <a:tcPr/>
                </a:tc>
                <a:tc>
                  <a:txBody>
                    <a:bodyPr/>
                    <a:lstStyle/>
                    <a:p>
                      <a:pPr algn="ctr"/>
                      <a:r>
                        <a:rPr lang="en-GB" dirty="0" smtClean="0"/>
                        <a:t>3818</a:t>
                      </a:r>
                      <a:endParaRPr lang="en-GB" dirty="0"/>
                    </a:p>
                  </a:txBody>
                  <a:tcPr/>
                </a:tc>
                <a:tc>
                  <a:txBody>
                    <a:bodyPr/>
                    <a:lstStyle/>
                    <a:p>
                      <a:pPr algn="ctr"/>
                      <a:r>
                        <a:rPr lang="en-GB" dirty="0" smtClean="0"/>
                        <a:t>2</a:t>
                      </a:r>
                      <a:endParaRPr lang="en-GB" dirty="0"/>
                    </a:p>
                  </a:txBody>
                  <a:tcPr/>
                </a:tc>
              </a:tr>
            </a:tbl>
          </a:graphicData>
        </a:graphic>
      </p:graphicFrame>
      <p:sp>
        <p:nvSpPr>
          <p:cNvPr id="3" name="Footer Placeholder 2"/>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499517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6873766" cy="1094445"/>
          </a:xfrm>
        </p:spPr>
        <p:txBody>
          <a:bodyPr>
            <a:normAutofit fontScale="90000"/>
          </a:bodyPr>
          <a:lstStyle/>
          <a:p>
            <a:r>
              <a:rPr lang="en-GB" dirty="0" smtClean="0"/>
              <a:t>CFRP tensile tests at low strain</a:t>
            </a:r>
            <a:endParaRPr lang="en-US" dirty="0"/>
          </a:p>
        </p:txBody>
      </p:sp>
      <p:sp>
        <p:nvSpPr>
          <p:cNvPr id="3" name="Content Placeholder 2"/>
          <p:cNvSpPr>
            <a:spLocks noGrp="1"/>
          </p:cNvSpPr>
          <p:nvPr>
            <p:ph idx="1"/>
          </p:nvPr>
        </p:nvSpPr>
        <p:spPr>
          <a:xfrm>
            <a:off x="457200" y="977463"/>
            <a:ext cx="8229600" cy="2869323"/>
          </a:xfrm>
        </p:spPr>
        <p:txBody>
          <a:bodyPr>
            <a:normAutofit fontScale="77500" lnSpcReduction="20000"/>
          </a:bodyPr>
          <a:lstStyle/>
          <a:p>
            <a:r>
              <a:rPr lang="en-US" dirty="0" smtClean="0"/>
              <a:t>Difficult measurement - use linear bearing jig</a:t>
            </a:r>
          </a:p>
          <a:p>
            <a:pPr lvl="1"/>
            <a:r>
              <a:rPr lang="en-US" dirty="0" smtClean="0"/>
              <a:t>Removed twist</a:t>
            </a:r>
          </a:p>
          <a:p>
            <a:pPr lvl="1"/>
            <a:r>
              <a:rPr lang="en-US" dirty="0" smtClean="0"/>
              <a:t>Dog-bone sample shape </a:t>
            </a:r>
          </a:p>
          <a:p>
            <a:r>
              <a:rPr lang="en-US" dirty="0" smtClean="0"/>
              <a:t>Technique</a:t>
            </a:r>
          </a:p>
          <a:p>
            <a:pPr lvl="1"/>
            <a:r>
              <a:rPr lang="en-US" dirty="0" smtClean="0"/>
              <a:t>Video Extensometer system to measure strain</a:t>
            </a:r>
          </a:p>
          <a:p>
            <a:pPr lvl="1"/>
            <a:r>
              <a:rPr lang="en-US" dirty="0" smtClean="0"/>
              <a:t>Conventional universal testing machine to apply and measure stress</a:t>
            </a:r>
          </a:p>
          <a:p>
            <a:r>
              <a:rPr lang="en-US" dirty="0" smtClean="0"/>
              <a:t>Essentially looking for low strain </a:t>
            </a:r>
            <a:r>
              <a:rPr lang="en-US" dirty="0" smtClean="0"/>
              <a:t>non-linearity</a:t>
            </a:r>
            <a:endParaRPr lang="en-US" dirty="0" smtClean="0"/>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4208184704"/>
              </p:ext>
            </p:extLst>
          </p:nvPr>
        </p:nvGraphicFramePr>
        <p:xfrm>
          <a:off x="636291" y="4086272"/>
          <a:ext cx="7862557" cy="2194560"/>
        </p:xfrm>
        <a:graphic>
          <a:graphicData uri="http://schemas.openxmlformats.org/drawingml/2006/table">
            <a:tbl>
              <a:tblPr firstRow="1" bandRow="1">
                <a:tableStyleId>{B301B821-A1FF-4177-AEE7-76D212191A09}</a:tableStyleId>
              </a:tblPr>
              <a:tblGrid>
                <a:gridCol w="4928937"/>
                <a:gridCol w="1355834"/>
                <a:gridCol w="1577786"/>
              </a:tblGrid>
              <a:tr h="574326">
                <a:tc>
                  <a:txBody>
                    <a:bodyPr/>
                    <a:lstStyle/>
                    <a:p>
                      <a:r>
                        <a:rPr lang="en-US" dirty="0" smtClean="0"/>
                        <a:t>Sample</a:t>
                      </a:r>
                      <a:endParaRPr lang="en-US" dirty="0"/>
                    </a:p>
                  </a:txBody>
                  <a:tcPr/>
                </a:tc>
                <a:tc>
                  <a:txBody>
                    <a:bodyPr/>
                    <a:lstStyle/>
                    <a:p>
                      <a:pPr algn="ctr"/>
                      <a:r>
                        <a:rPr lang="en-US" dirty="0" smtClean="0"/>
                        <a:t>Modulus</a:t>
                      </a:r>
                      <a:r>
                        <a:rPr lang="en-US" baseline="0" dirty="0" smtClean="0"/>
                        <a:t> low strain</a:t>
                      </a:r>
                    </a:p>
                    <a:p>
                      <a:pPr algn="ctr"/>
                      <a:r>
                        <a:rPr lang="en-US" baseline="0" dirty="0" smtClean="0"/>
                        <a:t>(</a:t>
                      </a:r>
                      <a:r>
                        <a:rPr lang="en-US" baseline="0" dirty="0" err="1" smtClean="0"/>
                        <a:t>GPa</a:t>
                      </a:r>
                      <a:r>
                        <a:rPr lang="en-US" baseline="0" dirty="0" smtClean="0"/>
                        <a:t>)</a:t>
                      </a:r>
                      <a:endParaRPr lang="en-US" dirty="0"/>
                    </a:p>
                  </a:txBody>
                  <a:tcPr/>
                </a:tc>
                <a:tc>
                  <a:txBody>
                    <a:bodyPr/>
                    <a:lstStyle/>
                    <a:p>
                      <a:pPr algn="ctr"/>
                      <a:r>
                        <a:rPr lang="en-US" dirty="0" smtClean="0"/>
                        <a:t>High strain Modulus</a:t>
                      </a:r>
                    </a:p>
                    <a:p>
                      <a:pPr algn="ctr"/>
                      <a:r>
                        <a:rPr lang="en-US" dirty="0" smtClean="0"/>
                        <a:t>(</a:t>
                      </a:r>
                      <a:r>
                        <a:rPr lang="en-US" dirty="0" err="1" smtClean="0"/>
                        <a:t>GPa</a:t>
                      </a:r>
                      <a:r>
                        <a:rPr lang="en-US" dirty="0" smtClean="0"/>
                        <a:t>)</a:t>
                      </a:r>
                      <a:endParaRPr lang="en-US" dirty="0"/>
                    </a:p>
                  </a:txBody>
                  <a:tcPr/>
                </a:tc>
              </a:tr>
              <a:tr h="402028">
                <a:tc>
                  <a:txBody>
                    <a:bodyPr/>
                    <a:lstStyle/>
                    <a:p>
                      <a:r>
                        <a:rPr lang="en-US" dirty="0" smtClean="0"/>
                        <a:t>0/60/-60</a:t>
                      </a:r>
                    </a:p>
                    <a:p>
                      <a:r>
                        <a:rPr lang="en-US" dirty="0" smtClean="0"/>
                        <a:t>SCT </a:t>
                      </a:r>
                      <a:r>
                        <a:rPr lang="en-US" dirty="0" smtClean="0"/>
                        <a:t>Barrel sample (high strain from</a:t>
                      </a:r>
                      <a:r>
                        <a:rPr lang="en-US" baseline="0" dirty="0" smtClean="0"/>
                        <a:t> SCT build)</a:t>
                      </a:r>
                      <a:endParaRPr lang="en-US" dirty="0"/>
                    </a:p>
                  </a:txBody>
                  <a:tcPr/>
                </a:tc>
                <a:tc>
                  <a:txBody>
                    <a:bodyPr/>
                    <a:lstStyle/>
                    <a:p>
                      <a:pPr algn="ctr"/>
                      <a:r>
                        <a:rPr lang="en-US" dirty="0" smtClean="0"/>
                        <a:t>109</a:t>
                      </a:r>
                      <a:endParaRPr lang="en-US" dirty="0"/>
                    </a:p>
                  </a:txBody>
                  <a:tcPr/>
                </a:tc>
                <a:tc>
                  <a:txBody>
                    <a:bodyPr/>
                    <a:lstStyle/>
                    <a:p>
                      <a:pPr algn="ctr"/>
                      <a:r>
                        <a:rPr lang="en-US" dirty="0" smtClean="0"/>
                        <a:t>114</a:t>
                      </a:r>
                      <a:endParaRPr lang="en-US" dirty="0"/>
                    </a:p>
                  </a:txBody>
                  <a:tcPr/>
                </a:tc>
              </a:tr>
              <a:tr h="432933">
                <a:tc>
                  <a:txBody>
                    <a:bodyPr/>
                    <a:lstStyle/>
                    <a:p>
                      <a:r>
                        <a:rPr lang="en-US" dirty="0" smtClean="0"/>
                        <a:t>90-0-90</a:t>
                      </a:r>
                      <a:r>
                        <a:rPr lang="en-US" baseline="0" dirty="0" smtClean="0"/>
                        <a:t> US sample</a:t>
                      </a:r>
                    </a:p>
                    <a:p>
                      <a:r>
                        <a:rPr lang="en-US" dirty="0" smtClean="0"/>
                        <a:t>RS-3C/K13C2U FAW=168gsm, 32% resin content</a:t>
                      </a:r>
                      <a:endParaRPr lang="en-US" dirty="0"/>
                    </a:p>
                  </a:txBody>
                  <a:tcPr/>
                </a:tc>
                <a:tc>
                  <a:txBody>
                    <a:bodyPr/>
                    <a:lstStyle/>
                    <a:p>
                      <a:pPr algn="ctr"/>
                      <a:r>
                        <a:rPr lang="en-US" dirty="0" smtClean="0"/>
                        <a:t>126</a:t>
                      </a:r>
                      <a:endParaRPr lang="en-US" dirty="0"/>
                    </a:p>
                  </a:txBody>
                  <a:tcPr/>
                </a:tc>
                <a:tc>
                  <a:txBody>
                    <a:bodyPr/>
                    <a:lstStyle/>
                    <a:p>
                      <a:pPr algn="ctr"/>
                      <a:r>
                        <a:rPr lang="en-US" dirty="0" smtClean="0"/>
                        <a:t>125</a:t>
                      </a:r>
                      <a:endParaRPr lang="en-US" dirty="0"/>
                    </a:p>
                  </a:txBody>
                  <a:tcPr/>
                </a:tc>
              </a:tr>
            </a:tbl>
          </a:graphicData>
        </a:graphic>
      </p:graphicFrame>
      <p:sp>
        <p:nvSpPr>
          <p:cNvPr id="5" name="Date Placeholder 4"/>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968165E8-F0EF-374D-A1EA-BD6B05C8DAE3}" type="slidenum">
              <a:rPr lang="en-US" smtClean="0"/>
              <a:pPr/>
              <a:t>21</a:t>
            </a:fld>
            <a:endParaRPr lang="en-US"/>
          </a:p>
        </p:txBody>
      </p:sp>
      <p:sp>
        <p:nvSpPr>
          <p:cNvPr id="7" name="Footer Placeholder 6"/>
          <p:cNvSpPr>
            <a:spLocks noGrp="1"/>
          </p:cNvSpPr>
          <p:nvPr>
            <p:ph type="ftr" sz="quarter" idx="11"/>
          </p:nvPr>
        </p:nvSpPr>
        <p:spPr/>
        <p:txBody>
          <a:bodyPr/>
          <a:lstStyle/>
          <a:p>
            <a:r>
              <a:rPr lang="en-GB" smtClean="0"/>
              <a:t>Forum on Tracking Detector Mechanics</a:t>
            </a:r>
            <a:endParaRPr lang="en-US"/>
          </a:p>
        </p:txBody>
      </p:sp>
      <p:grpSp>
        <p:nvGrpSpPr>
          <p:cNvPr id="8" name="Group 7"/>
          <p:cNvGrpSpPr/>
          <p:nvPr/>
        </p:nvGrpSpPr>
        <p:grpSpPr>
          <a:xfrm>
            <a:off x="7052832" y="2480"/>
            <a:ext cx="2102069" cy="1215244"/>
            <a:chOff x="0" y="2796235"/>
            <a:chExt cx="6096000" cy="647595"/>
          </a:xfrm>
        </p:grpSpPr>
        <p:sp>
          <p:nvSpPr>
            <p:cNvPr id="9" name="Rounded Rectangle 8"/>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1083841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468313" y="0"/>
            <a:ext cx="4813135" cy="1143000"/>
          </a:xfrm>
        </p:spPr>
        <p:txBody>
          <a:bodyPr/>
          <a:lstStyle/>
          <a:p>
            <a:pPr eaLnBrk="1" hangingPunct="1"/>
            <a:r>
              <a:rPr lang="en-GB" dirty="0" smtClean="0"/>
              <a:t>Results – K13D2U</a:t>
            </a:r>
            <a:endParaRPr lang="en-GB" dirty="0"/>
          </a:p>
        </p:txBody>
      </p:sp>
      <p:sp>
        <p:nvSpPr>
          <p:cNvPr id="1028" name="Content Placeholder 2"/>
          <p:cNvSpPr>
            <a:spLocks noGrp="1"/>
          </p:cNvSpPr>
          <p:nvPr>
            <p:ph idx="1"/>
          </p:nvPr>
        </p:nvSpPr>
        <p:spPr>
          <a:xfrm>
            <a:off x="468313" y="954832"/>
            <a:ext cx="5234907" cy="2466285"/>
          </a:xfrm>
        </p:spPr>
        <p:txBody>
          <a:bodyPr>
            <a:normAutofit/>
          </a:bodyPr>
          <a:lstStyle/>
          <a:p>
            <a:r>
              <a:rPr lang="en-GB" sz="2400" dirty="0" smtClean="0"/>
              <a:t>Test at 1mm/min displacement</a:t>
            </a:r>
          </a:p>
          <a:p>
            <a:pPr marL="0" indent="0">
              <a:buNone/>
            </a:pPr>
            <a:endParaRPr lang="en-GB" sz="2400" dirty="0" smtClean="0"/>
          </a:p>
          <a:p>
            <a:endParaRPr lang="en-GB" sz="2400" dirty="0" smtClean="0">
              <a:latin typeface="Calibri" charset="0"/>
            </a:endParaRPr>
          </a:p>
          <a:p>
            <a:endParaRPr lang="en-GB" sz="2400" dirty="0" smtClean="0">
              <a:latin typeface="Calibri" charset="0"/>
            </a:endParaRPr>
          </a:p>
          <a:p>
            <a:pPr marL="0" indent="0">
              <a:buNone/>
            </a:pPr>
            <a:endParaRPr lang="en-GB" sz="2400" dirty="0">
              <a:latin typeface="Calibri" charset="0"/>
            </a:endParaRPr>
          </a:p>
          <a:p>
            <a:pPr marL="0" indent="0" eaLnBrk="1" hangingPunct="1">
              <a:buNone/>
            </a:pPr>
            <a:endParaRPr lang="en-GB" sz="2400" dirty="0" smtClean="0"/>
          </a:p>
          <a:p>
            <a:pPr eaLnBrk="1" hangingPunct="1">
              <a:buFont typeface="Arial" charset="0"/>
              <a:buNone/>
            </a:pPr>
            <a:endParaRPr lang="en-GB" dirty="0"/>
          </a:p>
          <a:p>
            <a:pPr eaLnBrk="1" hangingPunct="1"/>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57909702"/>
              </p:ext>
            </p:extLst>
          </p:nvPr>
        </p:nvGraphicFramePr>
        <p:xfrm>
          <a:off x="958850" y="1499671"/>
          <a:ext cx="4511784" cy="1656080"/>
        </p:xfrm>
        <a:graphic>
          <a:graphicData uri="http://schemas.openxmlformats.org/drawingml/2006/table">
            <a:tbl>
              <a:tblPr firstRow="1" bandRow="1">
                <a:tableStyleId>{5C22544A-7EE6-4342-B048-85BDC9FD1C3A}</a:tableStyleId>
              </a:tblPr>
              <a:tblGrid>
                <a:gridCol w="1503928"/>
                <a:gridCol w="1503928"/>
                <a:gridCol w="1503928"/>
              </a:tblGrid>
              <a:tr h="370840">
                <a:tc>
                  <a:txBody>
                    <a:bodyPr/>
                    <a:lstStyle/>
                    <a:p>
                      <a:pPr algn="ctr"/>
                      <a:r>
                        <a:rPr lang="en-US" dirty="0" smtClean="0"/>
                        <a:t>Sample</a:t>
                      </a:r>
                      <a:endParaRPr lang="en-US" dirty="0"/>
                    </a:p>
                  </a:txBody>
                  <a:tcPr/>
                </a:tc>
                <a:tc>
                  <a:txBody>
                    <a:bodyPr/>
                    <a:lstStyle/>
                    <a:p>
                      <a:pPr algn="ctr"/>
                      <a:r>
                        <a:rPr lang="en-US" dirty="0" smtClean="0"/>
                        <a:t>Modulus</a:t>
                      </a:r>
                    </a:p>
                    <a:p>
                      <a:pPr algn="ctr"/>
                      <a:r>
                        <a:rPr lang="en-US" dirty="0" smtClean="0"/>
                        <a:t>(</a:t>
                      </a:r>
                      <a:r>
                        <a:rPr lang="en-US" dirty="0" err="1" smtClean="0"/>
                        <a:t>GPa</a:t>
                      </a:r>
                      <a:r>
                        <a:rPr lang="en-US" dirty="0" smtClean="0"/>
                        <a:t>)</a:t>
                      </a:r>
                      <a:endParaRPr lang="en-US" dirty="0"/>
                    </a:p>
                  </a:txBody>
                  <a:tcPr/>
                </a:tc>
                <a:tc>
                  <a:txBody>
                    <a:bodyPr/>
                    <a:lstStyle/>
                    <a:p>
                      <a:pPr algn="ctr"/>
                      <a:r>
                        <a:rPr lang="en-US" dirty="0" smtClean="0"/>
                        <a:t>Tensile strength</a:t>
                      </a:r>
                    </a:p>
                    <a:p>
                      <a:pPr algn="ctr"/>
                      <a:r>
                        <a:rPr lang="en-US" dirty="0" smtClean="0"/>
                        <a:t>(</a:t>
                      </a:r>
                      <a:r>
                        <a:rPr lang="en-US" dirty="0" err="1" smtClean="0"/>
                        <a:t>MPa</a:t>
                      </a:r>
                      <a:r>
                        <a:rPr lang="en-US" dirty="0" smtClean="0"/>
                        <a:t>)</a:t>
                      </a:r>
                      <a:endParaRPr lang="en-US" dirty="0"/>
                    </a:p>
                  </a:txBody>
                  <a:tcPr/>
                </a:tc>
              </a:tr>
              <a:tr h="370840">
                <a:tc>
                  <a:txBody>
                    <a:bodyPr/>
                    <a:lstStyle/>
                    <a:p>
                      <a:pPr algn="ctr"/>
                      <a:r>
                        <a:rPr lang="en-US" dirty="0" smtClean="0"/>
                        <a:t>0-90-0</a:t>
                      </a:r>
                      <a:endParaRPr lang="en-US" dirty="0"/>
                    </a:p>
                  </a:txBody>
                  <a:tcPr/>
                </a:tc>
                <a:tc>
                  <a:txBody>
                    <a:bodyPr/>
                    <a:lstStyle/>
                    <a:p>
                      <a:pPr algn="ctr"/>
                      <a:r>
                        <a:rPr lang="en-US" dirty="0" smtClean="0"/>
                        <a:t>310</a:t>
                      </a:r>
                      <a:endParaRPr lang="en-US" dirty="0"/>
                    </a:p>
                  </a:txBody>
                  <a:tcPr/>
                </a:tc>
                <a:tc>
                  <a:txBody>
                    <a:bodyPr/>
                    <a:lstStyle/>
                    <a:p>
                      <a:pPr algn="ctr"/>
                      <a:r>
                        <a:rPr lang="en-US" dirty="0" smtClean="0"/>
                        <a:t>946.7</a:t>
                      </a:r>
                      <a:endParaRPr lang="en-US" dirty="0"/>
                    </a:p>
                  </a:txBody>
                  <a:tcPr/>
                </a:tc>
              </a:tr>
              <a:tr h="370840">
                <a:tc>
                  <a:txBody>
                    <a:bodyPr/>
                    <a:lstStyle/>
                    <a:p>
                      <a:pPr algn="ctr"/>
                      <a:r>
                        <a:rPr lang="en-US" dirty="0" smtClean="0"/>
                        <a:t>90-0-90</a:t>
                      </a:r>
                      <a:endParaRPr lang="en-US" dirty="0"/>
                    </a:p>
                  </a:txBody>
                  <a:tcPr/>
                </a:tc>
                <a:tc>
                  <a:txBody>
                    <a:bodyPr/>
                    <a:lstStyle/>
                    <a:p>
                      <a:pPr algn="ctr"/>
                      <a:r>
                        <a:rPr lang="en-US" dirty="0" smtClean="0"/>
                        <a:t>163</a:t>
                      </a:r>
                      <a:endParaRPr lang="en-US" dirty="0"/>
                    </a:p>
                  </a:txBody>
                  <a:tcPr/>
                </a:tc>
                <a:tc>
                  <a:txBody>
                    <a:bodyPr/>
                    <a:lstStyle/>
                    <a:p>
                      <a:pPr algn="ctr"/>
                      <a:r>
                        <a:rPr lang="en-US" dirty="0" smtClean="0"/>
                        <a:t>400.7</a:t>
                      </a:r>
                      <a:endParaRPr lang="en-US" dirty="0"/>
                    </a:p>
                  </a:txBody>
                  <a:tcPr/>
                </a:tc>
              </a:tr>
            </a:tbl>
          </a:graphicData>
        </a:graphic>
      </p:graphicFrame>
      <p:sp>
        <p:nvSpPr>
          <p:cNvPr id="5" name="Date Placeholder 4"/>
          <p:cNvSpPr>
            <a:spLocks noGrp="1"/>
          </p:cNvSpPr>
          <p:nvPr>
            <p:ph type="dt" sz="half" idx="10"/>
          </p:nvPr>
        </p:nvSpPr>
        <p:spPr/>
        <p:txBody>
          <a:bodyPr/>
          <a:lstStyle/>
          <a:p>
            <a:r>
              <a:rPr lang="en-US" smtClean="0"/>
              <a:t>19/06/2013</a:t>
            </a:r>
            <a:endParaRPr lang="en-US"/>
          </a:p>
        </p:txBody>
      </p:sp>
      <p:sp>
        <p:nvSpPr>
          <p:cNvPr id="7" name="Slide Number Placeholder 6"/>
          <p:cNvSpPr>
            <a:spLocks noGrp="1"/>
          </p:cNvSpPr>
          <p:nvPr>
            <p:ph type="sldNum" sz="quarter" idx="12"/>
          </p:nvPr>
        </p:nvSpPr>
        <p:spPr/>
        <p:txBody>
          <a:bodyPr/>
          <a:lstStyle/>
          <a:p>
            <a:fld id="{968165E8-F0EF-374D-A1EA-BD6B05C8DAE3}" type="slidenum">
              <a:rPr lang="en-US" smtClean="0"/>
              <a:pPr/>
              <a:t>22</a:t>
            </a:fld>
            <a:endParaRPr lang="en-US"/>
          </a:p>
        </p:txBody>
      </p:sp>
      <p:sp>
        <p:nvSpPr>
          <p:cNvPr id="8" name="Footer Placeholder 7"/>
          <p:cNvSpPr>
            <a:spLocks noGrp="1"/>
          </p:cNvSpPr>
          <p:nvPr>
            <p:ph type="ftr" sz="quarter" idx="11"/>
          </p:nvPr>
        </p:nvSpPr>
        <p:spPr/>
        <p:txBody>
          <a:bodyPr/>
          <a:lstStyle/>
          <a:p>
            <a:r>
              <a:rPr lang="en-GB" smtClean="0"/>
              <a:t>Forum on Tracking Detector Mechanics</a:t>
            </a:r>
            <a:endParaRPr lang="en-US" dirty="0"/>
          </a:p>
        </p:txBody>
      </p:sp>
      <p:pic>
        <p:nvPicPr>
          <p:cNvPr id="9" name="Picture 5" descr="90 deg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8850" y="3275192"/>
            <a:ext cx="4070350"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6904" y="1467167"/>
            <a:ext cx="3352143" cy="446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p:nvGrpSpPr>
        <p:grpSpPr>
          <a:xfrm>
            <a:off x="6836978" y="116982"/>
            <a:ext cx="2102069" cy="1215244"/>
            <a:chOff x="0" y="2796235"/>
            <a:chExt cx="6096000" cy="647595"/>
          </a:xfrm>
        </p:grpSpPr>
        <p:sp>
          <p:nvSpPr>
            <p:cNvPr id="12" name="Rounded Rectangle 11"/>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34194002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5864772" cy="1143000"/>
          </a:xfrm>
        </p:spPr>
        <p:txBody>
          <a:bodyPr>
            <a:normAutofit fontScale="90000"/>
          </a:bodyPr>
          <a:lstStyle/>
          <a:p>
            <a:r>
              <a:rPr lang="en-US" dirty="0" smtClean="0"/>
              <a:t>Mechanical measurements on Foams</a:t>
            </a:r>
            <a:endParaRPr lang="en-US" dirty="0"/>
          </a:p>
        </p:txBody>
      </p:sp>
      <p:sp>
        <p:nvSpPr>
          <p:cNvPr id="3" name="Content Placeholder 2"/>
          <p:cNvSpPr>
            <a:spLocks noGrp="1"/>
          </p:cNvSpPr>
          <p:nvPr>
            <p:ph idx="1"/>
          </p:nvPr>
        </p:nvSpPr>
        <p:spPr>
          <a:xfrm>
            <a:off x="457200" y="1600200"/>
            <a:ext cx="4713025" cy="4525963"/>
          </a:xfrm>
        </p:spPr>
        <p:txBody>
          <a:bodyPr>
            <a:normAutofit fontScale="70000" lnSpcReduction="20000"/>
          </a:bodyPr>
          <a:lstStyle/>
          <a:p>
            <a:r>
              <a:rPr lang="en-US" dirty="0" smtClean="0"/>
              <a:t>Tension and compression</a:t>
            </a:r>
          </a:p>
          <a:p>
            <a:pPr lvl="1"/>
            <a:r>
              <a:rPr lang="en-US" dirty="0" smtClean="0"/>
              <a:t>Linear bearings jig to remove twist</a:t>
            </a:r>
          </a:p>
          <a:p>
            <a:pPr lvl="1"/>
            <a:r>
              <a:rPr lang="en-US" dirty="0" smtClean="0"/>
              <a:t>Uses dog-bone </a:t>
            </a:r>
            <a:r>
              <a:rPr lang="en-US" dirty="0" smtClean="0"/>
              <a:t>samples</a:t>
            </a:r>
          </a:p>
          <a:p>
            <a:pPr marL="457200" lvl="1" indent="0">
              <a:buNone/>
            </a:pPr>
            <a:endParaRPr lang="en-US" dirty="0" smtClean="0"/>
          </a:p>
          <a:p>
            <a:r>
              <a:rPr lang="en-US" dirty="0" smtClean="0"/>
              <a:t>Shear modules according to BS ISO 1827:2007 for Rubber and </a:t>
            </a:r>
            <a:r>
              <a:rPr lang="en-US" dirty="0" smtClean="0"/>
              <a:t>thermoplastic</a:t>
            </a:r>
          </a:p>
          <a:p>
            <a:pPr marL="0" indent="0">
              <a:buNone/>
            </a:pPr>
            <a:endParaRPr lang="en-US" dirty="0" smtClean="0"/>
          </a:p>
          <a:p>
            <a:r>
              <a:rPr lang="en-US" dirty="0" smtClean="0"/>
              <a:t>Video Extensometer system to measure </a:t>
            </a:r>
            <a:r>
              <a:rPr lang="en-US" dirty="0" smtClean="0"/>
              <a:t>strain</a:t>
            </a:r>
          </a:p>
          <a:p>
            <a:pPr marL="0" indent="0">
              <a:buNone/>
            </a:pPr>
            <a:endParaRPr lang="en-US" dirty="0" smtClean="0"/>
          </a:p>
          <a:p>
            <a:r>
              <a:rPr lang="en-US" dirty="0" smtClean="0"/>
              <a:t>Conventional universal testing machine to apply and measure stress</a:t>
            </a:r>
          </a:p>
          <a:p>
            <a:endParaRPr lang="en-US" dirty="0"/>
          </a:p>
        </p:txBody>
      </p:sp>
      <p:pic>
        <p:nvPicPr>
          <p:cNvPr id="4" name="Picture 3" descr="E:\DCIM\100_FUJI\DSCF5426.JPG"/>
          <p:cNvPicPr>
            <a:picLocks noChangeAspect="1" noChangeArrowheads="1"/>
          </p:cNvPicPr>
          <p:nvPr/>
        </p:nvPicPr>
        <p:blipFill>
          <a:blip r:embed="rId2"/>
          <a:srcRect l="11694" b="16966"/>
          <a:stretch>
            <a:fillRect/>
          </a:stretch>
        </p:blipFill>
        <p:spPr bwMode="auto">
          <a:xfrm>
            <a:off x="5750555" y="1600200"/>
            <a:ext cx="2592024" cy="3250581"/>
          </a:xfrm>
          <a:prstGeom prst="rect">
            <a:avLst/>
          </a:prstGeom>
          <a:noFill/>
          <a:ln w="9525">
            <a:noFill/>
            <a:miter lim="800000"/>
            <a:headEnd/>
            <a:tailEnd/>
          </a:ln>
        </p:spPr>
      </p:pic>
      <p:pic>
        <p:nvPicPr>
          <p:cNvPr id="5" name="Picture 4"/>
          <p:cNvPicPr>
            <a:picLocks noChangeAspect="1"/>
          </p:cNvPicPr>
          <p:nvPr/>
        </p:nvPicPr>
        <p:blipFill>
          <a:blip r:embed="rId3"/>
          <a:srcRect l="15226" t="6687" r="15269" b="20747"/>
          <a:stretch>
            <a:fillRect/>
          </a:stretch>
        </p:blipFill>
        <p:spPr>
          <a:xfrm>
            <a:off x="5448124" y="4850781"/>
            <a:ext cx="3238676" cy="2007219"/>
          </a:xfrm>
          <a:prstGeom prst="rect">
            <a:avLst/>
          </a:prstGeom>
        </p:spPr>
      </p:pic>
      <p:sp>
        <p:nvSpPr>
          <p:cNvPr id="6" name="Date Placeholder 5"/>
          <p:cNvSpPr>
            <a:spLocks noGrp="1"/>
          </p:cNvSpPr>
          <p:nvPr>
            <p:ph type="dt" sz="half" idx="10"/>
          </p:nvPr>
        </p:nvSpPr>
        <p:spPr/>
        <p:txBody>
          <a:bodyPr/>
          <a:lstStyle/>
          <a:p>
            <a:r>
              <a:rPr lang="en-US" smtClean="0"/>
              <a:t>19/06/2013</a:t>
            </a:r>
            <a:endParaRPr lang="en-US" dirty="0"/>
          </a:p>
        </p:txBody>
      </p:sp>
      <p:sp>
        <p:nvSpPr>
          <p:cNvPr id="7" name="Slide Number Placeholder 6"/>
          <p:cNvSpPr>
            <a:spLocks noGrp="1"/>
          </p:cNvSpPr>
          <p:nvPr>
            <p:ph type="sldNum" sz="quarter" idx="12"/>
          </p:nvPr>
        </p:nvSpPr>
        <p:spPr/>
        <p:txBody>
          <a:bodyPr/>
          <a:lstStyle/>
          <a:p>
            <a:fld id="{3D25CFDB-4144-6145-86D3-3A66D33F479E}" type="slidenum">
              <a:rPr lang="en-US" smtClean="0"/>
              <a:pPr/>
              <a:t>23</a:t>
            </a:fld>
            <a:endParaRPr lang="en-US"/>
          </a:p>
        </p:txBody>
      </p:sp>
      <p:sp>
        <p:nvSpPr>
          <p:cNvPr id="8" name="Footer Placeholder 7"/>
          <p:cNvSpPr>
            <a:spLocks noGrp="1"/>
          </p:cNvSpPr>
          <p:nvPr>
            <p:ph type="ftr" sz="quarter" idx="11"/>
          </p:nvPr>
        </p:nvSpPr>
        <p:spPr/>
        <p:txBody>
          <a:bodyPr/>
          <a:lstStyle/>
          <a:p>
            <a:r>
              <a:rPr lang="en-GB" smtClean="0"/>
              <a:t>Forum on Tracking Detector Mechanics</a:t>
            </a:r>
            <a:endParaRPr lang="en-US"/>
          </a:p>
        </p:txBody>
      </p:sp>
      <p:grpSp>
        <p:nvGrpSpPr>
          <p:cNvPr id="9" name="Group 8"/>
          <p:cNvGrpSpPr/>
          <p:nvPr/>
        </p:nvGrpSpPr>
        <p:grpSpPr>
          <a:xfrm>
            <a:off x="7041931" y="61803"/>
            <a:ext cx="2102069" cy="1215244"/>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2341687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0671"/>
            <a:ext cx="6353503" cy="1029614"/>
          </a:xfrm>
        </p:spPr>
        <p:txBody>
          <a:bodyPr/>
          <a:lstStyle/>
          <a:p>
            <a:r>
              <a:rPr lang="en-US" dirty="0" err="1" smtClean="0"/>
              <a:t>PocoFoam</a:t>
            </a:r>
            <a:endParaRPr lang="en-US" dirty="0"/>
          </a:p>
        </p:txBody>
      </p:sp>
      <p:sp>
        <p:nvSpPr>
          <p:cNvPr id="3" name="Content Placeholder 2"/>
          <p:cNvSpPr>
            <a:spLocks noGrp="1"/>
          </p:cNvSpPr>
          <p:nvPr>
            <p:ph idx="1"/>
          </p:nvPr>
        </p:nvSpPr>
        <p:spPr>
          <a:xfrm>
            <a:off x="457200" y="4610145"/>
            <a:ext cx="8229600" cy="1811336"/>
          </a:xfrm>
        </p:spPr>
        <p:txBody>
          <a:bodyPr>
            <a:normAutofit lnSpcReduction="10000"/>
          </a:bodyPr>
          <a:lstStyle/>
          <a:p>
            <a:r>
              <a:rPr lang="en-US" dirty="0" smtClean="0"/>
              <a:t>Tension: </a:t>
            </a:r>
          </a:p>
          <a:p>
            <a:pPr lvl="1"/>
            <a:r>
              <a:rPr lang="en-US" dirty="0" smtClean="0"/>
              <a:t>Below 0.3MPa non-repeatable results</a:t>
            </a:r>
          </a:p>
          <a:p>
            <a:pPr lvl="1"/>
            <a:r>
              <a:rPr lang="en-US" dirty="0" smtClean="0"/>
              <a:t>At 0.6MPa plastic deformation takes place</a:t>
            </a:r>
          </a:p>
          <a:p>
            <a:pPr lvl="2"/>
            <a:r>
              <a:rPr lang="en-GB" sz="2000" dirty="0" smtClean="0"/>
              <a:t>Sample does not return to original size on release of stress</a:t>
            </a:r>
            <a:endParaRPr lang="en-US" sz="2000" dirty="0" smtClean="0"/>
          </a:p>
          <a:p>
            <a:pPr lvl="1"/>
            <a:endParaRPr lang="en-US" dirty="0"/>
          </a:p>
        </p:txBody>
      </p:sp>
      <p:pic>
        <p:nvPicPr>
          <p:cNvPr id="4" name="Picture 3"/>
          <p:cNvPicPr>
            <a:picLocks noChangeAspect="1"/>
          </p:cNvPicPr>
          <p:nvPr/>
        </p:nvPicPr>
        <p:blipFill>
          <a:blip r:embed="rId3"/>
          <a:srcRect l="27665" t="5955" r="23179" b="31324"/>
          <a:stretch>
            <a:fillRect/>
          </a:stretch>
        </p:blipFill>
        <p:spPr>
          <a:xfrm>
            <a:off x="5580993" y="1440196"/>
            <a:ext cx="3484179" cy="2711307"/>
          </a:xfrm>
          <a:prstGeom prst="rect">
            <a:avLst/>
          </a:prstGeom>
        </p:spPr>
      </p:pic>
      <p:pic>
        <p:nvPicPr>
          <p:cNvPr id="5" name="Picture 4"/>
          <p:cNvPicPr>
            <a:picLocks noChangeAspect="1"/>
          </p:cNvPicPr>
          <p:nvPr/>
        </p:nvPicPr>
        <p:blipFill>
          <a:blip r:embed="rId4"/>
          <a:srcRect l="23333" t="12029" r="18127" b="25701"/>
          <a:stretch>
            <a:fillRect/>
          </a:stretch>
        </p:blipFill>
        <p:spPr>
          <a:xfrm>
            <a:off x="253999" y="1440196"/>
            <a:ext cx="4910668" cy="3185715"/>
          </a:xfrm>
          <a:prstGeom prst="rect">
            <a:avLst/>
          </a:prstGeom>
        </p:spPr>
      </p:pic>
      <p:sp>
        <p:nvSpPr>
          <p:cNvPr id="6" name="Date Placeholder 5"/>
          <p:cNvSpPr>
            <a:spLocks noGrp="1"/>
          </p:cNvSpPr>
          <p:nvPr>
            <p:ph type="dt" sz="half" idx="10"/>
          </p:nvPr>
        </p:nvSpPr>
        <p:spPr/>
        <p:txBody>
          <a:bodyPr/>
          <a:lstStyle/>
          <a:p>
            <a:r>
              <a:rPr lang="en-US" smtClean="0"/>
              <a:t>19/06/2013</a:t>
            </a:r>
            <a:endParaRPr lang="en-US" dirty="0"/>
          </a:p>
        </p:txBody>
      </p:sp>
      <p:sp>
        <p:nvSpPr>
          <p:cNvPr id="7" name="Slide Number Placeholder 6"/>
          <p:cNvSpPr>
            <a:spLocks noGrp="1"/>
          </p:cNvSpPr>
          <p:nvPr>
            <p:ph type="sldNum" sz="quarter" idx="12"/>
          </p:nvPr>
        </p:nvSpPr>
        <p:spPr/>
        <p:txBody>
          <a:bodyPr/>
          <a:lstStyle/>
          <a:p>
            <a:fld id="{3D25CFDB-4144-6145-86D3-3A66D33F479E}" type="slidenum">
              <a:rPr lang="en-US" smtClean="0"/>
              <a:pPr/>
              <a:t>24</a:t>
            </a:fld>
            <a:endParaRPr lang="en-US"/>
          </a:p>
        </p:txBody>
      </p:sp>
      <p:sp>
        <p:nvSpPr>
          <p:cNvPr id="8" name="Footer Placeholder 7"/>
          <p:cNvSpPr>
            <a:spLocks noGrp="1"/>
          </p:cNvSpPr>
          <p:nvPr>
            <p:ph type="ftr" sz="quarter" idx="11"/>
          </p:nvPr>
        </p:nvSpPr>
        <p:spPr/>
        <p:txBody>
          <a:bodyPr/>
          <a:lstStyle/>
          <a:p>
            <a:r>
              <a:rPr lang="en-GB" smtClean="0"/>
              <a:t>Forum on Tracking Detector Mechanics</a:t>
            </a:r>
            <a:endParaRPr lang="en-US"/>
          </a:p>
        </p:txBody>
      </p:sp>
      <p:grpSp>
        <p:nvGrpSpPr>
          <p:cNvPr id="9" name="Group 8"/>
          <p:cNvGrpSpPr/>
          <p:nvPr/>
        </p:nvGrpSpPr>
        <p:grpSpPr>
          <a:xfrm>
            <a:off x="7041931" y="81348"/>
            <a:ext cx="2102069" cy="1215244"/>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638999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60216"/>
            <a:ext cx="6432331" cy="1143000"/>
          </a:xfrm>
        </p:spPr>
        <p:txBody>
          <a:bodyPr>
            <a:normAutofit fontScale="90000"/>
          </a:bodyPr>
          <a:lstStyle/>
          <a:p>
            <a:r>
              <a:rPr lang="en-US" dirty="0" err="1" smtClean="0"/>
              <a:t>PocoFoam</a:t>
            </a:r>
            <a:r>
              <a:rPr lang="en-US" dirty="0" smtClean="0"/>
              <a:t> Results Summary</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79543972"/>
              </p:ext>
            </p:extLst>
          </p:nvPr>
        </p:nvGraphicFramePr>
        <p:xfrm>
          <a:off x="1048607" y="1417638"/>
          <a:ext cx="7440825" cy="4892040"/>
        </p:xfrm>
        <a:graphic>
          <a:graphicData uri="http://schemas.openxmlformats.org/drawingml/2006/table">
            <a:tbl>
              <a:tblPr firstRow="1" bandRow="1">
                <a:tableStyleId>{5C22544A-7EE6-4342-B048-85BDC9FD1C3A}</a:tableStyleId>
              </a:tblPr>
              <a:tblGrid>
                <a:gridCol w="1647838"/>
                <a:gridCol w="1192720"/>
                <a:gridCol w="1223092"/>
                <a:gridCol w="1178043"/>
                <a:gridCol w="1099566"/>
                <a:gridCol w="1099566"/>
              </a:tblGrid>
              <a:tr h="370840">
                <a:tc rowSpan="2">
                  <a:txBody>
                    <a:bodyPr/>
                    <a:lstStyle/>
                    <a:p>
                      <a:pPr algn="ctr"/>
                      <a:r>
                        <a:rPr lang="en-US" dirty="0" smtClean="0"/>
                        <a:t>Test</a:t>
                      </a:r>
                    </a:p>
                  </a:txBody>
                  <a:tcPr anchor="ctr"/>
                </a:tc>
                <a:tc rowSpan="2">
                  <a:txBody>
                    <a:bodyPr/>
                    <a:lstStyle/>
                    <a:p>
                      <a:pPr algn="ctr"/>
                      <a:r>
                        <a:rPr lang="en-US" dirty="0" smtClean="0"/>
                        <a:t>Direction</a:t>
                      </a:r>
                      <a:endParaRPr lang="en-US" dirty="0"/>
                    </a:p>
                  </a:txBody>
                  <a:tcPr anchor="ctr"/>
                </a:tc>
                <a:tc gridSpan="2">
                  <a:txBody>
                    <a:bodyPr/>
                    <a:lstStyle/>
                    <a:p>
                      <a:pPr algn="ctr"/>
                      <a:r>
                        <a:rPr lang="en-US" dirty="0" smtClean="0"/>
                        <a:t>Poco08</a:t>
                      </a:r>
                    </a:p>
                    <a:p>
                      <a:pPr algn="ctr"/>
                      <a:r>
                        <a:rPr lang="en-US" dirty="0" smtClean="0"/>
                        <a:t>Densit</a:t>
                      </a:r>
                      <a:r>
                        <a:rPr lang="en-US" baseline="0" dirty="0" smtClean="0"/>
                        <a:t>y 0.56 </a:t>
                      </a:r>
                      <a:r>
                        <a:rPr kumimoji="0" lang="en-GB" sz="1800" u="none" strike="noStrike" cap="none" normalizeH="0" baseline="0" dirty="0" smtClean="0">
                          <a:ln>
                            <a:noFill/>
                          </a:ln>
                          <a:effectLst/>
                        </a:rPr>
                        <a:t>(gcm</a:t>
                      </a:r>
                      <a:r>
                        <a:rPr kumimoji="0" lang="en-GB" sz="1800" u="none" strike="noStrike" cap="none" normalizeH="0" baseline="30000" dirty="0" smtClean="0">
                          <a:ln>
                            <a:noFill/>
                          </a:ln>
                          <a:effectLst/>
                        </a:rPr>
                        <a:t>-3</a:t>
                      </a:r>
                      <a:r>
                        <a:rPr kumimoji="0" lang="en-GB" sz="1800" u="none" strike="noStrike" cap="none" normalizeH="0" baseline="0" dirty="0" smtClean="0">
                          <a:ln>
                            <a:noFill/>
                          </a:ln>
                          <a:effectLst/>
                        </a:rPr>
                        <a:t>)</a:t>
                      </a:r>
                      <a:endParaRPr lang="en-US" baseline="0" dirty="0" smtClean="0"/>
                    </a:p>
                  </a:txBody>
                  <a:tcPr/>
                </a:tc>
                <a:tc hMerge="1">
                  <a:txBody>
                    <a:bodyPr/>
                    <a:lstStyle/>
                    <a:p>
                      <a:endParaRPr lang="en-US" dirty="0"/>
                    </a:p>
                  </a:txBody>
                  <a:tcPr/>
                </a:tc>
                <a:tc gridSpan="2">
                  <a:txBody>
                    <a:bodyPr/>
                    <a:lstStyle/>
                    <a:p>
                      <a:pPr algn="ctr"/>
                      <a:r>
                        <a:rPr lang="en-US" dirty="0" smtClean="0"/>
                        <a:t>Poco09</a:t>
                      </a:r>
                    </a:p>
                    <a:p>
                      <a:pPr algn="ctr"/>
                      <a:r>
                        <a:rPr lang="en-US" dirty="0" smtClean="0"/>
                        <a:t>Densit</a:t>
                      </a:r>
                      <a:r>
                        <a:rPr lang="en-US" baseline="0" dirty="0" smtClean="0"/>
                        <a:t>y 0.41 </a:t>
                      </a:r>
                      <a:r>
                        <a:rPr kumimoji="0" lang="en-GB" sz="1800" u="none" strike="noStrike" cap="none" normalizeH="0" baseline="0" dirty="0" smtClean="0">
                          <a:ln>
                            <a:noFill/>
                          </a:ln>
                          <a:effectLst/>
                        </a:rPr>
                        <a:t>(gcm</a:t>
                      </a:r>
                      <a:r>
                        <a:rPr kumimoji="0" lang="en-GB" sz="1800" u="none" strike="noStrike" cap="none" normalizeH="0" baseline="30000" dirty="0" smtClean="0">
                          <a:ln>
                            <a:noFill/>
                          </a:ln>
                          <a:effectLst/>
                        </a:rPr>
                        <a:t>-3</a:t>
                      </a:r>
                      <a:r>
                        <a:rPr kumimoji="0" lang="en-GB" sz="1800" u="none" strike="noStrike" cap="none" normalizeH="0" baseline="0" dirty="0" smtClean="0">
                          <a:ln>
                            <a:noFill/>
                          </a:ln>
                          <a:effectLst/>
                        </a:rPr>
                        <a:t>)</a:t>
                      </a:r>
                      <a:endParaRPr lang="en-US" baseline="0" dirty="0" smtClean="0"/>
                    </a:p>
                  </a:txBody>
                  <a:tcPr/>
                </a:tc>
                <a:tc hMerge="1">
                  <a:txBody>
                    <a:bodyPr/>
                    <a:lstStyle/>
                    <a:p>
                      <a:endParaRPr lang="en-US" dirty="0"/>
                    </a:p>
                  </a:txBody>
                  <a:tcPr/>
                </a:tc>
              </a:tr>
              <a:tr h="370840">
                <a:tc vMerge="1">
                  <a:txBody>
                    <a:bodyPr/>
                    <a:lstStyle/>
                    <a:p>
                      <a:endParaRPr lang="en-US" dirty="0"/>
                    </a:p>
                  </a:txBody>
                  <a:tcPr/>
                </a:tc>
                <a:tc vMerge="1">
                  <a:txBody>
                    <a:bodyPr/>
                    <a:lstStyle/>
                    <a:p>
                      <a:endParaRPr lang="en-US" dirty="0"/>
                    </a:p>
                  </a:txBody>
                  <a:tcPr/>
                </a:tc>
                <a:tc>
                  <a:txBody>
                    <a:bodyPr/>
                    <a:lstStyle/>
                    <a:p>
                      <a:pPr algn="ctr"/>
                      <a:r>
                        <a:rPr lang="en-US" dirty="0" smtClean="0"/>
                        <a:t>Modulus (</a:t>
                      </a:r>
                      <a:r>
                        <a:rPr lang="en-US" dirty="0" err="1" smtClean="0"/>
                        <a:t>GPa</a:t>
                      </a:r>
                      <a:r>
                        <a:rPr lang="en-US" dirty="0" smtClean="0"/>
                        <a:t>)</a:t>
                      </a:r>
                      <a:endParaRPr lang="en-US" dirty="0"/>
                    </a:p>
                  </a:txBody>
                  <a:tcPr>
                    <a:solidFill>
                      <a:schemeClr val="accent1"/>
                    </a:solidFill>
                  </a:tcPr>
                </a:tc>
                <a:tc>
                  <a:txBody>
                    <a:bodyPr/>
                    <a:lstStyle/>
                    <a:p>
                      <a:pPr algn="ctr"/>
                      <a:r>
                        <a:rPr lang="en-US" dirty="0" smtClean="0"/>
                        <a:t>Yield Strength (</a:t>
                      </a:r>
                      <a:r>
                        <a:rPr lang="en-US" dirty="0" err="1" smtClean="0"/>
                        <a:t>MPa</a:t>
                      </a:r>
                      <a:r>
                        <a:rPr lang="en-US" dirty="0" smtClean="0"/>
                        <a:t>)</a:t>
                      </a:r>
                      <a:endParaRPr lang="en-US" dirty="0"/>
                    </a:p>
                  </a:txBody>
                  <a:tcPr>
                    <a:solidFill>
                      <a:schemeClr val="accent1"/>
                    </a:solidFill>
                  </a:tcPr>
                </a:tc>
                <a:tc>
                  <a:txBody>
                    <a:bodyPr/>
                    <a:lstStyle/>
                    <a:p>
                      <a:pPr algn="ctr"/>
                      <a:r>
                        <a:rPr lang="en-US" dirty="0" smtClean="0"/>
                        <a:t>Modulus (</a:t>
                      </a:r>
                      <a:r>
                        <a:rPr lang="en-US" dirty="0" err="1" smtClean="0"/>
                        <a:t>GPa</a:t>
                      </a:r>
                      <a:r>
                        <a:rPr lang="en-US" dirty="0" smtClean="0"/>
                        <a:t>)</a:t>
                      </a:r>
                      <a:endParaRPr lang="en-US" dirty="0"/>
                    </a:p>
                  </a:txBody>
                  <a:tcPr>
                    <a:solidFill>
                      <a:schemeClr val="accent1"/>
                    </a:solidFill>
                  </a:tcPr>
                </a:tc>
                <a:tc>
                  <a:txBody>
                    <a:bodyPr/>
                    <a:lstStyle/>
                    <a:p>
                      <a:pPr algn="ctr"/>
                      <a:r>
                        <a:rPr lang="en-US" dirty="0" smtClean="0"/>
                        <a:t>Yield Strength (</a:t>
                      </a:r>
                      <a:r>
                        <a:rPr lang="en-US" dirty="0" err="1" smtClean="0"/>
                        <a:t>MPa</a:t>
                      </a:r>
                      <a:r>
                        <a:rPr lang="en-US" dirty="0" smtClean="0"/>
                        <a:t>)</a:t>
                      </a:r>
                      <a:endParaRPr lang="en-US" dirty="0"/>
                    </a:p>
                  </a:txBody>
                  <a:tcPr>
                    <a:solidFill>
                      <a:schemeClr val="accent1"/>
                    </a:solidFill>
                  </a:tcPr>
                </a:tc>
              </a:tr>
              <a:tr h="370840">
                <a:tc>
                  <a:txBody>
                    <a:bodyPr/>
                    <a:lstStyle/>
                    <a:p>
                      <a:pPr algn="ctr"/>
                      <a:r>
                        <a:rPr lang="en-US" dirty="0" smtClean="0"/>
                        <a:t>Tension</a:t>
                      </a:r>
                      <a:endParaRPr lang="en-US" dirty="0"/>
                    </a:p>
                  </a:txBody>
                  <a:tcPr/>
                </a:tc>
                <a:tc>
                  <a:txBody>
                    <a:bodyPr/>
                    <a:lstStyle/>
                    <a:p>
                      <a:pPr algn="ctr"/>
                      <a:r>
                        <a:rPr lang="en-US" dirty="0" smtClean="0"/>
                        <a:t>X</a:t>
                      </a:r>
                      <a:endParaRPr lang="en-US" dirty="0"/>
                    </a:p>
                  </a:txBody>
                  <a:tcPr/>
                </a:tc>
                <a:tc>
                  <a:txBody>
                    <a:bodyPr/>
                    <a:lstStyle/>
                    <a:p>
                      <a:pPr algn="ctr"/>
                      <a:r>
                        <a:rPr lang="en-US" dirty="0" smtClean="0"/>
                        <a:t>1.1</a:t>
                      </a:r>
                      <a:endParaRPr lang="en-US" dirty="0"/>
                    </a:p>
                  </a:txBody>
                  <a:tcPr/>
                </a:tc>
                <a:tc>
                  <a:txBody>
                    <a:bodyPr/>
                    <a:lstStyle/>
                    <a:p>
                      <a:pPr algn="ctr"/>
                      <a:r>
                        <a:rPr lang="en-US" dirty="0" smtClean="0"/>
                        <a:t>0.6</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a:p>
                  </a:txBody>
                  <a:tcPr/>
                </a:tc>
                <a:tc>
                  <a:txBody>
                    <a:bodyPr/>
                    <a:lstStyle/>
                    <a:p>
                      <a:pPr algn="ctr"/>
                      <a:r>
                        <a:rPr lang="en-US" dirty="0" smtClean="0"/>
                        <a:t>Y</a:t>
                      </a:r>
                      <a:endParaRPr lang="en-US" dirty="0"/>
                    </a:p>
                  </a:txBody>
                  <a:tcPr/>
                </a:tc>
                <a:tc>
                  <a:txBody>
                    <a:bodyPr/>
                    <a:lstStyle/>
                    <a:p>
                      <a:pPr algn="ctr"/>
                      <a:r>
                        <a:rPr lang="en-US" dirty="0" smtClean="0"/>
                        <a:t>1.3</a:t>
                      </a:r>
                      <a:endParaRPr lang="en-US" dirty="0"/>
                    </a:p>
                  </a:txBody>
                  <a:tcPr/>
                </a:tc>
                <a:tc>
                  <a:txBody>
                    <a:bodyPr/>
                    <a:lstStyle/>
                    <a:p>
                      <a:pPr algn="ctr"/>
                      <a:r>
                        <a:rPr lang="en-US" dirty="0" smtClean="0"/>
                        <a:t>0.6</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r>
                        <a:rPr lang="en-US" dirty="0" smtClean="0"/>
                        <a:t>3.8</a:t>
                      </a:r>
                      <a:endParaRPr lang="en-US" dirty="0"/>
                    </a:p>
                  </a:txBody>
                  <a:tcPr/>
                </a:tc>
                <a:tc>
                  <a:txBody>
                    <a:bodyPr/>
                    <a:lstStyle/>
                    <a:p>
                      <a:pPr algn="ctr"/>
                      <a:r>
                        <a:rPr lang="en-US" dirty="0" smtClean="0"/>
                        <a:t>1</a:t>
                      </a:r>
                      <a:endParaRPr lang="en-US" dirty="0"/>
                    </a:p>
                  </a:txBody>
                  <a:tcPr/>
                </a:tc>
                <a:tc>
                  <a:txBody>
                    <a:bodyPr/>
                    <a:lstStyle/>
                    <a:p>
                      <a:pPr algn="ctr"/>
                      <a:r>
                        <a:rPr lang="en-US" dirty="0" smtClean="0"/>
                        <a:t>1.60</a:t>
                      </a:r>
                      <a:endParaRPr lang="en-US" dirty="0"/>
                    </a:p>
                  </a:txBody>
                  <a:tcPr/>
                </a:tc>
                <a:tc>
                  <a:txBody>
                    <a:bodyPr/>
                    <a:lstStyle/>
                    <a:p>
                      <a:pPr algn="ctr"/>
                      <a:endParaRPr lang="en-US" dirty="0"/>
                    </a:p>
                  </a:txBody>
                  <a:tcPr>
                    <a:solidFill>
                      <a:srgbClr val="FF0000"/>
                    </a:solidFill>
                  </a:tcPr>
                </a:tc>
              </a:tr>
              <a:tr h="370840">
                <a:tc>
                  <a:txBody>
                    <a:bodyPr/>
                    <a:lstStyle/>
                    <a:p>
                      <a:pPr algn="ctr"/>
                      <a:r>
                        <a:rPr lang="en-US" dirty="0" smtClean="0"/>
                        <a:t>Compression</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solidFill>
                      <a:srgbClr val="FF0000"/>
                    </a:solidFill>
                  </a:tcPr>
                </a:tc>
                <a:tc>
                  <a:txBody>
                    <a:bodyPr/>
                    <a:lstStyle/>
                    <a:p>
                      <a:pPr algn="ctr"/>
                      <a:r>
                        <a:rPr lang="en-US" dirty="0" smtClean="0"/>
                        <a:t>1.55</a:t>
                      </a:r>
                      <a:endParaRPr lang="en-US" dirty="0"/>
                    </a:p>
                  </a:txBody>
                  <a:tcPr/>
                </a:tc>
                <a:tc>
                  <a:txBody>
                    <a:bodyPr/>
                    <a:lstStyle/>
                    <a:p>
                      <a:pPr algn="ctr"/>
                      <a:endParaRPr lang="en-US" dirty="0"/>
                    </a:p>
                  </a:txBody>
                  <a:tcPr>
                    <a:solidFill>
                      <a:srgbClr val="FF0000"/>
                    </a:solidFill>
                  </a:tcPr>
                </a:tc>
                <a:tc>
                  <a:txBody>
                    <a:bodyPr/>
                    <a:lstStyle/>
                    <a:p>
                      <a:pPr algn="ctr"/>
                      <a:r>
                        <a:rPr lang="en-US" dirty="0" smtClean="0"/>
                        <a:t>0.82</a:t>
                      </a:r>
                      <a:endParaRPr lang="en-US" dirty="0"/>
                    </a:p>
                  </a:txBody>
                  <a:tcPr/>
                </a:tc>
              </a:tr>
              <a:tr h="37084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r>
                        <a:rPr lang="en-US" dirty="0" smtClean="0"/>
                        <a:t>1.07</a:t>
                      </a:r>
                      <a:endParaRPr lang="en-US" dirty="0"/>
                    </a:p>
                  </a:txBody>
                  <a:tcPr/>
                </a:tc>
                <a:tc>
                  <a:txBody>
                    <a:bodyPr/>
                    <a:lstStyle/>
                    <a:p>
                      <a:pPr algn="ctr"/>
                      <a:r>
                        <a:rPr lang="en-US" dirty="0" smtClean="0"/>
                        <a:t>1.53</a:t>
                      </a:r>
                      <a:endParaRPr lang="en-US" dirty="0"/>
                    </a:p>
                  </a:txBody>
                  <a:tcPr/>
                </a:tc>
                <a:tc>
                  <a:txBody>
                    <a:bodyPr/>
                    <a:lstStyle/>
                    <a:p>
                      <a:pPr algn="ctr"/>
                      <a:endParaRPr lang="en-US" dirty="0"/>
                    </a:p>
                  </a:txBody>
                  <a:tcPr>
                    <a:solidFill>
                      <a:srgbClr val="FF0000"/>
                    </a:solidFill>
                  </a:tcPr>
                </a:tc>
                <a:tc>
                  <a:txBody>
                    <a:bodyPr/>
                    <a:lstStyle/>
                    <a:p>
                      <a:pPr algn="ctr"/>
                      <a:r>
                        <a:rPr lang="en-US" dirty="0" smtClean="0"/>
                        <a:t>0.75</a:t>
                      </a:r>
                      <a:endParaRPr lang="en-US" dirty="0"/>
                    </a:p>
                  </a:txBody>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r>
                        <a:rPr lang="en-US" dirty="0" smtClean="0"/>
                        <a:t>2.15</a:t>
                      </a:r>
                      <a:endParaRPr lang="en-US" dirty="0"/>
                    </a:p>
                  </a:txBody>
                  <a:tcPr/>
                </a:tc>
                <a:tc>
                  <a:txBody>
                    <a:bodyPr/>
                    <a:lstStyle/>
                    <a:p>
                      <a:pPr algn="ctr"/>
                      <a:r>
                        <a:rPr lang="en-US" dirty="0" smtClean="0"/>
                        <a:t>1.5</a:t>
                      </a:r>
                      <a:endParaRPr lang="en-US" dirty="0"/>
                    </a:p>
                  </a:txBody>
                  <a:tcPr/>
                </a:tc>
                <a:tc>
                  <a:txBody>
                    <a:bodyPr/>
                    <a:lstStyle/>
                    <a:p>
                      <a:pPr algn="ctr"/>
                      <a:r>
                        <a:rPr lang="en-US" dirty="0" smtClean="0"/>
                        <a:t>1.64</a:t>
                      </a:r>
                      <a:endParaRPr lang="en-US" dirty="0"/>
                    </a:p>
                  </a:txBody>
                  <a:tcPr/>
                </a:tc>
                <a:tc>
                  <a:txBody>
                    <a:bodyPr/>
                    <a:lstStyle/>
                    <a:p>
                      <a:pPr algn="ctr"/>
                      <a:r>
                        <a:rPr lang="en-US" dirty="0" smtClean="0"/>
                        <a:t>0.83</a:t>
                      </a:r>
                      <a:endParaRPr lang="en-US" dirty="0"/>
                    </a:p>
                  </a:txBody>
                  <a:tcPr/>
                </a:tc>
              </a:tr>
              <a:tr h="370840">
                <a:tc>
                  <a:txBody>
                    <a:bodyPr/>
                    <a:lstStyle/>
                    <a:p>
                      <a:pPr algn="ctr"/>
                      <a:r>
                        <a:rPr lang="en-US" dirty="0" smtClean="0"/>
                        <a:t>Shear</a:t>
                      </a:r>
                      <a:endParaRPr lang="en-US" dirty="0"/>
                    </a:p>
                  </a:txBody>
                  <a:tcPr/>
                </a:tc>
                <a:tc>
                  <a:txBody>
                    <a:bodyPr/>
                    <a:lstStyle/>
                    <a:p>
                      <a:pPr algn="ctr"/>
                      <a:r>
                        <a:rPr lang="en-US" dirty="0" smtClean="0"/>
                        <a:t>X</a:t>
                      </a:r>
                      <a:endParaRPr lang="en-US" dirty="0"/>
                    </a:p>
                  </a:txBody>
                  <a:tcPr/>
                </a:tc>
                <a:tc>
                  <a:txBody>
                    <a:bodyPr/>
                    <a:lstStyle/>
                    <a:p>
                      <a:pPr algn="ctr"/>
                      <a:r>
                        <a:rPr lang="en-US" dirty="0" smtClean="0"/>
                        <a:t>1.04</a:t>
                      </a:r>
                      <a:endParaRPr lang="en-US" dirty="0"/>
                    </a:p>
                  </a:txBody>
                  <a:tcPr/>
                </a:tc>
                <a:tc>
                  <a:txBody>
                    <a:bodyPr/>
                    <a:lstStyle/>
                    <a:p>
                      <a:pPr algn="ctr"/>
                      <a:endParaRPr lang="en-US" dirty="0"/>
                    </a:p>
                  </a:txBody>
                  <a:tcPr>
                    <a:solidFill>
                      <a:srgbClr val="FF0000"/>
                    </a:solidFill>
                  </a:tcPr>
                </a:tc>
                <a:tc>
                  <a:txBody>
                    <a:bodyPr/>
                    <a:lstStyle/>
                    <a:p>
                      <a:pPr algn="ctr"/>
                      <a:r>
                        <a:rPr lang="en-US" dirty="0" smtClean="0"/>
                        <a:t>0.94</a:t>
                      </a:r>
                      <a:endParaRPr lang="en-US" dirty="0"/>
                    </a:p>
                  </a:txBody>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r>
                        <a:rPr lang="en-US" dirty="0" smtClean="0"/>
                        <a:t>1.16</a:t>
                      </a:r>
                      <a:endParaRPr lang="en-US" dirty="0"/>
                    </a:p>
                  </a:txBody>
                  <a:tcPr/>
                </a:tc>
                <a:tc>
                  <a:txBody>
                    <a:bodyPr/>
                    <a:lstStyle/>
                    <a:p>
                      <a:pPr algn="ctr"/>
                      <a:endParaRPr lang="en-US" dirty="0"/>
                    </a:p>
                  </a:txBody>
                  <a:tcPr>
                    <a:solidFill>
                      <a:srgbClr val="FF0000"/>
                    </a:solidFill>
                  </a:tcPr>
                </a:tc>
                <a:tc>
                  <a:txBody>
                    <a:bodyPr/>
                    <a:lstStyle/>
                    <a:p>
                      <a:pPr algn="ctr"/>
                      <a:r>
                        <a:rPr lang="en-US" dirty="0" smtClean="0"/>
                        <a:t>0.88</a:t>
                      </a:r>
                      <a:endParaRPr lang="en-US" dirty="0"/>
                    </a:p>
                  </a:txBody>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r>
                        <a:rPr lang="en-US" dirty="0" smtClean="0"/>
                        <a:t>1.75</a:t>
                      </a:r>
                      <a:endParaRPr lang="en-US" dirty="0"/>
                    </a:p>
                  </a:txBody>
                  <a:tcPr/>
                </a:tc>
                <a:tc>
                  <a:txBody>
                    <a:bodyPr/>
                    <a:lstStyle/>
                    <a:p>
                      <a:pPr algn="ctr"/>
                      <a:endParaRPr lang="en-US" dirty="0"/>
                    </a:p>
                  </a:txBody>
                  <a:tcPr>
                    <a:solidFill>
                      <a:srgbClr val="FF0000"/>
                    </a:solidFill>
                  </a:tcPr>
                </a:tc>
                <a:tc>
                  <a:txBody>
                    <a:bodyPr/>
                    <a:lstStyle/>
                    <a:p>
                      <a:pPr algn="ctr"/>
                      <a:r>
                        <a:rPr lang="en-US" dirty="0" smtClean="0"/>
                        <a:t>1.75</a:t>
                      </a:r>
                      <a:endParaRPr lang="en-US" dirty="0"/>
                    </a:p>
                  </a:txBody>
                  <a:tcPr/>
                </a:tc>
                <a:tc>
                  <a:txBody>
                    <a:bodyPr/>
                    <a:lstStyle/>
                    <a:p>
                      <a:pPr algn="ctr"/>
                      <a:endParaRPr lang="en-US" dirty="0"/>
                    </a:p>
                  </a:txBody>
                  <a:tcPr>
                    <a:solidFill>
                      <a:srgbClr val="FF0000"/>
                    </a:solidFill>
                  </a:tcPr>
                </a:tc>
              </a:tr>
            </a:tbl>
          </a:graphicData>
        </a:graphic>
      </p:graphicFrame>
      <p:sp>
        <p:nvSpPr>
          <p:cNvPr id="6" name="Date Placeholder 5"/>
          <p:cNvSpPr>
            <a:spLocks noGrp="1"/>
          </p:cNvSpPr>
          <p:nvPr>
            <p:ph type="dt" sz="half" idx="10"/>
          </p:nvPr>
        </p:nvSpPr>
        <p:spPr/>
        <p:txBody>
          <a:bodyPr/>
          <a:lstStyle/>
          <a:p>
            <a:r>
              <a:rPr lang="en-US" smtClean="0"/>
              <a:t>19/06/2013</a:t>
            </a:r>
            <a:endParaRPr lang="en-US"/>
          </a:p>
        </p:txBody>
      </p:sp>
      <p:sp>
        <p:nvSpPr>
          <p:cNvPr id="7" name="Slide Number Placeholder 6"/>
          <p:cNvSpPr>
            <a:spLocks noGrp="1"/>
          </p:cNvSpPr>
          <p:nvPr>
            <p:ph type="sldNum" sz="quarter" idx="12"/>
          </p:nvPr>
        </p:nvSpPr>
        <p:spPr/>
        <p:txBody>
          <a:bodyPr/>
          <a:lstStyle/>
          <a:p>
            <a:fld id="{3D25CFDB-4144-6145-86D3-3A66D33F479E}" type="slidenum">
              <a:rPr lang="en-US" smtClean="0"/>
              <a:pPr/>
              <a:t>25</a:t>
            </a:fld>
            <a:endParaRPr lang="en-US"/>
          </a:p>
        </p:txBody>
      </p:sp>
      <p:sp>
        <p:nvSpPr>
          <p:cNvPr id="8" name="Footer Placeholder 7"/>
          <p:cNvSpPr>
            <a:spLocks noGrp="1"/>
          </p:cNvSpPr>
          <p:nvPr>
            <p:ph type="ftr" sz="quarter" idx="11"/>
          </p:nvPr>
        </p:nvSpPr>
        <p:spPr/>
        <p:txBody>
          <a:bodyPr/>
          <a:lstStyle/>
          <a:p>
            <a:r>
              <a:rPr lang="en-GB" smtClean="0"/>
              <a:t>Forum on Tracking Detector Mechanics</a:t>
            </a:r>
            <a:endParaRPr lang="en-US"/>
          </a:p>
        </p:txBody>
      </p:sp>
      <p:grpSp>
        <p:nvGrpSpPr>
          <p:cNvPr id="9" name="Group 8"/>
          <p:cNvGrpSpPr/>
          <p:nvPr/>
        </p:nvGrpSpPr>
        <p:grpSpPr>
          <a:xfrm>
            <a:off x="7041931" y="81348"/>
            <a:ext cx="2102069" cy="1215244"/>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25386629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642450" y="1327393"/>
            <a:ext cx="6264696" cy="3733383"/>
            <a:chOff x="1619672" y="2060848"/>
            <a:chExt cx="6264696" cy="3733383"/>
          </a:xfrm>
        </p:grpSpPr>
        <p:graphicFrame>
          <p:nvGraphicFramePr>
            <p:cNvPr id="3" name="Chart 2"/>
            <p:cNvGraphicFramePr/>
            <p:nvPr>
              <p:extLst>
                <p:ext uri="{D42A27DB-BD31-4B8C-83A1-F6EECF244321}">
                  <p14:modId xmlns:p14="http://schemas.microsoft.com/office/powerpoint/2010/main" val="3523456018"/>
                </p:ext>
              </p:extLst>
            </p:nvPr>
          </p:nvGraphicFramePr>
          <p:xfrm>
            <a:off x="2012316" y="2079205"/>
            <a:ext cx="4950296" cy="3660467"/>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Arrow Connector 4"/>
            <p:cNvCxnSpPr/>
            <p:nvPr/>
          </p:nvCxnSpPr>
          <p:spPr>
            <a:xfrm rot="5400000" flipH="1" flipV="1">
              <a:off x="2159732" y="4617132"/>
              <a:ext cx="1152128" cy="21602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H="1">
              <a:off x="2411760" y="4797152"/>
              <a:ext cx="936104" cy="72008"/>
            </a:xfrm>
            <a:prstGeom prst="straightConnector1">
              <a:avLst/>
            </a:prstGeom>
            <a:ln w="2540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6156176" y="2348880"/>
              <a:ext cx="792088" cy="28803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4644008" y="3861048"/>
              <a:ext cx="2592288"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48264" y="2060848"/>
              <a:ext cx="936104" cy="307777"/>
            </a:xfrm>
            <a:prstGeom prst="rect">
              <a:avLst/>
            </a:prstGeom>
            <a:noFill/>
          </p:spPr>
          <p:txBody>
            <a:bodyPr wrap="square" rtlCol="0">
              <a:spAutoFit/>
            </a:bodyPr>
            <a:lstStyle/>
            <a:p>
              <a:r>
                <a:rPr lang="en-GB" sz="1400" dirty="0" smtClean="0">
                  <a:latin typeface="Times New Roman" pitchFamily="18" charset="0"/>
                  <a:cs typeface="Times New Roman" pitchFamily="18" charset="0"/>
                </a:rPr>
                <a:t>Failure</a:t>
              </a:r>
              <a:endParaRPr lang="en-GB" sz="1400" dirty="0">
                <a:latin typeface="Times New Roman" pitchFamily="18" charset="0"/>
                <a:cs typeface="Times New Roman" pitchFamily="18" charset="0"/>
              </a:endParaRPr>
            </a:p>
          </p:txBody>
        </p:sp>
        <p:sp>
          <p:nvSpPr>
            <p:cNvPr id="18" name="TextBox 17"/>
            <p:cNvSpPr txBox="1"/>
            <p:nvPr/>
          </p:nvSpPr>
          <p:spPr>
            <a:xfrm>
              <a:off x="2483768" y="4509120"/>
              <a:ext cx="360040" cy="307777"/>
            </a:xfrm>
            <a:prstGeom prst="rect">
              <a:avLst/>
            </a:prstGeom>
            <a:noFill/>
          </p:spPr>
          <p:txBody>
            <a:bodyPr wrap="square" rtlCol="0">
              <a:spAutoFit/>
            </a:bodyPr>
            <a:lstStyle/>
            <a:p>
              <a:r>
                <a:rPr lang="en-GB" sz="1400" dirty="0" smtClean="0">
                  <a:latin typeface="Times New Roman" pitchFamily="18" charset="0"/>
                  <a:cs typeface="Times New Roman" pitchFamily="18" charset="0"/>
                </a:rPr>
                <a:t>1</a:t>
              </a:r>
              <a:endParaRPr lang="en-GB" sz="1400" dirty="0">
                <a:latin typeface="Times New Roman" pitchFamily="18" charset="0"/>
                <a:cs typeface="Times New Roman" pitchFamily="18" charset="0"/>
              </a:endParaRPr>
            </a:p>
          </p:txBody>
        </p:sp>
        <p:sp>
          <p:nvSpPr>
            <p:cNvPr id="19" name="TextBox 18"/>
            <p:cNvSpPr txBox="1"/>
            <p:nvPr/>
          </p:nvSpPr>
          <p:spPr>
            <a:xfrm>
              <a:off x="2843808" y="4509120"/>
              <a:ext cx="360040" cy="307777"/>
            </a:xfrm>
            <a:prstGeom prst="rect">
              <a:avLst/>
            </a:prstGeom>
            <a:noFill/>
          </p:spPr>
          <p:txBody>
            <a:bodyPr wrap="square" rtlCol="0">
              <a:spAutoFit/>
            </a:bodyPr>
            <a:lstStyle/>
            <a:p>
              <a:r>
                <a:rPr lang="en-GB" sz="1400" dirty="0" smtClean="0">
                  <a:latin typeface="Times New Roman" pitchFamily="18" charset="0"/>
                  <a:cs typeface="Times New Roman" pitchFamily="18" charset="0"/>
                </a:rPr>
                <a:t>2</a:t>
              </a:r>
              <a:endParaRPr lang="en-GB" sz="1400" dirty="0">
                <a:latin typeface="Times New Roman" pitchFamily="18" charset="0"/>
                <a:cs typeface="Times New Roman" pitchFamily="18" charset="0"/>
              </a:endParaRPr>
            </a:p>
          </p:txBody>
        </p:sp>
        <p:sp>
          <p:nvSpPr>
            <p:cNvPr id="20" name="Oval 19"/>
            <p:cNvSpPr/>
            <p:nvPr/>
          </p:nvSpPr>
          <p:spPr>
            <a:xfrm>
              <a:off x="2555776" y="2132856"/>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latin typeface="Times New Roman" pitchFamily="18" charset="0"/>
                  <a:cs typeface="Times New Roman" pitchFamily="18" charset="0"/>
                </a:rPr>
                <a:t>1</a:t>
              </a:r>
              <a:endParaRPr lang="en-GB" sz="1200" dirty="0">
                <a:solidFill>
                  <a:schemeClr val="tx1"/>
                </a:solidFill>
                <a:latin typeface="Times New Roman" pitchFamily="18" charset="0"/>
                <a:cs typeface="Times New Roman" pitchFamily="18" charset="0"/>
              </a:endParaRPr>
            </a:p>
          </p:txBody>
        </p:sp>
        <p:sp>
          <p:nvSpPr>
            <p:cNvPr id="21" name="Oval 20"/>
            <p:cNvSpPr/>
            <p:nvPr/>
          </p:nvSpPr>
          <p:spPr>
            <a:xfrm>
              <a:off x="2555776" y="2564904"/>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latin typeface="Times New Roman" pitchFamily="18" charset="0"/>
                  <a:cs typeface="Times New Roman" pitchFamily="18" charset="0"/>
                </a:rPr>
                <a:t>2</a:t>
              </a:r>
              <a:endParaRPr lang="en-GB" sz="1200" dirty="0">
                <a:solidFill>
                  <a:schemeClr val="tx1"/>
                </a:solidFill>
                <a:latin typeface="Times New Roman" pitchFamily="18" charset="0"/>
                <a:cs typeface="Times New Roman" pitchFamily="18" charset="0"/>
              </a:endParaRPr>
            </a:p>
          </p:txBody>
        </p:sp>
        <p:sp>
          <p:nvSpPr>
            <p:cNvPr id="22" name="TextBox 21"/>
            <p:cNvSpPr txBox="1"/>
            <p:nvPr/>
          </p:nvSpPr>
          <p:spPr>
            <a:xfrm>
              <a:off x="2748608" y="2143889"/>
              <a:ext cx="2448272" cy="276999"/>
            </a:xfrm>
            <a:prstGeom prst="rect">
              <a:avLst/>
            </a:prstGeom>
            <a:noFill/>
          </p:spPr>
          <p:txBody>
            <a:bodyPr wrap="square" rtlCol="0">
              <a:spAutoFit/>
            </a:bodyPr>
            <a:lstStyle/>
            <a:p>
              <a:r>
                <a:rPr lang="en-GB" sz="1200" dirty="0" smtClean="0">
                  <a:latin typeface="Times New Roman" pitchFamily="18" charset="0"/>
                  <a:cs typeface="Times New Roman" pitchFamily="18" charset="0"/>
                </a:rPr>
                <a:t>Tensile loading of foam</a:t>
              </a:r>
              <a:endParaRPr lang="en-GB" sz="1200" dirty="0">
                <a:latin typeface="Times New Roman" pitchFamily="18" charset="0"/>
                <a:cs typeface="Times New Roman" pitchFamily="18" charset="0"/>
              </a:endParaRPr>
            </a:p>
          </p:txBody>
        </p:sp>
        <p:sp>
          <p:nvSpPr>
            <p:cNvPr id="23" name="TextBox 22"/>
            <p:cNvSpPr txBox="1"/>
            <p:nvPr/>
          </p:nvSpPr>
          <p:spPr>
            <a:xfrm>
              <a:off x="2843808" y="2564904"/>
              <a:ext cx="2160240" cy="276999"/>
            </a:xfrm>
            <a:prstGeom prst="rect">
              <a:avLst/>
            </a:prstGeom>
            <a:noFill/>
          </p:spPr>
          <p:txBody>
            <a:bodyPr wrap="square" rtlCol="0">
              <a:spAutoFit/>
            </a:bodyPr>
            <a:lstStyle/>
            <a:p>
              <a:r>
                <a:rPr lang="en-GB" sz="1200" dirty="0" smtClean="0">
                  <a:latin typeface="Times New Roman" pitchFamily="18" charset="0"/>
                  <a:cs typeface="Times New Roman" pitchFamily="18" charset="0"/>
                </a:rPr>
                <a:t>Unloading of foam</a:t>
              </a:r>
              <a:endParaRPr lang="en-GB" sz="1200" dirty="0">
                <a:latin typeface="Times New Roman" pitchFamily="18" charset="0"/>
                <a:cs typeface="Times New Roman" pitchFamily="18" charset="0"/>
              </a:endParaRPr>
            </a:p>
          </p:txBody>
        </p:sp>
        <p:sp>
          <p:nvSpPr>
            <p:cNvPr id="25" name="TextBox 24"/>
            <p:cNvSpPr txBox="1"/>
            <p:nvPr/>
          </p:nvSpPr>
          <p:spPr>
            <a:xfrm>
              <a:off x="4283968" y="5517232"/>
              <a:ext cx="1656184" cy="276999"/>
            </a:xfrm>
            <a:prstGeom prst="rect">
              <a:avLst/>
            </a:prstGeom>
            <a:noFill/>
          </p:spPr>
          <p:txBody>
            <a:bodyPr wrap="square" rtlCol="0">
              <a:spAutoFit/>
            </a:bodyPr>
            <a:lstStyle/>
            <a:p>
              <a:r>
                <a:rPr lang="en-GB" sz="1200" dirty="0" smtClean="0"/>
                <a:t>Strain</a:t>
              </a:r>
              <a:endParaRPr lang="en-GB" sz="1200" dirty="0"/>
            </a:p>
          </p:txBody>
        </p:sp>
        <p:sp>
          <p:nvSpPr>
            <p:cNvPr id="26" name="TextBox 25"/>
            <p:cNvSpPr txBox="1"/>
            <p:nvPr/>
          </p:nvSpPr>
          <p:spPr>
            <a:xfrm>
              <a:off x="1619672" y="3140968"/>
              <a:ext cx="369332" cy="1200329"/>
            </a:xfrm>
            <a:prstGeom prst="rect">
              <a:avLst/>
            </a:prstGeom>
            <a:noFill/>
          </p:spPr>
          <p:txBody>
            <a:bodyPr vert="vert270" wrap="square" rtlCol="0">
              <a:spAutoFit/>
            </a:bodyPr>
            <a:lstStyle/>
            <a:p>
              <a:r>
                <a:rPr lang="en-GB" sz="1200" dirty="0" smtClean="0"/>
                <a:t>Stress (</a:t>
              </a:r>
              <a:r>
                <a:rPr lang="en-GB" sz="1200" dirty="0" err="1" smtClean="0"/>
                <a:t>MPa</a:t>
              </a:r>
              <a:r>
                <a:rPr lang="en-GB" sz="1200" dirty="0" smtClean="0"/>
                <a:t>)</a:t>
              </a:r>
              <a:endParaRPr lang="en-GB" sz="1200" dirty="0"/>
            </a:p>
          </p:txBody>
        </p:sp>
      </p:grpSp>
      <p:sp>
        <p:nvSpPr>
          <p:cNvPr id="30" name="TextBox 29"/>
          <p:cNvSpPr txBox="1"/>
          <p:nvPr/>
        </p:nvSpPr>
        <p:spPr>
          <a:xfrm>
            <a:off x="4962930" y="4852328"/>
            <a:ext cx="2715758" cy="307777"/>
          </a:xfrm>
          <a:prstGeom prst="rect">
            <a:avLst/>
          </a:prstGeom>
          <a:noFill/>
        </p:spPr>
        <p:txBody>
          <a:bodyPr wrap="square" rtlCol="0">
            <a:spAutoFit/>
          </a:bodyPr>
          <a:lstStyle/>
          <a:p>
            <a:r>
              <a:rPr lang="en-GB" sz="1400" dirty="0" smtClean="0"/>
              <a:t>Load curve</a:t>
            </a:r>
            <a:endParaRPr lang="en-GB" sz="1400" dirty="0"/>
          </a:p>
        </p:txBody>
      </p:sp>
      <p:sp>
        <p:nvSpPr>
          <p:cNvPr id="6" name="Title 5"/>
          <p:cNvSpPr>
            <a:spLocks noGrp="1"/>
          </p:cNvSpPr>
          <p:nvPr>
            <p:ph type="title"/>
          </p:nvPr>
        </p:nvSpPr>
        <p:spPr>
          <a:xfrm>
            <a:off x="0" y="274638"/>
            <a:ext cx="6907146" cy="1143000"/>
          </a:xfrm>
        </p:spPr>
        <p:txBody>
          <a:bodyPr>
            <a:normAutofit fontScale="90000"/>
          </a:bodyPr>
          <a:lstStyle/>
          <a:p>
            <a:r>
              <a:rPr lang="en-GB" dirty="0" err="1" smtClean="0"/>
              <a:t>Allcomp</a:t>
            </a:r>
            <a:r>
              <a:rPr lang="en-GB" dirty="0" smtClean="0"/>
              <a:t> 100ppi, </a:t>
            </a:r>
            <a:r>
              <a:rPr lang="en-GB" dirty="0" smtClean="0">
                <a:latin typeface="Symbol" pitchFamily="18" charset="2"/>
              </a:rPr>
              <a:t>r</a:t>
            </a:r>
            <a:r>
              <a:rPr lang="en-GB" dirty="0" smtClean="0"/>
              <a:t> = 0.227 g/cm</a:t>
            </a:r>
            <a:r>
              <a:rPr lang="en-GB" baseline="30000" dirty="0" smtClean="0"/>
              <a:t>3</a:t>
            </a:r>
            <a:r>
              <a:rPr lang="en-GB" dirty="0" smtClean="0"/>
              <a:t> </a:t>
            </a:r>
            <a:endParaRPr lang="en-US" dirty="0"/>
          </a:p>
        </p:txBody>
      </p:sp>
      <p:sp>
        <p:nvSpPr>
          <p:cNvPr id="7" name="Content Placeholder 6"/>
          <p:cNvSpPr>
            <a:spLocks noGrp="1"/>
          </p:cNvSpPr>
          <p:nvPr>
            <p:ph idx="1"/>
          </p:nvPr>
        </p:nvSpPr>
        <p:spPr>
          <a:xfrm>
            <a:off x="333730" y="5160105"/>
            <a:ext cx="8229600" cy="1218656"/>
          </a:xfrm>
        </p:spPr>
        <p:txBody>
          <a:bodyPr>
            <a:normAutofit fontScale="55000" lnSpcReduction="20000"/>
          </a:bodyPr>
          <a:lstStyle/>
          <a:p>
            <a:pPr>
              <a:buFont typeface="Wingdings" pitchFamily="2" charset="2"/>
              <a:buChar char="§"/>
            </a:pPr>
            <a:r>
              <a:rPr lang="en-GB" dirty="0"/>
              <a:t>The foam was tensile loaded and unloaded several times without removing it from the jig until failure occurred. This is done for the x direction. </a:t>
            </a:r>
          </a:p>
          <a:p>
            <a:pPr>
              <a:buFont typeface="Wingdings" pitchFamily="2" charset="2"/>
              <a:buChar char="§"/>
            </a:pPr>
            <a:r>
              <a:rPr lang="en-GB" dirty="0" smtClean="0"/>
              <a:t>Each </a:t>
            </a:r>
            <a:r>
              <a:rPr lang="en-GB" dirty="0"/>
              <a:t>time the foam is loaded, the stress is intentionally increased compared to that of the previous experience.</a:t>
            </a:r>
          </a:p>
          <a:p>
            <a:endParaRPr lang="en-US" dirty="0"/>
          </a:p>
        </p:txBody>
      </p:sp>
      <p:sp>
        <p:nvSpPr>
          <p:cNvPr id="37" name="Footer Placeholder 36"/>
          <p:cNvSpPr>
            <a:spLocks noGrp="1"/>
          </p:cNvSpPr>
          <p:nvPr>
            <p:ph type="ftr" sz="quarter" idx="11"/>
          </p:nvPr>
        </p:nvSpPr>
        <p:spPr/>
        <p:txBody>
          <a:bodyPr/>
          <a:lstStyle/>
          <a:p>
            <a:r>
              <a:rPr lang="en-GB" smtClean="0"/>
              <a:t>Forum on Tracking Detector Mechanics</a:t>
            </a:r>
            <a:endParaRPr lang="en-GB" dirty="0"/>
          </a:p>
        </p:txBody>
      </p:sp>
      <p:sp>
        <p:nvSpPr>
          <p:cNvPr id="36" name="Slide Number Placeholder 35"/>
          <p:cNvSpPr>
            <a:spLocks noGrp="1"/>
          </p:cNvSpPr>
          <p:nvPr>
            <p:ph type="sldNum" sz="quarter" idx="12"/>
          </p:nvPr>
        </p:nvSpPr>
        <p:spPr/>
        <p:txBody>
          <a:bodyPr/>
          <a:lstStyle/>
          <a:p>
            <a:fld id="{2A471D8C-5970-4B1C-ACA4-D80C71D76DFB}" type="slidenum">
              <a:rPr lang="en-GB" smtClean="0"/>
              <a:pPr/>
              <a:t>26</a:t>
            </a:fld>
            <a:endParaRPr lang="en-GB"/>
          </a:p>
        </p:txBody>
      </p:sp>
      <p:sp>
        <p:nvSpPr>
          <p:cNvPr id="9" name="Rectangle 8"/>
          <p:cNvSpPr/>
          <p:nvPr/>
        </p:nvSpPr>
        <p:spPr>
          <a:xfrm>
            <a:off x="5472045" y="2413299"/>
            <a:ext cx="3606693" cy="369332"/>
          </a:xfrm>
          <a:prstGeom prst="rect">
            <a:avLst/>
          </a:prstGeom>
        </p:spPr>
        <p:txBody>
          <a:bodyPr wrap="none">
            <a:spAutoFit/>
          </a:bodyPr>
          <a:lstStyle/>
          <a:p>
            <a:r>
              <a:rPr lang="en-GB" dirty="0" smtClean="0"/>
              <a:t>Sample size: 10mm </a:t>
            </a:r>
            <a:r>
              <a:rPr lang="en-GB" dirty="0"/>
              <a:t>x 10mm x 20mm</a:t>
            </a:r>
            <a:endParaRPr lang="en-US" dirty="0"/>
          </a:p>
        </p:txBody>
      </p:sp>
      <p:grpSp>
        <p:nvGrpSpPr>
          <p:cNvPr id="24" name="Group 23"/>
          <p:cNvGrpSpPr/>
          <p:nvPr/>
        </p:nvGrpSpPr>
        <p:grpSpPr>
          <a:xfrm>
            <a:off x="7041931" y="81348"/>
            <a:ext cx="2102069" cy="1215244"/>
            <a:chOff x="0" y="2796235"/>
            <a:chExt cx="6096000" cy="647595"/>
          </a:xfrm>
        </p:grpSpPr>
        <p:sp>
          <p:nvSpPr>
            <p:cNvPr id="27" name="Rounded Rectangle 26"/>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2" name="Date Placeholder 1"/>
          <p:cNvSpPr>
            <a:spLocks noGrp="1"/>
          </p:cNvSpPr>
          <p:nvPr>
            <p:ph type="dt" sz="half" idx="10"/>
          </p:nvPr>
        </p:nvSpPr>
        <p:spPr/>
        <p:txBody>
          <a:bodyPr/>
          <a:lstStyle/>
          <a:p>
            <a:r>
              <a:rPr lang="en-US" smtClean="0"/>
              <a:t>19/06/2013</a:t>
            </a:r>
            <a:endParaRPr lang="en-US"/>
          </a:p>
        </p:txBody>
      </p:sp>
    </p:spTree>
    <p:extLst>
      <p:ext uri="{BB962C8B-B14F-4D97-AF65-F5344CB8AC3E}">
        <p14:creationId xmlns:p14="http://schemas.microsoft.com/office/powerpoint/2010/main" val="2523034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605959" y="3626069"/>
            <a:ext cx="6670938" cy="3166490"/>
            <a:chOff x="1331640" y="2564904"/>
            <a:chExt cx="6266646" cy="3517359"/>
          </a:xfrm>
        </p:grpSpPr>
        <p:sp>
          <p:nvSpPr>
            <p:cNvPr id="8" name="TextBox 7"/>
            <p:cNvSpPr txBox="1"/>
            <p:nvPr/>
          </p:nvSpPr>
          <p:spPr>
            <a:xfrm>
              <a:off x="4644008" y="5805264"/>
              <a:ext cx="936104" cy="276999"/>
            </a:xfrm>
            <a:prstGeom prst="rect">
              <a:avLst/>
            </a:prstGeom>
            <a:noFill/>
          </p:spPr>
          <p:txBody>
            <a:bodyPr wrap="square" rtlCol="0">
              <a:spAutoFit/>
            </a:bodyPr>
            <a:lstStyle/>
            <a:p>
              <a:r>
                <a:rPr lang="en-GB" sz="1200" dirty="0" smtClean="0"/>
                <a:t>Strain</a:t>
              </a:r>
              <a:endParaRPr lang="en-GB" sz="1200" dirty="0"/>
            </a:p>
          </p:txBody>
        </p:sp>
        <p:sp>
          <p:nvSpPr>
            <p:cNvPr id="7" name="TextBox 6"/>
            <p:cNvSpPr txBox="1"/>
            <p:nvPr/>
          </p:nvSpPr>
          <p:spPr>
            <a:xfrm>
              <a:off x="6426078" y="2564904"/>
              <a:ext cx="688438" cy="392450"/>
            </a:xfrm>
            <a:prstGeom prst="rect">
              <a:avLst/>
            </a:prstGeom>
            <a:noFill/>
          </p:spPr>
          <p:txBody>
            <a:bodyPr wrap="square" rtlCol="0">
              <a:spAutoFit/>
            </a:bodyPr>
            <a:lstStyle/>
            <a:p>
              <a:r>
                <a:rPr lang="en-GB" sz="1200" b="1" dirty="0" smtClean="0"/>
                <a:t>Brittle fracture</a:t>
              </a:r>
              <a:endParaRPr lang="en-GB" sz="1200" b="1" dirty="0"/>
            </a:p>
          </p:txBody>
        </p:sp>
        <p:graphicFrame>
          <p:nvGraphicFramePr>
            <p:cNvPr id="2" name="Chart 1"/>
            <p:cNvGraphicFramePr/>
            <p:nvPr/>
          </p:nvGraphicFramePr>
          <p:xfrm>
            <a:off x="1538171" y="2809753"/>
            <a:ext cx="6060115" cy="3021447"/>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p:cNvCxnSpPr/>
            <p:nvPr/>
          </p:nvCxnSpPr>
          <p:spPr>
            <a:xfrm rot="16200000" flipH="1">
              <a:off x="6628713" y="3203817"/>
              <a:ext cx="489698" cy="6884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331640" y="3115814"/>
              <a:ext cx="353102" cy="1170931"/>
            </a:xfrm>
            <a:prstGeom prst="rect">
              <a:avLst/>
            </a:prstGeom>
            <a:noFill/>
          </p:spPr>
          <p:txBody>
            <a:bodyPr vert="vert270" wrap="square" rtlCol="0">
              <a:spAutoFit/>
            </a:bodyPr>
            <a:lstStyle/>
            <a:p>
              <a:r>
                <a:rPr lang="en-GB" sz="1200" dirty="0" smtClean="0"/>
                <a:t>Stress (</a:t>
              </a:r>
              <a:r>
                <a:rPr lang="en-GB" sz="1200" dirty="0" err="1" smtClean="0"/>
                <a:t>MPa</a:t>
              </a:r>
              <a:r>
                <a:rPr lang="en-GB" sz="1200" dirty="0" smtClean="0"/>
                <a:t>)</a:t>
              </a:r>
              <a:endParaRPr lang="en-GB" sz="1200" dirty="0"/>
            </a:p>
          </p:txBody>
        </p:sp>
      </p:grpSp>
      <p:sp>
        <p:nvSpPr>
          <p:cNvPr id="3" name="Title 2"/>
          <p:cNvSpPr>
            <a:spLocks noGrp="1"/>
          </p:cNvSpPr>
          <p:nvPr>
            <p:ph type="title"/>
          </p:nvPr>
        </p:nvSpPr>
        <p:spPr>
          <a:xfrm>
            <a:off x="89338" y="0"/>
            <a:ext cx="6463862" cy="1180840"/>
          </a:xfrm>
        </p:spPr>
        <p:txBody>
          <a:bodyPr/>
          <a:lstStyle/>
          <a:p>
            <a:r>
              <a:rPr lang="en-GB" dirty="0" smtClean="0"/>
              <a:t>Stress-strain curve</a:t>
            </a:r>
            <a:endParaRPr lang="en-US" dirty="0"/>
          </a:p>
        </p:txBody>
      </p:sp>
      <p:sp>
        <p:nvSpPr>
          <p:cNvPr id="5" name="Content Placeholder 4"/>
          <p:cNvSpPr>
            <a:spLocks noGrp="1"/>
          </p:cNvSpPr>
          <p:nvPr>
            <p:ph idx="1"/>
          </p:nvPr>
        </p:nvSpPr>
        <p:spPr>
          <a:xfrm>
            <a:off x="220717" y="1180840"/>
            <a:ext cx="8466083" cy="3051396"/>
          </a:xfrm>
        </p:spPr>
        <p:txBody>
          <a:bodyPr>
            <a:normAutofit fontScale="77500" lnSpcReduction="20000"/>
          </a:bodyPr>
          <a:lstStyle/>
          <a:p>
            <a:pPr>
              <a:buFont typeface="Wingdings" pitchFamily="2" charset="2"/>
              <a:buChar char="§"/>
            </a:pPr>
            <a:r>
              <a:rPr lang="en-GB" dirty="0" smtClean="0"/>
              <a:t>Plot shows superposition of all data</a:t>
            </a:r>
          </a:p>
          <a:p>
            <a:pPr lvl="1">
              <a:buFont typeface="Wingdings" pitchFamily="2" charset="2"/>
              <a:buChar char="§"/>
            </a:pPr>
            <a:r>
              <a:rPr lang="en-GB" dirty="0" smtClean="0"/>
              <a:t>Plasticity </a:t>
            </a:r>
            <a:r>
              <a:rPr lang="en-GB" dirty="0"/>
              <a:t>appears non-existent in the foam </a:t>
            </a:r>
          </a:p>
          <a:p>
            <a:pPr lvl="1">
              <a:buFont typeface="Wingdings" pitchFamily="2" charset="2"/>
              <a:buChar char="§"/>
            </a:pPr>
            <a:r>
              <a:rPr lang="en-GB" dirty="0" smtClean="0"/>
              <a:t>The </a:t>
            </a:r>
            <a:r>
              <a:rPr lang="en-GB" dirty="0" err="1"/>
              <a:t>Allcomp</a:t>
            </a:r>
            <a:r>
              <a:rPr lang="en-GB" dirty="0"/>
              <a:t> foam appears linear-elastic in tension up to </a:t>
            </a:r>
            <a:r>
              <a:rPr lang="en-GB" dirty="0" smtClean="0"/>
              <a:t>fracture</a:t>
            </a:r>
          </a:p>
          <a:p>
            <a:pPr marL="457200" lvl="1" indent="0">
              <a:buNone/>
            </a:pPr>
            <a:endParaRPr lang="en-GB" dirty="0"/>
          </a:p>
          <a:p>
            <a:pPr>
              <a:buFont typeface="Wingdings" pitchFamily="2" charset="2"/>
              <a:buChar char="§"/>
            </a:pPr>
            <a:r>
              <a:rPr lang="en-GB" dirty="0" err="1" smtClean="0"/>
              <a:t>Allcomp</a:t>
            </a:r>
            <a:r>
              <a:rPr lang="en-GB" dirty="0" smtClean="0"/>
              <a:t> </a:t>
            </a:r>
            <a:r>
              <a:rPr lang="en-GB" dirty="0"/>
              <a:t>foam exhibits the characteristics of a </a:t>
            </a:r>
            <a:r>
              <a:rPr lang="en-GB" u="sng" dirty="0"/>
              <a:t>brittle foam</a:t>
            </a:r>
          </a:p>
          <a:p>
            <a:pPr lvl="1">
              <a:buFont typeface="Wingdings" pitchFamily="2" charset="2"/>
              <a:buChar char="§"/>
            </a:pPr>
            <a:r>
              <a:rPr lang="en-GB" dirty="0" smtClean="0"/>
              <a:t>In </a:t>
            </a:r>
            <a:r>
              <a:rPr lang="en-GB" dirty="0"/>
              <a:t>the brittle foam a crack originates at a weak cell wall or pre-existing flaw and propagates catastrophically, giving fast brittle fracture</a:t>
            </a:r>
          </a:p>
          <a:p>
            <a:endParaRPr lang="en-US" dirty="0"/>
          </a:p>
        </p:txBody>
      </p:sp>
      <p:sp>
        <p:nvSpPr>
          <p:cNvPr id="23" name="Footer Placeholder 22"/>
          <p:cNvSpPr>
            <a:spLocks noGrp="1"/>
          </p:cNvSpPr>
          <p:nvPr>
            <p:ph type="ftr" sz="quarter" idx="11"/>
          </p:nvPr>
        </p:nvSpPr>
        <p:spPr/>
        <p:txBody>
          <a:bodyPr/>
          <a:lstStyle/>
          <a:p>
            <a:r>
              <a:rPr lang="en-GB" smtClean="0"/>
              <a:t>Forum on Tracking Detector Mechanics</a:t>
            </a:r>
            <a:endParaRPr lang="en-GB"/>
          </a:p>
        </p:txBody>
      </p:sp>
      <p:sp>
        <p:nvSpPr>
          <p:cNvPr id="22" name="Slide Number Placeholder 21"/>
          <p:cNvSpPr>
            <a:spLocks noGrp="1"/>
          </p:cNvSpPr>
          <p:nvPr>
            <p:ph type="sldNum" sz="quarter" idx="12"/>
          </p:nvPr>
        </p:nvSpPr>
        <p:spPr/>
        <p:txBody>
          <a:bodyPr/>
          <a:lstStyle/>
          <a:p>
            <a:fld id="{2A471D8C-5970-4B1C-ACA4-D80C71D76DFB}" type="slidenum">
              <a:rPr lang="en-GB" smtClean="0"/>
              <a:pPr/>
              <a:t>27</a:t>
            </a:fld>
            <a:endParaRPr lang="en-GB"/>
          </a:p>
        </p:txBody>
      </p:sp>
      <p:grpSp>
        <p:nvGrpSpPr>
          <p:cNvPr id="12" name="Group 11"/>
          <p:cNvGrpSpPr/>
          <p:nvPr/>
        </p:nvGrpSpPr>
        <p:grpSpPr>
          <a:xfrm>
            <a:off x="7041931" y="81348"/>
            <a:ext cx="2102069" cy="1155920"/>
            <a:chOff x="0" y="2796235"/>
            <a:chExt cx="6096000" cy="647595"/>
          </a:xfrm>
        </p:grpSpPr>
        <p:sp>
          <p:nvSpPr>
            <p:cNvPr id="13" name="Rounded Rectangle 12"/>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4" name="Date Placeholder 3"/>
          <p:cNvSpPr>
            <a:spLocks noGrp="1"/>
          </p:cNvSpPr>
          <p:nvPr>
            <p:ph type="dt" sz="half" idx="10"/>
          </p:nvPr>
        </p:nvSpPr>
        <p:spPr/>
        <p:txBody>
          <a:bodyPr/>
          <a:lstStyle/>
          <a:p>
            <a:r>
              <a:rPr lang="en-US" smtClean="0"/>
              <a:t>19/06/2013</a:t>
            </a:r>
            <a:endParaRPr lang="en-US"/>
          </a:p>
        </p:txBody>
      </p:sp>
    </p:spTree>
    <p:extLst>
      <p:ext uri="{BB962C8B-B14F-4D97-AF65-F5344CB8AC3E}">
        <p14:creationId xmlns:p14="http://schemas.microsoft.com/office/powerpoint/2010/main" val="22643252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384"/>
            <a:ext cx="6595632" cy="1143000"/>
          </a:xfrm>
        </p:spPr>
        <p:txBody>
          <a:bodyPr>
            <a:normAutofit/>
          </a:bodyPr>
          <a:lstStyle/>
          <a:p>
            <a:r>
              <a:rPr lang="en-US" dirty="0" err="1" smtClean="0"/>
              <a:t>Allcomp</a:t>
            </a:r>
            <a:r>
              <a:rPr lang="en-US" dirty="0" smtClean="0"/>
              <a:t> K9 (100ppi) results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916525885"/>
              </p:ext>
            </p:extLst>
          </p:nvPr>
        </p:nvGraphicFramePr>
        <p:xfrm>
          <a:off x="785628" y="1417638"/>
          <a:ext cx="6944179" cy="4526280"/>
        </p:xfrm>
        <a:graphic>
          <a:graphicData uri="http://schemas.openxmlformats.org/drawingml/2006/table">
            <a:tbl>
              <a:tblPr firstRow="1" bandRow="1">
                <a:tableStyleId>{5C22544A-7EE6-4342-B048-85BDC9FD1C3A}</a:tableStyleId>
              </a:tblPr>
              <a:tblGrid>
                <a:gridCol w="2067379"/>
                <a:gridCol w="1219200"/>
                <a:gridCol w="1219200"/>
                <a:gridCol w="1219200"/>
                <a:gridCol w="1219200"/>
              </a:tblGrid>
              <a:tr h="370840">
                <a:tc>
                  <a:txBody>
                    <a:bodyPr/>
                    <a:lstStyle/>
                    <a:p>
                      <a:pPr algn="ctr"/>
                      <a:r>
                        <a:rPr lang="en-US" dirty="0" smtClean="0"/>
                        <a:t>Test</a:t>
                      </a:r>
                    </a:p>
                    <a:p>
                      <a:pPr algn="ctr"/>
                      <a:r>
                        <a:rPr lang="en-US" dirty="0" smtClean="0"/>
                        <a:t>Densit</a:t>
                      </a:r>
                      <a:r>
                        <a:rPr lang="en-US" baseline="0" dirty="0" smtClean="0"/>
                        <a:t>y 0.36 </a:t>
                      </a:r>
                      <a:r>
                        <a:rPr kumimoji="0" lang="en-GB" sz="1800" u="none" strike="noStrike" cap="none" normalizeH="0" baseline="0" dirty="0" smtClean="0">
                          <a:ln>
                            <a:noFill/>
                          </a:ln>
                          <a:effectLst/>
                        </a:rPr>
                        <a:t>(gcm</a:t>
                      </a:r>
                      <a:r>
                        <a:rPr kumimoji="0" lang="en-GB" sz="1800" u="none" strike="noStrike" cap="none" normalizeH="0" baseline="30000" dirty="0" smtClean="0">
                          <a:ln>
                            <a:noFill/>
                          </a:ln>
                          <a:effectLst/>
                        </a:rPr>
                        <a:t>-3</a:t>
                      </a:r>
                      <a:r>
                        <a:rPr kumimoji="0" lang="en-GB" sz="1800" u="none" strike="noStrike" cap="none" normalizeH="0" baseline="0" dirty="0" smtClean="0">
                          <a:ln>
                            <a:noFill/>
                          </a:ln>
                          <a:effectLst/>
                        </a:rPr>
                        <a:t>)</a:t>
                      </a:r>
                      <a:endParaRPr lang="en-US" baseline="0" dirty="0" smtClean="0"/>
                    </a:p>
                    <a:p>
                      <a:pPr algn="ctr"/>
                      <a:endParaRPr lang="en-US" dirty="0"/>
                    </a:p>
                  </a:txBody>
                  <a:tcPr/>
                </a:tc>
                <a:tc>
                  <a:txBody>
                    <a:bodyPr/>
                    <a:lstStyle/>
                    <a:p>
                      <a:pPr algn="ctr"/>
                      <a:r>
                        <a:rPr lang="en-US" dirty="0" smtClean="0"/>
                        <a:t>Direction</a:t>
                      </a:r>
                      <a:endParaRPr lang="en-US" dirty="0"/>
                    </a:p>
                  </a:txBody>
                  <a:tcPr/>
                </a:tc>
                <a:tc>
                  <a:txBody>
                    <a:bodyPr/>
                    <a:lstStyle/>
                    <a:p>
                      <a:pPr algn="ctr"/>
                      <a:r>
                        <a:rPr lang="en-US" dirty="0" smtClean="0"/>
                        <a:t>Modulus (</a:t>
                      </a:r>
                      <a:r>
                        <a:rPr lang="en-US" dirty="0" err="1" smtClean="0"/>
                        <a:t>GPa</a:t>
                      </a:r>
                      <a:r>
                        <a:rPr lang="en-US" dirty="0" smtClean="0"/>
                        <a:t>)</a:t>
                      </a:r>
                      <a:endParaRPr lang="en-US" dirty="0"/>
                    </a:p>
                  </a:txBody>
                  <a:tcPr/>
                </a:tc>
                <a:tc>
                  <a:txBody>
                    <a:bodyPr/>
                    <a:lstStyle/>
                    <a:p>
                      <a:pPr algn="ctr"/>
                      <a:r>
                        <a:rPr lang="en-US" dirty="0" smtClean="0"/>
                        <a:t>Yield Strength (</a:t>
                      </a:r>
                      <a:r>
                        <a:rPr lang="en-US" dirty="0" err="1" smtClean="0"/>
                        <a:t>MPa</a:t>
                      </a:r>
                      <a:r>
                        <a:rPr lang="en-US" dirty="0" smtClean="0"/>
                        <a:t>)</a:t>
                      </a:r>
                      <a:endParaRPr lang="en-US" dirty="0"/>
                    </a:p>
                  </a:txBody>
                  <a:tcPr/>
                </a:tc>
                <a:tc>
                  <a:txBody>
                    <a:bodyPr/>
                    <a:lstStyle/>
                    <a:p>
                      <a:pPr algn="ctr"/>
                      <a:r>
                        <a:rPr lang="en-US" dirty="0" smtClean="0"/>
                        <a:t>Ultimate yield strength (</a:t>
                      </a:r>
                      <a:r>
                        <a:rPr lang="en-US" dirty="0" err="1" smtClean="0"/>
                        <a:t>MPa</a:t>
                      </a:r>
                      <a:r>
                        <a:rPr lang="en-US" dirty="0" smtClean="0"/>
                        <a:t>)</a:t>
                      </a:r>
                      <a:endParaRPr lang="en-US" dirty="0"/>
                    </a:p>
                  </a:txBody>
                  <a:tcPr/>
                </a:tc>
              </a:tr>
              <a:tr h="370840">
                <a:tc>
                  <a:txBody>
                    <a:bodyPr/>
                    <a:lstStyle/>
                    <a:p>
                      <a:pPr algn="ctr"/>
                      <a:r>
                        <a:rPr lang="en-US" dirty="0" smtClean="0"/>
                        <a:t>Tension</a:t>
                      </a:r>
                      <a:endParaRPr lang="en-US" dirty="0"/>
                    </a:p>
                  </a:txBody>
                  <a:tcPr/>
                </a:tc>
                <a:tc>
                  <a:txBody>
                    <a:bodyPr/>
                    <a:lstStyle/>
                    <a:p>
                      <a:pPr algn="ctr"/>
                      <a:r>
                        <a:rPr lang="en-US" dirty="0" smtClean="0"/>
                        <a:t>X</a:t>
                      </a:r>
                      <a:endParaRPr lang="en-US" dirty="0"/>
                    </a:p>
                  </a:txBody>
                  <a:tcPr/>
                </a:tc>
                <a:tc>
                  <a:txBody>
                    <a:bodyPr/>
                    <a:lstStyle/>
                    <a:p>
                      <a:pPr algn="ctr"/>
                      <a:r>
                        <a:rPr lang="en-GB" dirty="0" smtClean="0"/>
                        <a:t>0.65</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a:p>
                  </a:txBody>
                  <a:tcPr/>
                </a:tc>
                <a:tc>
                  <a:txBody>
                    <a:bodyPr/>
                    <a:lstStyle/>
                    <a:p>
                      <a:pPr algn="ctr"/>
                      <a:r>
                        <a:rPr lang="en-US" dirty="0" smtClean="0"/>
                        <a:t>Y</a:t>
                      </a:r>
                      <a:endParaRPr lang="en-US" dirty="0"/>
                    </a:p>
                  </a:txBody>
                  <a:tcPr/>
                </a:tc>
                <a:tc>
                  <a:txBody>
                    <a:bodyPr/>
                    <a:lstStyle/>
                    <a:p>
                      <a:pPr algn="ctr"/>
                      <a:r>
                        <a:rPr lang="en-GB" dirty="0" smtClean="0"/>
                        <a:t>0.72</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r>
                        <a:rPr lang="en-GB" dirty="0" smtClean="0"/>
                        <a:t>0.69</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r>
                        <a:rPr lang="en-US" dirty="0" smtClean="0"/>
                        <a:t>Compression</a:t>
                      </a:r>
                      <a:endParaRPr lang="en-US" dirty="0"/>
                    </a:p>
                  </a:txBody>
                  <a:tcPr/>
                </a:tc>
                <a:tc>
                  <a:txBody>
                    <a:bodyPr/>
                    <a:lstStyle/>
                    <a:p>
                      <a:pPr algn="ctr"/>
                      <a:r>
                        <a:rPr lang="en-US" dirty="0" smtClean="0"/>
                        <a:t>X</a:t>
                      </a:r>
                      <a:endParaRPr lang="en-US" dirty="0"/>
                    </a:p>
                  </a:txBody>
                  <a:tcPr/>
                </a:tc>
                <a:tc>
                  <a:txBody>
                    <a:bodyPr/>
                    <a:lstStyle/>
                    <a:p>
                      <a:pPr algn="ctr"/>
                      <a:r>
                        <a:rPr lang="en-US" dirty="0" smtClean="0"/>
                        <a:t>0.32</a:t>
                      </a:r>
                      <a:endParaRPr lang="en-US" dirty="0"/>
                    </a:p>
                  </a:txBody>
                  <a:tcPr/>
                </a:tc>
                <a:tc>
                  <a:txBody>
                    <a:bodyPr/>
                    <a:lstStyle/>
                    <a:p>
                      <a:pPr algn="ctr"/>
                      <a:r>
                        <a:rPr lang="en-US" dirty="0" smtClean="0"/>
                        <a:t>4</a:t>
                      </a:r>
                      <a:endParaRPr lang="en-US" dirty="0"/>
                    </a:p>
                  </a:txBody>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r>
                        <a:rPr lang="en-US" dirty="0" smtClean="0"/>
                        <a:t>0.51</a:t>
                      </a:r>
                      <a:endParaRPr lang="en-US" dirty="0"/>
                    </a:p>
                  </a:txBody>
                  <a:tcPr/>
                </a:tc>
                <a:tc>
                  <a:txBody>
                    <a:bodyPr/>
                    <a:lstStyle/>
                    <a:p>
                      <a:pPr algn="ctr"/>
                      <a:r>
                        <a:rPr lang="en-US" dirty="0" smtClean="0"/>
                        <a:t>3.9</a:t>
                      </a:r>
                      <a:endParaRPr lang="en-US" dirty="0"/>
                    </a:p>
                  </a:txBody>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r>
                        <a:rPr lang="en-US" dirty="0" smtClean="0"/>
                        <a:t>0.33</a:t>
                      </a:r>
                      <a:endParaRPr lang="en-US" dirty="0"/>
                    </a:p>
                  </a:txBody>
                  <a:tcPr/>
                </a:tc>
                <a:tc>
                  <a:txBody>
                    <a:bodyPr/>
                    <a:lstStyle/>
                    <a:p>
                      <a:pPr algn="ctr"/>
                      <a:r>
                        <a:rPr lang="en-US" dirty="0" smtClean="0"/>
                        <a:t>2.5</a:t>
                      </a:r>
                      <a:endParaRPr lang="en-US" dirty="0"/>
                    </a:p>
                  </a:txBody>
                  <a:tcPr/>
                </a:tc>
                <a:tc>
                  <a:txBody>
                    <a:bodyPr/>
                    <a:lstStyle/>
                    <a:p>
                      <a:pPr algn="ctr"/>
                      <a:endParaRPr lang="en-US" dirty="0"/>
                    </a:p>
                  </a:txBody>
                  <a:tcPr>
                    <a:solidFill>
                      <a:srgbClr val="FF0000"/>
                    </a:solidFill>
                  </a:tcPr>
                </a:tc>
              </a:tr>
              <a:tr h="370840">
                <a:tc>
                  <a:txBody>
                    <a:bodyPr/>
                    <a:lstStyle/>
                    <a:p>
                      <a:pPr algn="ctr"/>
                      <a:r>
                        <a:rPr lang="en-US" dirty="0" smtClean="0"/>
                        <a:t>Shear</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r h="370840">
                <a:tc>
                  <a:txBody>
                    <a:bodyPr/>
                    <a:lstStyle/>
                    <a:p>
                      <a:pPr algn="ctr"/>
                      <a:endParaRPr lang="en-US" dirty="0"/>
                    </a:p>
                  </a:txBody>
                  <a:tcPr/>
                </a:tc>
                <a:tc>
                  <a:txBody>
                    <a:bodyPr/>
                    <a:lstStyle/>
                    <a:p>
                      <a:pPr algn="ctr"/>
                      <a:r>
                        <a:rPr lang="en-US" dirty="0" smtClean="0"/>
                        <a:t>Z</a:t>
                      </a:r>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c>
                  <a:txBody>
                    <a:bodyPr/>
                    <a:lstStyle/>
                    <a:p>
                      <a:pPr algn="ctr"/>
                      <a:endParaRPr lang="en-US" dirty="0"/>
                    </a:p>
                  </a:txBody>
                  <a:tcPr>
                    <a:solidFill>
                      <a:srgbClr val="FF0000"/>
                    </a:solidFill>
                  </a:tcPr>
                </a:tc>
              </a:tr>
            </a:tbl>
          </a:graphicData>
        </a:graphic>
      </p:graphicFrame>
      <p:sp>
        <p:nvSpPr>
          <p:cNvPr id="4" name="TextBox 3"/>
          <p:cNvSpPr txBox="1"/>
          <p:nvPr/>
        </p:nvSpPr>
        <p:spPr>
          <a:xfrm>
            <a:off x="2269955" y="6000437"/>
            <a:ext cx="4439512" cy="369332"/>
          </a:xfrm>
          <a:prstGeom prst="rect">
            <a:avLst/>
          </a:prstGeom>
          <a:noFill/>
        </p:spPr>
        <p:txBody>
          <a:bodyPr wrap="none" rtlCol="0">
            <a:spAutoFit/>
          </a:bodyPr>
          <a:lstStyle/>
          <a:p>
            <a:r>
              <a:rPr lang="en-US" dirty="0" smtClean="0"/>
              <a:t>More material required to populate this table</a:t>
            </a:r>
            <a:endParaRPr lang="en-US" dirty="0"/>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3D25CFDB-4144-6145-86D3-3A66D33F479E}" type="slidenum">
              <a:rPr lang="en-US" smtClean="0"/>
              <a:pPr/>
              <a:t>28</a:t>
            </a:fld>
            <a:endParaRPr lang="en-US"/>
          </a:p>
        </p:txBody>
      </p:sp>
      <p:sp>
        <p:nvSpPr>
          <p:cNvPr id="7" name="Footer Placeholder 6"/>
          <p:cNvSpPr>
            <a:spLocks noGrp="1"/>
          </p:cNvSpPr>
          <p:nvPr>
            <p:ph type="ftr" sz="quarter" idx="11"/>
          </p:nvPr>
        </p:nvSpPr>
        <p:spPr/>
        <p:txBody>
          <a:bodyPr/>
          <a:lstStyle/>
          <a:p>
            <a:r>
              <a:rPr lang="en-GB" smtClean="0"/>
              <a:t>Forum on Tracking Detector Mechanics</a:t>
            </a:r>
            <a:endParaRPr lang="en-US"/>
          </a:p>
        </p:txBody>
      </p:sp>
      <p:grpSp>
        <p:nvGrpSpPr>
          <p:cNvPr id="8" name="Group 7"/>
          <p:cNvGrpSpPr/>
          <p:nvPr/>
        </p:nvGrpSpPr>
        <p:grpSpPr>
          <a:xfrm>
            <a:off x="7041931" y="51098"/>
            <a:ext cx="2102069" cy="1155920"/>
            <a:chOff x="0" y="2796235"/>
            <a:chExt cx="6096000" cy="647595"/>
          </a:xfrm>
        </p:grpSpPr>
        <p:sp>
          <p:nvSpPr>
            <p:cNvPr id="9" name="Rounded Rectangle 8"/>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2239990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149"/>
            <a:ext cx="6416566" cy="1143000"/>
          </a:xfrm>
        </p:spPr>
        <p:txBody>
          <a:bodyPr/>
          <a:lstStyle/>
          <a:p>
            <a:r>
              <a:rPr lang="en-GB" dirty="0" smtClean="0"/>
              <a:t>Honeycomb </a:t>
            </a:r>
            <a:r>
              <a:rPr lang="en-GB" dirty="0" smtClean="0"/>
              <a:t>Testing</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Investigated different adhesives and adhesive application methods to attach CF honeycomb to CFRP face sheet</a:t>
            </a:r>
            <a:r>
              <a:rPr lang="en-GB" dirty="0" smtClean="0"/>
              <a:t>.</a:t>
            </a:r>
          </a:p>
          <a:p>
            <a:pPr marL="0" indent="0">
              <a:buNone/>
            </a:pPr>
            <a:endParaRPr lang="en-GB" dirty="0" smtClean="0"/>
          </a:p>
          <a:p>
            <a:r>
              <a:rPr lang="en-GB" dirty="0" smtClean="0"/>
              <a:t>Investigated CF honeycomb alternatives for </a:t>
            </a:r>
            <a:r>
              <a:rPr lang="en-GB" dirty="0" smtClean="0"/>
              <a:t>prototypes</a:t>
            </a:r>
          </a:p>
          <a:p>
            <a:pPr marL="0" indent="0">
              <a:buNone/>
            </a:pPr>
            <a:endParaRPr lang="en-GB" dirty="0" smtClean="0"/>
          </a:p>
          <a:p>
            <a:r>
              <a:rPr lang="en-GB" dirty="0"/>
              <a:t>Core Materials</a:t>
            </a:r>
          </a:p>
          <a:p>
            <a:pPr lvl="1"/>
            <a:r>
              <a:rPr lang="en-GB" dirty="0"/>
              <a:t>UCF-136-3/8-2.0 Carbon fibre honeycomb</a:t>
            </a:r>
          </a:p>
          <a:p>
            <a:pPr lvl="2"/>
            <a:r>
              <a:rPr lang="en-GB" dirty="0"/>
              <a:t>Cell size ~ 9.6mm</a:t>
            </a:r>
          </a:p>
          <a:p>
            <a:pPr lvl="1"/>
            <a:r>
              <a:rPr lang="en-GB" dirty="0" err="1"/>
              <a:t>Schutz</a:t>
            </a:r>
            <a:r>
              <a:rPr lang="en-GB" dirty="0"/>
              <a:t> </a:t>
            </a:r>
            <a:r>
              <a:rPr lang="en-GB" dirty="0" err="1"/>
              <a:t>Cormaster</a:t>
            </a:r>
            <a:r>
              <a:rPr lang="en-GB" dirty="0"/>
              <a:t> N636 (‘</a:t>
            </a:r>
            <a:r>
              <a:rPr lang="en-GB" dirty="0" err="1"/>
              <a:t>Korex</a:t>
            </a:r>
            <a:r>
              <a:rPr lang="en-GB" dirty="0"/>
              <a:t> replacement’)</a:t>
            </a:r>
          </a:p>
          <a:p>
            <a:pPr lvl="2"/>
            <a:r>
              <a:rPr lang="en-GB" dirty="0"/>
              <a:t>Cell size ~ 4.8 mm</a:t>
            </a:r>
          </a:p>
          <a:p>
            <a:pPr lvl="1"/>
            <a:r>
              <a:rPr lang="en-GB" dirty="0" smtClean="0"/>
              <a:t>Custom </a:t>
            </a:r>
            <a:r>
              <a:rPr lang="en-GB" dirty="0"/>
              <a:t>Corrugation</a:t>
            </a:r>
          </a:p>
          <a:p>
            <a:pPr lvl="2"/>
            <a:r>
              <a:rPr lang="en-GB" dirty="0"/>
              <a:t>13mm </a:t>
            </a:r>
            <a:r>
              <a:rPr lang="en-GB" dirty="0" err="1"/>
              <a:t>pk-pk</a:t>
            </a:r>
            <a:r>
              <a:rPr lang="en-GB" dirty="0"/>
              <a:t> / 100gsm plain-weave (+/- 45deg)</a:t>
            </a:r>
          </a:p>
          <a:p>
            <a:endParaRPr lang="en-GB"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29</a:t>
            </a:fld>
            <a:endParaRPr lang="en-US"/>
          </a:p>
        </p:txBody>
      </p:sp>
      <p:grpSp>
        <p:nvGrpSpPr>
          <p:cNvPr id="6" name="Group 5"/>
          <p:cNvGrpSpPr/>
          <p:nvPr/>
        </p:nvGrpSpPr>
        <p:grpSpPr>
          <a:xfrm>
            <a:off x="7041931" y="51098"/>
            <a:ext cx="2102069" cy="1155920"/>
            <a:chOff x="0" y="2796235"/>
            <a:chExt cx="6096000" cy="647595"/>
          </a:xfrm>
        </p:grpSpPr>
        <p:sp>
          <p:nvSpPr>
            <p:cNvPr id="7" name="Rounded Rectangle 6"/>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9" name="Footer Placeholder 8"/>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840222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177"/>
            <a:ext cx="8229600" cy="6021823"/>
          </a:xfrm>
        </p:spPr>
        <p:txBody>
          <a:bodyPr>
            <a:normAutofit fontScale="62500" lnSpcReduction="20000"/>
          </a:bodyPr>
          <a:lstStyle/>
          <a:p>
            <a:r>
              <a:rPr lang="en-US" dirty="0" smtClean="0"/>
              <a:t>What is a ‘Stave’ ?</a:t>
            </a:r>
          </a:p>
          <a:p>
            <a:pPr lvl="1"/>
            <a:r>
              <a:rPr lang="en-US" dirty="0" smtClean="0"/>
              <a:t>Low mass ‘local support’ upon which 26 single-sided modules are mounted</a:t>
            </a:r>
          </a:p>
          <a:p>
            <a:pPr lvl="2"/>
            <a:r>
              <a:rPr lang="en-US" dirty="0" smtClean="0"/>
              <a:t>Mechanical support</a:t>
            </a:r>
          </a:p>
          <a:p>
            <a:pPr lvl="2"/>
            <a:r>
              <a:rPr lang="en-US" dirty="0" smtClean="0"/>
              <a:t>Cooling</a:t>
            </a:r>
          </a:p>
          <a:p>
            <a:pPr marL="914400" lvl="2" indent="0">
              <a:buNone/>
            </a:pPr>
            <a:endParaRPr lang="en-US" dirty="0" smtClean="0"/>
          </a:p>
          <a:p>
            <a:r>
              <a:rPr lang="en-US" dirty="0" smtClean="0"/>
              <a:t>Desirable Attributes</a:t>
            </a:r>
          </a:p>
          <a:p>
            <a:pPr lvl="1"/>
            <a:r>
              <a:rPr lang="en-US" dirty="0" smtClean="0"/>
              <a:t>Mechanically </a:t>
            </a:r>
            <a:r>
              <a:rPr lang="en-US" dirty="0" smtClean="0"/>
              <a:t>stiff and </a:t>
            </a:r>
            <a:r>
              <a:rPr lang="en-US" dirty="0" smtClean="0"/>
              <a:t>stable  - Low thermo-mechanical distortions</a:t>
            </a:r>
            <a:endParaRPr lang="en-US" dirty="0" smtClean="0"/>
          </a:p>
          <a:p>
            <a:pPr lvl="2"/>
            <a:r>
              <a:rPr lang="en-US" dirty="0" smtClean="0"/>
              <a:t>Maintain position of modules  over ‘short term’ for track-based alignment algorithms </a:t>
            </a:r>
          </a:p>
          <a:p>
            <a:pPr lvl="2"/>
            <a:r>
              <a:rPr lang="en-US" dirty="0" smtClean="0"/>
              <a:t>Stave </a:t>
            </a:r>
            <a:r>
              <a:rPr lang="en-US" dirty="0" smtClean="0"/>
              <a:t>will undergo </a:t>
            </a:r>
            <a:r>
              <a:rPr lang="en-US" dirty="0" smtClean="0">
                <a:latin typeface="Symbol" charset="2"/>
                <a:cs typeface="Symbol" charset="2"/>
              </a:rPr>
              <a:t>D</a:t>
            </a:r>
            <a:r>
              <a:rPr lang="en-US" dirty="0" smtClean="0"/>
              <a:t>T = 50-60</a:t>
            </a:r>
            <a:r>
              <a:rPr lang="en-US" baseline="30000" dirty="0" smtClean="0"/>
              <a:t>o</a:t>
            </a:r>
            <a:r>
              <a:rPr lang="en-US" dirty="0" smtClean="0"/>
              <a:t>C</a:t>
            </a:r>
          </a:p>
          <a:p>
            <a:pPr lvl="1"/>
            <a:endParaRPr lang="en-US" dirty="0" smtClean="0"/>
          </a:p>
          <a:p>
            <a:pPr lvl="1"/>
            <a:r>
              <a:rPr lang="en-US" dirty="0" smtClean="0"/>
              <a:t>Thermally conductive</a:t>
            </a:r>
          </a:p>
          <a:p>
            <a:pPr lvl="2"/>
            <a:r>
              <a:rPr lang="en-US" dirty="0" smtClean="0"/>
              <a:t>Power from modules = 5.6W/module hybrids + </a:t>
            </a:r>
            <a:r>
              <a:rPr lang="en-US" dirty="0"/>
              <a:t>1</a:t>
            </a:r>
            <a:r>
              <a:rPr lang="en-US" dirty="0" smtClean="0"/>
              <a:t>W from sensor</a:t>
            </a:r>
          </a:p>
          <a:p>
            <a:pPr lvl="2"/>
            <a:r>
              <a:rPr lang="en-US" dirty="0" smtClean="0"/>
              <a:t>CO</a:t>
            </a:r>
            <a:r>
              <a:rPr lang="en-US" baseline="-25000" dirty="0" smtClean="0"/>
              <a:t>2</a:t>
            </a:r>
            <a:r>
              <a:rPr lang="en-US" dirty="0" smtClean="0"/>
              <a:t> cooling embedded at the center of the structure</a:t>
            </a:r>
          </a:p>
          <a:p>
            <a:pPr lvl="1"/>
            <a:endParaRPr lang="en-US" dirty="0" smtClean="0"/>
          </a:p>
          <a:p>
            <a:pPr lvl="1"/>
            <a:r>
              <a:rPr lang="en-US" dirty="0" smtClean="0"/>
              <a:t>Low </a:t>
            </a:r>
            <a:r>
              <a:rPr lang="en-US" dirty="0" smtClean="0"/>
              <a:t>mass - Minimize </a:t>
            </a:r>
            <a:r>
              <a:rPr lang="en-US" dirty="0" smtClean="0"/>
              <a:t>material in tracker volume</a:t>
            </a:r>
          </a:p>
          <a:p>
            <a:pPr lvl="2"/>
            <a:r>
              <a:rPr lang="en-US" dirty="0" smtClean="0"/>
              <a:t>Single sided silicon module Material = 0.6%X0 (130nm prediction)</a:t>
            </a:r>
          </a:p>
          <a:p>
            <a:pPr lvl="2"/>
            <a:r>
              <a:rPr lang="en-US" dirty="0" smtClean="0"/>
              <a:t>Aim to keep support material less than modules, Present Material = 0.9%X0 (</a:t>
            </a:r>
            <a:r>
              <a:rPr lang="en-US" dirty="0" err="1" smtClean="0"/>
              <a:t>inc</a:t>
            </a:r>
            <a:r>
              <a:rPr lang="en-US" dirty="0" smtClean="0"/>
              <a:t> tapes)</a:t>
            </a:r>
          </a:p>
          <a:p>
            <a:pPr lvl="1"/>
            <a:endParaRPr lang="en-US" dirty="0" smtClean="0"/>
          </a:p>
          <a:p>
            <a:pPr lvl="1"/>
            <a:r>
              <a:rPr lang="en-US" dirty="0" smtClean="0"/>
              <a:t>Radiation hard</a:t>
            </a:r>
          </a:p>
          <a:p>
            <a:pPr lvl="2"/>
            <a:r>
              <a:rPr lang="en-US" dirty="0" smtClean="0"/>
              <a:t>Inner Barrel layer will experience 30 </a:t>
            </a:r>
            <a:r>
              <a:rPr lang="en-US" dirty="0" err="1" smtClean="0"/>
              <a:t>Mrad</a:t>
            </a:r>
            <a:r>
              <a:rPr lang="en-US" dirty="0" smtClean="0"/>
              <a:t> and 5x10</a:t>
            </a:r>
            <a:r>
              <a:rPr lang="en-US" baseline="30000" dirty="0" smtClean="0"/>
              <a:t>14</a:t>
            </a:r>
            <a:r>
              <a:rPr lang="en-US" dirty="0" smtClean="0"/>
              <a:t> </a:t>
            </a:r>
            <a:r>
              <a:rPr lang="en-US" dirty="0" smtClean="0"/>
              <a:t>1MeVn</a:t>
            </a:r>
            <a:r>
              <a:rPr lang="en-US" baseline="-25000" dirty="0" smtClean="0"/>
              <a:t>equ</a:t>
            </a:r>
            <a:r>
              <a:rPr lang="en-US" dirty="0" smtClean="0"/>
              <a:t>cm</a:t>
            </a:r>
            <a:r>
              <a:rPr lang="en-US" baseline="30000" dirty="0" smtClean="0"/>
              <a:t>-2</a:t>
            </a:r>
            <a:r>
              <a:rPr lang="en-US" dirty="0" smtClean="0"/>
              <a:t> and </a:t>
            </a:r>
            <a:r>
              <a:rPr lang="en-US" dirty="0" smtClean="0"/>
              <a:t>8x10</a:t>
            </a:r>
            <a:r>
              <a:rPr lang="en-US" baseline="30000" dirty="0" smtClean="0"/>
              <a:t>14 </a:t>
            </a:r>
            <a:r>
              <a:rPr lang="en-US" dirty="0" smtClean="0"/>
              <a:t>1MeVn</a:t>
            </a:r>
            <a:r>
              <a:rPr lang="en-US" baseline="-25000" dirty="0" smtClean="0"/>
              <a:t>equ</a:t>
            </a:r>
            <a:r>
              <a:rPr lang="en-US" dirty="0" smtClean="0"/>
              <a:t>cm</a:t>
            </a:r>
            <a:r>
              <a:rPr lang="en-US" baseline="30000" dirty="0" smtClean="0"/>
              <a:t>-2 </a:t>
            </a:r>
            <a:r>
              <a:rPr lang="en-US" dirty="0" smtClean="0"/>
              <a:t>for the Petals (no safety factors)</a:t>
            </a:r>
          </a:p>
          <a:p>
            <a:pPr lvl="1"/>
            <a:endParaRPr lang="en-US" dirty="0" smtClean="0"/>
          </a:p>
          <a:p>
            <a:pPr lvl="1"/>
            <a:r>
              <a:rPr lang="en-US" dirty="0" smtClean="0"/>
              <a:t>Low cost to build and assemble</a:t>
            </a:r>
            <a:endParaRPr lang="en-US"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3</a:t>
            </a:fld>
            <a:endParaRPr lang="en-US"/>
          </a:p>
        </p:txBody>
      </p:sp>
      <p:grpSp>
        <p:nvGrpSpPr>
          <p:cNvPr id="11" name="Group 10"/>
          <p:cNvGrpSpPr/>
          <p:nvPr/>
        </p:nvGrpSpPr>
        <p:grpSpPr>
          <a:xfrm>
            <a:off x="1555613" y="188582"/>
            <a:ext cx="6096000" cy="647595"/>
            <a:chOff x="0" y="435490"/>
            <a:chExt cx="6096000" cy="647595"/>
          </a:xfrm>
        </p:grpSpPr>
        <p:sp>
          <p:nvSpPr>
            <p:cNvPr id="12" name="Rounded Rectangle 11"/>
            <p:cNvSpPr/>
            <p:nvPr/>
          </p:nvSpPr>
          <p:spPr>
            <a:xfrm>
              <a:off x="0" y="435490"/>
              <a:ext cx="6096000" cy="647595"/>
            </a:xfrm>
            <a:prstGeom prst="roundRect">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p:nvPr/>
          </p:nvSpPr>
          <p:spPr>
            <a:xfrm>
              <a:off x="31613" y="46710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ATLAS HL-LHC stave design challenges</a:t>
              </a:r>
              <a:endParaRPr lang="en-GB" sz="2700" kern="1200" dirty="0"/>
            </a:p>
          </p:txBody>
        </p:sp>
      </p:grpSp>
      <p:sp>
        <p:nvSpPr>
          <p:cNvPr id="14" name="Footer Placeholder 13"/>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12289911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6416566" cy="1143000"/>
          </a:xfrm>
        </p:spPr>
        <p:txBody>
          <a:bodyPr/>
          <a:lstStyle/>
          <a:p>
            <a:r>
              <a:rPr lang="en-GB" dirty="0" smtClean="0"/>
              <a:t>Alternative adhesives</a:t>
            </a:r>
            <a:endParaRPr lang="en-US" dirty="0"/>
          </a:p>
        </p:txBody>
      </p:sp>
      <p:sp>
        <p:nvSpPr>
          <p:cNvPr id="3" name="Content Placeholder 2"/>
          <p:cNvSpPr>
            <a:spLocks noGrp="1"/>
          </p:cNvSpPr>
          <p:nvPr>
            <p:ph idx="1"/>
          </p:nvPr>
        </p:nvSpPr>
        <p:spPr>
          <a:xfrm>
            <a:off x="457200" y="945932"/>
            <a:ext cx="8229600" cy="5180232"/>
          </a:xfrm>
        </p:spPr>
        <p:txBody>
          <a:bodyPr>
            <a:normAutofit fontScale="62500" lnSpcReduction="20000"/>
          </a:bodyPr>
          <a:lstStyle/>
          <a:p>
            <a:r>
              <a:rPr lang="en-GB" dirty="0" err="1"/>
              <a:t>Hysol</a:t>
            </a:r>
            <a:r>
              <a:rPr lang="en-GB" dirty="0"/>
              <a:t> </a:t>
            </a:r>
            <a:r>
              <a:rPr lang="en-US" dirty="0" smtClean="0"/>
              <a:t>EA9396</a:t>
            </a:r>
          </a:p>
          <a:p>
            <a:pPr lvl="1"/>
            <a:r>
              <a:rPr lang="en-GB" dirty="0" smtClean="0"/>
              <a:t>Baseline adhesive for face sheet to honeycomb</a:t>
            </a:r>
          </a:p>
          <a:p>
            <a:pPr lvl="1"/>
            <a:r>
              <a:rPr lang="en-US" dirty="0" smtClean="0"/>
              <a:t>RT cure temp, thin layers possible</a:t>
            </a:r>
          </a:p>
          <a:p>
            <a:pPr marL="457200" lvl="1" indent="0">
              <a:buNone/>
            </a:pPr>
            <a:endParaRPr lang="en-US" dirty="0" smtClean="0"/>
          </a:p>
          <a:p>
            <a:r>
              <a:rPr lang="en-US" dirty="0" err="1" smtClean="0"/>
              <a:t>Hysol</a:t>
            </a:r>
            <a:r>
              <a:rPr lang="en-US" dirty="0" smtClean="0"/>
              <a:t> 9309.3NA</a:t>
            </a:r>
          </a:p>
          <a:p>
            <a:pPr lvl="1"/>
            <a:r>
              <a:rPr lang="en-US" dirty="0" smtClean="0"/>
              <a:t>Filled adhesive</a:t>
            </a:r>
          </a:p>
          <a:p>
            <a:pPr lvl="1"/>
            <a:r>
              <a:rPr lang="en-US" dirty="0" smtClean="0"/>
              <a:t>Recommended for honeycomb to </a:t>
            </a:r>
            <a:r>
              <a:rPr lang="en-US" dirty="0" err="1" smtClean="0"/>
              <a:t>facesheet</a:t>
            </a:r>
            <a:r>
              <a:rPr lang="en-US" dirty="0" smtClean="0"/>
              <a:t> </a:t>
            </a:r>
            <a:r>
              <a:rPr lang="en-US" dirty="0" err="1" smtClean="0"/>
              <a:t>glueing</a:t>
            </a:r>
            <a:endParaRPr lang="en-US" dirty="0" smtClean="0"/>
          </a:p>
          <a:p>
            <a:pPr marL="457200" lvl="1" indent="0">
              <a:buNone/>
            </a:pPr>
            <a:endParaRPr lang="en-US" dirty="0" smtClean="0"/>
          </a:p>
          <a:p>
            <a:r>
              <a:rPr lang="en-US" dirty="0"/>
              <a:t>ACG </a:t>
            </a:r>
            <a:r>
              <a:rPr lang="en-US" dirty="0" smtClean="0"/>
              <a:t>VTA260 &amp; Amber EF8020</a:t>
            </a:r>
          </a:p>
          <a:p>
            <a:pPr lvl="1"/>
            <a:r>
              <a:rPr lang="en-GB" dirty="0" smtClean="0"/>
              <a:t>Attractive alternative as easy to handle </a:t>
            </a:r>
            <a:r>
              <a:rPr lang="en-GB" dirty="0"/>
              <a:t>g</a:t>
            </a:r>
            <a:r>
              <a:rPr lang="en-US" dirty="0" err="1" smtClean="0"/>
              <a:t>lue</a:t>
            </a:r>
            <a:r>
              <a:rPr lang="en-US" dirty="0" smtClean="0"/>
              <a:t> film </a:t>
            </a:r>
          </a:p>
          <a:p>
            <a:pPr lvl="1"/>
            <a:r>
              <a:rPr lang="en-US" dirty="0" smtClean="0"/>
              <a:t>65-120C cure, more material</a:t>
            </a:r>
          </a:p>
          <a:p>
            <a:pPr lvl="1"/>
            <a:endParaRPr lang="en-US" dirty="0" smtClean="0"/>
          </a:p>
          <a:p>
            <a:r>
              <a:rPr lang="en-GB" dirty="0" smtClean="0"/>
              <a:t>Manufactured sets of core test tokens with each adhesive</a:t>
            </a:r>
          </a:p>
          <a:p>
            <a:r>
              <a:rPr lang="en-GB" dirty="0" smtClean="0"/>
              <a:t>Irradiated sets of Hysol9396 &amp; VTA260 and tested with 3-point bend test</a:t>
            </a:r>
          </a:p>
          <a:p>
            <a:pPr lvl="1"/>
            <a:r>
              <a:rPr lang="en-GB" dirty="0" err="1" smtClean="0"/>
              <a:t>Fluence</a:t>
            </a:r>
            <a:r>
              <a:rPr lang="en-GB" dirty="0" smtClean="0"/>
              <a:t> PS protons (24 </a:t>
            </a:r>
            <a:r>
              <a:rPr lang="en-GB" dirty="0" err="1" smtClean="0"/>
              <a:t>GeV</a:t>
            </a:r>
            <a:r>
              <a:rPr lang="en-GB" dirty="0" smtClean="0"/>
              <a:t>/c) to 1.6 x 10</a:t>
            </a:r>
            <a:r>
              <a:rPr lang="en-GB" baseline="30000" dirty="0" smtClean="0"/>
              <a:t>15</a:t>
            </a:r>
            <a:r>
              <a:rPr lang="en-GB" dirty="0" smtClean="0"/>
              <a:t> p/cm</a:t>
            </a:r>
            <a:r>
              <a:rPr lang="en-GB" baseline="30000" dirty="0" smtClean="0"/>
              <a:t>2</a:t>
            </a:r>
          </a:p>
          <a:p>
            <a:pPr lvl="1"/>
            <a:r>
              <a:rPr lang="en-GB" dirty="0" smtClean="0"/>
              <a:t>Load to failure</a:t>
            </a:r>
          </a:p>
          <a:p>
            <a:pPr lvl="1"/>
            <a:r>
              <a:rPr lang="en-GB" dirty="0" smtClean="0"/>
              <a:t>Bending stiffness</a:t>
            </a:r>
          </a:p>
          <a:p>
            <a:endParaRPr lang="en-US" dirty="0" smtClean="0"/>
          </a:p>
          <a:p>
            <a:endParaRPr lang="en-US" dirty="0"/>
          </a:p>
        </p:txBody>
      </p:sp>
      <p:sp>
        <p:nvSpPr>
          <p:cNvPr id="4" name="Date Placeholder 3"/>
          <p:cNvSpPr>
            <a:spLocks noGrp="1"/>
          </p:cNvSpPr>
          <p:nvPr>
            <p:ph type="dt" sz="half" idx="10"/>
          </p:nvPr>
        </p:nvSpPr>
        <p:spPr/>
        <p:txBody>
          <a:bodyPr/>
          <a:lstStyle/>
          <a:p>
            <a:r>
              <a:rPr lang="en-US" smtClean="0"/>
              <a:t>19/06/2013</a:t>
            </a:r>
            <a:endParaRPr lang="en-US" dirty="0"/>
          </a:p>
        </p:txBody>
      </p:sp>
      <p:sp>
        <p:nvSpPr>
          <p:cNvPr id="5" name="Slide Number Placeholder 4"/>
          <p:cNvSpPr>
            <a:spLocks noGrp="1"/>
          </p:cNvSpPr>
          <p:nvPr>
            <p:ph type="sldNum" sz="quarter" idx="12"/>
          </p:nvPr>
        </p:nvSpPr>
        <p:spPr/>
        <p:txBody>
          <a:bodyPr/>
          <a:lstStyle/>
          <a:p>
            <a:fld id="{E93BF9F8-233A-AF46-9F73-0116EA506460}" type="slidenum">
              <a:rPr lang="en-US" smtClean="0"/>
              <a:t>30</a:t>
            </a:fld>
            <a:endParaRPr lang="en-US"/>
          </a:p>
        </p:txBody>
      </p:sp>
      <p:grpSp>
        <p:nvGrpSpPr>
          <p:cNvPr id="6" name="Group 5"/>
          <p:cNvGrpSpPr/>
          <p:nvPr/>
        </p:nvGrpSpPr>
        <p:grpSpPr>
          <a:xfrm>
            <a:off x="7041931" y="51098"/>
            <a:ext cx="2102069" cy="1155920"/>
            <a:chOff x="0" y="2796235"/>
            <a:chExt cx="6096000" cy="647595"/>
          </a:xfrm>
        </p:grpSpPr>
        <p:sp>
          <p:nvSpPr>
            <p:cNvPr id="7" name="Rounded Rectangle 6"/>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9" name="Footer Placeholder 8"/>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0949898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6574387" cy="1143000"/>
          </a:xfrm>
        </p:spPr>
        <p:txBody>
          <a:bodyPr/>
          <a:lstStyle/>
          <a:p>
            <a:r>
              <a:rPr lang="en-GB" dirty="0" smtClean="0"/>
              <a:t>Failure Mechanisms</a:t>
            </a:r>
            <a:endParaRPr lang="en-GB" dirty="0"/>
          </a:p>
        </p:txBody>
      </p:sp>
      <p:sp>
        <p:nvSpPr>
          <p:cNvPr id="4" name="Content Placeholder 3"/>
          <p:cNvSpPr>
            <a:spLocks noGrp="1"/>
          </p:cNvSpPr>
          <p:nvPr>
            <p:ph sz="half" idx="2"/>
          </p:nvPr>
        </p:nvSpPr>
        <p:spPr>
          <a:xfrm>
            <a:off x="5033532" y="1489856"/>
            <a:ext cx="4038600" cy="5044615"/>
          </a:xfrm>
        </p:spPr>
        <p:txBody>
          <a:bodyPr>
            <a:normAutofit fontScale="92500" lnSpcReduction="20000"/>
          </a:bodyPr>
          <a:lstStyle/>
          <a:p>
            <a:r>
              <a:rPr lang="en-GB" dirty="0" smtClean="0"/>
              <a:t>Peak followed by monotonic fall</a:t>
            </a:r>
          </a:p>
          <a:p>
            <a:pPr lvl="1"/>
            <a:r>
              <a:rPr lang="en-GB" dirty="0" smtClean="0"/>
              <a:t>Characteristic of single break in top </a:t>
            </a:r>
            <a:r>
              <a:rPr lang="en-GB" dirty="0" err="1" smtClean="0"/>
              <a:t>facesheet</a:t>
            </a:r>
            <a:r>
              <a:rPr lang="en-GB" dirty="0" smtClean="0"/>
              <a:t> under roller</a:t>
            </a:r>
          </a:p>
          <a:p>
            <a:pPr lvl="1"/>
            <a:r>
              <a:rPr lang="en-GB" dirty="0" smtClean="0"/>
              <a:t>Glue joints intact</a:t>
            </a:r>
          </a:p>
          <a:p>
            <a:pPr lvl="1">
              <a:buNone/>
            </a:pPr>
            <a:endParaRPr lang="en-GB" dirty="0" smtClean="0"/>
          </a:p>
          <a:p>
            <a:r>
              <a:rPr lang="en-GB" dirty="0" smtClean="0"/>
              <a:t>Peak followed by ‘staircase’</a:t>
            </a:r>
          </a:p>
          <a:p>
            <a:pPr lvl="1"/>
            <a:r>
              <a:rPr lang="en-GB" dirty="0" smtClean="0"/>
              <a:t>Characteristic of progressive failure of glue joints</a:t>
            </a:r>
          </a:p>
          <a:p>
            <a:pPr lvl="1"/>
            <a:r>
              <a:rPr lang="en-GB" dirty="0" smtClean="0"/>
              <a:t>Face sheets &amp; honeycomb intact</a:t>
            </a:r>
          </a:p>
          <a:p>
            <a:pPr lvl="1"/>
            <a:r>
              <a:rPr lang="en-GB" dirty="0" err="1" smtClean="0"/>
              <a:t>Hysol</a:t>
            </a:r>
            <a:r>
              <a:rPr lang="en-GB" dirty="0" smtClean="0"/>
              <a:t> Failure mode</a:t>
            </a:r>
            <a:endParaRPr lang="en-GB"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91991254"/>
              </p:ext>
            </p:extLst>
          </p:nvPr>
        </p:nvGraphicFramePr>
        <p:xfrm>
          <a:off x="457200" y="919066"/>
          <a:ext cx="3937925" cy="3093098"/>
        </p:xfrm>
        <a:graphic>
          <a:graphicData uri="http://schemas.openxmlformats.org/drawingml/2006/chart">
            <c:chart xmlns:c="http://schemas.openxmlformats.org/drawingml/2006/chart" xmlns:r="http://schemas.openxmlformats.org/officeDocument/2006/relationships" r:id="rId2"/>
          </a:graphicData>
        </a:graphic>
      </p:graphicFrame>
      <p:sp>
        <p:nvSpPr>
          <p:cNvPr id="6" name="Date Placeholder 5"/>
          <p:cNvSpPr>
            <a:spLocks noGrp="1"/>
          </p:cNvSpPr>
          <p:nvPr>
            <p:ph type="dt" sz="half" idx="10"/>
          </p:nvPr>
        </p:nvSpPr>
        <p:spPr/>
        <p:txBody>
          <a:bodyPr/>
          <a:lstStyle/>
          <a:p>
            <a:r>
              <a:rPr lang="en-US" smtClean="0"/>
              <a:t>19/06/2013</a:t>
            </a:r>
            <a:endParaRPr lang="en-GB"/>
          </a:p>
        </p:txBody>
      </p:sp>
      <p:sp>
        <p:nvSpPr>
          <p:cNvPr id="7" name="Slide Number Placeholder 6"/>
          <p:cNvSpPr>
            <a:spLocks noGrp="1"/>
          </p:cNvSpPr>
          <p:nvPr>
            <p:ph type="sldNum" sz="quarter" idx="12"/>
          </p:nvPr>
        </p:nvSpPr>
        <p:spPr/>
        <p:txBody>
          <a:bodyPr/>
          <a:lstStyle/>
          <a:p>
            <a:fld id="{A33E2061-6392-4FE1-9CC3-BAA411DFFC8F}" type="slidenum">
              <a:rPr lang="en-GB" smtClean="0"/>
              <a:pPr/>
              <a:t>31</a:t>
            </a:fld>
            <a:endParaRPr lang="en-GB"/>
          </a:p>
        </p:txBody>
      </p:sp>
      <p:sp>
        <p:nvSpPr>
          <p:cNvPr id="8" name="Footer Placeholder 7"/>
          <p:cNvSpPr>
            <a:spLocks noGrp="1"/>
          </p:cNvSpPr>
          <p:nvPr>
            <p:ph type="ftr" sz="quarter" idx="11"/>
          </p:nvPr>
        </p:nvSpPr>
        <p:spPr/>
        <p:txBody>
          <a:bodyPr/>
          <a:lstStyle/>
          <a:p>
            <a:r>
              <a:rPr lang="en-GB" smtClean="0"/>
              <a:t>Forum on Tracking Detector Mechanics</a:t>
            </a:r>
            <a:endParaRPr lang="en-GB"/>
          </a:p>
        </p:txBody>
      </p:sp>
      <p:pic>
        <p:nvPicPr>
          <p:cNvPr id="9" name="Picture 2" descr="C:\RLB\MechanicsWorkShop\Mechanical\DelaminatedHyso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75" y="4012164"/>
            <a:ext cx="5265000" cy="2344186"/>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7041931" y="51098"/>
            <a:ext cx="2102069" cy="1155920"/>
            <a:chOff x="0" y="2796235"/>
            <a:chExt cx="6096000" cy="647595"/>
          </a:xfrm>
        </p:grpSpPr>
        <p:sp>
          <p:nvSpPr>
            <p:cNvPr id="11" name="Rounded Rectangle 10"/>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30602745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76825" cy="1143000"/>
          </a:xfrm>
        </p:spPr>
        <p:txBody>
          <a:bodyPr>
            <a:normAutofit fontScale="90000"/>
          </a:bodyPr>
          <a:lstStyle/>
          <a:p>
            <a:r>
              <a:rPr lang="en-GB" dirty="0" smtClean="0"/>
              <a:t>Alternative </a:t>
            </a:r>
            <a:r>
              <a:rPr lang="en-GB" dirty="0" err="1" smtClean="0"/>
              <a:t>Hysol</a:t>
            </a:r>
            <a:r>
              <a:rPr lang="en-GB" dirty="0" smtClean="0"/>
              <a:t> distribution</a:t>
            </a:r>
            <a:endParaRPr lang="en-US" dirty="0"/>
          </a:p>
        </p:txBody>
      </p:sp>
      <p:sp>
        <p:nvSpPr>
          <p:cNvPr id="3" name="Content Placeholder 2"/>
          <p:cNvSpPr>
            <a:spLocks noGrp="1"/>
          </p:cNvSpPr>
          <p:nvPr>
            <p:ph sz="half" idx="1"/>
          </p:nvPr>
        </p:nvSpPr>
        <p:spPr/>
        <p:txBody>
          <a:bodyPr>
            <a:normAutofit fontScale="92500" lnSpcReduction="20000"/>
          </a:bodyPr>
          <a:lstStyle/>
          <a:p>
            <a:r>
              <a:rPr lang="en-GB" dirty="0" smtClean="0"/>
              <a:t>Baseline Glue </a:t>
            </a:r>
            <a:r>
              <a:rPr lang="en-GB" dirty="0"/>
              <a:t>Application</a:t>
            </a:r>
          </a:p>
          <a:p>
            <a:pPr lvl="1"/>
            <a:r>
              <a:rPr lang="en-GB" dirty="0"/>
              <a:t>Dip honeycomb in trough of depth ~ 0.5mm</a:t>
            </a:r>
          </a:p>
          <a:p>
            <a:pPr lvl="1"/>
            <a:r>
              <a:rPr lang="en-GB" dirty="0"/>
              <a:t>Agitate a bit </a:t>
            </a:r>
          </a:p>
          <a:p>
            <a:pPr lvl="1"/>
            <a:r>
              <a:rPr lang="en-GB" dirty="0"/>
              <a:t>Leave for a couple of </a:t>
            </a:r>
            <a:r>
              <a:rPr lang="en-GB" dirty="0" smtClean="0"/>
              <a:t>minutes</a:t>
            </a:r>
          </a:p>
          <a:p>
            <a:pPr marL="457200" lvl="1" indent="0">
              <a:buNone/>
            </a:pPr>
            <a:endParaRPr lang="en-GB" dirty="0"/>
          </a:p>
          <a:p>
            <a:r>
              <a:rPr lang="en-GB" dirty="0" smtClean="0"/>
              <a:t>Alternative Methods</a:t>
            </a:r>
            <a:endParaRPr lang="en-GB" dirty="0"/>
          </a:p>
          <a:p>
            <a:pPr lvl="1"/>
            <a:r>
              <a:rPr lang="en-GB" dirty="0"/>
              <a:t>Stencil </a:t>
            </a:r>
            <a:r>
              <a:rPr lang="en-GB" dirty="0" smtClean="0"/>
              <a:t>0.5mm thick with hollow micro-sphere loaded </a:t>
            </a:r>
            <a:r>
              <a:rPr lang="en-GB" dirty="0" err="1"/>
              <a:t>H</a:t>
            </a:r>
            <a:r>
              <a:rPr lang="en-GB" dirty="0" err="1" smtClean="0"/>
              <a:t>ysol</a:t>
            </a:r>
            <a:r>
              <a:rPr lang="en-GB" dirty="0" smtClean="0"/>
              <a:t> to increase viscosity</a:t>
            </a:r>
            <a:endParaRPr lang="en-GB" dirty="0"/>
          </a:p>
          <a:p>
            <a:pPr lvl="1"/>
            <a:r>
              <a:rPr lang="en-GB" dirty="0"/>
              <a:t>Uniform thin </a:t>
            </a:r>
            <a:r>
              <a:rPr lang="en-GB" dirty="0" smtClean="0"/>
              <a:t>layer on face sheet and add Honeycomb</a:t>
            </a:r>
            <a:endParaRPr lang="en-GB" dirty="0"/>
          </a:p>
          <a:p>
            <a:endParaRPr lang="en-US" dirty="0"/>
          </a:p>
        </p:txBody>
      </p:sp>
      <p:sp>
        <p:nvSpPr>
          <p:cNvPr id="4" name="Content Placeholder 3"/>
          <p:cNvSpPr>
            <a:spLocks noGrp="1"/>
          </p:cNvSpPr>
          <p:nvPr>
            <p:ph sz="half" idx="2"/>
          </p:nvPr>
        </p:nvSpPr>
        <p:spPr/>
        <p:txBody>
          <a:bodyPr>
            <a:normAutofit fontScale="92500" lnSpcReduction="20000"/>
          </a:bodyPr>
          <a:lstStyle/>
          <a:p>
            <a:r>
              <a:rPr lang="en-GB" dirty="0" smtClean="0"/>
              <a:t>Stencil</a:t>
            </a:r>
            <a:endParaRPr lang="en-US" dirty="0"/>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32</a:t>
            </a:fld>
            <a:endParaRPr lang="en-US"/>
          </a:p>
        </p:txBody>
      </p:sp>
      <p:pic>
        <p:nvPicPr>
          <p:cNvPr id="7" name="Picture 6" descr="IMG_0232.JPG"/>
          <p:cNvPicPr>
            <a:picLocks noChangeAspect="1"/>
          </p:cNvPicPr>
          <p:nvPr/>
        </p:nvPicPr>
        <p:blipFill>
          <a:blip r:embed="rId2" cstate="print"/>
          <a:srcRect t="27985" b="18526"/>
          <a:stretch>
            <a:fillRect/>
          </a:stretch>
        </p:blipFill>
        <p:spPr>
          <a:xfrm>
            <a:off x="4876316" y="1992089"/>
            <a:ext cx="3715418" cy="1484387"/>
          </a:xfrm>
          <a:prstGeom prst="rect">
            <a:avLst/>
          </a:prstGeom>
        </p:spPr>
      </p:pic>
      <p:graphicFrame>
        <p:nvGraphicFramePr>
          <p:cNvPr id="9" name="Content Placeholder 5"/>
          <p:cNvGraphicFramePr>
            <a:graphicFrameLocks/>
          </p:cNvGraphicFramePr>
          <p:nvPr>
            <p:extLst>
              <p:ext uri="{D42A27DB-BD31-4B8C-83A1-F6EECF244321}">
                <p14:modId xmlns:p14="http://schemas.microsoft.com/office/powerpoint/2010/main" val="1392381842"/>
              </p:ext>
            </p:extLst>
          </p:nvPr>
        </p:nvGraphicFramePr>
        <p:xfrm>
          <a:off x="4648200" y="3530902"/>
          <a:ext cx="4290392" cy="2825448"/>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7041931" y="261718"/>
            <a:ext cx="2102069" cy="1155920"/>
            <a:chOff x="0" y="2796235"/>
            <a:chExt cx="6096000" cy="647595"/>
          </a:xfrm>
        </p:grpSpPr>
        <p:sp>
          <p:nvSpPr>
            <p:cNvPr id="11" name="Rounded Rectangle 10"/>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8" name="Footer Placeholder 7"/>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11896631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48097" cy="1143000"/>
          </a:xfrm>
        </p:spPr>
        <p:txBody>
          <a:bodyPr>
            <a:normAutofit fontScale="90000"/>
          </a:bodyPr>
          <a:lstStyle/>
          <a:p>
            <a:r>
              <a:rPr lang="en-GB" dirty="0" smtClean="0"/>
              <a:t>Properties of CF Honeycomb beams </a:t>
            </a:r>
            <a:r>
              <a:rPr lang="en-GB" dirty="0" err="1" smtClean="0"/>
              <a:t>vs</a:t>
            </a:r>
            <a:r>
              <a:rPr lang="en-GB" dirty="0" smtClean="0"/>
              <a:t> glue mass</a:t>
            </a:r>
            <a:endParaRPr lang="en-GB" dirty="0"/>
          </a:p>
        </p:txBody>
      </p:sp>
      <p:sp>
        <p:nvSpPr>
          <p:cNvPr id="3" name="Content Placeholder 2"/>
          <p:cNvSpPr>
            <a:spLocks noGrp="1"/>
          </p:cNvSpPr>
          <p:nvPr>
            <p:ph sz="half" idx="1"/>
          </p:nvPr>
        </p:nvSpPr>
        <p:spPr>
          <a:xfrm>
            <a:off x="467544" y="4365104"/>
            <a:ext cx="7931224" cy="1872208"/>
          </a:xfrm>
        </p:spPr>
        <p:txBody>
          <a:bodyPr>
            <a:normAutofit fontScale="92500" lnSpcReduction="10000"/>
          </a:bodyPr>
          <a:lstStyle/>
          <a:p>
            <a:r>
              <a:rPr lang="en-GB" dirty="0" smtClean="0"/>
              <a:t>Notes</a:t>
            </a:r>
          </a:p>
          <a:p>
            <a:pPr lvl="1"/>
            <a:r>
              <a:rPr lang="en-GB" dirty="0" smtClean="0"/>
              <a:t>VTA260 mass can be reduced by cutting out honeycomb pattern</a:t>
            </a:r>
          </a:p>
          <a:p>
            <a:pPr lvl="1"/>
            <a:r>
              <a:rPr lang="en-GB" dirty="0" smtClean="0"/>
              <a:t>Loading </a:t>
            </a:r>
            <a:r>
              <a:rPr lang="en-GB" dirty="0" err="1" smtClean="0"/>
              <a:t>Hysol</a:t>
            </a:r>
            <a:r>
              <a:rPr lang="en-GB" dirty="0" smtClean="0"/>
              <a:t> with hollow glass spheres seems to stiffen the adhesive</a:t>
            </a:r>
          </a:p>
        </p:txBody>
      </p:sp>
      <p:graphicFrame>
        <p:nvGraphicFramePr>
          <p:cNvPr id="5" name="Content Placeholder 4"/>
          <p:cNvGraphicFramePr>
            <a:graphicFrameLocks noGrp="1"/>
          </p:cNvGraphicFramePr>
          <p:nvPr>
            <p:ph sz="half" idx="2"/>
          </p:nvPr>
        </p:nvGraphicFramePr>
        <p:xfrm>
          <a:off x="539552" y="1484784"/>
          <a:ext cx="7920880" cy="2494280"/>
        </p:xfrm>
        <a:graphic>
          <a:graphicData uri="http://schemas.openxmlformats.org/drawingml/2006/table">
            <a:tbl>
              <a:tblPr firstRow="1" bandRow="1">
                <a:tableStyleId>{5C22544A-7EE6-4342-B048-85BDC9FD1C3A}</a:tableStyleId>
              </a:tblPr>
              <a:tblGrid>
                <a:gridCol w="1224136"/>
                <a:gridCol w="1152128"/>
                <a:gridCol w="1728192"/>
                <a:gridCol w="2232248"/>
                <a:gridCol w="1584176"/>
              </a:tblGrid>
              <a:tr h="370840">
                <a:tc>
                  <a:txBody>
                    <a:bodyPr/>
                    <a:lstStyle/>
                    <a:p>
                      <a:r>
                        <a:rPr lang="en-GB" dirty="0" smtClean="0"/>
                        <a:t>Glue </a:t>
                      </a:r>
                    </a:p>
                    <a:p>
                      <a:r>
                        <a:rPr lang="en-GB" dirty="0" smtClean="0"/>
                        <a:t>Method</a:t>
                      </a:r>
                      <a:endParaRPr lang="en-GB" dirty="0"/>
                    </a:p>
                  </a:txBody>
                  <a:tcPr/>
                </a:tc>
                <a:tc>
                  <a:txBody>
                    <a:bodyPr/>
                    <a:lstStyle/>
                    <a:p>
                      <a:pPr algn="ctr"/>
                      <a:r>
                        <a:rPr lang="en-GB" dirty="0" smtClean="0"/>
                        <a:t>Sample </a:t>
                      </a:r>
                    </a:p>
                    <a:p>
                      <a:pPr algn="ctr"/>
                      <a:r>
                        <a:rPr lang="en-GB" dirty="0" smtClean="0"/>
                        <a:t>Date</a:t>
                      </a:r>
                      <a:endParaRPr lang="en-GB" dirty="0"/>
                    </a:p>
                  </a:txBody>
                  <a:tcPr/>
                </a:tc>
                <a:tc>
                  <a:txBody>
                    <a:bodyPr/>
                    <a:lstStyle/>
                    <a:p>
                      <a:pPr algn="ctr"/>
                      <a:r>
                        <a:rPr lang="en-GB" dirty="0" smtClean="0"/>
                        <a:t>Glue</a:t>
                      </a:r>
                      <a:r>
                        <a:rPr lang="en-GB" baseline="0" dirty="0" smtClean="0"/>
                        <a:t> Mass</a:t>
                      </a:r>
                    </a:p>
                    <a:p>
                      <a:pPr algn="ctr"/>
                      <a:r>
                        <a:rPr lang="en-GB" baseline="0" dirty="0" smtClean="0"/>
                        <a:t>(g/m2)</a:t>
                      </a:r>
                      <a:endParaRPr lang="en-GB" dirty="0"/>
                    </a:p>
                  </a:txBody>
                  <a:tcPr/>
                </a:tc>
                <a:tc>
                  <a:txBody>
                    <a:bodyPr/>
                    <a:lstStyle/>
                    <a:p>
                      <a:pPr algn="ctr"/>
                      <a:r>
                        <a:rPr lang="en-GB" dirty="0" smtClean="0"/>
                        <a:t>Bending</a:t>
                      </a:r>
                      <a:r>
                        <a:rPr lang="en-GB" baseline="0" dirty="0" smtClean="0"/>
                        <a:t> Stiffness (N/mm)</a:t>
                      </a:r>
                      <a:endParaRPr lang="en-GB" dirty="0"/>
                    </a:p>
                  </a:txBody>
                  <a:tcPr/>
                </a:tc>
                <a:tc>
                  <a:txBody>
                    <a:bodyPr/>
                    <a:lstStyle/>
                    <a:p>
                      <a:pPr algn="ctr"/>
                      <a:r>
                        <a:rPr lang="en-GB" dirty="0" smtClean="0"/>
                        <a:t>Failure Load</a:t>
                      </a:r>
                    </a:p>
                    <a:p>
                      <a:pPr algn="ctr"/>
                      <a:r>
                        <a:rPr lang="en-GB" dirty="0" smtClean="0"/>
                        <a:t>(N)</a:t>
                      </a:r>
                      <a:endParaRPr lang="en-GB" dirty="0"/>
                    </a:p>
                  </a:txBody>
                  <a:tcPr/>
                </a:tc>
              </a:tr>
              <a:tr h="370840">
                <a:tc>
                  <a:txBody>
                    <a:bodyPr/>
                    <a:lstStyle/>
                    <a:p>
                      <a:r>
                        <a:rPr lang="en-GB" dirty="0" smtClean="0"/>
                        <a:t>Dip</a:t>
                      </a:r>
                      <a:endParaRPr lang="en-GB" dirty="0"/>
                    </a:p>
                  </a:txBody>
                  <a:tcPr/>
                </a:tc>
                <a:tc>
                  <a:txBody>
                    <a:bodyPr/>
                    <a:lstStyle/>
                    <a:p>
                      <a:pPr algn="ctr"/>
                      <a:r>
                        <a:rPr lang="en-GB" dirty="0" smtClean="0"/>
                        <a:t>2011</a:t>
                      </a:r>
                      <a:endParaRPr lang="en-GB" dirty="0"/>
                    </a:p>
                  </a:txBody>
                  <a:tcPr/>
                </a:tc>
                <a:tc>
                  <a:txBody>
                    <a:bodyPr/>
                    <a:lstStyle/>
                    <a:p>
                      <a:pPr algn="ctr"/>
                      <a:r>
                        <a:rPr lang="en-GB" dirty="0" smtClean="0"/>
                        <a:t>N/A</a:t>
                      </a:r>
                      <a:endParaRPr lang="en-GB" dirty="0"/>
                    </a:p>
                  </a:txBody>
                  <a:tcPr/>
                </a:tc>
                <a:tc>
                  <a:txBody>
                    <a:bodyPr/>
                    <a:lstStyle/>
                    <a:p>
                      <a:pPr algn="ctr"/>
                      <a:r>
                        <a:rPr lang="en-GB" dirty="0" smtClean="0"/>
                        <a:t>262,</a:t>
                      </a:r>
                      <a:r>
                        <a:rPr lang="en-GB" baseline="0" dirty="0" smtClean="0"/>
                        <a:t> 269</a:t>
                      </a:r>
                      <a:endParaRPr lang="en-GB" dirty="0"/>
                    </a:p>
                  </a:txBody>
                  <a:tcPr/>
                </a:tc>
                <a:tc>
                  <a:txBody>
                    <a:bodyPr/>
                    <a:lstStyle/>
                    <a:p>
                      <a:pPr algn="ctr"/>
                      <a:r>
                        <a:rPr lang="en-GB" dirty="0" smtClean="0"/>
                        <a:t>79,114</a:t>
                      </a:r>
                      <a:endParaRPr lang="en-GB" dirty="0"/>
                    </a:p>
                  </a:txBody>
                  <a:tcPr/>
                </a:tc>
              </a:tr>
              <a:tr h="370840">
                <a:tc>
                  <a:txBody>
                    <a:bodyPr/>
                    <a:lstStyle/>
                    <a:p>
                      <a:r>
                        <a:rPr lang="en-GB" dirty="0" smtClean="0"/>
                        <a:t>Dip</a:t>
                      </a:r>
                      <a:endParaRPr lang="en-GB" dirty="0"/>
                    </a:p>
                  </a:txBody>
                  <a:tcPr/>
                </a:tc>
                <a:tc>
                  <a:txBody>
                    <a:bodyPr/>
                    <a:lstStyle/>
                    <a:p>
                      <a:pPr algn="ctr"/>
                      <a:r>
                        <a:rPr lang="en-GB" dirty="0" smtClean="0"/>
                        <a:t>2012</a:t>
                      </a:r>
                      <a:endParaRPr lang="en-GB" dirty="0"/>
                    </a:p>
                  </a:txBody>
                  <a:tcPr/>
                </a:tc>
                <a:tc>
                  <a:txBody>
                    <a:bodyPr/>
                    <a:lstStyle/>
                    <a:p>
                      <a:pPr algn="ctr"/>
                      <a:r>
                        <a:rPr lang="en-GB" dirty="0" smtClean="0"/>
                        <a:t>33</a:t>
                      </a:r>
                      <a:endParaRPr lang="en-GB" dirty="0"/>
                    </a:p>
                  </a:txBody>
                  <a:tcPr/>
                </a:tc>
                <a:tc>
                  <a:txBody>
                    <a:bodyPr/>
                    <a:lstStyle/>
                    <a:p>
                      <a:pPr algn="ctr"/>
                      <a:r>
                        <a:rPr lang="en-GB" dirty="0" smtClean="0"/>
                        <a:t>268</a:t>
                      </a:r>
                      <a:endParaRPr lang="en-GB" dirty="0"/>
                    </a:p>
                  </a:txBody>
                  <a:tcPr/>
                </a:tc>
                <a:tc>
                  <a:txBody>
                    <a:bodyPr/>
                    <a:lstStyle/>
                    <a:p>
                      <a:pPr algn="ctr"/>
                      <a:r>
                        <a:rPr lang="en-GB" dirty="0" smtClean="0"/>
                        <a:t>100</a:t>
                      </a:r>
                      <a:endParaRPr lang="en-GB" dirty="0"/>
                    </a:p>
                  </a:txBody>
                  <a:tcPr/>
                </a:tc>
              </a:tr>
              <a:tr h="370840">
                <a:tc>
                  <a:txBody>
                    <a:bodyPr/>
                    <a:lstStyle/>
                    <a:p>
                      <a:r>
                        <a:rPr lang="en-GB" dirty="0" smtClean="0"/>
                        <a:t>Stencil</a:t>
                      </a:r>
                      <a:endParaRPr lang="en-GB" dirty="0"/>
                    </a:p>
                  </a:txBody>
                  <a:tcPr/>
                </a:tc>
                <a:tc>
                  <a:txBody>
                    <a:bodyPr/>
                    <a:lstStyle/>
                    <a:p>
                      <a:pPr algn="ctr"/>
                      <a:r>
                        <a:rPr lang="en-GB" dirty="0" smtClean="0"/>
                        <a:t>2012</a:t>
                      </a:r>
                      <a:endParaRPr lang="en-GB" dirty="0"/>
                    </a:p>
                  </a:txBody>
                  <a:tcPr/>
                </a:tc>
                <a:tc>
                  <a:txBody>
                    <a:bodyPr/>
                    <a:lstStyle/>
                    <a:p>
                      <a:pPr algn="ctr"/>
                      <a:r>
                        <a:rPr lang="en-GB" dirty="0" smtClean="0"/>
                        <a:t>96</a:t>
                      </a:r>
                      <a:endParaRPr lang="en-GB" dirty="0"/>
                    </a:p>
                  </a:txBody>
                  <a:tcPr/>
                </a:tc>
                <a:tc>
                  <a:txBody>
                    <a:bodyPr/>
                    <a:lstStyle/>
                    <a:p>
                      <a:pPr algn="ctr"/>
                      <a:r>
                        <a:rPr lang="en-GB" dirty="0" smtClean="0"/>
                        <a:t>370</a:t>
                      </a:r>
                      <a:endParaRPr lang="en-GB" dirty="0"/>
                    </a:p>
                  </a:txBody>
                  <a:tcPr/>
                </a:tc>
                <a:tc>
                  <a:txBody>
                    <a:bodyPr/>
                    <a:lstStyle/>
                    <a:p>
                      <a:pPr algn="ctr"/>
                      <a:r>
                        <a:rPr lang="en-GB" dirty="0" smtClean="0"/>
                        <a:t>218</a:t>
                      </a:r>
                      <a:endParaRPr lang="en-GB" dirty="0"/>
                    </a:p>
                  </a:txBody>
                  <a:tcPr/>
                </a:tc>
              </a:tr>
              <a:tr h="370840">
                <a:tc>
                  <a:txBody>
                    <a:bodyPr/>
                    <a:lstStyle/>
                    <a:p>
                      <a:r>
                        <a:rPr lang="en-GB" dirty="0" smtClean="0"/>
                        <a:t>Even Layer</a:t>
                      </a:r>
                      <a:endParaRPr lang="en-GB" dirty="0"/>
                    </a:p>
                  </a:txBody>
                  <a:tcPr/>
                </a:tc>
                <a:tc>
                  <a:txBody>
                    <a:bodyPr/>
                    <a:lstStyle/>
                    <a:p>
                      <a:pPr algn="ctr"/>
                      <a:r>
                        <a:rPr lang="en-GB" dirty="0" smtClean="0"/>
                        <a:t>2012</a:t>
                      </a:r>
                      <a:endParaRPr lang="en-GB" dirty="0"/>
                    </a:p>
                  </a:txBody>
                  <a:tcPr/>
                </a:tc>
                <a:tc>
                  <a:txBody>
                    <a:bodyPr/>
                    <a:lstStyle/>
                    <a:p>
                      <a:pPr algn="ctr"/>
                      <a:r>
                        <a:rPr lang="en-GB" dirty="0" smtClean="0"/>
                        <a:t>92</a:t>
                      </a:r>
                      <a:endParaRPr lang="en-GB" dirty="0"/>
                    </a:p>
                  </a:txBody>
                  <a:tcPr/>
                </a:tc>
                <a:tc>
                  <a:txBody>
                    <a:bodyPr/>
                    <a:lstStyle/>
                    <a:p>
                      <a:pPr algn="ctr"/>
                      <a:r>
                        <a:rPr lang="en-GB" dirty="0" smtClean="0"/>
                        <a:t>284</a:t>
                      </a:r>
                      <a:endParaRPr lang="en-GB" dirty="0"/>
                    </a:p>
                  </a:txBody>
                  <a:tcPr/>
                </a:tc>
                <a:tc>
                  <a:txBody>
                    <a:bodyPr/>
                    <a:lstStyle/>
                    <a:p>
                      <a:pPr algn="ctr"/>
                      <a:r>
                        <a:rPr lang="en-GB" dirty="0" smtClean="0"/>
                        <a:t>153</a:t>
                      </a:r>
                      <a:endParaRPr lang="en-GB" dirty="0"/>
                    </a:p>
                  </a:txBody>
                  <a:tcPr/>
                </a:tc>
              </a:tr>
              <a:tr h="370840">
                <a:tc>
                  <a:txBody>
                    <a:bodyPr/>
                    <a:lstStyle/>
                    <a:p>
                      <a:r>
                        <a:rPr lang="en-GB" dirty="0" smtClean="0"/>
                        <a:t>VTA260</a:t>
                      </a:r>
                      <a:endParaRPr lang="en-GB" dirty="0"/>
                    </a:p>
                  </a:txBody>
                  <a:tcPr/>
                </a:tc>
                <a:tc>
                  <a:txBody>
                    <a:bodyPr/>
                    <a:lstStyle/>
                    <a:p>
                      <a:pPr algn="ctr"/>
                      <a:r>
                        <a:rPr lang="en-GB" dirty="0" smtClean="0"/>
                        <a:t>2011</a:t>
                      </a:r>
                      <a:endParaRPr lang="en-GB" dirty="0"/>
                    </a:p>
                  </a:txBody>
                  <a:tcPr/>
                </a:tc>
                <a:tc>
                  <a:txBody>
                    <a:bodyPr/>
                    <a:lstStyle/>
                    <a:p>
                      <a:pPr algn="ctr"/>
                      <a:r>
                        <a:rPr lang="en-GB" dirty="0" smtClean="0"/>
                        <a:t>188</a:t>
                      </a:r>
                      <a:endParaRPr lang="en-GB" dirty="0"/>
                    </a:p>
                  </a:txBody>
                  <a:tcPr/>
                </a:tc>
                <a:tc>
                  <a:txBody>
                    <a:bodyPr/>
                    <a:lstStyle/>
                    <a:p>
                      <a:pPr algn="ctr"/>
                      <a:r>
                        <a:rPr lang="en-GB" dirty="0" smtClean="0"/>
                        <a:t>379, 396</a:t>
                      </a:r>
                      <a:endParaRPr lang="en-GB" dirty="0"/>
                    </a:p>
                  </a:txBody>
                  <a:tcPr/>
                </a:tc>
                <a:tc>
                  <a:txBody>
                    <a:bodyPr/>
                    <a:lstStyle/>
                    <a:p>
                      <a:pPr algn="ctr"/>
                      <a:r>
                        <a:rPr lang="en-GB" dirty="0" smtClean="0"/>
                        <a:t>297,322</a:t>
                      </a:r>
                      <a:endParaRPr lang="en-GB" dirty="0"/>
                    </a:p>
                  </a:txBody>
                  <a:tcPr/>
                </a:tc>
              </a:tr>
            </a:tbl>
          </a:graphicData>
        </a:graphic>
      </p:graphicFrame>
      <p:sp>
        <p:nvSpPr>
          <p:cNvPr id="6" name="Date Placeholder 5"/>
          <p:cNvSpPr>
            <a:spLocks noGrp="1"/>
          </p:cNvSpPr>
          <p:nvPr>
            <p:ph type="dt" sz="half" idx="10"/>
          </p:nvPr>
        </p:nvSpPr>
        <p:spPr/>
        <p:txBody>
          <a:bodyPr/>
          <a:lstStyle/>
          <a:p>
            <a:r>
              <a:rPr lang="en-US" smtClean="0"/>
              <a:t>19/06/2013</a:t>
            </a:r>
            <a:endParaRPr lang="en-GB"/>
          </a:p>
        </p:txBody>
      </p:sp>
      <p:sp>
        <p:nvSpPr>
          <p:cNvPr id="7" name="Slide Number Placeholder 6"/>
          <p:cNvSpPr>
            <a:spLocks noGrp="1"/>
          </p:cNvSpPr>
          <p:nvPr>
            <p:ph type="sldNum" sz="quarter" idx="12"/>
          </p:nvPr>
        </p:nvSpPr>
        <p:spPr/>
        <p:txBody>
          <a:bodyPr/>
          <a:lstStyle/>
          <a:p>
            <a:fld id="{A33E2061-6392-4FE1-9CC3-BAA411DFFC8F}" type="slidenum">
              <a:rPr lang="en-GB" smtClean="0"/>
              <a:pPr/>
              <a:t>33</a:t>
            </a:fld>
            <a:endParaRPr lang="en-GB" dirty="0"/>
          </a:p>
        </p:txBody>
      </p:sp>
      <p:sp>
        <p:nvSpPr>
          <p:cNvPr id="8" name="Footer Placeholder 7"/>
          <p:cNvSpPr>
            <a:spLocks noGrp="1"/>
          </p:cNvSpPr>
          <p:nvPr>
            <p:ph type="ftr" sz="quarter" idx="11"/>
          </p:nvPr>
        </p:nvSpPr>
        <p:spPr/>
        <p:txBody>
          <a:bodyPr/>
          <a:lstStyle/>
          <a:p>
            <a:r>
              <a:rPr lang="en-GB" smtClean="0"/>
              <a:t>Forum on Tracking Detector Mechanics</a:t>
            </a:r>
            <a:endParaRPr lang="en-GB" dirty="0"/>
          </a:p>
        </p:txBody>
      </p:sp>
      <p:grpSp>
        <p:nvGrpSpPr>
          <p:cNvPr id="9" name="Group 8"/>
          <p:cNvGrpSpPr/>
          <p:nvPr/>
        </p:nvGrpSpPr>
        <p:grpSpPr>
          <a:xfrm>
            <a:off x="7041931" y="261718"/>
            <a:ext cx="2102069" cy="1155920"/>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Tree>
    <p:extLst>
      <p:ext uri="{BB962C8B-B14F-4D97-AF65-F5344CB8AC3E}">
        <p14:creationId xmlns:p14="http://schemas.microsoft.com/office/powerpoint/2010/main" val="26163755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32331" cy="1143000"/>
          </a:xfrm>
        </p:spPr>
        <p:txBody>
          <a:bodyPr/>
          <a:lstStyle/>
          <a:p>
            <a:r>
              <a:rPr lang="en-GB" dirty="0" smtClean="0"/>
              <a:t>Further irradiation studies</a:t>
            </a:r>
            <a:endParaRPr lang="en-US" dirty="0"/>
          </a:p>
        </p:txBody>
      </p:sp>
      <p:sp>
        <p:nvSpPr>
          <p:cNvPr id="3" name="Content Placeholder 2"/>
          <p:cNvSpPr>
            <a:spLocks noGrp="1"/>
          </p:cNvSpPr>
          <p:nvPr>
            <p:ph sz="half" idx="1"/>
          </p:nvPr>
        </p:nvSpPr>
        <p:spPr>
          <a:xfrm>
            <a:off x="457200" y="1404252"/>
            <a:ext cx="4038600" cy="4525963"/>
          </a:xfrm>
        </p:spPr>
        <p:txBody>
          <a:bodyPr>
            <a:normAutofit fontScale="92500" lnSpcReduction="20000"/>
          </a:bodyPr>
          <a:lstStyle/>
          <a:p>
            <a:r>
              <a:rPr lang="en-GB" dirty="0"/>
              <a:t>Geometry</a:t>
            </a:r>
          </a:p>
          <a:p>
            <a:pPr lvl="1"/>
            <a:r>
              <a:rPr lang="en-GB" dirty="0" smtClean="0"/>
              <a:t>120mm </a:t>
            </a:r>
            <a:r>
              <a:rPr lang="en-GB" dirty="0"/>
              <a:t>x 40mm x 5mm</a:t>
            </a:r>
          </a:p>
          <a:p>
            <a:pPr lvl="1"/>
            <a:r>
              <a:rPr lang="en-GB" dirty="0"/>
              <a:t>K13C2U/EX-1515 (45gsm)</a:t>
            </a:r>
          </a:p>
          <a:p>
            <a:pPr lvl="1"/>
            <a:r>
              <a:rPr lang="en-GB" dirty="0"/>
              <a:t>N636 honeycomb</a:t>
            </a:r>
          </a:p>
          <a:p>
            <a:pPr lvl="1">
              <a:buNone/>
            </a:pPr>
            <a:endParaRPr lang="en-GB" dirty="0"/>
          </a:p>
          <a:p>
            <a:r>
              <a:rPr lang="en-GB" dirty="0"/>
              <a:t>Adhesives</a:t>
            </a:r>
          </a:p>
          <a:p>
            <a:pPr lvl="1"/>
            <a:r>
              <a:rPr lang="en-GB" dirty="0" err="1"/>
              <a:t>Hysol</a:t>
            </a:r>
            <a:r>
              <a:rPr lang="en-GB" dirty="0"/>
              <a:t> 9396</a:t>
            </a:r>
          </a:p>
          <a:p>
            <a:pPr lvl="1"/>
            <a:r>
              <a:rPr lang="en-GB" dirty="0" err="1"/>
              <a:t>Hysol</a:t>
            </a:r>
            <a:r>
              <a:rPr lang="en-GB" dirty="0"/>
              <a:t> 9309.3NA</a:t>
            </a:r>
          </a:p>
          <a:p>
            <a:pPr lvl="1"/>
            <a:r>
              <a:rPr lang="en-GB" dirty="0"/>
              <a:t>EF8020 (epoxy glue </a:t>
            </a:r>
            <a:r>
              <a:rPr lang="en-GB" dirty="0" smtClean="0"/>
              <a:t>film) x 2</a:t>
            </a:r>
          </a:p>
          <a:p>
            <a:r>
              <a:rPr lang="en-GB" dirty="0"/>
              <a:t>Irradiation at Birmingham</a:t>
            </a:r>
          </a:p>
          <a:p>
            <a:pPr lvl="1"/>
            <a:r>
              <a:rPr lang="en-GB" dirty="0" smtClean="0"/>
              <a:t>to </a:t>
            </a:r>
            <a:r>
              <a:rPr lang="en-GB" dirty="0"/>
              <a:t>dose </a:t>
            </a:r>
            <a:r>
              <a:rPr lang="en-GB" dirty="0" smtClean="0"/>
              <a:t>of 4.3 ± 0.3 x10</a:t>
            </a:r>
            <a:r>
              <a:rPr lang="en-GB" baseline="30000" dirty="0" smtClean="0"/>
              <a:t>14</a:t>
            </a:r>
            <a:r>
              <a:rPr lang="en-GB" dirty="0" smtClean="0"/>
              <a:t> </a:t>
            </a:r>
            <a:r>
              <a:rPr lang="en-GB" dirty="0"/>
              <a:t>p/cm</a:t>
            </a:r>
            <a:r>
              <a:rPr lang="en-GB" baseline="30000" dirty="0"/>
              <a:t>2</a:t>
            </a:r>
          </a:p>
          <a:p>
            <a:endParaRPr lang="en-GB" dirty="0"/>
          </a:p>
        </p:txBody>
      </p:sp>
      <p:sp>
        <p:nvSpPr>
          <p:cNvPr id="5" name="Date Placeholder 4"/>
          <p:cNvSpPr>
            <a:spLocks noGrp="1"/>
          </p:cNvSpPr>
          <p:nvPr>
            <p:ph type="dt" sz="half" idx="10"/>
          </p:nvPr>
        </p:nvSpPr>
        <p:spPr/>
        <p:txBody>
          <a:bodyPr/>
          <a:lstStyle/>
          <a:p>
            <a:r>
              <a:rPr lang="en-US" smtClean="0"/>
              <a:t>19/06/2013</a:t>
            </a:r>
            <a:endParaRPr lang="en-US"/>
          </a:p>
        </p:txBody>
      </p:sp>
      <p:sp>
        <p:nvSpPr>
          <p:cNvPr id="6" name="Slide Number Placeholder 5"/>
          <p:cNvSpPr>
            <a:spLocks noGrp="1"/>
          </p:cNvSpPr>
          <p:nvPr>
            <p:ph type="sldNum" sz="quarter" idx="12"/>
          </p:nvPr>
        </p:nvSpPr>
        <p:spPr/>
        <p:txBody>
          <a:bodyPr/>
          <a:lstStyle/>
          <a:p>
            <a:fld id="{E93BF9F8-233A-AF46-9F73-0116EA506460}" type="slidenum">
              <a:rPr lang="en-US" smtClean="0"/>
              <a:t>34</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1082467542"/>
              </p:ext>
            </p:extLst>
          </p:nvPr>
        </p:nvGraphicFramePr>
        <p:xfrm>
          <a:off x="4886874" y="1417637"/>
          <a:ext cx="3957581" cy="424218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99472" y="5827914"/>
            <a:ext cx="7192655" cy="646331"/>
          </a:xfrm>
          <a:prstGeom prst="rect">
            <a:avLst/>
          </a:prstGeom>
          <a:noFill/>
        </p:spPr>
        <p:txBody>
          <a:bodyPr wrap="square" rtlCol="0">
            <a:spAutoFit/>
          </a:bodyPr>
          <a:lstStyle/>
          <a:p>
            <a:pPr algn="ctr"/>
            <a:r>
              <a:rPr lang="en-GB" b="1" dirty="0"/>
              <a:t>B</a:t>
            </a:r>
            <a:r>
              <a:rPr lang="en-GB" b="1" dirty="0" smtClean="0"/>
              <a:t>oth </a:t>
            </a:r>
            <a:r>
              <a:rPr lang="en-GB" b="1" dirty="0"/>
              <a:t>N636 honeycomb and EF8020 epoxy glue films are sufficiently </a:t>
            </a:r>
            <a:r>
              <a:rPr lang="en-GB" b="1" dirty="0" smtClean="0"/>
              <a:t>radiation </a:t>
            </a:r>
            <a:r>
              <a:rPr lang="en-GB" b="1" dirty="0"/>
              <a:t>hard </a:t>
            </a:r>
            <a:r>
              <a:rPr lang="en-GB" b="1" dirty="0" smtClean="0"/>
              <a:t>for HL-LHC silicon strip tracker</a:t>
            </a:r>
            <a:endParaRPr lang="en-US" b="1" dirty="0"/>
          </a:p>
        </p:txBody>
      </p:sp>
      <p:grpSp>
        <p:nvGrpSpPr>
          <p:cNvPr id="9" name="Group 8"/>
          <p:cNvGrpSpPr/>
          <p:nvPr/>
        </p:nvGrpSpPr>
        <p:grpSpPr>
          <a:xfrm>
            <a:off x="7041931" y="261718"/>
            <a:ext cx="2102069" cy="1155920"/>
            <a:chOff x="0" y="2796235"/>
            <a:chExt cx="6096000" cy="647595"/>
          </a:xfrm>
        </p:grpSpPr>
        <p:sp>
          <p:nvSpPr>
            <p:cNvPr id="10" name="Rounded Rectangle 9"/>
            <p:cNvSpPr/>
            <p:nvPr/>
          </p:nvSpPr>
          <p:spPr>
            <a:xfrm>
              <a:off x="0" y="2796235"/>
              <a:ext cx="6096000" cy="64759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1613" y="282784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000" kern="1200" dirty="0" smtClean="0"/>
                <a:t>Measurements of Mechanical Properties</a:t>
              </a:r>
              <a:endParaRPr lang="en-GB" sz="2000" kern="1200" dirty="0"/>
            </a:p>
          </p:txBody>
        </p:sp>
      </p:grpSp>
      <p:sp>
        <p:nvSpPr>
          <p:cNvPr id="13" name="Footer Placeholder 12"/>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5778468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t>Conclusions</a:t>
            </a:r>
            <a:endParaRPr lang="en-US" dirty="0"/>
          </a:p>
        </p:txBody>
      </p:sp>
      <p:sp>
        <p:nvSpPr>
          <p:cNvPr id="3" name="Content Placeholder 2"/>
          <p:cNvSpPr>
            <a:spLocks noGrp="1"/>
          </p:cNvSpPr>
          <p:nvPr>
            <p:ph idx="1"/>
          </p:nvPr>
        </p:nvSpPr>
        <p:spPr>
          <a:xfrm>
            <a:off x="457200" y="1024760"/>
            <a:ext cx="8229600" cy="5331590"/>
          </a:xfrm>
        </p:spPr>
        <p:txBody>
          <a:bodyPr>
            <a:normAutofit fontScale="85000" lnSpcReduction="20000"/>
          </a:bodyPr>
          <a:lstStyle/>
          <a:p>
            <a:r>
              <a:rPr lang="en-GB" dirty="0" smtClean="0"/>
              <a:t>Extensive set of measurements to understand basic ingredients of stave</a:t>
            </a:r>
          </a:p>
          <a:p>
            <a:pPr lvl="1"/>
            <a:r>
              <a:rPr lang="en-GB" dirty="0" smtClean="0"/>
              <a:t>Accumulated data the result of extensive work by many people</a:t>
            </a:r>
          </a:p>
          <a:p>
            <a:pPr lvl="1"/>
            <a:r>
              <a:rPr lang="en-GB" dirty="0" smtClean="0"/>
              <a:t>Data still incomplete – more work needs to be done (especially post irradiation)</a:t>
            </a:r>
          </a:p>
          <a:p>
            <a:pPr lvl="1"/>
            <a:r>
              <a:rPr lang="en-GB" dirty="0" smtClean="0"/>
              <a:t>Many measurements require custom apparatus to be developed &amp; debugged</a:t>
            </a:r>
          </a:p>
          <a:p>
            <a:pPr marL="457200" lvl="1" indent="0">
              <a:buNone/>
            </a:pPr>
            <a:endParaRPr lang="en-GB" dirty="0" smtClean="0"/>
          </a:p>
          <a:p>
            <a:r>
              <a:rPr lang="en-GB" dirty="0" smtClean="0"/>
              <a:t>Assembly issues and core design explored</a:t>
            </a:r>
          </a:p>
          <a:p>
            <a:pPr lvl="1"/>
            <a:r>
              <a:rPr lang="en-GB" dirty="0" smtClean="0"/>
              <a:t>Some pointers to cost reduction (N636 </a:t>
            </a:r>
            <a:r>
              <a:rPr lang="en-GB" dirty="0" err="1" smtClean="0"/>
              <a:t>vs</a:t>
            </a:r>
            <a:r>
              <a:rPr lang="en-GB" dirty="0" smtClean="0"/>
              <a:t> CF honeycomb) identified</a:t>
            </a:r>
          </a:p>
          <a:p>
            <a:pPr marL="457200" lvl="1" indent="0">
              <a:buNone/>
            </a:pPr>
            <a:endParaRPr lang="en-GB" dirty="0" smtClean="0"/>
          </a:p>
          <a:p>
            <a:r>
              <a:rPr lang="en-GB" dirty="0" smtClean="0"/>
              <a:t>Future work to optimise design for lower material budget and affordability on going</a:t>
            </a:r>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35</a:t>
            </a:fld>
            <a:endParaRPr lang="en-US"/>
          </a:p>
        </p:txBody>
      </p:sp>
      <p:sp>
        <p:nvSpPr>
          <p:cNvPr id="6" name="Footer Placeholder 5"/>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2741075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186" y="819809"/>
            <a:ext cx="4644998" cy="5901666"/>
          </a:xfrm>
        </p:spPr>
        <p:txBody>
          <a:bodyPr>
            <a:normAutofit fontScale="55000" lnSpcReduction="20000"/>
          </a:bodyPr>
          <a:lstStyle/>
          <a:p>
            <a:r>
              <a:rPr lang="en-US" dirty="0"/>
              <a:t>S</a:t>
            </a:r>
            <a:r>
              <a:rPr lang="en-US" dirty="0" smtClean="0"/>
              <a:t>tave core</a:t>
            </a:r>
          </a:p>
          <a:p>
            <a:pPr lvl="1"/>
            <a:r>
              <a:rPr lang="en-US" dirty="0" smtClean="0"/>
              <a:t>CFRP/low density core sandwich construction</a:t>
            </a:r>
          </a:p>
          <a:p>
            <a:pPr lvl="1"/>
            <a:r>
              <a:rPr lang="en-US" dirty="0" smtClean="0"/>
              <a:t>Embedded cooling tubes surrounded by thermally conducting low density carbon foam provide cooling for modules</a:t>
            </a:r>
          </a:p>
          <a:p>
            <a:pPr lvl="1"/>
            <a:r>
              <a:rPr lang="en-US" dirty="0" smtClean="0"/>
              <a:t>Facing sheet is CFRP with 2-3 layers of very high modules carbon fiber</a:t>
            </a:r>
          </a:p>
          <a:p>
            <a:pPr lvl="2"/>
            <a:r>
              <a:rPr lang="en-US" dirty="0" smtClean="0"/>
              <a:t>Good thermal conductivity and high tensile modulus for stiffness</a:t>
            </a:r>
          </a:p>
          <a:p>
            <a:pPr lvl="1"/>
            <a:r>
              <a:rPr lang="en-GB" dirty="0" smtClean="0"/>
              <a:t>Carbon-fibre Honeycomb</a:t>
            </a:r>
          </a:p>
          <a:p>
            <a:pPr lvl="2"/>
            <a:r>
              <a:rPr lang="en-GB" dirty="0"/>
              <a:t>UCF- </a:t>
            </a:r>
            <a:r>
              <a:rPr lang="en-GB" dirty="0" smtClean="0"/>
              <a:t>UCF-126-3/8-2.0</a:t>
            </a:r>
          </a:p>
          <a:p>
            <a:pPr marL="914400" lvl="2" indent="0">
              <a:buNone/>
            </a:pPr>
            <a:endParaRPr lang="en-US" dirty="0" smtClean="0"/>
          </a:p>
          <a:p>
            <a:r>
              <a:rPr lang="en-US" dirty="0" smtClean="0"/>
              <a:t>Side mounting brackets</a:t>
            </a:r>
          </a:p>
          <a:p>
            <a:pPr lvl="1"/>
            <a:r>
              <a:rPr lang="en-US" dirty="0" smtClean="0"/>
              <a:t>Designed to be end insertable into final structure </a:t>
            </a:r>
          </a:p>
          <a:p>
            <a:pPr marL="457200" lvl="1" indent="0">
              <a:buNone/>
            </a:pPr>
            <a:endParaRPr lang="en-US" dirty="0" smtClean="0"/>
          </a:p>
          <a:p>
            <a:r>
              <a:rPr lang="en-US" dirty="0" smtClean="0"/>
              <a:t>Electrical </a:t>
            </a:r>
            <a:r>
              <a:rPr lang="en-US" dirty="0"/>
              <a:t>bus tape</a:t>
            </a:r>
          </a:p>
          <a:p>
            <a:pPr lvl="1"/>
            <a:r>
              <a:rPr lang="en-US" dirty="0"/>
              <a:t>Copper &amp; </a:t>
            </a:r>
            <a:r>
              <a:rPr lang="en-US" dirty="0" err="1"/>
              <a:t>Aluminium</a:t>
            </a:r>
            <a:r>
              <a:rPr lang="en-US" dirty="0"/>
              <a:t> on </a:t>
            </a:r>
            <a:r>
              <a:rPr lang="en-US" dirty="0" err="1"/>
              <a:t>Kapton</a:t>
            </a:r>
            <a:r>
              <a:rPr lang="en-US" dirty="0"/>
              <a:t> laminated flex bus tape</a:t>
            </a:r>
          </a:p>
          <a:p>
            <a:pPr lvl="1"/>
            <a:r>
              <a:rPr lang="en-US" dirty="0"/>
              <a:t>Co-cured onto top face of CFRP facing </a:t>
            </a:r>
            <a:r>
              <a:rPr lang="en-US" dirty="0" smtClean="0"/>
              <a:t>sheet</a:t>
            </a:r>
          </a:p>
          <a:p>
            <a:pPr marL="457200" lvl="1" indent="0">
              <a:buNone/>
            </a:pPr>
            <a:endParaRPr lang="en-US" dirty="0" smtClean="0"/>
          </a:p>
          <a:p>
            <a:r>
              <a:rPr lang="en-US" dirty="0" smtClean="0"/>
              <a:t>Modules</a:t>
            </a:r>
          </a:p>
          <a:p>
            <a:pPr lvl="1"/>
            <a:r>
              <a:rPr lang="en-US" dirty="0" smtClean="0"/>
              <a:t>10 x 10 cm silicon sensors with hybrids glued to top surface</a:t>
            </a:r>
          </a:p>
          <a:p>
            <a:pPr lvl="1"/>
            <a:r>
              <a:rPr lang="en-US" dirty="0" smtClean="0"/>
              <a:t>Module glued directly to stave</a:t>
            </a:r>
          </a:p>
          <a:p>
            <a:pPr lvl="1"/>
            <a:r>
              <a:rPr lang="en-US" dirty="0" smtClean="0"/>
              <a:t>Utilizes large thermal contact area</a:t>
            </a:r>
          </a:p>
          <a:p>
            <a:endParaRPr lang="en-US" dirty="0" smtClean="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4</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184" y="1150884"/>
            <a:ext cx="4069392" cy="5425856"/>
          </a:xfrm>
          <a:prstGeom prst="rect">
            <a:avLst/>
          </a:prstGeom>
        </p:spPr>
      </p:pic>
      <p:grpSp>
        <p:nvGrpSpPr>
          <p:cNvPr id="7" name="Group 6"/>
          <p:cNvGrpSpPr/>
          <p:nvPr/>
        </p:nvGrpSpPr>
        <p:grpSpPr>
          <a:xfrm>
            <a:off x="1350579" y="172213"/>
            <a:ext cx="6096000" cy="647595"/>
            <a:chOff x="0" y="1160845"/>
            <a:chExt cx="6096000" cy="647595"/>
          </a:xfrm>
        </p:grpSpPr>
        <p:sp>
          <p:nvSpPr>
            <p:cNvPr id="8" name="Rounded Rectangle 7"/>
            <p:cNvSpPr/>
            <p:nvPr/>
          </p:nvSpPr>
          <p:spPr>
            <a:xfrm>
              <a:off x="0" y="1160845"/>
              <a:ext cx="6096000" cy="647595"/>
            </a:xfrm>
            <a:prstGeom prst="roundRect">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ounded Rectangle 4"/>
            <p:cNvSpPr/>
            <p:nvPr/>
          </p:nvSpPr>
          <p:spPr>
            <a:xfrm>
              <a:off x="31613" y="1192458"/>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ATLAS HL-LHC Strip Tracker “stave” design</a:t>
              </a:r>
              <a:endParaRPr lang="en-GB" sz="2700" kern="1200" dirty="0"/>
            </a:p>
          </p:txBody>
        </p:sp>
      </p:grpSp>
      <p:sp>
        <p:nvSpPr>
          <p:cNvPr id="11" name="Footer Placeholder 10"/>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001182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724"/>
            <a:ext cx="8229600" cy="1143000"/>
          </a:xfrm>
        </p:spPr>
        <p:txBody>
          <a:bodyPr/>
          <a:lstStyle/>
          <a:p>
            <a:r>
              <a:rPr lang="en-GB" dirty="0" smtClean="0"/>
              <a:t>Key materials in the design</a:t>
            </a:r>
            <a:endParaRPr lang="en-US"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5</a:t>
            </a:fld>
            <a:endParaRPr lang="en-US"/>
          </a:p>
        </p:txBody>
      </p:sp>
      <p:graphicFrame>
        <p:nvGraphicFramePr>
          <p:cNvPr id="6" name="Diagram 5"/>
          <p:cNvGraphicFramePr/>
          <p:nvPr>
            <p:extLst>
              <p:ext uri="{D42A27DB-BD31-4B8C-83A1-F6EECF244321}">
                <p14:modId xmlns:p14="http://schemas.microsoft.com/office/powerpoint/2010/main" val="3074498184"/>
              </p:ext>
            </p:extLst>
          </p:nvPr>
        </p:nvGraphicFramePr>
        <p:xfrm>
          <a:off x="457200" y="1258724"/>
          <a:ext cx="8418786" cy="5097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ooter Placeholder 7"/>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3701969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 for measurements</a:t>
            </a:r>
            <a:endParaRPr lang="en-US" dirty="0"/>
          </a:p>
        </p:txBody>
      </p:sp>
      <p:sp>
        <p:nvSpPr>
          <p:cNvPr id="3" name="Content Placeholder 2"/>
          <p:cNvSpPr>
            <a:spLocks noGrp="1"/>
          </p:cNvSpPr>
          <p:nvPr>
            <p:ph idx="1"/>
          </p:nvPr>
        </p:nvSpPr>
        <p:spPr>
          <a:xfrm>
            <a:off x="1734206" y="5612526"/>
            <a:ext cx="6096000" cy="728060"/>
          </a:xfrm>
        </p:spPr>
        <p:txBody>
          <a:bodyPr>
            <a:normAutofit fontScale="92500"/>
          </a:bodyPr>
          <a:lstStyle/>
          <a:p>
            <a:pPr marL="0" indent="0">
              <a:buNone/>
            </a:pPr>
            <a:r>
              <a:rPr lang="en-GB" dirty="0" smtClean="0"/>
              <a:t>Best performance per %X0 and CHF.</a:t>
            </a:r>
          </a:p>
          <a:p>
            <a:endParaRPr lang="en-US" dirty="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6</a:t>
            </a:fld>
            <a:endParaRPr lang="en-US" dirty="0"/>
          </a:p>
        </p:txBody>
      </p:sp>
      <p:graphicFrame>
        <p:nvGraphicFramePr>
          <p:cNvPr id="6" name="Diagram 5"/>
          <p:cNvGraphicFramePr/>
          <p:nvPr>
            <p:extLst>
              <p:ext uri="{D42A27DB-BD31-4B8C-83A1-F6EECF244321}">
                <p14:modId xmlns:p14="http://schemas.microsoft.com/office/powerpoint/2010/main" val="208112434"/>
              </p:ext>
            </p:extLst>
          </p:nvPr>
        </p:nvGraphicFramePr>
        <p:xfrm>
          <a:off x="1523999" y="1397000"/>
          <a:ext cx="6942083"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44293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45476"/>
            <a:ext cx="8229600" cy="4880687"/>
          </a:xfrm>
        </p:spPr>
        <p:txBody>
          <a:bodyPr>
            <a:normAutofit fontScale="92500" lnSpcReduction="20000"/>
          </a:bodyPr>
          <a:lstStyle/>
          <a:p>
            <a:r>
              <a:rPr lang="en-US" dirty="0" smtClean="0"/>
              <a:t>Methods &amp; Apparatus</a:t>
            </a:r>
          </a:p>
          <a:p>
            <a:pPr lvl="1"/>
            <a:r>
              <a:rPr lang="en-US" dirty="0" smtClean="0"/>
              <a:t>Conductivity (low to high)</a:t>
            </a:r>
          </a:p>
          <a:p>
            <a:pPr lvl="1"/>
            <a:r>
              <a:rPr lang="en-US" dirty="0" smtClean="0"/>
              <a:t>Sample geometry / conductivity direction</a:t>
            </a:r>
          </a:p>
          <a:p>
            <a:pPr lvl="1"/>
            <a:r>
              <a:rPr lang="en-US" dirty="0" smtClean="0"/>
              <a:t>Comparative methods (</a:t>
            </a:r>
            <a:r>
              <a:rPr lang="en-US" dirty="0" err="1" smtClean="0"/>
              <a:t>eg</a:t>
            </a:r>
            <a:r>
              <a:rPr lang="en-US" dirty="0" smtClean="0"/>
              <a:t>. pre- / post- irradiation)</a:t>
            </a:r>
          </a:p>
          <a:p>
            <a:pPr marL="457200" lvl="1" indent="0">
              <a:buNone/>
            </a:pPr>
            <a:endParaRPr lang="en-US" dirty="0" smtClean="0"/>
          </a:p>
          <a:p>
            <a:r>
              <a:rPr lang="en-US" dirty="0" smtClean="0"/>
              <a:t>Thermal conductivity of components</a:t>
            </a:r>
          </a:p>
          <a:p>
            <a:pPr lvl="1"/>
            <a:r>
              <a:rPr lang="en-GB" dirty="0" smtClean="0"/>
              <a:t>CFRP </a:t>
            </a:r>
          </a:p>
          <a:p>
            <a:pPr lvl="1"/>
            <a:r>
              <a:rPr lang="en-GB" dirty="0" smtClean="0"/>
              <a:t>Foam </a:t>
            </a:r>
          </a:p>
          <a:p>
            <a:pPr lvl="1"/>
            <a:r>
              <a:rPr lang="en-GB" dirty="0" smtClean="0"/>
              <a:t>Adhesives</a:t>
            </a:r>
            <a:endParaRPr lang="en-US" dirty="0" smtClean="0"/>
          </a:p>
          <a:p>
            <a:pPr lvl="2"/>
            <a:r>
              <a:rPr lang="en-US" dirty="0" smtClean="0"/>
              <a:t>Pre and post </a:t>
            </a:r>
            <a:r>
              <a:rPr lang="en-US" dirty="0" smtClean="0"/>
              <a:t>irradiation</a:t>
            </a:r>
          </a:p>
          <a:p>
            <a:pPr marL="914400" lvl="2" indent="0">
              <a:buNone/>
            </a:pPr>
            <a:endParaRPr lang="en-US" dirty="0" smtClean="0"/>
          </a:p>
          <a:p>
            <a:r>
              <a:rPr lang="en-US" dirty="0" err="1" smtClean="0"/>
              <a:t>Hysol</a:t>
            </a:r>
            <a:r>
              <a:rPr lang="en-US" dirty="0" smtClean="0"/>
              <a:t>/BN Coefficient of thermal expansion</a:t>
            </a:r>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7</a:t>
            </a:fld>
            <a:endParaRPr lang="en-US"/>
          </a:p>
        </p:txBody>
      </p:sp>
      <p:grpSp>
        <p:nvGrpSpPr>
          <p:cNvPr id="6" name="Group 5"/>
          <p:cNvGrpSpPr/>
          <p:nvPr/>
        </p:nvGrpSpPr>
        <p:grpSpPr>
          <a:xfrm>
            <a:off x="1555613" y="393532"/>
            <a:ext cx="5839506" cy="647595"/>
            <a:chOff x="0" y="2255560"/>
            <a:chExt cx="6096000" cy="647595"/>
          </a:xfrm>
        </p:grpSpPr>
        <p:sp>
          <p:nvSpPr>
            <p:cNvPr id="7" name="Rounded Rectangle 6"/>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dirty="0" smtClean="0"/>
                <a:t>M</a:t>
              </a:r>
              <a:r>
                <a:rPr lang="en-US" sz="2700" kern="1200" dirty="0" smtClean="0"/>
                <a:t>easurements of Thermal Properties </a:t>
              </a:r>
              <a:endParaRPr lang="en-GB" sz="2700" kern="1200" dirty="0"/>
            </a:p>
          </p:txBody>
        </p:sp>
      </p:grpSp>
      <p:sp>
        <p:nvSpPr>
          <p:cNvPr id="10" name="Footer Placeholder 9"/>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25640915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931" y="220644"/>
            <a:ext cx="6904323" cy="1143000"/>
          </a:xfrm>
        </p:spPr>
        <p:txBody>
          <a:bodyPr>
            <a:normAutofit fontScale="90000"/>
          </a:bodyPr>
          <a:lstStyle/>
          <a:p>
            <a:pPr algn="l"/>
            <a:r>
              <a:rPr lang="en-US" dirty="0" smtClean="0"/>
              <a:t>Thermal </a:t>
            </a:r>
            <a:r>
              <a:rPr lang="en-US" dirty="0"/>
              <a:t>C</a:t>
            </a:r>
            <a:r>
              <a:rPr lang="en-US" dirty="0" smtClean="0"/>
              <a:t>onductivity Measurement Apparatus</a:t>
            </a:r>
            <a:endParaRPr lang="en-US" dirty="0"/>
          </a:p>
        </p:txBody>
      </p:sp>
      <p:sp>
        <p:nvSpPr>
          <p:cNvPr id="38" name="Text Placeholder 37"/>
          <p:cNvSpPr>
            <a:spLocks noGrp="1"/>
          </p:cNvSpPr>
          <p:nvPr>
            <p:ph type="body" idx="1"/>
          </p:nvPr>
        </p:nvSpPr>
        <p:spPr/>
        <p:txBody>
          <a:bodyPr/>
          <a:lstStyle/>
          <a:p>
            <a:r>
              <a:rPr lang="en-US" dirty="0" smtClean="0"/>
              <a:t>Steady State</a:t>
            </a:r>
            <a:endParaRPr lang="en-US" dirty="0"/>
          </a:p>
        </p:txBody>
      </p:sp>
      <p:sp>
        <p:nvSpPr>
          <p:cNvPr id="39" name="Text Placeholder 38"/>
          <p:cNvSpPr>
            <a:spLocks noGrp="1"/>
          </p:cNvSpPr>
          <p:nvPr>
            <p:ph type="body" sz="quarter" idx="3"/>
          </p:nvPr>
        </p:nvSpPr>
        <p:spPr/>
        <p:txBody>
          <a:bodyPr/>
          <a:lstStyle/>
          <a:p>
            <a:r>
              <a:rPr lang="en-US" dirty="0" smtClean="0"/>
              <a:t>Transient</a:t>
            </a:r>
            <a:endParaRPr lang="en-US" dirty="0"/>
          </a:p>
        </p:txBody>
      </p:sp>
      <p:sp>
        <p:nvSpPr>
          <p:cNvPr id="37" name="Content Placeholder 36"/>
          <p:cNvSpPr>
            <a:spLocks noGrp="1"/>
          </p:cNvSpPr>
          <p:nvPr>
            <p:ph sz="quarter" idx="4"/>
          </p:nvPr>
        </p:nvSpPr>
        <p:spPr>
          <a:xfrm>
            <a:off x="4244731" y="2174875"/>
            <a:ext cx="4442070" cy="3951288"/>
          </a:xfrm>
        </p:spPr>
        <p:txBody>
          <a:bodyPr>
            <a:normAutofit/>
          </a:bodyPr>
          <a:lstStyle/>
          <a:p>
            <a:r>
              <a:rPr lang="en-GB" i="1" dirty="0"/>
              <a:t>Line source thermal conductivity probe </a:t>
            </a:r>
            <a:r>
              <a:rPr lang="en-GB" i="1" dirty="0" smtClean="0"/>
              <a:t>method</a:t>
            </a:r>
          </a:p>
          <a:p>
            <a:pPr lvl="1"/>
            <a:r>
              <a:rPr lang="en-US" dirty="0" smtClean="0"/>
              <a:t>‘Infinite’ long</a:t>
            </a:r>
            <a:r>
              <a:rPr lang="en-US" dirty="0"/>
              <a:t> </a:t>
            </a:r>
            <a:r>
              <a:rPr lang="en-US" dirty="0" smtClean="0"/>
              <a:t>wire</a:t>
            </a:r>
            <a:r>
              <a:rPr lang="en-US" dirty="0"/>
              <a:t> </a:t>
            </a:r>
            <a:r>
              <a:rPr lang="en-US" dirty="0" smtClean="0"/>
              <a:t>to</a:t>
            </a:r>
            <a:r>
              <a:rPr lang="en-US" dirty="0"/>
              <a:t> </a:t>
            </a:r>
            <a:r>
              <a:rPr lang="en-US" dirty="0" smtClean="0"/>
              <a:t>heat</a:t>
            </a:r>
            <a:r>
              <a:rPr lang="en-US" dirty="0"/>
              <a:t> </a:t>
            </a:r>
            <a:r>
              <a:rPr lang="en-US" dirty="0" smtClean="0"/>
              <a:t>sample</a:t>
            </a:r>
            <a:r>
              <a:rPr lang="en-US" dirty="0"/>
              <a:t> </a:t>
            </a:r>
            <a:r>
              <a:rPr lang="en-US" dirty="0" smtClean="0"/>
              <a:t>surrounding</a:t>
            </a:r>
            <a:r>
              <a:rPr lang="en-US" dirty="0"/>
              <a:t> </a:t>
            </a:r>
            <a:r>
              <a:rPr lang="en-US" dirty="0" smtClean="0"/>
              <a:t>wire</a:t>
            </a:r>
            <a:endParaRPr lang="en-US" dirty="0"/>
          </a:p>
          <a:p>
            <a:pPr lvl="1"/>
            <a:r>
              <a:rPr lang="en-US" dirty="0" smtClean="0"/>
              <a:t> Measure sample</a:t>
            </a:r>
            <a:r>
              <a:rPr lang="en-US" dirty="0"/>
              <a:t> </a:t>
            </a:r>
            <a:r>
              <a:rPr lang="en-US" dirty="0" smtClean="0"/>
              <a:t>temperature</a:t>
            </a:r>
            <a:r>
              <a:rPr lang="en-US" dirty="0"/>
              <a:t> </a:t>
            </a:r>
            <a:endParaRPr lang="en-US" dirty="0" smtClean="0"/>
          </a:p>
          <a:p>
            <a:pPr marL="457200" lvl="1" indent="0">
              <a:buNone/>
            </a:pPr>
            <a:r>
              <a:rPr lang="en-US" dirty="0" smtClean="0"/>
              <a:t>(R change</a:t>
            </a:r>
            <a:r>
              <a:rPr lang="en-US" dirty="0"/>
              <a:t> </a:t>
            </a:r>
            <a:r>
              <a:rPr lang="en-US" dirty="0" smtClean="0"/>
              <a:t>of</a:t>
            </a:r>
            <a:r>
              <a:rPr lang="en-US" dirty="0"/>
              <a:t> </a:t>
            </a:r>
            <a:r>
              <a:rPr lang="en-US" dirty="0" smtClean="0"/>
              <a:t>heating wire)</a:t>
            </a:r>
            <a:endParaRPr lang="en-GB" dirty="0" smtClean="0"/>
          </a:p>
        </p:txBody>
      </p:sp>
      <p:sp>
        <p:nvSpPr>
          <p:cNvPr id="4" name="Date Placeholder 3"/>
          <p:cNvSpPr>
            <a:spLocks noGrp="1"/>
          </p:cNvSpPr>
          <p:nvPr>
            <p:ph type="dt" sz="half" idx="10"/>
          </p:nvPr>
        </p:nvSpPr>
        <p:spPr/>
        <p:txBody>
          <a:bodyPr/>
          <a:lstStyle/>
          <a:p>
            <a:r>
              <a:rPr lang="en-US" smtClean="0"/>
              <a:t>19/06/2013</a:t>
            </a:r>
            <a:endParaRPr lang="en-US"/>
          </a:p>
        </p:txBody>
      </p:sp>
      <p:sp>
        <p:nvSpPr>
          <p:cNvPr id="5" name="Slide Number Placeholder 4"/>
          <p:cNvSpPr>
            <a:spLocks noGrp="1"/>
          </p:cNvSpPr>
          <p:nvPr>
            <p:ph type="sldNum" sz="quarter" idx="12"/>
          </p:nvPr>
        </p:nvSpPr>
        <p:spPr/>
        <p:txBody>
          <a:bodyPr/>
          <a:lstStyle/>
          <a:p>
            <a:fld id="{E93BF9F8-233A-AF46-9F73-0116EA506460}" type="slidenum">
              <a:rPr lang="en-US" smtClean="0"/>
              <a:t>8</a:t>
            </a:fld>
            <a:endParaRPr lang="en-US" dirty="0"/>
          </a:p>
        </p:txBody>
      </p:sp>
      <p:sp>
        <p:nvSpPr>
          <p:cNvPr id="8" name="Rectangle 106"/>
          <p:cNvSpPr>
            <a:spLocks noChangeArrowheads="1"/>
          </p:cNvSpPr>
          <p:nvPr/>
        </p:nvSpPr>
        <p:spPr bwMode="auto">
          <a:xfrm>
            <a:off x="1887673" y="3279514"/>
            <a:ext cx="434201" cy="137968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CCFFCC"/>
                </a:solidFill>
              </a14:hiddenFill>
            </a:ext>
          </a:extLst>
        </p:spPr>
        <p:txBody>
          <a:bodyPr/>
          <a:lstStyle/>
          <a:p>
            <a:endParaRPr lang="en-US"/>
          </a:p>
        </p:txBody>
      </p:sp>
      <p:sp>
        <p:nvSpPr>
          <p:cNvPr id="9" name="Rectangle 107"/>
          <p:cNvSpPr>
            <a:spLocks noChangeArrowheads="1"/>
          </p:cNvSpPr>
          <p:nvPr/>
        </p:nvSpPr>
        <p:spPr bwMode="auto">
          <a:xfrm>
            <a:off x="1887673" y="4698990"/>
            <a:ext cx="434201" cy="11957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C0C0C0"/>
                </a:solidFill>
              </a14:hiddenFill>
            </a:ext>
          </a:extLst>
        </p:spPr>
        <p:txBody>
          <a:bodyPr/>
          <a:lstStyle/>
          <a:p>
            <a:endParaRPr lang="en-US"/>
          </a:p>
        </p:txBody>
      </p:sp>
      <p:sp>
        <p:nvSpPr>
          <p:cNvPr id="10" name="Rectangle 108"/>
          <p:cNvSpPr>
            <a:spLocks noChangeArrowheads="1"/>
          </p:cNvSpPr>
          <p:nvPr/>
        </p:nvSpPr>
        <p:spPr bwMode="auto">
          <a:xfrm>
            <a:off x="1562022" y="5618778"/>
            <a:ext cx="1121685" cy="597862"/>
          </a:xfrm>
          <a:prstGeom prst="rect">
            <a:avLst/>
          </a:prstGeom>
          <a:solidFill>
            <a:srgbClr val="FF6600"/>
          </a:solidFill>
          <a:ln w="9525">
            <a:solidFill>
              <a:srgbClr val="000000"/>
            </a:solidFill>
            <a:miter lim="800000"/>
            <a:headEnd/>
            <a:tailEnd/>
          </a:ln>
        </p:spPr>
        <p:txBody>
          <a:bodyPr/>
          <a:lstStyle/>
          <a:p>
            <a:endParaRPr lang="en-US"/>
          </a:p>
        </p:txBody>
      </p:sp>
      <p:sp>
        <p:nvSpPr>
          <p:cNvPr id="11" name="Rectangle 109"/>
          <p:cNvSpPr>
            <a:spLocks noChangeArrowheads="1"/>
          </p:cNvSpPr>
          <p:nvPr/>
        </p:nvSpPr>
        <p:spPr bwMode="auto">
          <a:xfrm>
            <a:off x="2068590" y="4061334"/>
            <a:ext cx="108550" cy="183958"/>
          </a:xfrm>
          <a:prstGeom prst="rect">
            <a:avLst/>
          </a:prstGeom>
          <a:solidFill>
            <a:srgbClr val="3366FF"/>
          </a:solidFill>
          <a:ln w="9525">
            <a:solidFill>
              <a:srgbClr val="000000"/>
            </a:solidFill>
            <a:miter lim="800000"/>
            <a:headEnd/>
            <a:tailEnd/>
          </a:ln>
        </p:spPr>
        <p:txBody>
          <a:bodyPr/>
          <a:lstStyle/>
          <a:p>
            <a:endParaRPr lang="en-US"/>
          </a:p>
        </p:txBody>
      </p:sp>
      <p:sp>
        <p:nvSpPr>
          <p:cNvPr id="12" name="Rectangle 110"/>
          <p:cNvSpPr>
            <a:spLocks noChangeArrowheads="1"/>
          </p:cNvSpPr>
          <p:nvPr/>
        </p:nvSpPr>
        <p:spPr bwMode="auto">
          <a:xfrm>
            <a:off x="2068590" y="5066905"/>
            <a:ext cx="108550" cy="183958"/>
          </a:xfrm>
          <a:prstGeom prst="rect">
            <a:avLst/>
          </a:prstGeom>
          <a:solidFill>
            <a:srgbClr val="3366FF"/>
          </a:solidFill>
          <a:ln w="9525">
            <a:solidFill>
              <a:srgbClr val="000000"/>
            </a:solidFill>
            <a:miter lim="800000"/>
            <a:headEnd/>
            <a:tailEnd/>
          </a:ln>
        </p:spPr>
        <p:txBody>
          <a:bodyPr/>
          <a:lstStyle/>
          <a:p>
            <a:endParaRPr lang="en-US"/>
          </a:p>
        </p:txBody>
      </p:sp>
      <p:sp>
        <p:nvSpPr>
          <p:cNvPr id="13" name="Line 111"/>
          <p:cNvSpPr>
            <a:spLocks noChangeShapeType="1"/>
          </p:cNvSpPr>
          <p:nvPr/>
        </p:nvSpPr>
        <p:spPr bwMode="auto">
          <a:xfrm>
            <a:off x="2177140" y="5158884"/>
            <a:ext cx="25328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12"/>
          <p:cNvSpPr>
            <a:spLocks noChangeShapeType="1"/>
          </p:cNvSpPr>
          <p:nvPr/>
        </p:nvSpPr>
        <p:spPr bwMode="auto">
          <a:xfrm>
            <a:off x="2177140" y="4153313"/>
            <a:ext cx="28946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13"/>
          <p:cNvSpPr>
            <a:spLocks noChangeShapeType="1"/>
          </p:cNvSpPr>
          <p:nvPr/>
        </p:nvSpPr>
        <p:spPr bwMode="auto">
          <a:xfrm>
            <a:off x="1706756" y="4641801"/>
            <a:ext cx="18091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14"/>
          <p:cNvSpPr>
            <a:spLocks noChangeShapeType="1"/>
          </p:cNvSpPr>
          <p:nvPr/>
        </p:nvSpPr>
        <p:spPr bwMode="auto">
          <a:xfrm flipH="1">
            <a:off x="1706756" y="4698990"/>
            <a:ext cx="18091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Text Box 115"/>
          <p:cNvSpPr txBox="1">
            <a:spLocks noChangeArrowheads="1"/>
          </p:cNvSpPr>
          <p:nvPr/>
        </p:nvSpPr>
        <p:spPr bwMode="auto">
          <a:xfrm>
            <a:off x="1399893" y="4400655"/>
            <a:ext cx="470384"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T</a:t>
            </a:r>
            <a:r>
              <a:rPr lang="ja-JP" altLang="en-GB" sz="1200" baseline="30000">
                <a:latin typeface="Times New Roman" charset="0"/>
              </a:rPr>
              <a:t>’</a:t>
            </a:r>
            <a:r>
              <a:rPr lang="en-GB" sz="1200" baseline="-25000">
                <a:latin typeface="Times New Roman" charset="0"/>
              </a:rPr>
              <a:t>1</a:t>
            </a:r>
            <a:endParaRPr lang="en-GB"/>
          </a:p>
        </p:txBody>
      </p:sp>
      <p:sp>
        <p:nvSpPr>
          <p:cNvPr id="18" name="Text Box 116"/>
          <p:cNvSpPr txBox="1">
            <a:spLocks noChangeArrowheads="1"/>
          </p:cNvSpPr>
          <p:nvPr/>
        </p:nvSpPr>
        <p:spPr bwMode="auto">
          <a:xfrm>
            <a:off x="1401284" y="4653001"/>
            <a:ext cx="470384"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dirty="0">
                <a:latin typeface="Times New Roman" charset="0"/>
              </a:rPr>
              <a:t>T</a:t>
            </a:r>
            <a:r>
              <a:rPr lang="ja-JP" altLang="en-GB" sz="1200" baseline="30000" dirty="0">
                <a:latin typeface="Times New Roman" charset="0"/>
              </a:rPr>
              <a:t>’</a:t>
            </a:r>
            <a:r>
              <a:rPr lang="en-GB" sz="1200" baseline="-25000" dirty="0">
                <a:latin typeface="Times New Roman" charset="0"/>
              </a:rPr>
              <a:t>2</a:t>
            </a:r>
            <a:endParaRPr lang="en-GB" dirty="0"/>
          </a:p>
        </p:txBody>
      </p:sp>
      <p:sp>
        <p:nvSpPr>
          <p:cNvPr id="19" name="Text Box 117"/>
          <p:cNvSpPr txBox="1">
            <a:spLocks noChangeArrowheads="1"/>
          </p:cNvSpPr>
          <p:nvPr/>
        </p:nvSpPr>
        <p:spPr bwMode="auto">
          <a:xfrm>
            <a:off x="2358057" y="4974926"/>
            <a:ext cx="687484"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T</a:t>
            </a:r>
            <a:r>
              <a:rPr lang="en-GB" sz="1200" baseline="-25000">
                <a:latin typeface="Times New Roman" charset="0"/>
              </a:rPr>
              <a:t>2</a:t>
            </a:r>
            <a:endParaRPr lang="en-GB"/>
          </a:p>
        </p:txBody>
      </p:sp>
      <p:sp>
        <p:nvSpPr>
          <p:cNvPr id="20" name="Text Box 118"/>
          <p:cNvSpPr txBox="1">
            <a:spLocks noChangeArrowheads="1"/>
          </p:cNvSpPr>
          <p:nvPr/>
        </p:nvSpPr>
        <p:spPr bwMode="auto">
          <a:xfrm>
            <a:off x="1525839" y="5756746"/>
            <a:ext cx="1194052"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dirty="0">
                <a:latin typeface="Times New Roman" charset="0"/>
              </a:rPr>
              <a:t>Cooling block</a:t>
            </a:r>
            <a:endParaRPr lang="en-GB" dirty="0"/>
          </a:p>
        </p:txBody>
      </p:sp>
      <p:sp>
        <p:nvSpPr>
          <p:cNvPr id="21" name="Text Box 119"/>
          <p:cNvSpPr txBox="1">
            <a:spLocks noChangeArrowheads="1"/>
          </p:cNvSpPr>
          <p:nvPr/>
        </p:nvSpPr>
        <p:spPr bwMode="auto">
          <a:xfrm>
            <a:off x="765988" y="3509461"/>
            <a:ext cx="1122320" cy="36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Upper Cu bar</a:t>
            </a:r>
            <a:endParaRPr lang="en-GB"/>
          </a:p>
        </p:txBody>
      </p:sp>
      <p:sp>
        <p:nvSpPr>
          <p:cNvPr id="22" name="Line 120"/>
          <p:cNvSpPr>
            <a:spLocks noChangeShapeType="1"/>
          </p:cNvSpPr>
          <p:nvPr/>
        </p:nvSpPr>
        <p:spPr bwMode="auto">
          <a:xfrm>
            <a:off x="1706756" y="5434820"/>
            <a:ext cx="39801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Text Box 121"/>
          <p:cNvSpPr txBox="1">
            <a:spLocks noChangeArrowheads="1"/>
          </p:cNvSpPr>
          <p:nvPr/>
        </p:nvSpPr>
        <p:spPr bwMode="auto">
          <a:xfrm>
            <a:off x="693621" y="5250863"/>
            <a:ext cx="1122320" cy="36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Lower Cu bar</a:t>
            </a:r>
            <a:endParaRPr lang="en-GB"/>
          </a:p>
        </p:txBody>
      </p:sp>
      <p:sp>
        <p:nvSpPr>
          <p:cNvPr id="24" name="Line 122"/>
          <p:cNvSpPr>
            <a:spLocks noChangeShapeType="1"/>
          </p:cNvSpPr>
          <p:nvPr/>
        </p:nvSpPr>
        <p:spPr bwMode="auto">
          <a:xfrm>
            <a:off x="2104773" y="4245292"/>
            <a:ext cx="0" cy="413905"/>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123"/>
          <p:cNvSpPr>
            <a:spLocks noChangeShapeType="1"/>
          </p:cNvSpPr>
          <p:nvPr/>
        </p:nvSpPr>
        <p:spPr bwMode="auto">
          <a:xfrm>
            <a:off x="2104773" y="4698990"/>
            <a:ext cx="0" cy="367915"/>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Text Box 124"/>
          <p:cNvSpPr txBox="1">
            <a:spLocks noChangeArrowheads="1"/>
          </p:cNvSpPr>
          <p:nvPr/>
        </p:nvSpPr>
        <p:spPr bwMode="auto">
          <a:xfrm>
            <a:off x="2394240" y="3969355"/>
            <a:ext cx="940768" cy="55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T</a:t>
            </a:r>
            <a:r>
              <a:rPr lang="en-GB" sz="1200" baseline="-25000">
                <a:latin typeface="Times New Roman" charset="0"/>
              </a:rPr>
              <a:t>1</a:t>
            </a:r>
            <a:endParaRPr lang="en-GB"/>
          </a:p>
        </p:txBody>
      </p:sp>
      <p:sp>
        <p:nvSpPr>
          <p:cNvPr id="27" name="Line 125"/>
          <p:cNvSpPr>
            <a:spLocks noChangeShapeType="1"/>
          </p:cNvSpPr>
          <p:nvPr/>
        </p:nvSpPr>
        <p:spPr bwMode="auto">
          <a:xfrm>
            <a:off x="1742939" y="3693419"/>
            <a:ext cx="28946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126"/>
          <p:cNvSpPr txBox="1">
            <a:spLocks noChangeArrowheads="1"/>
          </p:cNvSpPr>
          <p:nvPr/>
        </p:nvSpPr>
        <p:spPr bwMode="auto">
          <a:xfrm>
            <a:off x="2068590" y="4291281"/>
            <a:ext cx="325651"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900">
                <a:latin typeface="Times New Roman" charset="0"/>
              </a:rPr>
              <a:t>X</a:t>
            </a:r>
            <a:r>
              <a:rPr lang="en-GB" sz="900" baseline="-25000">
                <a:latin typeface="Times New Roman" charset="0"/>
              </a:rPr>
              <a:t>1</a:t>
            </a:r>
            <a:endParaRPr lang="en-GB"/>
          </a:p>
        </p:txBody>
      </p:sp>
      <p:sp>
        <p:nvSpPr>
          <p:cNvPr id="29" name="Text Box 127"/>
          <p:cNvSpPr txBox="1">
            <a:spLocks noChangeArrowheads="1"/>
          </p:cNvSpPr>
          <p:nvPr/>
        </p:nvSpPr>
        <p:spPr bwMode="auto">
          <a:xfrm>
            <a:off x="2068590" y="4746593"/>
            <a:ext cx="325651"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900">
                <a:latin typeface="Times New Roman" charset="0"/>
              </a:rPr>
              <a:t>X</a:t>
            </a:r>
            <a:r>
              <a:rPr lang="en-GB" sz="900" baseline="-25000">
                <a:latin typeface="Times New Roman" charset="0"/>
              </a:rPr>
              <a:t>2</a:t>
            </a:r>
            <a:endParaRPr lang="en-GB"/>
          </a:p>
        </p:txBody>
      </p:sp>
      <p:sp>
        <p:nvSpPr>
          <p:cNvPr id="30" name="Rectangle 128"/>
          <p:cNvSpPr>
            <a:spLocks noChangeArrowheads="1"/>
          </p:cNvSpPr>
          <p:nvPr/>
        </p:nvSpPr>
        <p:spPr bwMode="auto">
          <a:xfrm>
            <a:off x="2321874" y="3279514"/>
            <a:ext cx="72367" cy="367915"/>
          </a:xfrm>
          <a:prstGeom prst="rect">
            <a:avLst/>
          </a:prstGeom>
          <a:solidFill>
            <a:srgbClr val="333333"/>
          </a:solidFill>
          <a:ln w="9525">
            <a:solidFill>
              <a:srgbClr val="000000"/>
            </a:solidFill>
            <a:miter lim="800000"/>
            <a:headEnd/>
            <a:tailEnd/>
          </a:ln>
        </p:spPr>
        <p:txBody>
          <a:bodyPr/>
          <a:lstStyle/>
          <a:p>
            <a:endParaRPr lang="en-US"/>
          </a:p>
        </p:txBody>
      </p:sp>
      <p:sp>
        <p:nvSpPr>
          <p:cNvPr id="31" name="Line 129"/>
          <p:cNvSpPr>
            <a:spLocks noChangeShapeType="1"/>
          </p:cNvSpPr>
          <p:nvPr/>
        </p:nvSpPr>
        <p:spPr bwMode="auto">
          <a:xfrm flipH="1">
            <a:off x="2430424" y="3419903"/>
            <a:ext cx="325651"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130"/>
          <p:cNvSpPr txBox="1">
            <a:spLocks noChangeArrowheads="1"/>
          </p:cNvSpPr>
          <p:nvPr/>
        </p:nvSpPr>
        <p:spPr bwMode="auto">
          <a:xfrm>
            <a:off x="2756074" y="3233525"/>
            <a:ext cx="615118" cy="3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Heater</a:t>
            </a:r>
            <a:endParaRPr lang="en-GB"/>
          </a:p>
        </p:txBody>
      </p:sp>
      <p:sp>
        <p:nvSpPr>
          <p:cNvPr id="33" name="Rectangle 131"/>
          <p:cNvSpPr>
            <a:spLocks noChangeArrowheads="1"/>
          </p:cNvSpPr>
          <p:nvPr/>
        </p:nvSpPr>
        <p:spPr bwMode="auto">
          <a:xfrm>
            <a:off x="1887673" y="4653001"/>
            <a:ext cx="1013135" cy="45989"/>
          </a:xfrm>
          <a:prstGeom prst="rect">
            <a:avLst/>
          </a:prstGeom>
          <a:solidFill>
            <a:srgbClr val="800000"/>
          </a:solidFill>
          <a:ln w="9525">
            <a:solidFill>
              <a:srgbClr val="000000"/>
            </a:solidFill>
            <a:miter lim="800000"/>
            <a:headEnd/>
            <a:tailEnd/>
          </a:ln>
        </p:spPr>
        <p:txBody>
          <a:bodyPr/>
          <a:lstStyle/>
          <a:p>
            <a:endParaRPr lang="en-US"/>
          </a:p>
        </p:txBody>
      </p:sp>
      <p:sp>
        <p:nvSpPr>
          <p:cNvPr id="34" name="Line 132"/>
          <p:cNvSpPr>
            <a:spLocks noChangeShapeType="1"/>
          </p:cNvSpPr>
          <p:nvPr/>
        </p:nvSpPr>
        <p:spPr bwMode="auto">
          <a:xfrm>
            <a:off x="2502791" y="4475239"/>
            <a:ext cx="0" cy="22994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33"/>
          <p:cNvSpPr>
            <a:spLocks noChangeShapeType="1"/>
          </p:cNvSpPr>
          <p:nvPr/>
        </p:nvSpPr>
        <p:spPr bwMode="auto">
          <a:xfrm>
            <a:off x="2502791" y="4475239"/>
            <a:ext cx="28946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Text Box 134"/>
          <p:cNvSpPr txBox="1">
            <a:spLocks noChangeArrowheads="1"/>
          </p:cNvSpPr>
          <p:nvPr/>
        </p:nvSpPr>
        <p:spPr bwMode="auto">
          <a:xfrm>
            <a:off x="2756074" y="4291281"/>
            <a:ext cx="904585" cy="36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a:latin typeface="Times New Roman" charset="0"/>
              </a:rPr>
              <a:t>Sample</a:t>
            </a:r>
            <a:endParaRPr lang="en-GB"/>
          </a:p>
        </p:txBody>
      </p:sp>
      <p:sp>
        <p:nvSpPr>
          <p:cNvPr id="80" name="Rectangle 79"/>
          <p:cNvSpPr/>
          <p:nvPr/>
        </p:nvSpPr>
        <p:spPr>
          <a:xfrm>
            <a:off x="1683175" y="2586697"/>
            <a:ext cx="840039" cy="34308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Load Cell</a:t>
            </a:r>
            <a:endParaRPr lang="en-US" sz="1200" dirty="0">
              <a:solidFill>
                <a:schemeClr val="tx1"/>
              </a:solidFill>
            </a:endParaRPr>
          </a:p>
        </p:txBody>
      </p:sp>
      <p:sp>
        <p:nvSpPr>
          <p:cNvPr id="81" name="Rectangle 80"/>
          <p:cNvSpPr/>
          <p:nvPr/>
        </p:nvSpPr>
        <p:spPr>
          <a:xfrm>
            <a:off x="2068590" y="2929785"/>
            <a:ext cx="108550" cy="34972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TextBox 81"/>
          <p:cNvSpPr txBox="1"/>
          <p:nvPr/>
        </p:nvSpPr>
        <p:spPr>
          <a:xfrm>
            <a:off x="973976" y="2950459"/>
            <a:ext cx="958992" cy="276999"/>
          </a:xfrm>
          <a:prstGeom prst="rect">
            <a:avLst/>
          </a:prstGeom>
          <a:noFill/>
        </p:spPr>
        <p:txBody>
          <a:bodyPr wrap="none" rtlCol="0">
            <a:spAutoFit/>
          </a:bodyPr>
          <a:lstStyle/>
          <a:p>
            <a:r>
              <a:rPr lang="en-US" sz="1200" dirty="0" smtClean="0"/>
              <a:t>Perspex Rod</a:t>
            </a:r>
            <a:endParaRPr lang="en-US" sz="1200" dirty="0"/>
          </a:p>
        </p:txBody>
      </p:sp>
      <p:sp>
        <p:nvSpPr>
          <p:cNvPr id="83" name="Down Arrow 82"/>
          <p:cNvSpPr/>
          <p:nvPr/>
        </p:nvSpPr>
        <p:spPr>
          <a:xfrm>
            <a:off x="1978131" y="2233580"/>
            <a:ext cx="253284" cy="33066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2321874" y="2166870"/>
            <a:ext cx="705391" cy="369332"/>
          </a:xfrm>
          <a:prstGeom prst="rect">
            <a:avLst/>
          </a:prstGeom>
          <a:noFill/>
        </p:spPr>
        <p:txBody>
          <a:bodyPr wrap="none" rtlCol="0">
            <a:spAutoFit/>
          </a:bodyPr>
          <a:lstStyle/>
          <a:p>
            <a:r>
              <a:rPr lang="en-US" dirty="0" smtClean="0"/>
              <a:t>Force</a:t>
            </a:r>
            <a:endParaRPr lang="en-US" dirty="0"/>
          </a:p>
        </p:txBody>
      </p:sp>
      <p:graphicFrame>
        <p:nvGraphicFramePr>
          <p:cNvPr id="40" name="Object 39"/>
          <p:cNvGraphicFramePr>
            <a:graphicFrameLocks noChangeAspect="1"/>
          </p:cNvGraphicFramePr>
          <p:nvPr>
            <p:extLst>
              <p:ext uri="{D42A27DB-BD31-4B8C-83A1-F6EECF244321}">
                <p14:modId xmlns:p14="http://schemas.microsoft.com/office/powerpoint/2010/main" val="3304083111"/>
              </p:ext>
            </p:extLst>
          </p:nvPr>
        </p:nvGraphicFramePr>
        <p:xfrm>
          <a:off x="4506255" y="4968261"/>
          <a:ext cx="1960984" cy="762605"/>
        </p:xfrm>
        <a:graphic>
          <a:graphicData uri="http://schemas.openxmlformats.org/presentationml/2006/ole">
            <mc:AlternateContent xmlns:mc="http://schemas.openxmlformats.org/markup-compatibility/2006">
              <mc:Choice xmlns:v="urn:schemas-microsoft-com:vml" Requires="v">
                <p:oleObj spid="_x0000_s4203" name="Equation" r:id="rId4" imgW="1143000" imgH="444500" progId="Equation.3">
                  <p:embed/>
                </p:oleObj>
              </mc:Choice>
              <mc:Fallback>
                <p:oleObj name="Equation" r:id="rId4" imgW="1143000" imgH="444500" progId="Equation.3">
                  <p:embed/>
                  <p:pic>
                    <p:nvPicPr>
                      <p:cNvPr id="0" name=""/>
                      <p:cNvPicPr/>
                      <p:nvPr/>
                    </p:nvPicPr>
                    <p:blipFill>
                      <a:blip r:embed="rId5"/>
                      <a:stretch>
                        <a:fillRect/>
                      </a:stretch>
                    </p:blipFill>
                    <p:spPr>
                      <a:xfrm>
                        <a:off x="4506255" y="4968261"/>
                        <a:ext cx="1960984" cy="762605"/>
                      </a:xfrm>
                      <a:prstGeom prst="rect">
                        <a:avLst/>
                      </a:prstGeom>
                    </p:spPr>
                  </p:pic>
                </p:oleObj>
              </mc:Fallback>
            </mc:AlternateContent>
          </a:graphicData>
        </a:graphic>
      </p:graphicFrame>
      <p:pic>
        <p:nvPicPr>
          <p:cNvPr id="41" name="Picture 40"/>
          <p:cNvPicPr>
            <a:picLocks noChangeAspect="1"/>
          </p:cNvPicPr>
          <p:nvPr/>
        </p:nvPicPr>
        <p:blipFill>
          <a:blip r:embed="rId6"/>
          <a:stretch>
            <a:fillRect/>
          </a:stretch>
        </p:blipFill>
        <p:spPr>
          <a:xfrm rot="16200000">
            <a:off x="6877051" y="4316946"/>
            <a:ext cx="1549400" cy="2070100"/>
          </a:xfrm>
          <a:prstGeom prst="rect">
            <a:avLst/>
          </a:prstGeom>
        </p:spPr>
      </p:pic>
      <p:sp>
        <p:nvSpPr>
          <p:cNvPr id="42" name="TextBox 41"/>
          <p:cNvSpPr txBox="1"/>
          <p:nvPr/>
        </p:nvSpPr>
        <p:spPr>
          <a:xfrm>
            <a:off x="183869" y="5748249"/>
            <a:ext cx="1164238" cy="369332"/>
          </a:xfrm>
          <a:prstGeom prst="rect">
            <a:avLst/>
          </a:prstGeom>
          <a:noFill/>
        </p:spPr>
        <p:txBody>
          <a:bodyPr wrap="none" rtlCol="0">
            <a:spAutoFit/>
          </a:bodyPr>
          <a:lstStyle/>
          <a:p>
            <a:r>
              <a:rPr lang="en-US" dirty="0" smtClean="0"/>
              <a:t>TIM tower</a:t>
            </a:r>
            <a:endParaRPr lang="en-US" dirty="0"/>
          </a:p>
        </p:txBody>
      </p:sp>
      <p:grpSp>
        <p:nvGrpSpPr>
          <p:cNvPr id="45" name="Group 44"/>
          <p:cNvGrpSpPr/>
          <p:nvPr/>
        </p:nvGrpSpPr>
        <p:grpSpPr>
          <a:xfrm>
            <a:off x="6897213" y="292651"/>
            <a:ext cx="2105046" cy="883474"/>
            <a:chOff x="0" y="2255560"/>
            <a:chExt cx="6096000" cy="647595"/>
          </a:xfrm>
        </p:grpSpPr>
        <p:sp>
          <p:nvSpPr>
            <p:cNvPr id="46" name="Rounded Rectangle 45"/>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6" name="Footer Placeholder 5"/>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2045748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310024" cy="1143000"/>
          </a:xfrm>
        </p:spPr>
        <p:txBody>
          <a:bodyPr>
            <a:normAutofit fontScale="90000"/>
          </a:bodyPr>
          <a:lstStyle/>
          <a:p>
            <a:r>
              <a:rPr lang="en-US" dirty="0" smtClean="0"/>
              <a:t>In plane thermal conductivity</a:t>
            </a:r>
            <a:endParaRPr lang="en-US" dirty="0"/>
          </a:p>
        </p:txBody>
      </p:sp>
      <p:sp>
        <p:nvSpPr>
          <p:cNvPr id="3" name="Text Placeholder 2"/>
          <p:cNvSpPr>
            <a:spLocks noGrp="1"/>
          </p:cNvSpPr>
          <p:nvPr>
            <p:ph type="body" idx="1"/>
          </p:nvPr>
        </p:nvSpPr>
        <p:spPr/>
        <p:txBody>
          <a:bodyPr/>
          <a:lstStyle/>
          <a:p>
            <a:r>
              <a:rPr lang="en-US" dirty="0" smtClean="0"/>
              <a:t>Apparatus</a:t>
            </a:r>
            <a:endParaRPr lang="en-US" dirty="0"/>
          </a:p>
        </p:txBody>
      </p:sp>
      <p:sp>
        <p:nvSpPr>
          <p:cNvPr id="4" name="Content Placeholder 3"/>
          <p:cNvSpPr>
            <a:spLocks noGrp="1"/>
          </p:cNvSpPr>
          <p:nvPr>
            <p:ph sz="half" idx="2"/>
          </p:nvPr>
        </p:nvSpPr>
        <p:spPr>
          <a:xfrm>
            <a:off x="457200" y="6006350"/>
            <a:ext cx="4040188" cy="463178"/>
          </a:xfrm>
        </p:spPr>
        <p:txBody>
          <a:bodyPr>
            <a:normAutofit fontScale="62500" lnSpcReduction="20000"/>
          </a:bodyPr>
          <a:lstStyle/>
          <a:p>
            <a:r>
              <a:rPr lang="en-US" dirty="0" smtClean="0"/>
              <a:t>Guard very important to avoid radiation effects</a:t>
            </a:r>
            <a:endParaRPr lang="en-US" dirty="0"/>
          </a:p>
        </p:txBody>
      </p:sp>
      <p:sp>
        <p:nvSpPr>
          <p:cNvPr id="5" name="Text Placeholder 4"/>
          <p:cNvSpPr>
            <a:spLocks noGrp="1"/>
          </p:cNvSpPr>
          <p:nvPr>
            <p:ph type="body" sz="quarter" idx="3"/>
          </p:nvPr>
        </p:nvSpPr>
        <p:spPr/>
        <p:txBody>
          <a:bodyPr/>
          <a:lstStyle/>
          <a:p>
            <a:r>
              <a:rPr lang="en-US" dirty="0" smtClean="0"/>
              <a:t>Double-flux measurements</a:t>
            </a:r>
            <a:endParaRPr lang="en-US" dirty="0"/>
          </a:p>
        </p:txBody>
      </p:sp>
      <p:sp>
        <p:nvSpPr>
          <p:cNvPr id="6" name="Content Placeholder 5"/>
          <p:cNvSpPr>
            <a:spLocks noGrp="1"/>
          </p:cNvSpPr>
          <p:nvPr>
            <p:ph sz="quarter" idx="4"/>
          </p:nvPr>
        </p:nvSpPr>
        <p:spPr>
          <a:xfrm>
            <a:off x="4645025" y="6006349"/>
            <a:ext cx="4041775" cy="463179"/>
          </a:xfrm>
        </p:spPr>
        <p:txBody>
          <a:bodyPr>
            <a:normAutofit fontScale="62500" lnSpcReduction="20000"/>
          </a:bodyPr>
          <a:lstStyle/>
          <a:p>
            <a:r>
              <a:rPr lang="en-US" dirty="0" smtClean="0"/>
              <a:t>Make a measurement at zero intentional power to correct for parasitic heat flux </a:t>
            </a:r>
            <a:endParaRPr lang="en-US" dirty="0"/>
          </a:p>
        </p:txBody>
      </p:sp>
      <p:sp>
        <p:nvSpPr>
          <p:cNvPr id="7" name="Date Placeholder 6"/>
          <p:cNvSpPr>
            <a:spLocks noGrp="1"/>
          </p:cNvSpPr>
          <p:nvPr>
            <p:ph type="dt" sz="half" idx="10"/>
          </p:nvPr>
        </p:nvSpPr>
        <p:spPr/>
        <p:txBody>
          <a:bodyPr/>
          <a:lstStyle/>
          <a:p>
            <a:r>
              <a:rPr lang="en-US" smtClean="0"/>
              <a:t>19/06/2013</a:t>
            </a:r>
            <a:endParaRPr lang="en-US" dirty="0"/>
          </a:p>
        </p:txBody>
      </p:sp>
      <p:sp>
        <p:nvSpPr>
          <p:cNvPr id="8" name="Slide Number Placeholder 7"/>
          <p:cNvSpPr>
            <a:spLocks noGrp="1"/>
          </p:cNvSpPr>
          <p:nvPr>
            <p:ph type="sldNum" sz="quarter" idx="12"/>
          </p:nvPr>
        </p:nvSpPr>
        <p:spPr/>
        <p:txBody>
          <a:bodyPr/>
          <a:lstStyle/>
          <a:p>
            <a:fld id="{E93BF9F8-233A-AF46-9F73-0116EA506460}" type="slidenum">
              <a:rPr lang="en-US" smtClean="0"/>
              <a:t>9</a:t>
            </a:fld>
            <a:endParaRPr lang="en-US" dirty="0"/>
          </a:p>
        </p:txBody>
      </p:sp>
      <p:pic>
        <p:nvPicPr>
          <p:cNvPr id="9" name="Picture 8"/>
          <p:cNvPicPr>
            <a:picLocks noChangeAspect="1"/>
          </p:cNvPicPr>
          <p:nvPr/>
        </p:nvPicPr>
        <p:blipFill rotWithShape="1">
          <a:blip r:embed="rId4"/>
          <a:srcRect t="1162" b="2271"/>
          <a:stretch/>
        </p:blipFill>
        <p:spPr>
          <a:xfrm>
            <a:off x="0" y="2358645"/>
            <a:ext cx="4603271" cy="3333944"/>
          </a:xfrm>
          <a:prstGeom prst="rect">
            <a:avLst/>
          </a:prstGeom>
        </p:spPr>
      </p:pic>
      <p:grpSp>
        <p:nvGrpSpPr>
          <p:cNvPr id="10" name="Group 9"/>
          <p:cNvGrpSpPr/>
          <p:nvPr/>
        </p:nvGrpSpPr>
        <p:grpSpPr>
          <a:xfrm>
            <a:off x="4532492" y="2247285"/>
            <a:ext cx="4400217" cy="3564553"/>
            <a:chOff x="1042988" y="549275"/>
            <a:chExt cx="6657975" cy="5262563"/>
          </a:xfrm>
        </p:grpSpPr>
        <p:sp>
          <p:nvSpPr>
            <p:cNvPr id="11" name="Text Box 67"/>
            <p:cNvSpPr txBox="1">
              <a:spLocks noChangeAspect="1" noChangeArrowheads="1"/>
            </p:cNvSpPr>
            <p:nvPr/>
          </p:nvSpPr>
          <p:spPr bwMode="auto">
            <a:xfrm>
              <a:off x="1187450" y="2692400"/>
              <a:ext cx="44608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12" name="Rectangle 68"/>
            <p:cNvSpPr>
              <a:spLocks noChangeAspect="1" noChangeArrowheads="1"/>
            </p:cNvSpPr>
            <p:nvPr/>
          </p:nvSpPr>
          <p:spPr bwMode="auto">
            <a:xfrm>
              <a:off x="1801813" y="1125538"/>
              <a:ext cx="555625" cy="3294062"/>
            </a:xfrm>
            <a:prstGeom prst="rect">
              <a:avLst/>
            </a:prstGeom>
            <a:solidFill>
              <a:srgbClr val="FFFFFF"/>
            </a:solidFill>
            <a:ln w="12700">
              <a:solidFill>
                <a:srgbClr val="000000"/>
              </a:solidFill>
              <a:miter lim="800000"/>
              <a:headEnd/>
              <a:tailEnd/>
            </a:ln>
          </p:spPr>
          <p:txBody>
            <a:bodyPr/>
            <a:lstStyle/>
            <a:p>
              <a:endParaRPr lang="en-US"/>
            </a:p>
          </p:txBody>
        </p:sp>
        <p:sp>
          <p:nvSpPr>
            <p:cNvPr id="13" name="Rectangle 69"/>
            <p:cNvSpPr>
              <a:spLocks noChangeAspect="1" noChangeArrowheads="1"/>
            </p:cNvSpPr>
            <p:nvPr/>
          </p:nvSpPr>
          <p:spPr bwMode="auto">
            <a:xfrm>
              <a:off x="1468438" y="549275"/>
              <a:ext cx="1225550" cy="785813"/>
            </a:xfrm>
            <a:prstGeom prst="rect">
              <a:avLst/>
            </a:prstGeom>
            <a:solidFill>
              <a:srgbClr val="FFFFFF"/>
            </a:solidFill>
            <a:ln w="12700">
              <a:solidFill>
                <a:srgbClr val="000000"/>
              </a:solidFill>
              <a:miter lim="800000"/>
              <a:headEnd/>
              <a:tailEnd/>
            </a:ln>
          </p:spPr>
          <p:txBody>
            <a:bodyPr/>
            <a:lstStyle/>
            <a:p>
              <a:endParaRPr lang="en-US"/>
            </a:p>
          </p:txBody>
        </p:sp>
        <p:sp>
          <p:nvSpPr>
            <p:cNvPr id="14" name="Rectangle 70"/>
            <p:cNvSpPr>
              <a:spLocks noChangeAspect="1" noChangeArrowheads="1"/>
            </p:cNvSpPr>
            <p:nvPr/>
          </p:nvSpPr>
          <p:spPr bwMode="auto">
            <a:xfrm>
              <a:off x="1801813" y="4157663"/>
              <a:ext cx="555625" cy="261937"/>
            </a:xfrm>
            <a:prstGeom prst="rect">
              <a:avLst/>
            </a:prstGeom>
            <a:solidFill>
              <a:srgbClr val="808080"/>
            </a:solidFill>
            <a:ln w="12700">
              <a:solidFill>
                <a:srgbClr val="808080"/>
              </a:solidFill>
              <a:miter lim="800000"/>
              <a:headEnd/>
              <a:tailEnd/>
            </a:ln>
          </p:spPr>
          <p:txBody>
            <a:bodyPr/>
            <a:lstStyle/>
            <a:p>
              <a:endParaRPr lang="en-US"/>
            </a:p>
          </p:txBody>
        </p:sp>
        <p:sp>
          <p:nvSpPr>
            <p:cNvPr id="15" name="Line 71"/>
            <p:cNvSpPr>
              <a:spLocks noChangeAspect="1" noChangeShapeType="1"/>
            </p:cNvSpPr>
            <p:nvPr/>
          </p:nvSpPr>
          <p:spPr bwMode="auto">
            <a:xfrm>
              <a:off x="3641725" y="812800"/>
              <a:ext cx="0" cy="3448050"/>
            </a:xfrm>
            <a:prstGeom prst="line">
              <a:avLst/>
            </a:prstGeom>
            <a:noFill/>
            <a:ln w="190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6" name="Line 72"/>
            <p:cNvSpPr>
              <a:spLocks noChangeAspect="1" noChangeShapeType="1"/>
            </p:cNvSpPr>
            <p:nvPr/>
          </p:nvSpPr>
          <p:spPr bwMode="auto">
            <a:xfrm>
              <a:off x="3641725" y="4260850"/>
              <a:ext cx="4008438"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Line 73"/>
            <p:cNvSpPr>
              <a:spLocks noChangeAspect="1" noChangeShapeType="1"/>
            </p:cNvSpPr>
            <p:nvPr/>
          </p:nvSpPr>
          <p:spPr bwMode="auto">
            <a:xfrm>
              <a:off x="4919663" y="1439863"/>
              <a:ext cx="1196975" cy="24765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74"/>
            <p:cNvSpPr>
              <a:spLocks noChangeAspect="1" noChangeShapeType="1"/>
            </p:cNvSpPr>
            <p:nvPr/>
          </p:nvSpPr>
          <p:spPr bwMode="auto">
            <a:xfrm>
              <a:off x="3917950" y="1543050"/>
              <a:ext cx="3006725" cy="235267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75"/>
            <p:cNvSpPr>
              <a:spLocks noChangeAspect="1" noChangeShapeType="1"/>
            </p:cNvSpPr>
            <p:nvPr/>
          </p:nvSpPr>
          <p:spPr bwMode="auto">
            <a:xfrm>
              <a:off x="5586413" y="2851150"/>
              <a:ext cx="0" cy="1409700"/>
            </a:xfrm>
            <a:prstGeom prst="line">
              <a:avLst/>
            </a:prstGeom>
            <a:noFill/>
            <a:ln w="12700">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76"/>
            <p:cNvSpPr>
              <a:spLocks noChangeAspect="1" noChangeShapeType="1"/>
            </p:cNvSpPr>
            <p:nvPr/>
          </p:nvSpPr>
          <p:spPr bwMode="auto">
            <a:xfrm>
              <a:off x="1579563" y="1909763"/>
              <a:ext cx="3562350" cy="0"/>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77"/>
            <p:cNvSpPr>
              <a:spLocks noChangeAspect="1" noChangeShapeType="1"/>
            </p:cNvSpPr>
            <p:nvPr/>
          </p:nvSpPr>
          <p:spPr bwMode="auto">
            <a:xfrm>
              <a:off x="1673225" y="3895725"/>
              <a:ext cx="5230813" cy="0"/>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78"/>
            <p:cNvSpPr>
              <a:spLocks noChangeAspect="1" noChangeShapeType="1"/>
            </p:cNvSpPr>
            <p:nvPr/>
          </p:nvSpPr>
          <p:spPr bwMode="auto">
            <a:xfrm>
              <a:off x="5141913" y="1909763"/>
              <a:ext cx="0" cy="2978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Text Box 79"/>
            <p:cNvSpPr txBox="1">
              <a:spLocks noChangeAspect="1" noChangeArrowheads="1"/>
            </p:cNvSpPr>
            <p:nvPr/>
          </p:nvSpPr>
          <p:spPr bwMode="auto">
            <a:xfrm>
              <a:off x="5289550" y="4157663"/>
              <a:ext cx="587375"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24" name="Line 80"/>
            <p:cNvSpPr>
              <a:spLocks noChangeAspect="1" noChangeShapeType="1"/>
            </p:cNvSpPr>
            <p:nvPr/>
          </p:nvSpPr>
          <p:spPr bwMode="auto">
            <a:xfrm>
              <a:off x="6086475" y="3895725"/>
              <a:ext cx="0" cy="9921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81"/>
            <p:cNvSpPr>
              <a:spLocks noChangeAspect="1" noChangeShapeType="1"/>
            </p:cNvSpPr>
            <p:nvPr/>
          </p:nvSpPr>
          <p:spPr bwMode="auto">
            <a:xfrm>
              <a:off x="5141913" y="4889500"/>
              <a:ext cx="944562" cy="0"/>
            </a:xfrm>
            <a:prstGeom prst="line">
              <a:avLst/>
            </a:prstGeom>
            <a:noFill/>
            <a:ln w="1270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Text Box 82"/>
            <p:cNvSpPr txBox="1">
              <a:spLocks noChangeAspect="1" noChangeArrowheads="1"/>
            </p:cNvSpPr>
            <p:nvPr/>
          </p:nvSpPr>
          <p:spPr bwMode="auto">
            <a:xfrm>
              <a:off x="5289550" y="4476750"/>
              <a:ext cx="7493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27" name="Line 83"/>
            <p:cNvSpPr>
              <a:spLocks noChangeAspect="1" noChangeShapeType="1"/>
            </p:cNvSpPr>
            <p:nvPr/>
          </p:nvSpPr>
          <p:spPr bwMode="auto">
            <a:xfrm>
              <a:off x="4343400" y="1909763"/>
              <a:ext cx="0" cy="35560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84"/>
            <p:cNvSpPr>
              <a:spLocks noChangeAspect="1" noChangeShapeType="1"/>
            </p:cNvSpPr>
            <p:nvPr/>
          </p:nvSpPr>
          <p:spPr bwMode="auto">
            <a:xfrm>
              <a:off x="4362450" y="5465763"/>
              <a:ext cx="2562225" cy="0"/>
            </a:xfrm>
            <a:prstGeom prst="line">
              <a:avLst/>
            </a:prstGeom>
            <a:noFill/>
            <a:ln w="1270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85"/>
            <p:cNvSpPr>
              <a:spLocks noChangeAspect="1" noChangeShapeType="1"/>
            </p:cNvSpPr>
            <p:nvPr/>
          </p:nvSpPr>
          <p:spPr bwMode="auto">
            <a:xfrm flipV="1">
              <a:off x="6924675" y="3895725"/>
              <a:ext cx="0" cy="15700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Text Box 86"/>
            <p:cNvSpPr txBox="1">
              <a:spLocks noChangeAspect="1" noChangeArrowheads="1"/>
            </p:cNvSpPr>
            <p:nvPr/>
          </p:nvSpPr>
          <p:spPr bwMode="auto">
            <a:xfrm>
              <a:off x="5289550" y="4964113"/>
              <a:ext cx="771525"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31" name="Text Box 87"/>
            <p:cNvSpPr txBox="1">
              <a:spLocks noChangeAspect="1" noChangeArrowheads="1"/>
            </p:cNvSpPr>
            <p:nvPr/>
          </p:nvSpPr>
          <p:spPr bwMode="auto">
            <a:xfrm>
              <a:off x="7291388" y="4260850"/>
              <a:ext cx="409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r>
                <a:rPr lang="en-GB" altLang="ja-JP">
                  <a:latin typeface="Times New Roman" charset="0"/>
                  <a:ea typeface="ＭＳ 明朝" charset="0"/>
                  <a:cs typeface="ＭＳ 明朝" charset="0"/>
                </a:rPr>
                <a:t>T</a:t>
              </a:r>
              <a:endParaRPr lang="en-GB"/>
            </a:p>
          </p:txBody>
        </p:sp>
        <p:sp>
          <p:nvSpPr>
            <p:cNvPr id="32" name="Text Box 88"/>
            <p:cNvSpPr txBox="1">
              <a:spLocks noChangeAspect="1" noChangeArrowheads="1"/>
            </p:cNvSpPr>
            <p:nvPr/>
          </p:nvSpPr>
          <p:spPr bwMode="auto">
            <a:xfrm>
              <a:off x="3284538" y="654050"/>
              <a:ext cx="409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r>
                <a:rPr lang="en-GB" altLang="ja-JP">
                  <a:latin typeface="Times New Roman" charset="0"/>
                  <a:ea typeface="ＭＳ 明朝" charset="0"/>
                  <a:cs typeface="ＭＳ 明朝" charset="0"/>
                </a:rPr>
                <a:t>x</a:t>
              </a:r>
              <a:endParaRPr lang="en-GB"/>
            </a:p>
          </p:txBody>
        </p:sp>
        <p:sp>
          <p:nvSpPr>
            <p:cNvPr id="33" name="Line 89"/>
            <p:cNvSpPr>
              <a:spLocks noChangeAspect="1" noChangeShapeType="1"/>
            </p:cNvSpPr>
            <p:nvPr/>
          </p:nvSpPr>
          <p:spPr bwMode="auto">
            <a:xfrm>
              <a:off x="1558925" y="1908175"/>
              <a:ext cx="0" cy="1933575"/>
            </a:xfrm>
            <a:prstGeom prst="line">
              <a:avLst/>
            </a:prstGeom>
            <a:noFill/>
            <a:ln w="1270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 name="Line 90"/>
            <p:cNvSpPr>
              <a:spLocks noChangeAspect="1" noChangeShapeType="1"/>
            </p:cNvSpPr>
            <p:nvPr/>
          </p:nvSpPr>
          <p:spPr bwMode="auto">
            <a:xfrm flipH="1">
              <a:off x="2189163" y="4260850"/>
              <a:ext cx="334962"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Text Box 91"/>
            <p:cNvSpPr txBox="1">
              <a:spLocks noChangeAspect="1" noChangeArrowheads="1"/>
            </p:cNvSpPr>
            <p:nvPr/>
          </p:nvSpPr>
          <p:spPr bwMode="auto">
            <a:xfrm>
              <a:off x="2466974" y="4105275"/>
              <a:ext cx="1680979"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r>
                <a:rPr lang="en-GB" altLang="ja-JP" dirty="0">
                  <a:latin typeface="Times New Roman" charset="0"/>
                  <a:ea typeface="ＭＳ 明朝" charset="0"/>
                  <a:cs typeface="ＭＳ 明朝" charset="0"/>
                </a:rPr>
                <a:t>Heat</a:t>
              </a:r>
              <a:endParaRPr lang="en-GB" dirty="0"/>
            </a:p>
          </p:txBody>
        </p:sp>
        <p:sp>
          <p:nvSpPr>
            <p:cNvPr id="36" name="Text Box 92"/>
            <p:cNvSpPr txBox="1">
              <a:spLocks noChangeAspect="1" noChangeArrowheads="1"/>
            </p:cNvSpPr>
            <p:nvPr/>
          </p:nvSpPr>
          <p:spPr bwMode="auto">
            <a:xfrm>
              <a:off x="1781175" y="622300"/>
              <a:ext cx="78105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r>
                <a:rPr lang="en-GB" altLang="ja-JP" sz="1200" dirty="0">
                  <a:latin typeface="Times New Roman" charset="0"/>
                  <a:ea typeface="ＭＳ 明朝" charset="0"/>
                  <a:cs typeface="ＭＳ 明朝" charset="0"/>
                </a:rPr>
                <a:t>Heat sink</a:t>
              </a:r>
              <a:endParaRPr lang="en-GB" sz="1200" dirty="0"/>
            </a:p>
          </p:txBody>
        </p:sp>
        <p:sp>
          <p:nvSpPr>
            <p:cNvPr id="37" name="Text Box 93"/>
            <p:cNvSpPr txBox="1">
              <a:spLocks noChangeAspect="1" noChangeArrowheads="1"/>
            </p:cNvSpPr>
            <p:nvPr/>
          </p:nvSpPr>
          <p:spPr bwMode="auto">
            <a:xfrm>
              <a:off x="4806950" y="968375"/>
              <a:ext cx="982663"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38" name="Text Box 94"/>
            <p:cNvSpPr txBox="1">
              <a:spLocks noChangeAspect="1" noChangeArrowheads="1"/>
            </p:cNvSpPr>
            <p:nvPr/>
          </p:nvSpPr>
          <p:spPr bwMode="auto">
            <a:xfrm>
              <a:off x="3860800" y="915988"/>
              <a:ext cx="5635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76810" tIns="38405" rIns="76810" bIns="38405"/>
            <a:lstStyle/>
            <a:p>
              <a:endParaRPr lang="en-US" sz="1600"/>
            </a:p>
          </p:txBody>
        </p:sp>
        <p:sp>
          <p:nvSpPr>
            <p:cNvPr id="39" name="Line 95"/>
            <p:cNvSpPr>
              <a:spLocks noChangeAspect="1" noChangeShapeType="1"/>
            </p:cNvSpPr>
            <p:nvPr/>
          </p:nvSpPr>
          <p:spPr bwMode="auto">
            <a:xfrm flipH="1">
              <a:off x="4029075" y="1230313"/>
              <a:ext cx="53975" cy="36512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96"/>
            <p:cNvSpPr>
              <a:spLocks noChangeAspect="1" noChangeShapeType="1"/>
            </p:cNvSpPr>
            <p:nvPr/>
          </p:nvSpPr>
          <p:spPr bwMode="auto">
            <a:xfrm flipH="1">
              <a:off x="5046663" y="1331913"/>
              <a:ext cx="95250" cy="26352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Rectangle 97"/>
            <p:cNvSpPr>
              <a:spLocks noChangeArrowheads="1"/>
            </p:cNvSpPr>
            <p:nvPr/>
          </p:nvSpPr>
          <p:spPr bwMode="auto">
            <a:xfrm>
              <a:off x="3000375" y="714375"/>
              <a:ext cx="18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sz="1600"/>
            </a:p>
          </p:txBody>
        </p:sp>
        <p:sp>
          <p:nvSpPr>
            <p:cNvPr id="42" name="Text Box 98"/>
            <p:cNvSpPr txBox="1">
              <a:spLocks noChangeArrowheads="1"/>
            </p:cNvSpPr>
            <p:nvPr/>
          </p:nvSpPr>
          <p:spPr bwMode="auto">
            <a:xfrm>
              <a:off x="1042988" y="2636838"/>
              <a:ext cx="247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i="1" dirty="0">
                  <a:latin typeface="Times New Roman" charset="0"/>
                </a:rPr>
                <a:t>l</a:t>
              </a:r>
            </a:p>
          </p:txBody>
        </p:sp>
        <p:sp>
          <p:nvSpPr>
            <p:cNvPr id="43" name="Text Box 99"/>
            <p:cNvSpPr txBox="1">
              <a:spLocks noChangeArrowheads="1"/>
            </p:cNvSpPr>
            <p:nvPr/>
          </p:nvSpPr>
          <p:spPr bwMode="auto">
            <a:xfrm>
              <a:off x="3924300" y="9080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t>P</a:t>
              </a:r>
            </a:p>
          </p:txBody>
        </p:sp>
        <p:sp>
          <p:nvSpPr>
            <p:cNvPr id="44" name="Text Box 100"/>
            <p:cNvSpPr txBox="1">
              <a:spLocks noChangeArrowheads="1"/>
            </p:cNvSpPr>
            <p:nvPr/>
          </p:nvSpPr>
          <p:spPr bwMode="auto">
            <a:xfrm>
              <a:off x="4932363" y="981075"/>
              <a:ext cx="596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t>P=0</a:t>
              </a:r>
            </a:p>
          </p:txBody>
        </p:sp>
        <p:sp>
          <p:nvSpPr>
            <p:cNvPr id="45" name="Text Box 101"/>
            <p:cNvSpPr txBox="1">
              <a:spLocks noChangeArrowheads="1"/>
            </p:cNvSpPr>
            <p:nvPr/>
          </p:nvSpPr>
          <p:spPr bwMode="auto">
            <a:xfrm>
              <a:off x="5416550" y="4240213"/>
              <a:ext cx="407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t>T</a:t>
              </a:r>
              <a:r>
                <a:rPr lang="en-GB" baseline="-25000"/>
                <a:t>0</a:t>
              </a:r>
            </a:p>
          </p:txBody>
        </p:sp>
        <p:sp>
          <p:nvSpPr>
            <p:cNvPr id="46" name="Text Box 102"/>
            <p:cNvSpPr txBox="1">
              <a:spLocks noChangeArrowheads="1"/>
            </p:cNvSpPr>
            <p:nvPr/>
          </p:nvSpPr>
          <p:spPr bwMode="auto">
            <a:xfrm>
              <a:off x="5364163" y="4868863"/>
              <a:ext cx="560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a:cs typeface="Arial" charset="0"/>
                </a:rPr>
                <a:t>Δ</a:t>
              </a:r>
              <a:r>
                <a:rPr lang="en-GB"/>
                <a:t>T</a:t>
              </a:r>
              <a:r>
                <a:rPr lang="en-GB" baseline="-25000"/>
                <a:t>1</a:t>
              </a:r>
            </a:p>
          </p:txBody>
        </p:sp>
        <p:sp>
          <p:nvSpPr>
            <p:cNvPr id="47" name="Text Box 103"/>
            <p:cNvSpPr txBox="1">
              <a:spLocks noChangeArrowheads="1"/>
            </p:cNvSpPr>
            <p:nvPr/>
          </p:nvSpPr>
          <p:spPr bwMode="auto">
            <a:xfrm>
              <a:off x="5364163" y="5445125"/>
              <a:ext cx="560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a:cs typeface="Arial" charset="0"/>
                </a:rPr>
                <a:t>Δ</a:t>
              </a:r>
              <a:r>
                <a:rPr lang="en-GB"/>
                <a:t>T</a:t>
              </a:r>
              <a:r>
                <a:rPr lang="en-GB" baseline="-25000"/>
                <a:t>2</a:t>
              </a:r>
            </a:p>
          </p:txBody>
        </p:sp>
      </p:grpSp>
      <p:graphicFrame>
        <p:nvGraphicFramePr>
          <p:cNvPr id="48" name="Object 47"/>
          <p:cNvGraphicFramePr>
            <a:graphicFrameLocks noChangeAspect="1"/>
          </p:cNvGraphicFramePr>
          <p:nvPr>
            <p:extLst>
              <p:ext uri="{D42A27DB-BD31-4B8C-83A1-F6EECF244321}">
                <p14:modId xmlns:p14="http://schemas.microsoft.com/office/powerpoint/2010/main" val="2884834506"/>
              </p:ext>
            </p:extLst>
          </p:nvPr>
        </p:nvGraphicFramePr>
        <p:xfrm>
          <a:off x="4834161" y="5047313"/>
          <a:ext cx="1556873" cy="830332"/>
        </p:xfrm>
        <a:graphic>
          <a:graphicData uri="http://schemas.openxmlformats.org/presentationml/2006/ole">
            <mc:AlternateContent xmlns:mc="http://schemas.openxmlformats.org/markup-compatibility/2006">
              <mc:Choice xmlns:v="urn:schemas-microsoft-com:vml" Requires="v">
                <p:oleObj spid="_x0000_s3204" name="Equation" r:id="rId5" imgW="1143000" imgH="609600" progId="Equation.3">
                  <p:embed/>
                </p:oleObj>
              </mc:Choice>
              <mc:Fallback>
                <p:oleObj name="Equation" r:id="rId5" imgW="1143000" imgH="609600" progId="Equation.3">
                  <p:embed/>
                  <p:pic>
                    <p:nvPicPr>
                      <p:cNvPr id="0" name=""/>
                      <p:cNvPicPr/>
                      <p:nvPr/>
                    </p:nvPicPr>
                    <p:blipFill>
                      <a:blip r:embed="rId6"/>
                      <a:stretch>
                        <a:fillRect/>
                      </a:stretch>
                    </p:blipFill>
                    <p:spPr>
                      <a:xfrm>
                        <a:off x="4834161" y="5047313"/>
                        <a:ext cx="1556873" cy="830332"/>
                      </a:xfrm>
                      <a:prstGeom prst="rect">
                        <a:avLst/>
                      </a:prstGeom>
                    </p:spPr>
                  </p:pic>
                </p:oleObj>
              </mc:Fallback>
            </mc:AlternateContent>
          </a:graphicData>
        </a:graphic>
      </p:graphicFrame>
      <p:grpSp>
        <p:nvGrpSpPr>
          <p:cNvPr id="49" name="Group 48"/>
          <p:cNvGrpSpPr/>
          <p:nvPr/>
        </p:nvGrpSpPr>
        <p:grpSpPr>
          <a:xfrm>
            <a:off x="7023337" y="450077"/>
            <a:ext cx="2105046" cy="883474"/>
            <a:chOff x="0" y="2255560"/>
            <a:chExt cx="6096000" cy="647595"/>
          </a:xfrm>
        </p:grpSpPr>
        <p:sp>
          <p:nvSpPr>
            <p:cNvPr id="50" name="Rounded Rectangle 49"/>
            <p:cNvSpPr/>
            <p:nvPr/>
          </p:nvSpPr>
          <p:spPr>
            <a:xfrm>
              <a:off x="0" y="2255560"/>
              <a:ext cx="6096000" cy="647595"/>
            </a:xfrm>
            <a:prstGeom prst="roundRect">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1" name="Rounded Rectangle 4"/>
            <p:cNvSpPr/>
            <p:nvPr/>
          </p:nvSpPr>
          <p:spPr>
            <a:xfrm>
              <a:off x="31613" y="2287173"/>
              <a:ext cx="6032774" cy="5843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dirty="0" smtClean="0"/>
                <a:t>M</a:t>
              </a:r>
              <a:r>
                <a:rPr lang="en-US" kern="1200" dirty="0" smtClean="0"/>
                <a:t>easurements of Thermal Properties </a:t>
              </a:r>
              <a:endParaRPr lang="en-GB" kern="1200" dirty="0"/>
            </a:p>
          </p:txBody>
        </p:sp>
      </p:grpSp>
      <p:sp>
        <p:nvSpPr>
          <p:cNvPr id="52" name="Footer Placeholder 51"/>
          <p:cNvSpPr>
            <a:spLocks noGrp="1"/>
          </p:cNvSpPr>
          <p:nvPr>
            <p:ph type="ftr" sz="quarter" idx="11"/>
          </p:nvPr>
        </p:nvSpPr>
        <p:spPr/>
        <p:txBody>
          <a:bodyPr/>
          <a:lstStyle/>
          <a:p>
            <a:r>
              <a:rPr lang="en-GB" smtClean="0"/>
              <a:t>Forum on Tracking Detector Mechanics</a:t>
            </a:r>
            <a:endParaRPr lang="en-US"/>
          </a:p>
        </p:txBody>
      </p:sp>
    </p:spTree>
    <p:extLst>
      <p:ext uri="{BB962C8B-B14F-4D97-AF65-F5344CB8AC3E}">
        <p14:creationId xmlns:p14="http://schemas.microsoft.com/office/powerpoint/2010/main" val="2278977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1753</TotalTime>
  <Words>3275</Words>
  <Application>Microsoft Office PowerPoint</Application>
  <PresentationFormat>On-screen Show (4:3)</PresentationFormat>
  <Paragraphs>746</Paragraphs>
  <Slides>35</Slides>
  <Notes>21</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2</vt:i4>
      </vt:variant>
      <vt:variant>
        <vt:lpstr>Slide Titles</vt:lpstr>
      </vt:variant>
      <vt:variant>
        <vt:i4>35</vt:i4>
      </vt:variant>
    </vt:vector>
  </HeadingPairs>
  <TitlesOfParts>
    <vt:vector size="39" baseType="lpstr">
      <vt:lpstr>Office Theme</vt:lpstr>
      <vt:lpstr>???</vt:lpstr>
      <vt:lpstr>Equation</vt:lpstr>
      <vt:lpstr>Visio</vt:lpstr>
      <vt:lpstr>Material Studies for HL-LHC Strip Stave Design</vt:lpstr>
      <vt:lpstr>Contents</vt:lpstr>
      <vt:lpstr>PowerPoint Presentation</vt:lpstr>
      <vt:lpstr>PowerPoint Presentation</vt:lpstr>
      <vt:lpstr>Key materials in the design</vt:lpstr>
      <vt:lpstr>Motivation for measurements</vt:lpstr>
      <vt:lpstr>PowerPoint Presentation</vt:lpstr>
      <vt:lpstr>Thermal Conductivity Measurement Apparatus</vt:lpstr>
      <vt:lpstr>In plane thermal conductivity</vt:lpstr>
      <vt:lpstr>Predicted &amp; measured conductivities</vt:lpstr>
      <vt:lpstr>Thermal conductivity of low density carbon foams</vt:lpstr>
      <vt:lpstr>PocoFoam</vt:lpstr>
      <vt:lpstr>Allcomp thermal conductivity</vt:lpstr>
      <vt:lpstr>Cu-Adhesive-Foam-Adhesive-Cu stack</vt:lpstr>
      <vt:lpstr>PocoFoam CTE</vt:lpstr>
      <vt:lpstr>Adhesives</vt:lpstr>
      <vt:lpstr>BN loaded Hysol 9396</vt:lpstr>
      <vt:lpstr>Hysol 9396/BN – after irradiation</vt:lpstr>
      <vt:lpstr>CTE of Hysol/BN</vt:lpstr>
      <vt:lpstr>Mechanical Measurements</vt:lpstr>
      <vt:lpstr>CFRP tensile tests at low strain</vt:lpstr>
      <vt:lpstr>Results – K13D2U</vt:lpstr>
      <vt:lpstr>Mechanical measurements on Foams</vt:lpstr>
      <vt:lpstr>PocoFoam</vt:lpstr>
      <vt:lpstr>PocoFoam Results Summary</vt:lpstr>
      <vt:lpstr>Allcomp 100ppi, r = 0.227 g/cm3 </vt:lpstr>
      <vt:lpstr>Stress-strain curve</vt:lpstr>
      <vt:lpstr>Allcomp K9 (100ppi) results</vt:lpstr>
      <vt:lpstr>Honeycomb Testing</vt:lpstr>
      <vt:lpstr>Alternative adhesives</vt:lpstr>
      <vt:lpstr>Failure Mechanisms</vt:lpstr>
      <vt:lpstr>Alternative Hysol distribution</vt:lpstr>
      <vt:lpstr>Properties of CF Honeycomb beams vs glue mass</vt:lpstr>
      <vt:lpstr>Further irradiation studies</vt:lpstr>
      <vt:lpstr>Conclusions</vt:lpstr>
    </vt:vector>
  </TitlesOfParts>
  <Company>University of Glasgow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studies for HL-LHC stave design</dc:title>
  <dc:creator>Richard Bates</dc:creator>
  <cp:lastModifiedBy>Tim Jones</cp:lastModifiedBy>
  <cp:revision>158</cp:revision>
  <dcterms:created xsi:type="dcterms:W3CDTF">2013-06-17T08:01:15Z</dcterms:created>
  <dcterms:modified xsi:type="dcterms:W3CDTF">2013-06-19T08:30:58Z</dcterms:modified>
</cp:coreProperties>
</file>