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vml" ContentType="application/vnd.openxmlformats-officedocument.vmlDrawing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7"/>
  </p:notesMasterIdLst>
  <p:handoutMasterIdLst>
    <p:handoutMasterId r:id="rId28"/>
  </p:handoutMasterIdLst>
  <p:sldIdLst>
    <p:sldId id="288" r:id="rId2"/>
    <p:sldId id="275" r:id="rId3"/>
    <p:sldId id="348" r:id="rId4"/>
    <p:sldId id="292" r:id="rId5"/>
    <p:sldId id="351" r:id="rId6"/>
    <p:sldId id="291" r:id="rId7"/>
    <p:sldId id="283" r:id="rId8"/>
    <p:sldId id="256" r:id="rId9"/>
    <p:sldId id="289" r:id="rId10"/>
    <p:sldId id="290" r:id="rId11"/>
    <p:sldId id="339" r:id="rId12"/>
    <p:sldId id="333" r:id="rId13"/>
    <p:sldId id="334" r:id="rId14"/>
    <p:sldId id="340" r:id="rId15"/>
    <p:sldId id="345" r:id="rId16"/>
    <p:sldId id="356" r:id="rId17"/>
    <p:sldId id="307" r:id="rId18"/>
    <p:sldId id="293" r:id="rId19"/>
    <p:sldId id="346" r:id="rId20"/>
    <p:sldId id="341" r:id="rId21"/>
    <p:sldId id="342" r:id="rId22"/>
    <p:sldId id="343" r:id="rId23"/>
    <p:sldId id="296" r:id="rId24"/>
    <p:sldId id="298" r:id="rId25"/>
    <p:sldId id="299" r:id="rId26"/>
  </p:sldIdLst>
  <p:sldSz cx="9906000" cy="6858000" type="A4"/>
  <p:notesSz cx="6797675" cy="9928225"/>
  <p:defaultTextStyle>
    <a:defPPr>
      <a:defRPr lang="en-US"/>
    </a:defPPr>
    <a:lvl1pPr algn="ctr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ctr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ctr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ctr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ctr" rtl="0" eaLnBrk="0" fontAlgn="base" hangingPunct="0">
      <a:spcBef>
        <a:spcPct val="0"/>
      </a:spcBef>
      <a:spcAft>
        <a:spcPct val="0"/>
      </a:spcAft>
      <a:defRPr sz="2000" b="1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b="1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33"/>
    <a:srgbClr val="FC0128"/>
    <a:srgbClr val="0066FF"/>
    <a:srgbClr val="FF66CC"/>
    <a:srgbClr val="C80000"/>
    <a:srgbClr val="993300"/>
    <a:srgbClr val="0033CC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83" autoAdjust="0"/>
    <p:restoredTop sz="93769" autoAdjust="0"/>
  </p:normalViewPr>
  <p:slideViewPr>
    <p:cSldViewPr snapToGrid="0">
      <p:cViewPr varScale="1">
        <p:scale>
          <a:sx n="125" d="100"/>
          <a:sy n="125" d="100"/>
        </p:scale>
        <p:origin x="-882" y="-96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handoutMaster" Target="handoutMasters/handout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viewProps" Target="view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D78DE80A-D096-4705-A136-35A495F3A979}" type="doc">
      <dgm:prSet loTypeId="urn:microsoft.com/office/officeart/2005/8/layout/orgChart1" loCatId="hierarchy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3909E737-BB37-429F-8FB7-1FBF503E1E6F}">
      <dgm:prSet phldrT="[Text]"/>
      <dgm:spPr/>
      <dgm:t>
        <a:bodyPr/>
        <a:lstStyle/>
        <a:p>
          <a:r>
            <a:rPr lang="en-GB" dirty="0" smtClean="0"/>
            <a:t>Laser Scanner</a:t>
          </a:r>
          <a:endParaRPr lang="en-GB" dirty="0"/>
        </a:p>
      </dgm:t>
    </dgm:pt>
    <dgm:pt modelId="{36A30FDA-E25D-472E-92BA-21EA782688D2}" type="parTrans" cxnId="{02F576CA-B54E-4BCA-8055-A9C5511CB3A2}">
      <dgm:prSet/>
      <dgm:spPr/>
      <dgm:t>
        <a:bodyPr/>
        <a:lstStyle/>
        <a:p>
          <a:endParaRPr lang="en-GB"/>
        </a:p>
      </dgm:t>
    </dgm:pt>
    <dgm:pt modelId="{349EC80D-DAA7-4979-8B9C-3A361B13EA84}" type="sibTrans" cxnId="{02F576CA-B54E-4BCA-8055-A9C5511CB3A2}">
      <dgm:prSet/>
      <dgm:spPr/>
      <dgm:t>
        <a:bodyPr/>
        <a:lstStyle/>
        <a:p>
          <a:endParaRPr lang="en-GB"/>
        </a:p>
      </dgm:t>
    </dgm:pt>
    <dgm:pt modelId="{F7D2D8DB-8415-404C-8AED-5D4CAB37F93F}">
      <dgm:prSet phldrT="[Text]"/>
      <dgm:spPr/>
      <dgm:t>
        <a:bodyPr/>
        <a:lstStyle/>
        <a:p>
          <a:r>
            <a:rPr lang="en-GB" dirty="0" smtClean="0"/>
            <a:t>Long Range</a:t>
          </a:r>
          <a:endParaRPr lang="en-GB" dirty="0"/>
        </a:p>
      </dgm:t>
    </dgm:pt>
    <dgm:pt modelId="{4195D65F-7B42-4506-A88C-47E967CC01DD}" type="parTrans" cxnId="{C4B95A2B-7FF5-4624-8F87-5297D39AC2AF}">
      <dgm:prSet/>
      <dgm:spPr/>
      <dgm:t>
        <a:bodyPr/>
        <a:lstStyle/>
        <a:p>
          <a:endParaRPr lang="en-GB"/>
        </a:p>
      </dgm:t>
    </dgm:pt>
    <dgm:pt modelId="{1E2ED844-BE66-4D06-80D3-89970DA825E1}" type="sibTrans" cxnId="{C4B95A2B-7FF5-4624-8F87-5297D39AC2AF}">
      <dgm:prSet/>
      <dgm:spPr/>
      <dgm:t>
        <a:bodyPr/>
        <a:lstStyle/>
        <a:p>
          <a:endParaRPr lang="en-GB"/>
        </a:p>
      </dgm:t>
    </dgm:pt>
    <dgm:pt modelId="{1E2E10E2-8146-4DFF-BAB3-060994E14E2D}">
      <dgm:prSet phldrT="[Text]"/>
      <dgm:spPr/>
      <dgm:t>
        <a:bodyPr/>
        <a:lstStyle/>
        <a:p>
          <a:r>
            <a:rPr lang="en-GB" dirty="0" smtClean="0"/>
            <a:t>Short Range</a:t>
          </a:r>
          <a:endParaRPr lang="en-GB" dirty="0"/>
        </a:p>
      </dgm:t>
    </dgm:pt>
    <dgm:pt modelId="{EB8AE7E2-0861-4901-87A8-6D9ED758CCDB}" type="parTrans" cxnId="{28B0A594-7873-42A3-84A7-BB76A51AD3D8}">
      <dgm:prSet/>
      <dgm:spPr/>
      <dgm:t>
        <a:bodyPr/>
        <a:lstStyle/>
        <a:p>
          <a:endParaRPr lang="en-GB"/>
        </a:p>
      </dgm:t>
    </dgm:pt>
    <dgm:pt modelId="{80A7E5FC-809F-47E1-B092-F4CC8A3740F2}" type="sibTrans" cxnId="{28B0A594-7873-42A3-84A7-BB76A51AD3D8}">
      <dgm:prSet/>
      <dgm:spPr/>
      <dgm:t>
        <a:bodyPr/>
        <a:lstStyle/>
        <a:p>
          <a:endParaRPr lang="en-GB"/>
        </a:p>
      </dgm:t>
    </dgm:pt>
    <dgm:pt modelId="{3ACCD714-8160-4D08-8D5A-0671A8495034}">
      <dgm:prSet/>
      <dgm:spPr/>
      <dgm:t>
        <a:bodyPr/>
        <a:lstStyle/>
        <a:p>
          <a:r>
            <a:rPr lang="en-GB" dirty="0" smtClean="0"/>
            <a:t>Handheld</a:t>
          </a:r>
        </a:p>
      </dgm:t>
    </dgm:pt>
    <dgm:pt modelId="{2454C0DD-6E62-4312-8134-3BCAFDFDED60}" type="parTrans" cxnId="{86714371-9BB6-4B81-94E8-DC851E6E8D90}">
      <dgm:prSet/>
      <dgm:spPr/>
      <dgm:t>
        <a:bodyPr/>
        <a:lstStyle/>
        <a:p>
          <a:endParaRPr lang="en-GB"/>
        </a:p>
      </dgm:t>
    </dgm:pt>
    <dgm:pt modelId="{E1B78181-4434-4F30-9E7C-60D9FB8681D5}" type="sibTrans" cxnId="{86714371-9BB6-4B81-94E8-DC851E6E8D90}">
      <dgm:prSet/>
      <dgm:spPr/>
      <dgm:t>
        <a:bodyPr/>
        <a:lstStyle/>
        <a:p>
          <a:endParaRPr lang="en-GB"/>
        </a:p>
      </dgm:t>
    </dgm:pt>
    <dgm:pt modelId="{B6E99764-B015-44CF-B943-8BB8828DE95D}">
      <dgm:prSet/>
      <dgm:spPr/>
      <dgm:t>
        <a:bodyPr/>
        <a:lstStyle/>
        <a:p>
          <a:r>
            <a:rPr lang="en-GB" dirty="0" smtClean="0"/>
            <a:t>Stable Station</a:t>
          </a:r>
        </a:p>
      </dgm:t>
    </dgm:pt>
    <dgm:pt modelId="{03F4B67B-9E2B-44FD-98AA-579B135983D1}" type="parTrans" cxnId="{7587506D-ABF1-4E20-AD57-BEA21A7217F4}">
      <dgm:prSet/>
      <dgm:spPr/>
      <dgm:t>
        <a:bodyPr/>
        <a:lstStyle/>
        <a:p>
          <a:endParaRPr lang="en-GB"/>
        </a:p>
      </dgm:t>
    </dgm:pt>
    <dgm:pt modelId="{CB61ED58-3DF2-4286-B536-3BFFF8F2AC71}" type="sibTrans" cxnId="{7587506D-ABF1-4E20-AD57-BEA21A7217F4}">
      <dgm:prSet/>
      <dgm:spPr/>
      <dgm:t>
        <a:bodyPr/>
        <a:lstStyle/>
        <a:p>
          <a:endParaRPr lang="en-GB"/>
        </a:p>
      </dgm:t>
    </dgm:pt>
    <dgm:pt modelId="{45F9F8AB-47B8-4ADE-82E2-8C9CFAB89EA0}">
      <dgm:prSet/>
      <dgm:spPr>
        <a:solidFill>
          <a:srgbClr val="FF0000"/>
        </a:solidFill>
      </dgm:spPr>
      <dgm:t>
        <a:bodyPr/>
        <a:lstStyle/>
        <a:p>
          <a:r>
            <a:rPr lang="fr-CH" dirty="0" err="1" smtClean="0"/>
            <a:t>Creaform</a:t>
          </a:r>
          <a:r>
            <a:rPr lang="fr-CH" dirty="0" smtClean="0"/>
            <a:t> </a:t>
          </a:r>
          <a:r>
            <a:rPr lang="fr-CH" dirty="0" err="1" smtClean="0"/>
            <a:t>Handyscan</a:t>
          </a:r>
          <a:endParaRPr lang="en-GB" dirty="0"/>
        </a:p>
      </dgm:t>
    </dgm:pt>
    <dgm:pt modelId="{C06F7287-F6EC-4F2D-AECD-718F12C83775}" type="parTrans" cxnId="{D624E780-757F-44B3-AE07-8925C15F6D43}">
      <dgm:prSet/>
      <dgm:spPr/>
      <dgm:t>
        <a:bodyPr/>
        <a:lstStyle/>
        <a:p>
          <a:endParaRPr lang="en-GB"/>
        </a:p>
      </dgm:t>
    </dgm:pt>
    <dgm:pt modelId="{8B083E31-400B-4A03-AA7D-1E3FCF0D0841}" type="sibTrans" cxnId="{D624E780-757F-44B3-AE07-8925C15F6D43}">
      <dgm:prSet/>
      <dgm:spPr/>
      <dgm:t>
        <a:bodyPr/>
        <a:lstStyle/>
        <a:p>
          <a:endParaRPr lang="en-GB"/>
        </a:p>
      </dgm:t>
    </dgm:pt>
    <dgm:pt modelId="{38BBE23C-234D-4072-A7EE-ADD02D3E61EA}">
      <dgm:prSet/>
      <dgm:spPr>
        <a:solidFill>
          <a:srgbClr val="FF0000"/>
        </a:solidFill>
      </dgm:spPr>
      <dgm:t>
        <a:bodyPr/>
        <a:lstStyle/>
        <a:p>
          <a:r>
            <a:rPr lang="fr-CH" dirty="0" err="1" smtClean="0"/>
            <a:t>Mantis</a:t>
          </a:r>
          <a:r>
            <a:rPr lang="fr-CH" dirty="0" smtClean="0"/>
            <a:t> Vision</a:t>
          </a:r>
        </a:p>
        <a:p>
          <a:r>
            <a:rPr lang="fr-CH" dirty="0" smtClean="0"/>
            <a:t>F5</a:t>
          </a:r>
          <a:endParaRPr lang="en-GB" dirty="0"/>
        </a:p>
      </dgm:t>
    </dgm:pt>
    <dgm:pt modelId="{13B5E415-E699-420D-9D86-62C5F254D3FF}" type="parTrans" cxnId="{5C699E64-21AD-43C5-A360-572DD1B60815}">
      <dgm:prSet/>
      <dgm:spPr/>
      <dgm:t>
        <a:bodyPr/>
        <a:lstStyle/>
        <a:p>
          <a:endParaRPr lang="en-GB"/>
        </a:p>
      </dgm:t>
    </dgm:pt>
    <dgm:pt modelId="{D8AF6F0C-8689-4EB2-857E-D564DCF1F874}" type="sibTrans" cxnId="{5C699E64-21AD-43C5-A360-572DD1B60815}">
      <dgm:prSet/>
      <dgm:spPr/>
      <dgm:t>
        <a:bodyPr/>
        <a:lstStyle/>
        <a:p>
          <a:endParaRPr lang="en-GB"/>
        </a:p>
      </dgm:t>
    </dgm:pt>
    <dgm:pt modelId="{6F032491-F3A0-48FE-BBE2-4E05134BFE54}">
      <dgm:prSet/>
      <dgm:spPr/>
      <dgm:t>
        <a:bodyPr/>
        <a:lstStyle/>
        <a:p>
          <a:r>
            <a:rPr lang="en-GB" dirty="0" smtClean="0"/>
            <a:t>Stable Station</a:t>
          </a:r>
          <a:endParaRPr lang="en-GB" dirty="0"/>
        </a:p>
      </dgm:t>
    </dgm:pt>
    <dgm:pt modelId="{C14C07E7-11ED-493B-A10D-4EC8F8B8398F}" type="parTrans" cxnId="{60990A83-02D2-492E-9364-99C4A37DC8FD}">
      <dgm:prSet/>
      <dgm:spPr/>
      <dgm:t>
        <a:bodyPr/>
        <a:lstStyle/>
        <a:p>
          <a:endParaRPr lang="en-GB"/>
        </a:p>
      </dgm:t>
    </dgm:pt>
    <dgm:pt modelId="{99ACD32B-1BDA-4525-B0B2-81CDB332B749}" type="sibTrans" cxnId="{60990A83-02D2-492E-9364-99C4A37DC8FD}">
      <dgm:prSet/>
      <dgm:spPr/>
      <dgm:t>
        <a:bodyPr/>
        <a:lstStyle/>
        <a:p>
          <a:endParaRPr lang="en-GB"/>
        </a:p>
      </dgm:t>
    </dgm:pt>
    <dgm:pt modelId="{326E8B62-3A95-4C6C-9DB2-3A16F628D50B}">
      <dgm:prSet/>
      <dgm:spPr>
        <a:solidFill>
          <a:schemeClr val="accent6"/>
        </a:solidFill>
      </dgm:spPr>
      <dgm:t>
        <a:bodyPr/>
        <a:lstStyle/>
        <a:p>
          <a:r>
            <a:rPr lang="en-GB" dirty="0" smtClean="0"/>
            <a:t>Leica</a:t>
          </a:r>
        </a:p>
        <a:p>
          <a:r>
            <a:rPr lang="en-GB" dirty="0" smtClean="0"/>
            <a:t>HDS6200</a:t>
          </a:r>
          <a:endParaRPr lang="en-GB" dirty="0"/>
        </a:p>
      </dgm:t>
    </dgm:pt>
    <dgm:pt modelId="{900AEFF8-F8D0-4745-82AD-6D5A111E76D3}" type="parTrans" cxnId="{36317396-9343-4173-829A-2CDE76C15176}">
      <dgm:prSet/>
      <dgm:spPr/>
      <dgm:t>
        <a:bodyPr/>
        <a:lstStyle/>
        <a:p>
          <a:endParaRPr lang="en-GB"/>
        </a:p>
      </dgm:t>
    </dgm:pt>
    <dgm:pt modelId="{09FBB785-7ED8-4AE9-8C55-8F67C30F5C35}" type="sibTrans" cxnId="{36317396-9343-4173-829A-2CDE76C15176}">
      <dgm:prSet/>
      <dgm:spPr/>
      <dgm:t>
        <a:bodyPr/>
        <a:lstStyle/>
        <a:p>
          <a:endParaRPr lang="en-GB"/>
        </a:p>
      </dgm:t>
    </dgm:pt>
    <dgm:pt modelId="{41C9599B-1B79-4689-ABA0-6186F20E9C15}">
      <dgm:prSet/>
      <dgm:spPr>
        <a:solidFill>
          <a:srgbClr val="FF0000"/>
        </a:solidFill>
      </dgm:spPr>
      <dgm:t>
        <a:bodyPr/>
        <a:lstStyle/>
        <a:p>
          <a:r>
            <a:rPr lang="fr-CH" dirty="0" err="1" smtClean="0"/>
            <a:t>Noomeo</a:t>
          </a:r>
          <a:endParaRPr lang="fr-CH" dirty="0" smtClean="0"/>
        </a:p>
        <a:p>
          <a:r>
            <a:rPr lang="fr-CH" dirty="0" err="1" smtClean="0"/>
            <a:t>OptiNum</a:t>
          </a:r>
          <a:endParaRPr lang="en-GB" dirty="0"/>
        </a:p>
      </dgm:t>
    </dgm:pt>
    <dgm:pt modelId="{5093CDE1-0D58-45C2-80F0-53B489C5139C}" type="parTrans" cxnId="{5C9DB930-B424-452B-A911-8CEC60A42151}">
      <dgm:prSet/>
      <dgm:spPr/>
      <dgm:t>
        <a:bodyPr/>
        <a:lstStyle/>
        <a:p>
          <a:endParaRPr lang="en-GB"/>
        </a:p>
      </dgm:t>
    </dgm:pt>
    <dgm:pt modelId="{C3B9A281-DD10-4077-9634-6796A0EB6AF0}" type="sibTrans" cxnId="{5C9DB930-B424-452B-A911-8CEC60A42151}">
      <dgm:prSet/>
      <dgm:spPr/>
      <dgm:t>
        <a:bodyPr/>
        <a:lstStyle/>
        <a:p>
          <a:endParaRPr lang="en-GB"/>
        </a:p>
      </dgm:t>
    </dgm:pt>
    <dgm:pt modelId="{FCF886B5-8973-4B3F-9B36-32E9F2F72D4B}">
      <dgm:prSet/>
      <dgm:spPr>
        <a:solidFill>
          <a:srgbClr val="FF0000"/>
        </a:solidFill>
      </dgm:spPr>
      <dgm:t>
        <a:bodyPr/>
        <a:lstStyle/>
        <a:p>
          <a:r>
            <a:rPr lang="fr-CH" dirty="0" smtClean="0"/>
            <a:t>GOM</a:t>
          </a:r>
        </a:p>
        <a:p>
          <a:r>
            <a:rPr lang="fr-CH" dirty="0" smtClean="0"/>
            <a:t>ATOS</a:t>
          </a:r>
          <a:endParaRPr lang="en-GB" dirty="0"/>
        </a:p>
      </dgm:t>
    </dgm:pt>
    <dgm:pt modelId="{008E571A-E9D5-4858-BED4-392942CCF0FA}" type="parTrans" cxnId="{30902D02-29A2-46DA-8C08-805AF9F15D1D}">
      <dgm:prSet/>
      <dgm:spPr/>
      <dgm:t>
        <a:bodyPr/>
        <a:lstStyle/>
        <a:p>
          <a:endParaRPr lang="en-GB"/>
        </a:p>
      </dgm:t>
    </dgm:pt>
    <dgm:pt modelId="{66207532-E4B2-4D5B-A1E9-D9547A2B3AFF}" type="sibTrans" cxnId="{30902D02-29A2-46DA-8C08-805AF9F15D1D}">
      <dgm:prSet/>
      <dgm:spPr/>
      <dgm:t>
        <a:bodyPr/>
        <a:lstStyle/>
        <a:p>
          <a:endParaRPr lang="en-GB"/>
        </a:p>
      </dgm:t>
    </dgm:pt>
    <dgm:pt modelId="{9A8ECF0A-098B-42C2-990B-D4DACBC9D5D7}">
      <dgm:prSet/>
      <dgm:spPr>
        <a:solidFill>
          <a:srgbClr val="FF0000"/>
        </a:solidFill>
      </dgm:spPr>
      <dgm:t>
        <a:bodyPr/>
        <a:lstStyle/>
        <a:p>
          <a:r>
            <a:rPr lang="fr-CH" dirty="0" err="1" smtClean="0"/>
            <a:t>Breuckmann</a:t>
          </a:r>
          <a:endParaRPr lang="fr-CH" dirty="0" smtClean="0"/>
        </a:p>
        <a:p>
          <a:r>
            <a:rPr lang="fr-CH" dirty="0" err="1" smtClean="0"/>
            <a:t>StereoSCAN</a:t>
          </a:r>
          <a:r>
            <a:rPr lang="fr-CH" dirty="0" smtClean="0"/>
            <a:t>, </a:t>
          </a:r>
          <a:r>
            <a:rPr lang="fr-CH" dirty="0" err="1" smtClean="0"/>
            <a:t>SmartSCAN</a:t>
          </a:r>
          <a:endParaRPr lang="en-GB" dirty="0"/>
        </a:p>
      </dgm:t>
    </dgm:pt>
    <dgm:pt modelId="{C5642A5B-0D37-4A02-A076-7A899DD33C8E}" type="parTrans" cxnId="{B2F387C7-EC99-48C0-B8CD-CB5C855F8253}">
      <dgm:prSet/>
      <dgm:spPr/>
      <dgm:t>
        <a:bodyPr/>
        <a:lstStyle/>
        <a:p>
          <a:endParaRPr lang="en-GB"/>
        </a:p>
      </dgm:t>
    </dgm:pt>
    <dgm:pt modelId="{57D7C1D2-B165-4331-9042-07A041864649}" type="sibTrans" cxnId="{B2F387C7-EC99-48C0-B8CD-CB5C855F8253}">
      <dgm:prSet/>
      <dgm:spPr/>
      <dgm:t>
        <a:bodyPr/>
        <a:lstStyle/>
        <a:p>
          <a:endParaRPr lang="en-GB"/>
        </a:p>
      </dgm:t>
    </dgm:pt>
    <dgm:pt modelId="{55570F9C-C5D0-4031-8895-AC2CB9F9B49C}">
      <dgm:prSet/>
      <dgm:spPr/>
      <dgm:t>
        <a:bodyPr/>
        <a:lstStyle/>
        <a:p>
          <a:r>
            <a:rPr lang="fr-CH" dirty="0" err="1" smtClean="0"/>
            <a:t>Measuring</a:t>
          </a:r>
          <a:r>
            <a:rPr lang="fr-CH" dirty="0" smtClean="0"/>
            <a:t> Arm</a:t>
          </a:r>
          <a:endParaRPr lang="en-GB" dirty="0"/>
        </a:p>
      </dgm:t>
    </dgm:pt>
    <dgm:pt modelId="{3E38F10F-2EB1-46B4-AB9E-B5E51AC74AE0}" type="parTrans" cxnId="{9AEF81AE-7A54-4BC6-BB98-66628656E403}">
      <dgm:prSet/>
      <dgm:spPr/>
      <dgm:t>
        <a:bodyPr/>
        <a:lstStyle/>
        <a:p>
          <a:endParaRPr lang="en-GB"/>
        </a:p>
      </dgm:t>
    </dgm:pt>
    <dgm:pt modelId="{DBA68DA5-7A21-428B-BEAC-A0A9BD3A0DD2}" type="sibTrans" cxnId="{9AEF81AE-7A54-4BC6-BB98-66628656E403}">
      <dgm:prSet/>
      <dgm:spPr/>
      <dgm:t>
        <a:bodyPr/>
        <a:lstStyle/>
        <a:p>
          <a:endParaRPr lang="en-GB"/>
        </a:p>
      </dgm:t>
    </dgm:pt>
    <dgm:pt modelId="{C4848B15-AFCF-4A85-B6F2-3DADAA4D8A1A}">
      <dgm:prSet/>
      <dgm:spPr>
        <a:solidFill>
          <a:srgbClr val="FF0000"/>
        </a:solidFill>
      </dgm:spPr>
      <dgm:t>
        <a:bodyPr/>
        <a:lstStyle/>
        <a:p>
          <a:r>
            <a:rPr lang="fr-CH" dirty="0" err="1" smtClean="0"/>
            <a:t>Romer</a:t>
          </a:r>
          <a:endParaRPr lang="fr-CH" dirty="0" smtClean="0"/>
        </a:p>
        <a:p>
          <a:r>
            <a:rPr lang="fr-CH" dirty="0" smtClean="0"/>
            <a:t>G-Scan</a:t>
          </a:r>
          <a:endParaRPr lang="en-GB" dirty="0"/>
        </a:p>
      </dgm:t>
    </dgm:pt>
    <dgm:pt modelId="{18FCE401-351D-4AA0-921D-BA5A344EFD46}" type="parTrans" cxnId="{FABFE5B4-22CB-49E8-87DA-80B0ED435F07}">
      <dgm:prSet/>
      <dgm:spPr/>
      <dgm:t>
        <a:bodyPr/>
        <a:lstStyle/>
        <a:p>
          <a:endParaRPr lang="en-GB"/>
        </a:p>
      </dgm:t>
    </dgm:pt>
    <dgm:pt modelId="{372B70F0-F899-4C27-92E9-339001BFA1E3}" type="sibTrans" cxnId="{FABFE5B4-22CB-49E8-87DA-80B0ED435F07}">
      <dgm:prSet/>
      <dgm:spPr/>
      <dgm:t>
        <a:bodyPr/>
        <a:lstStyle/>
        <a:p>
          <a:endParaRPr lang="en-GB"/>
        </a:p>
      </dgm:t>
    </dgm:pt>
    <dgm:pt modelId="{B3B237C0-3AA5-4FD1-AC9F-F6496FE5B284}">
      <dgm:prSet/>
      <dgm:spPr>
        <a:solidFill>
          <a:srgbClr val="FF0000"/>
        </a:solidFill>
      </dgm:spPr>
      <dgm:t>
        <a:bodyPr/>
        <a:lstStyle/>
        <a:p>
          <a:r>
            <a:rPr lang="fr-CH" dirty="0" err="1" smtClean="0"/>
            <a:t>Steinbichler</a:t>
          </a:r>
          <a:endParaRPr lang="fr-CH" dirty="0" smtClean="0"/>
        </a:p>
        <a:p>
          <a:r>
            <a:rPr lang="fr-CH" dirty="0" smtClean="0"/>
            <a:t>COMET</a:t>
          </a:r>
          <a:endParaRPr lang="en-GB" dirty="0"/>
        </a:p>
      </dgm:t>
    </dgm:pt>
    <dgm:pt modelId="{C66FA8DB-688E-4CE7-BFCF-9CE85BE40B00}" type="parTrans" cxnId="{CB8D2FB0-533D-4A4A-81E2-CD4F903650E7}">
      <dgm:prSet/>
      <dgm:spPr/>
      <dgm:t>
        <a:bodyPr/>
        <a:lstStyle/>
        <a:p>
          <a:endParaRPr lang="en-GB"/>
        </a:p>
      </dgm:t>
    </dgm:pt>
    <dgm:pt modelId="{20D4E6AB-2273-477B-964E-85F32984A45F}" type="sibTrans" cxnId="{CB8D2FB0-533D-4A4A-81E2-CD4F903650E7}">
      <dgm:prSet/>
      <dgm:spPr/>
      <dgm:t>
        <a:bodyPr/>
        <a:lstStyle/>
        <a:p>
          <a:endParaRPr lang="en-GB"/>
        </a:p>
      </dgm:t>
    </dgm:pt>
    <dgm:pt modelId="{C7C0C18A-BDE9-4982-8011-76281CE34795}">
      <dgm:prSet/>
      <dgm:spPr>
        <a:solidFill>
          <a:srgbClr val="FF0000"/>
        </a:solidFill>
      </dgm:spPr>
      <dgm:t>
        <a:bodyPr/>
        <a:lstStyle/>
        <a:p>
          <a:r>
            <a:rPr lang="fr-CH" dirty="0" err="1" smtClean="0"/>
            <a:t>Artec</a:t>
          </a:r>
          <a:endParaRPr lang="fr-CH" dirty="0" smtClean="0"/>
        </a:p>
        <a:p>
          <a:r>
            <a:rPr lang="fr-CH" dirty="0" err="1" smtClean="0"/>
            <a:t>Artec</a:t>
          </a:r>
          <a:r>
            <a:rPr lang="fr-CH" dirty="0" smtClean="0"/>
            <a:t> L</a:t>
          </a:r>
          <a:endParaRPr lang="en-GB" dirty="0"/>
        </a:p>
      </dgm:t>
    </dgm:pt>
    <dgm:pt modelId="{9BC4DCB6-7198-4FA6-8A4F-C02022DB6F3D}" type="parTrans" cxnId="{C339545C-198C-4557-9970-15EF5920E09E}">
      <dgm:prSet/>
      <dgm:spPr/>
      <dgm:t>
        <a:bodyPr/>
        <a:lstStyle/>
        <a:p>
          <a:endParaRPr lang="en-GB"/>
        </a:p>
      </dgm:t>
    </dgm:pt>
    <dgm:pt modelId="{7E8A3333-1C51-41FF-BD3A-8508E891A50A}" type="sibTrans" cxnId="{C339545C-198C-4557-9970-15EF5920E09E}">
      <dgm:prSet/>
      <dgm:spPr/>
      <dgm:t>
        <a:bodyPr/>
        <a:lstStyle/>
        <a:p>
          <a:endParaRPr lang="en-GB"/>
        </a:p>
      </dgm:t>
    </dgm:pt>
    <dgm:pt modelId="{5F498DF8-E265-44C1-8AB4-1055C64ECCDD}">
      <dgm:prSet/>
      <dgm:spPr>
        <a:solidFill>
          <a:srgbClr val="FF0000"/>
        </a:solidFill>
      </dgm:spPr>
      <dgm:t>
        <a:bodyPr/>
        <a:lstStyle/>
        <a:p>
          <a:r>
            <a:rPr lang="fr-CH" dirty="0" smtClean="0"/>
            <a:t>Faro</a:t>
          </a:r>
        </a:p>
        <a:p>
          <a:r>
            <a:rPr lang="fr-CH" dirty="0" err="1" smtClean="0"/>
            <a:t>ScanArm</a:t>
          </a:r>
          <a:endParaRPr lang="en-GB" dirty="0"/>
        </a:p>
      </dgm:t>
    </dgm:pt>
    <dgm:pt modelId="{8FD1F032-51AA-4940-935D-DE151295A588}" type="parTrans" cxnId="{DC2C6940-F483-48E3-9C24-7F3DF535F21E}">
      <dgm:prSet/>
      <dgm:spPr/>
      <dgm:t>
        <a:bodyPr/>
        <a:lstStyle/>
        <a:p>
          <a:endParaRPr lang="en-GB"/>
        </a:p>
      </dgm:t>
    </dgm:pt>
    <dgm:pt modelId="{7306A600-2E44-4CC1-A220-F121A8120DCF}" type="sibTrans" cxnId="{DC2C6940-F483-48E3-9C24-7F3DF535F21E}">
      <dgm:prSet/>
      <dgm:spPr/>
      <dgm:t>
        <a:bodyPr/>
        <a:lstStyle/>
        <a:p>
          <a:endParaRPr lang="en-GB"/>
        </a:p>
      </dgm:t>
    </dgm:pt>
    <dgm:pt modelId="{1AB00E6C-480E-4EB9-B574-FB77F3EC2B0C}">
      <dgm:prSet/>
      <dgm:spPr>
        <a:solidFill>
          <a:srgbClr val="FF0000"/>
        </a:solidFill>
      </dgm:spPr>
      <dgm:t>
        <a:bodyPr/>
        <a:lstStyle/>
        <a:p>
          <a:r>
            <a:rPr lang="fr-CH" dirty="0" smtClean="0"/>
            <a:t>Faro</a:t>
          </a:r>
        </a:p>
        <a:p>
          <a:r>
            <a:rPr lang="fr-CH" dirty="0" smtClean="0"/>
            <a:t>3D Imager AMP</a:t>
          </a:r>
          <a:endParaRPr lang="en-GB" dirty="0"/>
        </a:p>
      </dgm:t>
    </dgm:pt>
    <dgm:pt modelId="{7A729A79-FD95-45BA-8EBD-7F73C9BB59B3}" type="parTrans" cxnId="{A7315FD8-FB4D-4BC9-BED4-2C0BEE5B941A}">
      <dgm:prSet/>
      <dgm:spPr/>
      <dgm:t>
        <a:bodyPr/>
        <a:lstStyle/>
        <a:p>
          <a:endParaRPr lang="en-GB"/>
        </a:p>
      </dgm:t>
    </dgm:pt>
    <dgm:pt modelId="{5AD95F3B-60F1-4269-B1ED-D510A2FF09C3}" type="sibTrans" cxnId="{A7315FD8-FB4D-4BC9-BED4-2C0BEE5B941A}">
      <dgm:prSet/>
      <dgm:spPr/>
      <dgm:t>
        <a:bodyPr/>
        <a:lstStyle/>
        <a:p>
          <a:endParaRPr lang="en-GB"/>
        </a:p>
      </dgm:t>
    </dgm:pt>
    <dgm:pt modelId="{C94B1528-48C3-4886-A4F3-483E4A0CD35E}">
      <dgm:prSet/>
      <dgm:spPr/>
      <dgm:t>
        <a:bodyPr/>
        <a:lstStyle/>
        <a:p>
          <a:r>
            <a:rPr lang="en-GB" dirty="0" smtClean="0"/>
            <a:t>Handheld with line of sight to stable station</a:t>
          </a:r>
          <a:endParaRPr lang="en-GB" dirty="0"/>
        </a:p>
      </dgm:t>
    </dgm:pt>
    <dgm:pt modelId="{1DA7C8A6-6294-461C-B58E-019224F635A9}" type="parTrans" cxnId="{7E328BA7-E9AB-4E86-8546-AB7683D577C2}">
      <dgm:prSet/>
      <dgm:spPr/>
      <dgm:t>
        <a:bodyPr/>
        <a:lstStyle/>
        <a:p>
          <a:endParaRPr lang="en-GB"/>
        </a:p>
      </dgm:t>
    </dgm:pt>
    <dgm:pt modelId="{70D5A411-0350-41E6-8B2A-1CD5A4BD45D8}" type="sibTrans" cxnId="{7E328BA7-E9AB-4E86-8546-AB7683D577C2}">
      <dgm:prSet/>
      <dgm:spPr/>
      <dgm:t>
        <a:bodyPr/>
        <a:lstStyle/>
        <a:p>
          <a:endParaRPr lang="en-GB"/>
        </a:p>
      </dgm:t>
    </dgm:pt>
    <dgm:pt modelId="{4E010B03-A809-4F70-927D-B6F89154C4A7}">
      <dgm:prSet/>
      <dgm:spPr>
        <a:solidFill>
          <a:srgbClr val="FF0000"/>
        </a:solidFill>
      </dgm:spPr>
      <dgm:t>
        <a:bodyPr/>
        <a:lstStyle/>
        <a:p>
          <a:r>
            <a:rPr lang="en-GB" dirty="0" smtClean="0"/>
            <a:t>Leica</a:t>
          </a:r>
        </a:p>
        <a:p>
          <a:r>
            <a:rPr lang="en-GB" dirty="0" smtClean="0"/>
            <a:t>T-Scan with LTD</a:t>
          </a:r>
          <a:endParaRPr lang="en-GB" dirty="0"/>
        </a:p>
      </dgm:t>
    </dgm:pt>
    <dgm:pt modelId="{709751E9-7A00-4E2C-8851-A10CB8B062E0}" type="parTrans" cxnId="{CA138C48-AA4A-4A29-9E46-E2F5351CA0FF}">
      <dgm:prSet/>
      <dgm:spPr/>
      <dgm:t>
        <a:bodyPr/>
        <a:lstStyle/>
        <a:p>
          <a:endParaRPr lang="en-GB"/>
        </a:p>
      </dgm:t>
    </dgm:pt>
    <dgm:pt modelId="{3E4D7AF7-7834-4A38-9394-E920F0DD8070}" type="sibTrans" cxnId="{CA138C48-AA4A-4A29-9E46-E2F5351CA0FF}">
      <dgm:prSet/>
      <dgm:spPr/>
      <dgm:t>
        <a:bodyPr/>
        <a:lstStyle/>
        <a:p>
          <a:endParaRPr lang="en-GB"/>
        </a:p>
      </dgm:t>
    </dgm:pt>
    <dgm:pt modelId="{F49B0406-D05E-4A97-9637-0C53A662BB59}">
      <dgm:prSet/>
      <dgm:spPr>
        <a:solidFill>
          <a:srgbClr val="FF0000"/>
        </a:solidFill>
      </dgm:spPr>
      <dgm:t>
        <a:bodyPr/>
        <a:lstStyle/>
        <a:p>
          <a:r>
            <a:rPr lang="en-GB" dirty="0" smtClean="0"/>
            <a:t>NDI</a:t>
          </a:r>
        </a:p>
        <a:p>
          <a:r>
            <a:rPr lang="en-GB" dirty="0" err="1" smtClean="0"/>
            <a:t>ScanTRAK</a:t>
          </a:r>
          <a:endParaRPr lang="en-GB" dirty="0"/>
        </a:p>
      </dgm:t>
    </dgm:pt>
    <dgm:pt modelId="{1A037A4F-215E-4F44-944E-39F3443A8931}" type="parTrans" cxnId="{6D874C07-4C59-4CE7-9855-FF1FEA96ED23}">
      <dgm:prSet/>
      <dgm:spPr/>
      <dgm:t>
        <a:bodyPr/>
        <a:lstStyle/>
        <a:p>
          <a:endParaRPr lang="en-GB"/>
        </a:p>
      </dgm:t>
    </dgm:pt>
    <dgm:pt modelId="{547E9214-6BE5-43A6-9027-CF8D3E5DB989}" type="sibTrans" cxnId="{6D874C07-4C59-4CE7-9855-FF1FEA96ED23}">
      <dgm:prSet/>
      <dgm:spPr/>
      <dgm:t>
        <a:bodyPr/>
        <a:lstStyle/>
        <a:p>
          <a:endParaRPr lang="en-GB"/>
        </a:p>
      </dgm:t>
    </dgm:pt>
    <dgm:pt modelId="{C8AC844C-6587-41E6-A310-989679CEC3CD}">
      <dgm:prSet/>
      <dgm:spPr>
        <a:solidFill>
          <a:srgbClr val="FF0000"/>
        </a:solidFill>
      </dgm:spPr>
      <dgm:t>
        <a:bodyPr/>
        <a:lstStyle/>
        <a:p>
          <a:r>
            <a:rPr lang="en-GB" dirty="0" err="1" smtClean="0"/>
            <a:t>Steinbichler</a:t>
          </a:r>
          <a:endParaRPr lang="en-GB" dirty="0" smtClean="0"/>
        </a:p>
        <a:p>
          <a:r>
            <a:rPr lang="en-GB" dirty="0" smtClean="0"/>
            <a:t>T-Scan with T-Track</a:t>
          </a:r>
          <a:endParaRPr lang="en-GB" dirty="0"/>
        </a:p>
      </dgm:t>
    </dgm:pt>
    <dgm:pt modelId="{AE95DC13-FC12-4681-BC26-FAF48DFDB360}" type="parTrans" cxnId="{AE398BF0-2EB8-41FF-8660-3019E5D8D4EC}">
      <dgm:prSet/>
      <dgm:spPr/>
      <dgm:t>
        <a:bodyPr/>
        <a:lstStyle/>
        <a:p>
          <a:endParaRPr lang="en-GB"/>
        </a:p>
      </dgm:t>
    </dgm:pt>
    <dgm:pt modelId="{0B018425-F8AC-4322-B518-31323C6D06FA}" type="sibTrans" cxnId="{AE398BF0-2EB8-41FF-8660-3019E5D8D4EC}">
      <dgm:prSet/>
      <dgm:spPr/>
      <dgm:t>
        <a:bodyPr/>
        <a:lstStyle/>
        <a:p>
          <a:endParaRPr lang="en-GB"/>
        </a:p>
      </dgm:t>
    </dgm:pt>
    <dgm:pt modelId="{86A6EDE5-ADED-4DA0-83DC-48625BBE70AF}" type="pres">
      <dgm:prSet presAssocID="{D78DE80A-D096-4705-A136-35A495F3A979}" presName="hierChild1" presStyleCnt="0">
        <dgm:presLayoutVars>
          <dgm:orgChart val="1"/>
          <dgm:chPref val="1"/>
          <dgm:dir/>
          <dgm:animOne val="branch"/>
          <dgm:animLvl val="lvl"/>
          <dgm:resizeHandles/>
        </dgm:presLayoutVars>
      </dgm:prSet>
      <dgm:spPr/>
      <dgm:t>
        <a:bodyPr/>
        <a:lstStyle/>
        <a:p>
          <a:endParaRPr lang="en-GB"/>
        </a:p>
      </dgm:t>
    </dgm:pt>
    <dgm:pt modelId="{17DD0AC8-240C-4EF1-819E-38AA410F09D4}" type="pres">
      <dgm:prSet presAssocID="{3909E737-BB37-429F-8FB7-1FBF503E1E6F}" presName="hierRoot1" presStyleCnt="0">
        <dgm:presLayoutVars>
          <dgm:hierBranch val="init"/>
        </dgm:presLayoutVars>
      </dgm:prSet>
      <dgm:spPr/>
    </dgm:pt>
    <dgm:pt modelId="{698409F7-6B7B-4C6B-8A3B-3B63C71DFBAC}" type="pres">
      <dgm:prSet presAssocID="{3909E737-BB37-429F-8FB7-1FBF503E1E6F}" presName="rootComposite1" presStyleCnt="0"/>
      <dgm:spPr/>
    </dgm:pt>
    <dgm:pt modelId="{04269689-DD06-408E-9EB1-7B1D9358719B}" type="pres">
      <dgm:prSet presAssocID="{3909E737-BB37-429F-8FB7-1FBF503E1E6F}" presName="rootText1" presStyleLbl="node0" presStyleIdx="0" presStyleCnt="1" custScaleX="163971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1D2ADDB3-A47C-4EEB-810B-FB0F36BE5A90}" type="pres">
      <dgm:prSet presAssocID="{3909E737-BB37-429F-8FB7-1FBF503E1E6F}" presName="rootConnector1" presStyleLbl="node1" presStyleIdx="0" presStyleCnt="0"/>
      <dgm:spPr/>
      <dgm:t>
        <a:bodyPr/>
        <a:lstStyle/>
        <a:p>
          <a:endParaRPr lang="en-GB"/>
        </a:p>
      </dgm:t>
    </dgm:pt>
    <dgm:pt modelId="{2F9639D9-8FFE-4B1C-88F6-91835CFB5BE5}" type="pres">
      <dgm:prSet presAssocID="{3909E737-BB37-429F-8FB7-1FBF503E1E6F}" presName="hierChild2" presStyleCnt="0"/>
      <dgm:spPr/>
    </dgm:pt>
    <dgm:pt modelId="{F1BFE307-7206-48AB-BEB0-B26581DE16FE}" type="pres">
      <dgm:prSet presAssocID="{4195D65F-7B42-4506-A88C-47E967CC01DD}" presName="Name37" presStyleLbl="parChTrans1D2" presStyleIdx="0" presStyleCnt="2"/>
      <dgm:spPr/>
      <dgm:t>
        <a:bodyPr/>
        <a:lstStyle/>
        <a:p>
          <a:endParaRPr lang="en-GB"/>
        </a:p>
      </dgm:t>
    </dgm:pt>
    <dgm:pt modelId="{377F4BFF-344A-4F8A-B68E-02464026174B}" type="pres">
      <dgm:prSet presAssocID="{F7D2D8DB-8415-404C-8AED-5D4CAB37F93F}" presName="hierRoot2" presStyleCnt="0">
        <dgm:presLayoutVars>
          <dgm:hierBranch/>
        </dgm:presLayoutVars>
      </dgm:prSet>
      <dgm:spPr/>
    </dgm:pt>
    <dgm:pt modelId="{12A0CF46-BCB4-4022-97E3-43FC58DD0493}" type="pres">
      <dgm:prSet presAssocID="{F7D2D8DB-8415-404C-8AED-5D4CAB37F93F}" presName="rootComposite" presStyleCnt="0"/>
      <dgm:spPr/>
    </dgm:pt>
    <dgm:pt modelId="{43148F07-FD0C-4524-BF96-96C4216F0A09}" type="pres">
      <dgm:prSet presAssocID="{F7D2D8DB-8415-404C-8AED-5D4CAB37F93F}" presName="rootText" presStyleLbl="node2" presStyleIdx="0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7C68AC09-D5E9-48AE-808A-619187E0FCB1}" type="pres">
      <dgm:prSet presAssocID="{F7D2D8DB-8415-404C-8AED-5D4CAB37F93F}" presName="rootConnector" presStyleLbl="node2" presStyleIdx="0" presStyleCnt="2"/>
      <dgm:spPr/>
      <dgm:t>
        <a:bodyPr/>
        <a:lstStyle/>
        <a:p>
          <a:endParaRPr lang="en-GB"/>
        </a:p>
      </dgm:t>
    </dgm:pt>
    <dgm:pt modelId="{FF453883-8E44-41F0-BE09-BE1256EA73D7}" type="pres">
      <dgm:prSet presAssocID="{F7D2D8DB-8415-404C-8AED-5D4CAB37F93F}" presName="hierChild4" presStyleCnt="0"/>
      <dgm:spPr/>
    </dgm:pt>
    <dgm:pt modelId="{700ECBC8-FFE4-4367-8328-04570A4CCB16}" type="pres">
      <dgm:prSet presAssocID="{C14C07E7-11ED-493B-A10D-4EC8F8B8398F}" presName="Name35" presStyleLbl="parChTrans1D3" presStyleIdx="0" presStyleCnt="5"/>
      <dgm:spPr/>
      <dgm:t>
        <a:bodyPr/>
        <a:lstStyle/>
        <a:p>
          <a:endParaRPr lang="en-GB"/>
        </a:p>
      </dgm:t>
    </dgm:pt>
    <dgm:pt modelId="{79A4A786-8C13-41A1-821F-C82FCEE55365}" type="pres">
      <dgm:prSet presAssocID="{6F032491-F3A0-48FE-BBE2-4E05134BFE54}" presName="hierRoot2" presStyleCnt="0">
        <dgm:presLayoutVars>
          <dgm:hierBranch val="init"/>
        </dgm:presLayoutVars>
      </dgm:prSet>
      <dgm:spPr/>
    </dgm:pt>
    <dgm:pt modelId="{4FB76E80-7B80-4CC5-8A30-242C571C249F}" type="pres">
      <dgm:prSet presAssocID="{6F032491-F3A0-48FE-BBE2-4E05134BFE54}" presName="rootComposite" presStyleCnt="0"/>
      <dgm:spPr/>
    </dgm:pt>
    <dgm:pt modelId="{FF0D26D0-CFCB-48F8-BB32-1620A3C88D4D}" type="pres">
      <dgm:prSet presAssocID="{6F032491-F3A0-48FE-BBE2-4E05134BFE54}" presName="rootText" presStyleLbl="node3" presStyleIdx="0" presStyleCnt="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7FC86233-81DB-45CF-8252-0F12D7DBF3C5}" type="pres">
      <dgm:prSet presAssocID="{6F032491-F3A0-48FE-BBE2-4E05134BFE54}" presName="rootConnector" presStyleLbl="node3" presStyleIdx="0" presStyleCnt="5"/>
      <dgm:spPr/>
      <dgm:t>
        <a:bodyPr/>
        <a:lstStyle/>
        <a:p>
          <a:endParaRPr lang="en-GB"/>
        </a:p>
      </dgm:t>
    </dgm:pt>
    <dgm:pt modelId="{2ED1C6F8-DFA4-4AAC-91E5-70A970D5EC54}" type="pres">
      <dgm:prSet presAssocID="{6F032491-F3A0-48FE-BBE2-4E05134BFE54}" presName="hierChild4" presStyleCnt="0"/>
      <dgm:spPr/>
    </dgm:pt>
    <dgm:pt modelId="{72D9DCDF-2A8B-42B3-96FE-50F9490236DF}" type="pres">
      <dgm:prSet presAssocID="{900AEFF8-F8D0-4745-82AD-6D5A111E76D3}" presName="Name37" presStyleLbl="parChTrans1D4" presStyleIdx="0" presStyleCnt="14"/>
      <dgm:spPr/>
      <dgm:t>
        <a:bodyPr/>
        <a:lstStyle/>
        <a:p>
          <a:endParaRPr lang="en-GB"/>
        </a:p>
      </dgm:t>
    </dgm:pt>
    <dgm:pt modelId="{F85ED2FE-C257-44B4-8C9D-643DD5F659AC}" type="pres">
      <dgm:prSet presAssocID="{326E8B62-3A95-4C6C-9DB2-3A16F628D50B}" presName="hierRoot2" presStyleCnt="0">
        <dgm:presLayoutVars>
          <dgm:hierBranch val="l"/>
        </dgm:presLayoutVars>
      </dgm:prSet>
      <dgm:spPr/>
    </dgm:pt>
    <dgm:pt modelId="{2131D33E-793B-419F-99F0-1E79D87E64FD}" type="pres">
      <dgm:prSet presAssocID="{326E8B62-3A95-4C6C-9DB2-3A16F628D50B}" presName="rootComposite" presStyleCnt="0"/>
      <dgm:spPr/>
    </dgm:pt>
    <dgm:pt modelId="{DDA9B924-7299-42B4-9977-07829DA2A4F7}" type="pres">
      <dgm:prSet presAssocID="{326E8B62-3A95-4C6C-9DB2-3A16F628D50B}" presName="rootText" presStyleLbl="node4" presStyleIdx="0" presStyleCnt="1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9938F763-85A9-4292-9D8E-FD74F8AE2950}" type="pres">
      <dgm:prSet presAssocID="{326E8B62-3A95-4C6C-9DB2-3A16F628D50B}" presName="rootConnector" presStyleLbl="node4" presStyleIdx="0" presStyleCnt="14"/>
      <dgm:spPr/>
      <dgm:t>
        <a:bodyPr/>
        <a:lstStyle/>
        <a:p>
          <a:endParaRPr lang="en-GB"/>
        </a:p>
      </dgm:t>
    </dgm:pt>
    <dgm:pt modelId="{5CD7B1A5-7E51-4446-B60B-417F0F43F69D}" type="pres">
      <dgm:prSet presAssocID="{326E8B62-3A95-4C6C-9DB2-3A16F628D50B}" presName="hierChild4" presStyleCnt="0"/>
      <dgm:spPr/>
    </dgm:pt>
    <dgm:pt modelId="{AA5E1FC8-6F6B-4336-A27F-783DE1A22BA0}" type="pres">
      <dgm:prSet presAssocID="{326E8B62-3A95-4C6C-9DB2-3A16F628D50B}" presName="hierChild5" presStyleCnt="0"/>
      <dgm:spPr/>
    </dgm:pt>
    <dgm:pt modelId="{FE52BDB2-D1CB-46C5-BEA6-EDC2877F9F3A}" type="pres">
      <dgm:prSet presAssocID="{6F032491-F3A0-48FE-BBE2-4E05134BFE54}" presName="hierChild5" presStyleCnt="0"/>
      <dgm:spPr/>
    </dgm:pt>
    <dgm:pt modelId="{489E60A8-B3CF-4EF3-A2B8-EDA62C492C4D}" type="pres">
      <dgm:prSet presAssocID="{F7D2D8DB-8415-404C-8AED-5D4CAB37F93F}" presName="hierChild5" presStyleCnt="0"/>
      <dgm:spPr/>
    </dgm:pt>
    <dgm:pt modelId="{33B9F495-64FA-4A83-A1AC-39005FA2AE9D}" type="pres">
      <dgm:prSet presAssocID="{EB8AE7E2-0861-4901-87A8-6D9ED758CCDB}" presName="Name37" presStyleLbl="parChTrans1D2" presStyleIdx="1" presStyleCnt="2"/>
      <dgm:spPr/>
      <dgm:t>
        <a:bodyPr/>
        <a:lstStyle/>
        <a:p>
          <a:endParaRPr lang="en-GB"/>
        </a:p>
      </dgm:t>
    </dgm:pt>
    <dgm:pt modelId="{99DD283E-3253-490A-BF0D-DF6C33BB6116}" type="pres">
      <dgm:prSet presAssocID="{1E2E10E2-8146-4DFF-BAB3-060994E14E2D}" presName="hierRoot2" presStyleCnt="0">
        <dgm:presLayoutVars>
          <dgm:hierBranch/>
        </dgm:presLayoutVars>
      </dgm:prSet>
      <dgm:spPr/>
    </dgm:pt>
    <dgm:pt modelId="{36110D08-0974-4AA2-A83A-D61AA7B5E351}" type="pres">
      <dgm:prSet presAssocID="{1E2E10E2-8146-4DFF-BAB3-060994E14E2D}" presName="rootComposite" presStyleCnt="0"/>
      <dgm:spPr/>
    </dgm:pt>
    <dgm:pt modelId="{61BAC0D5-D24D-42CD-8380-3F23C7D68A3C}" type="pres">
      <dgm:prSet presAssocID="{1E2E10E2-8146-4DFF-BAB3-060994E14E2D}" presName="rootText" presStyleLbl="node2" presStyleIdx="1" presStyleCnt="2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81600130-1994-4287-AA48-B74B4B0B48C1}" type="pres">
      <dgm:prSet presAssocID="{1E2E10E2-8146-4DFF-BAB3-060994E14E2D}" presName="rootConnector" presStyleLbl="node2" presStyleIdx="1" presStyleCnt="2"/>
      <dgm:spPr/>
      <dgm:t>
        <a:bodyPr/>
        <a:lstStyle/>
        <a:p>
          <a:endParaRPr lang="en-GB"/>
        </a:p>
      </dgm:t>
    </dgm:pt>
    <dgm:pt modelId="{AD885AED-4DDD-4F50-8D83-4324FF05529C}" type="pres">
      <dgm:prSet presAssocID="{1E2E10E2-8146-4DFF-BAB3-060994E14E2D}" presName="hierChild4" presStyleCnt="0"/>
      <dgm:spPr/>
    </dgm:pt>
    <dgm:pt modelId="{421B476D-22AC-4DB0-AAF9-85943B119886}" type="pres">
      <dgm:prSet presAssocID="{2454C0DD-6E62-4312-8134-3BCAFDFDED60}" presName="Name35" presStyleLbl="parChTrans1D3" presStyleIdx="1" presStyleCnt="5"/>
      <dgm:spPr/>
      <dgm:t>
        <a:bodyPr/>
        <a:lstStyle/>
        <a:p>
          <a:endParaRPr lang="en-GB"/>
        </a:p>
      </dgm:t>
    </dgm:pt>
    <dgm:pt modelId="{CEA52CA1-E6C5-45A7-AAD2-4DA81F34B1B6}" type="pres">
      <dgm:prSet presAssocID="{3ACCD714-8160-4D08-8D5A-0671A8495034}" presName="hierRoot2" presStyleCnt="0">
        <dgm:presLayoutVars>
          <dgm:hierBranch val="r"/>
        </dgm:presLayoutVars>
      </dgm:prSet>
      <dgm:spPr/>
    </dgm:pt>
    <dgm:pt modelId="{8EFCBDFA-7DC5-45E3-B69E-B68170F623B0}" type="pres">
      <dgm:prSet presAssocID="{3ACCD714-8160-4D08-8D5A-0671A8495034}" presName="rootComposite" presStyleCnt="0"/>
      <dgm:spPr/>
    </dgm:pt>
    <dgm:pt modelId="{506E3BD7-8878-47B6-ACA1-557095C78E64}" type="pres">
      <dgm:prSet presAssocID="{3ACCD714-8160-4D08-8D5A-0671A8495034}" presName="rootText" presStyleLbl="node3" presStyleIdx="1" presStyleCnt="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AD80A053-E2BC-4244-8F0B-3F59BBBC291C}" type="pres">
      <dgm:prSet presAssocID="{3ACCD714-8160-4D08-8D5A-0671A8495034}" presName="rootConnector" presStyleLbl="node3" presStyleIdx="1" presStyleCnt="5"/>
      <dgm:spPr/>
      <dgm:t>
        <a:bodyPr/>
        <a:lstStyle/>
        <a:p>
          <a:endParaRPr lang="en-GB"/>
        </a:p>
      </dgm:t>
    </dgm:pt>
    <dgm:pt modelId="{93520537-7146-4502-8359-4224B90E9CC8}" type="pres">
      <dgm:prSet presAssocID="{3ACCD714-8160-4D08-8D5A-0671A8495034}" presName="hierChild4" presStyleCnt="0"/>
      <dgm:spPr/>
    </dgm:pt>
    <dgm:pt modelId="{C7805A2F-567C-42D6-AB8D-2AF52DFCC1EE}" type="pres">
      <dgm:prSet presAssocID="{9BC4DCB6-7198-4FA6-8A4F-C02022DB6F3D}" presName="Name50" presStyleLbl="parChTrans1D4" presStyleIdx="1" presStyleCnt="14"/>
      <dgm:spPr/>
      <dgm:t>
        <a:bodyPr/>
        <a:lstStyle/>
        <a:p>
          <a:endParaRPr lang="en-GB"/>
        </a:p>
      </dgm:t>
    </dgm:pt>
    <dgm:pt modelId="{92723D82-3412-46E1-A8AA-7D68104B10A3}" type="pres">
      <dgm:prSet presAssocID="{C7C0C18A-BDE9-4982-8011-76281CE34795}" presName="hierRoot2" presStyleCnt="0">
        <dgm:presLayoutVars>
          <dgm:hierBranch val="r"/>
        </dgm:presLayoutVars>
      </dgm:prSet>
      <dgm:spPr/>
    </dgm:pt>
    <dgm:pt modelId="{731E13AB-5BD8-4BE3-93EE-700A059E81D8}" type="pres">
      <dgm:prSet presAssocID="{C7C0C18A-BDE9-4982-8011-76281CE34795}" presName="rootComposite" presStyleCnt="0"/>
      <dgm:spPr/>
    </dgm:pt>
    <dgm:pt modelId="{CF347618-B24F-4CF8-AEDA-803690872EA5}" type="pres">
      <dgm:prSet presAssocID="{C7C0C18A-BDE9-4982-8011-76281CE34795}" presName="rootText" presStyleLbl="node4" presStyleIdx="1" presStyleCnt="1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1A2B7DF1-2CC1-4920-8F41-850F75C07C8C}" type="pres">
      <dgm:prSet presAssocID="{C7C0C18A-BDE9-4982-8011-76281CE34795}" presName="rootConnector" presStyleLbl="node4" presStyleIdx="1" presStyleCnt="14"/>
      <dgm:spPr/>
      <dgm:t>
        <a:bodyPr/>
        <a:lstStyle/>
        <a:p>
          <a:endParaRPr lang="en-GB"/>
        </a:p>
      </dgm:t>
    </dgm:pt>
    <dgm:pt modelId="{C108F845-A6C7-4450-A66E-76E09707F18D}" type="pres">
      <dgm:prSet presAssocID="{C7C0C18A-BDE9-4982-8011-76281CE34795}" presName="hierChild4" presStyleCnt="0"/>
      <dgm:spPr/>
    </dgm:pt>
    <dgm:pt modelId="{20DC5B6C-CFA8-4CF7-AE9C-D722333FDB67}" type="pres">
      <dgm:prSet presAssocID="{C7C0C18A-BDE9-4982-8011-76281CE34795}" presName="hierChild5" presStyleCnt="0"/>
      <dgm:spPr/>
    </dgm:pt>
    <dgm:pt modelId="{D87F7DEF-D3D2-43D3-87D7-6C65A930EB12}" type="pres">
      <dgm:prSet presAssocID="{C06F7287-F6EC-4F2D-AECD-718F12C83775}" presName="Name50" presStyleLbl="parChTrans1D4" presStyleIdx="2" presStyleCnt="14"/>
      <dgm:spPr/>
      <dgm:t>
        <a:bodyPr/>
        <a:lstStyle/>
        <a:p>
          <a:endParaRPr lang="en-GB"/>
        </a:p>
      </dgm:t>
    </dgm:pt>
    <dgm:pt modelId="{282A4FA5-7121-4463-8D5A-957EE5628287}" type="pres">
      <dgm:prSet presAssocID="{45F9F8AB-47B8-4ADE-82E2-8C9CFAB89EA0}" presName="hierRoot2" presStyleCnt="0">
        <dgm:presLayoutVars>
          <dgm:hierBranch val="r"/>
        </dgm:presLayoutVars>
      </dgm:prSet>
      <dgm:spPr/>
    </dgm:pt>
    <dgm:pt modelId="{77124A03-F284-4D35-90F6-C1EF3C15A538}" type="pres">
      <dgm:prSet presAssocID="{45F9F8AB-47B8-4ADE-82E2-8C9CFAB89EA0}" presName="rootComposite" presStyleCnt="0"/>
      <dgm:spPr/>
    </dgm:pt>
    <dgm:pt modelId="{E6AF69BD-9F50-447E-81A5-7560E64572F7}" type="pres">
      <dgm:prSet presAssocID="{45F9F8AB-47B8-4ADE-82E2-8C9CFAB89EA0}" presName="rootText" presStyleLbl="node4" presStyleIdx="2" presStyleCnt="1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FE7094A9-F2E9-4E90-8CB6-74AAB3829126}" type="pres">
      <dgm:prSet presAssocID="{45F9F8AB-47B8-4ADE-82E2-8C9CFAB89EA0}" presName="rootConnector" presStyleLbl="node4" presStyleIdx="2" presStyleCnt="14"/>
      <dgm:spPr/>
      <dgm:t>
        <a:bodyPr/>
        <a:lstStyle/>
        <a:p>
          <a:endParaRPr lang="en-GB"/>
        </a:p>
      </dgm:t>
    </dgm:pt>
    <dgm:pt modelId="{6C0BC2A3-513F-490F-BAE0-13DE6ECEA431}" type="pres">
      <dgm:prSet presAssocID="{45F9F8AB-47B8-4ADE-82E2-8C9CFAB89EA0}" presName="hierChild4" presStyleCnt="0"/>
      <dgm:spPr/>
    </dgm:pt>
    <dgm:pt modelId="{7CCC0714-81AF-4546-A2DB-8BA1741B8010}" type="pres">
      <dgm:prSet presAssocID="{45F9F8AB-47B8-4ADE-82E2-8C9CFAB89EA0}" presName="hierChild5" presStyleCnt="0"/>
      <dgm:spPr/>
    </dgm:pt>
    <dgm:pt modelId="{408FD886-DDFB-44A4-BF0C-35C9839A4571}" type="pres">
      <dgm:prSet presAssocID="{13B5E415-E699-420D-9D86-62C5F254D3FF}" presName="Name50" presStyleLbl="parChTrans1D4" presStyleIdx="3" presStyleCnt="14"/>
      <dgm:spPr/>
      <dgm:t>
        <a:bodyPr/>
        <a:lstStyle/>
        <a:p>
          <a:endParaRPr lang="en-GB"/>
        </a:p>
      </dgm:t>
    </dgm:pt>
    <dgm:pt modelId="{B1C34671-B00C-4AD0-8D87-B2799262BD8F}" type="pres">
      <dgm:prSet presAssocID="{38BBE23C-234D-4072-A7EE-ADD02D3E61EA}" presName="hierRoot2" presStyleCnt="0">
        <dgm:presLayoutVars>
          <dgm:hierBranch val="r"/>
        </dgm:presLayoutVars>
      </dgm:prSet>
      <dgm:spPr/>
    </dgm:pt>
    <dgm:pt modelId="{E3BB1A37-3F0E-4D08-B94D-0AFA8E0993DE}" type="pres">
      <dgm:prSet presAssocID="{38BBE23C-234D-4072-A7EE-ADD02D3E61EA}" presName="rootComposite" presStyleCnt="0"/>
      <dgm:spPr/>
    </dgm:pt>
    <dgm:pt modelId="{5BFAA794-E05A-409F-919B-C95F5F71391E}" type="pres">
      <dgm:prSet presAssocID="{38BBE23C-234D-4072-A7EE-ADD02D3E61EA}" presName="rootText" presStyleLbl="node4" presStyleIdx="3" presStyleCnt="1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C1BF9DC9-E7E8-4EC0-BA8F-C0CAC5F3A5DD}" type="pres">
      <dgm:prSet presAssocID="{38BBE23C-234D-4072-A7EE-ADD02D3E61EA}" presName="rootConnector" presStyleLbl="node4" presStyleIdx="3" presStyleCnt="14"/>
      <dgm:spPr/>
      <dgm:t>
        <a:bodyPr/>
        <a:lstStyle/>
        <a:p>
          <a:endParaRPr lang="en-GB"/>
        </a:p>
      </dgm:t>
    </dgm:pt>
    <dgm:pt modelId="{EFDF051A-BB5C-4ECF-90D4-84AAF73D40B5}" type="pres">
      <dgm:prSet presAssocID="{38BBE23C-234D-4072-A7EE-ADD02D3E61EA}" presName="hierChild4" presStyleCnt="0"/>
      <dgm:spPr/>
    </dgm:pt>
    <dgm:pt modelId="{A005D47C-A4A4-46EE-8316-1BBFF3C70F03}" type="pres">
      <dgm:prSet presAssocID="{38BBE23C-234D-4072-A7EE-ADD02D3E61EA}" presName="hierChild5" presStyleCnt="0"/>
      <dgm:spPr/>
    </dgm:pt>
    <dgm:pt modelId="{51EB6F7F-0672-4DB2-9F9C-9513F849DFCA}" type="pres">
      <dgm:prSet presAssocID="{5093CDE1-0D58-45C2-80F0-53B489C5139C}" presName="Name50" presStyleLbl="parChTrans1D4" presStyleIdx="4" presStyleCnt="14"/>
      <dgm:spPr/>
      <dgm:t>
        <a:bodyPr/>
        <a:lstStyle/>
        <a:p>
          <a:endParaRPr lang="en-GB"/>
        </a:p>
      </dgm:t>
    </dgm:pt>
    <dgm:pt modelId="{4B1AAE3F-4094-4F48-988D-5D6DBC92CF53}" type="pres">
      <dgm:prSet presAssocID="{41C9599B-1B79-4689-ABA0-6186F20E9C15}" presName="hierRoot2" presStyleCnt="0">
        <dgm:presLayoutVars>
          <dgm:hierBranch val="r"/>
        </dgm:presLayoutVars>
      </dgm:prSet>
      <dgm:spPr/>
    </dgm:pt>
    <dgm:pt modelId="{467F46F3-C119-4E38-9BEC-8AEF955C57EE}" type="pres">
      <dgm:prSet presAssocID="{41C9599B-1B79-4689-ABA0-6186F20E9C15}" presName="rootComposite" presStyleCnt="0"/>
      <dgm:spPr/>
    </dgm:pt>
    <dgm:pt modelId="{D936626B-EBF7-441E-ADCB-401D236C1BDE}" type="pres">
      <dgm:prSet presAssocID="{41C9599B-1B79-4689-ABA0-6186F20E9C15}" presName="rootText" presStyleLbl="node4" presStyleIdx="4" presStyleCnt="1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B3B41EAC-1B8F-438C-B65B-ADCCE86CD4B2}" type="pres">
      <dgm:prSet presAssocID="{41C9599B-1B79-4689-ABA0-6186F20E9C15}" presName="rootConnector" presStyleLbl="node4" presStyleIdx="4" presStyleCnt="14"/>
      <dgm:spPr/>
      <dgm:t>
        <a:bodyPr/>
        <a:lstStyle/>
        <a:p>
          <a:endParaRPr lang="en-GB"/>
        </a:p>
      </dgm:t>
    </dgm:pt>
    <dgm:pt modelId="{3347B89E-B03A-4C86-8B67-482501AB0C50}" type="pres">
      <dgm:prSet presAssocID="{41C9599B-1B79-4689-ABA0-6186F20E9C15}" presName="hierChild4" presStyleCnt="0"/>
      <dgm:spPr/>
    </dgm:pt>
    <dgm:pt modelId="{5C6758F8-8F74-4261-945B-7E01B60F62FA}" type="pres">
      <dgm:prSet presAssocID="{41C9599B-1B79-4689-ABA0-6186F20E9C15}" presName="hierChild5" presStyleCnt="0"/>
      <dgm:spPr/>
    </dgm:pt>
    <dgm:pt modelId="{4014678A-4AA8-47AE-9460-5BB66176EC8E}" type="pres">
      <dgm:prSet presAssocID="{3ACCD714-8160-4D08-8D5A-0671A8495034}" presName="hierChild5" presStyleCnt="0"/>
      <dgm:spPr/>
    </dgm:pt>
    <dgm:pt modelId="{4A00621A-B768-4EB9-8C04-05C79D47DAB8}" type="pres">
      <dgm:prSet presAssocID="{03F4B67B-9E2B-44FD-98AA-579B135983D1}" presName="Name35" presStyleLbl="parChTrans1D3" presStyleIdx="2" presStyleCnt="5"/>
      <dgm:spPr/>
      <dgm:t>
        <a:bodyPr/>
        <a:lstStyle/>
        <a:p>
          <a:endParaRPr lang="en-GB"/>
        </a:p>
      </dgm:t>
    </dgm:pt>
    <dgm:pt modelId="{1F5C2805-DF0D-4833-BC5E-D9D4CE80132A}" type="pres">
      <dgm:prSet presAssocID="{B6E99764-B015-44CF-B943-8BB8828DE95D}" presName="hierRoot2" presStyleCnt="0">
        <dgm:presLayoutVars>
          <dgm:hierBranch val="r"/>
        </dgm:presLayoutVars>
      </dgm:prSet>
      <dgm:spPr/>
    </dgm:pt>
    <dgm:pt modelId="{B250F2A2-8AD6-42A0-B942-105F7E864E9A}" type="pres">
      <dgm:prSet presAssocID="{B6E99764-B015-44CF-B943-8BB8828DE95D}" presName="rootComposite" presStyleCnt="0"/>
      <dgm:spPr/>
    </dgm:pt>
    <dgm:pt modelId="{349DD15F-2A39-4942-928B-24CA1AF33C2E}" type="pres">
      <dgm:prSet presAssocID="{B6E99764-B015-44CF-B943-8BB8828DE95D}" presName="rootText" presStyleLbl="node3" presStyleIdx="2" presStyleCnt="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3339BFCB-3725-4BE8-8B46-052A12A56273}" type="pres">
      <dgm:prSet presAssocID="{B6E99764-B015-44CF-B943-8BB8828DE95D}" presName="rootConnector" presStyleLbl="node3" presStyleIdx="2" presStyleCnt="5"/>
      <dgm:spPr/>
      <dgm:t>
        <a:bodyPr/>
        <a:lstStyle/>
        <a:p>
          <a:endParaRPr lang="en-GB"/>
        </a:p>
      </dgm:t>
    </dgm:pt>
    <dgm:pt modelId="{5BB525D5-9DCB-4FBE-BD3B-B04B0BC43C44}" type="pres">
      <dgm:prSet presAssocID="{B6E99764-B015-44CF-B943-8BB8828DE95D}" presName="hierChild4" presStyleCnt="0"/>
      <dgm:spPr/>
    </dgm:pt>
    <dgm:pt modelId="{3265AD4A-5B7D-4754-8935-368A4B1BB954}" type="pres">
      <dgm:prSet presAssocID="{C5642A5B-0D37-4A02-A076-7A899DD33C8E}" presName="Name50" presStyleLbl="parChTrans1D4" presStyleIdx="5" presStyleCnt="14"/>
      <dgm:spPr/>
      <dgm:t>
        <a:bodyPr/>
        <a:lstStyle/>
        <a:p>
          <a:endParaRPr lang="en-GB"/>
        </a:p>
      </dgm:t>
    </dgm:pt>
    <dgm:pt modelId="{A69FDA71-1461-4DAF-AE1E-8DAEFCF503AA}" type="pres">
      <dgm:prSet presAssocID="{9A8ECF0A-098B-42C2-990B-D4DACBC9D5D7}" presName="hierRoot2" presStyleCnt="0">
        <dgm:presLayoutVars>
          <dgm:hierBranch val="r"/>
        </dgm:presLayoutVars>
      </dgm:prSet>
      <dgm:spPr/>
    </dgm:pt>
    <dgm:pt modelId="{3673AE33-A516-4537-8241-1A72F29714A8}" type="pres">
      <dgm:prSet presAssocID="{9A8ECF0A-098B-42C2-990B-D4DACBC9D5D7}" presName="rootComposite" presStyleCnt="0"/>
      <dgm:spPr/>
    </dgm:pt>
    <dgm:pt modelId="{DD59321C-5AFC-47B2-A687-59CBDCD9078C}" type="pres">
      <dgm:prSet presAssocID="{9A8ECF0A-098B-42C2-990B-D4DACBC9D5D7}" presName="rootText" presStyleLbl="node4" presStyleIdx="5" presStyleCnt="1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76BDC9B7-7227-43F4-81C5-57B238E0F5A8}" type="pres">
      <dgm:prSet presAssocID="{9A8ECF0A-098B-42C2-990B-D4DACBC9D5D7}" presName="rootConnector" presStyleLbl="node4" presStyleIdx="5" presStyleCnt="14"/>
      <dgm:spPr/>
      <dgm:t>
        <a:bodyPr/>
        <a:lstStyle/>
        <a:p>
          <a:endParaRPr lang="en-GB"/>
        </a:p>
      </dgm:t>
    </dgm:pt>
    <dgm:pt modelId="{0FCBE027-602D-410D-8AE2-3BF7D11C457D}" type="pres">
      <dgm:prSet presAssocID="{9A8ECF0A-098B-42C2-990B-D4DACBC9D5D7}" presName="hierChild4" presStyleCnt="0"/>
      <dgm:spPr/>
    </dgm:pt>
    <dgm:pt modelId="{1F525E8A-6E11-44D2-9A77-A41882A4D527}" type="pres">
      <dgm:prSet presAssocID="{9A8ECF0A-098B-42C2-990B-D4DACBC9D5D7}" presName="hierChild5" presStyleCnt="0"/>
      <dgm:spPr/>
    </dgm:pt>
    <dgm:pt modelId="{DDA3F792-84CF-42FD-9752-953932AF2237}" type="pres">
      <dgm:prSet presAssocID="{008E571A-E9D5-4858-BED4-392942CCF0FA}" presName="Name50" presStyleLbl="parChTrans1D4" presStyleIdx="6" presStyleCnt="14"/>
      <dgm:spPr/>
      <dgm:t>
        <a:bodyPr/>
        <a:lstStyle/>
        <a:p>
          <a:endParaRPr lang="en-GB"/>
        </a:p>
      </dgm:t>
    </dgm:pt>
    <dgm:pt modelId="{56DC2D44-F34A-4629-BB6A-6D7D7630FC83}" type="pres">
      <dgm:prSet presAssocID="{FCF886B5-8973-4B3F-9B36-32E9F2F72D4B}" presName="hierRoot2" presStyleCnt="0">
        <dgm:presLayoutVars>
          <dgm:hierBranch val="r"/>
        </dgm:presLayoutVars>
      </dgm:prSet>
      <dgm:spPr/>
    </dgm:pt>
    <dgm:pt modelId="{54386E2A-380F-47D8-924D-018220925F13}" type="pres">
      <dgm:prSet presAssocID="{FCF886B5-8973-4B3F-9B36-32E9F2F72D4B}" presName="rootComposite" presStyleCnt="0"/>
      <dgm:spPr/>
    </dgm:pt>
    <dgm:pt modelId="{BCEE5CAD-27E3-446D-8423-E68B921E3C3C}" type="pres">
      <dgm:prSet presAssocID="{FCF886B5-8973-4B3F-9B36-32E9F2F72D4B}" presName="rootText" presStyleLbl="node4" presStyleIdx="6" presStyleCnt="1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F8FF2C55-B77D-40BE-801F-7A0750A9708D}" type="pres">
      <dgm:prSet presAssocID="{FCF886B5-8973-4B3F-9B36-32E9F2F72D4B}" presName="rootConnector" presStyleLbl="node4" presStyleIdx="6" presStyleCnt="14"/>
      <dgm:spPr/>
      <dgm:t>
        <a:bodyPr/>
        <a:lstStyle/>
        <a:p>
          <a:endParaRPr lang="en-GB"/>
        </a:p>
      </dgm:t>
    </dgm:pt>
    <dgm:pt modelId="{6FC9F353-D938-4992-9CB0-09BC2DD8FB88}" type="pres">
      <dgm:prSet presAssocID="{FCF886B5-8973-4B3F-9B36-32E9F2F72D4B}" presName="hierChild4" presStyleCnt="0"/>
      <dgm:spPr/>
    </dgm:pt>
    <dgm:pt modelId="{25E2DA26-6CCD-4CC1-9A4F-D935734EFB2C}" type="pres">
      <dgm:prSet presAssocID="{FCF886B5-8973-4B3F-9B36-32E9F2F72D4B}" presName="hierChild5" presStyleCnt="0"/>
      <dgm:spPr/>
    </dgm:pt>
    <dgm:pt modelId="{962B1967-19C1-456E-846F-A9E175132C43}" type="pres">
      <dgm:prSet presAssocID="{C66FA8DB-688E-4CE7-BFCF-9CE85BE40B00}" presName="Name50" presStyleLbl="parChTrans1D4" presStyleIdx="7" presStyleCnt="14"/>
      <dgm:spPr/>
      <dgm:t>
        <a:bodyPr/>
        <a:lstStyle/>
        <a:p>
          <a:endParaRPr lang="en-GB"/>
        </a:p>
      </dgm:t>
    </dgm:pt>
    <dgm:pt modelId="{AA620B69-BCAD-4094-9E88-9164AA6F8B7E}" type="pres">
      <dgm:prSet presAssocID="{B3B237C0-3AA5-4FD1-AC9F-F6496FE5B284}" presName="hierRoot2" presStyleCnt="0">
        <dgm:presLayoutVars>
          <dgm:hierBranch val="r"/>
        </dgm:presLayoutVars>
      </dgm:prSet>
      <dgm:spPr/>
    </dgm:pt>
    <dgm:pt modelId="{8259240D-7542-40D4-B2E4-DDEF96598B35}" type="pres">
      <dgm:prSet presAssocID="{B3B237C0-3AA5-4FD1-AC9F-F6496FE5B284}" presName="rootComposite" presStyleCnt="0"/>
      <dgm:spPr/>
    </dgm:pt>
    <dgm:pt modelId="{4FF1BC29-D5FA-42A1-B8F4-0678FD6CE31C}" type="pres">
      <dgm:prSet presAssocID="{B3B237C0-3AA5-4FD1-AC9F-F6496FE5B284}" presName="rootText" presStyleLbl="node4" presStyleIdx="7" presStyleCnt="1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012DB926-9B61-4FBC-B234-3CDB940339E1}" type="pres">
      <dgm:prSet presAssocID="{B3B237C0-3AA5-4FD1-AC9F-F6496FE5B284}" presName="rootConnector" presStyleLbl="node4" presStyleIdx="7" presStyleCnt="14"/>
      <dgm:spPr/>
      <dgm:t>
        <a:bodyPr/>
        <a:lstStyle/>
        <a:p>
          <a:endParaRPr lang="en-GB"/>
        </a:p>
      </dgm:t>
    </dgm:pt>
    <dgm:pt modelId="{EB91F07E-10B0-42ED-94B9-66FB1BD4A809}" type="pres">
      <dgm:prSet presAssocID="{B3B237C0-3AA5-4FD1-AC9F-F6496FE5B284}" presName="hierChild4" presStyleCnt="0"/>
      <dgm:spPr/>
    </dgm:pt>
    <dgm:pt modelId="{AAF38369-0FBB-496B-B31F-C2118624D86E}" type="pres">
      <dgm:prSet presAssocID="{B3B237C0-3AA5-4FD1-AC9F-F6496FE5B284}" presName="hierChild5" presStyleCnt="0"/>
      <dgm:spPr/>
    </dgm:pt>
    <dgm:pt modelId="{7200C9B3-4A5B-4BB1-BE72-24C5A1EC7B22}" type="pres">
      <dgm:prSet presAssocID="{7A729A79-FD95-45BA-8EBD-7F73C9BB59B3}" presName="Name50" presStyleLbl="parChTrans1D4" presStyleIdx="8" presStyleCnt="14"/>
      <dgm:spPr/>
      <dgm:t>
        <a:bodyPr/>
        <a:lstStyle/>
        <a:p>
          <a:endParaRPr lang="en-GB"/>
        </a:p>
      </dgm:t>
    </dgm:pt>
    <dgm:pt modelId="{A41E287A-B7A8-455B-8178-2B22575FAF0B}" type="pres">
      <dgm:prSet presAssocID="{1AB00E6C-480E-4EB9-B574-FB77F3EC2B0C}" presName="hierRoot2" presStyleCnt="0">
        <dgm:presLayoutVars>
          <dgm:hierBranch val="r"/>
        </dgm:presLayoutVars>
      </dgm:prSet>
      <dgm:spPr/>
    </dgm:pt>
    <dgm:pt modelId="{64DF6B7D-0112-4021-BF11-700311FBD12C}" type="pres">
      <dgm:prSet presAssocID="{1AB00E6C-480E-4EB9-B574-FB77F3EC2B0C}" presName="rootComposite" presStyleCnt="0"/>
      <dgm:spPr/>
    </dgm:pt>
    <dgm:pt modelId="{2FBB85A2-23A1-499D-9548-E066458E3087}" type="pres">
      <dgm:prSet presAssocID="{1AB00E6C-480E-4EB9-B574-FB77F3EC2B0C}" presName="rootText" presStyleLbl="node4" presStyleIdx="8" presStyleCnt="1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F397829B-DAA6-4AEC-9515-54AD87BEC8AC}" type="pres">
      <dgm:prSet presAssocID="{1AB00E6C-480E-4EB9-B574-FB77F3EC2B0C}" presName="rootConnector" presStyleLbl="node4" presStyleIdx="8" presStyleCnt="14"/>
      <dgm:spPr/>
      <dgm:t>
        <a:bodyPr/>
        <a:lstStyle/>
        <a:p>
          <a:endParaRPr lang="en-GB"/>
        </a:p>
      </dgm:t>
    </dgm:pt>
    <dgm:pt modelId="{82D77553-A5A0-4870-909C-80DB43FCA83E}" type="pres">
      <dgm:prSet presAssocID="{1AB00E6C-480E-4EB9-B574-FB77F3EC2B0C}" presName="hierChild4" presStyleCnt="0"/>
      <dgm:spPr/>
    </dgm:pt>
    <dgm:pt modelId="{81DC1CA6-9062-40D4-AFC2-0F4A620653CE}" type="pres">
      <dgm:prSet presAssocID="{1AB00E6C-480E-4EB9-B574-FB77F3EC2B0C}" presName="hierChild5" presStyleCnt="0"/>
      <dgm:spPr/>
    </dgm:pt>
    <dgm:pt modelId="{D220D3BF-05D0-4CC9-BA98-A2D5B1BC2D25}" type="pres">
      <dgm:prSet presAssocID="{B6E99764-B015-44CF-B943-8BB8828DE95D}" presName="hierChild5" presStyleCnt="0"/>
      <dgm:spPr/>
    </dgm:pt>
    <dgm:pt modelId="{4597457F-86E5-42EE-84E5-989E913C84AF}" type="pres">
      <dgm:prSet presAssocID="{3E38F10F-2EB1-46B4-AB9E-B5E51AC74AE0}" presName="Name35" presStyleLbl="parChTrans1D3" presStyleIdx="3" presStyleCnt="5"/>
      <dgm:spPr/>
      <dgm:t>
        <a:bodyPr/>
        <a:lstStyle/>
        <a:p>
          <a:endParaRPr lang="en-GB"/>
        </a:p>
      </dgm:t>
    </dgm:pt>
    <dgm:pt modelId="{FE2F5DFF-987D-485B-91EA-362F761828D9}" type="pres">
      <dgm:prSet presAssocID="{55570F9C-C5D0-4031-8895-AC2CB9F9B49C}" presName="hierRoot2" presStyleCnt="0">
        <dgm:presLayoutVars>
          <dgm:hierBranch val="init"/>
        </dgm:presLayoutVars>
      </dgm:prSet>
      <dgm:spPr/>
    </dgm:pt>
    <dgm:pt modelId="{F46EFA53-BEC4-4471-9C68-742FF4F45954}" type="pres">
      <dgm:prSet presAssocID="{55570F9C-C5D0-4031-8895-AC2CB9F9B49C}" presName="rootComposite" presStyleCnt="0"/>
      <dgm:spPr/>
    </dgm:pt>
    <dgm:pt modelId="{AEBF8E44-6DD5-48C0-BEE5-F2C39F90A717}" type="pres">
      <dgm:prSet presAssocID="{55570F9C-C5D0-4031-8895-AC2CB9F9B49C}" presName="rootText" presStyleLbl="node3" presStyleIdx="3" presStyleCnt="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BD6AE0A6-1367-4970-8C4F-9D9D530DBB34}" type="pres">
      <dgm:prSet presAssocID="{55570F9C-C5D0-4031-8895-AC2CB9F9B49C}" presName="rootConnector" presStyleLbl="node3" presStyleIdx="3" presStyleCnt="5"/>
      <dgm:spPr/>
      <dgm:t>
        <a:bodyPr/>
        <a:lstStyle/>
        <a:p>
          <a:endParaRPr lang="en-GB"/>
        </a:p>
      </dgm:t>
    </dgm:pt>
    <dgm:pt modelId="{ABA25138-F22F-4C36-9CDF-FE8D5FB5DC71}" type="pres">
      <dgm:prSet presAssocID="{55570F9C-C5D0-4031-8895-AC2CB9F9B49C}" presName="hierChild4" presStyleCnt="0"/>
      <dgm:spPr/>
    </dgm:pt>
    <dgm:pt modelId="{8C750AA0-5146-400F-BE80-B7FDCBAAE0C8}" type="pres">
      <dgm:prSet presAssocID="{8FD1F032-51AA-4940-935D-DE151295A588}" presName="Name37" presStyleLbl="parChTrans1D4" presStyleIdx="9" presStyleCnt="14"/>
      <dgm:spPr/>
      <dgm:t>
        <a:bodyPr/>
        <a:lstStyle/>
        <a:p>
          <a:endParaRPr lang="en-GB"/>
        </a:p>
      </dgm:t>
    </dgm:pt>
    <dgm:pt modelId="{9EA2472D-21AB-4E33-9C33-9C813D43F5AE}" type="pres">
      <dgm:prSet presAssocID="{5F498DF8-E265-44C1-8AB4-1055C64ECCDD}" presName="hierRoot2" presStyleCnt="0">
        <dgm:presLayoutVars>
          <dgm:hierBranch val="init"/>
        </dgm:presLayoutVars>
      </dgm:prSet>
      <dgm:spPr/>
    </dgm:pt>
    <dgm:pt modelId="{564E2959-57A8-4027-9B65-FC8E8D4EB34F}" type="pres">
      <dgm:prSet presAssocID="{5F498DF8-E265-44C1-8AB4-1055C64ECCDD}" presName="rootComposite" presStyleCnt="0"/>
      <dgm:spPr/>
    </dgm:pt>
    <dgm:pt modelId="{54E7A3DE-FC68-4436-90AD-EBEA20DFEDE8}" type="pres">
      <dgm:prSet presAssocID="{5F498DF8-E265-44C1-8AB4-1055C64ECCDD}" presName="rootText" presStyleLbl="node4" presStyleIdx="9" presStyleCnt="1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774DE203-9764-4E32-943C-941455A93977}" type="pres">
      <dgm:prSet presAssocID="{5F498DF8-E265-44C1-8AB4-1055C64ECCDD}" presName="rootConnector" presStyleLbl="node4" presStyleIdx="9" presStyleCnt="14"/>
      <dgm:spPr/>
      <dgm:t>
        <a:bodyPr/>
        <a:lstStyle/>
        <a:p>
          <a:endParaRPr lang="en-GB"/>
        </a:p>
      </dgm:t>
    </dgm:pt>
    <dgm:pt modelId="{A804C744-551C-4429-B70C-542C0294CEF5}" type="pres">
      <dgm:prSet presAssocID="{5F498DF8-E265-44C1-8AB4-1055C64ECCDD}" presName="hierChild4" presStyleCnt="0"/>
      <dgm:spPr/>
    </dgm:pt>
    <dgm:pt modelId="{5DFD3854-5446-41DD-B7AB-1723C9142AF0}" type="pres">
      <dgm:prSet presAssocID="{5F498DF8-E265-44C1-8AB4-1055C64ECCDD}" presName="hierChild5" presStyleCnt="0"/>
      <dgm:spPr/>
    </dgm:pt>
    <dgm:pt modelId="{D1939C0A-2D4A-41BD-8EC9-2F6AB0EE2F7C}" type="pres">
      <dgm:prSet presAssocID="{18FCE401-351D-4AA0-921D-BA5A344EFD46}" presName="Name37" presStyleLbl="parChTrans1D4" presStyleIdx="10" presStyleCnt="14"/>
      <dgm:spPr/>
      <dgm:t>
        <a:bodyPr/>
        <a:lstStyle/>
        <a:p>
          <a:endParaRPr lang="en-GB"/>
        </a:p>
      </dgm:t>
    </dgm:pt>
    <dgm:pt modelId="{55FD976A-31D0-4A98-BDB4-D3B529C73977}" type="pres">
      <dgm:prSet presAssocID="{C4848B15-AFCF-4A85-B6F2-3DADAA4D8A1A}" presName="hierRoot2" presStyleCnt="0">
        <dgm:presLayoutVars>
          <dgm:hierBranch val="init"/>
        </dgm:presLayoutVars>
      </dgm:prSet>
      <dgm:spPr/>
    </dgm:pt>
    <dgm:pt modelId="{963DBA75-01D4-403B-B488-E2224D2C218B}" type="pres">
      <dgm:prSet presAssocID="{C4848B15-AFCF-4A85-B6F2-3DADAA4D8A1A}" presName="rootComposite" presStyleCnt="0"/>
      <dgm:spPr/>
    </dgm:pt>
    <dgm:pt modelId="{584328CC-2C26-4EE7-8623-8925ED5EB4FD}" type="pres">
      <dgm:prSet presAssocID="{C4848B15-AFCF-4A85-B6F2-3DADAA4D8A1A}" presName="rootText" presStyleLbl="node4" presStyleIdx="10" presStyleCnt="1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02AF3421-DDE5-4249-86C9-3E961CDD14B2}" type="pres">
      <dgm:prSet presAssocID="{C4848B15-AFCF-4A85-B6F2-3DADAA4D8A1A}" presName="rootConnector" presStyleLbl="node4" presStyleIdx="10" presStyleCnt="14"/>
      <dgm:spPr/>
      <dgm:t>
        <a:bodyPr/>
        <a:lstStyle/>
        <a:p>
          <a:endParaRPr lang="en-GB"/>
        </a:p>
      </dgm:t>
    </dgm:pt>
    <dgm:pt modelId="{0DFB15D9-9EB5-4E25-A2A7-1B70C4249BB9}" type="pres">
      <dgm:prSet presAssocID="{C4848B15-AFCF-4A85-B6F2-3DADAA4D8A1A}" presName="hierChild4" presStyleCnt="0"/>
      <dgm:spPr/>
    </dgm:pt>
    <dgm:pt modelId="{F6C6019F-505A-4077-95B1-33084D5A825F}" type="pres">
      <dgm:prSet presAssocID="{C4848B15-AFCF-4A85-B6F2-3DADAA4D8A1A}" presName="hierChild5" presStyleCnt="0"/>
      <dgm:spPr/>
    </dgm:pt>
    <dgm:pt modelId="{FBDB25CE-C2FE-452E-896D-A2C475E5124B}" type="pres">
      <dgm:prSet presAssocID="{55570F9C-C5D0-4031-8895-AC2CB9F9B49C}" presName="hierChild5" presStyleCnt="0"/>
      <dgm:spPr/>
    </dgm:pt>
    <dgm:pt modelId="{B81706CF-D4AC-4938-B99E-8F27169681FE}" type="pres">
      <dgm:prSet presAssocID="{1DA7C8A6-6294-461C-B58E-019224F635A9}" presName="Name35" presStyleLbl="parChTrans1D3" presStyleIdx="4" presStyleCnt="5"/>
      <dgm:spPr/>
      <dgm:t>
        <a:bodyPr/>
        <a:lstStyle/>
        <a:p>
          <a:endParaRPr lang="en-GB"/>
        </a:p>
      </dgm:t>
    </dgm:pt>
    <dgm:pt modelId="{7D0639F5-6466-4D77-A038-1959F4D7FFDD}" type="pres">
      <dgm:prSet presAssocID="{C94B1528-48C3-4886-A4F3-483E4A0CD35E}" presName="hierRoot2" presStyleCnt="0">
        <dgm:presLayoutVars>
          <dgm:hierBranch val="init"/>
        </dgm:presLayoutVars>
      </dgm:prSet>
      <dgm:spPr/>
    </dgm:pt>
    <dgm:pt modelId="{BB04F5D1-28E0-418D-888F-D142D2C018DE}" type="pres">
      <dgm:prSet presAssocID="{C94B1528-48C3-4886-A4F3-483E4A0CD35E}" presName="rootComposite" presStyleCnt="0"/>
      <dgm:spPr/>
    </dgm:pt>
    <dgm:pt modelId="{234AB98A-912E-4C72-80B6-26DD2DB72B72}" type="pres">
      <dgm:prSet presAssocID="{C94B1528-48C3-4886-A4F3-483E4A0CD35E}" presName="rootText" presStyleLbl="node3" presStyleIdx="4" presStyleCnt="5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4109BED1-6FF2-4C48-BEAA-755DAA0F371C}" type="pres">
      <dgm:prSet presAssocID="{C94B1528-48C3-4886-A4F3-483E4A0CD35E}" presName="rootConnector" presStyleLbl="node3" presStyleIdx="4" presStyleCnt="5"/>
      <dgm:spPr/>
      <dgm:t>
        <a:bodyPr/>
        <a:lstStyle/>
        <a:p>
          <a:endParaRPr lang="en-GB"/>
        </a:p>
      </dgm:t>
    </dgm:pt>
    <dgm:pt modelId="{C215C4B1-013E-4619-9084-A15661821009}" type="pres">
      <dgm:prSet presAssocID="{C94B1528-48C3-4886-A4F3-483E4A0CD35E}" presName="hierChild4" presStyleCnt="0"/>
      <dgm:spPr/>
    </dgm:pt>
    <dgm:pt modelId="{E8BFFF0C-8BDB-4883-8544-45649D88256E}" type="pres">
      <dgm:prSet presAssocID="{709751E9-7A00-4E2C-8851-A10CB8B062E0}" presName="Name37" presStyleLbl="parChTrans1D4" presStyleIdx="11" presStyleCnt="14"/>
      <dgm:spPr/>
      <dgm:t>
        <a:bodyPr/>
        <a:lstStyle/>
        <a:p>
          <a:endParaRPr lang="en-GB"/>
        </a:p>
      </dgm:t>
    </dgm:pt>
    <dgm:pt modelId="{FA67DB53-6F4C-4B3C-BE4A-0376C16EFDE7}" type="pres">
      <dgm:prSet presAssocID="{4E010B03-A809-4F70-927D-B6F89154C4A7}" presName="hierRoot2" presStyleCnt="0">
        <dgm:presLayoutVars>
          <dgm:hierBranch val="init"/>
        </dgm:presLayoutVars>
      </dgm:prSet>
      <dgm:spPr/>
    </dgm:pt>
    <dgm:pt modelId="{C71A0141-F5BC-4A7C-98E4-A382AFA0E65D}" type="pres">
      <dgm:prSet presAssocID="{4E010B03-A809-4F70-927D-B6F89154C4A7}" presName="rootComposite" presStyleCnt="0"/>
      <dgm:spPr/>
    </dgm:pt>
    <dgm:pt modelId="{8DFDD53C-85EA-4286-9EE9-BCFED8E81FFA}" type="pres">
      <dgm:prSet presAssocID="{4E010B03-A809-4F70-927D-B6F89154C4A7}" presName="rootText" presStyleLbl="node4" presStyleIdx="11" presStyleCnt="1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28EF4BCE-4DD2-4315-AC91-9FE1BA82C064}" type="pres">
      <dgm:prSet presAssocID="{4E010B03-A809-4F70-927D-B6F89154C4A7}" presName="rootConnector" presStyleLbl="node4" presStyleIdx="11" presStyleCnt="14"/>
      <dgm:spPr/>
      <dgm:t>
        <a:bodyPr/>
        <a:lstStyle/>
        <a:p>
          <a:endParaRPr lang="en-GB"/>
        </a:p>
      </dgm:t>
    </dgm:pt>
    <dgm:pt modelId="{BD44FA39-863F-4B51-BBC5-DA7B9503B98F}" type="pres">
      <dgm:prSet presAssocID="{4E010B03-A809-4F70-927D-B6F89154C4A7}" presName="hierChild4" presStyleCnt="0"/>
      <dgm:spPr/>
    </dgm:pt>
    <dgm:pt modelId="{CE55FFD3-7FDE-4135-A0AE-72CFEB7BC03B}" type="pres">
      <dgm:prSet presAssocID="{4E010B03-A809-4F70-927D-B6F89154C4A7}" presName="hierChild5" presStyleCnt="0"/>
      <dgm:spPr/>
    </dgm:pt>
    <dgm:pt modelId="{0778F333-0D85-4C37-A13A-3B0FAAFF02BF}" type="pres">
      <dgm:prSet presAssocID="{1A037A4F-215E-4F44-944E-39F3443A8931}" presName="Name37" presStyleLbl="parChTrans1D4" presStyleIdx="12" presStyleCnt="14"/>
      <dgm:spPr/>
      <dgm:t>
        <a:bodyPr/>
        <a:lstStyle/>
        <a:p>
          <a:endParaRPr lang="en-GB"/>
        </a:p>
      </dgm:t>
    </dgm:pt>
    <dgm:pt modelId="{C8DF0B7F-6B07-4D22-95E6-B4F3C6DCFF77}" type="pres">
      <dgm:prSet presAssocID="{F49B0406-D05E-4A97-9637-0C53A662BB59}" presName="hierRoot2" presStyleCnt="0">
        <dgm:presLayoutVars>
          <dgm:hierBranch val="init"/>
        </dgm:presLayoutVars>
      </dgm:prSet>
      <dgm:spPr/>
    </dgm:pt>
    <dgm:pt modelId="{14CA3F2B-7CE8-4B2C-A82E-D0AA6B15B3A6}" type="pres">
      <dgm:prSet presAssocID="{F49B0406-D05E-4A97-9637-0C53A662BB59}" presName="rootComposite" presStyleCnt="0"/>
      <dgm:spPr/>
    </dgm:pt>
    <dgm:pt modelId="{86D55F65-A319-4A58-859E-6750260A20A8}" type="pres">
      <dgm:prSet presAssocID="{F49B0406-D05E-4A97-9637-0C53A662BB59}" presName="rootText" presStyleLbl="node4" presStyleIdx="12" presStyleCnt="1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CD9434FD-8F70-4943-BFEF-78F6F30DF665}" type="pres">
      <dgm:prSet presAssocID="{F49B0406-D05E-4A97-9637-0C53A662BB59}" presName="rootConnector" presStyleLbl="node4" presStyleIdx="12" presStyleCnt="14"/>
      <dgm:spPr/>
      <dgm:t>
        <a:bodyPr/>
        <a:lstStyle/>
        <a:p>
          <a:endParaRPr lang="en-GB"/>
        </a:p>
      </dgm:t>
    </dgm:pt>
    <dgm:pt modelId="{40FDA9BE-AD4C-47F8-B257-4044EA8C614B}" type="pres">
      <dgm:prSet presAssocID="{F49B0406-D05E-4A97-9637-0C53A662BB59}" presName="hierChild4" presStyleCnt="0"/>
      <dgm:spPr/>
    </dgm:pt>
    <dgm:pt modelId="{1C96F585-67E6-476B-9644-2AECEC2B22BC}" type="pres">
      <dgm:prSet presAssocID="{F49B0406-D05E-4A97-9637-0C53A662BB59}" presName="hierChild5" presStyleCnt="0"/>
      <dgm:spPr/>
    </dgm:pt>
    <dgm:pt modelId="{051225CC-454A-4F25-BC16-4730F9F721E3}" type="pres">
      <dgm:prSet presAssocID="{AE95DC13-FC12-4681-BC26-FAF48DFDB360}" presName="Name37" presStyleLbl="parChTrans1D4" presStyleIdx="13" presStyleCnt="14"/>
      <dgm:spPr/>
      <dgm:t>
        <a:bodyPr/>
        <a:lstStyle/>
        <a:p>
          <a:endParaRPr lang="en-GB"/>
        </a:p>
      </dgm:t>
    </dgm:pt>
    <dgm:pt modelId="{3F4F28AF-46AA-4DA2-9EAC-601EF168C97D}" type="pres">
      <dgm:prSet presAssocID="{C8AC844C-6587-41E6-A310-989679CEC3CD}" presName="hierRoot2" presStyleCnt="0">
        <dgm:presLayoutVars>
          <dgm:hierBranch val="init"/>
        </dgm:presLayoutVars>
      </dgm:prSet>
      <dgm:spPr/>
    </dgm:pt>
    <dgm:pt modelId="{C15B0B25-657C-4B36-A9F8-91ED44DCCBAC}" type="pres">
      <dgm:prSet presAssocID="{C8AC844C-6587-41E6-A310-989679CEC3CD}" presName="rootComposite" presStyleCnt="0"/>
      <dgm:spPr/>
    </dgm:pt>
    <dgm:pt modelId="{431B91C0-67BF-4636-9A0F-A0E54357A63F}" type="pres">
      <dgm:prSet presAssocID="{C8AC844C-6587-41E6-A310-989679CEC3CD}" presName="rootText" presStyleLbl="node4" presStyleIdx="13" presStyleCnt="14">
        <dgm:presLayoutVars>
          <dgm:chPref val="3"/>
        </dgm:presLayoutVars>
      </dgm:prSet>
      <dgm:spPr/>
      <dgm:t>
        <a:bodyPr/>
        <a:lstStyle/>
        <a:p>
          <a:endParaRPr lang="en-GB"/>
        </a:p>
      </dgm:t>
    </dgm:pt>
    <dgm:pt modelId="{0F5B17E9-E94A-4BD9-877F-EDCA55AC85C9}" type="pres">
      <dgm:prSet presAssocID="{C8AC844C-6587-41E6-A310-989679CEC3CD}" presName="rootConnector" presStyleLbl="node4" presStyleIdx="13" presStyleCnt="14"/>
      <dgm:spPr/>
      <dgm:t>
        <a:bodyPr/>
        <a:lstStyle/>
        <a:p>
          <a:endParaRPr lang="en-GB"/>
        </a:p>
      </dgm:t>
    </dgm:pt>
    <dgm:pt modelId="{7BC717E2-C5C3-48A0-9A46-2266F798EF26}" type="pres">
      <dgm:prSet presAssocID="{C8AC844C-6587-41E6-A310-989679CEC3CD}" presName="hierChild4" presStyleCnt="0"/>
      <dgm:spPr/>
    </dgm:pt>
    <dgm:pt modelId="{C62C0A5C-E625-459A-B5C3-1E4CF7461358}" type="pres">
      <dgm:prSet presAssocID="{C8AC844C-6587-41E6-A310-989679CEC3CD}" presName="hierChild5" presStyleCnt="0"/>
      <dgm:spPr/>
    </dgm:pt>
    <dgm:pt modelId="{1E10D3B4-29ED-4FBF-B4BB-81B0FE584262}" type="pres">
      <dgm:prSet presAssocID="{C94B1528-48C3-4886-A4F3-483E4A0CD35E}" presName="hierChild5" presStyleCnt="0"/>
      <dgm:spPr/>
    </dgm:pt>
    <dgm:pt modelId="{E92B1D45-2F40-4FE7-9BA5-283C3500B222}" type="pres">
      <dgm:prSet presAssocID="{1E2E10E2-8146-4DFF-BAB3-060994E14E2D}" presName="hierChild5" presStyleCnt="0"/>
      <dgm:spPr/>
    </dgm:pt>
    <dgm:pt modelId="{48001F22-1E57-4866-8612-37C7FD999EDE}" type="pres">
      <dgm:prSet presAssocID="{3909E737-BB37-429F-8FB7-1FBF503E1E6F}" presName="hierChild3" presStyleCnt="0"/>
      <dgm:spPr/>
    </dgm:pt>
  </dgm:ptLst>
  <dgm:cxnLst>
    <dgm:cxn modelId="{3D9DB7BC-E88E-4075-8648-74BCAFE999F3}" type="presOf" srcId="{B6E99764-B015-44CF-B943-8BB8828DE95D}" destId="{349DD15F-2A39-4942-928B-24CA1AF33C2E}" srcOrd="0" destOrd="0" presId="urn:microsoft.com/office/officeart/2005/8/layout/orgChart1"/>
    <dgm:cxn modelId="{2B3BAC97-EE60-43A2-B2BB-EA4F4BE0B9C0}" type="presOf" srcId="{B3B237C0-3AA5-4FD1-AC9F-F6496FE5B284}" destId="{4FF1BC29-D5FA-42A1-B8F4-0678FD6CE31C}" srcOrd="0" destOrd="0" presId="urn:microsoft.com/office/officeart/2005/8/layout/orgChart1"/>
    <dgm:cxn modelId="{FEF33A44-0FFF-4640-8CA2-B25F723B8E02}" type="presOf" srcId="{C4848B15-AFCF-4A85-B6F2-3DADAA4D8A1A}" destId="{02AF3421-DDE5-4249-86C9-3E961CDD14B2}" srcOrd="1" destOrd="0" presId="urn:microsoft.com/office/officeart/2005/8/layout/orgChart1"/>
    <dgm:cxn modelId="{02E1DC97-204E-4C32-871A-02491D907820}" type="presOf" srcId="{F7D2D8DB-8415-404C-8AED-5D4CAB37F93F}" destId="{43148F07-FD0C-4524-BF96-96C4216F0A09}" srcOrd="0" destOrd="0" presId="urn:microsoft.com/office/officeart/2005/8/layout/orgChart1"/>
    <dgm:cxn modelId="{3A767745-3B28-479E-8237-82B50B0B84A5}" type="presOf" srcId="{9BC4DCB6-7198-4FA6-8A4F-C02022DB6F3D}" destId="{C7805A2F-567C-42D6-AB8D-2AF52DFCC1EE}" srcOrd="0" destOrd="0" presId="urn:microsoft.com/office/officeart/2005/8/layout/orgChart1"/>
    <dgm:cxn modelId="{EA7D4782-593F-417C-AD07-A77622A8D4BD}" type="presOf" srcId="{4195D65F-7B42-4506-A88C-47E967CC01DD}" destId="{F1BFE307-7206-48AB-BEB0-B26581DE16FE}" srcOrd="0" destOrd="0" presId="urn:microsoft.com/office/officeart/2005/8/layout/orgChart1"/>
    <dgm:cxn modelId="{22576852-88B6-492C-B747-10567B5E5A26}" type="presOf" srcId="{5093CDE1-0D58-45C2-80F0-53B489C5139C}" destId="{51EB6F7F-0672-4DB2-9F9C-9513F849DFCA}" srcOrd="0" destOrd="0" presId="urn:microsoft.com/office/officeart/2005/8/layout/orgChart1"/>
    <dgm:cxn modelId="{BF1788C4-9E2F-4654-9215-C14F83E7DD64}" type="presOf" srcId="{03F4B67B-9E2B-44FD-98AA-579B135983D1}" destId="{4A00621A-B768-4EB9-8C04-05C79D47DAB8}" srcOrd="0" destOrd="0" presId="urn:microsoft.com/office/officeart/2005/8/layout/orgChart1"/>
    <dgm:cxn modelId="{1F89B2D9-D63F-4564-9F0C-B54B2083D0ED}" type="presOf" srcId="{C66FA8DB-688E-4CE7-BFCF-9CE85BE40B00}" destId="{962B1967-19C1-456E-846F-A9E175132C43}" srcOrd="0" destOrd="0" presId="urn:microsoft.com/office/officeart/2005/8/layout/orgChart1"/>
    <dgm:cxn modelId="{C339545C-198C-4557-9970-15EF5920E09E}" srcId="{3ACCD714-8160-4D08-8D5A-0671A8495034}" destId="{C7C0C18A-BDE9-4982-8011-76281CE34795}" srcOrd="0" destOrd="0" parTransId="{9BC4DCB6-7198-4FA6-8A4F-C02022DB6F3D}" sibTransId="{7E8A3333-1C51-41FF-BD3A-8508E891A50A}"/>
    <dgm:cxn modelId="{3B7C3815-8305-4322-86AE-5A754BBD66FF}" type="presOf" srcId="{5F498DF8-E265-44C1-8AB4-1055C64ECCDD}" destId="{54E7A3DE-FC68-4436-90AD-EBEA20DFEDE8}" srcOrd="0" destOrd="0" presId="urn:microsoft.com/office/officeart/2005/8/layout/orgChart1"/>
    <dgm:cxn modelId="{086F880C-359F-4725-9380-F649E8E0C4AB}" type="presOf" srcId="{3909E737-BB37-429F-8FB7-1FBF503E1E6F}" destId="{1D2ADDB3-A47C-4EEB-810B-FB0F36BE5A90}" srcOrd="1" destOrd="0" presId="urn:microsoft.com/office/officeart/2005/8/layout/orgChart1"/>
    <dgm:cxn modelId="{F3BA5E61-1261-4646-89B2-0CD5DC0794CF}" type="presOf" srcId="{AE95DC13-FC12-4681-BC26-FAF48DFDB360}" destId="{051225CC-454A-4F25-BC16-4730F9F721E3}" srcOrd="0" destOrd="0" presId="urn:microsoft.com/office/officeart/2005/8/layout/orgChart1"/>
    <dgm:cxn modelId="{D25900BD-90D9-4DDB-82A0-FD9632822749}" type="presOf" srcId="{C94B1528-48C3-4886-A4F3-483E4A0CD35E}" destId="{234AB98A-912E-4C72-80B6-26DD2DB72B72}" srcOrd="0" destOrd="0" presId="urn:microsoft.com/office/officeart/2005/8/layout/orgChart1"/>
    <dgm:cxn modelId="{CA138C48-AA4A-4A29-9E46-E2F5351CA0FF}" srcId="{C94B1528-48C3-4886-A4F3-483E4A0CD35E}" destId="{4E010B03-A809-4F70-927D-B6F89154C4A7}" srcOrd="0" destOrd="0" parTransId="{709751E9-7A00-4E2C-8851-A10CB8B062E0}" sibTransId="{3E4D7AF7-7834-4A38-9394-E920F0DD8070}"/>
    <dgm:cxn modelId="{85992386-DDD0-4B09-8F2A-0F6BE1A6D26E}" type="presOf" srcId="{B3B237C0-3AA5-4FD1-AC9F-F6496FE5B284}" destId="{012DB926-9B61-4FBC-B234-3CDB940339E1}" srcOrd="1" destOrd="0" presId="urn:microsoft.com/office/officeart/2005/8/layout/orgChart1"/>
    <dgm:cxn modelId="{DC2C6940-F483-48E3-9C24-7F3DF535F21E}" srcId="{55570F9C-C5D0-4031-8895-AC2CB9F9B49C}" destId="{5F498DF8-E265-44C1-8AB4-1055C64ECCDD}" srcOrd="0" destOrd="0" parTransId="{8FD1F032-51AA-4940-935D-DE151295A588}" sibTransId="{7306A600-2E44-4CC1-A220-F121A8120DCF}"/>
    <dgm:cxn modelId="{52A5C40D-1613-43E5-A952-9340648FBF31}" type="presOf" srcId="{900AEFF8-F8D0-4745-82AD-6D5A111E76D3}" destId="{72D9DCDF-2A8B-42B3-96FE-50F9490236DF}" srcOrd="0" destOrd="0" presId="urn:microsoft.com/office/officeart/2005/8/layout/orgChart1"/>
    <dgm:cxn modelId="{D624E780-757F-44B3-AE07-8925C15F6D43}" srcId="{3ACCD714-8160-4D08-8D5A-0671A8495034}" destId="{45F9F8AB-47B8-4ADE-82E2-8C9CFAB89EA0}" srcOrd="1" destOrd="0" parTransId="{C06F7287-F6EC-4F2D-AECD-718F12C83775}" sibTransId="{8B083E31-400B-4A03-AA7D-1E3FCF0D0841}"/>
    <dgm:cxn modelId="{8BD408CB-1F6D-4DB8-81C7-3F07E79BA80A}" type="presOf" srcId="{9A8ECF0A-098B-42C2-990B-D4DACBC9D5D7}" destId="{DD59321C-5AFC-47B2-A687-59CBDCD9078C}" srcOrd="0" destOrd="0" presId="urn:microsoft.com/office/officeart/2005/8/layout/orgChart1"/>
    <dgm:cxn modelId="{2793C629-9897-4629-8BDA-73BB1BD3A788}" type="presOf" srcId="{C7C0C18A-BDE9-4982-8011-76281CE34795}" destId="{CF347618-B24F-4CF8-AEDA-803690872EA5}" srcOrd="0" destOrd="0" presId="urn:microsoft.com/office/officeart/2005/8/layout/orgChart1"/>
    <dgm:cxn modelId="{4B2FC1D7-B2DC-4C5B-A014-30F491C51379}" type="presOf" srcId="{55570F9C-C5D0-4031-8895-AC2CB9F9B49C}" destId="{BD6AE0A6-1367-4970-8C4F-9D9D530DBB34}" srcOrd="1" destOrd="0" presId="urn:microsoft.com/office/officeart/2005/8/layout/orgChart1"/>
    <dgm:cxn modelId="{C0DFA8E1-435A-4F8B-A1EA-D5E15D93BA24}" type="presOf" srcId="{45F9F8AB-47B8-4ADE-82E2-8C9CFAB89EA0}" destId="{FE7094A9-F2E9-4E90-8CB6-74AAB3829126}" srcOrd="1" destOrd="0" presId="urn:microsoft.com/office/officeart/2005/8/layout/orgChart1"/>
    <dgm:cxn modelId="{413F6501-3B95-42C5-A017-6C2DC11F1463}" type="presOf" srcId="{D78DE80A-D096-4705-A136-35A495F3A979}" destId="{86A6EDE5-ADED-4DA0-83DC-48625BBE70AF}" srcOrd="0" destOrd="0" presId="urn:microsoft.com/office/officeart/2005/8/layout/orgChart1"/>
    <dgm:cxn modelId="{92552656-F8B7-4EC5-BA7F-55013C5BE79A}" type="presOf" srcId="{C7C0C18A-BDE9-4982-8011-76281CE34795}" destId="{1A2B7DF1-2CC1-4920-8F41-850F75C07C8C}" srcOrd="1" destOrd="0" presId="urn:microsoft.com/office/officeart/2005/8/layout/orgChart1"/>
    <dgm:cxn modelId="{ED39E7B2-6431-4283-B31A-4D41A6258947}" type="presOf" srcId="{4E010B03-A809-4F70-927D-B6F89154C4A7}" destId="{28EF4BCE-4DD2-4315-AC91-9FE1BA82C064}" srcOrd="1" destOrd="0" presId="urn:microsoft.com/office/officeart/2005/8/layout/orgChart1"/>
    <dgm:cxn modelId="{5DA8F735-9180-4E19-906A-3DADDA7485B5}" type="presOf" srcId="{38BBE23C-234D-4072-A7EE-ADD02D3E61EA}" destId="{C1BF9DC9-E7E8-4EC0-BA8F-C0CAC5F3A5DD}" srcOrd="1" destOrd="0" presId="urn:microsoft.com/office/officeart/2005/8/layout/orgChart1"/>
    <dgm:cxn modelId="{E323D78D-CA20-48A9-AFF4-EEC2181A785A}" type="presOf" srcId="{F49B0406-D05E-4A97-9637-0C53A662BB59}" destId="{86D55F65-A319-4A58-859E-6750260A20A8}" srcOrd="0" destOrd="0" presId="urn:microsoft.com/office/officeart/2005/8/layout/orgChart1"/>
    <dgm:cxn modelId="{AE398BF0-2EB8-41FF-8660-3019E5D8D4EC}" srcId="{C94B1528-48C3-4886-A4F3-483E4A0CD35E}" destId="{C8AC844C-6587-41E6-A310-989679CEC3CD}" srcOrd="2" destOrd="0" parTransId="{AE95DC13-FC12-4681-BC26-FAF48DFDB360}" sibTransId="{0B018425-F8AC-4322-B518-31323C6D06FA}"/>
    <dgm:cxn modelId="{9BCF1F65-106C-486D-A5B1-0F2C0F3548FE}" type="presOf" srcId="{1E2E10E2-8146-4DFF-BAB3-060994E14E2D}" destId="{81600130-1994-4287-AA48-B74B4B0B48C1}" srcOrd="1" destOrd="0" presId="urn:microsoft.com/office/officeart/2005/8/layout/orgChart1"/>
    <dgm:cxn modelId="{30902D02-29A2-46DA-8C08-805AF9F15D1D}" srcId="{B6E99764-B015-44CF-B943-8BB8828DE95D}" destId="{FCF886B5-8973-4B3F-9B36-32E9F2F72D4B}" srcOrd="1" destOrd="0" parTransId="{008E571A-E9D5-4858-BED4-392942CCF0FA}" sibTransId="{66207532-E4B2-4D5B-A1E9-D9547A2B3AFF}"/>
    <dgm:cxn modelId="{C4B95A2B-7FF5-4624-8F87-5297D39AC2AF}" srcId="{3909E737-BB37-429F-8FB7-1FBF503E1E6F}" destId="{F7D2D8DB-8415-404C-8AED-5D4CAB37F93F}" srcOrd="0" destOrd="0" parTransId="{4195D65F-7B42-4506-A88C-47E967CC01DD}" sibTransId="{1E2ED844-BE66-4D06-80D3-89970DA825E1}"/>
    <dgm:cxn modelId="{B2F387C7-EC99-48C0-B8CD-CB5C855F8253}" srcId="{B6E99764-B015-44CF-B943-8BB8828DE95D}" destId="{9A8ECF0A-098B-42C2-990B-D4DACBC9D5D7}" srcOrd="0" destOrd="0" parTransId="{C5642A5B-0D37-4A02-A076-7A899DD33C8E}" sibTransId="{57D7C1D2-B165-4331-9042-07A041864649}"/>
    <dgm:cxn modelId="{F2569983-DDF3-4AF2-B996-84D3BA366167}" type="presOf" srcId="{6F032491-F3A0-48FE-BBE2-4E05134BFE54}" destId="{7FC86233-81DB-45CF-8252-0F12D7DBF3C5}" srcOrd="1" destOrd="0" presId="urn:microsoft.com/office/officeart/2005/8/layout/orgChart1"/>
    <dgm:cxn modelId="{5D79B589-2D7D-4EEF-8F61-538A902B90FA}" type="presOf" srcId="{9A8ECF0A-098B-42C2-990B-D4DACBC9D5D7}" destId="{76BDC9B7-7227-43F4-81C5-57B238E0F5A8}" srcOrd="1" destOrd="0" presId="urn:microsoft.com/office/officeart/2005/8/layout/orgChart1"/>
    <dgm:cxn modelId="{C6E92E71-4948-422E-BA40-6C5598F6B0E4}" type="presOf" srcId="{1E2E10E2-8146-4DFF-BAB3-060994E14E2D}" destId="{61BAC0D5-D24D-42CD-8380-3F23C7D68A3C}" srcOrd="0" destOrd="0" presId="urn:microsoft.com/office/officeart/2005/8/layout/orgChart1"/>
    <dgm:cxn modelId="{DC4CB875-D1E6-443C-B8C1-FA53E86ACF72}" type="presOf" srcId="{C14C07E7-11ED-493B-A10D-4EC8F8B8398F}" destId="{700ECBC8-FFE4-4367-8328-04570A4CCB16}" srcOrd="0" destOrd="0" presId="urn:microsoft.com/office/officeart/2005/8/layout/orgChart1"/>
    <dgm:cxn modelId="{E79586AF-73AD-441B-97A3-FD08D804780D}" type="presOf" srcId="{C06F7287-F6EC-4F2D-AECD-718F12C83775}" destId="{D87F7DEF-D3D2-43D3-87D7-6C65A930EB12}" srcOrd="0" destOrd="0" presId="urn:microsoft.com/office/officeart/2005/8/layout/orgChart1"/>
    <dgm:cxn modelId="{A7315FD8-FB4D-4BC9-BED4-2C0BEE5B941A}" srcId="{B6E99764-B015-44CF-B943-8BB8828DE95D}" destId="{1AB00E6C-480E-4EB9-B574-FB77F3EC2B0C}" srcOrd="3" destOrd="0" parTransId="{7A729A79-FD95-45BA-8EBD-7F73C9BB59B3}" sibTransId="{5AD95F3B-60F1-4269-B1ED-D510A2FF09C3}"/>
    <dgm:cxn modelId="{7C8F00EA-76CD-4322-8691-289E85AEEA51}" type="presOf" srcId="{FCF886B5-8973-4B3F-9B36-32E9F2F72D4B}" destId="{F8FF2C55-B77D-40BE-801F-7A0750A9708D}" srcOrd="1" destOrd="0" presId="urn:microsoft.com/office/officeart/2005/8/layout/orgChart1"/>
    <dgm:cxn modelId="{385986A9-0451-4BCA-87B2-4011032CBBB9}" type="presOf" srcId="{F49B0406-D05E-4A97-9637-0C53A662BB59}" destId="{CD9434FD-8F70-4943-BFEF-78F6F30DF665}" srcOrd="1" destOrd="0" presId="urn:microsoft.com/office/officeart/2005/8/layout/orgChart1"/>
    <dgm:cxn modelId="{7E5DDFBB-4E3A-43C3-B6D6-C856428E6E49}" type="presOf" srcId="{2454C0DD-6E62-4312-8134-3BCAFDFDED60}" destId="{421B476D-22AC-4DB0-AAF9-85943B119886}" srcOrd="0" destOrd="0" presId="urn:microsoft.com/office/officeart/2005/8/layout/orgChart1"/>
    <dgm:cxn modelId="{1C7B334C-1AE9-43DE-8848-5DF7572ECBC3}" type="presOf" srcId="{3ACCD714-8160-4D08-8D5A-0671A8495034}" destId="{506E3BD7-8878-47B6-ACA1-557095C78E64}" srcOrd="0" destOrd="0" presId="urn:microsoft.com/office/officeart/2005/8/layout/orgChart1"/>
    <dgm:cxn modelId="{9AEF81AE-7A54-4BC6-BB98-66628656E403}" srcId="{1E2E10E2-8146-4DFF-BAB3-060994E14E2D}" destId="{55570F9C-C5D0-4031-8895-AC2CB9F9B49C}" srcOrd="2" destOrd="0" parTransId="{3E38F10F-2EB1-46B4-AB9E-B5E51AC74AE0}" sibTransId="{DBA68DA5-7A21-428B-BEAC-A0A9BD3A0DD2}"/>
    <dgm:cxn modelId="{5C9DB930-B424-452B-A911-8CEC60A42151}" srcId="{3ACCD714-8160-4D08-8D5A-0671A8495034}" destId="{41C9599B-1B79-4689-ABA0-6186F20E9C15}" srcOrd="3" destOrd="0" parTransId="{5093CDE1-0D58-45C2-80F0-53B489C5139C}" sibTransId="{C3B9A281-DD10-4077-9634-6796A0EB6AF0}"/>
    <dgm:cxn modelId="{A37D05BF-8FCC-44D5-9458-48DDA45C653A}" type="presOf" srcId="{3ACCD714-8160-4D08-8D5A-0671A8495034}" destId="{AD80A053-E2BC-4244-8F0B-3F59BBBC291C}" srcOrd="1" destOrd="0" presId="urn:microsoft.com/office/officeart/2005/8/layout/orgChart1"/>
    <dgm:cxn modelId="{DABE0D1E-6C2F-4A80-859C-148CBF60D151}" type="presOf" srcId="{709751E9-7A00-4E2C-8851-A10CB8B062E0}" destId="{E8BFFF0C-8BDB-4883-8544-45649D88256E}" srcOrd="0" destOrd="0" presId="urn:microsoft.com/office/officeart/2005/8/layout/orgChart1"/>
    <dgm:cxn modelId="{CB8D2FB0-533D-4A4A-81E2-CD4F903650E7}" srcId="{B6E99764-B015-44CF-B943-8BB8828DE95D}" destId="{B3B237C0-3AA5-4FD1-AC9F-F6496FE5B284}" srcOrd="2" destOrd="0" parTransId="{C66FA8DB-688E-4CE7-BFCF-9CE85BE40B00}" sibTransId="{20D4E6AB-2273-477B-964E-85F32984A45F}"/>
    <dgm:cxn modelId="{7AAB01C7-4C4D-44EF-B078-77D65B0C6235}" type="presOf" srcId="{41C9599B-1B79-4689-ABA0-6186F20E9C15}" destId="{D936626B-EBF7-441E-ADCB-401D236C1BDE}" srcOrd="0" destOrd="0" presId="urn:microsoft.com/office/officeart/2005/8/layout/orgChart1"/>
    <dgm:cxn modelId="{7587506D-ABF1-4E20-AD57-BEA21A7217F4}" srcId="{1E2E10E2-8146-4DFF-BAB3-060994E14E2D}" destId="{B6E99764-B015-44CF-B943-8BB8828DE95D}" srcOrd="1" destOrd="0" parTransId="{03F4B67B-9E2B-44FD-98AA-579B135983D1}" sibTransId="{CB61ED58-3DF2-4286-B536-3BFFF8F2AC71}"/>
    <dgm:cxn modelId="{4FAC39E1-5CA9-41EB-9FA7-9B076696BF53}" type="presOf" srcId="{1A037A4F-215E-4F44-944E-39F3443A8931}" destId="{0778F333-0D85-4C37-A13A-3B0FAAFF02BF}" srcOrd="0" destOrd="0" presId="urn:microsoft.com/office/officeart/2005/8/layout/orgChart1"/>
    <dgm:cxn modelId="{6D874C07-4C59-4CE7-9855-FF1FEA96ED23}" srcId="{C94B1528-48C3-4886-A4F3-483E4A0CD35E}" destId="{F49B0406-D05E-4A97-9637-0C53A662BB59}" srcOrd="1" destOrd="0" parTransId="{1A037A4F-215E-4F44-944E-39F3443A8931}" sibTransId="{547E9214-6BE5-43A6-9027-CF8D3E5DB989}"/>
    <dgm:cxn modelId="{5C699E64-21AD-43C5-A360-572DD1B60815}" srcId="{3ACCD714-8160-4D08-8D5A-0671A8495034}" destId="{38BBE23C-234D-4072-A7EE-ADD02D3E61EA}" srcOrd="2" destOrd="0" parTransId="{13B5E415-E699-420D-9D86-62C5F254D3FF}" sibTransId="{D8AF6F0C-8689-4EB2-857E-D564DCF1F874}"/>
    <dgm:cxn modelId="{48C9BB0E-E96E-424F-8420-E9A41C6CA228}" type="presOf" srcId="{13B5E415-E699-420D-9D86-62C5F254D3FF}" destId="{408FD886-DDFB-44A4-BF0C-35C9839A4571}" srcOrd="0" destOrd="0" presId="urn:microsoft.com/office/officeart/2005/8/layout/orgChart1"/>
    <dgm:cxn modelId="{60990A83-02D2-492E-9364-99C4A37DC8FD}" srcId="{F7D2D8DB-8415-404C-8AED-5D4CAB37F93F}" destId="{6F032491-F3A0-48FE-BBE2-4E05134BFE54}" srcOrd="0" destOrd="0" parTransId="{C14C07E7-11ED-493B-A10D-4EC8F8B8398F}" sibTransId="{99ACD32B-1BDA-4525-B0B2-81CDB332B749}"/>
    <dgm:cxn modelId="{02F576CA-B54E-4BCA-8055-A9C5511CB3A2}" srcId="{D78DE80A-D096-4705-A136-35A495F3A979}" destId="{3909E737-BB37-429F-8FB7-1FBF503E1E6F}" srcOrd="0" destOrd="0" parTransId="{36A30FDA-E25D-472E-92BA-21EA782688D2}" sibTransId="{349EC80D-DAA7-4979-8B9C-3A361B13EA84}"/>
    <dgm:cxn modelId="{3B2C70C1-FD8D-4C11-B560-A95C29F6284F}" type="presOf" srcId="{41C9599B-1B79-4689-ABA0-6186F20E9C15}" destId="{B3B41EAC-1B8F-438C-B65B-ADCCE86CD4B2}" srcOrd="1" destOrd="0" presId="urn:microsoft.com/office/officeart/2005/8/layout/orgChart1"/>
    <dgm:cxn modelId="{552B1422-9F38-4535-B4BC-886BC925312C}" type="presOf" srcId="{1DA7C8A6-6294-461C-B58E-019224F635A9}" destId="{B81706CF-D4AC-4938-B99E-8F27169681FE}" srcOrd="0" destOrd="0" presId="urn:microsoft.com/office/officeart/2005/8/layout/orgChart1"/>
    <dgm:cxn modelId="{9C9FF755-AEF6-425E-AEB8-83EC952B9140}" type="presOf" srcId="{FCF886B5-8973-4B3F-9B36-32E9F2F72D4B}" destId="{BCEE5CAD-27E3-446D-8423-E68B921E3C3C}" srcOrd="0" destOrd="0" presId="urn:microsoft.com/office/officeart/2005/8/layout/orgChart1"/>
    <dgm:cxn modelId="{90B6EDDD-E716-489C-862E-9FE8367034F2}" type="presOf" srcId="{45F9F8AB-47B8-4ADE-82E2-8C9CFAB89EA0}" destId="{E6AF69BD-9F50-447E-81A5-7560E64572F7}" srcOrd="0" destOrd="0" presId="urn:microsoft.com/office/officeart/2005/8/layout/orgChart1"/>
    <dgm:cxn modelId="{057D3608-71D3-41A9-A32B-E86B9429F76B}" type="presOf" srcId="{C8AC844C-6587-41E6-A310-989679CEC3CD}" destId="{0F5B17E9-E94A-4BD9-877F-EDCA55AC85C9}" srcOrd="1" destOrd="0" presId="urn:microsoft.com/office/officeart/2005/8/layout/orgChart1"/>
    <dgm:cxn modelId="{28B0A594-7873-42A3-84A7-BB76A51AD3D8}" srcId="{3909E737-BB37-429F-8FB7-1FBF503E1E6F}" destId="{1E2E10E2-8146-4DFF-BAB3-060994E14E2D}" srcOrd="1" destOrd="0" parTransId="{EB8AE7E2-0861-4901-87A8-6D9ED758CCDB}" sibTransId="{80A7E5FC-809F-47E1-B092-F4CC8A3740F2}"/>
    <dgm:cxn modelId="{0EA189C4-EF5C-4B4C-B950-8047C6122F4C}" type="presOf" srcId="{C5642A5B-0D37-4A02-A076-7A899DD33C8E}" destId="{3265AD4A-5B7D-4754-8935-368A4B1BB954}" srcOrd="0" destOrd="0" presId="urn:microsoft.com/office/officeart/2005/8/layout/orgChart1"/>
    <dgm:cxn modelId="{D2F71633-E79E-413F-BD6A-53A1540A4574}" type="presOf" srcId="{C94B1528-48C3-4886-A4F3-483E4A0CD35E}" destId="{4109BED1-6FF2-4C48-BEAA-755DAA0F371C}" srcOrd="1" destOrd="0" presId="urn:microsoft.com/office/officeart/2005/8/layout/orgChart1"/>
    <dgm:cxn modelId="{8E54A4ED-6BD3-4EBC-8E4C-F35E5E968711}" type="presOf" srcId="{1AB00E6C-480E-4EB9-B574-FB77F3EC2B0C}" destId="{2FBB85A2-23A1-499D-9548-E066458E3087}" srcOrd="0" destOrd="0" presId="urn:microsoft.com/office/officeart/2005/8/layout/orgChart1"/>
    <dgm:cxn modelId="{B0BEDFA4-4633-404A-9DDF-98A25A620208}" type="presOf" srcId="{38BBE23C-234D-4072-A7EE-ADD02D3E61EA}" destId="{5BFAA794-E05A-409F-919B-C95F5F71391E}" srcOrd="0" destOrd="0" presId="urn:microsoft.com/office/officeart/2005/8/layout/orgChart1"/>
    <dgm:cxn modelId="{FABFE5B4-22CB-49E8-87DA-80B0ED435F07}" srcId="{55570F9C-C5D0-4031-8895-AC2CB9F9B49C}" destId="{C4848B15-AFCF-4A85-B6F2-3DADAA4D8A1A}" srcOrd="1" destOrd="0" parTransId="{18FCE401-351D-4AA0-921D-BA5A344EFD46}" sibTransId="{372B70F0-F899-4C27-92E9-339001BFA1E3}"/>
    <dgm:cxn modelId="{36317396-9343-4173-829A-2CDE76C15176}" srcId="{6F032491-F3A0-48FE-BBE2-4E05134BFE54}" destId="{326E8B62-3A95-4C6C-9DB2-3A16F628D50B}" srcOrd="0" destOrd="0" parTransId="{900AEFF8-F8D0-4745-82AD-6D5A111E76D3}" sibTransId="{09FBB785-7ED8-4AE9-8C55-8F67C30F5C35}"/>
    <dgm:cxn modelId="{C262177B-5529-413D-9619-DCF38646AE22}" type="presOf" srcId="{EB8AE7E2-0861-4901-87A8-6D9ED758CCDB}" destId="{33B9F495-64FA-4A83-A1AC-39005FA2AE9D}" srcOrd="0" destOrd="0" presId="urn:microsoft.com/office/officeart/2005/8/layout/orgChart1"/>
    <dgm:cxn modelId="{0BE34B07-C384-4BC8-BA62-782881C45F1F}" type="presOf" srcId="{6F032491-F3A0-48FE-BBE2-4E05134BFE54}" destId="{FF0D26D0-CFCB-48F8-BB32-1620A3C88D4D}" srcOrd="0" destOrd="0" presId="urn:microsoft.com/office/officeart/2005/8/layout/orgChart1"/>
    <dgm:cxn modelId="{86714371-9BB6-4B81-94E8-DC851E6E8D90}" srcId="{1E2E10E2-8146-4DFF-BAB3-060994E14E2D}" destId="{3ACCD714-8160-4D08-8D5A-0671A8495034}" srcOrd="0" destOrd="0" parTransId="{2454C0DD-6E62-4312-8134-3BCAFDFDED60}" sibTransId="{E1B78181-4434-4F30-9E7C-60D9FB8681D5}"/>
    <dgm:cxn modelId="{09E02C2E-D9E3-47F9-9B75-4E655A0203CF}" type="presOf" srcId="{4E010B03-A809-4F70-927D-B6F89154C4A7}" destId="{8DFDD53C-85EA-4286-9EE9-BCFED8E81FFA}" srcOrd="0" destOrd="0" presId="urn:microsoft.com/office/officeart/2005/8/layout/orgChart1"/>
    <dgm:cxn modelId="{1427136E-8A54-4412-89D6-36347D511128}" type="presOf" srcId="{1AB00E6C-480E-4EB9-B574-FB77F3EC2B0C}" destId="{F397829B-DAA6-4AEC-9515-54AD87BEC8AC}" srcOrd="1" destOrd="0" presId="urn:microsoft.com/office/officeart/2005/8/layout/orgChart1"/>
    <dgm:cxn modelId="{E07BAADB-FD70-460A-B481-D4F1E2C7AEB9}" type="presOf" srcId="{326E8B62-3A95-4C6C-9DB2-3A16F628D50B}" destId="{9938F763-85A9-4292-9D8E-FD74F8AE2950}" srcOrd="1" destOrd="0" presId="urn:microsoft.com/office/officeart/2005/8/layout/orgChart1"/>
    <dgm:cxn modelId="{3139CC39-35F9-430F-BB8F-B4B5FB07EC9B}" type="presOf" srcId="{3909E737-BB37-429F-8FB7-1FBF503E1E6F}" destId="{04269689-DD06-408E-9EB1-7B1D9358719B}" srcOrd="0" destOrd="0" presId="urn:microsoft.com/office/officeart/2005/8/layout/orgChart1"/>
    <dgm:cxn modelId="{29283DE9-C72F-4E6D-9CED-74D7340C0E96}" type="presOf" srcId="{F7D2D8DB-8415-404C-8AED-5D4CAB37F93F}" destId="{7C68AC09-D5E9-48AE-808A-619187E0FCB1}" srcOrd="1" destOrd="0" presId="urn:microsoft.com/office/officeart/2005/8/layout/orgChart1"/>
    <dgm:cxn modelId="{5D285B64-4C9D-45BB-9A99-D055370E9624}" type="presOf" srcId="{7A729A79-FD95-45BA-8EBD-7F73C9BB59B3}" destId="{7200C9B3-4A5B-4BB1-BE72-24C5A1EC7B22}" srcOrd="0" destOrd="0" presId="urn:microsoft.com/office/officeart/2005/8/layout/orgChart1"/>
    <dgm:cxn modelId="{D0CF068A-1CDD-4717-82DB-2A7CC238AD08}" type="presOf" srcId="{008E571A-E9D5-4858-BED4-392942CCF0FA}" destId="{DDA3F792-84CF-42FD-9752-953932AF2237}" srcOrd="0" destOrd="0" presId="urn:microsoft.com/office/officeart/2005/8/layout/orgChart1"/>
    <dgm:cxn modelId="{5F52EE1C-4D43-45DB-87E7-6F1598EC6B65}" type="presOf" srcId="{5F498DF8-E265-44C1-8AB4-1055C64ECCDD}" destId="{774DE203-9764-4E32-943C-941455A93977}" srcOrd="1" destOrd="0" presId="urn:microsoft.com/office/officeart/2005/8/layout/orgChart1"/>
    <dgm:cxn modelId="{7B2CF49B-59FD-4E98-AB27-A4D3E757C720}" type="presOf" srcId="{8FD1F032-51AA-4940-935D-DE151295A588}" destId="{8C750AA0-5146-400F-BE80-B7FDCBAAE0C8}" srcOrd="0" destOrd="0" presId="urn:microsoft.com/office/officeart/2005/8/layout/orgChart1"/>
    <dgm:cxn modelId="{85DFD374-7000-4C6D-9A32-FD70BD8B7D37}" type="presOf" srcId="{C4848B15-AFCF-4A85-B6F2-3DADAA4D8A1A}" destId="{584328CC-2C26-4EE7-8623-8925ED5EB4FD}" srcOrd="0" destOrd="0" presId="urn:microsoft.com/office/officeart/2005/8/layout/orgChart1"/>
    <dgm:cxn modelId="{3B385BFF-EF2E-4010-87CB-BE7E9E2ED094}" type="presOf" srcId="{3E38F10F-2EB1-46B4-AB9E-B5E51AC74AE0}" destId="{4597457F-86E5-42EE-84E5-989E913C84AF}" srcOrd="0" destOrd="0" presId="urn:microsoft.com/office/officeart/2005/8/layout/orgChart1"/>
    <dgm:cxn modelId="{6FA6CEAB-6FDD-40C9-A805-22E6885E7A8C}" type="presOf" srcId="{B6E99764-B015-44CF-B943-8BB8828DE95D}" destId="{3339BFCB-3725-4BE8-8B46-052A12A56273}" srcOrd="1" destOrd="0" presId="urn:microsoft.com/office/officeart/2005/8/layout/orgChart1"/>
    <dgm:cxn modelId="{7E328BA7-E9AB-4E86-8546-AB7683D577C2}" srcId="{1E2E10E2-8146-4DFF-BAB3-060994E14E2D}" destId="{C94B1528-48C3-4886-A4F3-483E4A0CD35E}" srcOrd="3" destOrd="0" parTransId="{1DA7C8A6-6294-461C-B58E-019224F635A9}" sibTransId="{70D5A411-0350-41E6-8B2A-1CD5A4BD45D8}"/>
    <dgm:cxn modelId="{092CB17C-A675-4B66-B6DC-8C0EBFE0DFFD}" type="presOf" srcId="{326E8B62-3A95-4C6C-9DB2-3A16F628D50B}" destId="{DDA9B924-7299-42B4-9977-07829DA2A4F7}" srcOrd="0" destOrd="0" presId="urn:microsoft.com/office/officeart/2005/8/layout/orgChart1"/>
    <dgm:cxn modelId="{A2080DC0-B6A4-4D87-9704-135084024E65}" type="presOf" srcId="{55570F9C-C5D0-4031-8895-AC2CB9F9B49C}" destId="{AEBF8E44-6DD5-48C0-BEE5-F2C39F90A717}" srcOrd="0" destOrd="0" presId="urn:microsoft.com/office/officeart/2005/8/layout/orgChart1"/>
    <dgm:cxn modelId="{20C6FAFD-B4B2-4164-BD11-F0B95CDB48C6}" type="presOf" srcId="{C8AC844C-6587-41E6-A310-989679CEC3CD}" destId="{431B91C0-67BF-4636-9A0F-A0E54357A63F}" srcOrd="0" destOrd="0" presId="urn:microsoft.com/office/officeart/2005/8/layout/orgChart1"/>
    <dgm:cxn modelId="{2B74DDD8-F7BC-4E33-AECE-57D4E68D2E39}" type="presOf" srcId="{18FCE401-351D-4AA0-921D-BA5A344EFD46}" destId="{D1939C0A-2D4A-41BD-8EC9-2F6AB0EE2F7C}" srcOrd="0" destOrd="0" presId="urn:microsoft.com/office/officeart/2005/8/layout/orgChart1"/>
    <dgm:cxn modelId="{1A4F2565-25B5-4977-A774-ECB04B231189}" type="presParOf" srcId="{86A6EDE5-ADED-4DA0-83DC-48625BBE70AF}" destId="{17DD0AC8-240C-4EF1-819E-38AA410F09D4}" srcOrd="0" destOrd="0" presId="urn:microsoft.com/office/officeart/2005/8/layout/orgChart1"/>
    <dgm:cxn modelId="{0D2D4754-7A7A-4183-8C4B-04E3F10F7154}" type="presParOf" srcId="{17DD0AC8-240C-4EF1-819E-38AA410F09D4}" destId="{698409F7-6B7B-4C6B-8A3B-3B63C71DFBAC}" srcOrd="0" destOrd="0" presId="urn:microsoft.com/office/officeart/2005/8/layout/orgChart1"/>
    <dgm:cxn modelId="{51F99A09-8DC7-4B34-BF67-1EA146C8AB6C}" type="presParOf" srcId="{698409F7-6B7B-4C6B-8A3B-3B63C71DFBAC}" destId="{04269689-DD06-408E-9EB1-7B1D9358719B}" srcOrd="0" destOrd="0" presId="urn:microsoft.com/office/officeart/2005/8/layout/orgChart1"/>
    <dgm:cxn modelId="{CC650005-2EDA-4826-A609-8E977FE3432E}" type="presParOf" srcId="{698409F7-6B7B-4C6B-8A3B-3B63C71DFBAC}" destId="{1D2ADDB3-A47C-4EEB-810B-FB0F36BE5A90}" srcOrd="1" destOrd="0" presId="urn:microsoft.com/office/officeart/2005/8/layout/orgChart1"/>
    <dgm:cxn modelId="{6175DE2C-22AA-4A39-A461-BC0F01EDE80F}" type="presParOf" srcId="{17DD0AC8-240C-4EF1-819E-38AA410F09D4}" destId="{2F9639D9-8FFE-4B1C-88F6-91835CFB5BE5}" srcOrd="1" destOrd="0" presId="urn:microsoft.com/office/officeart/2005/8/layout/orgChart1"/>
    <dgm:cxn modelId="{52C455B7-13BA-44DE-B451-04D33138C39B}" type="presParOf" srcId="{2F9639D9-8FFE-4B1C-88F6-91835CFB5BE5}" destId="{F1BFE307-7206-48AB-BEB0-B26581DE16FE}" srcOrd="0" destOrd="0" presId="urn:microsoft.com/office/officeart/2005/8/layout/orgChart1"/>
    <dgm:cxn modelId="{55C62F9F-D35E-4930-80D0-A51453647053}" type="presParOf" srcId="{2F9639D9-8FFE-4B1C-88F6-91835CFB5BE5}" destId="{377F4BFF-344A-4F8A-B68E-02464026174B}" srcOrd="1" destOrd="0" presId="urn:microsoft.com/office/officeart/2005/8/layout/orgChart1"/>
    <dgm:cxn modelId="{0D7F461D-89C5-4E20-8488-A6DEA8B5D5D1}" type="presParOf" srcId="{377F4BFF-344A-4F8A-B68E-02464026174B}" destId="{12A0CF46-BCB4-4022-97E3-43FC58DD0493}" srcOrd="0" destOrd="0" presId="urn:microsoft.com/office/officeart/2005/8/layout/orgChart1"/>
    <dgm:cxn modelId="{AFF0B741-5394-44B9-9C82-3FADE20340E1}" type="presParOf" srcId="{12A0CF46-BCB4-4022-97E3-43FC58DD0493}" destId="{43148F07-FD0C-4524-BF96-96C4216F0A09}" srcOrd="0" destOrd="0" presId="urn:microsoft.com/office/officeart/2005/8/layout/orgChart1"/>
    <dgm:cxn modelId="{F32DF8BB-D325-461B-A056-D8E713991F1C}" type="presParOf" srcId="{12A0CF46-BCB4-4022-97E3-43FC58DD0493}" destId="{7C68AC09-D5E9-48AE-808A-619187E0FCB1}" srcOrd="1" destOrd="0" presId="urn:microsoft.com/office/officeart/2005/8/layout/orgChart1"/>
    <dgm:cxn modelId="{6586AF4C-F487-41BE-98BC-F9A2F8A54E0D}" type="presParOf" srcId="{377F4BFF-344A-4F8A-B68E-02464026174B}" destId="{FF453883-8E44-41F0-BE09-BE1256EA73D7}" srcOrd="1" destOrd="0" presId="urn:microsoft.com/office/officeart/2005/8/layout/orgChart1"/>
    <dgm:cxn modelId="{7978CC1E-E00E-40FF-B117-8B28953C66F3}" type="presParOf" srcId="{FF453883-8E44-41F0-BE09-BE1256EA73D7}" destId="{700ECBC8-FFE4-4367-8328-04570A4CCB16}" srcOrd="0" destOrd="0" presId="urn:microsoft.com/office/officeart/2005/8/layout/orgChart1"/>
    <dgm:cxn modelId="{24BBE613-8EBC-4A31-A9DE-15D5DFD9B515}" type="presParOf" srcId="{FF453883-8E44-41F0-BE09-BE1256EA73D7}" destId="{79A4A786-8C13-41A1-821F-C82FCEE55365}" srcOrd="1" destOrd="0" presId="urn:microsoft.com/office/officeart/2005/8/layout/orgChart1"/>
    <dgm:cxn modelId="{A52575E6-96FE-49E5-9D33-6668ED2AC989}" type="presParOf" srcId="{79A4A786-8C13-41A1-821F-C82FCEE55365}" destId="{4FB76E80-7B80-4CC5-8A30-242C571C249F}" srcOrd="0" destOrd="0" presId="urn:microsoft.com/office/officeart/2005/8/layout/orgChart1"/>
    <dgm:cxn modelId="{8BEFD66A-4F02-4CDE-BA1B-C956BC17D521}" type="presParOf" srcId="{4FB76E80-7B80-4CC5-8A30-242C571C249F}" destId="{FF0D26D0-CFCB-48F8-BB32-1620A3C88D4D}" srcOrd="0" destOrd="0" presId="urn:microsoft.com/office/officeart/2005/8/layout/orgChart1"/>
    <dgm:cxn modelId="{6BFEC647-34C2-4593-989B-3DEF7683E377}" type="presParOf" srcId="{4FB76E80-7B80-4CC5-8A30-242C571C249F}" destId="{7FC86233-81DB-45CF-8252-0F12D7DBF3C5}" srcOrd="1" destOrd="0" presId="urn:microsoft.com/office/officeart/2005/8/layout/orgChart1"/>
    <dgm:cxn modelId="{D11EE862-51F1-4999-9568-9AB0C8D44E4C}" type="presParOf" srcId="{79A4A786-8C13-41A1-821F-C82FCEE55365}" destId="{2ED1C6F8-DFA4-4AAC-91E5-70A970D5EC54}" srcOrd="1" destOrd="0" presId="urn:microsoft.com/office/officeart/2005/8/layout/orgChart1"/>
    <dgm:cxn modelId="{669BE9D8-8608-4A05-869F-E7DA7B908E68}" type="presParOf" srcId="{2ED1C6F8-DFA4-4AAC-91E5-70A970D5EC54}" destId="{72D9DCDF-2A8B-42B3-96FE-50F9490236DF}" srcOrd="0" destOrd="0" presId="urn:microsoft.com/office/officeart/2005/8/layout/orgChart1"/>
    <dgm:cxn modelId="{AA3293A1-9D9C-453B-897C-370D340F1962}" type="presParOf" srcId="{2ED1C6F8-DFA4-4AAC-91E5-70A970D5EC54}" destId="{F85ED2FE-C257-44B4-8C9D-643DD5F659AC}" srcOrd="1" destOrd="0" presId="urn:microsoft.com/office/officeart/2005/8/layout/orgChart1"/>
    <dgm:cxn modelId="{5687443F-EBF8-4EB9-905C-5856C18E68DF}" type="presParOf" srcId="{F85ED2FE-C257-44B4-8C9D-643DD5F659AC}" destId="{2131D33E-793B-419F-99F0-1E79D87E64FD}" srcOrd="0" destOrd="0" presId="urn:microsoft.com/office/officeart/2005/8/layout/orgChart1"/>
    <dgm:cxn modelId="{093DA9D3-C8B0-4918-89F7-8380B51EE0D4}" type="presParOf" srcId="{2131D33E-793B-419F-99F0-1E79D87E64FD}" destId="{DDA9B924-7299-42B4-9977-07829DA2A4F7}" srcOrd="0" destOrd="0" presId="urn:microsoft.com/office/officeart/2005/8/layout/orgChart1"/>
    <dgm:cxn modelId="{8459E1A9-695E-40F8-B1EB-C5FBA028F0C5}" type="presParOf" srcId="{2131D33E-793B-419F-99F0-1E79D87E64FD}" destId="{9938F763-85A9-4292-9D8E-FD74F8AE2950}" srcOrd="1" destOrd="0" presId="urn:microsoft.com/office/officeart/2005/8/layout/orgChart1"/>
    <dgm:cxn modelId="{424B0B15-ED02-48CC-9F71-DF7B12FF881F}" type="presParOf" srcId="{F85ED2FE-C257-44B4-8C9D-643DD5F659AC}" destId="{5CD7B1A5-7E51-4446-B60B-417F0F43F69D}" srcOrd="1" destOrd="0" presId="urn:microsoft.com/office/officeart/2005/8/layout/orgChart1"/>
    <dgm:cxn modelId="{F69B4798-1C57-4E5B-8FFE-FB714D8B610B}" type="presParOf" srcId="{F85ED2FE-C257-44B4-8C9D-643DD5F659AC}" destId="{AA5E1FC8-6F6B-4336-A27F-783DE1A22BA0}" srcOrd="2" destOrd="0" presId="urn:microsoft.com/office/officeart/2005/8/layout/orgChart1"/>
    <dgm:cxn modelId="{44297F0F-BCE2-459C-82B3-15BB08BA3E38}" type="presParOf" srcId="{79A4A786-8C13-41A1-821F-C82FCEE55365}" destId="{FE52BDB2-D1CB-46C5-BEA6-EDC2877F9F3A}" srcOrd="2" destOrd="0" presId="urn:microsoft.com/office/officeart/2005/8/layout/orgChart1"/>
    <dgm:cxn modelId="{2F309CDC-86EC-45DF-8C84-E285D6997132}" type="presParOf" srcId="{377F4BFF-344A-4F8A-B68E-02464026174B}" destId="{489E60A8-B3CF-4EF3-A2B8-EDA62C492C4D}" srcOrd="2" destOrd="0" presId="urn:microsoft.com/office/officeart/2005/8/layout/orgChart1"/>
    <dgm:cxn modelId="{C6F8A810-439D-4765-ADA7-EF71D632452C}" type="presParOf" srcId="{2F9639D9-8FFE-4B1C-88F6-91835CFB5BE5}" destId="{33B9F495-64FA-4A83-A1AC-39005FA2AE9D}" srcOrd="2" destOrd="0" presId="urn:microsoft.com/office/officeart/2005/8/layout/orgChart1"/>
    <dgm:cxn modelId="{209C62F8-BE12-4159-902B-DD0F8747D314}" type="presParOf" srcId="{2F9639D9-8FFE-4B1C-88F6-91835CFB5BE5}" destId="{99DD283E-3253-490A-BF0D-DF6C33BB6116}" srcOrd="3" destOrd="0" presId="urn:microsoft.com/office/officeart/2005/8/layout/orgChart1"/>
    <dgm:cxn modelId="{3FBF8E75-6989-4982-B86C-E7603FCCA496}" type="presParOf" srcId="{99DD283E-3253-490A-BF0D-DF6C33BB6116}" destId="{36110D08-0974-4AA2-A83A-D61AA7B5E351}" srcOrd="0" destOrd="0" presId="urn:microsoft.com/office/officeart/2005/8/layout/orgChart1"/>
    <dgm:cxn modelId="{30B62AD0-8AB0-4BBC-B880-7DB3EC360FD4}" type="presParOf" srcId="{36110D08-0974-4AA2-A83A-D61AA7B5E351}" destId="{61BAC0D5-D24D-42CD-8380-3F23C7D68A3C}" srcOrd="0" destOrd="0" presId="urn:microsoft.com/office/officeart/2005/8/layout/orgChart1"/>
    <dgm:cxn modelId="{C91DDBE5-695B-4E5E-B71E-E1CC22957CAA}" type="presParOf" srcId="{36110D08-0974-4AA2-A83A-D61AA7B5E351}" destId="{81600130-1994-4287-AA48-B74B4B0B48C1}" srcOrd="1" destOrd="0" presId="urn:microsoft.com/office/officeart/2005/8/layout/orgChart1"/>
    <dgm:cxn modelId="{12FB36E2-2F91-452F-B081-A3BA207AE704}" type="presParOf" srcId="{99DD283E-3253-490A-BF0D-DF6C33BB6116}" destId="{AD885AED-4DDD-4F50-8D83-4324FF05529C}" srcOrd="1" destOrd="0" presId="urn:microsoft.com/office/officeart/2005/8/layout/orgChart1"/>
    <dgm:cxn modelId="{BA69CA8F-52CF-4AB6-9E7D-2CB3F950B562}" type="presParOf" srcId="{AD885AED-4DDD-4F50-8D83-4324FF05529C}" destId="{421B476D-22AC-4DB0-AAF9-85943B119886}" srcOrd="0" destOrd="0" presId="urn:microsoft.com/office/officeart/2005/8/layout/orgChart1"/>
    <dgm:cxn modelId="{EF9605DC-C072-42AB-A78D-326FF1D7B81D}" type="presParOf" srcId="{AD885AED-4DDD-4F50-8D83-4324FF05529C}" destId="{CEA52CA1-E6C5-45A7-AAD2-4DA81F34B1B6}" srcOrd="1" destOrd="0" presId="urn:microsoft.com/office/officeart/2005/8/layout/orgChart1"/>
    <dgm:cxn modelId="{F70208EC-6E4D-4D98-9783-48307D277205}" type="presParOf" srcId="{CEA52CA1-E6C5-45A7-AAD2-4DA81F34B1B6}" destId="{8EFCBDFA-7DC5-45E3-B69E-B68170F623B0}" srcOrd="0" destOrd="0" presId="urn:microsoft.com/office/officeart/2005/8/layout/orgChart1"/>
    <dgm:cxn modelId="{00317712-5112-4815-A56D-B27FFC86C850}" type="presParOf" srcId="{8EFCBDFA-7DC5-45E3-B69E-B68170F623B0}" destId="{506E3BD7-8878-47B6-ACA1-557095C78E64}" srcOrd="0" destOrd="0" presId="urn:microsoft.com/office/officeart/2005/8/layout/orgChart1"/>
    <dgm:cxn modelId="{14B831BF-C1D5-4389-9F3F-3E45B0A287BF}" type="presParOf" srcId="{8EFCBDFA-7DC5-45E3-B69E-B68170F623B0}" destId="{AD80A053-E2BC-4244-8F0B-3F59BBBC291C}" srcOrd="1" destOrd="0" presId="urn:microsoft.com/office/officeart/2005/8/layout/orgChart1"/>
    <dgm:cxn modelId="{FEE07F66-BC62-4CF3-A553-0B063E5A6EFB}" type="presParOf" srcId="{CEA52CA1-E6C5-45A7-AAD2-4DA81F34B1B6}" destId="{93520537-7146-4502-8359-4224B90E9CC8}" srcOrd="1" destOrd="0" presId="urn:microsoft.com/office/officeart/2005/8/layout/orgChart1"/>
    <dgm:cxn modelId="{6B4C0754-68CC-4BFA-9674-79EDB1CCF53C}" type="presParOf" srcId="{93520537-7146-4502-8359-4224B90E9CC8}" destId="{C7805A2F-567C-42D6-AB8D-2AF52DFCC1EE}" srcOrd="0" destOrd="0" presId="urn:microsoft.com/office/officeart/2005/8/layout/orgChart1"/>
    <dgm:cxn modelId="{EB31EE7C-0B2C-4197-86E3-B13866976A99}" type="presParOf" srcId="{93520537-7146-4502-8359-4224B90E9CC8}" destId="{92723D82-3412-46E1-A8AA-7D68104B10A3}" srcOrd="1" destOrd="0" presId="urn:microsoft.com/office/officeart/2005/8/layout/orgChart1"/>
    <dgm:cxn modelId="{0D74ECB0-13C4-451D-98C9-EA146EF079B1}" type="presParOf" srcId="{92723D82-3412-46E1-A8AA-7D68104B10A3}" destId="{731E13AB-5BD8-4BE3-93EE-700A059E81D8}" srcOrd="0" destOrd="0" presId="urn:microsoft.com/office/officeart/2005/8/layout/orgChart1"/>
    <dgm:cxn modelId="{F6187037-B7F7-42CF-9201-C998F6A0321B}" type="presParOf" srcId="{731E13AB-5BD8-4BE3-93EE-700A059E81D8}" destId="{CF347618-B24F-4CF8-AEDA-803690872EA5}" srcOrd="0" destOrd="0" presId="urn:microsoft.com/office/officeart/2005/8/layout/orgChart1"/>
    <dgm:cxn modelId="{A79B2170-79B2-4C64-B483-6429CC0E2D11}" type="presParOf" srcId="{731E13AB-5BD8-4BE3-93EE-700A059E81D8}" destId="{1A2B7DF1-2CC1-4920-8F41-850F75C07C8C}" srcOrd="1" destOrd="0" presId="urn:microsoft.com/office/officeart/2005/8/layout/orgChart1"/>
    <dgm:cxn modelId="{B981FFA8-751E-42AB-83DE-CAC3AD895069}" type="presParOf" srcId="{92723D82-3412-46E1-A8AA-7D68104B10A3}" destId="{C108F845-A6C7-4450-A66E-76E09707F18D}" srcOrd="1" destOrd="0" presId="urn:microsoft.com/office/officeart/2005/8/layout/orgChart1"/>
    <dgm:cxn modelId="{9A62AD7E-356A-4B72-803E-C9A423F5E244}" type="presParOf" srcId="{92723D82-3412-46E1-A8AA-7D68104B10A3}" destId="{20DC5B6C-CFA8-4CF7-AE9C-D722333FDB67}" srcOrd="2" destOrd="0" presId="urn:microsoft.com/office/officeart/2005/8/layout/orgChart1"/>
    <dgm:cxn modelId="{85BD674D-C4F7-45B7-9BE8-8A711FB2D3EE}" type="presParOf" srcId="{93520537-7146-4502-8359-4224B90E9CC8}" destId="{D87F7DEF-D3D2-43D3-87D7-6C65A930EB12}" srcOrd="2" destOrd="0" presId="urn:microsoft.com/office/officeart/2005/8/layout/orgChart1"/>
    <dgm:cxn modelId="{6117CE43-2BDD-4D31-B9CD-F86C41A10443}" type="presParOf" srcId="{93520537-7146-4502-8359-4224B90E9CC8}" destId="{282A4FA5-7121-4463-8D5A-957EE5628287}" srcOrd="3" destOrd="0" presId="urn:microsoft.com/office/officeart/2005/8/layout/orgChart1"/>
    <dgm:cxn modelId="{101AE7AE-4925-49C0-B400-E3A3B74A0467}" type="presParOf" srcId="{282A4FA5-7121-4463-8D5A-957EE5628287}" destId="{77124A03-F284-4D35-90F6-C1EF3C15A538}" srcOrd="0" destOrd="0" presId="urn:microsoft.com/office/officeart/2005/8/layout/orgChart1"/>
    <dgm:cxn modelId="{31A2BE22-E083-4480-BB3A-26987700782F}" type="presParOf" srcId="{77124A03-F284-4D35-90F6-C1EF3C15A538}" destId="{E6AF69BD-9F50-447E-81A5-7560E64572F7}" srcOrd="0" destOrd="0" presId="urn:microsoft.com/office/officeart/2005/8/layout/orgChart1"/>
    <dgm:cxn modelId="{2DA8E970-12EB-476E-8646-21E1E4B67BEC}" type="presParOf" srcId="{77124A03-F284-4D35-90F6-C1EF3C15A538}" destId="{FE7094A9-F2E9-4E90-8CB6-74AAB3829126}" srcOrd="1" destOrd="0" presId="urn:microsoft.com/office/officeart/2005/8/layout/orgChart1"/>
    <dgm:cxn modelId="{A2362387-A3BA-4984-9FBD-7B96348956B0}" type="presParOf" srcId="{282A4FA5-7121-4463-8D5A-957EE5628287}" destId="{6C0BC2A3-513F-490F-BAE0-13DE6ECEA431}" srcOrd="1" destOrd="0" presId="urn:microsoft.com/office/officeart/2005/8/layout/orgChart1"/>
    <dgm:cxn modelId="{41F5297A-101C-4B7A-AE4E-B940561309B5}" type="presParOf" srcId="{282A4FA5-7121-4463-8D5A-957EE5628287}" destId="{7CCC0714-81AF-4546-A2DB-8BA1741B8010}" srcOrd="2" destOrd="0" presId="urn:microsoft.com/office/officeart/2005/8/layout/orgChart1"/>
    <dgm:cxn modelId="{99BBE7AF-3019-4A20-B4B0-1DE814C047FB}" type="presParOf" srcId="{93520537-7146-4502-8359-4224B90E9CC8}" destId="{408FD886-DDFB-44A4-BF0C-35C9839A4571}" srcOrd="4" destOrd="0" presId="urn:microsoft.com/office/officeart/2005/8/layout/orgChart1"/>
    <dgm:cxn modelId="{90C266A5-271B-4E14-9587-1DEEF1C73D02}" type="presParOf" srcId="{93520537-7146-4502-8359-4224B90E9CC8}" destId="{B1C34671-B00C-4AD0-8D87-B2799262BD8F}" srcOrd="5" destOrd="0" presId="urn:microsoft.com/office/officeart/2005/8/layout/orgChart1"/>
    <dgm:cxn modelId="{1B568E07-407A-48D5-BCB4-34B9ADE5C897}" type="presParOf" srcId="{B1C34671-B00C-4AD0-8D87-B2799262BD8F}" destId="{E3BB1A37-3F0E-4D08-B94D-0AFA8E0993DE}" srcOrd="0" destOrd="0" presId="urn:microsoft.com/office/officeart/2005/8/layout/orgChart1"/>
    <dgm:cxn modelId="{80EB2659-C457-48E9-A672-3993412734D2}" type="presParOf" srcId="{E3BB1A37-3F0E-4D08-B94D-0AFA8E0993DE}" destId="{5BFAA794-E05A-409F-919B-C95F5F71391E}" srcOrd="0" destOrd="0" presId="urn:microsoft.com/office/officeart/2005/8/layout/orgChart1"/>
    <dgm:cxn modelId="{54800628-3FF4-4E78-A651-6B768DECBC0A}" type="presParOf" srcId="{E3BB1A37-3F0E-4D08-B94D-0AFA8E0993DE}" destId="{C1BF9DC9-E7E8-4EC0-BA8F-C0CAC5F3A5DD}" srcOrd="1" destOrd="0" presId="urn:microsoft.com/office/officeart/2005/8/layout/orgChart1"/>
    <dgm:cxn modelId="{4DF06F3F-AF5B-4D9E-A168-6917255E8522}" type="presParOf" srcId="{B1C34671-B00C-4AD0-8D87-B2799262BD8F}" destId="{EFDF051A-BB5C-4ECF-90D4-84AAF73D40B5}" srcOrd="1" destOrd="0" presId="urn:microsoft.com/office/officeart/2005/8/layout/orgChart1"/>
    <dgm:cxn modelId="{F8DEC1B0-460B-4B09-A023-A9FDCC20CA61}" type="presParOf" srcId="{B1C34671-B00C-4AD0-8D87-B2799262BD8F}" destId="{A005D47C-A4A4-46EE-8316-1BBFF3C70F03}" srcOrd="2" destOrd="0" presId="urn:microsoft.com/office/officeart/2005/8/layout/orgChart1"/>
    <dgm:cxn modelId="{8D0F3E49-687A-429D-9611-72B7F6B8633A}" type="presParOf" srcId="{93520537-7146-4502-8359-4224B90E9CC8}" destId="{51EB6F7F-0672-4DB2-9F9C-9513F849DFCA}" srcOrd="6" destOrd="0" presId="urn:microsoft.com/office/officeart/2005/8/layout/orgChart1"/>
    <dgm:cxn modelId="{2BF8F605-417C-4662-BC7B-97AA93F57A1D}" type="presParOf" srcId="{93520537-7146-4502-8359-4224B90E9CC8}" destId="{4B1AAE3F-4094-4F48-988D-5D6DBC92CF53}" srcOrd="7" destOrd="0" presId="urn:microsoft.com/office/officeart/2005/8/layout/orgChart1"/>
    <dgm:cxn modelId="{39C2ED1E-2E2D-4A89-BA09-AEB7918CC76F}" type="presParOf" srcId="{4B1AAE3F-4094-4F48-988D-5D6DBC92CF53}" destId="{467F46F3-C119-4E38-9BEC-8AEF955C57EE}" srcOrd="0" destOrd="0" presId="urn:microsoft.com/office/officeart/2005/8/layout/orgChart1"/>
    <dgm:cxn modelId="{7874DF33-66D6-44F4-ADFA-7BC72AE54262}" type="presParOf" srcId="{467F46F3-C119-4E38-9BEC-8AEF955C57EE}" destId="{D936626B-EBF7-441E-ADCB-401D236C1BDE}" srcOrd="0" destOrd="0" presId="urn:microsoft.com/office/officeart/2005/8/layout/orgChart1"/>
    <dgm:cxn modelId="{FC156FAE-F28E-4960-8003-061D991D2DFE}" type="presParOf" srcId="{467F46F3-C119-4E38-9BEC-8AEF955C57EE}" destId="{B3B41EAC-1B8F-438C-B65B-ADCCE86CD4B2}" srcOrd="1" destOrd="0" presId="urn:microsoft.com/office/officeart/2005/8/layout/orgChart1"/>
    <dgm:cxn modelId="{11773229-C2C0-4E1D-B732-1E42C877422D}" type="presParOf" srcId="{4B1AAE3F-4094-4F48-988D-5D6DBC92CF53}" destId="{3347B89E-B03A-4C86-8B67-482501AB0C50}" srcOrd="1" destOrd="0" presId="urn:microsoft.com/office/officeart/2005/8/layout/orgChart1"/>
    <dgm:cxn modelId="{71D3C861-9D65-4EF4-8B7C-E826DEFD51CE}" type="presParOf" srcId="{4B1AAE3F-4094-4F48-988D-5D6DBC92CF53}" destId="{5C6758F8-8F74-4261-945B-7E01B60F62FA}" srcOrd="2" destOrd="0" presId="urn:microsoft.com/office/officeart/2005/8/layout/orgChart1"/>
    <dgm:cxn modelId="{B740F02B-1370-4E06-9ECC-A314D27DC10E}" type="presParOf" srcId="{CEA52CA1-E6C5-45A7-AAD2-4DA81F34B1B6}" destId="{4014678A-4AA8-47AE-9460-5BB66176EC8E}" srcOrd="2" destOrd="0" presId="urn:microsoft.com/office/officeart/2005/8/layout/orgChart1"/>
    <dgm:cxn modelId="{491574BC-24C8-40E9-A165-9D8F31A188E2}" type="presParOf" srcId="{AD885AED-4DDD-4F50-8D83-4324FF05529C}" destId="{4A00621A-B768-4EB9-8C04-05C79D47DAB8}" srcOrd="2" destOrd="0" presId="urn:microsoft.com/office/officeart/2005/8/layout/orgChart1"/>
    <dgm:cxn modelId="{706099DC-0A6B-42E1-AE6F-67B456BD45CA}" type="presParOf" srcId="{AD885AED-4DDD-4F50-8D83-4324FF05529C}" destId="{1F5C2805-DF0D-4833-BC5E-D9D4CE80132A}" srcOrd="3" destOrd="0" presId="urn:microsoft.com/office/officeart/2005/8/layout/orgChart1"/>
    <dgm:cxn modelId="{ABBC6D9B-96BB-4ACD-B60A-804A9889E771}" type="presParOf" srcId="{1F5C2805-DF0D-4833-BC5E-D9D4CE80132A}" destId="{B250F2A2-8AD6-42A0-B942-105F7E864E9A}" srcOrd="0" destOrd="0" presId="urn:microsoft.com/office/officeart/2005/8/layout/orgChart1"/>
    <dgm:cxn modelId="{D72D202F-5E62-4254-A0D6-9F32125A95C4}" type="presParOf" srcId="{B250F2A2-8AD6-42A0-B942-105F7E864E9A}" destId="{349DD15F-2A39-4942-928B-24CA1AF33C2E}" srcOrd="0" destOrd="0" presId="urn:microsoft.com/office/officeart/2005/8/layout/orgChart1"/>
    <dgm:cxn modelId="{DFC6DC1D-DA20-4C10-84F9-1C9E0791FC9F}" type="presParOf" srcId="{B250F2A2-8AD6-42A0-B942-105F7E864E9A}" destId="{3339BFCB-3725-4BE8-8B46-052A12A56273}" srcOrd="1" destOrd="0" presId="urn:microsoft.com/office/officeart/2005/8/layout/orgChart1"/>
    <dgm:cxn modelId="{B53528E0-7661-4734-A661-52AA64F9AF41}" type="presParOf" srcId="{1F5C2805-DF0D-4833-BC5E-D9D4CE80132A}" destId="{5BB525D5-9DCB-4FBE-BD3B-B04B0BC43C44}" srcOrd="1" destOrd="0" presId="urn:microsoft.com/office/officeart/2005/8/layout/orgChart1"/>
    <dgm:cxn modelId="{EA377F10-3ED2-4ABC-9D47-7EFE90AE4E72}" type="presParOf" srcId="{5BB525D5-9DCB-4FBE-BD3B-B04B0BC43C44}" destId="{3265AD4A-5B7D-4754-8935-368A4B1BB954}" srcOrd="0" destOrd="0" presId="urn:microsoft.com/office/officeart/2005/8/layout/orgChart1"/>
    <dgm:cxn modelId="{8C790DCD-0687-4FE2-836C-95CAFB514EE6}" type="presParOf" srcId="{5BB525D5-9DCB-4FBE-BD3B-B04B0BC43C44}" destId="{A69FDA71-1461-4DAF-AE1E-8DAEFCF503AA}" srcOrd="1" destOrd="0" presId="urn:microsoft.com/office/officeart/2005/8/layout/orgChart1"/>
    <dgm:cxn modelId="{63DF53D3-39A5-4AC9-8888-13B1539250D4}" type="presParOf" srcId="{A69FDA71-1461-4DAF-AE1E-8DAEFCF503AA}" destId="{3673AE33-A516-4537-8241-1A72F29714A8}" srcOrd="0" destOrd="0" presId="urn:microsoft.com/office/officeart/2005/8/layout/orgChart1"/>
    <dgm:cxn modelId="{2A78F86F-C207-4732-A9F2-2BD0A5F595CF}" type="presParOf" srcId="{3673AE33-A516-4537-8241-1A72F29714A8}" destId="{DD59321C-5AFC-47B2-A687-59CBDCD9078C}" srcOrd="0" destOrd="0" presId="urn:microsoft.com/office/officeart/2005/8/layout/orgChart1"/>
    <dgm:cxn modelId="{FA348BA4-E5EB-4451-9E58-20E88BFAE4E7}" type="presParOf" srcId="{3673AE33-A516-4537-8241-1A72F29714A8}" destId="{76BDC9B7-7227-43F4-81C5-57B238E0F5A8}" srcOrd="1" destOrd="0" presId="urn:microsoft.com/office/officeart/2005/8/layout/orgChart1"/>
    <dgm:cxn modelId="{ADAE7440-D5FE-4AB2-989E-E3E78878B228}" type="presParOf" srcId="{A69FDA71-1461-4DAF-AE1E-8DAEFCF503AA}" destId="{0FCBE027-602D-410D-8AE2-3BF7D11C457D}" srcOrd="1" destOrd="0" presId="urn:microsoft.com/office/officeart/2005/8/layout/orgChart1"/>
    <dgm:cxn modelId="{6BCECD13-9D8D-4963-8BEE-41EE4E66B207}" type="presParOf" srcId="{A69FDA71-1461-4DAF-AE1E-8DAEFCF503AA}" destId="{1F525E8A-6E11-44D2-9A77-A41882A4D527}" srcOrd="2" destOrd="0" presId="urn:microsoft.com/office/officeart/2005/8/layout/orgChart1"/>
    <dgm:cxn modelId="{CB89CF17-333B-4776-A9C5-D493E276E6A7}" type="presParOf" srcId="{5BB525D5-9DCB-4FBE-BD3B-B04B0BC43C44}" destId="{DDA3F792-84CF-42FD-9752-953932AF2237}" srcOrd="2" destOrd="0" presId="urn:microsoft.com/office/officeart/2005/8/layout/orgChart1"/>
    <dgm:cxn modelId="{46FEF7ED-06D5-4607-B28D-87095B08B2D5}" type="presParOf" srcId="{5BB525D5-9DCB-4FBE-BD3B-B04B0BC43C44}" destId="{56DC2D44-F34A-4629-BB6A-6D7D7630FC83}" srcOrd="3" destOrd="0" presId="urn:microsoft.com/office/officeart/2005/8/layout/orgChart1"/>
    <dgm:cxn modelId="{72EFA5F1-19EA-4157-B958-DB9BAB0CCD3A}" type="presParOf" srcId="{56DC2D44-F34A-4629-BB6A-6D7D7630FC83}" destId="{54386E2A-380F-47D8-924D-018220925F13}" srcOrd="0" destOrd="0" presId="urn:microsoft.com/office/officeart/2005/8/layout/orgChart1"/>
    <dgm:cxn modelId="{F66E4F3E-1F6B-409F-8955-4AB78E8A5B0F}" type="presParOf" srcId="{54386E2A-380F-47D8-924D-018220925F13}" destId="{BCEE5CAD-27E3-446D-8423-E68B921E3C3C}" srcOrd="0" destOrd="0" presId="urn:microsoft.com/office/officeart/2005/8/layout/orgChart1"/>
    <dgm:cxn modelId="{1010919C-F23D-4015-B3E6-EDF4F287C3B0}" type="presParOf" srcId="{54386E2A-380F-47D8-924D-018220925F13}" destId="{F8FF2C55-B77D-40BE-801F-7A0750A9708D}" srcOrd="1" destOrd="0" presId="urn:microsoft.com/office/officeart/2005/8/layout/orgChart1"/>
    <dgm:cxn modelId="{41BF2BB5-6F04-4563-A1F5-DEBF8F9A2F65}" type="presParOf" srcId="{56DC2D44-F34A-4629-BB6A-6D7D7630FC83}" destId="{6FC9F353-D938-4992-9CB0-09BC2DD8FB88}" srcOrd="1" destOrd="0" presId="urn:microsoft.com/office/officeart/2005/8/layout/orgChart1"/>
    <dgm:cxn modelId="{BF0FABDD-DBF0-4488-ADAD-839BAD2307B0}" type="presParOf" srcId="{56DC2D44-F34A-4629-BB6A-6D7D7630FC83}" destId="{25E2DA26-6CCD-4CC1-9A4F-D935734EFB2C}" srcOrd="2" destOrd="0" presId="urn:microsoft.com/office/officeart/2005/8/layout/orgChart1"/>
    <dgm:cxn modelId="{8C952340-E3A9-4E29-AE18-13435DFF5504}" type="presParOf" srcId="{5BB525D5-9DCB-4FBE-BD3B-B04B0BC43C44}" destId="{962B1967-19C1-456E-846F-A9E175132C43}" srcOrd="4" destOrd="0" presId="urn:microsoft.com/office/officeart/2005/8/layout/orgChart1"/>
    <dgm:cxn modelId="{62F7F0C5-316F-402C-A132-8A423FAB05DB}" type="presParOf" srcId="{5BB525D5-9DCB-4FBE-BD3B-B04B0BC43C44}" destId="{AA620B69-BCAD-4094-9E88-9164AA6F8B7E}" srcOrd="5" destOrd="0" presId="urn:microsoft.com/office/officeart/2005/8/layout/orgChart1"/>
    <dgm:cxn modelId="{399F7D3F-7534-49E9-AA06-500775120D16}" type="presParOf" srcId="{AA620B69-BCAD-4094-9E88-9164AA6F8B7E}" destId="{8259240D-7542-40D4-B2E4-DDEF96598B35}" srcOrd="0" destOrd="0" presId="urn:microsoft.com/office/officeart/2005/8/layout/orgChart1"/>
    <dgm:cxn modelId="{D9446A69-6705-4722-A9F1-6648B953F09C}" type="presParOf" srcId="{8259240D-7542-40D4-B2E4-DDEF96598B35}" destId="{4FF1BC29-D5FA-42A1-B8F4-0678FD6CE31C}" srcOrd="0" destOrd="0" presId="urn:microsoft.com/office/officeart/2005/8/layout/orgChart1"/>
    <dgm:cxn modelId="{92BFB597-16E3-471E-AD91-C812566BC560}" type="presParOf" srcId="{8259240D-7542-40D4-B2E4-DDEF96598B35}" destId="{012DB926-9B61-4FBC-B234-3CDB940339E1}" srcOrd="1" destOrd="0" presId="urn:microsoft.com/office/officeart/2005/8/layout/orgChart1"/>
    <dgm:cxn modelId="{B06AFED7-753F-4F96-B615-2127AF91DCCD}" type="presParOf" srcId="{AA620B69-BCAD-4094-9E88-9164AA6F8B7E}" destId="{EB91F07E-10B0-42ED-94B9-66FB1BD4A809}" srcOrd="1" destOrd="0" presId="urn:microsoft.com/office/officeart/2005/8/layout/orgChart1"/>
    <dgm:cxn modelId="{F630968C-62A6-4A09-8D51-13A981FA3FEB}" type="presParOf" srcId="{AA620B69-BCAD-4094-9E88-9164AA6F8B7E}" destId="{AAF38369-0FBB-496B-B31F-C2118624D86E}" srcOrd="2" destOrd="0" presId="urn:microsoft.com/office/officeart/2005/8/layout/orgChart1"/>
    <dgm:cxn modelId="{EC836B17-A0BA-49BF-B218-735C245F9146}" type="presParOf" srcId="{5BB525D5-9DCB-4FBE-BD3B-B04B0BC43C44}" destId="{7200C9B3-4A5B-4BB1-BE72-24C5A1EC7B22}" srcOrd="6" destOrd="0" presId="urn:microsoft.com/office/officeart/2005/8/layout/orgChart1"/>
    <dgm:cxn modelId="{834E2683-D735-4769-9048-E20CCEFF0A43}" type="presParOf" srcId="{5BB525D5-9DCB-4FBE-BD3B-B04B0BC43C44}" destId="{A41E287A-B7A8-455B-8178-2B22575FAF0B}" srcOrd="7" destOrd="0" presId="urn:microsoft.com/office/officeart/2005/8/layout/orgChart1"/>
    <dgm:cxn modelId="{69541507-F594-441A-B3DB-F060A2A8DDFE}" type="presParOf" srcId="{A41E287A-B7A8-455B-8178-2B22575FAF0B}" destId="{64DF6B7D-0112-4021-BF11-700311FBD12C}" srcOrd="0" destOrd="0" presId="urn:microsoft.com/office/officeart/2005/8/layout/orgChart1"/>
    <dgm:cxn modelId="{02856041-7EE9-4B09-8DE1-58E8B7B10091}" type="presParOf" srcId="{64DF6B7D-0112-4021-BF11-700311FBD12C}" destId="{2FBB85A2-23A1-499D-9548-E066458E3087}" srcOrd="0" destOrd="0" presId="urn:microsoft.com/office/officeart/2005/8/layout/orgChart1"/>
    <dgm:cxn modelId="{CBC37684-925F-4F56-9ACF-AD9460FB3AF0}" type="presParOf" srcId="{64DF6B7D-0112-4021-BF11-700311FBD12C}" destId="{F397829B-DAA6-4AEC-9515-54AD87BEC8AC}" srcOrd="1" destOrd="0" presId="urn:microsoft.com/office/officeart/2005/8/layout/orgChart1"/>
    <dgm:cxn modelId="{11046C0E-9E67-4304-A6AA-8EBD6BEA5BD0}" type="presParOf" srcId="{A41E287A-B7A8-455B-8178-2B22575FAF0B}" destId="{82D77553-A5A0-4870-909C-80DB43FCA83E}" srcOrd="1" destOrd="0" presId="urn:microsoft.com/office/officeart/2005/8/layout/orgChart1"/>
    <dgm:cxn modelId="{6D60002F-3921-4BA4-B517-6F31A01F97C1}" type="presParOf" srcId="{A41E287A-B7A8-455B-8178-2B22575FAF0B}" destId="{81DC1CA6-9062-40D4-AFC2-0F4A620653CE}" srcOrd="2" destOrd="0" presId="urn:microsoft.com/office/officeart/2005/8/layout/orgChart1"/>
    <dgm:cxn modelId="{68276A29-CBA7-485B-A791-F32B563023D4}" type="presParOf" srcId="{1F5C2805-DF0D-4833-BC5E-D9D4CE80132A}" destId="{D220D3BF-05D0-4CC9-BA98-A2D5B1BC2D25}" srcOrd="2" destOrd="0" presId="urn:microsoft.com/office/officeart/2005/8/layout/orgChart1"/>
    <dgm:cxn modelId="{46B74F60-1935-4D47-93A4-B3F8E18ADA7C}" type="presParOf" srcId="{AD885AED-4DDD-4F50-8D83-4324FF05529C}" destId="{4597457F-86E5-42EE-84E5-989E913C84AF}" srcOrd="4" destOrd="0" presId="urn:microsoft.com/office/officeart/2005/8/layout/orgChart1"/>
    <dgm:cxn modelId="{D6B3C2DD-0B73-4D5B-9110-4508DE00B5BA}" type="presParOf" srcId="{AD885AED-4DDD-4F50-8D83-4324FF05529C}" destId="{FE2F5DFF-987D-485B-91EA-362F761828D9}" srcOrd="5" destOrd="0" presId="urn:microsoft.com/office/officeart/2005/8/layout/orgChart1"/>
    <dgm:cxn modelId="{3D50A812-1A34-402D-8574-77C30E413885}" type="presParOf" srcId="{FE2F5DFF-987D-485B-91EA-362F761828D9}" destId="{F46EFA53-BEC4-4471-9C68-742FF4F45954}" srcOrd="0" destOrd="0" presId="urn:microsoft.com/office/officeart/2005/8/layout/orgChart1"/>
    <dgm:cxn modelId="{4E0392DE-E995-4009-B5E5-808F8DCC432F}" type="presParOf" srcId="{F46EFA53-BEC4-4471-9C68-742FF4F45954}" destId="{AEBF8E44-6DD5-48C0-BEE5-F2C39F90A717}" srcOrd="0" destOrd="0" presId="urn:microsoft.com/office/officeart/2005/8/layout/orgChart1"/>
    <dgm:cxn modelId="{B8632CAA-BF07-4446-9199-8E8D2A6ADBAC}" type="presParOf" srcId="{F46EFA53-BEC4-4471-9C68-742FF4F45954}" destId="{BD6AE0A6-1367-4970-8C4F-9D9D530DBB34}" srcOrd="1" destOrd="0" presId="urn:microsoft.com/office/officeart/2005/8/layout/orgChart1"/>
    <dgm:cxn modelId="{0EE61BA5-3C67-4ECE-B36A-45C8F4086550}" type="presParOf" srcId="{FE2F5DFF-987D-485B-91EA-362F761828D9}" destId="{ABA25138-F22F-4C36-9CDF-FE8D5FB5DC71}" srcOrd="1" destOrd="0" presId="urn:microsoft.com/office/officeart/2005/8/layout/orgChart1"/>
    <dgm:cxn modelId="{6CA5A13F-66CB-4D52-B600-2096139647C4}" type="presParOf" srcId="{ABA25138-F22F-4C36-9CDF-FE8D5FB5DC71}" destId="{8C750AA0-5146-400F-BE80-B7FDCBAAE0C8}" srcOrd="0" destOrd="0" presId="urn:microsoft.com/office/officeart/2005/8/layout/orgChart1"/>
    <dgm:cxn modelId="{7895646E-434F-44F6-BA82-A8654DFFCF2F}" type="presParOf" srcId="{ABA25138-F22F-4C36-9CDF-FE8D5FB5DC71}" destId="{9EA2472D-21AB-4E33-9C33-9C813D43F5AE}" srcOrd="1" destOrd="0" presId="urn:microsoft.com/office/officeart/2005/8/layout/orgChart1"/>
    <dgm:cxn modelId="{770BD491-BED6-41EE-8E53-D77835C86EF1}" type="presParOf" srcId="{9EA2472D-21AB-4E33-9C33-9C813D43F5AE}" destId="{564E2959-57A8-4027-9B65-FC8E8D4EB34F}" srcOrd="0" destOrd="0" presId="urn:microsoft.com/office/officeart/2005/8/layout/orgChart1"/>
    <dgm:cxn modelId="{FD277051-26C9-4601-B036-5DB071BE6C36}" type="presParOf" srcId="{564E2959-57A8-4027-9B65-FC8E8D4EB34F}" destId="{54E7A3DE-FC68-4436-90AD-EBEA20DFEDE8}" srcOrd="0" destOrd="0" presId="urn:microsoft.com/office/officeart/2005/8/layout/orgChart1"/>
    <dgm:cxn modelId="{B3C810C3-C5D5-47A5-81E7-638306AEF88F}" type="presParOf" srcId="{564E2959-57A8-4027-9B65-FC8E8D4EB34F}" destId="{774DE203-9764-4E32-943C-941455A93977}" srcOrd="1" destOrd="0" presId="urn:microsoft.com/office/officeart/2005/8/layout/orgChart1"/>
    <dgm:cxn modelId="{2C8787C9-C538-4F50-9EC4-F9B18F82F53C}" type="presParOf" srcId="{9EA2472D-21AB-4E33-9C33-9C813D43F5AE}" destId="{A804C744-551C-4429-B70C-542C0294CEF5}" srcOrd="1" destOrd="0" presId="urn:microsoft.com/office/officeart/2005/8/layout/orgChart1"/>
    <dgm:cxn modelId="{8EF7D5FE-2650-47C6-9E6D-9C83B4A9D828}" type="presParOf" srcId="{9EA2472D-21AB-4E33-9C33-9C813D43F5AE}" destId="{5DFD3854-5446-41DD-B7AB-1723C9142AF0}" srcOrd="2" destOrd="0" presId="urn:microsoft.com/office/officeart/2005/8/layout/orgChart1"/>
    <dgm:cxn modelId="{491BFDAC-FCA0-4A67-A125-16996BEE248B}" type="presParOf" srcId="{ABA25138-F22F-4C36-9CDF-FE8D5FB5DC71}" destId="{D1939C0A-2D4A-41BD-8EC9-2F6AB0EE2F7C}" srcOrd="2" destOrd="0" presId="urn:microsoft.com/office/officeart/2005/8/layout/orgChart1"/>
    <dgm:cxn modelId="{7171CFC2-FCC9-45F8-B379-9D6F6E187510}" type="presParOf" srcId="{ABA25138-F22F-4C36-9CDF-FE8D5FB5DC71}" destId="{55FD976A-31D0-4A98-BDB4-D3B529C73977}" srcOrd="3" destOrd="0" presId="urn:microsoft.com/office/officeart/2005/8/layout/orgChart1"/>
    <dgm:cxn modelId="{1B8869C0-8D60-41DC-BD38-9EC4EE8C7204}" type="presParOf" srcId="{55FD976A-31D0-4A98-BDB4-D3B529C73977}" destId="{963DBA75-01D4-403B-B488-E2224D2C218B}" srcOrd="0" destOrd="0" presId="urn:microsoft.com/office/officeart/2005/8/layout/orgChart1"/>
    <dgm:cxn modelId="{78E93669-BAA9-4C3C-8BB4-21EFBEDD4B91}" type="presParOf" srcId="{963DBA75-01D4-403B-B488-E2224D2C218B}" destId="{584328CC-2C26-4EE7-8623-8925ED5EB4FD}" srcOrd="0" destOrd="0" presId="urn:microsoft.com/office/officeart/2005/8/layout/orgChart1"/>
    <dgm:cxn modelId="{CB9301C3-05D1-43F4-BED9-C1EE47D8366B}" type="presParOf" srcId="{963DBA75-01D4-403B-B488-E2224D2C218B}" destId="{02AF3421-DDE5-4249-86C9-3E961CDD14B2}" srcOrd="1" destOrd="0" presId="urn:microsoft.com/office/officeart/2005/8/layout/orgChart1"/>
    <dgm:cxn modelId="{577AEE98-63B5-48D0-BAAC-BDDC9D3B5A1D}" type="presParOf" srcId="{55FD976A-31D0-4A98-BDB4-D3B529C73977}" destId="{0DFB15D9-9EB5-4E25-A2A7-1B70C4249BB9}" srcOrd="1" destOrd="0" presId="urn:microsoft.com/office/officeart/2005/8/layout/orgChart1"/>
    <dgm:cxn modelId="{1F18BD87-6A79-44C3-B688-3CAC65B705FB}" type="presParOf" srcId="{55FD976A-31D0-4A98-BDB4-D3B529C73977}" destId="{F6C6019F-505A-4077-95B1-33084D5A825F}" srcOrd="2" destOrd="0" presId="urn:microsoft.com/office/officeart/2005/8/layout/orgChart1"/>
    <dgm:cxn modelId="{E21525D4-4AC2-4DF2-AE2E-595920602782}" type="presParOf" srcId="{FE2F5DFF-987D-485B-91EA-362F761828D9}" destId="{FBDB25CE-C2FE-452E-896D-A2C475E5124B}" srcOrd="2" destOrd="0" presId="urn:microsoft.com/office/officeart/2005/8/layout/orgChart1"/>
    <dgm:cxn modelId="{40E78F44-F126-44BE-B631-AA34ED7F677A}" type="presParOf" srcId="{AD885AED-4DDD-4F50-8D83-4324FF05529C}" destId="{B81706CF-D4AC-4938-B99E-8F27169681FE}" srcOrd="6" destOrd="0" presId="urn:microsoft.com/office/officeart/2005/8/layout/orgChart1"/>
    <dgm:cxn modelId="{9BF12746-AA43-4A7D-9C03-03CBF02C921C}" type="presParOf" srcId="{AD885AED-4DDD-4F50-8D83-4324FF05529C}" destId="{7D0639F5-6466-4D77-A038-1959F4D7FFDD}" srcOrd="7" destOrd="0" presId="urn:microsoft.com/office/officeart/2005/8/layout/orgChart1"/>
    <dgm:cxn modelId="{843E3EBE-3F49-4F4D-B5F3-17DC6110D337}" type="presParOf" srcId="{7D0639F5-6466-4D77-A038-1959F4D7FFDD}" destId="{BB04F5D1-28E0-418D-888F-D142D2C018DE}" srcOrd="0" destOrd="0" presId="urn:microsoft.com/office/officeart/2005/8/layout/orgChart1"/>
    <dgm:cxn modelId="{3EF4C271-315B-4602-892F-4CFBD1EA3426}" type="presParOf" srcId="{BB04F5D1-28E0-418D-888F-D142D2C018DE}" destId="{234AB98A-912E-4C72-80B6-26DD2DB72B72}" srcOrd="0" destOrd="0" presId="urn:microsoft.com/office/officeart/2005/8/layout/orgChart1"/>
    <dgm:cxn modelId="{68334724-B2FD-4976-B2D5-7863DD6353A6}" type="presParOf" srcId="{BB04F5D1-28E0-418D-888F-D142D2C018DE}" destId="{4109BED1-6FF2-4C48-BEAA-755DAA0F371C}" srcOrd="1" destOrd="0" presId="urn:microsoft.com/office/officeart/2005/8/layout/orgChart1"/>
    <dgm:cxn modelId="{E5007F15-BF7D-4353-8A3E-1927BD19D00C}" type="presParOf" srcId="{7D0639F5-6466-4D77-A038-1959F4D7FFDD}" destId="{C215C4B1-013E-4619-9084-A15661821009}" srcOrd="1" destOrd="0" presId="urn:microsoft.com/office/officeart/2005/8/layout/orgChart1"/>
    <dgm:cxn modelId="{8B75A06D-ACBB-4AB5-AFCA-2B0DB051F1BA}" type="presParOf" srcId="{C215C4B1-013E-4619-9084-A15661821009}" destId="{E8BFFF0C-8BDB-4883-8544-45649D88256E}" srcOrd="0" destOrd="0" presId="urn:microsoft.com/office/officeart/2005/8/layout/orgChart1"/>
    <dgm:cxn modelId="{D2D58A1F-8412-4374-A6FD-7D980898698D}" type="presParOf" srcId="{C215C4B1-013E-4619-9084-A15661821009}" destId="{FA67DB53-6F4C-4B3C-BE4A-0376C16EFDE7}" srcOrd="1" destOrd="0" presId="urn:microsoft.com/office/officeart/2005/8/layout/orgChart1"/>
    <dgm:cxn modelId="{6804F789-72FD-4680-926F-04AE505BCC8B}" type="presParOf" srcId="{FA67DB53-6F4C-4B3C-BE4A-0376C16EFDE7}" destId="{C71A0141-F5BC-4A7C-98E4-A382AFA0E65D}" srcOrd="0" destOrd="0" presId="urn:microsoft.com/office/officeart/2005/8/layout/orgChart1"/>
    <dgm:cxn modelId="{CD95E1E9-9B22-4212-8BDE-E77D0E456991}" type="presParOf" srcId="{C71A0141-F5BC-4A7C-98E4-A382AFA0E65D}" destId="{8DFDD53C-85EA-4286-9EE9-BCFED8E81FFA}" srcOrd="0" destOrd="0" presId="urn:microsoft.com/office/officeart/2005/8/layout/orgChart1"/>
    <dgm:cxn modelId="{9998FB37-E0F9-4E48-92C1-FF91FD0D5B2A}" type="presParOf" srcId="{C71A0141-F5BC-4A7C-98E4-A382AFA0E65D}" destId="{28EF4BCE-4DD2-4315-AC91-9FE1BA82C064}" srcOrd="1" destOrd="0" presId="urn:microsoft.com/office/officeart/2005/8/layout/orgChart1"/>
    <dgm:cxn modelId="{7B77FED2-7E70-40CC-B157-C4864E9EB4B5}" type="presParOf" srcId="{FA67DB53-6F4C-4B3C-BE4A-0376C16EFDE7}" destId="{BD44FA39-863F-4B51-BBC5-DA7B9503B98F}" srcOrd="1" destOrd="0" presId="urn:microsoft.com/office/officeart/2005/8/layout/orgChart1"/>
    <dgm:cxn modelId="{A764690A-BF76-4EB5-8AF1-4E42DEFD664C}" type="presParOf" srcId="{FA67DB53-6F4C-4B3C-BE4A-0376C16EFDE7}" destId="{CE55FFD3-7FDE-4135-A0AE-72CFEB7BC03B}" srcOrd="2" destOrd="0" presId="urn:microsoft.com/office/officeart/2005/8/layout/orgChart1"/>
    <dgm:cxn modelId="{C8F20FDC-57C2-435E-9895-B1E772853C03}" type="presParOf" srcId="{C215C4B1-013E-4619-9084-A15661821009}" destId="{0778F333-0D85-4C37-A13A-3B0FAAFF02BF}" srcOrd="2" destOrd="0" presId="urn:microsoft.com/office/officeart/2005/8/layout/orgChart1"/>
    <dgm:cxn modelId="{35785939-D6C8-4C72-93DA-0D22D88E2847}" type="presParOf" srcId="{C215C4B1-013E-4619-9084-A15661821009}" destId="{C8DF0B7F-6B07-4D22-95E6-B4F3C6DCFF77}" srcOrd="3" destOrd="0" presId="urn:microsoft.com/office/officeart/2005/8/layout/orgChart1"/>
    <dgm:cxn modelId="{EC6E537F-2143-48DE-A2A0-60D761351E7F}" type="presParOf" srcId="{C8DF0B7F-6B07-4D22-95E6-B4F3C6DCFF77}" destId="{14CA3F2B-7CE8-4B2C-A82E-D0AA6B15B3A6}" srcOrd="0" destOrd="0" presId="urn:microsoft.com/office/officeart/2005/8/layout/orgChart1"/>
    <dgm:cxn modelId="{CD2C2B41-07E7-40B3-9BE0-75E457F1DAC4}" type="presParOf" srcId="{14CA3F2B-7CE8-4B2C-A82E-D0AA6B15B3A6}" destId="{86D55F65-A319-4A58-859E-6750260A20A8}" srcOrd="0" destOrd="0" presId="urn:microsoft.com/office/officeart/2005/8/layout/orgChart1"/>
    <dgm:cxn modelId="{569B87E0-B426-4AC4-A87D-F6BDFAB8046D}" type="presParOf" srcId="{14CA3F2B-7CE8-4B2C-A82E-D0AA6B15B3A6}" destId="{CD9434FD-8F70-4943-BFEF-78F6F30DF665}" srcOrd="1" destOrd="0" presId="urn:microsoft.com/office/officeart/2005/8/layout/orgChart1"/>
    <dgm:cxn modelId="{08515097-FBAF-4981-AE9D-ED10073EECDB}" type="presParOf" srcId="{C8DF0B7F-6B07-4D22-95E6-B4F3C6DCFF77}" destId="{40FDA9BE-AD4C-47F8-B257-4044EA8C614B}" srcOrd="1" destOrd="0" presId="urn:microsoft.com/office/officeart/2005/8/layout/orgChart1"/>
    <dgm:cxn modelId="{37FE5CDD-A44D-476A-9E31-47DE5B1BE13A}" type="presParOf" srcId="{C8DF0B7F-6B07-4D22-95E6-B4F3C6DCFF77}" destId="{1C96F585-67E6-476B-9644-2AECEC2B22BC}" srcOrd="2" destOrd="0" presId="urn:microsoft.com/office/officeart/2005/8/layout/orgChart1"/>
    <dgm:cxn modelId="{5272DF1B-E08D-44EF-AF8E-0331947761FE}" type="presParOf" srcId="{C215C4B1-013E-4619-9084-A15661821009}" destId="{051225CC-454A-4F25-BC16-4730F9F721E3}" srcOrd="4" destOrd="0" presId="urn:microsoft.com/office/officeart/2005/8/layout/orgChart1"/>
    <dgm:cxn modelId="{6546A144-1AD9-4026-8BA7-79483780B0A2}" type="presParOf" srcId="{C215C4B1-013E-4619-9084-A15661821009}" destId="{3F4F28AF-46AA-4DA2-9EAC-601EF168C97D}" srcOrd="5" destOrd="0" presId="urn:microsoft.com/office/officeart/2005/8/layout/orgChart1"/>
    <dgm:cxn modelId="{2FFC4C47-D766-4B52-AEF4-E61D8C04C3A7}" type="presParOf" srcId="{3F4F28AF-46AA-4DA2-9EAC-601EF168C97D}" destId="{C15B0B25-657C-4B36-A9F8-91ED44DCCBAC}" srcOrd="0" destOrd="0" presId="urn:microsoft.com/office/officeart/2005/8/layout/orgChart1"/>
    <dgm:cxn modelId="{63BCD894-8CA9-41DB-A836-5F31F80C78B4}" type="presParOf" srcId="{C15B0B25-657C-4B36-A9F8-91ED44DCCBAC}" destId="{431B91C0-67BF-4636-9A0F-A0E54357A63F}" srcOrd="0" destOrd="0" presId="urn:microsoft.com/office/officeart/2005/8/layout/orgChart1"/>
    <dgm:cxn modelId="{A6AE7404-790A-41E7-9017-CF0E8C4E10C0}" type="presParOf" srcId="{C15B0B25-657C-4B36-A9F8-91ED44DCCBAC}" destId="{0F5B17E9-E94A-4BD9-877F-EDCA55AC85C9}" srcOrd="1" destOrd="0" presId="urn:microsoft.com/office/officeart/2005/8/layout/orgChart1"/>
    <dgm:cxn modelId="{DC0BAAD1-A5CC-4DB6-BBFD-EAB829FCA688}" type="presParOf" srcId="{3F4F28AF-46AA-4DA2-9EAC-601EF168C97D}" destId="{7BC717E2-C5C3-48A0-9A46-2266F798EF26}" srcOrd="1" destOrd="0" presId="urn:microsoft.com/office/officeart/2005/8/layout/orgChart1"/>
    <dgm:cxn modelId="{16944A12-AEC7-4726-BED5-B2A276F529C9}" type="presParOf" srcId="{3F4F28AF-46AA-4DA2-9EAC-601EF168C97D}" destId="{C62C0A5C-E625-459A-B5C3-1E4CF7461358}" srcOrd="2" destOrd="0" presId="urn:microsoft.com/office/officeart/2005/8/layout/orgChart1"/>
    <dgm:cxn modelId="{6E5AE47C-2930-49E3-BA1F-10375BC5760F}" type="presParOf" srcId="{7D0639F5-6466-4D77-A038-1959F4D7FFDD}" destId="{1E10D3B4-29ED-4FBF-B4BB-81B0FE584262}" srcOrd="2" destOrd="0" presId="urn:microsoft.com/office/officeart/2005/8/layout/orgChart1"/>
    <dgm:cxn modelId="{E4DC0486-7A3B-4AC6-B8D8-7F3D06E41339}" type="presParOf" srcId="{99DD283E-3253-490A-BF0D-DF6C33BB6116}" destId="{E92B1D45-2F40-4FE7-9BA5-283C3500B222}" srcOrd="2" destOrd="0" presId="urn:microsoft.com/office/officeart/2005/8/layout/orgChart1"/>
    <dgm:cxn modelId="{E29965F6-C0F7-44D0-81E4-75F0A1B03D75}" type="presParOf" srcId="{17DD0AC8-240C-4EF1-819E-38AA410F09D4}" destId="{48001F22-1E57-4866-8612-37C7FD999EDE}" srcOrd="2" destOrd="0" presId="urn:microsoft.com/office/officeart/2005/8/layout/orgChart1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51225CC-454A-4F25-BC16-4730F9F721E3}">
      <dsp:nvSpPr>
        <dsp:cNvPr id="0" name=""/>
        <dsp:cNvSpPr/>
      </dsp:nvSpPr>
      <dsp:spPr>
        <a:xfrm>
          <a:off x="5858683" y="1917417"/>
          <a:ext cx="149667" cy="18758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75832"/>
              </a:lnTo>
              <a:lnTo>
                <a:pt x="149667" y="187583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778F333-0D85-4C37-A13A-3B0FAAFF02BF}">
      <dsp:nvSpPr>
        <dsp:cNvPr id="0" name=""/>
        <dsp:cNvSpPr/>
      </dsp:nvSpPr>
      <dsp:spPr>
        <a:xfrm>
          <a:off x="5858683" y="1917417"/>
          <a:ext cx="149667" cy="11674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67406"/>
              </a:lnTo>
              <a:lnTo>
                <a:pt x="149667" y="116740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8BFFF0C-8BDB-4883-8544-45649D88256E}">
      <dsp:nvSpPr>
        <dsp:cNvPr id="0" name=""/>
        <dsp:cNvSpPr/>
      </dsp:nvSpPr>
      <dsp:spPr>
        <a:xfrm>
          <a:off x="5858683" y="1917417"/>
          <a:ext cx="149667" cy="4589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8980"/>
              </a:lnTo>
              <a:lnTo>
                <a:pt x="149667" y="45898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B81706CF-D4AC-4938-B99E-8F27169681FE}">
      <dsp:nvSpPr>
        <dsp:cNvPr id="0" name=""/>
        <dsp:cNvSpPr/>
      </dsp:nvSpPr>
      <dsp:spPr>
        <a:xfrm>
          <a:off x="4446819" y="1208991"/>
          <a:ext cx="1810976" cy="2095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4767"/>
              </a:lnTo>
              <a:lnTo>
                <a:pt x="1810976" y="104767"/>
              </a:lnTo>
              <a:lnTo>
                <a:pt x="1810976" y="20953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1939C0A-2D4A-41BD-8EC9-2F6AB0EE2F7C}">
      <dsp:nvSpPr>
        <dsp:cNvPr id="0" name=""/>
        <dsp:cNvSpPr/>
      </dsp:nvSpPr>
      <dsp:spPr>
        <a:xfrm>
          <a:off x="4651365" y="1917417"/>
          <a:ext cx="149667" cy="11674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67406"/>
              </a:lnTo>
              <a:lnTo>
                <a:pt x="149667" y="116740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8C750AA0-5146-400F-BE80-B7FDCBAAE0C8}">
      <dsp:nvSpPr>
        <dsp:cNvPr id="0" name=""/>
        <dsp:cNvSpPr/>
      </dsp:nvSpPr>
      <dsp:spPr>
        <a:xfrm>
          <a:off x="4651365" y="1917417"/>
          <a:ext cx="149667" cy="4589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8980"/>
              </a:lnTo>
              <a:lnTo>
                <a:pt x="149667" y="45898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597457F-86E5-42EE-84E5-989E913C84AF}">
      <dsp:nvSpPr>
        <dsp:cNvPr id="0" name=""/>
        <dsp:cNvSpPr/>
      </dsp:nvSpPr>
      <dsp:spPr>
        <a:xfrm>
          <a:off x="4446819" y="1208991"/>
          <a:ext cx="603658" cy="2095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4767"/>
              </a:lnTo>
              <a:lnTo>
                <a:pt x="603658" y="104767"/>
              </a:lnTo>
              <a:lnTo>
                <a:pt x="603658" y="20953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00C9B3-4A5B-4BB1-BE72-24C5A1EC7B22}">
      <dsp:nvSpPr>
        <dsp:cNvPr id="0" name=""/>
        <dsp:cNvSpPr/>
      </dsp:nvSpPr>
      <dsp:spPr>
        <a:xfrm>
          <a:off x="3444047" y="1917417"/>
          <a:ext cx="149667" cy="25842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84258"/>
              </a:lnTo>
              <a:lnTo>
                <a:pt x="149667" y="258425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62B1967-19C1-456E-846F-A9E175132C43}">
      <dsp:nvSpPr>
        <dsp:cNvPr id="0" name=""/>
        <dsp:cNvSpPr/>
      </dsp:nvSpPr>
      <dsp:spPr>
        <a:xfrm>
          <a:off x="3444047" y="1917417"/>
          <a:ext cx="149667" cy="18758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75832"/>
              </a:lnTo>
              <a:lnTo>
                <a:pt x="149667" y="187583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DA3F792-84CF-42FD-9752-953932AF2237}">
      <dsp:nvSpPr>
        <dsp:cNvPr id="0" name=""/>
        <dsp:cNvSpPr/>
      </dsp:nvSpPr>
      <dsp:spPr>
        <a:xfrm>
          <a:off x="3444047" y="1917417"/>
          <a:ext cx="149667" cy="11674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67406"/>
              </a:lnTo>
              <a:lnTo>
                <a:pt x="149667" y="116740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265AD4A-5B7D-4754-8935-368A4B1BB954}">
      <dsp:nvSpPr>
        <dsp:cNvPr id="0" name=""/>
        <dsp:cNvSpPr/>
      </dsp:nvSpPr>
      <dsp:spPr>
        <a:xfrm>
          <a:off x="3444047" y="1917417"/>
          <a:ext cx="149667" cy="4589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8980"/>
              </a:lnTo>
              <a:lnTo>
                <a:pt x="149667" y="45898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A00621A-B768-4EB9-8C04-05C79D47DAB8}">
      <dsp:nvSpPr>
        <dsp:cNvPr id="0" name=""/>
        <dsp:cNvSpPr/>
      </dsp:nvSpPr>
      <dsp:spPr>
        <a:xfrm>
          <a:off x="3843161" y="1208991"/>
          <a:ext cx="603658" cy="209534"/>
        </a:xfrm>
        <a:custGeom>
          <a:avLst/>
          <a:gdLst/>
          <a:ahLst/>
          <a:cxnLst/>
          <a:rect l="0" t="0" r="0" b="0"/>
          <a:pathLst>
            <a:path>
              <a:moveTo>
                <a:pt x="603658" y="0"/>
              </a:moveTo>
              <a:lnTo>
                <a:pt x="603658" y="104767"/>
              </a:lnTo>
              <a:lnTo>
                <a:pt x="0" y="104767"/>
              </a:lnTo>
              <a:lnTo>
                <a:pt x="0" y="20953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51EB6F7F-0672-4DB2-9F9C-9513F849DFCA}">
      <dsp:nvSpPr>
        <dsp:cNvPr id="0" name=""/>
        <dsp:cNvSpPr/>
      </dsp:nvSpPr>
      <dsp:spPr>
        <a:xfrm>
          <a:off x="2236729" y="1917417"/>
          <a:ext cx="149667" cy="2584258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2584258"/>
              </a:lnTo>
              <a:lnTo>
                <a:pt x="149667" y="2584258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08FD886-DDFB-44A4-BF0C-35C9839A4571}">
      <dsp:nvSpPr>
        <dsp:cNvPr id="0" name=""/>
        <dsp:cNvSpPr/>
      </dsp:nvSpPr>
      <dsp:spPr>
        <a:xfrm>
          <a:off x="2236729" y="1917417"/>
          <a:ext cx="149667" cy="1875832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875832"/>
              </a:lnTo>
              <a:lnTo>
                <a:pt x="149667" y="1875832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87F7DEF-D3D2-43D3-87D7-6C65A930EB12}">
      <dsp:nvSpPr>
        <dsp:cNvPr id="0" name=""/>
        <dsp:cNvSpPr/>
      </dsp:nvSpPr>
      <dsp:spPr>
        <a:xfrm>
          <a:off x="2236729" y="1917417"/>
          <a:ext cx="149667" cy="1167406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167406"/>
              </a:lnTo>
              <a:lnTo>
                <a:pt x="149667" y="1167406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C7805A2F-567C-42D6-AB8D-2AF52DFCC1EE}">
      <dsp:nvSpPr>
        <dsp:cNvPr id="0" name=""/>
        <dsp:cNvSpPr/>
      </dsp:nvSpPr>
      <dsp:spPr>
        <a:xfrm>
          <a:off x="2236729" y="1917417"/>
          <a:ext cx="149667" cy="4589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8980"/>
              </a:lnTo>
              <a:lnTo>
                <a:pt x="149667" y="45898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421B476D-22AC-4DB0-AAF9-85943B119886}">
      <dsp:nvSpPr>
        <dsp:cNvPr id="0" name=""/>
        <dsp:cNvSpPr/>
      </dsp:nvSpPr>
      <dsp:spPr>
        <a:xfrm>
          <a:off x="2635843" y="1208991"/>
          <a:ext cx="1810976" cy="209534"/>
        </a:xfrm>
        <a:custGeom>
          <a:avLst/>
          <a:gdLst/>
          <a:ahLst/>
          <a:cxnLst/>
          <a:rect l="0" t="0" r="0" b="0"/>
          <a:pathLst>
            <a:path>
              <a:moveTo>
                <a:pt x="1810976" y="0"/>
              </a:moveTo>
              <a:lnTo>
                <a:pt x="1810976" y="104767"/>
              </a:lnTo>
              <a:lnTo>
                <a:pt x="0" y="104767"/>
              </a:lnTo>
              <a:lnTo>
                <a:pt x="0" y="20953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33B9F495-64FA-4A83-A1AC-39005FA2AE9D}">
      <dsp:nvSpPr>
        <dsp:cNvPr id="0" name=""/>
        <dsp:cNvSpPr/>
      </dsp:nvSpPr>
      <dsp:spPr>
        <a:xfrm>
          <a:off x="2937672" y="500565"/>
          <a:ext cx="1509147" cy="209534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104767"/>
              </a:lnTo>
              <a:lnTo>
                <a:pt x="1509147" y="104767"/>
              </a:lnTo>
              <a:lnTo>
                <a:pt x="1509147" y="20953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2D9DCDF-2A8B-42B3-96FE-50F9490236DF}">
      <dsp:nvSpPr>
        <dsp:cNvPr id="0" name=""/>
        <dsp:cNvSpPr/>
      </dsp:nvSpPr>
      <dsp:spPr>
        <a:xfrm>
          <a:off x="1029412" y="1917417"/>
          <a:ext cx="149667" cy="458980"/>
        </a:xfrm>
        <a:custGeom>
          <a:avLst/>
          <a:gdLst/>
          <a:ahLst/>
          <a:cxnLst/>
          <a:rect l="0" t="0" r="0" b="0"/>
          <a:pathLst>
            <a:path>
              <a:moveTo>
                <a:pt x="0" y="0"/>
              </a:moveTo>
              <a:lnTo>
                <a:pt x="0" y="458980"/>
              </a:lnTo>
              <a:lnTo>
                <a:pt x="149667" y="458980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700ECBC8-FFE4-4367-8328-04570A4CCB16}">
      <dsp:nvSpPr>
        <dsp:cNvPr id="0" name=""/>
        <dsp:cNvSpPr/>
      </dsp:nvSpPr>
      <dsp:spPr>
        <a:xfrm>
          <a:off x="1382805" y="1208991"/>
          <a:ext cx="91440" cy="209534"/>
        </a:xfrm>
        <a:custGeom>
          <a:avLst/>
          <a:gdLst/>
          <a:ahLst/>
          <a:cxnLst/>
          <a:rect l="0" t="0" r="0" b="0"/>
          <a:pathLst>
            <a:path>
              <a:moveTo>
                <a:pt x="45720" y="0"/>
              </a:moveTo>
              <a:lnTo>
                <a:pt x="45720" y="209534"/>
              </a:lnTo>
            </a:path>
          </a:pathLst>
        </a:custGeom>
        <a:noFill/>
        <a:ln w="25400" cap="flat" cmpd="sng" algn="ctr">
          <a:solidFill>
            <a:schemeClr val="accent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F1BFE307-7206-48AB-BEB0-B26581DE16FE}">
      <dsp:nvSpPr>
        <dsp:cNvPr id="0" name=""/>
        <dsp:cNvSpPr/>
      </dsp:nvSpPr>
      <dsp:spPr>
        <a:xfrm>
          <a:off x="1428525" y="500565"/>
          <a:ext cx="1509147" cy="209534"/>
        </a:xfrm>
        <a:custGeom>
          <a:avLst/>
          <a:gdLst/>
          <a:ahLst/>
          <a:cxnLst/>
          <a:rect l="0" t="0" r="0" b="0"/>
          <a:pathLst>
            <a:path>
              <a:moveTo>
                <a:pt x="1509147" y="0"/>
              </a:moveTo>
              <a:lnTo>
                <a:pt x="1509147" y="104767"/>
              </a:lnTo>
              <a:lnTo>
                <a:pt x="0" y="104767"/>
              </a:lnTo>
              <a:lnTo>
                <a:pt x="0" y="209534"/>
              </a:lnTo>
            </a:path>
          </a:pathLst>
        </a:custGeom>
        <a:noFill/>
        <a:ln w="254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4269689-DD06-408E-9EB1-7B1D9358719B}">
      <dsp:nvSpPr>
        <dsp:cNvPr id="0" name=""/>
        <dsp:cNvSpPr/>
      </dsp:nvSpPr>
      <dsp:spPr>
        <a:xfrm>
          <a:off x="2119635" y="1673"/>
          <a:ext cx="1636075" cy="4988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Laser Scanner</a:t>
          </a:r>
          <a:endParaRPr lang="en-GB" sz="1000" kern="1200" dirty="0"/>
        </a:p>
      </dsp:txBody>
      <dsp:txXfrm>
        <a:off x="2119635" y="1673"/>
        <a:ext cx="1636075" cy="498891"/>
      </dsp:txXfrm>
    </dsp:sp>
    <dsp:sp modelId="{43148F07-FD0C-4524-BF96-96C4216F0A09}">
      <dsp:nvSpPr>
        <dsp:cNvPr id="0" name=""/>
        <dsp:cNvSpPr/>
      </dsp:nvSpPr>
      <dsp:spPr>
        <a:xfrm>
          <a:off x="929633" y="710099"/>
          <a:ext cx="997783" cy="4988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Long Range</a:t>
          </a:r>
          <a:endParaRPr lang="en-GB" sz="1000" kern="1200" dirty="0"/>
        </a:p>
      </dsp:txBody>
      <dsp:txXfrm>
        <a:off x="929633" y="710099"/>
        <a:ext cx="997783" cy="498891"/>
      </dsp:txXfrm>
    </dsp:sp>
    <dsp:sp modelId="{FF0D26D0-CFCB-48F8-BB32-1620A3C88D4D}">
      <dsp:nvSpPr>
        <dsp:cNvPr id="0" name=""/>
        <dsp:cNvSpPr/>
      </dsp:nvSpPr>
      <dsp:spPr>
        <a:xfrm>
          <a:off x="929633" y="1418526"/>
          <a:ext cx="997783" cy="4988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Stable Station</a:t>
          </a:r>
          <a:endParaRPr lang="en-GB" sz="1000" kern="1200" dirty="0"/>
        </a:p>
      </dsp:txBody>
      <dsp:txXfrm>
        <a:off x="929633" y="1418526"/>
        <a:ext cx="997783" cy="498891"/>
      </dsp:txXfrm>
    </dsp:sp>
    <dsp:sp modelId="{DDA9B924-7299-42B4-9977-07829DA2A4F7}">
      <dsp:nvSpPr>
        <dsp:cNvPr id="0" name=""/>
        <dsp:cNvSpPr/>
      </dsp:nvSpPr>
      <dsp:spPr>
        <a:xfrm>
          <a:off x="1179079" y="2126952"/>
          <a:ext cx="997783" cy="498891"/>
        </a:xfrm>
        <a:prstGeom prst="rect">
          <a:avLst/>
        </a:prstGeom>
        <a:solidFill>
          <a:schemeClr val="accent6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Leica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HDS6200</a:t>
          </a:r>
          <a:endParaRPr lang="en-GB" sz="1000" kern="1200" dirty="0"/>
        </a:p>
      </dsp:txBody>
      <dsp:txXfrm>
        <a:off x="1179079" y="2126952"/>
        <a:ext cx="997783" cy="498891"/>
      </dsp:txXfrm>
    </dsp:sp>
    <dsp:sp modelId="{61BAC0D5-D24D-42CD-8380-3F23C7D68A3C}">
      <dsp:nvSpPr>
        <dsp:cNvPr id="0" name=""/>
        <dsp:cNvSpPr/>
      </dsp:nvSpPr>
      <dsp:spPr>
        <a:xfrm>
          <a:off x="3947928" y="710099"/>
          <a:ext cx="997783" cy="4988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Short Range</a:t>
          </a:r>
          <a:endParaRPr lang="en-GB" sz="1000" kern="1200" dirty="0"/>
        </a:p>
      </dsp:txBody>
      <dsp:txXfrm>
        <a:off x="3947928" y="710099"/>
        <a:ext cx="997783" cy="498891"/>
      </dsp:txXfrm>
    </dsp:sp>
    <dsp:sp modelId="{506E3BD7-8878-47B6-ACA1-557095C78E64}">
      <dsp:nvSpPr>
        <dsp:cNvPr id="0" name=""/>
        <dsp:cNvSpPr/>
      </dsp:nvSpPr>
      <dsp:spPr>
        <a:xfrm>
          <a:off x="2136951" y="1418526"/>
          <a:ext cx="997783" cy="4988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Handheld</a:t>
          </a:r>
        </a:p>
      </dsp:txBody>
      <dsp:txXfrm>
        <a:off x="2136951" y="1418526"/>
        <a:ext cx="997783" cy="498891"/>
      </dsp:txXfrm>
    </dsp:sp>
    <dsp:sp modelId="{CF347618-B24F-4CF8-AEDA-803690872EA5}">
      <dsp:nvSpPr>
        <dsp:cNvPr id="0" name=""/>
        <dsp:cNvSpPr/>
      </dsp:nvSpPr>
      <dsp:spPr>
        <a:xfrm>
          <a:off x="2386397" y="2126952"/>
          <a:ext cx="997783" cy="498891"/>
        </a:xfrm>
        <a:prstGeom prst="rect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000" kern="1200" dirty="0" err="1" smtClean="0"/>
            <a:t>Artec</a:t>
          </a:r>
          <a:endParaRPr lang="fr-CH" sz="1000" kern="1200" dirty="0" smtClean="0"/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000" kern="1200" dirty="0" err="1" smtClean="0"/>
            <a:t>Artec</a:t>
          </a:r>
          <a:r>
            <a:rPr lang="fr-CH" sz="1000" kern="1200" dirty="0" smtClean="0"/>
            <a:t> L</a:t>
          </a:r>
          <a:endParaRPr lang="en-GB" sz="1000" kern="1200" dirty="0"/>
        </a:p>
      </dsp:txBody>
      <dsp:txXfrm>
        <a:off x="2386397" y="2126952"/>
        <a:ext cx="997783" cy="498891"/>
      </dsp:txXfrm>
    </dsp:sp>
    <dsp:sp modelId="{E6AF69BD-9F50-447E-81A5-7560E64572F7}">
      <dsp:nvSpPr>
        <dsp:cNvPr id="0" name=""/>
        <dsp:cNvSpPr/>
      </dsp:nvSpPr>
      <dsp:spPr>
        <a:xfrm>
          <a:off x="2386397" y="2835378"/>
          <a:ext cx="997783" cy="498891"/>
        </a:xfrm>
        <a:prstGeom prst="rect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000" kern="1200" dirty="0" err="1" smtClean="0"/>
            <a:t>Creaform</a:t>
          </a:r>
          <a:r>
            <a:rPr lang="fr-CH" sz="1000" kern="1200" dirty="0" smtClean="0"/>
            <a:t> </a:t>
          </a:r>
          <a:r>
            <a:rPr lang="fr-CH" sz="1000" kern="1200" dirty="0" err="1" smtClean="0"/>
            <a:t>Handyscan</a:t>
          </a:r>
          <a:endParaRPr lang="en-GB" sz="1000" kern="1200" dirty="0"/>
        </a:p>
      </dsp:txBody>
      <dsp:txXfrm>
        <a:off x="2386397" y="2835378"/>
        <a:ext cx="997783" cy="498891"/>
      </dsp:txXfrm>
    </dsp:sp>
    <dsp:sp modelId="{5BFAA794-E05A-409F-919B-C95F5F71391E}">
      <dsp:nvSpPr>
        <dsp:cNvPr id="0" name=""/>
        <dsp:cNvSpPr/>
      </dsp:nvSpPr>
      <dsp:spPr>
        <a:xfrm>
          <a:off x="2386397" y="3543804"/>
          <a:ext cx="997783" cy="498891"/>
        </a:xfrm>
        <a:prstGeom prst="rect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000" kern="1200" dirty="0" err="1" smtClean="0"/>
            <a:t>Mantis</a:t>
          </a:r>
          <a:r>
            <a:rPr lang="fr-CH" sz="1000" kern="1200" dirty="0" smtClean="0"/>
            <a:t> Vision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000" kern="1200" dirty="0" smtClean="0"/>
            <a:t>F5</a:t>
          </a:r>
          <a:endParaRPr lang="en-GB" sz="1000" kern="1200" dirty="0"/>
        </a:p>
      </dsp:txBody>
      <dsp:txXfrm>
        <a:off x="2386397" y="3543804"/>
        <a:ext cx="997783" cy="498891"/>
      </dsp:txXfrm>
    </dsp:sp>
    <dsp:sp modelId="{D936626B-EBF7-441E-ADCB-401D236C1BDE}">
      <dsp:nvSpPr>
        <dsp:cNvPr id="0" name=""/>
        <dsp:cNvSpPr/>
      </dsp:nvSpPr>
      <dsp:spPr>
        <a:xfrm>
          <a:off x="2386397" y="4252230"/>
          <a:ext cx="997783" cy="498891"/>
        </a:xfrm>
        <a:prstGeom prst="rect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000" kern="1200" dirty="0" err="1" smtClean="0"/>
            <a:t>Noomeo</a:t>
          </a:r>
          <a:endParaRPr lang="fr-CH" sz="1000" kern="1200" dirty="0" smtClean="0"/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000" kern="1200" dirty="0" err="1" smtClean="0"/>
            <a:t>OptiNum</a:t>
          </a:r>
          <a:endParaRPr lang="en-GB" sz="1000" kern="1200" dirty="0"/>
        </a:p>
      </dsp:txBody>
      <dsp:txXfrm>
        <a:off x="2386397" y="4252230"/>
        <a:ext cx="997783" cy="498891"/>
      </dsp:txXfrm>
    </dsp:sp>
    <dsp:sp modelId="{349DD15F-2A39-4942-928B-24CA1AF33C2E}">
      <dsp:nvSpPr>
        <dsp:cNvPr id="0" name=""/>
        <dsp:cNvSpPr/>
      </dsp:nvSpPr>
      <dsp:spPr>
        <a:xfrm>
          <a:off x="3344269" y="1418526"/>
          <a:ext cx="997783" cy="4988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Stable Station</a:t>
          </a:r>
        </a:p>
      </dsp:txBody>
      <dsp:txXfrm>
        <a:off x="3344269" y="1418526"/>
        <a:ext cx="997783" cy="498891"/>
      </dsp:txXfrm>
    </dsp:sp>
    <dsp:sp modelId="{DD59321C-5AFC-47B2-A687-59CBDCD9078C}">
      <dsp:nvSpPr>
        <dsp:cNvPr id="0" name=""/>
        <dsp:cNvSpPr/>
      </dsp:nvSpPr>
      <dsp:spPr>
        <a:xfrm>
          <a:off x="3593715" y="2126952"/>
          <a:ext cx="997783" cy="498891"/>
        </a:xfrm>
        <a:prstGeom prst="rect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000" kern="1200" dirty="0" err="1" smtClean="0"/>
            <a:t>Breuckmann</a:t>
          </a:r>
          <a:endParaRPr lang="fr-CH" sz="1000" kern="1200" dirty="0" smtClean="0"/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000" kern="1200" dirty="0" err="1" smtClean="0"/>
            <a:t>StereoSCAN</a:t>
          </a:r>
          <a:r>
            <a:rPr lang="fr-CH" sz="1000" kern="1200" dirty="0" smtClean="0"/>
            <a:t>, </a:t>
          </a:r>
          <a:r>
            <a:rPr lang="fr-CH" sz="1000" kern="1200" dirty="0" err="1" smtClean="0"/>
            <a:t>SmartSCAN</a:t>
          </a:r>
          <a:endParaRPr lang="en-GB" sz="1000" kern="1200" dirty="0"/>
        </a:p>
      </dsp:txBody>
      <dsp:txXfrm>
        <a:off x="3593715" y="2126952"/>
        <a:ext cx="997783" cy="498891"/>
      </dsp:txXfrm>
    </dsp:sp>
    <dsp:sp modelId="{BCEE5CAD-27E3-446D-8423-E68B921E3C3C}">
      <dsp:nvSpPr>
        <dsp:cNvPr id="0" name=""/>
        <dsp:cNvSpPr/>
      </dsp:nvSpPr>
      <dsp:spPr>
        <a:xfrm>
          <a:off x="3593715" y="2835378"/>
          <a:ext cx="997783" cy="498891"/>
        </a:xfrm>
        <a:prstGeom prst="rect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000" kern="1200" dirty="0" smtClean="0"/>
            <a:t>GOM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000" kern="1200" dirty="0" smtClean="0"/>
            <a:t>ATOS</a:t>
          </a:r>
          <a:endParaRPr lang="en-GB" sz="1000" kern="1200" dirty="0"/>
        </a:p>
      </dsp:txBody>
      <dsp:txXfrm>
        <a:off x="3593715" y="2835378"/>
        <a:ext cx="997783" cy="498891"/>
      </dsp:txXfrm>
    </dsp:sp>
    <dsp:sp modelId="{4FF1BC29-D5FA-42A1-B8F4-0678FD6CE31C}">
      <dsp:nvSpPr>
        <dsp:cNvPr id="0" name=""/>
        <dsp:cNvSpPr/>
      </dsp:nvSpPr>
      <dsp:spPr>
        <a:xfrm>
          <a:off x="3593715" y="3543804"/>
          <a:ext cx="997783" cy="498891"/>
        </a:xfrm>
        <a:prstGeom prst="rect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000" kern="1200" dirty="0" err="1" smtClean="0"/>
            <a:t>Steinbichler</a:t>
          </a:r>
          <a:endParaRPr lang="fr-CH" sz="1000" kern="1200" dirty="0" smtClean="0"/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000" kern="1200" dirty="0" smtClean="0"/>
            <a:t>COMET</a:t>
          </a:r>
          <a:endParaRPr lang="en-GB" sz="1000" kern="1200" dirty="0"/>
        </a:p>
      </dsp:txBody>
      <dsp:txXfrm>
        <a:off x="3593715" y="3543804"/>
        <a:ext cx="997783" cy="498891"/>
      </dsp:txXfrm>
    </dsp:sp>
    <dsp:sp modelId="{2FBB85A2-23A1-499D-9548-E066458E3087}">
      <dsp:nvSpPr>
        <dsp:cNvPr id="0" name=""/>
        <dsp:cNvSpPr/>
      </dsp:nvSpPr>
      <dsp:spPr>
        <a:xfrm>
          <a:off x="3593715" y="4252230"/>
          <a:ext cx="997783" cy="498891"/>
        </a:xfrm>
        <a:prstGeom prst="rect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000" kern="1200" dirty="0" smtClean="0"/>
            <a:t>Faro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000" kern="1200" dirty="0" smtClean="0"/>
            <a:t>3D Imager AMP</a:t>
          </a:r>
          <a:endParaRPr lang="en-GB" sz="1000" kern="1200" dirty="0"/>
        </a:p>
      </dsp:txBody>
      <dsp:txXfrm>
        <a:off x="3593715" y="4252230"/>
        <a:ext cx="997783" cy="498891"/>
      </dsp:txXfrm>
    </dsp:sp>
    <dsp:sp modelId="{AEBF8E44-6DD5-48C0-BEE5-F2C39F90A717}">
      <dsp:nvSpPr>
        <dsp:cNvPr id="0" name=""/>
        <dsp:cNvSpPr/>
      </dsp:nvSpPr>
      <dsp:spPr>
        <a:xfrm>
          <a:off x="4551587" y="1418526"/>
          <a:ext cx="997783" cy="4988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000" kern="1200" dirty="0" err="1" smtClean="0"/>
            <a:t>Measuring</a:t>
          </a:r>
          <a:r>
            <a:rPr lang="fr-CH" sz="1000" kern="1200" dirty="0" smtClean="0"/>
            <a:t> Arm</a:t>
          </a:r>
          <a:endParaRPr lang="en-GB" sz="1000" kern="1200" dirty="0"/>
        </a:p>
      </dsp:txBody>
      <dsp:txXfrm>
        <a:off x="4551587" y="1418526"/>
        <a:ext cx="997783" cy="498891"/>
      </dsp:txXfrm>
    </dsp:sp>
    <dsp:sp modelId="{54E7A3DE-FC68-4436-90AD-EBEA20DFEDE8}">
      <dsp:nvSpPr>
        <dsp:cNvPr id="0" name=""/>
        <dsp:cNvSpPr/>
      </dsp:nvSpPr>
      <dsp:spPr>
        <a:xfrm>
          <a:off x="4801033" y="2126952"/>
          <a:ext cx="997783" cy="498891"/>
        </a:xfrm>
        <a:prstGeom prst="rect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000" kern="1200" dirty="0" smtClean="0"/>
            <a:t>Faro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000" kern="1200" dirty="0" err="1" smtClean="0"/>
            <a:t>ScanArm</a:t>
          </a:r>
          <a:endParaRPr lang="en-GB" sz="1000" kern="1200" dirty="0"/>
        </a:p>
      </dsp:txBody>
      <dsp:txXfrm>
        <a:off x="4801033" y="2126952"/>
        <a:ext cx="997783" cy="498891"/>
      </dsp:txXfrm>
    </dsp:sp>
    <dsp:sp modelId="{584328CC-2C26-4EE7-8623-8925ED5EB4FD}">
      <dsp:nvSpPr>
        <dsp:cNvPr id="0" name=""/>
        <dsp:cNvSpPr/>
      </dsp:nvSpPr>
      <dsp:spPr>
        <a:xfrm>
          <a:off x="4801033" y="2835378"/>
          <a:ext cx="997783" cy="498891"/>
        </a:xfrm>
        <a:prstGeom prst="rect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000" kern="1200" dirty="0" err="1" smtClean="0"/>
            <a:t>Romer</a:t>
          </a:r>
          <a:endParaRPr lang="fr-CH" sz="1000" kern="1200" dirty="0" smtClean="0"/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fr-CH" sz="1000" kern="1200" dirty="0" smtClean="0"/>
            <a:t>G-Scan</a:t>
          </a:r>
          <a:endParaRPr lang="en-GB" sz="1000" kern="1200" dirty="0"/>
        </a:p>
      </dsp:txBody>
      <dsp:txXfrm>
        <a:off x="4801033" y="2835378"/>
        <a:ext cx="997783" cy="498891"/>
      </dsp:txXfrm>
    </dsp:sp>
    <dsp:sp modelId="{234AB98A-912E-4C72-80B6-26DD2DB72B72}">
      <dsp:nvSpPr>
        <dsp:cNvPr id="0" name=""/>
        <dsp:cNvSpPr/>
      </dsp:nvSpPr>
      <dsp:spPr>
        <a:xfrm>
          <a:off x="5758905" y="1418526"/>
          <a:ext cx="997783" cy="498891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Handheld with line of sight to stable station</a:t>
          </a:r>
          <a:endParaRPr lang="en-GB" sz="1000" kern="1200" dirty="0"/>
        </a:p>
      </dsp:txBody>
      <dsp:txXfrm>
        <a:off x="5758905" y="1418526"/>
        <a:ext cx="997783" cy="498891"/>
      </dsp:txXfrm>
    </dsp:sp>
    <dsp:sp modelId="{8DFDD53C-85EA-4286-9EE9-BCFED8E81FFA}">
      <dsp:nvSpPr>
        <dsp:cNvPr id="0" name=""/>
        <dsp:cNvSpPr/>
      </dsp:nvSpPr>
      <dsp:spPr>
        <a:xfrm>
          <a:off x="6008350" y="2126952"/>
          <a:ext cx="997783" cy="498891"/>
        </a:xfrm>
        <a:prstGeom prst="rect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Leica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T-Scan with LTD</a:t>
          </a:r>
          <a:endParaRPr lang="en-GB" sz="1000" kern="1200" dirty="0"/>
        </a:p>
      </dsp:txBody>
      <dsp:txXfrm>
        <a:off x="6008350" y="2126952"/>
        <a:ext cx="997783" cy="498891"/>
      </dsp:txXfrm>
    </dsp:sp>
    <dsp:sp modelId="{86D55F65-A319-4A58-859E-6750260A20A8}">
      <dsp:nvSpPr>
        <dsp:cNvPr id="0" name=""/>
        <dsp:cNvSpPr/>
      </dsp:nvSpPr>
      <dsp:spPr>
        <a:xfrm>
          <a:off x="6008350" y="2835378"/>
          <a:ext cx="997783" cy="498891"/>
        </a:xfrm>
        <a:prstGeom prst="rect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NDI</a:t>
          </a:r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err="1" smtClean="0"/>
            <a:t>ScanTRAK</a:t>
          </a:r>
          <a:endParaRPr lang="en-GB" sz="1000" kern="1200" dirty="0"/>
        </a:p>
      </dsp:txBody>
      <dsp:txXfrm>
        <a:off x="6008350" y="2835378"/>
        <a:ext cx="997783" cy="498891"/>
      </dsp:txXfrm>
    </dsp:sp>
    <dsp:sp modelId="{431B91C0-67BF-4636-9A0F-A0E54357A63F}">
      <dsp:nvSpPr>
        <dsp:cNvPr id="0" name=""/>
        <dsp:cNvSpPr/>
      </dsp:nvSpPr>
      <dsp:spPr>
        <a:xfrm>
          <a:off x="6008350" y="3543804"/>
          <a:ext cx="997783" cy="498891"/>
        </a:xfrm>
        <a:prstGeom prst="rect">
          <a:avLst/>
        </a:prstGeom>
        <a:solidFill>
          <a:srgbClr val="FF000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err="1" smtClean="0"/>
            <a:t>Steinbichler</a:t>
          </a:r>
          <a:endParaRPr lang="en-GB" sz="1000" kern="1200" dirty="0" smtClean="0"/>
        </a:p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GB" sz="1000" kern="1200" dirty="0" smtClean="0"/>
            <a:t>T-Scan with T-Track</a:t>
          </a:r>
          <a:endParaRPr lang="en-GB" sz="1000" kern="1200" dirty="0"/>
        </a:p>
      </dsp:txBody>
      <dsp:txXfrm>
        <a:off x="6008350" y="3543804"/>
        <a:ext cx="997783" cy="49889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orgChart1">
  <dgm:title val=""/>
  <dgm:desc val=""/>
  <dgm:catLst>
    <dgm:cat type="hierarchy" pri="1000"/>
    <dgm:cat type="convert" pri="6000"/>
  </dgm:catLst>
  <dgm:sampData>
    <dgm:dataModel>
      <dgm:ptLst>
        <dgm:pt modelId="0" type="doc"/>
        <dgm:pt modelId="1">
          <dgm:prSet phldr="1"/>
        </dgm:pt>
        <dgm:pt modelId="2" type="asst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5" srcId="0" destId="1" srcOrd="0" destOrd="0"/>
        <dgm:cxn modelId="6" srcId="1" destId="2" srcOrd="0" destOrd="0"/>
        <dgm:cxn modelId="7" srcId="1" destId="3" srcOrd="1" destOrd="0"/>
        <dgm:cxn modelId="8" srcId="1" destId="4" srcOrd="2" destOrd="0"/>
        <dgm:cxn modelId="9" srcId="1" destId="5" srcOrd="3" destOrd="0"/>
      </dgm:cxnLst>
      <dgm:bg/>
      <dgm:whole/>
    </dgm:dataModel>
  </dgm:sampData>
  <dgm:styleData>
    <dgm:dataModel>
      <dgm:ptLst>
        <dgm:pt modelId="0" type="doc"/>
        <dgm:pt modelId="1"/>
        <dgm:pt modelId="12"/>
        <dgm:pt modelId="13"/>
      </dgm:ptLst>
      <dgm:cxnLst>
        <dgm:cxn modelId="2" srcId="0" destId="1" srcOrd="0" destOrd="0"/>
        <dgm:cxn modelId="16" srcId="1" destId="12" srcOrd="1" destOrd="0"/>
        <dgm:cxn modelId="17" srcId="1" destId="13" srcOrd="2" destOrd="0"/>
      </dgm:cxnLst>
      <dgm:bg/>
      <dgm:whole/>
    </dgm:dataModel>
  </dgm:styleData>
  <dgm:clrData>
    <dgm:dataModel>
      <dgm:ptLst>
        <dgm:pt modelId="0" type="doc"/>
        <dgm:pt modelId="1"/>
        <dgm:pt modelId="11" type="asst"/>
        <dgm:pt modelId="12"/>
        <dgm:pt modelId="13"/>
        <dgm:pt modelId="14"/>
      </dgm:ptLst>
      <dgm:cxnLst>
        <dgm:cxn modelId="2" srcId="0" destId="1" srcOrd="0" destOrd="0"/>
        <dgm:cxn modelId="15" srcId="1" destId="11" srcOrd="0" destOrd="0"/>
        <dgm:cxn modelId="16" srcId="1" destId="12" srcOrd="1" destOrd="0"/>
        <dgm:cxn modelId="17" srcId="1" destId="13" srcOrd="2" destOrd="0"/>
        <dgm:cxn modelId="18" srcId="1" destId="14" srcOrd="2" destOrd="0"/>
      </dgm:cxnLst>
      <dgm:bg/>
      <dgm:whole/>
    </dgm:dataModel>
  </dgm:clrData>
  <dgm:layoutNode name="hierChild1">
    <dgm:varLst>
      <dgm:orgChart val="1"/>
      <dgm:chPref val="1"/>
      <dgm:dir/>
      <dgm:animOne val="branch"/>
      <dgm:animLvl val="lvl"/>
      <dgm:resizeHandles/>
    </dgm:varLst>
    <dgm:choose name="Name0">
      <dgm:if name="Name1" func="var" arg="dir" op="equ" val="norm">
        <dgm:alg type="hierChild">
          <dgm:param type="linDir" val="fromL"/>
        </dgm:alg>
      </dgm:if>
      <dgm:else name="Name2">
        <dgm:alg type="hierChild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des" forName="rootComposite1" refType="w" fact="10"/>
      <dgm:constr type="h" for="des" forName="rootComposite1" refType="w" refFor="des" refForName="rootComposite1" fact="0.5"/>
      <dgm:constr type="w" for="des" forName="rootComposite" refType="w" fact="10"/>
      <dgm:constr type="h" for="des" forName="rootComposite" refType="w" refFor="des" refForName="rootComposite1" fact="0.5"/>
      <dgm:constr type="w" for="des" forName="rootComposite3" refType="w" fact="10"/>
      <dgm:constr type="h" for="des" forName="rootComposite3" refType="w" refFor="des" refForName="rootComposite1" fact="0.5"/>
      <dgm:constr type="primFontSz" for="des" ptType="node" op="equ"/>
      <dgm:constr type="sp" for="des" op="equ"/>
      <dgm:constr type="sp" for="des" forName="hierRoot1" refType="w" refFor="des" refForName="rootComposite1" fact="0.21"/>
      <dgm:constr type="sp" for="des" forName="hierRoot2" refType="sp" refFor="des" refForName="hierRoot1"/>
      <dgm:constr type="sp" for="des" forName="hierRoot3" refType="sp" refFor="des" refForName="hierRoot1"/>
      <dgm:constr type="sibSp" refType="w" refFor="des" refForName="rootComposite1" fact="0.21"/>
      <dgm:constr type="sibSp" for="des" forName="hierChild2" refType="sibSp"/>
      <dgm:constr type="sibSp" for="des" forName="hierChild3" refType="sibSp"/>
      <dgm:constr type="sibSp" for="des" forName="hierChild4" refType="sibSp"/>
      <dgm:constr type="sibSp" for="des" forName="hierChild5" refType="sibSp"/>
      <dgm:constr type="sibSp" for="des" forName="hierChild6" refType="sibSp"/>
      <dgm:constr type="sibSp" for="des" forName="hierChild7" refType="sibSp"/>
      <dgm:constr type="secSibSp" refType="w" refFor="des" refForName="rootComposite1" fact="0.21"/>
      <dgm:constr type="secSibSp" for="des" forName="hierChild2" refType="secSibSp"/>
      <dgm:constr type="secSibSp" for="des" forName="hierChild3" refType="secSibSp"/>
      <dgm:constr type="secSibSp" for="des" forName="hierChild4" refType="secSibSp"/>
      <dgm:constr type="secSibSp" for="des" forName="hierChild5" refType="secSibSp"/>
      <dgm:constr type="secSibSp" for="des" forName="hierChild6" refType="secSibSp"/>
      <dgm:constr type="secSibSp" for="des" forName="hierChild7" refType="secSibSp"/>
    </dgm:constrLst>
    <dgm:ruleLst/>
    <dgm:forEach name="Name3" axis="ch">
      <dgm:forEach name="Name4" axis="self" ptType="node">
        <dgm:layoutNode name="hierRoot1">
          <dgm:varLst>
            <dgm:hierBranch val="init"/>
          </dgm:varLst>
          <dgm:choose name="Name5">
            <dgm:if name="Name6" func="var" arg="hierBranch" op="equ" val="l">
              <dgm:choose name="Name7">
                <dgm:if name="Name8" axis="ch" ptType="asst" func="cnt" op="gte" val="1">
                  <dgm:alg type="hierRoot">
                    <dgm:param type="hierAlign" val="tR"/>
                  </dgm:alg>
                  <dgm:constrLst>
                    <dgm:constr type="alignOff" val="0.65"/>
                  </dgm:constrLst>
                </dgm:if>
                <dgm:else name="Name9">
                  <dgm:alg type="hierRoot">
                    <dgm:param type="hierAlign" val="tR"/>
                  </dgm:alg>
                  <dgm:constrLst>
                    <dgm:constr type="alignOff" val="0.25"/>
                  </dgm:constrLst>
                </dgm:else>
              </dgm:choose>
            </dgm:if>
            <dgm:if name="Name10" func="var" arg="hierBranch" op="equ" val="r">
              <dgm:choose name="Name11">
                <dgm:if name="Name12" axis="ch" ptType="asst" func="cnt" op="gte" val="1">
                  <dgm:alg type="hierRoot">
                    <dgm:param type="hierAlign" val="tL"/>
                  </dgm:alg>
                  <dgm:constrLst>
                    <dgm:constr type="alignOff" val="0.65"/>
                  </dgm:constrLst>
                </dgm:if>
                <dgm:else name="Name13">
                  <dgm:alg type="hierRoot">
                    <dgm:param type="hierAlign" val="tL"/>
                  </dgm:alg>
                  <dgm:constrLst>
                    <dgm:constr type="alignOff" val="0.25"/>
                  </dgm:constrLst>
                </dgm:else>
              </dgm:choose>
            </dgm:if>
            <dgm:if name="Name14" func="var" arg="hierBranch" op="equ" val="hang">
              <dgm:alg type="hierRoot"/>
              <dgm:constrLst>
                <dgm:constr type="alignOff" val="0.65"/>
              </dgm:constrLst>
            </dgm:if>
            <dgm:else name="Name15">
              <dgm:alg type="hierRoot"/>
              <dgm:constrLst>
                <dgm:constr type="alignOff"/>
                <dgm:constr type="bendDist" for="des" ptType="parTrans" refType="sp" fact="0.5"/>
              </dgm:constrLst>
            </dgm:else>
          </dgm:choose>
          <dgm:shape xmlns:r="http://schemas.openxmlformats.org/officeDocument/2006/relationships" r:blip="">
            <dgm:adjLst/>
          </dgm:shape>
          <dgm:presOf/>
          <dgm:ruleLst/>
          <dgm:layoutNode name="rootComposite1">
            <dgm:alg type="composite"/>
            <dgm:shape xmlns:r="http://schemas.openxmlformats.org/officeDocument/2006/relationships" r:blip="">
              <dgm:adjLst/>
            </dgm:shape>
            <dgm:presOf axis="self" ptType="node" cnt="1"/>
            <dgm:choose name="Name16">
              <dgm:if name="Name17" func="var" arg="hierBranch" op="equ" val="init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8" func="var" arg="hierBranch" op="equ" val="l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if name="Name19" func="var" arg="hierBranch" op="equ" val="r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l" for="ch" forName="rootConnector1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if>
              <dgm:else name="Name20">
                <dgm:constrLst>
                  <dgm:constr type="l" for="ch" forName="rootText1"/>
                  <dgm:constr type="t" for="ch" forName="rootText1"/>
                  <dgm:constr type="w" for="ch" forName="rootText1" refType="w"/>
                  <dgm:constr type="h" for="ch" forName="rootText1" refType="h"/>
                  <dgm:constr type="r" for="ch" forName="rootConnector1" refType="w"/>
                  <dgm:constr type="t" for="ch" forName="rootConnector1"/>
                  <dgm:constr type="w" for="ch" forName="rootConnector1" refType="w" refFor="ch" refForName="rootText1" fact="0.2"/>
                  <dgm:constr type="h" for="ch" forName="rootConnector1" refType="h" refFor="ch" refForName="rootText1"/>
                </dgm:constrLst>
              </dgm:else>
            </dgm:choose>
            <dgm:ruleLst/>
            <dgm:layoutNode name="rootText1" styleLbl="node0">
              <dgm:varLst>
                <dgm:chPref val="3"/>
              </dgm:varLst>
              <dgm:alg type="tx"/>
              <dgm:shape xmlns:r="http://schemas.openxmlformats.org/officeDocument/2006/relationships" type="rect" r:blip="">
                <dgm:adjLst/>
              </dgm:shape>
              <dgm:presOf axis="self" ptType="node" cnt="1"/>
              <dgm:constrLst>
                <dgm:constr type="primFontSz" val="65"/>
                <dgm:constr type="lMarg" refType="primFontSz" fact="0.05"/>
                <dgm:constr type="rMarg" refType="primFontSz" fact="0.05"/>
                <dgm:constr type="tMarg" refType="primFontSz" fact="0.05"/>
                <dgm:constr type="bMarg" refType="primFontSz" fact="0.05"/>
              </dgm:constrLst>
              <dgm:ruleLst>
                <dgm:rule type="primFontSz" val="5" fact="NaN" max="NaN"/>
              </dgm:ruleLst>
            </dgm:layoutNode>
            <dgm:layoutNode name="rootConnector1" moveWith="rootText1">
              <dgm:alg type="sp"/>
              <dgm:shape xmlns:r="http://schemas.openxmlformats.org/officeDocument/2006/relationships" type="rect" r:blip="" hideGeom="1">
                <dgm:adjLst/>
              </dgm:shape>
              <dgm:presOf axis="self" ptType="node" cnt="1"/>
              <dgm:constrLst/>
              <dgm:ruleLst/>
            </dgm:layoutNode>
          </dgm:layoutNode>
          <dgm:layoutNode name="hierChild2">
            <dgm:choose name="Name21">
              <dgm:if name="Name22" func="var" arg="hierBranch" op="equ" val="l">
                <dgm:alg type="hierChild">
                  <dgm:param type="chAlign" val="r"/>
                  <dgm:param type="linDir" val="fromT"/>
                </dgm:alg>
              </dgm:if>
              <dgm:if name="Name23" func="var" arg="hierBranch" op="equ" val="r">
                <dgm:alg type="hierChild">
                  <dgm:param type="chAlign" val="l"/>
                  <dgm:param type="linDir" val="fromT"/>
                </dgm:alg>
              </dgm:if>
              <dgm:if name="Name24" func="var" arg="hierBranch" op="equ" val="hang">
                <dgm:choose name="Name25">
                  <dgm:if name="Name26" func="var" arg="dir" op="equ" val="norm">
                    <dgm:alg type="hierChild">
                      <dgm:param type="chAlign" val="l"/>
                      <dgm:param type="linDir" val="fromL"/>
                      <dgm:param type="secChAlign" val="t"/>
                      <dgm:param type="secLinDir" val="fromT"/>
                    </dgm:alg>
                  </dgm:if>
                  <dgm:else name="Name27">
                    <dgm:alg type="hierChild">
                      <dgm:param type="chAlign" val="l"/>
                      <dgm:param type="linDir" val="fromR"/>
                      <dgm:param type="secChAlign" val="t"/>
                      <dgm:param type="secLinDir" val="fromT"/>
                    </dgm:alg>
                  </dgm:else>
                </dgm:choose>
              </dgm:if>
              <dgm:else name="Name28">
                <dgm:choose name="Name29">
                  <dgm:if name="Name30" func="var" arg="dir" op="equ" val="norm">
                    <dgm:alg type="hierChild"/>
                  </dgm:if>
                  <dgm:else name="Name31">
                    <dgm:alg type="hierChild">
                      <dgm:param type="linDir" val="fromR"/>
                    </dgm:alg>
                  </dgm:else>
                </dgm:choose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a" axis="ch" ptType="nonAsst">
              <dgm:forEach name="Name32" axis="precedSib" ptType="parTrans" st="-1" cnt="1">
                <dgm:choose name="Name33">
                  <dgm:if name="Name34" func="var" arg="hierBranch" op="equ" val="std">
                    <dgm:layoutNode name="Name35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tCtr"/>
                        <dgm:param type="bendPt" val="end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36" func="var" arg="hierBranch" op="equ" val="init">
                    <dgm:layoutNode name="Name37">
                      <dgm:choose name="Name38">
                        <dgm:if name="Name39" axis="self" func="depth" op="lte" val="2">
                          <dgm:alg type="conn">
                            <dgm:param type="connRout" val="bend"/>
                            <dgm:param type="dim" val="1D"/>
                            <dgm:param type="endSty" val="noArr"/>
                            <dgm:param type="begPts" val="bCtr"/>
                            <dgm:param type="endPts" val="tCtr"/>
                            <dgm:param type="bendPt" val="end"/>
                          </dgm:alg>
                        </dgm:if>
                        <dgm:else name="Name40">
                          <dgm:choose name="Name41">
                            <dgm:if name="Name42" axis="par des" func="maxDepth" op="lte" val="1">
                              <dgm:choose name="Name43">
                                <dgm:if name="Name44" axis="par ch" ptType="node asst" func="cnt" op="gte" val="1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</dgm:alg>
                                </dgm:if>
                                <dgm:else name="Name45">
                                  <dgm:alg type="conn">
                                    <dgm:param type="connRout" val="bend"/>
                                    <dgm:param type="dim" val="1D"/>
                                    <dgm:param type="endSty" val="noArr"/>
                                    <dgm:param type="begPts" val="bCtr"/>
                                    <dgm:param type="endPts" val="midL midR"/>
                                    <dgm:param type="srcNode" val="rootConnector"/>
                                  </dgm:alg>
                                </dgm:else>
                              </dgm:choose>
                            </dgm:if>
                            <dgm:else name="Name46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tCtr"/>
                                <dgm:param type="bendPt" val="end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if name="Name47" func="var" arg="hierBranch" op="equ" val="hang">
                    <dgm:layoutNode name="Name48">
                      <dgm:alg type="conn">
                        <dgm:param type="connRout" val="bend"/>
                        <dgm:param type="dim" val="1D"/>
                        <dgm:param type="endSty" val="noArr"/>
                        <dgm:param type="begPts" val="bCtr"/>
                        <dgm:param type="endPts" val="midL midR"/>
                      </dgm:alg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if>
                  <dgm:else name="Name49">
                    <dgm:layoutNode name="Name50">
                      <dgm:choose name="Name51">
                        <dgm:if name="Name52" axis="self" func="depth" op="lte" val="2">
                          <dgm:choose name="Name53">
                            <dgm:if name="Name54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5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1"/>
                              </dgm:alg>
                            </dgm:else>
                          </dgm:choose>
                        </dgm:if>
                        <dgm:else name="Name56">
                          <dgm:choose name="Name57">
                            <dgm:if name="Name58" axis="par ch" ptType="node asst" func="cnt" op="gte" val="1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</dgm:alg>
                            </dgm:if>
                            <dgm:else name="Name59">
                              <dgm:alg type="conn">
                                <dgm:param type="connRout" val="bend"/>
                                <dgm:param type="dim" val="1D"/>
                                <dgm:param type="endSty" val="noArr"/>
                                <dgm:param type="begPts" val="bCtr"/>
                                <dgm:param type="endPts" val="midL midR"/>
                                <dgm:param type="srcNode" val="rootConnector"/>
                              </dgm:alg>
                            </dgm:else>
                          </dgm:choose>
                        </dgm:else>
                      </dgm:choose>
                      <dgm:shape xmlns:r="http://schemas.openxmlformats.org/officeDocument/2006/relationships" type="conn" r:blip="" zOrderOff="-99999">
                        <dgm:adjLst/>
                      </dgm:shape>
                      <dgm:presOf axis="self"/>
                      <dgm:constrLst>
                        <dgm:constr type="begPad"/>
                        <dgm:constr type="endPad"/>
                      </dgm:constrLst>
                      <dgm:ruleLst/>
                    </dgm:layoutNode>
                  </dgm:else>
                </dgm:choose>
              </dgm:forEach>
              <dgm:layoutNode name="hierRoot2">
                <dgm:varLst>
                  <dgm:hierBranch val="init"/>
                </dgm:varLst>
                <dgm:choose name="Name60">
                  <dgm:if name="Name61" func="var" arg="hierBranch" op="equ" val="l">
                    <dgm:choose name="Name62">
                      <dgm:if name="Name63" axis="ch" ptType="asst" func="cnt" op="gte" val="1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4">
                        <dgm:alg type="hierRoot">
                          <dgm:param type="hierAlign" val="tR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5" func="var" arg="hierBranch" op="equ" val="r">
                    <dgm:choose name="Name66">
                      <dgm:if name="Name67" axis="ch" ptType="asst" func="cnt" op="g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68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25"/>
                        </dgm:constrLst>
                      </dgm:else>
                    </dgm:choose>
                  </dgm:if>
                  <dgm:if name="Name69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70" func="var" arg="hierBranch" op="equ" val="init">
                    <dgm:choose name="Name71">
                      <dgm:if name="Name72" axis="des" func="maxDepth" op="lte" val="1">
                        <dgm:choose name="Name73">
                          <dgm:if name="Name74" axis="ch" ptType="asst" func="cnt" op="gte" val="1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65"/>
                            </dgm:constrLst>
                          </dgm:if>
                          <dgm:else name="Name75">
                            <dgm:alg type="hierRoot">
                              <dgm:param type="hierAlign" val="tL"/>
                            </dgm:alg>
                            <dgm:shape xmlns:r="http://schemas.openxmlformats.org/officeDocument/2006/relationships" r:blip="">
                              <dgm:adjLst/>
                            </dgm:shape>
                            <dgm:presOf/>
                            <dgm:constrLst>
                              <dgm:constr type="alignOff" val="0.25"/>
                            </dgm:constrLst>
                          </dgm:else>
                        </dgm:choose>
                      </dgm:if>
                      <dgm:else name="Name76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77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else>
                </dgm:choose>
                <dgm:ruleLst/>
                <dgm:layoutNode name="rootComposite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78">
                    <dgm:if name="Name79" func="var" arg="hierBranch" op="equ" val="init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0" func="var" arg="hierBranch" op="equ" val="l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if name="Name81" func="var" arg="hierBranch" op="equ" val="r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l" for="ch" forName="rootConnector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if>
                    <dgm:else name="Name82">
                      <dgm:constrLst>
                        <dgm:constr type="l" for="ch" forName="rootText"/>
                        <dgm:constr type="t" for="ch" forName="rootText"/>
                        <dgm:constr type="w" for="ch" forName="rootText" refType="w"/>
                        <dgm:constr type="h" for="ch" forName="rootText" refType="h"/>
                        <dgm:constr type="r" for="ch" forName="rootConnector" refType="w"/>
                        <dgm:constr type="t" for="ch" forName="rootConnector"/>
                        <dgm:constr type="w" for="ch" forName="rootConnector" refType="w" refFor="ch" refForName="rootText" fact="0.2"/>
                        <dgm:constr type="h" for="ch" forName="rootConnector" refType="h" refFor="ch" refForName="rootText"/>
                      </dgm:constrLst>
                    </dgm:else>
                  </dgm:choose>
                  <dgm:ruleLst/>
                  <dgm:layoutNode name="rootText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" moveWith="rootText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4">
                  <dgm:choose name="Name83">
                    <dgm:if name="Name84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85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86" func="var" arg="hierBranch" op="equ" val="hang">
                      <dgm:choose name="Name87">
                        <dgm:if name="Name88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89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90" func="var" arg="hierBranch" op="equ" val="std">
                      <dgm:choose name="Name91">
                        <dgm:if name="Name92" func="var" arg="dir" op="equ" val="norm">
                          <dgm:alg type="hierChild"/>
                        </dgm:if>
                        <dgm:else name="Name93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94" func="var" arg="hierBranch" op="equ" val="init">
                      <dgm:choose name="Name95">
                        <dgm:if name="Name96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97">
                          <dgm:choose name="Name98">
                            <dgm:if name="Name99" func="var" arg="dir" op="equ" val="norm">
                              <dgm:alg type="hierChild"/>
                            </dgm:if>
                            <dgm:else name="Name100">
                              <dgm:alg type="hierChild">
                                <dgm:param type="linDir" val="fromR"/>
                              </dgm:alg>
                            </dgm:else>
                          </dgm:choose>
                        </dgm:else>
                      </dgm:choose>
                    </dgm:if>
                    <dgm:else name="Name101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2" ref="rep2a"/>
                </dgm:layoutNode>
                <dgm:layoutNode name="hierChild5">
                  <dgm:choose name="Name103">
                    <dgm:if name="Name104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05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06" ref="rep2b"/>
                </dgm:layoutNode>
              </dgm:layoutNode>
            </dgm:forEach>
          </dgm:layoutNode>
          <dgm:layoutNode name="hierChild3">
            <dgm:choose name="Name107">
              <dgm:if name="Name108" func="var" arg="dir" op="equ" val="norm">
                <dgm:alg type="hierChild">
                  <dgm:param type="chAlign" val="l"/>
                  <dgm:param type="linDir" val="fromL"/>
                  <dgm:param type="secChAlign" val="t"/>
                  <dgm:param type="secLinDir" val="fromT"/>
                </dgm:alg>
              </dgm:if>
              <dgm:else name="Name109">
                <dgm:alg type="hierChild">
                  <dgm:param type="chAlign" val="l"/>
                  <dgm:param type="linDir" val="fromR"/>
                  <dgm:param type="secChAlign" val="t"/>
                  <dgm:param type="secLinDir" val="fromT"/>
                </dgm:alg>
              </dgm:else>
            </dgm:choose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rep2b" axis="ch" ptType="asst">
              <dgm:forEach name="Name110" axis="precedSib" ptType="parTrans" st="-1" cnt="1">
                <dgm:layoutNode name="Name111">
                  <dgm:alg type="conn">
                    <dgm:param type="connRout" val="bend"/>
                    <dgm:param type="dim" val="1D"/>
                    <dgm:param type="endSty" val="noArr"/>
                    <dgm:param type="begPts" val="bCtr"/>
                    <dgm:param type="endPts" val="midL midR"/>
                  </dgm:alg>
                  <dgm:shape xmlns:r="http://schemas.openxmlformats.org/officeDocument/2006/relationships" type="conn" r:blip="" zOrderOff="-99999">
                    <dgm:adjLst/>
                  </dgm:shape>
                  <dgm:presOf axis="self"/>
                  <dgm:constrLst>
                    <dgm:constr type="begPad"/>
                    <dgm:constr type="endPad"/>
                  </dgm:constrLst>
                  <dgm:ruleLst/>
                </dgm:layoutNode>
              </dgm:forEach>
              <dgm:layoutNode name="hierRoot3">
                <dgm:varLst>
                  <dgm:hierBranch val="init"/>
                </dgm:varLst>
                <dgm:choose name="Name112">
                  <dgm:if name="Name113" func="var" arg="hierBranch" op="equ" val="l">
                    <dgm:alg type="hierRoot">
                      <dgm:param type="hierAlign" val="tR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4" func="var" arg="hierBranch" op="equ" val="r">
                    <dgm:alg type="hierRoot">
                      <dgm:param type="hierAlign" val="tL"/>
                    </dgm:alg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5" func="var" arg="hierBranch" op="equ" val="hang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 val="0.65"/>
                    </dgm:constrLst>
                  </dgm:if>
                  <dgm:if name="Name116" func="var" arg="hierBranch" op="equ" val="std">
                    <dgm:alg type="hierRoot"/>
                    <dgm:shape xmlns:r="http://schemas.openxmlformats.org/officeDocument/2006/relationships" r:blip="">
                      <dgm:adjLst/>
                    </dgm:shape>
                    <dgm:presOf/>
                    <dgm:constrLst>
                      <dgm:constr type="alignOff"/>
                      <dgm:constr type="bendDist" for="des" ptType="parTrans" refType="sp" fact="0.5"/>
                    </dgm:constrLst>
                  </dgm:if>
                  <dgm:if name="Name117" func="var" arg="hierBranch" op="equ" val="init">
                    <dgm:choose name="Name118">
                      <dgm:if name="Name119" axis="des" func="maxDepth" op="lte" val="1">
                        <dgm:alg type="hierRoot">
                          <dgm:param type="hierAlign" val="tL"/>
                        </dgm:alg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 val="0.65"/>
                        </dgm:constrLst>
                      </dgm:if>
                      <dgm:else name="Name120">
                        <dgm:alg type="hierRoot"/>
                        <dgm:shape xmlns:r="http://schemas.openxmlformats.org/officeDocument/2006/relationships" r:blip="">
                          <dgm:adjLst/>
                        </dgm:shape>
                        <dgm:presOf/>
                        <dgm:constrLst>
                          <dgm:constr type="alignOff"/>
                          <dgm:constr type="bendDist" for="des" ptType="parTrans" refType="sp" fact="0.5"/>
                        </dgm:constrLst>
                      </dgm:else>
                    </dgm:choose>
                  </dgm:if>
                  <dgm:else name="Name121"/>
                </dgm:choose>
                <dgm:ruleLst/>
                <dgm:layoutNode name="rootComposite3">
                  <dgm:alg type="composite"/>
                  <dgm:shape xmlns:r="http://schemas.openxmlformats.org/officeDocument/2006/relationships" r:blip="">
                    <dgm:adjLst/>
                  </dgm:shape>
                  <dgm:presOf axis="self" ptType="node" cnt="1"/>
                  <dgm:choose name="Name122">
                    <dgm:if name="Name123" func="var" arg="hierBranch" op="equ" val="init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4" func="var" arg="hierBranch" op="equ" val="l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if name="Name125" func="var" arg="hierBranch" op="equ" val="r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l" for="ch" forName="rootConnector3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if>
                    <dgm:else name="Name126">
                      <dgm:constrLst>
                        <dgm:constr type="l" for="ch" forName="rootText3"/>
                        <dgm:constr type="t" for="ch" forName="rootText3"/>
                        <dgm:constr type="w" for="ch" forName="rootText3" refType="w"/>
                        <dgm:constr type="h" for="ch" forName="rootText3" refType="h"/>
                        <dgm:constr type="r" for="ch" forName="rootConnector3" refType="w"/>
                        <dgm:constr type="t" for="ch" forName="rootConnector3"/>
                        <dgm:constr type="w" for="ch" forName="rootConnector3" refType="w" refFor="ch" refForName="rootText3" fact="0.2"/>
                        <dgm:constr type="h" for="ch" forName="rootConnector3" refType="h" refFor="ch" refForName="rootText3"/>
                      </dgm:constrLst>
                    </dgm:else>
                  </dgm:choose>
                  <dgm:ruleLst/>
                  <dgm:layoutNode name="rootText3">
                    <dgm:varLst>
                      <dgm:chPref val="3"/>
                    </dgm:varLst>
                    <dgm:alg type="tx"/>
                    <dgm:shape xmlns:r="http://schemas.openxmlformats.org/officeDocument/2006/relationships" type="rect" r:blip="">
                      <dgm:adjLst/>
                    </dgm:shape>
                    <dgm:presOf axis="self" ptType="node" cnt="1"/>
                    <dgm:constrLst>
                      <dgm:constr type="primFontSz" val="65"/>
                      <dgm:constr type="lMarg" refType="primFontSz" fact="0.05"/>
                      <dgm:constr type="rMarg" refType="primFontSz" fact="0.05"/>
                      <dgm:constr type="tMarg" refType="primFontSz" fact="0.05"/>
                      <dgm:constr type="bMarg" refType="primFontSz" fact="0.05"/>
                    </dgm:constrLst>
                    <dgm:ruleLst>
                      <dgm:rule type="primFontSz" val="5" fact="NaN" max="NaN"/>
                    </dgm:ruleLst>
                  </dgm:layoutNode>
                  <dgm:layoutNode name="rootConnector3" moveWith="rootText1">
                    <dgm:alg type="sp"/>
                    <dgm:shape xmlns:r="http://schemas.openxmlformats.org/officeDocument/2006/relationships" type="rect" r:blip="" hideGeom="1">
                      <dgm:adjLst/>
                    </dgm:shape>
                    <dgm:presOf axis="self" ptType="node" cnt="1"/>
                    <dgm:constrLst/>
                    <dgm:ruleLst/>
                  </dgm:layoutNode>
                </dgm:layoutNode>
                <dgm:layoutNode name="hierChild6">
                  <dgm:choose name="Name127">
                    <dgm:if name="Name128" func="var" arg="hierBranch" op="equ" val="l">
                      <dgm:alg type="hierChild">
                        <dgm:param type="chAlign" val="r"/>
                        <dgm:param type="linDir" val="fromT"/>
                      </dgm:alg>
                    </dgm:if>
                    <dgm:if name="Name129" func="var" arg="hierBranch" op="equ" val="r">
                      <dgm:alg type="hierChild">
                        <dgm:param type="chAlign" val="l"/>
                        <dgm:param type="linDir" val="fromT"/>
                      </dgm:alg>
                    </dgm:if>
                    <dgm:if name="Name130" func="var" arg="hierBranch" op="equ" val="hang">
                      <dgm:choose name="Name131">
                        <dgm:if name="Name132" func="var" arg="dir" op="equ" val="norm">
                          <dgm:alg type="hierChild">
                            <dgm:param type="chAlign" val="l"/>
                            <dgm:param type="linDir" val="fromL"/>
                            <dgm:param type="secChAlign" val="t"/>
                            <dgm:param type="secLinDir" val="fromT"/>
                          </dgm:alg>
                        </dgm:if>
                        <dgm:else name="Name133">
                          <dgm:alg type="hierChild">
                            <dgm:param type="chAlign" val="l"/>
                            <dgm:param type="linDir" val="fromR"/>
                            <dgm:param type="secChAlign" val="t"/>
                            <dgm:param type="secLinDir" val="fromT"/>
                          </dgm:alg>
                        </dgm:else>
                      </dgm:choose>
                    </dgm:if>
                    <dgm:if name="Name134" func="var" arg="hierBranch" op="equ" val="std">
                      <dgm:choose name="Name135">
                        <dgm:if name="Name136" func="var" arg="dir" op="equ" val="norm">
                          <dgm:alg type="hierChild"/>
                        </dgm:if>
                        <dgm:else name="Name137">
                          <dgm:alg type="hierChild">
                            <dgm:param type="linDir" val="fromR"/>
                          </dgm:alg>
                        </dgm:else>
                      </dgm:choose>
                    </dgm:if>
                    <dgm:if name="Name138" func="var" arg="hierBranch" op="equ" val="init">
                      <dgm:choose name="Name139">
                        <dgm:if name="Name140" axis="des" func="maxDepth" op="lte" val="1">
                          <dgm:alg type="hierChild">
                            <dgm:param type="chAlign" val="l"/>
                            <dgm:param type="linDir" val="fromT"/>
                          </dgm:alg>
                        </dgm:if>
                        <dgm:else name="Name141">
                          <dgm:alg type="hierChild"/>
                        </dgm:else>
                      </dgm:choose>
                    </dgm:if>
                    <dgm:else name="Name142"/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3" ref="rep2a"/>
                </dgm:layoutNode>
                <dgm:layoutNode name="hierChild7">
                  <dgm:choose name="Name144">
                    <dgm:if name="Name145" func="var" arg="dir" op="equ" val="norm">
                      <dgm:alg type="hierChild">
                        <dgm:param type="chAlign" val="l"/>
                        <dgm:param type="linDir" val="fromL"/>
                        <dgm:param type="secChAlign" val="t"/>
                        <dgm:param type="secLinDir" val="fromT"/>
                      </dgm:alg>
                    </dgm:if>
                    <dgm:else name="Name146">
                      <dgm:alg type="hierChild">
                        <dgm:param type="chAlign" val="l"/>
                        <dgm:param type="linDir" val="fromR"/>
                        <dgm:param type="secChAlign" val="t"/>
                        <dgm:param type="secLinDir" val="fromT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/>
                  <dgm:ruleLst/>
                  <dgm:forEach name="Name147" ref="rep2b"/>
                </dgm:layoutNode>
              </dgm:layoutNode>
            </dgm:forEach>
          </dgm:layoutNode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image" Target="../media/image2.png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190910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-4426" y="32832"/>
            <a:ext cx="2937104" cy="456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9047" tIns="0" rIns="19047" bIns="0" numCol="1" anchor="t" anchorCtr="0" compatLnSpc="1">
            <a:prstTxWarp prst="textNoShape">
              <a:avLst/>
            </a:prstTxWarp>
          </a:bodyPr>
          <a:lstStyle>
            <a:lvl1pPr algn="l" defTabSz="882650">
              <a:defRPr sz="1000" b="0" i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64998" y="32832"/>
            <a:ext cx="2937104" cy="456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9047" tIns="0" rIns="19047" bIns="0" numCol="1" anchor="t" anchorCtr="0" compatLnSpc="1">
            <a:prstTxWarp prst="textNoShape">
              <a:avLst/>
            </a:prstTxWarp>
          </a:bodyPr>
          <a:lstStyle>
            <a:lvl1pPr algn="r" defTabSz="882650">
              <a:defRPr sz="1000" b="0" i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10244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730250" y="728663"/>
            <a:ext cx="5343525" cy="3700462"/>
          </a:xfrm>
          <a:prstGeom prst="rect">
            <a:avLst/>
          </a:prstGeom>
          <a:noFill/>
          <a:ln w="12700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</a:extLst>
        </p:spPr>
      </p:sp>
      <p:sp>
        <p:nvSpPr>
          <p:cNvPr id="2053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20519" y="4734293"/>
            <a:ext cx="4956638" cy="44798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476" tIns="44445" rIns="90476" bIns="4444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2054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-4426" y="9439037"/>
            <a:ext cx="2937104" cy="456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9047" tIns="0" rIns="19047" bIns="0" numCol="1" anchor="b" anchorCtr="0" compatLnSpc="1">
            <a:prstTxWarp prst="textNoShape">
              <a:avLst/>
            </a:prstTxWarp>
          </a:bodyPr>
          <a:lstStyle>
            <a:lvl1pPr algn="l" defTabSz="882650">
              <a:defRPr sz="1000" b="0" i="1"/>
            </a:lvl1pPr>
          </a:lstStyle>
          <a:p>
            <a:pPr>
              <a:defRPr/>
            </a:pPr>
            <a:endParaRPr lang="en-GB"/>
          </a:p>
        </p:txBody>
      </p:sp>
      <p:sp>
        <p:nvSpPr>
          <p:cNvPr id="2055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64998" y="9439037"/>
            <a:ext cx="2937104" cy="45635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19047" tIns="0" rIns="19047" bIns="0" numCol="1" anchor="b" anchorCtr="0" compatLnSpc="1">
            <a:prstTxWarp prst="textNoShape">
              <a:avLst/>
            </a:prstTxWarp>
          </a:bodyPr>
          <a:lstStyle>
            <a:lvl1pPr algn="r" defTabSz="882650">
              <a:defRPr sz="1000" b="0" i="1"/>
            </a:lvl1pPr>
          </a:lstStyle>
          <a:p>
            <a:pPr>
              <a:defRPr/>
            </a:pPr>
            <a:fld id="{C3F2721A-6DBD-43CB-BEBB-CA573149CEB8}" type="slidenum">
              <a:rPr lang="en-GB"/>
              <a:pPr>
                <a:defRPr/>
              </a:pPr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52875728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7366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49263" algn="l" defTabSz="7366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898525" algn="l" defTabSz="7366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47788" algn="l" defTabSz="7366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797050" algn="l" defTabSz="736600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C3F2721A-6DBD-43CB-BEBB-CA573149CEB8}" type="slidenum">
              <a:rPr lang="en-GB" smtClean="0"/>
              <a:pPr>
                <a:defRPr/>
              </a:pPr>
              <a:t>8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144536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81200" y="228600"/>
            <a:ext cx="5792788" cy="5794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377950" y="996950"/>
            <a:ext cx="3575050" cy="5321300"/>
          </a:xfr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5105400" y="996950"/>
            <a:ext cx="3576638" cy="2584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5105400" y="3733800"/>
            <a:ext cx="3576638" cy="25844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GB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GB" dirty="0" smtClean="0"/>
              <a:t>21.06.2013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2pPr lvl="1">
              <a:defRPr>
                <a:latin typeface="+mn-lt"/>
              </a:defRPr>
            </a:lvl2pPr>
          </a:lstStyle>
          <a:p>
            <a:pPr lvl="1">
              <a:defRPr/>
            </a:pPr>
            <a:r>
              <a:rPr lang="en-GB" dirty="0" smtClean="0"/>
              <a:t>D. </a:t>
            </a:r>
            <a:r>
              <a:rPr lang="en-GB" dirty="0" err="1" smtClean="0"/>
              <a:t>Mergelkuhl</a:t>
            </a:r>
            <a:r>
              <a:rPr lang="en-GB" dirty="0" smtClean="0"/>
              <a:t> BE-ABP-SU-EM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lvl2pPr lvl="1">
              <a:defRPr/>
            </a:lvl2pPr>
          </a:lstStyle>
          <a:p>
            <a:pPr lvl="1">
              <a:defRPr/>
            </a:pPr>
            <a:endParaRPr lang="en-GB" dirty="0" smtClean="0"/>
          </a:p>
          <a:p>
            <a:pPr lvl="1">
              <a:defRPr/>
            </a:pPr>
            <a:fld id="{F8C8160A-C81C-4D02-AAE3-2DCD75A8C37E}" type="slidenum">
              <a:rPr lang="en-GB" smtClean="0">
                <a:latin typeface="+mn-lt"/>
              </a:rPr>
              <a:pPr lvl="1">
                <a:defRPr/>
              </a:pPr>
              <a:t>‹#›</a:t>
            </a:fld>
            <a:endParaRPr lang="en-GB" dirty="0" smtClean="0">
              <a:latin typeface="+mn-lt"/>
            </a:endParaRPr>
          </a:p>
          <a:p>
            <a:pPr>
              <a:defRPr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6245986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54629" y="228600"/>
            <a:ext cx="6828971" cy="579438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pPr>
              <a:defRPr/>
            </a:pPr>
            <a:r>
              <a:rPr lang="en-GB" dirty="0" smtClean="0"/>
              <a:t>21.06.2013</a:t>
            </a:r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2pPr>
              <a:defRPr>
                <a:latin typeface="+mn-lt"/>
              </a:defRPr>
            </a:lvl2pPr>
          </a:lstStyle>
          <a:p>
            <a:pPr lvl="1">
              <a:defRPr/>
            </a:pPr>
            <a:r>
              <a:rPr lang="en-GB" dirty="0" smtClean="0"/>
              <a:t>D. </a:t>
            </a:r>
            <a:r>
              <a:rPr lang="en-GB" dirty="0" err="1" smtClean="0"/>
              <a:t>Mergelkuhl</a:t>
            </a:r>
            <a:r>
              <a:rPr lang="en-GB" dirty="0" smtClean="0"/>
              <a:t> BE-ABP-SU-EM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endParaRPr lang="en-GB" dirty="0" smtClean="0"/>
          </a:p>
          <a:p>
            <a:pPr lvl="1">
              <a:defRPr/>
            </a:pPr>
            <a:fld id="{F8099393-FA7A-4A5C-9A2B-DAD438E0EE2F}" type="slidenum">
              <a:rPr lang="en-GB" smtClean="0">
                <a:latin typeface="+mn-lt"/>
              </a:rPr>
              <a:pPr lvl="1">
                <a:defRPr/>
              </a:pPr>
              <a:t>‹#›</a:t>
            </a:fld>
            <a:endParaRPr lang="en-GB" dirty="0" smtClean="0">
              <a:latin typeface="+mn-lt"/>
            </a:endParaRPr>
          </a:p>
          <a:p>
            <a:pPr>
              <a:defRPr/>
            </a:pPr>
            <a:endParaRPr lang="en-GB" dirty="0"/>
          </a:p>
        </p:txBody>
      </p:sp>
      <p:sp>
        <p:nvSpPr>
          <p:cNvPr id="6" name="Content Placeholder 2"/>
          <p:cNvSpPr>
            <a:spLocks noGrp="1"/>
          </p:cNvSpPr>
          <p:nvPr>
            <p:ph sz="half" idx="1"/>
          </p:nvPr>
        </p:nvSpPr>
        <p:spPr>
          <a:xfrm>
            <a:off x="1074057" y="996950"/>
            <a:ext cx="7844972" cy="5321300"/>
          </a:xfrm>
        </p:spPr>
        <p:txBody>
          <a:bodyPr/>
          <a:lstStyle>
            <a:lvl1pPr marL="355600" indent="-355600">
              <a:buSzPct val="125000"/>
              <a:defRPr/>
            </a:lvl1pPr>
            <a:lvl2pPr>
              <a:defRPr sz="1600"/>
            </a:lvl2pPr>
          </a:lstStyle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656121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wmf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1219200" y="6400800"/>
            <a:ext cx="2063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l">
              <a:defRPr sz="1200" b="0">
                <a:latin typeface="+mn-lt"/>
              </a:defRPr>
            </a:lvl1pPr>
          </a:lstStyle>
          <a:p>
            <a:pPr>
              <a:defRPr/>
            </a:pPr>
            <a:r>
              <a:rPr lang="en-GB" dirty="0" smtClean="0"/>
              <a:t>21.06.2013</a:t>
            </a:r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506788" y="6400800"/>
            <a:ext cx="2513012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2pPr lvl="1">
              <a:defRPr sz="1200" b="0">
                <a:latin typeface="+mn-lt"/>
              </a:defRPr>
            </a:lvl2pPr>
          </a:lstStyle>
          <a:p>
            <a:pPr lvl="1">
              <a:defRPr/>
            </a:pPr>
            <a:r>
              <a:rPr lang="en-GB" dirty="0" smtClean="0"/>
              <a:t>D. </a:t>
            </a:r>
            <a:r>
              <a:rPr lang="en-GB" dirty="0" err="1" smtClean="0"/>
              <a:t>Mergelkuhl</a:t>
            </a:r>
            <a:r>
              <a:rPr lang="en-GB" dirty="0" smtClean="0"/>
              <a:t> BE-ABP-SU-EM</a:t>
            </a:r>
            <a:endParaRPr lang="en-GB" dirty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618288" y="6399213"/>
            <a:ext cx="206375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2075" tIns="46038" rIns="92075" bIns="46038" numCol="1" anchor="ctr" anchorCtr="0" compatLnSpc="1">
            <a:prstTxWarp prst="textNoShape">
              <a:avLst/>
            </a:prstTxWarp>
          </a:bodyPr>
          <a:lstStyle>
            <a:lvl1pPr algn="r">
              <a:defRPr sz="1200" b="0">
                <a:latin typeface="Times New Roman" pitchFamily="18" charset="0"/>
              </a:defRPr>
            </a:lvl1pPr>
            <a:lvl2pPr lvl="1" algn="r">
              <a:defRPr sz="1200" b="0">
                <a:latin typeface="Times New Roman" pitchFamily="18" charset="0"/>
              </a:defRPr>
            </a:lvl2pPr>
          </a:lstStyle>
          <a:p>
            <a:pPr lvl="1">
              <a:defRPr/>
            </a:pPr>
            <a:endParaRPr lang="en-GB" dirty="0" smtClean="0"/>
          </a:p>
          <a:p>
            <a:pPr lvl="1">
              <a:defRPr/>
            </a:pPr>
            <a:fld id="{F8099393-FA7A-4A5C-9A2B-DAD438E0EE2F}" type="slidenum">
              <a:rPr lang="en-GB" smtClean="0">
                <a:latin typeface="+mn-lt"/>
              </a:rPr>
              <a:pPr lvl="1">
                <a:defRPr/>
              </a:pPr>
              <a:t>‹#›</a:t>
            </a:fld>
            <a:endParaRPr lang="en-GB" dirty="0" smtClean="0">
              <a:latin typeface="+mn-lt"/>
            </a:endParaRPr>
          </a:p>
          <a:p>
            <a:pPr>
              <a:defRPr/>
            </a:pPr>
            <a:endParaRPr lang="en-GB" dirty="0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title"/>
          </p:nvPr>
        </p:nvSpPr>
        <p:spPr bwMode="auto">
          <a:xfrm>
            <a:off x="1981200" y="228600"/>
            <a:ext cx="5792788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Slide Title</a:t>
            </a:r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body" idx="1"/>
          </p:nvPr>
        </p:nvSpPr>
        <p:spPr bwMode="auto">
          <a:xfrm>
            <a:off x="1377950" y="996950"/>
            <a:ext cx="7304088" cy="53213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Body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pic>
        <p:nvPicPr>
          <p:cNvPr id="1031" name="Picture 7"/>
          <p:cNvPicPr>
            <a:picLocks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49313" y="188913"/>
            <a:ext cx="6175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Line 8"/>
          <p:cNvSpPr>
            <a:spLocks noChangeShapeType="1"/>
          </p:cNvSpPr>
          <p:nvPr/>
        </p:nvSpPr>
        <p:spPr bwMode="auto">
          <a:xfrm>
            <a:off x="990600" y="6475413"/>
            <a:ext cx="8001000" cy="0"/>
          </a:xfrm>
          <a:prstGeom prst="line">
            <a:avLst/>
          </a:prstGeom>
          <a:noFill/>
          <a:ln w="25400">
            <a:solidFill>
              <a:srgbClr val="9933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33" name="Line 9"/>
          <p:cNvSpPr>
            <a:spLocks noChangeShapeType="1"/>
          </p:cNvSpPr>
          <p:nvPr/>
        </p:nvSpPr>
        <p:spPr bwMode="auto">
          <a:xfrm>
            <a:off x="1066800" y="914400"/>
            <a:ext cx="7848600" cy="0"/>
          </a:xfrm>
          <a:prstGeom prst="line">
            <a:avLst/>
          </a:prstGeom>
          <a:noFill/>
          <a:ln w="25400">
            <a:solidFill>
              <a:srgbClr val="993300"/>
            </a:solidFill>
            <a:round/>
            <a:headEnd type="none" w="sm" len="sm"/>
            <a:tailEnd type="none" w="sm" len="sm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en-GB"/>
          </a:p>
        </p:txBody>
      </p:sp>
      <p:sp>
        <p:nvSpPr>
          <p:cNvPr id="1034" name="Rectangle 14"/>
          <p:cNvSpPr>
            <a:spLocks noChangeArrowheads="1"/>
          </p:cNvSpPr>
          <p:nvPr userDrawn="1"/>
        </p:nvSpPr>
        <p:spPr bwMode="auto">
          <a:xfrm>
            <a:off x="1497013" y="188913"/>
            <a:ext cx="7056437" cy="5794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lIns="92075" tIns="46038" rIns="92075" bIns="46038" anchor="ctr"/>
          <a:lstStyle/>
          <a:p>
            <a:pPr>
              <a:lnSpc>
                <a:spcPct val="90000"/>
              </a:lnSpc>
            </a:pPr>
            <a:endParaRPr lang="en-GB" sz="2400" b="0">
              <a:solidFill>
                <a:srgbClr val="9933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  <p:sldLayoutId id="2147483670" r:id="rId2"/>
  </p:sldLayoutIdLst>
  <p:timing>
    <p:tnLst>
      <p:par>
        <p:cTn id="1" dur="indefinite" restart="never" nodeType="tmRoot"/>
      </p:par>
    </p:tnLst>
  </p:timing>
  <p:hf hdr="0"/>
  <p:txStyles>
    <p:titleStyle>
      <a:lvl1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rgbClr val="993300"/>
          </a:solidFill>
          <a:latin typeface="+mj-lt"/>
          <a:ea typeface="+mj-ea"/>
          <a:cs typeface="+mj-cs"/>
        </a:defRPr>
      </a:lvl1pPr>
      <a:lvl2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rgbClr val="993300"/>
          </a:solidFill>
          <a:latin typeface="Arial" charset="0"/>
        </a:defRPr>
      </a:lvl2pPr>
      <a:lvl3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rgbClr val="993300"/>
          </a:solidFill>
          <a:latin typeface="Arial" charset="0"/>
        </a:defRPr>
      </a:lvl3pPr>
      <a:lvl4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rgbClr val="993300"/>
          </a:solidFill>
          <a:latin typeface="Arial" charset="0"/>
        </a:defRPr>
      </a:lvl4pPr>
      <a:lvl5pPr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rgbClr val="993300"/>
          </a:solidFill>
          <a:latin typeface="Arial" charset="0"/>
        </a:defRPr>
      </a:lvl5pPr>
      <a:lvl6pPr marL="4572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rgbClr val="993300"/>
          </a:solidFill>
          <a:latin typeface="Arial" charset="0"/>
        </a:defRPr>
      </a:lvl6pPr>
      <a:lvl7pPr marL="9144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rgbClr val="993300"/>
          </a:solidFill>
          <a:latin typeface="Arial" charset="0"/>
        </a:defRPr>
      </a:lvl7pPr>
      <a:lvl8pPr marL="13716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rgbClr val="993300"/>
          </a:solidFill>
          <a:latin typeface="Arial" charset="0"/>
        </a:defRPr>
      </a:lvl8pPr>
      <a:lvl9pPr marL="1828800" algn="ctr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2400">
          <a:solidFill>
            <a:srgbClr val="993300"/>
          </a:solidFill>
          <a:latin typeface="Arial" charset="0"/>
        </a:defRPr>
      </a:lvl9pPr>
    </p:titleStyle>
    <p:bodyStyle>
      <a:lvl1pPr marL="536575" indent="-536575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100000"/>
        <a:buFont typeface="Wingdings" pitchFamily="2" charset="2"/>
        <a:buChar char=""/>
        <a:defRPr>
          <a:solidFill>
            <a:schemeClr val="tx1"/>
          </a:solidFill>
          <a:latin typeface="+mn-lt"/>
          <a:ea typeface="+mn-ea"/>
          <a:cs typeface="+mn-cs"/>
        </a:defRPr>
      </a:lvl1pPr>
      <a:lvl2pPr marL="1047750" indent="-2857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50000"/>
        <a:buFont typeface="Wingdings" pitchFamily="2" charset="2"/>
        <a:buChar char="n"/>
        <a:defRPr>
          <a:solidFill>
            <a:schemeClr val="tx1"/>
          </a:solidFill>
          <a:latin typeface="+mn-lt"/>
        </a:defRPr>
      </a:lvl2pPr>
      <a:lvl3pPr marL="1562100" indent="-22860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tx1"/>
        </a:buClr>
        <a:buSzPct val="80000"/>
        <a:buFont typeface="Wingdings" pitchFamily="2" charset="2"/>
        <a:buChar char="l"/>
        <a:defRPr sz="1600">
          <a:solidFill>
            <a:schemeClr val="tx1"/>
          </a:solidFill>
          <a:latin typeface="+mn-lt"/>
        </a:defRPr>
      </a:lvl3pPr>
      <a:lvl4pPr marL="192405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buClr>
          <a:schemeClr val="hlink"/>
        </a:buClr>
        <a:buSzPct val="100000"/>
        <a:buFont typeface="Wingdings" pitchFamily="2" charset="2"/>
        <a:buChar char="u"/>
        <a:defRPr sz="1400">
          <a:solidFill>
            <a:srgbClr val="0000FF"/>
          </a:solidFill>
          <a:latin typeface="+mn-lt"/>
        </a:defRPr>
      </a:lvl4pPr>
      <a:lvl5pPr marL="22860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>
          <a:solidFill>
            <a:srgbClr val="0000FF"/>
          </a:solidFill>
          <a:latin typeface="+mn-lt"/>
        </a:defRPr>
      </a:lvl5pPr>
      <a:lvl6pPr marL="27432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>
          <a:solidFill>
            <a:srgbClr val="0000FF"/>
          </a:solidFill>
          <a:latin typeface="+mn-lt"/>
        </a:defRPr>
      </a:lvl6pPr>
      <a:lvl7pPr marL="32004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>
          <a:solidFill>
            <a:srgbClr val="0000FF"/>
          </a:solidFill>
          <a:latin typeface="+mn-lt"/>
        </a:defRPr>
      </a:lvl7pPr>
      <a:lvl8pPr marL="36576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>
          <a:solidFill>
            <a:srgbClr val="0000FF"/>
          </a:solidFill>
          <a:latin typeface="+mn-lt"/>
        </a:defRPr>
      </a:lvl8pPr>
      <a:lvl9pPr marL="4114800" indent="-171450" algn="l" rtl="0" eaLnBrk="0" fontAlgn="base" hangingPunct="0">
        <a:lnSpc>
          <a:spcPct val="90000"/>
        </a:lnSpc>
        <a:spcBef>
          <a:spcPct val="30000"/>
        </a:spcBef>
        <a:spcAft>
          <a:spcPct val="0"/>
        </a:spcAft>
        <a:defRPr sz="1400">
          <a:solidFill>
            <a:srgbClr val="0000FF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8.jp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png"/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pn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png"/><Relationship Id="rId4" Type="http://schemas.openxmlformats.org/officeDocument/2006/relationships/image" Target="../media/image3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0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4.png"/><Relationship Id="rId4" Type="http://schemas.openxmlformats.org/officeDocument/2006/relationships/image" Target="../media/image43.jpe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6.png"/><Relationship Id="rId2" Type="http://schemas.openxmlformats.org/officeDocument/2006/relationships/image" Target="../media/image45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mantis-vision.com/" TargetMode="External"/><Relationship Id="rId2" Type="http://schemas.openxmlformats.org/officeDocument/2006/relationships/image" Target="../media/image47.jpeg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8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1.png"/><Relationship Id="rId4" Type="http://schemas.openxmlformats.org/officeDocument/2006/relationships/image" Target="../media/image50.jpeg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3.png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oleObject" Target="../embeddings/oleObject2.bin"/><Relationship Id="rId5" Type="http://schemas.openxmlformats.org/officeDocument/2006/relationships/image" Target="../media/image2.png"/><Relationship Id="rId4" Type="http://schemas.openxmlformats.org/officeDocument/2006/relationships/oleObject" Target="../embeddings/oleObject1.bin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.png"/><Relationship Id="rId13" Type="http://schemas.openxmlformats.org/officeDocument/2006/relationships/image" Target="../media/image21.jpeg"/><Relationship Id="rId3" Type="http://schemas.openxmlformats.org/officeDocument/2006/relationships/image" Target="../media/image12.wmf"/><Relationship Id="rId7" Type="http://schemas.openxmlformats.org/officeDocument/2006/relationships/image" Target="../media/image15.jpeg"/><Relationship Id="rId12" Type="http://schemas.openxmlformats.org/officeDocument/2006/relationships/image" Target="../media/image20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24.png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dpreview.com/reviews/NikonD3X/images/front.jpg" TargetMode="External"/><Relationship Id="rId11" Type="http://schemas.openxmlformats.org/officeDocument/2006/relationships/image" Target="../media/image19.png"/><Relationship Id="rId5" Type="http://schemas.openxmlformats.org/officeDocument/2006/relationships/image" Target="../media/image14.png"/><Relationship Id="rId15" Type="http://schemas.openxmlformats.org/officeDocument/2006/relationships/image" Target="../media/image23.png"/><Relationship Id="rId10" Type="http://schemas.openxmlformats.org/officeDocument/2006/relationships/image" Target="../media/image18.png"/><Relationship Id="rId4" Type="http://schemas.openxmlformats.org/officeDocument/2006/relationships/image" Target="../media/image13.jpeg"/><Relationship Id="rId9" Type="http://schemas.openxmlformats.org/officeDocument/2006/relationships/image" Target="../media/image17.jpeg"/><Relationship Id="rId1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21.06.2013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1">
              <a:defRPr/>
            </a:pPr>
            <a:r>
              <a:rPr lang="en-GB" dirty="0" smtClean="0"/>
              <a:t>D. </a:t>
            </a:r>
            <a:r>
              <a:rPr lang="en-GB" dirty="0" err="1" smtClean="0"/>
              <a:t>Mergelkuhl</a:t>
            </a:r>
            <a:r>
              <a:rPr lang="en-GB" dirty="0" smtClean="0"/>
              <a:t> BE-ABP-SU-EM</a:t>
            </a:r>
            <a:endParaRPr lang="en-GB" dirty="0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endParaRPr lang="en-GB" dirty="0" smtClean="0"/>
          </a:p>
          <a:p>
            <a:pPr lvl="1">
              <a:defRPr/>
            </a:pPr>
            <a:fld id="{F8C8160A-C81C-4D02-AAE3-2DCD75A8C37E}" type="slidenum">
              <a:rPr lang="en-GB" smtClean="0">
                <a:latin typeface="+mn-lt"/>
              </a:rPr>
              <a:pPr lvl="1">
                <a:defRPr/>
              </a:pPr>
              <a:t>1</a:t>
            </a:fld>
            <a:endParaRPr lang="en-GB" dirty="0" smtClean="0">
              <a:latin typeface="+mn-lt"/>
            </a:endParaRPr>
          </a:p>
          <a:p>
            <a:pPr>
              <a:defRPr/>
            </a:pP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en-GB" dirty="0" smtClean="0"/>
          </a:p>
          <a:p>
            <a:pPr marL="0" indent="0" algn="ctr">
              <a:buNone/>
            </a:pPr>
            <a:endParaRPr lang="en-GB" dirty="0"/>
          </a:p>
          <a:p>
            <a:pPr marL="0" indent="0" algn="ctr">
              <a:buNone/>
            </a:pPr>
            <a:r>
              <a:rPr lang="en-GB" sz="2800" dirty="0" smtClean="0"/>
              <a:t>Forum on Tracking Detector Mechanics</a:t>
            </a:r>
          </a:p>
          <a:p>
            <a:pPr marL="0" indent="0" algn="ctr">
              <a:buNone/>
            </a:pPr>
            <a:r>
              <a:rPr lang="en-GB" sz="2800" dirty="0" smtClean="0"/>
              <a:t>19</a:t>
            </a:r>
            <a:r>
              <a:rPr lang="en-GB" sz="2800" baseline="30000" dirty="0" smtClean="0"/>
              <a:t>th</a:t>
            </a:r>
            <a:r>
              <a:rPr lang="en-GB" sz="2800" dirty="0" smtClean="0"/>
              <a:t> – 21</a:t>
            </a:r>
            <a:r>
              <a:rPr lang="en-GB" sz="2800" baseline="30000" dirty="0" smtClean="0"/>
              <a:t>st</a:t>
            </a:r>
            <a:r>
              <a:rPr lang="en-GB" sz="2800" dirty="0" smtClean="0"/>
              <a:t> June 2013</a:t>
            </a:r>
          </a:p>
          <a:p>
            <a:pPr marL="0" indent="0" algn="ctr">
              <a:buNone/>
            </a:pPr>
            <a:endParaRPr lang="en-US" sz="2800" dirty="0" smtClean="0"/>
          </a:p>
          <a:p>
            <a:pPr marL="0" indent="0" algn="ctr">
              <a:buNone/>
            </a:pPr>
            <a:r>
              <a:rPr lang="en-GB" sz="2800" b="1" dirty="0"/>
              <a:t>Large Scale Metrology for </a:t>
            </a:r>
            <a:endParaRPr lang="en-GB" sz="2800" b="1" dirty="0" smtClean="0"/>
          </a:p>
          <a:p>
            <a:pPr marL="0" indent="0" algn="ctr">
              <a:buNone/>
            </a:pPr>
            <a:r>
              <a:rPr lang="en-GB" sz="2800" b="1" dirty="0" smtClean="0"/>
              <a:t>Tracking Detectors</a:t>
            </a:r>
          </a:p>
          <a:p>
            <a:pPr marL="0" indent="0" algn="ctr">
              <a:buNone/>
            </a:pPr>
            <a:r>
              <a:rPr lang="en-GB" sz="2800" b="1" dirty="0" smtClean="0"/>
              <a:t>Experience </a:t>
            </a:r>
            <a:r>
              <a:rPr lang="en-GB" sz="2800" b="1" dirty="0"/>
              <a:t>from LHC and </a:t>
            </a:r>
            <a:r>
              <a:rPr lang="en-GB" sz="2800" b="1" dirty="0" smtClean="0"/>
              <a:t>Prospects</a:t>
            </a:r>
            <a:endParaRPr lang="en-GB" sz="2800" dirty="0"/>
          </a:p>
          <a:p>
            <a:pPr marL="0" indent="0" algn="ctr">
              <a:buNone/>
            </a:pPr>
            <a:r>
              <a:rPr lang="de-DE" sz="2800" dirty="0" smtClean="0"/>
              <a:t> </a:t>
            </a:r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Antje </a:t>
            </a:r>
            <a:r>
              <a:rPr lang="de-DE" dirty="0">
                <a:solidFill>
                  <a:schemeClr val="bg1">
                    <a:lumMod val="50000"/>
                  </a:schemeClr>
                </a:solidFill>
              </a:rPr>
              <a:t>BEHRENS, </a:t>
            </a:r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Jean-Christophe GAYDE, </a:t>
            </a:r>
            <a:r>
              <a:rPr lang="de-DE" u="sng" dirty="0" smtClean="0">
                <a:solidFill>
                  <a:schemeClr val="bg1">
                    <a:lumMod val="50000"/>
                  </a:schemeClr>
                </a:solidFill>
              </a:rPr>
              <a:t>Dirk </a:t>
            </a:r>
            <a:r>
              <a:rPr lang="de-DE" u="sng" dirty="0">
                <a:solidFill>
                  <a:schemeClr val="bg1">
                    <a:lumMod val="50000"/>
                  </a:schemeClr>
                </a:solidFill>
              </a:rPr>
              <a:t>MERGELKUHL </a:t>
            </a:r>
          </a:p>
          <a:p>
            <a:pPr marL="0" indent="0" algn="ctr">
              <a:buNone/>
            </a:pPr>
            <a:r>
              <a:rPr lang="de-DE" dirty="0">
                <a:solidFill>
                  <a:schemeClr val="bg1">
                    <a:lumMod val="50000"/>
                  </a:schemeClr>
                </a:solidFill>
              </a:rPr>
              <a:t>(CERN </a:t>
            </a:r>
            <a:r>
              <a:rPr lang="de-DE" dirty="0" smtClean="0">
                <a:solidFill>
                  <a:schemeClr val="bg1">
                    <a:lumMod val="50000"/>
                  </a:schemeClr>
                </a:solidFill>
              </a:rPr>
              <a:t>BE-ABP-SU-EM)</a:t>
            </a:r>
            <a:endParaRPr lang="de-DE" dirty="0">
              <a:solidFill>
                <a:schemeClr val="bg1">
                  <a:lumMod val="50000"/>
                </a:schemeClr>
              </a:solidFill>
            </a:endParaRPr>
          </a:p>
          <a:p>
            <a:pPr marL="0" indent="0" algn="ctr">
              <a:buNone/>
            </a:pPr>
            <a:endParaRPr lang="en-GB" dirty="0">
              <a:solidFill>
                <a:schemeClr val="bg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3784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Photogrammetry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21.06.2013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1">
              <a:defRPr/>
            </a:pPr>
            <a:r>
              <a:rPr lang="en-GB" dirty="0"/>
              <a:t>D. </a:t>
            </a:r>
            <a:r>
              <a:rPr lang="en-GB" dirty="0" err="1"/>
              <a:t>Mergelkuhl</a:t>
            </a:r>
            <a:r>
              <a:rPr lang="en-GB" dirty="0"/>
              <a:t> BE-ABP-SU-EM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endParaRPr lang="en-GB" dirty="0" smtClean="0"/>
          </a:p>
          <a:p>
            <a:pPr lvl="1">
              <a:defRPr/>
            </a:pPr>
            <a:fld id="{F8099393-FA7A-4A5C-9A2B-DAD438E0EE2F}" type="slidenum">
              <a:rPr lang="en-GB" smtClean="0">
                <a:latin typeface="+mn-lt"/>
              </a:rPr>
              <a:pPr lvl="1">
                <a:defRPr/>
              </a:pPr>
              <a:t>10</a:t>
            </a:fld>
            <a:endParaRPr lang="en-GB" dirty="0" smtClean="0">
              <a:latin typeface="+mn-lt"/>
            </a:endParaRPr>
          </a:p>
          <a:p>
            <a:pPr>
              <a:defRPr/>
            </a:pP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/>
              <a:t>References</a:t>
            </a:r>
          </a:p>
          <a:p>
            <a:pPr lvl="1"/>
            <a:r>
              <a:rPr lang="en-GB" dirty="0"/>
              <a:t>Carbon fibre scale bars (max. 1.5 m</a:t>
            </a:r>
            <a:r>
              <a:rPr lang="en-GB" dirty="0" smtClean="0"/>
              <a:t>)</a:t>
            </a:r>
          </a:p>
          <a:p>
            <a:pPr lvl="2"/>
            <a:r>
              <a:rPr lang="en-GB" dirty="0" smtClean="0"/>
              <a:t>Calibration on CMM</a:t>
            </a:r>
            <a:endParaRPr lang="en-GB" dirty="0"/>
          </a:p>
          <a:p>
            <a:pPr lvl="1"/>
            <a:r>
              <a:rPr lang="en-GB" dirty="0" smtClean="0"/>
              <a:t>Geodetic </a:t>
            </a:r>
            <a:r>
              <a:rPr lang="en-GB" dirty="0"/>
              <a:t>measurements</a:t>
            </a:r>
          </a:p>
          <a:p>
            <a:pPr lvl="2"/>
            <a:r>
              <a:rPr lang="en-GB" dirty="0"/>
              <a:t>Laser tracker</a:t>
            </a:r>
          </a:p>
          <a:p>
            <a:pPr lvl="2"/>
            <a:r>
              <a:rPr lang="en-GB" dirty="0" smtClean="0"/>
              <a:t>Total </a:t>
            </a:r>
            <a:r>
              <a:rPr lang="en-GB" dirty="0"/>
              <a:t>station</a:t>
            </a:r>
          </a:p>
          <a:p>
            <a:r>
              <a:rPr lang="en-GB" dirty="0" smtClean="0"/>
              <a:t>Targets</a:t>
            </a:r>
            <a:endParaRPr lang="en-GB" dirty="0"/>
          </a:p>
          <a:p>
            <a:pPr lvl="1"/>
            <a:r>
              <a:rPr lang="en-GB" dirty="0" smtClean="0"/>
              <a:t>Coded / non-coded </a:t>
            </a:r>
          </a:p>
          <a:p>
            <a:pPr lvl="1"/>
            <a:r>
              <a:rPr lang="en-GB" dirty="0" err="1" smtClean="0"/>
              <a:t>Retroreflective</a:t>
            </a:r>
            <a:r>
              <a:rPr lang="en-GB" dirty="0" smtClean="0"/>
              <a:t> / non-</a:t>
            </a:r>
            <a:r>
              <a:rPr lang="en-GB" dirty="0" err="1" smtClean="0"/>
              <a:t>retroreflective</a:t>
            </a:r>
            <a:endParaRPr lang="en-GB" dirty="0" smtClean="0"/>
          </a:p>
          <a:p>
            <a:pPr lvl="1"/>
            <a:r>
              <a:rPr lang="en-GB" dirty="0" smtClean="0"/>
              <a:t>Button targets </a:t>
            </a:r>
            <a:r>
              <a:rPr lang="en-GB" dirty="0" err="1" smtClean="0"/>
              <a:t>Hubbs</a:t>
            </a:r>
            <a:r>
              <a:rPr lang="en-GB" dirty="0" smtClean="0"/>
              <a:t> / GMS / </a:t>
            </a:r>
            <a:r>
              <a:rPr lang="en-GB" dirty="0" err="1" smtClean="0"/>
              <a:t>Aicon</a:t>
            </a:r>
            <a:endParaRPr lang="en-GB" dirty="0"/>
          </a:p>
          <a:p>
            <a:pPr marL="762000" lvl="1" indent="0">
              <a:buNone/>
            </a:pPr>
            <a:endParaRPr lang="en-GB" b="1" dirty="0" smtClean="0">
              <a:solidFill>
                <a:srgbClr val="FF0000"/>
              </a:solidFill>
            </a:endParaRPr>
          </a:p>
          <a:p>
            <a:pPr marL="762000" lvl="1" indent="0">
              <a:buNone/>
            </a:pPr>
            <a:endParaRPr lang="en-GB" b="1" dirty="0">
              <a:solidFill>
                <a:srgbClr val="FF0000"/>
              </a:solidFill>
            </a:endParaRPr>
          </a:p>
          <a:p>
            <a:pPr marL="762000" lvl="1" indent="0">
              <a:buNone/>
            </a:pPr>
            <a:endParaRPr lang="en-GB" b="1" dirty="0">
              <a:solidFill>
                <a:srgbClr val="FF0000"/>
              </a:solidFill>
            </a:endParaRPr>
          </a:p>
          <a:p>
            <a:pPr marL="762000" lvl="1" indent="-762000">
              <a:buNone/>
            </a:pPr>
            <a:r>
              <a:rPr lang="en-GB" b="1" dirty="0" smtClean="0">
                <a:solidFill>
                  <a:srgbClr val="FF0000"/>
                </a:solidFill>
              </a:rPr>
              <a:t>System optimized for measurement of</a:t>
            </a:r>
          </a:p>
          <a:p>
            <a:pPr marL="762000" lvl="1" indent="-762000">
              <a:buNone/>
            </a:pPr>
            <a:r>
              <a:rPr lang="en-GB" b="1" dirty="0" smtClean="0">
                <a:solidFill>
                  <a:srgbClr val="FF0000"/>
                </a:solidFill>
              </a:rPr>
              <a:t>signalized points only = highest precision</a:t>
            </a:r>
          </a:p>
          <a:p>
            <a:pPr marL="762000" lvl="1" indent="-762000">
              <a:buNone/>
            </a:pPr>
            <a:r>
              <a:rPr lang="en-GB" b="1" dirty="0" smtClean="0">
                <a:solidFill>
                  <a:srgbClr val="FF0000"/>
                </a:solidFill>
                <a:sym typeface="Wingdings" pitchFamily="2" charset="2"/>
              </a:rPr>
              <a:t> We have to touch the detector</a:t>
            </a:r>
            <a:endParaRPr lang="en-GB" b="1" dirty="0">
              <a:solidFill>
                <a:srgbClr val="FF0000"/>
              </a:solidFill>
            </a:endParaRPr>
          </a:p>
        </p:txBody>
      </p:sp>
      <p:pic>
        <p:nvPicPr>
          <p:cNvPr id="9" name="Picture 17"/>
          <p:cNvPicPr>
            <a:picLocks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38089" y="4236179"/>
            <a:ext cx="2816726" cy="21006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" name="Picture 10" descr="IMG_0011.jpg"/>
          <p:cNvPicPr>
            <a:picLocks noChangeAspect="1"/>
          </p:cNvPicPr>
          <p:nvPr/>
        </p:nvPicPr>
        <p:blipFill>
          <a:blip r:embed="rId3"/>
          <a:srcRect l="4167" r="4167"/>
          <a:stretch>
            <a:fillRect/>
          </a:stretch>
        </p:blipFill>
        <p:spPr bwMode="auto">
          <a:xfrm>
            <a:off x="6387081" y="2005362"/>
            <a:ext cx="2567734" cy="21006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61607" y="1354396"/>
            <a:ext cx="3093208" cy="290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720703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err="1" smtClean="0"/>
              <a:t>Photogrammetry</a:t>
            </a:r>
            <a:r>
              <a:rPr lang="fr-CH" dirty="0" smtClean="0"/>
              <a:t> </a:t>
            </a:r>
            <a:r>
              <a:rPr lang="fr-CH" dirty="0" err="1" smtClean="0"/>
              <a:t>principle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smtClean="0"/>
              <a:t>21.06.2013</a:t>
            </a:r>
            <a:r>
              <a:rPr lang="en-US" smtClean="0"/>
              <a:t>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1">
              <a:defRPr/>
            </a:pPr>
            <a:r>
              <a:rPr lang="en-GB" smtClean="0"/>
              <a:t>D. Mergelkuhl BE-ABP-SU-EM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endParaRPr lang="en-GB" smtClean="0"/>
          </a:p>
          <a:p>
            <a:pPr lvl="1">
              <a:defRPr/>
            </a:pPr>
            <a:fld id="{F8099393-FA7A-4A5C-9A2B-DAD438E0EE2F}" type="slidenum">
              <a:rPr lang="en-GB" smtClean="0">
                <a:latin typeface="+mn-lt"/>
              </a:rPr>
              <a:pPr lvl="1">
                <a:defRPr/>
              </a:pPr>
              <a:t>11</a:t>
            </a:fld>
            <a:endParaRPr lang="en-GB" smtClean="0">
              <a:latin typeface="+mn-lt"/>
            </a:endParaRPr>
          </a:p>
          <a:p>
            <a:pPr>
              <a:defRPr/>
            </a:pP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fr-CH" dirty="0" smtClean="0"/>
              <a:t>IST and VI 180</a:t>
            </a:r>
          </a:p>
          <a:p>
            <a:r>
              <a:rPr lang="fr-CH" dirty="0" smtClean="0"/>
              <a:t>PST UX15</a:t>
            </a:r>
          </a:p>
          <a:p>
            <a:r>
              <a:rPr lang="fr-CH" dirty="0" smtClean="0"/>
              <a:t>DST SR1</a:t>
            </a:r>
            <a:endParaRPr lang="en-GB" dirty="0"/>
          </a:p>
        </p:txBody>
      </p:sp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print"/>
          <a:srcRect l="1872" r="5448" b="1724"/>
          <a:stretch>
            <a:fillRect/>
          </a:stretch>
        </p:blipFill>
        <p:spPr bwMode="auto">
          <a:xfrm>
            <a:off x="625363" y="1000108"/>
            <a:ext cx="8685355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8613729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Leica AT401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21.06.2013</a:t>
            </a:r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1">
              <a:defRPr/>
            </a:pPr>
            <a:r>
              <a:rPr lang="en-GB" smtClean="0"/>
              <a:t>D. Mergelkuhl BE-ABP-SU-EM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endParaRPr lang="en-GB" smtClean="0"/>
          </a:p>
          <a:p>
            <a:pPr lvl="1">
              <a:defRPr/>
            </a:pPr>
            <a:fld id="{F8099393-FA7A-4A5C-9A2B-DAD438E0EE2F}" type="slidenum">
              <a:rPr lang="en-GB" smtClean="0">
                <a:latin typeface="+mn-lt"/>
              </a:rPr>
              <a:pPr lvl="1">
                <a:defRPr/>
              </a:pPr>
              <a:t>12</a:t>
            </a:fld>
            <a:endParaRPr lang="en-GB" smtClean="0">
              <a:latin typeface="+mn-lt"/>
            </a:endParaRPr>
          </a:p>
          <a:p>
            <a:pPr>
              <a:defRPr/>
            </a:pP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Laser </a:t>
            </a:r>
            <a:r>
              <a:rPr lang="en-GB" dirty="0"/>
              <a:t>tracker in theodolite </a:t>
            </a:r>
            <a:r>
              <a:rPr lang="en-GB" dirty="0" smtClean="0"/>
              <a:t>housing</a:t>
            </a:r>
          </a:p>
          <a:p>
            <a:r>
              <a:rPr lang="en-GB" dirty="0" smtClean="0"/>
              <a:t>As flexible and light as theodolite</a:t>
            </a:r>
          </a:p>
          <a:p>
            <a:r>
              <a:rPr lang="en-GB" dirty="0" smtClean="0"/>
              <a:t>For different volumes as</a:t>
            </a:r>
          </a:p>
          <a:p>
            <a:pPr lvl="1"/>
            <a:r>
              <a:rPr lang="en-GB" dirty="0" smtClean="0"/>
              <a:t>experimental </a:t>
            </a:r>
            <a:r>
              <a:rPr lang="en-GB" dirty="0"/>
              <a:t>cavern network</a:t>
            </a:r>
          </a:p>
          <a:p>
            <a:pPr lvl="1"/>
            <a:r>
              <a:rPr lang="en-GB" dirty="0" smtClean="0"/>
              <a:t>individual </a:t>
            </a:r>
            <a:r>
              <a:rPr lang="en-GB" dirty="0"/>
              <a:t>detectors</a:t>
            </a:r>
          </a:p>
          <a:p>
            <a:r>
              <a:rPr lang="fr-CH" dirty="0"/>
              <a:t>Instrument </a:t>
            </a:r>
            <a:r>
              <a:rPr lang="fr-CH" dirty="0" err="1"/>
              <a:t>can</a:t>
            </a:r>
            <a:r>
              <a:rPr lang="fr-CH" dirty="0"/>
              <a:t> </a:t>
            </a:r>
            <a:r>
              <a:rPr lang="fr-CH" dirty="0" err="1"/>
              <a:t>be</a:t>
            </a:r>
            <a:r>
              <a:rPr lang="fr-CH" dirty="0"/>
              <a:t> </a:t>
            </a:r>
            <a:r>
              <a:rPr lang="fr-CH" dirty="0" err="1"/>
              <a:t>remote</a:t>
            </a:r>
            <a:r>
              <a:rPr lang="fr-CH" dirty="0"/>
              <a:t> </a:t>
            </a:r>
            <a:r>
              <a:rPr lang="fr-CH" dirty="0" err="1"/>
              <a:t>controlled</a:t>
            </a:r>
            <a:r>
              <a:rPr lang="fr-CH" dirty="0"/>
              <a:t> </a:t>
            </a:r>
          </a:p>
          <a:p>
            <a:pPr marL="0" indent="0">
              <a:buNone/>
            </a:pPr>
            <a:r>
              <a:rPr lang="fr-CH" dirty="0">
                <a:sym typeface="Wingdings" pitchFamily="2" charset="2"/>
              </a:rPr>
              <a:t> </a:t>
            </a:r>
            <a:r>
              <a:rPr lang="fr-CH" dirty="0" smtClean="0">
                <a:sym typeface="Wingdings" pitchFamily="2" charset="2"/>
              </a:rPr>
              <a:t>      </a:t>
            </a:r>
            <a:r>
              <a:rPr lang="fr-CH" dirty="0" smtClean="0"/>
              <a:t>automatisation possible (ALARA)</a:t>
            </a:r>
            <a:endParaRPr lang="fr-CH" dirty="0"/>
          </a:p>
          <a:p>
            <a:r>
              <a:rPr lang="en-GB" dirty="0" smtClean="0"/>
              <a:t>Instrument </a:t>
            </a:r>
            <a:r>
              <a:rPr lang="en-GB" dirty="0"/>
              <a:t>has same support as theodolite </a:t>
            </a:r>
          </a:p>
          <a:p>
            <a:pPr marL="0" indent="0">
              <a:buNone/>
            </a:pPr>
            <a:r>
              <a:rPr lang="en-GB" dirty="0">
                <a:sym typeface="Wingdings" pitchFamily="2" charset="2"/>
              </a:rPr>
              <a:t> </a:t>
            </a:r>
            <a:r>
              <a:rPr lang="en-GB" dirty="0" smtClean="0">
                <a:sym typeface="Wingdings" pitchFamily="2" charset="2"/>
              </a:rPr>
              <a:t>      </a:t>
            </a:r>
            <a:r>
              <a:rPr lang="en-GB" dirty="0">
                <a:sym typeface="Wingdings" pitchFamily="2" charset="2"/>
              </a:rPr>
              <a:t>existing survey infrastructure can be used</a:t>
            </a:r>
            <a:endParaRPr lang="en-GB" dirty="0"/>
          </a:p>
          <a:p>
            <a:endParaRPr lang="fr-CH" dirty="0" smtClean="0"/>
          </a:p>
          <a:p>
            <a:endParaRPr lang="fr-CH" dirty="0" smtClean="0"/>
          </a:p>
          <a:p>
            <a:endParaRPr lang="fr-CH" sz="800" dirty="0" smtClean="0"/>
          </a:p>
          <a:p>
            <a:r>
              <a:rPr lang="fr-CH" dirty="0" err="1" smtClean="0"/>
              <a:t>Specifications</a:t>
            </a:r>
            <a:r>
              <a:rPr lang="fr-CH" dirty="0" smtClean="0"/>
              <a:t> for </a:t>
            </a:r>
            <a:r>
              <a:rPr lang="fr-CH" dirty="0" err="1" smtClean="0"/>
              <a:t>precision</a:t>
            </a:r>
            <a:r>
              <a:rPr lang="fr-CH" dirty="0" smtClean="0"/>
              <a:t> </a:t>
            </a:r>
          </a:p>
          <a:p>
            <a:pPr lvl="1"/>
            <a:r>
              <a:rPr lang="fr-CH" dirty="0" smtClean="0"/>
              <a:t>15µm </a:t>
            </a:r>
            <a:r>
              <a:rPr lang="fr-CH" dirty="0"/>
              <a:t>+ 6µm/m </a:t>
            </a:r>
            <a:r>
              <a:rPr lang="fr-CH" dirty="0" smtClean="0"/>
              <a:t>MPE</a:t>
            </a:r>
            <a:endParaRPr lang="en-GB" dirty="0" smtClean="0"/>
          </a:p>
          <a:p>
            <a:pPr lvl="1"/>
            <a:r>
              <a:rPr lang="fr-CH" dirty="0" smtClean="0"/>
              <a:t>7.5µm </a:t>
            </a:r>
            <a:r>
              <a:rPr lang="fr-CH" dirty="0"/>
              <a:t>+ 3µm/m </a:t>
            </a:r>
            <a:r>
              <a:rPr lang="fr-CH" dirty="0" err="1" smtClean="0"/>
              <a:t>typical</a:t>
            </a:r>
            <a:endParaRPr lang="fr-CH" dirty="0" smtClean="0"/>
          </a:p>
          <a:p>
            <a:pPr marL="762000" lvl="1" indent="0">
              <a:buNone/>
            </a:pPr>
            <a:r>
              <a:rPr lang="fr-CH" dirty="0" smtClean="0">
                <a:sym typeface="Wingdings" pitchFamily="2" charset="2"/>
              </a:rPr>
              <a:t> </a:t>
            </a:r>
            <a:r>
              <a:rPr lang="fr-CH" dirty="0" err="1" smtClean="0">
                <a:sym typeface="Wingdings" pitchFamily="2" charset="2"/>
              </a:rPr>
              <a:t>Precision</a:t>
            </a:r>
            <a:r>
              <a:rPr lang="fr-CH" dirty="0" smtClean="0">
                <a:sym typeface="Wingdings" pitchFamily="2" charset="2"/>
              </a:rPr>
              <a:t> </a:t>
            </a:r>
            <a:r>
              <a:rPr lang="fr-CH" dirty="0" err="1" smtClean="0">
                <a:sym typeface="Wingdings" pitchFamily="2" charset="2"/>
              </a:rPr>
              <a:t>at</a:t>
            </a:r>
            <a:r>
              <a:rPr lang="fr-CH" dirty="0" smtClean="0">
                <a:sym typeface="Wingdings" pitchFamily="2" charset="2"/>
              </a:rPr>
              <a:t> 10m distance &lt; 0.05mm </a:t>
            </a:r>
            <a:r>
              <a:rPr lang="fr-CH" dirty="0" err="1" smtClean="0">
                <a:sym typeface="Wingdings" pitchFamily="2" charset="2"/>
              </a:rPr>
              <a:t>typical</a:t>
            </a:r>
            <a:r>
              <a:rPr lang="fr-CH" dirty="0" smtClean="0">
                <a:sym typeface="Wingdings" pitchFamily="2" charset="2"/>
              </a:rPr>
              <a:t> (1 sigma)</a:t>
            </a:r>
            <a:endParaRPr lang="en-GB" dirty="0"/>
          </a:p>
        </p:txBody>
      </p:sp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6361" y="1029069"/>
            <a:ext cx="2299019" cy="217505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" name="Picture 8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56360" y="3686552"/>
            <a:ext cx="2445139" cy="1707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0165456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Leica AT401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21.06.2013</a:t>
            </a:r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1">
              <a:defRPr/>
            </a:pPr>
            <a:r>
              <a:rPr lang="en-GB" smtClean="0"/>
              <a:t>D. Mergelkuhl BE-ABP-SU-EM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endParaRPr lang="en-GB" smtClean="0"/>
          </a:p>
          <a:p>
            <a:pPr lvl="1">
              <a:defRPr/>
            </a:pPr>
            <a:fld id="{F8099393-FA7A-4A5C-9A2B-DAD438E0EE2F}" type="slidenum">
              <a:rPr lang="en-GB" smtClean="0">
                <a:latin typeface="+mn-lt"/>
              </a:rPr>
              <a:pPr lvl="1">
                <a:defRPr/>
              </a:pPr>
              <a:t>13</a:t>
            </a:fld>
            <a:endParaRPr lang="en-GB" smtClean="0">
              <a:latin typeface="+mn-lt"/>
            </a:endParaRPr>
          </a:p>
          <a:p>
            <a:pPr>
              <a:defRPr/>
            </a:pP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1074057" y="996950"/>
            <a:ext cx="7902303" cy="5321300"/>
          </a:xfrm>
        </p:spPr>
        <p:txBody>
          <a:bodyPr/>
          <a:lstStyle/>
          <a:p>
            <a:r>
              <a:rPr lang="fr-CH" dirty="0" smtClean="0"/>
              <a:t>AT401 </a:t>
            </a:r>
            <a:r>
              <a:rPr lang="fr-CH" dirty="0" err="1"/>
              <a:t>is</a:t>
            </a:r>
            <a:r>
              <a:rPr lang="fr-CH" dirty="0"/>
              <a:t> </a:t>
            </a:r>
            <a:r>
              <a:rPr lang="fr-CH" dirty="0" err="1"/>
              <a:t>measuring</a:t>
            </a:r>
            <a:r>
              <a:rPr lang="fr-CH" dirty="0"/>
              <a:t> </a:t>
            </a:r>
            <a:r>
              <a:rPr lang="fr-CH" dirty="0" err="1"/>
              <a:t>with</a:t>
            </a:r>
            <a:r>
              <a:rPr lang="fr-CH" dirty="0"/>
              <a:t> respect to </a:t>
            </a:r>
            <a:r>
              <a:rPr lang="fr-CH" dirty="0" err="1" smtClean="0"/>
              <a:t>previous</a:t>
            </a:r>
            <a:r>
              <a:rPr lang="fr-CH" dirty="0" smtClean="0"/>
              <a:t> </a:t>
            </a:r>
            <a:r>
              <a:rPr lang="fr-CH" dirty="0" err="1" smtClean="0"/>
              <a:t>equipment</a:t>
            </a:r>
            <a:r>
              <a:rPr lang="fr-CH" dirty="0"/>
              <a:t>:</a:t>
            </a:r>
          </a:p>
          <a:p>
            <a:pPr lvl="1"/>
            <a:r>
              <a:rPr lang="en-GB" dirty="0" smtClean="0"/>
              <a:t>5x better for distances</a:t>
            </a:r>
          </a:p>
          <a:p>
            <a:pPr lvl="1"/>
            <a:r>
              <a:rPr lang="en-GB" dirty="0" smtClean="0"/>
              <a:t>2x better for angles</a:t>
            </a:r>
          </a:p>
          <a:p>
            <a:r>
              <a:rPr lang="en-GB" dirty="0" smtClean="0"/>
              <a:t>Prisms with </a:t>
            </a:r>
            <a:r>
              <a:rPr lang="en-GB" dirty="0"/>
              <a:t>1.5” and 0.5” </a:t>
            </a:r>
            <a:r>
              <a:rPr lang="en-GB" dirty="0" smtClean="0"/>
              <a:t>diameter and adapters</a:t>
            </a:r>
          </a:p>
          <a:p>
            <a:r>
              <a:rPr lang="en-GB" dirty="0" smtClean="0"/>
              <a:t>Interchangeable tooling to photogrammetric and total station targets available for survey reference holes</a:t>
            </a:r>
            <a:endParaRPr lang="en-GB" dirty="0"/>
          </a:p>
          <a:p>
            <a:endParaRPr lang="en-GB" dirty="0"/>
          </a:p>
          <a:p>
            <a:endParaRPr lang="fr-CH" sz="1050" b="1" dirty="0">
              <a:solidFill>
                <a:srgbClr val="0341DB"/>
              </a:solidFill>
            </a:endParaRPr>
          </a:p>
          <a:p>
            <a:pPr marL="285750" indent="-285750">
              <a:buFontTx/>
              <a:buChar char="-"/>
            </a:pPr>
            <a:endParaRPr lang="fr-CH" dirty="0" smtClean="0">
              <a:solidFill>
                <a:srgbClr val="0341DB"/>
              </a:solidFill>
            </a:endParaRPr>
          </a:p>
          <a:p>
            <a:pPr marL="285750" indent="-285750">
              <a:buFontTx/>
              <a:buChar char="-"/>
            </a:pPr>
            <a:endParaRPr lang="fr-CH" dirty="0" smtClean="0">
              <a:solidFill>
                <a:srgbClr val="0341DB"/>
              </a:solidFill>
            </a:endParaRPr>
          </a:p>
          <a:p>
            <a:pPr marL="0" indent="0">
              <a:buNone/>
            </a:pPr>
            <a:endParaRPr lang="fr-CH" dirty="0">
              <a:solidFill>
                <a:srgbClr val="0341DB"/>
              </a:solidFill>
            </a:endParaRPr>
          </a:p>
          <a:p>
            <a:pPr marL="285750" indent="-285750">
              <a:buFontTx/>
              <a:buChar char="-"/>
            </a:pPr>
            <a:endParaRPr lang="fr-CH" dirty="0" smtClean="0">
              <a:solidFill>
                <a:srgbClr val="0341DB"/>
              </a:solidFill>
            </a:endParaRPr>
          </a:p>
          <a:p>
            <a:pPr marL="285750" indent="-285750">
              <a:buFontTx/>
              <a:buChar char="-"/>
            </a:pPr>
            <a:endParaRPr lang="fr-CH" dirty="0" smtClean="0">
              <a:solidFill>
                <a:srgbClr val="0341DB"/>
              </a:solidFill>
            </a:endParaRPr>
          </a:p>
          <a:p>
            <a:pPr marL="285750" indent="-285750">
              <a:buFontTx/>
              <a:buChar char="-"/>
            </a:pPr>
            <a:endParaRPr lang="fr-CH" dirty="0">
              <a:solidFill>
                <a:srgbClr val="0341DB"/>
              </a:solidFill>
            </a:endParaRPr>
          </a:p>
          <a:p>
            <a:pPr marL="285750" indent="-285750">
              <a:buFontTx/>
              <a:buChar char="-"/>
            </a:pPr>
            <a:endParaRPr lang="fr-CH" dirty="0" smtClean="0">
              <a:solidFill>
                <a:srgbClr val="0341DB"/>
              </a:solidFill>
            </a:endParaRPr>
          </a:p>
          <a:p>
            <a:r>
              <a:rPr lang="fr-CH" b="1" dirty="0" smtClean="0">
                <a:solidFill>
                  <a:srgbClr val="FF0000"/>
                </a:solidFill>
              </a:rPr>
              <a:t>2x </a:t>
            </a:r>
            <a:r>
              <a:rPr lang="fr-CH" b="1" dirty="0">
                <a:solidFill>
                  <a:srgbClr val="FF0000"/>
                </a:solidFill>
              </a:rPr>
              <a:t>AT401 </a:t>
            </a:r>
            <a:r>
              <a:rPr lang="fr-CH" b="1" dirty="0" err="1">
                <a:solidFill>
                  <a:srgbClr val="FF0000"/>
                </a:solidFill>
              </a:rPr>
              <a:t>delivered</a:t>
            </a:r>
            <a:r>
              <a:rPr lang="fr-CH" b="1" dirty="0">
                <a:solidFill>
                  <a:srgbClr val="FF0000"/>
                </a:solidFill>
              </a:rPr>
              <a:t> </a:t>
            </a:r>
            <a:r>
              <a:rPr lang="fr-CH" b="1" dirty="0" err="1">
                <a:solidFill>
                  <a:srgbClr val="FF0000"/>
                </a:solidFill>
              </a:rPr>
              <a:t>September</a:t>
            </a:r>
            <a:r>
              <a:rPr lang="fr-CH" b="1" dirty="0">
                <a:solidFill>
                  <a:srgbClr val="FF0000"/>
                </a:solidFill>
              </a:rPr>
              <a:t> 2012 (LHC </a:t>
            </a:r>
            <a:r>
              <a:rPr lang="fr-CH" b="1" dirty="0" err="1" smtClean="0">
                <a:solidFill>
                  <a:srgbClr val="FF0000"/>
                </a:solidFill>
              </a:rPr>
              <a:t>experiments</a:t>
            </a:r>
            <a:r>
              <a:rPr lang="fr-CH" b="1" dirty="0" smtClean="0">
                <a:solidFill>
                  <a:srgbClr val="FF0000"/>
                </a:solidFill>
              </a:rPr>
              <a:t> </a:t>
            </a:r>
            <a:r>
              <a:rPr lang="fr-CH" b="1" dirty="0" err="1">
                <a:solidFill>
                  <a:srgbClr val="FF0000"/>
                </a:solidFill>
              </a:rPr>
              <a:t>contributed</a:t>
            </a:r>
            <a:r>
              <a:rPr lang="fr-CH" b="1" dirty="0">
                <a:solidFill>
                  <a:srgbClr val="FF0000"/>
                </a:solidFill>
              </a:rPr>
              <a:t>)</a:t>
            </a:r>
          </a:p>
          <a:p>
            <a:r>
              <a:rPr lang="en-GB" b="1" dirty="0" smtClean="0">
                <a:solidFill>
                  <a:srgbClr val="FF0000"/>
                </a:solidFill>
              </a:rPr>
              <a:t>gain in precision, time and human resources!</a:t>
            </a:r>
          </a:p>
          <a:p>
            <a:endParaRPr lang="en-GB" dirty="0" smtClean="0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3950" y="2818551"/>
            <a:ext cx="4781550" cy="2656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97602" y="2749970"/>
            <a:ext cx="1384204" cy="265641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8397241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329" y="3442945"/>
            <a:ext cx="3933031" cy="29168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Recent examples AT401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21.06.2013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1">
              <a:defRPr/>
            </a:pPr>
            <a:r>
              <a:rPr lang="en-GB" dirty="0"/>
              <a:t>D. </a:t>
            </a:r>
            <a:r>
              <a:rPr lang="en-GB" dirty="0" err="1"/>
              <a:t>Mergelkuhl</a:t>
            </a:r>
            <a:r>
              <a:rPr lang="en-GB" dirty="0"/>
              <a:t> BE-ABP-SU-EM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endParaRPr lang="en-GB" smtClean="0"/>
          </a:p>
          <a:p>
            <a:pPr lvl="1">
              <a:defRPr/>
            </a:pPr>
            <a:fld id="{F8099393-FA7A-4A5C-9A2B-DAD438E0EE2F}" type="slidenum">
              <a:rPr lang="en-GB" smtClean="0">
                <a:latin typeface="+mn-lt"/>
              </a:rPr>
              <a:pPr lvl="1">
                <a:defRPr/>
              </a:pPr>
              <a:t>14</a:t>
            </a:fld>
            <a:endParaRPr lang="en-GB" smtClean="0">
              <a:latin typeface="+mn-lt"/>
            </a:endParaRPr>
          </a:p>
          <a:p>
            <a:pPr>
              <a:defRPr/>
            </a:pPr>
            <a:endParaRPr lang="en-GB" dirty="0"/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97563" y="1033743"/>
            <a:ext cx="3193097" cy="233175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174" t="-1221" r="-2549" b="-2260"/>
          <a:stretch/>
        </p:blipFill>
        <p:spPr bwMode="auto">
          <a:xfrm>
            <a:off x="530280" y="3503475"/>
            <a:ext cx="1580460" cy="1020714"/>
          </a:xfrm>
          <a:prstGeom prst="rect">
            <a:avLst/>
          </a:prstGeom>
          <a:solidFill>
            <a:schemeClr val="bg1"/>
          </a:solidFill>
          <a:ln w="9525">
            <a:solidFill>
              <a:schemeClr val="tx1">
                <a:alpha val="0"/>
              </a:schemeClr>
            </a:solidFill>
            <a:miter lim="800000"/>
            <a:headEnd/>
            <a:tailEnd/>
          </a:ln>
          <a:extLst/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65409" y="3488235"/>
            <a:ext cx="3925251" cy="28716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Content Placeholder 5"/>
          <p:cNvSpPr>
            <a:spLocks noGrp="1"/>
          </p:cNvSpPr>
          <p:nvPr>
            <p:ph sz="half" idx="1"/>
          </p:nvPr>
        </p:nvSpPr>
        <p:spPr>
          <a:xfrm>
            <a:off x="974997" y="1033743"/>
            <a:ext cx="4823823" cy="5321300"/>
          </a:xfrm>
        </p:spPr>
        <p:txBody>
          <a:bodyPr/>
          <a:lstStyle/>
          <a:p>
            <a:r>
              <a:rPr lang="en-GB" dirty="0" smtClean="0"/>
              <a:t>Alignment of Pixel tooling in hall SR1</a:t>
            </a:r>
          </a:p>
          <a:p>
            <a:pPr lvl="1"/>
            <a:r>
              <a:rPr lang="fr-CH" dirty="0">
                <a:solidFill>
                  <a:srgbClr val="FF0033"/>
                </a:solidFill>
              </a:rPr>
              <a:t>False </a:t>
            </a:r>
            <a:r>
              <a:rPr lang="fr-CH" dirty="0" err="1">
                <a:solidFill>
                  <a:srgbClr val="FF0033"/>
                </a:solidFill>
              </a:rPr>
              <a:t>floor</a:t>
            </a:r>
            <a:r>
              <a:rPr lang="fr-CH" dirty="0">
                <a:solidFill>
                  <a:srgbClr val="FF0033"/>
                </a:solidFill>
              </a:rPr>
              <a:t> in SR1</a:t>
            </a:r>
            <a:r>
              <a:rPr lang="fr-CH" dirty="0" smtClean="0">
                <a:solidFill>
                  <a:srgbClr val="FF0033"/>
                </a:solidFill>
              </a:rPr>
              <a:t>!</a:t>
            </a:r>
          </a:p>
          <a:p>
            <a:r>
              <a:rPr lang="en-GB" dirty="0" smtClean="0"/>
              <a:t>DST for Pixel extraction in UX15 and SR1 </a:t>
            </a:r>
          </a:p>
          <a:p>
            <a:r>
              <a:rPr lang="fr-CH" dirty="0" err="1" smtClean="0"/>
              <a:t>Measurement</a:t>
            </a:r>
            <a:r>
              <a:rPr lang="fr-CH" dirty="0" smtClean="0"/>
              <a:t> of PST ends in UX15</a:t>
            </a:r>
          </a:p>
          <a:p>
            <a:r>
              <a:rPr lang="fr-CH" dirty="0" err="1" smtClean="0"/>
              <a:t>Deformation</a:t>
            </a:r>
            <a:r>
              <a:rPr lang="fr-CH" dirty="0" smtClean="0"/>
              <a:t> test for IST in hall 180</a:t>
            </a:r>
          </a:p>
          <a:p>
            <a:r>
              <a:rPr lang="fr-CH" dirty="0" smtClean="0"/>
              <a:t>Relative </a:t>
            </a:r>
            <a:r>
              <a:rPr lang="fr-CH" dirty="0" err="1" smtClean="0"/>
              <a:t>precision</a:t>
            </a:r>
            <a:r>
              <a:rPr lang="fr-CH" dirty="0" smtClean="0"/>
              <a:t> &lt; 0.1 mm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361227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Recent examples AT401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21.06.2013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1">
              <a:defRPr/>
            </a:pPr>
            <a:r>
              <a:rPr lang="en-GB" dirty="0"/>
              <a:t>D. </a:t>
            </a:r>
            <a:r>
              <a:rPr lang="en-GB" dirty="0" err="1"/>
              <a:t>Mergelkuhl</a:t>
            </a:r>
            <a:r>
              <a:rPr lang="en-GB" dirty="0"/>
              <a:t> BE-ABP-SU-EM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endParaRPr lang="en-GB" smtClean="0"/>
          </a:p>
          <a:p>
            <a:pPr lvl="1">
              <a:defRPr/>
            </a:pPr>
            <a:fld id="{F8099393-FA7A-4A5C-9A2B-DAD438E0EE2F}" type="slidenum">
              <a:rPr lang="en-GB" smtClean="0">
                <a:latin typeface="+mn-lt"/>
              </a:rPr>
              <a:pPr lvl="1">
                <a:defRPr/>
              </a:pPr>
              <a:t>15</a:t>
            </a:fld>
            <a:endParaRPr lang="en-GB" smtClean="0">
              <a:latin typeface="+mn-lt"/>
            </a:endParaRPr>
          </a:p>
          <a:p>
            <a:pPr>
              <a:defRPr/>
            </a:pPr>
            <a:endParaRPr lang="en-GB" dirty="0"/>
          </a:p>
        </p:txBody>
      </p:sp>
      <p:sp>
        <p:nvSpPr>
          <p:cNvPr id="12" name="Content Placeholder 5"/>
          <p:cNvSpPr>
            <a:spLocks noGrp="1"/>
          </p:cNvSpPr>
          <p:nvPr>
            <p:ph sz="half" idx="1"/>
          </p:nvPr>
        </p:nvSpPr>
        <p:spPr>
          <a:xfrm>
            <a:off x="1074057" y="1402178"/>
            <a:ext cx="3764643" cy="2270661"/>
          </a:xfrm>
        </p:spPr>
        <p:txBody>
          <a:bodyPr/>
          <a:lstStyle/>
          <a:p>
            <a:r>
              <a:rPr lang="en-GB" dirty="0" smtClean="0"/>
              <a:t>Measurement of rails in Pixel support tube </a:t>
            </a:r>
            <a:r>
              <a:rPr lang="en-GB" dirty="0"/>
              <a:t>(</a:t>
            </a:r>
            <a:r>
              <a:rPr lang="en-GB" dirty="0" smtClean="0"/>
              <a:t>CMS-UXC55)</a:t>
            </a:r>
          </a:p>
          <a:p>
            <a:r>
              <a:rPr lang="fr-CH" dirty="0" smtClean="0"/>
              <a:t>Station on </a:t>
            </a:r>
            <a:r>
              <a:rPr lang="fr-CH" dirty="0" err="1" smtClean="0"/>
              <a:t>platform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</a:t>
            </a:r>
            <a:r>
              <a:rPr lang="fr-CH" dirty="0" err="1" smtClean="0"/>
              <a:t>very</a:t>
            </a:r>
            <a:r>
              <a:rPr lang="fr-CH" dirty="0" smtClean="0"/>
              <a:t> </a:t>
            </a:r>
            <a:r>
              <a:rPr lang="fr-CH" dirty="0" err="1" smtClean="0"/>
              <a:t>limited</a:t>
            </a:r>
            <a:r>
              <a:rPr lang="fr-CH" dirty="0" smtClean="0"/>
              <a:t> </a:t>
            </a:r>
            <a:r>
              <a:rPr lang="fr-CH" dirty="0" err="1" smtClean="0"/>
              <a:t>stability</a:t>
            </a:r>
            <a:r>
              <a:rPr lang="fr-CH" dirty="0" smtClean="0"/>
              <a:t> – no </a:t>
            </a:r>
            <a:r>
              <a:rPr lang="fr-CH" dirty="0" err="1" smtClean="0"/>
              <a:t>access</a:t>
            </a:r>
            <a:r>
              <a:rPr lang="fr-CH" dirty="0" smtClean="0"/>
              <a:t> </a:t>
            </a:r>
            <a:r>
              <a:rPr lang="fr-CH" dirty="0" err="1" smtClean="0"/>
              <a:t>during</a:t>
            </a:r>
            <a:r>
              <a:rPr lang="fr-CH" dirty="0" smtClean="0"/>
              <a:t> </a:t>
            </a:r>
            <a:r>
              <a:rPr lang="fr-CH" dirty="0" err="1" smtClean="0"/>
              <a:t>measurement</a:t>
            </a:r>
            <a:endParaRPr lang="fr-CH" dirty="0" smtClean="0"/>
          </a:p>
          <a:p>
            <a:r>
              <a:rPr lang="fr-CH" dirty="0" err="1" smtClean="0"/>
              <a:t>Special</a:t>
            </a:r>
            <a:r>
              <a:rPr lang="fr-CH" dirty="0" smtClean="0"/>
              <a:t> adapter for </a:t>
            </a:r>
            <a:r>
              <a:rPr lang="fr-CH" dirty="0" err="1" smtClean="0"/>
              <a:t>survey</a:t>
            </a:r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2048" r="1205"/>
          <a:stretch/>
        </p:blipFill>
        <p:spPr bwMode="auto">
          <a:xfrm flipH="1">
            <a:off x="562380" y="3813529"/>
            <a:ext cx="2340000" cy="2535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726" r="1228"/>
          <a:stretch/>
        </p:blipFill>
        <p:spPr bwMode="auto">
          <a:xfrm>
            <a:off x="4896000" y="1402179"/>
            <a:ext cx="4464000" cy="494692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315" r="16258"/>
          <a:stretch/>
        </p:blipFill>
        <p:spPr bwMode="auto">
          <a:xfrm>
            <a:off x="3194700" y="3813530"/>
            <a:ext cx="1486158" cy="253557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45186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Laser Scanning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21.06.2013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1">
              <a:defRPr/>
            </a:pPr>
            <a:r>
              <a:rPr lang="en-GB" dirty="0"/>
              <a:t>D. </a:t>
            </a:r>
            <a:r>
              <a:rPr lang="en-GB" dirty="0" err="1"/>
              <a:t>Mergelkuhl</a:t>
            </a:r>
            <a:r>
              <a:rPr lang="en-GB" dirty="0"/>
              <a:t> BE-ABP-SU-EM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endParaRPr lang="en-GB" dirty="0" smtClean="0"/>
          </a:p>
          <a:p>
            <a:pPr lvl="1">
              <a:defRPr/>
            </a:pPr>
            <a:fld id="{F8099393-FA7A-4A5C-9A2B-DAD438E0EE2F}" type="slidenum">
              <a:rPr lang="en-GB" smtClean="0">
                <a:latin typeface="+mn-lt"/>
              </a:rPr>
              <a:pPr lvl="1">
                <a:defRPr/>
              </a:pPr>
              <a:t>16</a:t>
            </a:fld>
            <a:endParaRPr lang="en-GB" dirty="0" smtClean="0">
              <a:latin typeface="+mn-lt"/>
            </a:endParaRPr>
          </a:p>
          <a:p>
            <a:pPr>
              <a:defRPr/>
            </a:pP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altLang="ja-JP" dirty="0" smtClean="0">
                <a:ea typeface="ＭＳ Ｐゴシック" pitchFamily="34" charset="-128"/>
              </a:rPr>
              <a:t>Scan data can </a:t>
            </a:r>
            <a:r>
              <a:rPr lang="en-GB" altLang="ja-JP" dirty="0">
                <a:ea typeface="ＭＳ Ｐゴシック" pitchFamily="34" charset="-128"/>
              </a:rPr>
              <a:t>bring as-built dimensions </a:t>
            </a:r>
            <a:r>
              <a:rPr lang="en-GB" altLang="ja-JP" dirty="0" smtClean="0">
                <a:ea typeface="ＭＳ Ｐゴシック" pitchFamily="34" charset="-128"/>
              </a:rPr>
              <a:t>into </a:t>
            </a:r>
            <a:r>
              <a:rPr lang="en-GB" altLang="ja-JP" dirty="0">
                <a:ea typeface="ＭＳ Ｐゴシック" pitchFamily="34" charset="-128"/>
              </a:rPr>
              <a:t>the 3D CAD </a:t>
            </a:r>
            <a:r>
              <a:rPr lang="en-GB" altLang="ja-JP" dirty="0" smtClean="0">
                <a:ea typeface="ＭＳ Ｐゴシック" pitchFamily="34" charset="-128"/>
              </a:rPr>
              <a:t>model to have </a:t>
            </a:r>
            <a:r>
              <a:rPr lang="en-GB" altLang="ja-JP" dirty="0">
                <a:ea typeface="ＭＳ Ｐゴシック" pitchFamily="34" charset="-128"/>
              </a:rPr>
              <a:t>most accurate of CAD models for </a:t>
            </a:r>
            <a:r>
              <a:rPr lang="en-GB" altLang="ja-JP" dirty="0" smtClean="0">
                <a:ea typeface="ＭＳ Ｐゴシック" pitchFamily="34" charset="-128"/>
              </a:rPr>
              <a:t>future upgrades etc.</a:t>
            </a:r>
            <a:endParaRPr lang="en-GB" altLang="ja-JP" dirty="0">
              <a:ea typeface="ＭＳ Ｐゴシック" pitchFamily="34" charset="-128"/>
            </a:endParaRPr>
          </a:p>
          <a:p>
            <a:r>
              <a:rPr lang="fr-CH" dirty="0" smtClean="0"/>
              <a:t>Scanners </a:t>
            </a:r>
            <a:r>
              <a:rPr lang="fr-CH" dirty="0" err="1"/>
              <a:t>exist</a:t>
            </a:r>
            <a:r>
              <a:rPr lang="fr-CH" dirty="0"/>
              <a:t> for </a:t>
            </a:r>
            <a:r>
              <a:rPr lang="fr-CH" dirty="0" err="1"/>
              <a:t>different</a:t>
            </a:r>
            <a:r>
              <a:rPr lang="fr-CH" dirty="0"/>
              <a:t> </a:t>
            </a:r>
            <a:r>
              <a:rPr lang="fr-CH" dirty="0" err="1"/>
              <a:t>precisions</a:t>
            </a:r>
            <a:r>
              <a:rPr lang="fr-CH" dirty="0"/>
              <a:t> </a:t>
            </a:r>
            <a:r>
              <a:rPr lang="fr-CH" dirty="0" err="1"/>
              <a:t>from</a:t>
            </a:r>
            <a:r>
              <a:rPr lang="fr-CH" dirty="0"/>
              <a:t> </a:t>
            </a:r>
            <a:r>
              <a:rPr lang="el-GR" dirty="0" smtClean="0"/>
              <a:t>μ</a:t>
            </a:r>
            <a:r>
              <a:rPr lang="fr-CH" dirty="0" smtClean="0"/>
              <a:t>m </a:t>
            </a:r>
            <a:r>
              <a:rPr lang="fr-CH" dirty="0"/>
              <a:t>to cm </a:t>
            </a:r>
            <a:r>
              <a:rPr lang="fr-CH" dirty="0" err="1"/>
              <a:t>level</a:t>
            </a:r>
            <a:endParaRPr lang="fr-CH" dirty="0"/>
          </a:p>
          <a:p>
            <a:pPr lvl="1"/>
            <a:r>
              <a:rPr lang="fr-CH" dirty="0" err="1"/>
              <a:t>Level</a:t>
            </a:r>
            <a:r>
              <a:rPr lang="fr-CH" dirty="0"/>
              <a:t> for </a:t>
            </a:r>
            <a:r>
              <a:rPr lang="fr-CH" dirty="0" err="1"/>
              <a:t>integration</a:t>
            </a:r>
            <a:r>
              <a:rPr lang="fr-CH" dirty="0"/>
              <a:t> </a:t>
            </a:r>
            <a:r>
              <a:rPr lang="fr-CH" dirty="0" err="1"/>
              <a:t>at</a:t>
            </a:r>
            <a:r>
              <a:rPr lang="fr-CH" dirty="0"/>
              <a:t> 1-3 mm</a:t>
            </a:r>
          </a:p>
          <a:p>
            <a:endParaRPr lang="fr-CH" dirty="0" smtClean="0"/>
          </a:p>
          <a:p>
            <a:r>
              <a:rPr lang="fr-CH" dirty="0" err="1" smtClean="0"/>
              <a:t>Special</a:t>
            </a:r>
            <a:r>
              <a:rPr lang="fr-CH" dirty="0" smtClean="0"/>
              <a:t> </a:t>
            </a:r>
            <a:r>
              <a:rPr lang="fr-CH" dirty="0" err="1" smtClean="0"/>
              <a:t>properties</a:t>
            </a:r>
            <a:r>
              <a:rPr lang="fr-CH" dirty="0" smtClean="0"/>
              <a:t> for surfaces to </a:t>
            </a:r>
            <a:r>
              <a:rPr lang="fr-CH" dirty="0" err="1" smtClean="0"/>
              <a:t>get</a:t>
            </a:r>
            <a:r>
              <a:rPr lang="fr-CH" dirty="0" smtClean="0"/>
              <a:t> good </a:t>
            </a:r>
            <a:r>
              <a:rPr lang="fr-CH" dirty="0" err="1" smtClean="0"/>
              <a:t>quality</a:t>
            </a:r>
            <a:r>
              <a:rPr lang="fr-CH" dirty="0" smtClean="0"/>
              <a:t>:</a:t>
            </a:r>
          </a:p>
          <a:p>
            <a:pPr lvl="1"/>
            <a:r>
              <a:rPr lang="fr-CH" dirty="0" smtClean="0"/>
              <a:t>Not transparent (glass, </a:t>
            </a:r>
            <a:r>
              <a:rPr lang="fr-CH" dirty="0" err="1" smtClean="0"/>
              <a:t>resin</a:t>
            </a:r>
            <a:r>
              <a:rPr lang="fr-CH" dirty="0" smtClean="0"/>
              <a:t>)</a:t>
            </a:r>
          </a:p>
          <a:p>
            <a:pPr lvl="1"/>
            <a:r>
              <a:rPr lang="fr-CH" dirty="0" smtClean="0"/>
              <a:t>Not </a:t>
            </a:r>
            <a:r>
              <a:rPr lang="fr-CH" dirty="0" err="1" smtClean="0"/>
              <a:t>completely</a:t>
            </a:r>
            <a:r>
              <a:rPr lang="fr-CH" dirty="0" smtClean="0"/>
              <a:t> black or </a:t>
            </a:r>
            <a:r>
              <a:rPr lang="fr-CH" dirty="0" err="1" smtClean="0"/>
              <a:t>complementary</a:t>
            </a:r>
            <a:r>
              <a:rPr lang="fr-CH" dirty="0" smtClean="0"/>
              <a:t> </a:t>
            </a:r>
            <a:r>
              <a:rPr lang="fr-CH" dirty="0" err="1" smtClean="0"/>
              <a:t>colour</a:t>
            </a:r>
            <a:r>
              <a:rPr lang="fr-CH" dirty="0" smtClean="0"/>
              <a:t> of scanner laser</a:t>
            </a:r>
          </a:p>
          <a:p>
            <a:pPr lvl="1"/>
            <a:r>
              <a:rPr lang="fr-CH" dirty="0" smtClean="0"/>
              <a:t>Not </a:t>
            </a:r>
            <a:r>
              <a:rPr lang="fr-CH" dirty="0" err="1" smtClean="0"/>
              <a:t>too</a:t>
            </a:r>
            <a:r>
              <a:rPr lang="fr-CH" dirty="0" smtClean="0"/>
              <a:t> </a:t>
            </a:r>
            <a:r>
              <a:rPr lang="fr-CH" dirty="0" err="1" smtClean="0"/>
              <a:t>reflective</a:t>
            </a:r>
            <a:r>
              <a:rPr lang="fr-CH" dirty="0" smtClean="0"/>
              <a:t> (no </a:t>
            </a:r>
            <a:r>
              <a:rPr lang="fr-CH" dirty="0" err="1" smtClean="0"/>
              <a:t>mirrors</a:t>
            </a:r>
            <a:r>
              <a:rPr lang="fr-CH" dirty="0" smtClean="0"/>
              <a:t>, </a:t>
            </a:r>
            <a:r>
              <a:rPr lang="fr-CH" dirty="0" err="1" smtClean="0"/>
              <a:t>polished</a:t>
            </a:r>
            <a:r>
              <a:rPr lang="fr-CH" dirty="0" smtClean="0"/>
              <a:t> or </a:t>
            </a:r>
            <a:r>
              <a:rPr lang="fr-CH" dirty="0" err="1" smtClean="0"/>
              <a:t>shiny</a:t>
            </a:r>
            <a:r>
              <a:rPr lang="fr-CH" dirty="0" smtClean="0"/>
              <a:t> surfaces</a:t>
            </a:r>
          </a:p>
          <a:p>
            <a:pPr lvl="1"/>
            <a:r>
              <a:rPr lang="fr-CH" dirty="0" smtClean="0"/>
              <a:t>=&gt; Surface </a:t>
            </a:r>
            <a:r>
              <a:rPr lang="fr-CH" dirty="0" err="1" smtClean="0"/>
              <a:t>could</a:t>
            </a:r>
            <a:r>
              <a:rPr lang="fr-CH" dirty="0" smtClean="0"/>
              <a:t> </a:t>
            </a:r>
            <a:r>
              <a:rPr lang="fr-CH" dirty="0" err="1" smtClean="0"/>
              <a:t>be</a:t>
            </a:r>
            <a:r>
              <a:rPr lang="fr-CH" dirty="0" smtClean="0"/>
              <a:t> </a:t>
            </a:r>
            <a:r>
              <a:rPr lang="fr-CH" dirty="0" err="1" smtClean="0"/>
              <a:t>prepared</a:t>
            </a:r>
            <a:r>
              <a:rPr lang="fr-CH" dirty="0" smtClean="0"/>
              <a:t> </a:t>
            </a:r>
            <a:r>
              <a:rPr lang="fr-CH" dirty="0" err="1" smtClean="0"/>
              <a:t>with</a:t>
            </a:r>
            <a:r>
              <a:rPr lang="fr-CH" dirty="0" smtClean="0"/>
              <a:t> spray, </a:t>
            </a:r>
            <a:r>
              <a:rPr lang="fr-CH" dirty="0" err="1" smtClean="0"/>
              <a:t>adhesive</a:t>
            </a:r>
            <a:r>
              <a:rPr lang="fr-CH" dirty="0" smtClean="0"/>
              <a:t> tape, </a:t>
            </a:r>
            <a:r>
              <a:rPr lang="fr-CH" dirty="0" err="1" smtClean="0"/>
              <a:t>paint</a:t>
            </a:r>
            <a:r>
              <a:rPr lang="fr-CH" dirty="0" smtClean="0"/>
              <a:t> etc.</a:t>
            </a:r>
            <a:endParaRPr lang="en-GB" dirty="0"/>
          </a:p>
          <a:p>
            <a:pPr lvl="1"/>
            <a:endParaRPr lang="fr-CH" dirty="0"/>
          </a:p>
          <a:p>
            <a:r>
              <a:rPr lang="fr-CH" dirty="0" err="1" smtClean="0"/>
              <a:t>Geo-referencing</a:t>
            </a:r>
            <a:r>
              <a:rPr lang="fr-CH" dirty="0" smtClean="0"/>
              <a:t> </a:t>
            </a:r>
            <a:r>
              <a:rPr lang="fr-CH" dirty="0" err="1" smtClean="0"/>
              <a:t>necessary</a:t>
            </a:r>
            <a:r>
              <a:rPr lang="fr-CH" dirty="0" smtClean="0"/>
              <a:t> to </a:t>
            </a:r>
            <a:r>
              <a:rPr lang="fr-CH" dirty="0" err="1" smtClean="0"/>
              <a:t>link</a:t>
            </a:r>
            <a:r>
              <a:rPr lang="fr-CH" dirty="0" smtClean="0"/>
              <a:t> the scan to </a:t>
            </a:r>
            <a:r>
              <a:rPr lang="fr-CH" dirty="0" err="1" smtClean="0"/>
              <a:t>coordinate</a:t>
            </a:r>
            <a:r>
              <a:rPr lang="fr-CH" dirty="0" smtClean="0"/>
              <a:t> system of </a:t>
            </a:r>
            <a:r>
              <a:rPr lang="fr-CH" dirty="0" err="1" smtClean="0"/>
              <a:t>object</a:t>
            </a:r>
            <a:r>
              <a:rPr lang="fr-CH" dirty="0" smtClean="0"/>
              <a:t> or to global </a:t>
            </a:r>
            <a:r>
              <a:rPr lang="fr-CH" dirty="0" err="1" smtClean="0"/>
              <a:t>reference</a:t>
            </a:r>
            <a:r>
              <a:rPr lang="fr-CH" dirty="0" smtClean="0"/>
              <a:t> system</a:t>
            </a:r>
          </a:p>
          <a:p>
            <a:pPr lvl="1"/>
            <a:r>
              <a:rPr lang="en-GB" dirty="0"/>
              <a:t>by known targets distributed in object space</a:t>
            </a:r>
          </a:p>
          <a:p>
            <a:pPr lvl="1"/>
            <a:r>
              <a:rPr lang="en-GB" dirty="0"/>
              <a:t>link between scans by measurement arm, tracker, CMM</a:t>
            </a:r>
          </a:p>
          <a:p>
            <a:pPr lvl="1"/>
            <a:r>
              <a:rPr lang="en-GB" dirty="0"/>
              <a:t>transformation of point clouds (only relative)</a:t>
            </a:r>
          </a:p>
          <a:p>
            <a:pPr lvl="1"/>
            <a:endParaRPr lang="en-GB" dirty="0" smtClean="0"/>
          </a:p>
          <a:p>
            <a:endParaRPr lang="en-GB" dirty="0">
              <a:solidFill>
                <a:srgbClr val="FF0033"/>
              </a:solidFill>
            </a:endParaRPr>
          </a:p>
          <a:p>
            <a:pPr lvl="1"/>
            <a:endParaRPr lang="en-GB" dirty="0" smtClean="0"/>
          </a:p>
          <a:p>
            <a:endParaRPr lang="en-GB" dirty="0" smtClean="0"/>
          </a:p>
          <a:p>
            <a:pPr marL="0" indent="0">
              <a:buNone/>
            </a:pPr>
            <a:endParaRPr lang="en-GB" dirty="0"/>
          </a:p>
        </p:txBody>
      </p:sp>
      <p:sp>
        <p:nvSpPr>
          <p:cNvPr id="7" name="Content Placeholder 2"/>
          <p:cNvSpPr txBox="1">
            <a:spLocks/>
          </p:cNvSpPr>
          <p:nvPr/>
        </p:nvSpPr>
        <p:spPr>
          <a:xfrm>
            <a:off x="929640" y="5273040"/>
            <a:ext cx="8672264" cy="1581180"/>
          </a:xfrm>
          <a:prstGeom prst="rect">
            <a:avLst/>
          </a:prstGeom>
        </p:spPr>
        <p:txBody>
          <a:bodyPr/>
          <a:lstStyle>
            <a:lvl1pPr marL="571500" indent="-5715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u"/>
              <a:defRPr sz="2400">
                <a:solidFill>
                  <a:srgbClr val="0000FF"/>
                </a:solidFill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7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itchFamily="2" charset="2"/>
              <a:buChar char="l"/>
              <a:defRPr sz="1600">
                <a:solidFill>
                  <a:schemeClr val="tx1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Wingdings" pitchFamily="2" charset="2"/>
              <a:buChar char="u"/>
              <a:defRPr sz="1400">
                <a:solidFill>
                  <a:srgbClr val="0000FF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>
                <a:solidFill>
                  <a:srgbClr val="0000FF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>
                <a:solidFill>
                  <a:srgbClr val="0000FF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>
                <a:solidFill>
                  <a:srgbClr val="0000FF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>
                <a:solidFill>
                  <a:srgbClr val="0000FF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>
                <a:solidFill>
                  <a:srgbClr val="0000FF"/>
                </a:solidFill>
                <a:latin typeface="+mn-lt"/>
              </a:defRPr>
            </a:lvl9pPr>
          </a:lstStyle>
          <a:p>
            <a:pPr>
              <a:defRPr/>
            </a:pPr>
            <a:endParaRPr lang="en-GB" sz="1100" dirty="0" smtClean="0">
              <a:solidFill>
                <a:schemeClr val="tx1"/>
              </a:solidFill>
            </a:endParaRPr>
          </a:p>
          <a:p>
            <a:pPr>
              <a:defRPr/>
            </a:pPr>
            <a:endParaRPr lang="en-GB" sz="1200" dirty="0" smtClean="0"/>
          </a:p>
        </p:txBody>
      </p:sp>
    </p:spTree>
    <p:extLst>
      <p:ext uri="{BB962C8B-B14F-4D97-AF65-F5344CB8AC3E}">
        <p14:creationId xmlns:p14="http://schemas.microsoft.com/office/powerpoint/2010/main" val="1655166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Laser Scanner available on market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21.06.2013</a:t>
            </a:r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1">
              <a:defRPr/>
            </a:pPr>
            <a:r>
              <a:rPr lang="en-GB" smtClean="0"/>
              <a:t>D. Mergelkuhl BE-ABP-SU-EM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endParaRPr lang="en-GB" smtClean="0"/>
          </a:p>
          <a:p>
            <a:pPr lvl="1">
              <a:defRPr/>
            </a:pPr>
            <a:fld id="{F8099393-FA7A-4A5C-9A2B-DAD438E0EE2F}" type="slidenum">
              <a:rPr lang="en-GB" smtClean="0">
                <a:latin typeface="+mn-lt"/>
              </a:rPr>
              <a:pPr lvl="1">
                <a:defRPr/>
              </a:pPr>
              <a:t>17</a:t>
            </a:fld>
            <a:endParaRPr lang="en-GB" smtClean="0">
              <a:latin typeface="+mn-lt"/>
            </a:endParaRPr>
          </a:p>
          <a:p>
            <a:pPr>
              <a:defRPr/>
            </a:pPr>
            <a:endParaRPr lang="en-GB" dirty="0"/>
          </a:p>
        </p:txBody>
      </p:sp>
      <p:graphicFrame>
        <p:nvGraphicFramePr>
          <p:cNvPr id="20" name="Diagram 19"/>
          <p:cNvGraphicFramePr/>
          <p:nvPr>
            <p:extLst>
              <p:ext uri="{D42A27DB-BD31-4B8C-83A1-F6EECF244321}">
                <p14:modId xmlns:p14="http://schemas.microsoft.com/office/powerpoint/2010/main" val="4083056177"/>
              </p:ext>
            </p:extLst>
          </p:nvPr>
        </p:nvGraphicFramePr>
        <p:xfrm>
          <a:off x="1272626" y="991181"/>
          <a:ext cx="7935768" cy="475279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22" name="Content Placeholder 21"/>
          <p:cNvSpPr>
            <a:spLocks noGrp="1"/>
          </p:cNvSpPr>
          <p:nvPr>
            <p:ph sz="half" idx="1"/>
          </p:nvPr>
        </p:nvSpPr>
        <p:spPr>
          <a:xfrm>
            <a:off x="1242224" y="5923674"/>
            <a:ext cx="7245276" cy="374650"/>
          </a:xfrm>
        </p:spPr>
        <p:txBody>
          <a:bodyPr/>
          <a:lstStyle/>
          <a:p>
            <a:pPr marL="0" indent="0">
              <a:buNone/>
            </a:pPr>
            <a:r>
              <a:rPr lang="fr-CH" dirty="0" smtClean="0"/>
              <a:t>There are </a:t>
            </a:r>
            <a:r>
              <a:rPr lang="fr-CH" dirty="0" err="1" smtClean="0"/>
              <a:t>much</a:t>
            </a:r>
            <a:r>
              <a:rPr lang="fr-CH" dirty="0" smtClean="0"/>
              <a:t> more </a:t>
            </a:r>
            <a:r>
              <a:rPr lang="fr-CH" dirty="0" err="1" smtClean="0"/>
              <a:t>systems</a:t>
            </a:r>
            <a:r>
              <a:rPr lang="fr-CH" dirty="0" smtClean="0"/>
              <a:t>…and </a:t>
            </a:r>
            <a:r>
              <a:rPr lang="fr-CH" dirty="0" err="1" smtClean="0"/>
              <a:t>we</a:t>
            </a:r>
            <a:r>
              <a:rPr lang="fr-CH" dirty="0" smtClean="0"/>
              <a:t> </a:t>
            </a:r>
            <a:r>
              <a:rPr lang="fr-CH" dirty="0" err="1" smtClean="0"/>
              <a:t>see</a:t>
            </a:r>
            <a:r>
              <a:rPr lang="fr-CH" dirty="0" smtClean="0"/>
              <a:t> a </a:t>
            </a:r>
            <a:r>
              <a:rPr lang="fr-CH" dirty="0" err="1" smtClean="0"/>
              <a:t>fast</a:t>
            </a:r>
            <a:r>
              <a:rPr lang="fr-CH" dirty="0" smtClean="0"/>
              <a:t> </a:t>
            </a:r>
            <a:r>
              <a:rPr lang="fr-CH" dirty="0" err="1" smtClean="0"/>
              <a:t>development</a:t>
            </a:r>
            <a:r>
              <a:rPr lang="fr-CH" dirty="0" smtClean="0"/>
              <a:t>!</a:t>
            </a:r>
            <a:endParaRPr lang="en-GB" dirty="0"/>
          </a:p>
        </p:txBody>
      </p:sp>
      <p:sp>
        <p:nvSpPr>
          <p:cNvPr id="23" name="Content Placeholder 21"/>
          <p:cNvSpPr txBox="1">
            <a:spLocks/>
          </p:cNvSpPr>
          <p:nvPr/>
        </p:nvSpPr>
        <p:spPr bwMode="auto">
          <a:xfrm>
            <a:off x="772510" y="3755918"/>
            <a:ext cx="1579804" cy="37465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55600" indent="-355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125000"/>
              <a:buFont typeface="Wingdings" pitchFamily="2" charset="2"/>
              <a:buChar char="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50000"/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itchFamily="2" charset="2"/>
              <a:buChar char="l"/>
              <a:defRPr sz="1600">
                <a:solidFill>
                  <a:schemeClr val="tx1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Wingdings" pitchFamily="2" charset="2"/>
              <a:buChar char="u"/>
              <a:defRPr sz="1400">
                <a:solidFill>
                  <a:srgbClr val="0000FF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>
                <a:solidFill>
                  <a:srgbClr val="0000FF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>
                <a:solidFill>
                  <a:srgbClr val="0000FF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>
                <a:solidFill>
                  <a:srgbClr val="0000FF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>
                <a:solidFill>
                  <a:srgbClr val="0000FF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>
                <a:solidFill>
                  <a:srgbClr val="0000FF"/>
                </a:solidFill>
                <a:latin typeface="+mn-lt"/>
              </a:defRPr>
            </a:lvl9pPr>
          </a:lstStyle>
          <a:p>
            <a:pPr marL="0" indent="0" algn="ctr">
              <a:buFont typeface="Wingdings" pitchFamily="2" charset="2"/>
              <a:buNone/>
            </a:pPr>
            <a:r>
              <a:rPr lang="fr-CH" sz="1400" b="0" kern="0" dirty="0" err="1" smtClean="0"/>
              <a:t>Already</a:t>
            </a:r>
            <a:r>
              <a:rPr lang="fr-CH" sz="1400" b="0" kern="0" dirty="0" smtClean="0"/>
              <a:t> </a:t>
            </a:r>
            <a:r>
              <a:rPr lang="fr-CH" sz="1400" b="0" kern="0" dirty="0" err="1" smtClean="0"/>
              <a:t>available</a:t>
            </a:r>
            <a:r>
              <a:rPr lang="fr-CH" sz="1400" b="0" kern="0" dirty="0" smtClean="0"/>
              <a:t> in BE-ABP-SU</a:t>
            </a:r>
            <a:endParaRPr lang="en-GB" sz="1400" b="0" kern="0" dirty="0"/>
          </a:p>
        </p:txBody>
      </p:sp>
      <p:cxnSp>
        <p:nvCxnSpPr>
          <p:cNvPr id="25" name="Straight Arrow Connector 24"/>
          <p:cNvCxnSpPr/>
          <p:nvPr/>
        </p:nvCxnSpPr>
        <p:spPr bwMode="auto">
          <a:xfrm flipV="1">
            <a:off x="2244762" y="3625905"/>
            <a:ext cx="252249" cy="200024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28" name="Oval 27"/>
          <p:cNvSpPr/>
          <p:nvPr/>
        </p:nvSpPr>
        <p:spPr bwMode="auto">
          <a:xfrm>
            <a:off x="3513378" y="4426785"/>
            <a:ext cx="1245475" cy="701565"/>
          </a:xfrm>
          <a:prstGeom prst="ellipse">
            <a:avLst/>
          </a:prstGeom>
          <a:noFill/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29" name="Content Placeholder 21"/>
          <p:cNvSpPr txBox="1">
            <a:spLocks/>
          </p:cNvSpPr>
          <p:nvPr/>
        </p:nvSpPr>
        <p:spPr bwMode="auto">
          <a:xfrm>
            <a:off x="595458" y="1332825"/>
            <a:ext cx="1823546" cy="56986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55600" indent="-355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125000"/>
              <a:buFont typeface="Wingdings" pitchFamily="2" charset="2"/>
              <a:buChar char="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50000"/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itchFamily="2" charset="2"/>
              <a:buChar char="l"/>
              <a:defRPr sz="1600">
                <a:solidFill>
                  <a:schemeClr val="tx1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Wingdings" pitchFamily="2" charset="2"/>
              <a:buChar char="u"/>
              <a:defRPr sz="1400">
                <a:solidFill>
                  <a:srgbClr val="0000FF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>
                <a:solidFill>
                  <a:srgbClr val="0000FF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>
                <a:solidFill>
                  <a:srgbClr val="0000FF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>
                <a:solidFill>
                  <a:srgbClr val="0000FF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>
                <a:solidFill>
                  <a:srgbClr val="0000FF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>
                <a:solidFill>
                  <a:srgbClr val="0000FF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fr-CH" sz="1400" b="0" kern="0" dirty="0" err="1" smtClean="0"/>
              <a:t>Methods</a:t>
            </a:r>
            <a:r>
              <a:rPr lang="fr-CH" sz="1400" b="0" kern="0" dirty="0" smtClean="0"/>
              <a:t>:</a:t>
            </a:r>
          </a:p>
          <a:p>
            <a:r>
              <a:rPr lang="fr-CH" sz="1400" b="0" kern="0" dirty="0" smtClean="0"/>
              <a:t>Time of Flight</a:t>
            </a:r>
          </a:p>
          <a:p>
            <a:r>
              <a:rPr lang="fr-CH" sz="1400" b="0" kern="0" dirty="0" smtClean="0"/>
              <a:t>Phase shift</a:t>
            </a:r>
          </a:p>
          <a:p>
            <a:r>
              <a:rPr lang="fr-CH" sz="1400" b="0" kern="0" dirty="0" smtClean="0"/>
              <a:t>Radar</a:t>
            </a:r>
            <a:endParaRPr lang="en-GB" sz="1400" b="0" kern="0" dirty="0"/>
          </a:p>
        </p:txBody>
      </p:sp>
      <p:sp>
        <p:nvSpPr>
          <p:cNvPr id="30" name="Content Placeholder 21"/>
          <p:cNvSpPr txBox="1">
            <a:spLocks/>
          </p:cNvSpPr>
          <p:nvPr/>
        </p:nvSpPr>
        <p:spPr bwMode="auto">
          <a:xfrm>
            <a:off x="6471517" y="1332825"/>
            <a:ext cx="2015983" cy="56986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355600" indent="-355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125000"/>
              <a:buFont typeface="Wingdings" pitchFamily="2" charset="2"/>
              <a:buChar char="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50000"/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itchFamily="2" charset="2"/>
              <a:buChar char="l"/>
              <a:defRPr sz="1600">
                <a:solidFill>
                  <a:schemeClr val="tx1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Wingdings" pitchFamily="2" charset="2"/>
              <a:buChar char="u"/>
              <a:defRPr sz="1400">
                <a:solidFill>
                  <a:srgbClr val="0000FF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>
                <a:solidFill>
                  <a:srgbClr val="0000FF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>
                <a:solidFill>
                  <a:srgbClr val="0000FF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>
                <a:solidFill>
                  <a:srgbClr val="0000FF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>
                <a:solidFill>
                  <a:srgbClr val="0000FF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>
                <a:solidFill>
                  <a:srgbClr val="0000FF"/>
                </a:solidFill>
                <a:latin typeface="+mn-lt"/>
              </a:defRPr>
            </a:lvl9pPr>
          </a:lstStyle>
          <a:p>
            <a:pPr marL="0" indent="0">
              <a:buFont typeface="Wingdings" pitchFamily="2" charset="2"/>
              <a:buNone/>
            </a:pPr>
            <a:r>
              <a:rPr lang="fr-CH" sz="1400" b="0" kern="0" dirty="0" err="1" smtClean="0"/>
              <a:t>Methods</a:t>
            </a:r>
            <a:r>
              <a:rPr lang="fr-CH" sz="1400" b="0" kern="0" dirty="0" smtClean="0"/>
              <a:t>:</a:t>
            </a:r>
          </a:p>
          <a:p>
            <a:r>
              <a:rPr lang="fr-CH" sz="1400" b="0" kern="0" dirty="0" smtClean="0"/>
              <a:t>Triangulation</a:t>
            </a:r>
          </a:p>
          <a:p>
            <a:r>
              <a:rPr lang="fr-CH" sz="1400" b="0" kern="0" dirty="0" err="1" smtClean="0"/>
              <a:t>Structured</a:t>
            </a:r>
            <a:r>
              <a:rPr lang="fr-CH" sz="1400" b="0" kern="0" dirty="0" smtClean="0"/>
              <a:t> Light</a:t>
            </a:r>
            <a:endParaRPr lang="en-GB" sz="1400" b="0" kern="0" dirty="0"/>
          </a:p>
        </p:txBody>
      </p:sp>
      <p:sp>
        <p:nvSpPr>
          <p:cNvPr id="13" name="Oval 12"/>
          <p:cNvSpPr/>
          <p:nvPr/>
        </p:nvSpPr>
        <p:spPr bwMode="auto">
          <a:xfrm>
            <a:off x="2313140" y="3024352"/>
            <a:ext cx="1245475" cy="701565"/>
          </a:xfrm>
          <a:prstGeom prst="ellipse">
            <a:avLst/>
          </a:prstGeom>
          <a:noFill/>
          <a:ln w="38100" cap="flat" cmpd="sng" algn="ctr">
            <a:solidFill>
              <a:schemeClr val="accent6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GB" sz="2000" b="1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58277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Treatment of scan data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21.06.2013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1">
              <a:defRPr/>
            </a:pPr>
            <a:r>
              <a:rPr lang="en-GB" dirty="0"/>
              <a:t>D. </a:t>
            </a:r>
            <a:r>
              <a:rPr lang="en-GB" dirty="0" err="1"/>
              <a:t>Mergelkuhl</a:t>
            </a:r>
            <a:r>
              <a:rPr lang="en-GB" dirty="0"/>
              <a:t> BE-ABP-SU-EM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endParaRPr lang="en-GB" dirty="0" smtClean="0"/>
          </a:p>
          <a:p>
            <a:pPr lvl="1">
              <a:defRPr/>
            </a:pPr>
            <a:fld id="{F8099393-FA7A-4A5C-9A2B-DAD438E0EE2F}" type="slidenum">
              <a:rPr lang="en-GB" smtClean="0">
                <a:latin typeface="+mn-lt"/>
              </a:rPr>
              <a:pPr lvl="1">
                <a:defRPr/>
              </a:pPr>
              <a:t>18</a:t>
            </a:fld>
            <a:endParaRPr lang="en-GB" dirty="0" smtClean="0">
              <a:latin typeface="+mn-lt"/>
            </a:endParaRPr>
          </a:p>
          <a:p>
            <a:pPr>
              <a:defRPr/>
            </a:pP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1074057" y="1287780"/>
            <a:ext cx="7844972" cy="5030470"/>
          </a:xfrm>
        </p:spPr>
        <p:txBody>
          <a:bodyPr/>
          <a:lstStyle/>
          <a:p>
            <a:r>
              <a:rPr lang="en-GB" dirty="0" smtClean="0"/>
              <a:t>Different steps for point cloud treatment:</a:t>
            </a:r>
            <a:endParaRPr lang="en-GB" dirty="0"/>
          </a:p>
          <a:p>
            <a:pPr lvl="1"/>
            <a:r>
              <a:rPr lang="fr-CH" dirty="0" smtClean="0"/>
              <a:t>Data acquisition and </a:t>
            </a:r>
            <a:r>
              <a:rPr lang="fr-CH" dirty="0" err="1" smtClean="0"/>
              <a:t>transfer</a:t>
            </a:r>
            <a:r>
              <a:rPr lang="fr-CH" dirty="0" smtClean="0"/>
              <a:t> in the </a:t>
            </a:r>
            <a:r>
              <a:rPr lang="fr-CH" dirty="0" err="1" smtClean="0"/>
              <a:t>field</a:t>
            </a:r>
            <a:endParaRPr lang="fr-CH" dirty="0" smtClean="0"/>
          </a:p>
          <a:p>
            <a:pPr lvl="1"/>
            <a:r>
              <a:rPr lang="fr-CH" dirty="0" err="1" smtClean="0"/>
              <a:t>Pre-treatment</a:t>
            </a:r>
            <a:r>
              <a:rPr lang="fr-CH" dirty="0" smtClean="0"/>
              <a:t> </a:t>
            </a:r>
          </a:p>
          <a:p>
            <a:pPr lvl="2"/>
            <a:r>
              <a:rPr lang="fr-CH" dirty="0" err="1" smtClean="0"/>
              <a:t>Removal</a:t>
            </a:r>
            <a:r>
              <a:rPr lang="fr-CH" dirty="0" smtClean="0"/>
              <a:t> of parasite </a:t>
            </a:r>
            <a:r>
              <a:rPr lang="fr-CH" dirty="0" err="1" smtClean="0"/>
              <a:t>measurements</a:t>
            </a:r>
            <a:endParaRPr lang="fr-CH" dirty="0" smtClean="0"/>
          </a:p>
          <a:p>
            <a:pPr lvl="2"/>
            <a:r>
              <a:rPr lang="fr-CH" dirty="0" err="1" smtClean="0"/>
              <a:t>Assembly</a:t>
            </a:r>
            <a:r>
              <a:rPr lang="fr-CH" dirty="0" smtClean="0"/>
              <a:t> of scan stations</a:t>
            </a:r>
          </a:p>
          <a:p>
            <a:pPr lvl="2"/>
            <a:r>
              <a:rPr lang="fr-CH" dirty="0" err="1" smtClean="0"/>
              <a:t>Referencing</a:t>
            </a:r>
            <a:r>
              <a:rPr lang="fr-CH" dirty="0" smtClean="0"/>
              <a:t> to </a:t>
            </a:r>
            <a:r>
              <a:rPr lang="fr-CH" dirty="0" err="1" smtClean="0"/>
              <a:t>survey</a:t>
            </a:r>
            <a:r>
              <a:rPr lang="fr-CH" dirty="0" smtClean="0"/>
              <a:t> </a:t>
            </a:r>
            <a:r>
              <a:rPr lang="fr-CH" dirty="0" err="1" smtClean="0"/>
              <a:t>coordinate</a:t>
            </a:r>
            <a:r>
              <a:rPr lang="fr-CH" dirty="0" smtClean="0"/>
              <a:t> system</a:t>
            </a:r>
          </a:p>
          <a:p>
            <a:pPr lvl="2"/>
            <a:r>
              <a:rPr lang="fr-CH" dirty="0" err="1" smtClean="0"/>
              <a:t>Reduce</a:t>
            </a:r>
            <a:r>
              <a:rPr lang="fr-CH" dirty="0" smtClean="0"/>
              <a:t> point data to </a:t>
            </a:r>
            <a:r>
              <a:rPr lang="fr-CH" dirty="0" err="1" smtClean="0"/>
              <a:t>keep</a:t>
            </a:r>
            <a:r>
              <a:rPr lang="fr-CH" dirty="0" smtClean="0"/>
              <a:t> parts of </a:t>
            </a:r>
            <a:r>
              <a:rPr lang="fr-CH" dirty="0" err="1" smtClean="0"/>
              <a:t>interest</a:t>
            </a:r>
            <a:endParaRPr lang="fr-CH" dirty="0" smtClean="0"/>
          </a:p>
          <a:p>
            <a:pPr lvl="2"/>
            <a:r>
              <a:rPr lang="fr-CH" dirty="0" smtClean="0"/>
              <a:t>Export point </a:t>
            </a:r>
            <a:r>
              <a:rPr lang="fr-CH" dirty="0" err="1" smtClean="0"/>
              <a:t>cloud</a:t>
            </a:r>
            <a:r>
              <a:rPr lang="fr-CH" dirty="0" smtClean="0"/>
              <a:t> (</a:t>
            </a:r>
            <a:r>
              <a:rPr lang="fr-CH" dirty="0" err="1" smtClean="0"/>
              <a:t>xyz</a:t>
            </a:r>
            <a:r>
              <a:rPr lang="fr-CH" dirty="0" smtClean="0"/>
              <a:t> files)</a:t>
            </a:r>
          </a:p>
          <a:p>
            <a:pPr lvl="1"/>
            <a:r>
              <a:rPr lang="en-GB" dirty="0" smtClean="0"/>
              <a:t>Meshing </a:t>
            </a:r>
            <a:r>
              <a:rPr lang="en-GB" dirty="0"/>
              <a:t>has been performed (point cloud to triangular mesh)</a:t>
            </a:r>
          </a:p>
          <a:p>
            <a:pPr lvl="1"/>
            <a:r>
              <a:rPr lang="en-GB" dirty="0"/>
              <a:t>Mesh has been cleaned, small holes filled </a:t>
            </a:r>
            <a:r>
              <a:rPr lang="en-GB" dirty="0" smtClean="0"/>
              <a:t>up</a:t>
            </a:r>
          </a:p>
          <a:p>
            <a:pPr lvl="1"/>
            <a:r>
              <a:rPr lang="fr-CH" dirty="0" smtClean="0"/>
              <a:t>(</a:t>
            </a:r>
            <a:r>
              <a:rPr lang="fr-CH" dirty="0" err="1" smtClean="0"/>
              <a:t>Creation</a:t>
            </a:r>
            <a:r>
              <a:rPr lang="fr-CH" dirty="0" smtClean="0"/>
              <a:t> of </a:t>
            </a:r>
            <a:r>
              <a:rPr lang="fr-CH" dirty="0" smtClean="0"/>
              <a:t>surfaces – reverse engineering)</a:t>
            </a:r>
            <a:endParaRPr lang="en-GB" dirty="0"/>
          </a:p>
          <a:p>
            <a:pPr lvl="1"/>
            <a:r>
              <a:rPr lang="en-GB" dirty="0" smtClean="0"/>
              <a:t>Export </a:t>
            </a:r>
            <a:r>
              <a:rPr lang="en-GB" dirty="0"/>
              <a:t>to </a:t>
            </a:r>
            <a:r>
              <a:rPr lang="en-GB" dirty="0" smtClean="0"/>
              <a:t>CAD</a:t>
            </a:r>
          </a:p>
          <a:p>
            <a:pPr marL="762000" lvl="1" indent="0">
              <a:buNone/>
            </a:pPr>
            <a:endParaRPr lang="en-GB" dirty="0"/>
          </a:p>
          <a:p>
            <a:endParaRPr lang="en-GB" dirty="0" smtClean="0">
              <a:solidFill>
                <a:srgbClr val="FF0033"/>
              </a:solidFill>
            </a:endParaRPr>
          </a:p>
          <a:p>
            <a:r>
              <a:rPr lang="en-GB" dirty="0" smtClean="0"/>
              <a:t>You </a:t>
            </a:r>
            <a:r>
              <a:rPr lang="en-GB" dirty="0"/>
              <a:t>can find point clouds everywhere BUT very few final models!!! There is a reason why…</a:t>
            </a:r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722326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Leica HDS 6200 Laser Scanner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21.06.2013</a:t>
            </a:r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1">
              <a:defRPr/>
            </a:pPr>
            <a:r>
              <a:rPr lang="en-GB" smtClean="0"/>
              <a:t>D. Mergelkuhl BE-ABP-SU-EM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endParaRPr lang="en-GB" smtClean="0"/>
          </a:p>
          <a:p>
            <a:pPr lvl="1">
              <a:defRPr/>
            </a:pPr>
            <a:fld id="{F8099393-FA7A-4A5C-9A2B-DAD438E0EE2F}" type="slidenum">
              <a:rPr lang="en-GB" smtClean="0">
                <a:latin typeface="+mn-lt"/>
              </a:rPr>
              <a:pPr lvl="1">
                <a:defRPr/>
              </a:pPr>
              <a:t>19</a:t>
            </a:fld>
            <a:endParaRPr lang="en-GB" smtClean="0">
              <a:latin typeface="+mn-lt"/>
            </a:endParaRPr>
          </a:p>
          <a:p>
            <a:pPr>
              <a:defRPr/>
            </a:pP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716547" y="4397142"/>
            <a:ext cx="4381863" cy="2081146"/>
          </a:xfrm>
        </p:spPr>
        <p:txBody>
          <a:bodyPr/>
          <a:lstStyle/>
          <a:p>
            <a:r>
              <a:rPr lang="en-GB" dirty="0" smtClean="0"/>
              <a:t>Up to 1 000 000 points/sec</a:t>
            </a:r>
          </a:p>
          <a:p>
            <a:r>
              <a:rPr lang="en-GB" dirty="0" smtClean="0"/>
              <a:t>Phase shift distance measurement</a:t>
            </a:r>
          </a:p>
          <a:p>
            <a:r>
              <a:rPr lang="en-GB" dirty="0" smtClean="0"/>
              <a:t>Point accuracy at 5m = +-3mm</a:t>
            </a:r>
          </a:p>
          <a:p>
            <a:r>
              <a:rPr lang="en-GB" dirty="0" smtClean="0"/>
              <a:t>Spot size = 5.0mm @ 10m</a:t>
            </a:r>
          </a:p>
          <a:p>
            <a:r>
              <a:rPr lang="en-GB" dirty="0" smtClean="0"/>
              <a:t>Field of view: 360° x 310°</a:t>
            </a:r>
          </a:p>
          <a:p>
            <a:r>
              <a:rPr lang="fr-CH" dirty="0" smtClean="0"/>
              <a:t>Point </a:t>
            </a:r>
            <a:r>
              <a:rPr lang="fr-CH" dirty="0" err="1" smtClean="0"/>
              <a:t>cloud</a:t>
            </a:r>
            <a:r>
              <a:rPr lang="fr-CH" dirty="0" smtClean="0"/>
              <a:t> as </a:t>
            </a:r>
            <a:r>
              <a:rPr lang="fr-CH" dirty="0" err="1" smtClean="0"/>
              <a:t>result</a:t>
            </a:r>
            <a:endParaRPr lang="en-GB" dirty="0"/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98410" y="4397142"/>
            <a:ext cx="4411352" cy="18667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2020" y="1005565"/>
            <a:ext cx="4107810" cy="31794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9" name="Group 8"/>
          <p:cNvGrpSpPr/>
          <p:nvPr/>
        </p:nvGrpSpPr>
        <p:grpSpPr>
          <a:xfrm>
            <a:off x="5500606" y="1005564"/>
            <a:ext cx="3628154" cy="3154956"/>
            <a:chOff x="5436096" y="890346"/>
            <a:chExt cx="3418622" cy="2908401"/>
          </a:xfrm>
        </p:grpSpPr>
        <p:pic>
          <p:nvPicPr>
            <p:cNvPr id="10" name="Picture 9"/>
            <p:cNvPicPr>
              <a:picLocks noChangeAspect="1" noChangeArrowheads="1"/>
            </p:cNvPicPr>
            <p:nvPr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660232" y="892235"/>
              <a:ext cx="2194486" cy="2906512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11" name="Picture 10"/>
            <p:cNvPicPr>
              <a:picLocks noChangeAspect="1" noChangeArrowheads="1"/>
            </p:cNvPicPr>
            <p:nvPr/>
          </p:nvPicPr>
          <p:blipFill>
            <a:blip r:embed="rId5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36096" y="890346"/>
              <a:ext cx="1224136" cy="290840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</p:grpSp>
    </p:spTree>
    <p:extLst>
      <p:ext uri="{BB962C8B-B14F-4D97-AF65-F5344CB8AC3E}">
        <p14:creationId xmlns:p14="http://schemas.microsoft.com/office/powerpoint/2010/main" val="41158980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Table of content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21.06.2013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1">
              <a:defRPr/>
            </a:pPr>
            <a:r>
              <a:rPr lang="en-GB" dirty="0"/>
              <a:t>D. </a:t>
            </a:r>
            <a:r>
              <a:rPr lang="en-GB" dirty="0" err="1"/>
              <a:t>Mergelkuhl</a:t>
            </a:r>
            <a:r>
              <a:rPr lang="en-GB" dirty="0"/>
              <a:t> BE-ABP-SU-EM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endParaRPr lang="en-GB" dirty="0" smtClean="0"/>
          </a:p>
          <a:p>
            <a:pPr lvl="1">
              <a:defRPr/>
            </a:pPr>
            <a:fld id="{F8C8160A-C81C-4D02-AAE3-2DCD75A8C37E}" type="slidenum">
              <a:rPr lang="en-GB" smtClean="0">
                <a:latin typeface="+mn-lt"/>
              </a:rPr>
              <a:pPr lvl="1">
                <a:defRPr/>
              </a:pPr>
              <a:t>2</a:t>
            </a:fld>
            <a:endParaRPr lang="en-GB" dirty="0" smtClean="0">
              <a:latin typeface="+mn-lt"/>
            </a:endParaRPr>
          </a:p>
          <a:p>
            <a:pPr>
              <a:defRPr/>
            </a:pP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>
          <a:xfrm>
            <a:off x="2373858" y="1656026"/>
            <a:ext cx="5841897" cy="3868474"/>
          </a:xfrm>
        </p:spPr>
        <p:txBody>
          <a:bodyPr/>
          <a:lstStyle/>
          <a:p>
            <a:r>
              <a:rPr lang="en-GB" sz="2400" dirty="0" smtClean="0"/>
              <a:t>Mandate of </a:t>
            </a:r>
            <a:r>
              <a:rPr lang="en-GB" sz="2400" dirty="0"/>
              <a:t>s</a:t>
            </a:r>
            <a:r>
              <a:rPr lang="en-GB" sz="2400" dirty="0" smtClean="0"/>
              <a:t>urvey team</a:t>
            </a:r>
          </a:p>
          <a:p>
            <a:r>
              <a:rPr lang="fr-CH" sz="2400" dirty="0" err="1" smtClean="0"/>
              <a:t>Preparation</a:t>
            </a:r>
            <a:r>
              <a:rPr lang="fr-CH" sz="2400" dirty="0" smtClean="0"/>
              <a:t> and </a:t>
            </a:r>
            <a:r>
              <a:rPr lang="fr-CH" sz="2400" dirty="0" err="1" smtClean="0"/>
              <a:t>requirements</a:t>
            </a:r>
            <a:endParaRPr lang="fr-CH" sz="2400" dirty="0"/>
          </a:p>
          <a:p>
            <a:r>
              <a:rPr lang="en-GB" sz="2400" dirty="0"/>
              <a:t>Toolbox</a:t>
            </a:r>
          </a:p>
          <a:p>
            <a:r>
              <a:rPr lang="fr-CH" sz="2400" dirty="0" smtClean="0"/>
              <a:t>Equipment</a:t>
            </a:r>
          </a:p>
          <a:p>
            <a:pPr lvl="1"/>
            <a:r>
              <a:rPr lang="fr-CH" sz="2000" dirty="0" err="1" smtClean="0"/>
              <a:t>Photogrammetry</a:t>
            </a:r>
            <a:endParaRPr lang="fr-CH" sz="2000" dirty="0" smtClean="0"/>
          </a:p>
          <a:p>
            <a:pPr lvl="1"/>
            <a:r>
              <a:rPr lang="fr-CH" sz="2000" dirty="0" err="1" smtClean="0"/>
              <a:t>Leica</a:t>
            </a:r>
            <a:r>
              <a:rPr lang="fr-CH" sz="2000" dirty="0" smtClean="0"/>
              <a:t> AT401</a:t>
            </a:r>
          </a:p>
          <a:p>
            <a:pPr lvl="1"/>
            <a:r>
              <a:rPr lang="fr-CH" sz="2200" dirty="0" err="1" smtClean="0"/>
              <a:t>Recent</a:t>
            </a:r>
            <a:r>
              <a:rPr lang="fr-CH" sz="2200" dirty="0" smtClean="0"/>
              <a:t> </a:t>
            </a:r>
            <a:r>
              <a:rPr lang="fr-CH" sz="2200" dirty="0" err="1" smtClean="0"/>
              <a:t>examples</a:t>
            </a:r>
            <a:r>
              <a:rPr lang="fr-CH" sz="2200" dirty="0" smtClean="0"/>
              <a:t> AT401</a:t>
            </a:r>
          </a:p>
          <a:p>
            <a:r>
              <a:rPr lang="fr-CH" sz="2400" dirty="0" smtClean="0"/>
              <a:t>Scanning</a:t>
            </a:r>
          </a:p>
          <a:p>
            <a:r>
              <a:rPr lang="fr-CH" sz="2400" dirty="0" smtClean="0"/>
              <a:t>Conclusion</a:t>
            </a:r>
          </a:p>
          <a:p>
            <a:endParaRPr lang="fr-CH" sz="2800" dirty="0" smtClean="0"/>
          </a:p>
          <a:p>
            <a:endParaRPr lang="fr-CH" sz="1600" dirty="0" smtClean="0">
              <a:solidFill>
                <a:schemeClr val="accent5">
                  <a:lumMod val="50000"/>
                </a:schemeClr>
              </a:solidFill>
            </a:endParaRPr>
          </a:p>
          <a:p>
            <a:endParaRPr lang="en-GB" sz="1600" dirty="0" smtClean="0">
              <a:solidFill>
                <a:schemeClr val="accent5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45011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LEICA HDS 6200 Laser Scanner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21.06.2013</a:t>
            </a:r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1">
              <a:defRPr/>
            </a:pPr>
            <a:r>
              <a:rPr lang="en-GB" smtClean="0"/>
              <a:t>D. Mergelkuhl BE-ABP-SU-EM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endParaRPr lang="en-GB" smtClean="0"/>
          </a:p>
          <a:p>
            <a:pPr lvl="1">
              <a:defRPr/>
            </a:pPr>
            <a:fld id="{F8099393-FA7A-4A5C-9A2B-DAD438E0EE2F}" type="slidenum">
              <a:rPr lang="en-GB" smtClean="0">
                <a:latin typeface="+mn-lt"/>
              </a:rPr>
              <a:pPr lvl="1">
                <a:defRPr/>
              </a:pPr>
              <a:t>20</a:t>
            </a:fld>
            <a:endParaRPr lang="en-GB" smtClean="0">
              <a:latin typeface="+mn-lt"/>
            </a:endParaRPr>
          </a:p>
          <a:p>
            <a:pPr>
              <a:defRPr/>
            </a:pPr>
            <a:endParaRPr lang="en-GB" dirty="0"/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6006" y="3304085"/>
            <a:ext cx="4961816" cy="28661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47159" y="3304086"/>
            <a:ext cx="3557802" cy="28661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Content Placeholder 6"/>
          <p:cNvSpPr>
            <a:spLocks noGrp="1"/>
          </p:cNvSpPr>
          <p:nvPr>
            <p:ph sz="half" idx="1"/>
          </p:nvPr>
        </p:nvSpPr>
        <p:spPr>
          <a:xfrm>
            <a:off x="1096917" y="1063806"/>
            <a:ext cx="7844972" cy="2081530"/>
          </a:xfrm>
        </p:spPr>
        <p:txBody>
          <a:bodyPr/>
          <a:lstStyle/>
          <a:p>
            <a:r>
              <a:rPr lang="en-US" dirty="0" smtClean="0"/>
              <a:t>CMS Bulkhead</a:t>
            </a:r>
          </a:p>
          <a:p>
            <a:r>
              <a:rPr lang="en-US" dirty="0"/>
              <a:t>Cone of </a:t>
            </a:r>
            <a:r>
              <a:rPr lang="en-US" dirty="0" err="1"/>
              <a:t>Endcap</a:t>
            </a:r>
            <a:endParaRPr lang="en-US" dirty="0"/>
          </a:p>
          <a:p>
            <a:r>
              <a:rPr lang="en-US" dirty="0" smtClean="0"/>
              <a:t>Scan of services for PLT installation</a:t>
            </a:r>
          </a:p>
          <a:p>
            <a:r>
              <a:rPr lang="en-US" dirty="0" smtClean="0"/>
              <a:t>New as-built information for integration</a:t>
            </a:r>
          </a:p>
          <a:p>
            <a:r>
              <a:rPr lang="en-US" dirty="0" smtClean="0"/>
              <a:t>1-2 days of in-field work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619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Mantis Vision F5 Handheld 3D Imager</a:t>
            </a:r>
            <a:endParaRPr lang="en-GB" dirty="0"/>
          </a:p>
        </p:txBody>
      </p:sp>
      <p:pic>
        <p:nvPicPr>
          <p:cNvPr id="7" name="Content Placeholder 6" descr="http://www.mantis-vision.com/admin/files/04-Nov-2012(12-15-18)-F5prophoto04.jpg"/>
          <p:cNvPicPr>
            <a:picLocks noGrp="1"/>
          </p:cNvPicPr>
          <p:nvPr>
            <p:ph sz="half"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9580" y="1187718"/>
            <a:ext cx="2419483" cy="3285222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21.06.2013</a:t>
            </a:r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1">
              <a:defRPr/>
            </a:pPr>
            <a:r>
              <a:rPr lang="en-GB" smtClean="0"/>
              <a:t>D. Mergelkuhl BE-ABP-SU-EM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endParaRPr lang="en-GB" dirty="0" smtClean="0"/>
          </a:p>
          <a:p>
            <a:pPr lvl="1">
              <a:defRPr/>
            </a:pPr>
            <a:fld id="{F8099393-FA7A-4A5C-9A2B-DAD438E0EE2F}" type="slidenum">
              <a:rPr lang="en-GB" smtClean="0">
                <a:latin typeface="+mn-lt"/>
              </a:rPr>
              <a:pPr lvl="1">
                <a:defRPr/>
              </a:pPr>
              <a:t>21</a:t>
            </a:fld>
            <a:endParaRPr lang="en-GB" dirty="0" smtClean="0">
              <a:latin typeface="+mn-lt"/>
            </a:endParaRPr>
          </a:p>
          <a:p>
            <a:pPr>
              <a:defRPr/>
            </a:pPr>
            <a:endParaRPr lang="en-GB" dirty="0"/>
          </a:p>
        </p:txBody>
      </p:sp>
      <p:sp>
        <p:nvSpPr>
          <p:cNvPr id="13" name="Content Placeholder 10"/>
          <p:cNvSpPr txBox="1">
            <a:spLocks/>
          </p:cNvSpPr>
          <p:nvPr/>
        </p:nvSpPr>
        <p:spPr bwMode="auto">
          <a:xfrm>
            <a:off x="3082159" y="1459748"/>
            <a:ext cx="5821372" cy="2614412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36575" indent="-536575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Wingdings" pitchFamily="2" charset="2"/>
              <a:buChar char="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5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itchFamily="2" charset="2"/>
              <a:buChar char="l"/>
              <a:defRPr sz="1600">
                <a:solidFill>
                  <a:schemeClr val="tx1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Wingdings" pitchFamily="2" charset="2"/>
              <a:buChar char="u"/>
              <a:defRPr sz="1400">
                <a:solidFill>
                  <a:srgbClr val="0000FF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>
                <a:solidFill>
                  <a:srgbClr val="0000FF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>
                <a:solidFill>
                  <a:srgbClr val="0000FF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>
                <a:solidFill>
                  <a:srgbClr val="0000FF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>
                <a:solidFill>
                  <a:srgbClr val="0000FF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>
                <a:solidFill>
                  <a:srgbClr val="0000FF"/>
                </a:solidFill>
                <a:latin typeface="+mn-lt"/>
              </a:defRPr>
            </a:lvl9pPr>
          </a:lstStyle>
          <a:p>
            <a:pPr marL="0" indent="0">
              <a:buNone/>
            </a:pPr>
            <a:r>
              <a:rPr lang="en-GB" sz="1400" b="0" kern="0" dirty="0" smtClean="0"/>
              <a:t>Technical specifications F5 3D imager</a:t>
            </a:r>
          </a:p>
          <a:p>
            <a:r>
              <a:rPr lang="en-GB" sz="1400" b="0" kern="0" dirty="0"/>
              <a:t>3D resolution:		</a:t>
            </a:r>
            <a:r>
              <a:rPr lang="en-GB" sz="1400" b="0" kern="0" dirty="0" smtClean="0"/>
              <a:t>up to 0.5mm</a:t>
            </a:r>
            <a:endParaRPr lang="en-GB" sz="1400" b="0" kern="0" dirty="0"/>
          </a:p>
          <a:p>
            <a:r>
              <a:rPr lang="en-GB" sz="1400" b="0" kern="0" dirty="0" smtClean="0"/>
              <a:t>3D point accuracy:	up to 0.05mm @ 0.5m distance</a:t>
            </a:r>
          </a:p>
          <a:p>
            <a:r>
              <a:rPr lang="en-GB" sz="1400" b="0" kern="0" dirty="0" smtClean="0"/>
              <a:t>XY point density:	3mm in single frame @1m</a:t>
            </a:r>
          </a:p>
          <a:p>
            <a:r>
              <a:rPr lang="en-GB" sz="1400" b="0" kern="0" dirty="0" smtClean="0"/>
              <a:t>Depth of field: 		0.5 – 4.5m</a:t>
            </a:r>
          </a:p>
          <a:p>
            <a:r>
              <a:rPr lang="en-GB" sz="1400" b="0" kern="0" dirty="0" smtClean="0"/>
              <a:t>Video frame rate: 	10 frames per second</a:t>
            </a:r>
          </a:p>
          <a:p>
            <a:r>
              <a:rPr lang="en-GB" sz="1400" b="0" kern="0" dirty="0" smtClean="0"/>
              <a:t>Data acquisition speed: 	500 000 points per second</a:t>
            </a:r>
          </a:p>
          <a:p>
            <a:r>
              <a:rPr lang="en-GB" sz="1400" b="0" kern="0" dirty="0" smtClean="0"/>
              <a:t>Weight: 		1.7 kg</a:t>
            </a:r>
          </a:p>
          <a:p>
            <a:endParaRPr lang="en-GB" sz="1800" b="0" kern="0" dirty="0" smtClean="0"/>
          </a:p>
          <a:p>
            <a:endParaRPr lang="en-GB" sz="1800" b="0" kern="0" dirty="0"/>
          </a:p>
        </p:txBody>
      </p:sp>
      <p:sp>
        <p:nvSpPr>
          <p:cNvPr id="14" name="Content Placeholder 10"/>
          <p:cNvSpPr txBox="1">
            <a:spLocks/>
          </p:cNvSpPr>
          <p:nvPr/>
        </p:nvSpPr>
        <p:spPr bwMode="auto">
          <a:xfrm>
            <a:off x="3092666" y="5013012"/>
            <a:ext cx="5821372" cy="129634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36575" indent="-536575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Wingdings" pitchFamily="2" charset="2"/>
              <a:buChar char="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50000"/>
              <a:buFont typeface="Wingdings" pitchFamily="2" charset="2"/>
              <a:buChar char="n"/>
              <a:defRPr>
                <a:solidFill>
                  <a:schemeClr val="tx1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itchFamily="2" charset="2"/>
              <a:buChar char="l"/>
              <a:defRPr sz="1600">
                <a:solidFill>
                  <a:schemeClr val="tx1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Wingdings" pitchFamily="2" charset="2"/>
              <a:buChar char="u"/>
              <a:defRPr sz="1400">
                <a:solidFill>
                  <a:srgbClr val="0000FF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>
                <a:solidFill>
                  <a:srgbClr val="0000FF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>
                <a:solidFill>
                  <a:srgbClr val="0000FF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>
                <a:solidFill>
                  <a:srgbClr val="0000FF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>
                <a:solidFill>
                  <a:srgbClr val="0000FF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>
                <a:solidFill>
                  <a:srgbClr val="0000FF"/>
                </a:solidFill>
                <a:latin typeface="+mn-lt"/>
              </a:defRPr>
            </a:lvl9pPr>
          </a:lstStyle>
          <a:p>
            <a:r>
              <a:rPr lang="en-GB" sz="1400" b="0" kern="0" dirty="0" smtClean="0"/>
              <a:t>Technical specifications F5 </a:t>
            </a:r>
            <a:r>
              <a:rPr lang="en-GB" sz="1400" kern="0" dirty="0" smtClean="0">
                <a:solidFill>
                  <a:srgbClr val="FF0000"/>
                </a:solidFill>
              </a:rPr>
              <a:t>short range </a:t>
            </a:r>
            <a:r>
              <a:rPr lang="en-GB" sz="1400" b="0" kern="0" dirty="0" smtClean="0"/>
              <a:t>3D imager</a:t>
            </a:r>
          </a:p>
          <a:p>
            <a:r>
              <a:rPr lang="en-GB" sz="1400" b="0" kern="0" dirty="0" smtClean="0"/>
              <a:t>3D resolution:		up to 0.25mm</a:t>
            </a:r>
          </a:p>
          <a:p>
            <a:r>
              <a:rPr lang="en-GB" sz="1400" b="0" kern="0" dirty="0" smtClean="0"/>
              <a:t>Depth of field: 		0.3 – 0.8m</a:t>
            </a:r>
          </a:p>
          <a:p>
            <a:pPr marL="0" indent="0" algn="r">
              <a:buNone/>
            </a:pPr>
            <a:r>
              <a:rPr lang="en-GB" sz="1400" dirty="0" smtClean="0">
                <a:hlinkClick r:id="rId3"/>
              </a:rPr>
              <a:t>www.mantis-vision.com</a:t>
            </a:r>
            <a:endParaRPr lang="en-GB" sz="1400" dirty="0"/>
          </a:p>
          <a:p>
            <a:endParaRPr lang="en-GB" sz="1600" b="0" kern="0" dirty="0" smtClean="0"/>
          </a:p>
          <a:p>
            <a:endParaRPr lang="en-GB" sz="1800" b="0" kern="0" dirty="0" smtClean="0"/>
          </a:p>
          <a:p>
            <a:endParaRPr lang="en-GB" sz="1800" b="0" kern="0" dirty="0"/>
          </a:p>
        </p:txBody>
      </p:sp>
    </p:spTree>
    <p:extLst>
      <p:ext uri="{BB962C8B-B14F-4D97-AF65-F5344CB8AC3E}">
        <p14:creationId xmlns:p14="http://schemas.microsoft.com/office/powerpoint/2010/main" val="3715213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Mantis Vision F5 - Helmets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21.06.2013</a:t>
            </a:r>
            <a:r>
              <a:rPr lang="en-US" dirty="0" smtClean="0"/>
              <a:t> 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1">
              <a:defRPr/>
            </a:pPr>
            <a:r>
              <a:rPr lang="en-GB" smtClean="0"/>
              <a:t>D. Mergelkuhl BE-ABP-SU-EM</a:t>
            </a:r>
            <a:endParaRPr lang="en-GB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endParaRPr lang="en-GB" dirty="0" smtClean="0"/>
          </a:p>
          <a:p>
            <a:pPr lvl="1">
              <a:defRPr/>
            </a:pPr>
            <a:fld id="{F8099393-FA7A-4A5C-9A2B-DAD438E0EE2F}" type="slidenum">
              <a:rPr lang="en-GB" smtClean="0">
                <a:latin typeface="+mn-lt"/>
              </a:rPr>
              <a:pPr lvl="1">
                <a:defRPr/>
              </a:pPr>
              <a:t>22</a:t>
            </a:fld>
            <a:endParaRPr lang="en-GB" dirty="0" smtClean="0">
              <a:latin typeface="+mn-lt"/>
            </a:endParaRPr>
          </a:p>
          <a:p>
            <a:pPr>
              <a:defRPr/>
            </a:pPr>
            <a:endParaRPr lang="en-GB" dirty="0"/>
          </a:p>
        </p:txBody>
      </p:sp>
      <p:pic>
        <p:nvPicPr>
          <p:cNvPr id="8" name="Picture 7"/>
          <p:cNvPicPr/>
          <p:nvPr/>
        </p:nvPicPr>
        <p:blipFill rotWithShape="1">
          <a:blip r:embed="rId2"/>
          <a:srcRect l="25832" t="25722" r="31538" b="10982"/>
          <a:stretch/>
        </p:blipFill>
        <p:spPr bwMode="auto">
          <a:xfrm>
            <a:off x="4108734" y="1147122"/>
            <a:ext cx="2391410" cy="221932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9" name="Picture 8"/>
          <p:cNvPicPr/>
          <p:nvPr/>
        </p:nvPicPr>
        <p:blipFill rotWithShape="1">
          <a:blip r:embed="rId3"/>
          <a:srcRect l="26373" t="29191" r="30997" b="12428"/>
          <a:stretch/>
        </p:blipFill>
        <p:spPr bwMode="auto">
          <a:xfrm>
            <a:off x="6768333" y="1147757"/>
            <a:ext cx="2592070" cy="2218690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609601" y="996950"/>
            <a:ext cx="3284219" cy="5213350"/>
          </a:xfrm>
        </p:spPr>
        <p:txBody>
          <a:bodyPr/>
          <a:lstStyle/>
          <a:p>
            <a:r>
              <a:rPr lang="en-GB" dirty="0" smtClean="0"/>
              <a:t>Demonstration of Mantis F5 at CERN</a:t>
            </a:r>
          </a:p>
          <a:p>
            <a:r>
              <a:rPr lang="en-GB" dirty="0" smtClean="0"/>
              <a:t>Stitching of different views</a:t>
            </a:r>
          </a:p>
          <a:p>
            <a:r>
              <a:rPr lang="en-GB" dirty="0" smtClean="0"/>
              <a:t>Data acquisition can be controlled on screen</a:t>
            </a:r>
          </a:p>
          <a:p>
            <a:r>
              <a:rPr lang="en-GB" dirty="0" smtClean="0"/>
              <a:t>Transfer of data to PC after work or in between</a:t>
            </a:r>
          </a:p>
          <a:p>
            <a:r>
              <a:rPr lang="en-GB" dirty="0" smtClean="0"/>
              <a:t>Precision on controlled distances up to 3 m        &lt; 1.0 mm</a:t>
            </a:r>
          </a:p>
          <a:p>
            <a:r>
              <a:rPr lang="en-GB" dirty="0" smtClean="0"/>
              <a:t>Problems on reflecting flanges, copper surfaces ok</a:t>
            </a:r>
            <a:endParaRPr lang="en-GB" dirty="0"/>
          </a:p>
        </p:txBody>
      </p:sp>
      <p:pic>
        <p:nvPicPr>
          <p:cNvPr id="10" name="Content Placeholder 9"/>
          <p:cNvPicPr>
            <a:picLocks noGrp="1"/>
          </p:cNvPicPr>
          <p:nvPr>
            <p:ph sz="half" idx="1"/>
          </p:nvPr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35285" b="22966"/>
          <a:stretch/>
        </p:blipFill>
        <p:spPr bwMode="auto">
          <a:xfrm>
            <a:off x="4193555" y="3942922"/>
            <a:ext cx="5278582" cy="117302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11" name="Picture 10"/>
          <p:cNvPicPr/>
          <p:nvPr/>
        </p:nvPicPr>
        <p:blipFill rotWithShape="1">
          <a:blip r:embed="rId5"/>
          <a:srcRect l="16979" t="29783" r="3818" b="29353"/>
          <a:stretch/>
        </p:blipFill>
        <p:spPr bwMode="auto">
          <a:xfrm>
            <a:off x="4193300" y="5186165"/>
            <a:ext cx="5276850" cy="111442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34712979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Conclusion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21.06.2013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1">
              <a:defRPr/>
            </a:pPr>
            <a:r>
              <a:rPr lang="en-GB" dirty="0"/>
              <a:t>D. </a:t>
            </a:r>
            <a:r>
              <a:rPr lang="en-GB" dirty="0" err="1"/>
              <a:t>Mergelkuhl</a:t>
            </a:r>
            <a:r>
              <a:rPr lang="en-GB" dirty="0"/>
              <a:t> BE-ABP-SU-EM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endParaRPr lang="en-GB" dirty="0" smtClean="0"/>
          </a:p>
          <a:p>
            <a:pPr lvl="1">
              <a:defRPr/>
            </a:pPr>
            <a:fld id="{F8099393-FA7A-4A5C-9A2B-DAD438E0EE2F}" type="slidenum">
              <a:rPr lang="en-GB" smtClean="0">
                <a:latin typeface="+mn-lt"/>
              </a:rPr>
              <a:pPr lvl="1">
                <a:defRPr/>
              </a:pPr>
              <a:t>23</a:t>
            </a:fld>
            <a:endParaRPr lang="en-GB" dirty="0" smtClean="0">
              <a:latin typeface="+mn-lt"/>
            </a:endParaRPr>
          </a:p>
          <a:p>
            <a:pPr>
              <a:defRPr/>
            </a:pP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sz="1600" dirty="0" smtClean="0"/>
              <a:t>All LHC experiments will have survey requests for tracking detectors for upgrades</a:t>
            </a:r>
          </a:p>
          <a:p>
            <a:pPr lvl="1"/>
            <a:r>
              <a:rPr lang="en-GB" sz="1400" dirty="0" smtClean="0"/>
              <a:t>Construction</a:t>
            </a:r>
          </a:p>
          <a:p>
            <a:pPr lvl="1"/>
            <a:r>
              <a:rPr lang="en-GB" sz="1400" dirty="0" smtClean="0"/>
              <a:t>Validation / test phase</a:t>
            </a:r>
          </a:p>
          <a:p>
            <a:pPr lvl="1"/>
            <a:r>
              <a:rPr lang="en-GB" sz="1400" dirty="0" smtClean="0"/>
              <a:t>Installation</a:t>
            </a:r>
          </a:p>
          <a:p>
            <a:endParaRPr lang="en-GB" sz="1600" dirty="0" smtClean="0"/>
          </a:p>
          <a:p>
            <a:r>
              <a:rPr lang="en-GB" sz="1600" dirty="0" smtClean="0"/>
              <a:t>Mechanical adjustment systems need to be integrated </a:t>
            </a:r>
          </a:p>
          <a:p>
            <a:r>
              <a:rPr lang="en-GB" sz="1600" dirty="0" smtClean="0"/>
              <a:t>Tracking detectors have highest precision and need high precision survey</a:t>
            </a:r>
          </a:p>
          <a:p>
            <a:r>
              <a:rPr lang="en-GB" sz="1600" dirty="0" smtClean="0"/>
              <a:t>Photogrammetry and Laser Tracker are adapted tools</a:t>
            </a:r>
          </a:p>
          <a:p>
            <a:pPr>
              <a:buFont typeface="Wingdings"/>
              <a:buChar char="è"/>
            </a:pPr>
            <a:r>
              <a:rPr lang="en-GB" sz="1600" dirty="0" smtClean="0">
                <a:sym typeface="Wingdings" pitchFamily="2" charset="2"/>
              </a:rPr>
              <a:t>We are flexible in method and can adapt it to working conditions</a:t>
            </a:r>
          </a:p>
          <a:p>
            <a:endParaRPr lang="en-GB" sz="1600" dirty="0" smtClean="0">
              <a:sym typeface="Wingdings" pitchFamily="2" charset="2"/>
            </a:endParaRPr>
          </a:p>
          <a:p>
            <a:r>
              <a:rPr lang="en-GB" sz="1600" dirty="0" smtClean="0">
                <a:sym typeface="Wingdings" pitchFamily="2" charset="2"/>
              </a:rPr>
              <a:t>Precision with respect to machine geometry has to cope with long term deformations at civil engineering level</a:t>
            </a:r>
          </a:p>
          <a:p>
            <a:endParaRPr lang="en-GB" sz="1600" dirty="0" smtClean="0"/>
          </a:p>
          <a:p>
            <a:r>
              <a:rPr lang="en-GB" sz="1600" dirty="0" smtClean="0"/>
              <a:t>Permanent contact between SU and detector responsible</a:t>
            </a:r>
          </a:p>
          <a:p>
            <a:endParaRPr lang="en-GB" sz="1600" dirty="0" smtClean="0"/>
          </a:p>
          <a:p>
            <a:endParaRPr lang="en-GB" sz="1600" dirty="0" smtClean="0"/>
          </a:p>
          <a:p>
            <a:pPr marL="0" indent="0">
              <a:buNone/>
            </a:pP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2168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… for future upgrades and projects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21.06.2013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1">
              <a:defRPr/>
            </a:pPr>
            <a:r>
              <a:rPr lang="en-GB" dirty="0"/>
              <a:t>D. </a:t>
            </a:r>
            <a:r>
              <a:rPr lang="en-GB" dirty="0" err="1"/>
              <a:t>Mergelkuhl</a:t>
            </a:r>
            <a:r>
              <a:rPr lang="en-GB" dirty="0"/>
              <a:t> BE-ABP-SU-EM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endParaRPr lang="en-GB" dirty="0" smtClean="0"/>
          </a:p>
          <a:p>
            <a:pPr lvl="1">
              <a:defRPr/>
            </a:pPr>
            <a:fld id="{F8099393-FA7A-4A5C-9A2B-DAD438E0EE2F}" type="slidenum">
              <a:rPr lang="en-GB" smtClean="0">
                <a:latin typeface="+mn-lt"/>
              </a:rPr>
              <a:pPr lvl="1">
                <a:defRPr/>
              </a:pPr>
              <a:t>24</a:t>
            </a:fld>
            <a:endParaRPr lang="en-GB" dirty="0" smtClean="0">
              <a:latin typeface="+mn-lt"/>
            </a:endParaRPr>
          </a:p>
          <a:p>
            <a:pPr>
              <a:defRPr/>
            </a:pP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sz="1600" dirty="0" smtClean="0"/>
              <a:t>Define carefully the control and alignment needs</a:t>
            </a:r>
          </a:p>
          <a:p>
            <a:pPr lvl="1"/>
            <a:r>
              <a:rPr lang="en-GB" sz="1400" dirty="0" smtClean="0"/>
              <a:t>What has to be measured?</a:t>
            </a:r>
          </a:p>
          <a:p>
            <a:pPr lvl="1"/>
            <a:r>
              <a:rPr lang="en-GB" sz="1400" dirty="0" smtClean="0"/>
              <a:t>With respect to what?</a:t>
            </a:r>
          </a:p>
          <a:p>
            <a:pPr lvl="1"/>
            <a:r>
              <a:rPr lang="en-GB" sz="1400" dirty="0" smtClean="0"/>
              <a:t>At what stage?</a:t>
            </a:r>
          </a:p>
          <a:p>
            <a:pPr lvl="1"/>
            <a:r>
              <a:rPr lang="en-GB" sz="1400" dirty="0" smtClean="0"/>
              <a:t>Where?</a:t>
            </a:r>
          </a:p>
          <a:p>
            <a:pPr lvl="1"/>
            <a:r>
              <a:rPr lang="en-GB" sz="1400" dirty="0" smtClean="0"/>
              <a:t>What is the required precision / error budget?</a:t>
            </a:r>
          </a:p>
          <a:p>
            <a:r>
              <a:rPr lang="en-GB" sz="1600" dirty="0" smtClean="0"/>
              <a:t>Definition of </a:t>
            </a:r>
            <a:r>
              <a:rPr lang="en-GB" sz="1600" dirty="0"/>
              <a:t>reference holes </a:t>
            </a:r>
            <a:r>
              <a:rPr lang="en-GB" sz="1600" dirty="0" smtClean="0"/>
              <a:t>and special equipment (adapter…) needed by SU</a:t>
            </a:r>
          </a:p>
          <a:p>
            <a:r>
              <a:rPr lang="en-GB" sz="1600" dirty="0" smtClean="0"/>
              <a:t>First </a:t>
            </a:r>
            <a:r>
              <a:rPr lang="en-GB" sz="1600" dirty="0" err="1" smtClean="0"/>
              <a:t>fiducialisation</a:t>
            </a:r>
            <a:r>
              <a:rPr lang="en-GB" sz="1600" dirty="0" smtClean="0"/>
              <a:t> of sensitive elements at construction site</a:t>
            </a:r>
          </a:p>
          <a:p>
            <a:pPr marL="0" indent="0">
              <a:buNone/>
            </a:pPr>
            <a:r>
              <a:rPr lang="en-GB" sz="1600" dirty="0" smtClean="0">
                <a:solidFill>
                  <a:srgbClr val="FF0000"/>
                </a:solidFill>
                <a:sym typeface="Wingdings" pitchFamily="2" charset="2"/>
              </a:rPr>
              <a:t>   </a:t>
            </a:r>
            <a:r>
              <a:rPr lang="en-GB" sz="1600" dirty="0" smtClean="0">
                <a:sym typeface="Wingdings" pitchFamily="2" charset="2"/>
              </a:rPr>
              <a:t>references carry the detector geometry information</a:t>
            </a:r>
          </a:p>
          <a:p>
            <a:endParaRPr lang="en-GB" sz="1600" dirty="0">
              <a:sym typeface="Wingdings" pitchFamily="2" charset="2"/>
            </a:endParaRPr>
          </a:p>
          <a:p>
            <a:pPr marL="0" indent="0">
              <a:buNone/>
            </a:pPr>
            <a:r>
              <a:rPr lang="en-GB" sz="1600" dirty="0" smtClean="0">
                <a:solidFill>
                  <a:srgbClr val="FF0000"/>
                </a:solidFill>
                <a:sym typeface="Wingdings" pitchFamily="2" charset="2"/>
              </a:rPr>
              <a:t>If there are NO references there is a risk that NO precise survey can be performed! </a:t>
            </a:r>
            <a:endParaRPr lang="en-GB" sz="1600" dirty="0" smtClean="0">
              <a:solidFill>
                <a:srgbClr val="FF0000"/>
              </a:solidFill>
            </a:endParaRPr>
          </a:p>
          <a:p>
            <a:endParaRPr lang="en-GB" sz="1600" dirty="0"/>
          </a:p>
          <a:p>
            <a:r>
              <a:rPr lang="fr-CH" sz="1600" dirty="0" smtClean="0"/>
              <a:t>No </a:t>
            </a:r>
            <a:r>
              <a:rPr lang="fr-CH" sz="1600" dirty="0" err="1" smtClean="0"/>
              <a:t>detailed</a:t>
            </a:r>
            <a:r>
              <a:rPr lang="fr-CH" sz="1600" dirty="0" smtClean="0"/>
              <a:t> as-</a:t>
            </a:r>
            <a:r>
              <a:rPr lang="fr-CH" sz="1600" dirty="0" err="1" smtClean="0"/>
              <a:t>built</a:t>
            </a:r>
            <a:r>
              <a:rPr lang="fr-CH" sz="1600" dirty="0" smtClean="0"/>
              <a:t> model </a:t>
            </a:r>
            <a:r>
              <a:rPr lang="fr-CH" sz="1600" dirty="0" err="1" smtClean="0"/>
              <a:t>is</a:t>
            </a:r>
            <a:r>
              <a:rPr lang="fr-CH" sz="1600" dirty="0" smtClean="0"/>
              <a:t> </a:t>
            </a:r>
            <a:r>
              <a:rPr lang="fr-CH" sz="1600" dirty="0" err="1" smtClean="0"/>
              <a:t>available</a:t>
            </a:r>
            <a:r>
              <a:rPr lang="fr-CH" sz="1600" dirty="0" smtClean="0"/>
              <a:t> for LHC </a:t>
            </a:r>
            <a:r>
              <a:rPr lang="fr-CH" sz="1600" dirty="0" err="1" smtClean="0"/>
              <a:t>experiments</a:t>
            </a:r>
            <a:r>
              <a:rPr lang="fr-CH" sz="1600" dirty="0" smtClean="0"/>
              <a:t> (services etc.)</a:t>
            </a:r>
          </a:p>
          <a:p>
            <a:r>
              <a:rPr lang="fr-CH" sz="1600" dirty="0" err="1" smtClean="0"/>
              <a:t>Measurement</a:t>
            </a:r>
            <a:r>
              <a:rPr lang="fr-CH" sz="1600" dirty="0" smtClean="0"/>
              <a:t> </a:t>
            </a:r>
            <a:r>
              <a:rPr lang="fr-CH" sz="1600" dirty="0" err="1" smtClean="0"/>
              <a:t>equipment</a:t>
            </a:r>
            <a:r>
              <a:rPr lang="fr-CH" sz="1600" dirty="0" smtClean="0"/>
              <a:t> has </a:t>
            </a:r>
            <a:r>
              <a:rPr lang="fr-CH" sz="1600" dirty="0" err="1" smtClean="0"/>
              <a:t>progressed</a:t>
            </a:r>
            <a:r>
              <a:rPr lang="fr-CH" sz="1600" dirty="0" smtClean="0"/>
              <a:t> </a:t>
            </a:r>
            <a:r>
              <a:rPr lang="fr-CH" sz="1600" dirty="0" err="1" smtClean="0"/>
              <a:t>since</a:t>
            </a:r>
            <a:r>
              <a:rPr lang="fr-CH" sz="1600" dirty="0" smtClean="0"/>
              <a:t> LHC construction</a:t>
            </a:r>
          </a:p>
          <a:p>
            <a:r>
              <a:rPr lang="en-GB" sz="1600" dirty="0"/>
              <a:t>Detector installation will be </a:t>
            </a:r>
            <a:r>
              <a:rPr lang="en-GB" sz="1600" dirty="0" smtClean="0"/>
              <a:t>more </a:t>
            </a:r>
            <a:r>
              <a:rPr lang="en-GB" sz="1600" dirty="0"/>
              <a:t>complex – ALARA </a:t>
            </a:r>
            <a:r>
              <a:rPr lang="en-GB" sz="1600" dirty="0" smtClean="0"/>
              <a:t>procedure</a:t>
            </a:r>
          </a:p>
          <a:p>
            <a:pPr marL="0" indent="0">
              <a:buNone/>
            </a:pPr>
            <a:r>
              <a:rPr lang="en-GB" sz="1600" dirty="0">
                <a:solidFill>
                  <a:srgbClr val="FF0000"/>
                </a:solidFill>
                <a:sym typeface="Wingdings" pitchFamily="2" charset="2"/>
              </a:rPr>
              <a:t> </a:t>
            </a:r>
            <a:r>
              <a:rPr lang="en-GB" sz="1600" dirty="0" smtClean="0">
                <a:solidFill>
                  <a:srgbClr val="FF0000"/>
                </a:solidFill>
                <a:sym typeface="Wingdings" pitchFamily="2" charset="2"/>
              </a:rPr>
              <a:t>        </a:t>
            </a:r>
          </a:p>
          <a:p>
            <a:pPr marL="0" indent="0">
              <a:buNone/>
            </a:pPr>
            <a:r>
              <a:rPr lang="en-GB" sz="1600" dirty="0" smtClean="0">
                <a:solidFill>
                  <a:srgbClr val="FF0000"/>
                </a:solidFill>
                <a:sym typeface="Wingdings" pitchFamily="2" charset="2"/>
              </a:rPr>
              <a:t>          </a:t>
            </a:r>
            <a:r>
              <a:rPr lang="fr-CH" sz="1600" b="1" dirty="0" smtClean="0">
                <a:solidFill>
                  <a:srgbClr val="FF0000"/>
                </a:solidFill>
              </a:rPr>
              <a:t>An </a:t>
            </a:r>
            <a:r>
              <a:rPr lang="fr-CH" sz="1600" b="1" dirty="0" err="1" smtClean="0">
                <a:solidFill>
                  <a:srgbClr val="FF0000"/>
                </a:solidFill>
              </a:rPr>
              <a:t>early</a:t>
            </a:r>
            <a:r>
              <a:rPr lang="fr-CH" sz="1600" b="1" dirty="0" smtClean="0">
                <a:solidFill>
                  <a:srgbClr val="FF0000"/>
                </a:solidFill>
              </a:rPr>
              <a:t>, </a:t>
            </a:r>
            <a:r>
              <a:rPr lang="fr-CH" sz="1600" b="1" dirty="0" err="1" smtClean="0">
                <a:solidFill>
                  <a:srgbClr val="FF0000"/>
                </a:solidFill>
              </a:rPr>
              <a:t>individual</a:t>
            </a:r>
            <a:r>
              <a:rPr lang="fr-CH" sz="1600" b="1" dirty="0" smtClean="0">
                <a:solidFill>
                  <a:srgbClr val="FF0000"/>
                </a:solidFill>
              </a:rPr>
              <a:t> discussion for </a:t>
            </a:r>
            <a:r>
              <a:rPr lang="fr-CH" sz="1600" b="1" dirty="0" err="1" smtClean="0">
                <a:solidFill>
                  <a:srgbClr val="FF0000"/>
                </a:solidFill>
              </a:rPr>
              <a:t>each</a:t>
            </a:r>
            <a:r>
              <a:rPr lang="fr-CH" sz="1600" b="1" dirty="0" smtClean="0">
                <a:solidFill>
                  <a:srgbClr val="FF0000"/>
                </a:solidFill>
              </a:rPr>
              <a:t> detector </a:t>
            </a:r>
            <a:r>
              <a:rPr lang="fr-CH" sz="1600" b="1" dirty="0" err="1" smtClean="0">
                <a:solidFill>
                  <a:srgbClr val="FF0000"/>
                </a:solidFill>
              </a:rPr>
              <a:t>is</a:t>
            </a:r>
            <a:r>
              <a:rPr lang="fr-CH" sz="1600" b="1" dirty="0" smtClean="0">
                <a:solidFill>
                  <a:srgbClr val="FF0000"/>
                </a:solidFill>
              </a:rPr>
              <a:t> </a:t>
            </a:r>
            <a:r>
              <a:rPr lang="fr-CH" sz="1600" b="1" dirty="0" err="1" smtClean="0">
                <a:solidFill>
                  <a:srgbClr val="FF0000"/>
                </a:solidFill>
              </a:rPr>
              <a:t>necessary</a:t>
            </a:r>
            <a:endParaRPr lang="en-GB" sz="1600" b="1" dirty="0">
              <a:solidFill>
                <a:srgbClr val="FF0000"/>
              </a:solidFill>
            </a:endParaRPr>
          </a:p>
          <a:p>
            <a:endParaRPr lang="en-GB" sz="1600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18563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21.06.2013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1">
              <a:defRPr/>
            </a:pPr>
            <a:r>
              <a:rPr lang="en-GB" dirty="0"/>
              <a:t>D. </a:t>
            </a:r>
            <a:r>
              <a:rPr lang="en-GB" dirty="0" err="1"/>
              <a:t>Mergelkuhl</a:t>
            </a:r>
            <a:r>
              <a:rPr lang="en-GB" dirty="0"/>
              <a:t> BE-ABP-SU-EM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endParaRPr lang="en-GB" smtClean="0"/>
          </a:p>
          <a:p>
            <a:pPr lvl="1">
              <a:defRPr/>
            </a:pPr>
            <a:fld id="{F8099393-FA7A-4A5C-9A2B-DAD438E0EE2F}" type="slidenum">
              <a:rPr lang="en-GB" smtClean="0">
                <a:latin typeface="+mn-lt"/>
              </a:rPr>
              <a:pPr lvl="1">
                <a:defRPr/>
              </a:pPr>
              <a:t>25</a:t>
            </a:fld>
            <a:endParaRPr lang="en-GB" smtClean="0">
              <a:latin typeface="+mn-lt"/>
            </a:endParaRPr>
          </a:p>
          <a:p>
            <a:pPr>
              <a:defRPr/>
            </a:pP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1074057" y="3238500"/>
            <a:ext cx="7844972" cy="3079750"/>
          </a:xfrm>
        </p:spPr>
        <p:txBody>
          <a:bodyPr/>
          <a:lstStyle/>
          <a:p>
            <a:pPr marL="0" indent="0" algn="ctr">
              <a:buNone/>
            </a:pPr>
            <a:endParaRPr lang="en-GB" dirty="0" smtClean="0"/>
          </a:p>
          <a:p>
            <a:pPr marL="0" indent="0" algn="ctr">
              <a:buNone/>
            </a:pPr>
            <a:r>
              <a:rPr lang="en-GB" sz="3200" dirty="0" smtClean="0"/>
              <a:t>Thanks for your attention!</a:t>
            </a:r>
            <a:endParaRPr lang="en-GB" sz="3200" dirty="0"/>
          </a:p>
        </p:txBody>
      </p:sp>
      <p:sp>
        <p:nvSpPr>
          <p:cNvPr id="7" name="Rectangle 6"/>
          <p:cNvSpPr/>
          <p:nvPr/>
        </p:nvSpPr>
        <p:spPr>
          <a:xfrm>
            <a:off x="2644140" y="4547199"/>
            <a:ext cx="4953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de-DE" sz="1600" dirty="0"/>
              <a:t> </a:t>
            </a:r>
            <a:r>
              <a:rPr lang="de-DE" sz="1600" dirty="0">
                <a:solidFill>
                  <a:schemeClr val="bg1">
                    <a:lumMod val="50000"/>
                  </a:schemeClr>
                </a:solidFill>
              </a:rPr>
              <a:t>Antje </a:t>
            </a:r>
            <a:r>
              <a:rPr lang="de-DE" sz="1600" dirty="0" smtClean="0">
                <a:solidFill>
                  <a:schemeClr val="bg1">
                    <a:lumMod val="50000"/>
                  </a:schemeClr>
                </a:solidFill>
              </a:rPr>
              <a:t>BEHRENS</a:t>
            </a:r>
          </a:p>
          <a:p>
            <a:pPr>
              <a:lnSpc>
                <a:spcPct val="150000"/>
              </a:lnSpc>
            </a:pPr>
            <a:r>
              <a:rPr lang="de-DE" sz="16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1600" dirty="0">
                <a:solidFill>
                  <a:schemeClr val="bg1">
                    <a:lumMod val="50000"/>
                  </a:schemeClr>
                </a:solidFill>
              </a:rPr>
              <a:t>Jean-Christophe </a:t>
            </a:r>
            <a:r>
              <a:rPr lang="de-DE" sz="1600" dirty="0" smtClean="0">
                <a:solidFill>
                  <a:schemeClr val="bg1">
                    <a:lumMod val="50000"/>
                  </a:schemeClr>
                </a:solidFill>
              </a:rPr>
              <a:t>GAYDE</a:t>
            </a:r>
          </a:p>
          <a:p>
            <a:pPr>
              <a:lnSpc>
                <a:spcPct val="150000"/>
              </a:lnSpc>
            </a:pPr>
            <a:r>
              <a:rPr lang="de-DE" sz="1600" dirty="0" smtClean="0">
                <a:solidFill>
                  <a:schemeClr val="bg1">
                    <a:lumMod val="50000"/>
                  </a:schemeClr>
                </a:solidFill>
              </a:rPr>
              <a:t> </a:t>
            </a:r>
            <a:r>
              <a:rPr lang="de-DE" sz="1600" u="sng" dirty="0">
                <a:solidFill>
                  <a:schemeClr val="bg1">
                    <a:lumMod val="50000"/>
                  </a:schemeClr>
                </a:solidFill>
              </a:rPr>
              <a:t>Dirk MERGELKUHL </a:t>
            </a:r>
          </a:p>
          <a:p>
            <a:pPr>
              <a:lnSpc>
                <a:spcPct val="150000"/>
              </a:lnSpc>
            </a:pPr>
            <a:r>
              <a:rPr lang="de-DE" sz="1600" dirty="0">
                <a:solidFill>
                  <a:schemeClr val="bg1">
                    <a:lumMod val="50000"/>
                  </a:schemeClr>
                </a:solidFill>
              </a:rPr>
              <a:t>(CERN BE-ABP-SU-EM)</a:t>
            </a:r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50255" y="965792"/>
            <a:ext cx="1587770" cy="23528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6200" y="965792"/>
            <a:ext cx="2143746" cy="26871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6465014" y="1857379"/>
            <a:ext cx="268535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>
                <a:solidFill>
                  <a:srgbClr val="FF0000"/>
                </a:solidFill>
              </a:rPr>
              <a:t>8H7 reference hole</a:t>
            </a:r>
          </a:p>
          <a:p>
            <a:pPr algn="l"/>
            <a:r>
              <a:rPr lang="fr-CH" sz="1800" dirty="0">
                <a:solidFill>
                  <a:srgbClr val="FF0000"/>
                </a:solidFill>
              </a:rPr>
              <a:t>28 </a:t>
            </a:r>
            <a:r>
              <a:rPr lang="fr-CH" sz="1800" dirty="0" smtClean="0">
                <a:solidFill>
                  <a:srgbClr val="FF0000"/>
                </a:solidFill>
              </a:rPr>
              <a:t>mm contact surface</a:t>
            </a:r>
          </a:p>
          <a:p>
            <a:pPr algn="l"/>
            <a:r>
              <a:rPr lang="fr-CH" sz="1800" dirty="0">
                <a:solidFill>
                  <a:srgbClr val="FF0000"/>
                </a:solidFill>
              </a:rPr>
              <a:t>15 </a:t>
            </a:r>
            <a:r>
              <a:rPr lang="fr-CH" sz="1800" dirty="0" smtClean="0">
                <a:solidFill>
                  <a:srgbClr val="FF0000"/>
                </a:solidFill>
              </a:rPr>
              <a:t>mm </a:t>
            </a:r>
            <a:r>
              <a:rPr lang="fr-CH" sz="1800" dirty="0" err="1" smtClean="0">
                <a:solidFill>
                  <a:srgbClr val="FF0000"/>
                </a:solidFill>
              </a:rPr>
              <a:t>depth</a:t>
            </a:r>
            <a:endParaRPr lang="en-GB" sz="1800" dirty="0">
              <a:solidFill>
                <a:srgbClr val="FF0000"/>
              </a:solidFill>
            </a:endParaRPr>
          </a:p>
        </p:txBody>
      </p:sp>
      <p:cxnSp>
        <p:nvCxnSpPr>
          <p:cNvPr id="13" name="Straight Arrow Connector 12"/>
          <p:cNvCxnSpPr/>
          <p:nvPr/>
        </p:nvCxnSpPr>
        <p:spPr bwMode="auto">
          <a:xfrm>
            <a:off x="1907183" y="1424897"/>
            <a:ext cx="0" cy="959146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C0128"/>
            </a:solidFill>
            <a:prstDash val="solid"/>
            <a:round/>
            <a:headEnd type="arrow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TextBox 13"/>
          <p:cNvSpPr txBox="1"/>
          <p:nvPr/>
        </p:nvSpPr>
        <p:spPr>
          <a:xfrm>
            <a:off x="865691" y="1694038"/>
            <a:ext cx="984564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fr-CH" sz="1600" b="0" dirty="0" smtClean="0">
                <a:solidFill>
                  <a:srgbClr val="FF0033"/>
                </a:solidFill>
              </a:rPr>
              <a:t>20.0 mm</a:t>
            </a:r>
            <a:endParaRPr lang="en-GB" sz="1600" b="0" dirty="0">
              <a:solidFill>
                <a:srgbClr val="FF0033"/>
              </a:solidFill>
            </a:endParaRPr>
          </a:p>
        </p:txBody>
      </p:sp>
      <p:cxnSp>
        <p:nvCxnSpPr>
          <p:cNvPr id="15" name="Straight Connector 14"/>
          <p:cNvCxnSpPr/>
          <p:nvPr/>
        </p:nvCxnSpPr>
        <p:spPr bwMode="auto">
          <a:xfrm flipH="1" flipV="1">
            <a:off x="1577341" y="1422061"/>
            <a:ext cx="1066799" cy="283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FC0128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6" name="Straight Connector 15"/>
          <p:cNvCxnSpPr/>
          <p:nvPr/>
        </p:nvCxnSpPr>
        <p:spPr bwMode="auto">
          <a:xfrm flipH="1" flipV="1">
            <a:off x="1577340" y="2381207"/>
            <a:ext cx="1066800" cy="283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FC0128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</p:spTree>
    <p:extLst>
      <p:ext uri="{BB962C8B-B14F-4D97-AF65-F5344CB8AC3E}">
        <p14:creationId xmlns:p14="http://schemas.microsoft.com/office/powerpoint/2010/main" val="19222264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Large </a:t>
            </a:r>
            <a:r>
              <a:rPr lang="en-GB" dirty="0" smtClean="0"/>
              <a:t>Scale</a:t>
            </a:r>
            <a:r>
              <a:rPr lang="fr-CH" dirty="0" smtClean="0"/>
              <a:t> </a:t>
            </a:r>
            <a:r>
              <a:rPr lang="en-GB" dirty="0" smtClean="0"/>
              <a:t>Metrology </a:t>
            </a:r>
            <a:r>
              <a:rPr lang="fr-CH" dirty="0" smtClean="0"/>
              <a:t>Section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21.06.2013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1">
              <a:defRPr/>
            </a:pPr>
            <a:r>
              <a:rPr lang="en-GB" dirty="0"/>
              <a:t>D. </a:t>
            </a:r>
            <a:r>
              <a:rPr lang="en-GB" dirty="0" err="1"/>
              <a:t>Mergelkuhl</a:t>
            </a:r>
            <a:r>
              <a:rPr lang="en-GB" dirty="0"/>
              <a:t> BE-ABP-SU-EM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endParaRPr lang="en-GB" dirty="0" smtClean="0"/>
          </a:p>
          <a:p>
            <a:pPr lvl="1">
              <a:defRPr/>
            </a:pPr>
            <a:fld id="{F8C8160A-C81C-4D02-AAE3-2DCD75A8C37E}" type="slidenum">
              <a:rPr lang="en-GB" smtClean="0">
                <a:latin typeface="+mn-lt"/>
              </a:rPr>
              <a:pPr lvl="1">
                <a:defRPr/>
              </a:pPr>
              <a:t>3</a:t>
            </a:fld>
            <a:endParaRPr lang="en-GB" dirty="0" smtClean="0">
              <a:latin typeface="+mn-lt"/>
            </a:endParaRPr>
          </a:p>
          <a:p>
            <a:pPr>
              <a:defRPr/>
            </a:pPr>
            <a:endParaRPr lang="en-GB" dirty="0"/>
          </a:p>
        </p:txBody>
      </p:sp>
      <p:sp>
        <p:nvSpPr>
          <p:cNvPr id="9" name="Content Placeholder 8"/>
          <p:cNvSpPr>
            <a:spLocks noGrp="1"/>
          </p:cNvSpPr>
          <p:nvPr>
            <p:ph sz="half" idx="1"/>
          </p:nvPr>
        </p:nvSpPr>
        <p:spPr>
          <a:xfrm>
            <a:off x="1067943" y="964590"/>
            <a:ext cx="7844972" cy="5565749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/>
              <a:t>BE-ABP-SU Experiment metrology team</a:t>
            </a:r>
          </a:p>
          <a:p>
            <a:r>
              <a:rPr lang="en-GB" dirty="0" smtClean="0"/>
              <a:t>Mandate:</a:t>
            </a:r>
            <a:endParaRPr lang="en-GB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1"/>
            <a:r>
              <a:rPr lang="en-US" dirty="0"/>
              <a:t>The geometrical infrastructure for the </a:t>
            </a:r>
            <a:r>
              <a:rPr lang="en-US" dirty="0" smtClean="0"/>
              <a:t>detector installation</a:t>
            </a:r>
          </a:p>
          <a:p>
            <a:pPr lvl="1"/>
            <a:r>
              <a:rPr lang="en-US" dirty="0" smtClean="0"/>
              <a:t>Detector metrology </a:t>
            </a:r>
            <a:r>
              <a:rPr lang="en-US" dirty="0"/>
              <a:t>for assembly </a:t>
            </a:r>
            <a:r>
              <a:rPr lang="en-US" dirty="0" smtClean="0"/>
              <a:t>and alignment on </a:t>
            </a:r>
            <a:r>
              <a:rPr lang="en-US" dirty="0"/>
              <a:t>the </a:t>
            </a:r>
            <a:r>
              <a:rPr lang="en-US" dirty="0" smtClean="0"/>
              <a:t>beam lines</a:t>
            </a:r>
            <a:endParaRPr lang="en-US" dirty="0"/>
          </a:p>
          <a:p>
            <a:pPr lvl="1"/>
            <a:r>
              <a:rPr lang="en-US" dirty="0"/>
              <a:t>The as-built measurements following </a:t>
            </a:r>
            <a:r>
              <a:rPr lang="en-US" dirty="0" smtClean="0"/>
              <a:t>with </a:t>
            </a:r>
            <a:r>
              <a:rPr lang="en-US" dirty="0"/>
              <a:t>the installation </a:t>
            </a:r>
            <a:r>
              <a:rPr lang="en-US" dirty="0" smtClean="0"/>
              <a:t>phases</a:t>
            </a:r>
            <a:endParaRPr lang="en-US" dirty="0"/>
          </a:p>
          <a:p>
            <a:r>
              <a:rPr lang="en-GB" dirty="0" smtClean="0"/>
              <a:t>This includes:</a:t>
            </a:r>
            <a:endParaRPr lang="en-GB" dirty="0" smtClean="0">
              <a:solidFill>
                <a:schemeClr val="accent5">
                  <a:lumMod val="50000"/>
                </a:schemeClr>
              </a:solidFill>
            </a:endParaRPr>
          </a:p>
          <a:p>
            <a:pPr lvl="1"/>
            <a:r>
              <a:rPr lang="en-GB" dirty="0" smtClean="0"/>
              <a:t>Prototypes, deformation tests, quality control, (pre-)assembly, alignment</a:t>
            </a:r>
          </a:p>
        </p:txBody>
      </p:sp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3"/>
          <a:srcRect b="5336"/>
          <a:stretch>
            <a:fillRect/>
          </a:stretch>
        </p:blipFill>
        <p:spPr bwMode="auto">
          <a:xfrm>
            <a:off x="2499129" y="3180154"/>
            <a:ext cx="4407342" cy="2954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11" name="Object 6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925263756"/>
              </p:ext>
            </p:extLst>
          </p:nvPr>
        </p:nvGraphicFramePr>
        <p:xfrm>
          <a:off x="1023703" y="3743966"/>
          <a:ext cx="1448862" cy="185067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92" name="Bitmap Image" r:id="rId4" imgW="971686" imgH="1305107" progId="PBrush">
                  <p:embed/>
                </p:oleObj>
              </mc:Choice>
              <mc:Fallback>
                <p:oleObj name="Bitmap Image" r:id="rId4" imgW="971686" imgH="1305107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023703" y="3743966"/>
                        <a:ext cx="1448862" cy="185067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" name="Object 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314973651"/>
              </p:ext>
            </p:extLst>
          </p:nvPr>
        </p:nvGraphicFramePr>
        <p:xfrm>
          <a:off x="7323220" y="3557029"/>
          <a:ext cx="1816674" cy="190521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9293" name="Bitmap Image" r:id="rId6" imgW="1400000" imgH="1247619" progId="PBrush">
                  <p:embed/>
                </p:oleObj>
              </mc:Choice>
              <mc:Fallback>
                <p:oleObj name="Bitmap Image" r:id="rId6" imgW="1400000" imgH="1247619" progId="PBrush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7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7323220" y="3557029"/>
                        <a:ext cx="1816674" cy="190521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ffectLst/>
                      <a:extLst/>
                    </p:spPr>
                  </p:pic>
                </p:oleObj>
              </mc:Fallback>
            </mc:AlternateContent>
          </a:graphicData>
        </a:graphic>
      </p:graphicFrame>
      <p:sp>
        <p:nvSpPr>
          <p:cNvPr id="13" name="Text Box 11"/>
          <p:cNvSpPr txBox="1">
            <a:spLocks noChangeArrowheads="1"/>
          </p:cNvSpPr>
          <p:nvPr/>
        </p:nvSpPr>
        <p:spPr bwMode="auto">
          <a:xfrm>
            <a:off x="902813" y="5589019"/>
            <a:ext cx="1732235" cy="400110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2000" dirty="0" smtClean="0">
                <a:solidFill>
                  <a:srgbClr val="FF0000"/>
                </a:solidFill>
                <a:latin typeface="Calibri" pitchFamily="34" charset="0"/>
              </a:rPr>
              <a:t>What we see…</a:t>
            </a:r>
            <a:endParaRPr lang="en-GB" sz="2000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4" name="Text Box 12"/>
          <p:cNvSpPr txBox="1">
            <a:spLocks noChangeArrowheads="1"/>
          </p:cNvSpPr>
          <p:nvPr/>
        </p:nvSpPr>
        <p:spPr bwMode="auto">
          <a:xfrm>
            <a:off x="7255471" y="5462247"/>
            <a:ext cx="1904775" cy="707886"/>
          </a:xfrm>
          <a:prstGeom prst="rect">
            <a:avLst/>
          </a:prstGeom>
          <a:noFill/>
          <a:ln w="38100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n-GB" sz="2000" dirty="0" smtClean="0">
                <a:solidFill>
                  <a:srgbClr val="FF0000"/>
                </a:solidFill>
                <a:latin typeface="Calibri" pitchFamily="34" charset="0"/>
              </a:rPr>
              <a:t>What we want to know…</a:t>
            </a:r>
            <a:endParaRPr lang="en-GB" sz="2000" dirty="0">
              <a:solidFill>
                <a:srgbClr val="FF0000"/>
              </a:solidFill>
              <a:latin typeface="Calibri" pitchFamily="34" charset="0"/>
            </a:endParaRPr>
          </a:p>
        </p:txBody>
      </p:sp>
      <p:sp>
        <p:nvSpPr>
          <p:cNvPr id="15" name="Oval 14"/>
          <p:cNvSpPr>
            <a:spLocks noChangeArrowheads="1"/>
          </p:cNvSpPr>
          <p:nvPr/>
        </p:nvSpPr>
        <p:spPr bwMode="auto">
          <a:xfrm>
            <a:off x="2830844" y="3180154"/>
            <a:ext cx="4130715" cy="2808975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6" name="Oval 15"/>
          <p:cNvSpPr>
            <a:spLocks noChangeArrowheads="1"/>
          </p:cNvSpPr>
          <p:nvPr/>
        </p:nvSpPr>
        <p:spPr bwMode="auto">
          <a:xfrm>
            <a:off x="4173356" y="4369103"/>
            <a:ext cx="805415" cy="378601"/>
          </a:xfrm>
          <a:prstGeom prst="ellipse">
            <a:avLst/>
          </a:prstGeom>
          <a:noFill/>
          <a:ln w="28575">
            <a:solidFill>
              <a:schemeClr val="tx1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fr-FR">
              <a:solidFill>
                <a:srgbClr val="00CCFF"/>
              </a:solidFill>
            </a:endParaRPr>
          </a:p>
        </p:txBody>
      </p:sp>
      <p:sp>
        <p:nvSpPr>
          <p:cNvPr id="17" name="Oval 18"/>
          <p:cNvSpPr>
            <a:spLocks noChangeArrowheads="1"/>
          </p:cNvSpPr>
          <p:nvPr/>
        </p:nvSpPr>
        <p:spPr bwMode="auto">
          <a:xfrm>
            <a:off x="4048557" y="4236944"/>
            <a:ext cx="1055627" cy="647286"/>
          </a:xfrm>
          <a:prstGeom prst="ellips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18" name="Oval 20"/>
          <p:cNvSpPr>
            <a:spLocks noChangeArrowheads="1"/>
          </p:cNvSpPr>
          <p:nvPr/>
        </p:nvSpPr>
        <p:spPr bwMode="auto">
          <a:xfrm>
            <a:off x="3684962" y="3976522"/>
            <a:ext cx="1955797" cy="1282358"/>
          </a:xfrm>
          <a:prstGeom prst="ellipse">
            <a:avLst/>
          </a:prstGeom>
          <a:noFill/>
          <a:ln w="28575">
            <a:solidFill>
              <a:srgbClr val="2407F9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19" name="Oval 22"/>
          <p:cNvSpPr>
            <a:spLocks noChangeArrowheads="1"/>
          </p:cNvSpPr>
          <p:nvPr/>
        </p:nvSpPr>
        <p:spPr bwMode="auto">
          <a:xfrm>
            <a:off x="7393560" y="4578204"/>
            <a:ext cx="266498" cy="618280"/>
          </a:xfrm>
          <a:prstGeom prst="ellipse">
            <a:avLst/>
          </a:prstGeom>
          <a:noFill/>
          <a:ln w="28575">
            <a:solidFill>
              <a:srgbClr val="0000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0" name="Oval 23"/>
          <p:cNvSpPr>
            <a:spLocks noChangeArrowheads="1"/>
          </p:cNvSpPr>
          <p:nvPr/>
        </p:nvSpPr>
        <p:spPr bwMode="auto">
          <a:xfrm>
            <a:off x="7617499" y="4234715"/>
            <a:ext cx="399747" cy="961769"/>
          </a:xfrm>
          <a:prstGeom prst="ellipse">
            <a:avLst/>
          </a:prstGeom>
          <a:noFill/>
          <a:ln w="28575">
            <a:solidFill>
              <a:srgbClr val="00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1" name="Oval 24"/>
          <p:cNvSpPr>
            <a:spLocks noChangeArrowheads="1"/>
          </p:cNvSpPr>
          <p:nvPr/>
        </p:nvSpPr>
        <p:spPr bwMode="auto">
          <a:xfrm>
            <a:off x="7984312" y="4028622"/>
            <a:ext cx="532996" cy="1167862"/>
          </a:xfrm>
          <a:prstGeom prst="ellipse">
            <a:avLst/>
          </a:prstGeom>
          <a:noFill/>
          <a:ln w="28575">
            <a:solidFill>
              <a:srgbClr val="2407F9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2" name="Oval 25"/>
          <p:cNvSpPr>
            <a:spLocks noChangeArrowheads="1"/>
          </p:cNvSpPr>
          <p:nvPr/>
        </p:nvSpPr>
        <p:spPr bwMode="auto">
          <a:xfrm>
            <a:off x="8427377" y="3621915"/>
            <a:ext cx="732869" cy="1717444"/>
          </a:xfrm>
          <a:prstGeom prst="ellips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3" name="Oval 27"/>
          <p:cNvSpPr>
            <a:spLocks noChangeArrowheads="1"/>
          </p:cNvSpPr>
          <p:nvPr/>
        </p:nvSpPr>
        <p:spPr bwMode="auto">
          <a:xfrm>
            <a:off x="3421469" y="3527871"/>
            <a:ext cx="2417727" cy="2332671"/>
          </a:xfrm>
          <a:prstGeom prst="ellipse">
            <a:avLst/>
          </a:prstGeom>
          <a:noFill/>
          <a:ln w="28575">
            <a:solidFill>
              <a:srgbClr val="FFFF00"/>
            </a:solidFill>
            <a:round/>
            <a:headEnd/>
            <a:tailEnd/>
          </a:ln>
        </p:spPr>
        <p:txBody>
          <a:bodyPr wrap="none" anchor="ctr"/>
          <a:lstStyle/>
          <a:p>
            <a:endParaRPr lang="fr-FR"/>
          </a:p>
        </p:txBody>
      </p:sp>
      <p:sp>
        <p:nvSpPr>
          <p:cNvPr id="24" name="Line 28"/>
          <p:cNvSpPr>
            <a:spLocks noChangeShapeType="1"/>
          </p:cNvSpPr>
          <p:nvPr/>
        </p:nvSpPr>
        <p:spPr bwMode="auto">
          <a:xfrm flipV="1">
            <a:off x="5812703" y="3591415"/>
            <a:ext cx="2885536" cy="343488"/>
          </a:xfrm>
          <a:prstGeom prst="line">
            <a:avLst/>
          </a:prstGeom>
          <a:noFill/>
          <a:ln w="28575">
            <a:solidFill>
              <a:srgbClr val="FFFF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25" name="Oval 29"/>
          <p:cNvSpPr>
            <a:spLocks noChangeArrowheads="1"/>
          </p:cNvSpPr>
          <p:nvPr/>
        </p:nvSpPr>
        <p:spPr bwMode="auto">
          <a:xfrm>
            <a:off x="1073180" y="3820366"/>
            <a:ext cx="1312672" cy="1626608"/>
          </a:xfrm>
          <a:prstGeom prst="ellips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</p:spPr>
        <p:txBody>
          <a:bodyPr wrap="none" anchor="ctr"/>
          <a:lstStyle/>
          <a:p>
            <a:pPr algn="ctr"/>
            <a:endParaRPr lang="fr-FR">
              <a:solidFill>
                <a:srgbClr val="FF0000"/>
              </a:solidFill>
            </a:endParaRPr>
          </a:p>
        </p:txBody>
      </p:sp>
      <p:sp>
        <p:nvSpPr>
          <p:cNvPr id="26" name="Line 30"/>
          <p:cNvSpPr>
            <a:spLocks noChangeShapeType="1"/>
          </p:cNvSpPr>
          <p:nvPr/>
        </p:nvSpPr>
        <p:spPr bwMode="auto">
          <a:xfrm>
            <a:off x="2422668" y="4605158"/>
            <a:ext cx="437403" cy="34349"/>
          </a:xfrm>
          <a:prstGeom prst="line">
            <a:avLst/>
          </a:prstGeom>
          <a:noFill/>
          <a:ln w="38100" cmpd="sng">
            <a:solidFill>
              <a:srgbClr val="FF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pPr>
              <a:defRPr/>
            </a:pPr>
            <a:endParaRPr lang="en-US">
              <a:ln w="28575">
                <a:solidFill>
                  <a:schemeClr val="tx1"/>
                </a:solidFill>
              </a:ln>
            </a:endParaRPr>
          </a:p>
        </p:txBody>
      </p:sp>
      <p:sp>
        <p:nvSpPr>
          <p:cNvPr id="27" name="Line 17"/>
          <p:cNvSpPr>
            <a:spLocks noChangeShapeType="1"/>
          </p:cNvSpPr>
          <p:nvPr/>
        </p:nvSpPr>
        <p:spPr bwMode="auto">
          <a:xfrm>
            <a:off x="5133510" y="4577843"/>
            <a:ext cx="2383673" cy="0"/>
          </a:xfrm>
          <a:prstGeom prst="line">
            <a:avLst/>
          </a:prstGeom>
          <a:noFill/>
          <a:ln w="28575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28" name="Line 19"/>
          <p:cNvSpPr>
            <a:spLocks noChangeShapeType="1"/>
          </p:cNvSpPr>
          <p:nvPr/>
        </p:nvSpPr>
        <p:spPr bwMode="auto">
          <a:xfrm flipV="1">
            <a:off x="5215643" y="4205508"/>
            <a:ext cx="2531729" cy="229458"/>
          </a:xfrm>
          <a:prstGeom prst="line">
            <a:avLst/>
          </a:prstGeom>
          <a:noFill/>
          <a:ln w="28575">
            <a:solidFill>
              <a:srgbClr val="00FF00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fr-FR"/>
          </a:p>
        </p:txBody>
      </p:sp>
      <p:sp>
        <p:nvSpPr>
          <p:cNvPr id="29" name="Line 21"/>
          <p:cNvSpPr>
            <a:spLocks noChangeShapeType="1"/>
          </p:cNvSpPr>
          <p:nvPr/>
        </p:nvSpPr>
        <p:spPr bwMode="auto">
          <a:xfrm flipV="1">
            <a:off x="5581386" y="3988455"/>
            <a:ext cx="2650171" cy="160761"/>
          </a:xfrm>
          <a:prstGeom prst="line">
            <a:avLst/>
          </a:prstGeom>
          <a:noFill/>
          <a:ln w="28575">
            <a:solidFill>
              <a:srgbClr val="2407F9"/>
            </a:solidFill>
            <a:round/>
            <a:headEnd type="triangle" w="med" len="med"/>
            <a:tailEnd type="triangle" w="med" len="med"/>
          </a:ln>
        </p:spPr>
        <p:txBody>
          <a:bodyPr/>
          <a:lstStyle/>
          <a:p>
            <a:endParaRPr lang="fr-FR"/>
          </a:p>
        </p:txBody>
      </p:sp>
    </p:spTree>
    <p:extLst>
      <p:ext uri="{BB962C8B-B14F-4D97-AF65-F5344CB8AC3E}">
        <p14:creationId xmlns:p14="http://schemas.microsoft.com/office/powerpoint/2010/main" val="8175779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Pre-Discussion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21.06.2013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1">
              <a:defRPr/>
            </a:pPr>
            <a:r>
              <a:rPr lang="en-GB" dirty="0"/>
              <a:t>D. </a:t>
            </a:r>
            <a:r>
              <a:rPr lang="en-GB" dirty="0" err="1"/>
              <a:t>Mergelkuhl</a:t>
            </a:r>
            <a:r>
              <a:rPr lang="en-GB" dirty="0"/>
              <a:t> BE-ABP-SU-EM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endParaRPr lang="en-GB" smtClean="0"/>
          </a:p>
          <a:p>
            <a:pPr lvl="1">
              <a:defRPr/>
            </a:pPr>
            <a:fld id="{F8099393-FA7A-4A5C-9A2B-DAD438E0EE2F}" type="slidenum">
              <a:rPr lang="en-GB" smtClean="0">
                <a:latin typeface="+mn-lt"/>
              </a:rPr>
              <a:pPr lvl="1">
                <a:defRPr/>
              </a:pPr>
              <a:t>4</a:t>
            </a:fld>
            <a:endParaRPr lang="en-GB" smtClean="0">
              <a:latin typeface="+mn-lt"/>
            </a:endParaRPr>
          </a:p>
          <a:p>
            <a:pPr>
              <a:defRPr/>
            </a:pP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sz="2000" dirty="0" smtClean="0"/>
              <a:t>Discussion </a:t>
            </a:r>
            <a:r>
              <a:rPr lang="en-GB" sz="2000" dirty="0"/>
              <a:t>with physicist/engineer/designer for each </a:t>
            </a:r>
            <a:r>
              <a:rPr lang="en-GB" sz="2000" dirty="0" smtClean="0"/>
              <a:t>tasks</a:t>
            </a:r>
            <a:endParaRPr lang="en-GB" sz="2000" dirty="0"/>
          </a:p>
          <a:p>
            <a:pPr lvl="1"/>
            <a:r>
              <a:rPr lang="en-GB" dirty="0" smtClean="0"/>
              <a:t>Define precisely the needs for geometrical control / alignment / survey</a:t>
            </a:r>
          </a:p>
          <a:p>
            <a:pPr lvl="1"/>
            <a:r>
              <a:rPr lang="en-GB" dirty="0" smtClean="0"/>
              <a:t>Define all stages when survey will be needed</a:t>
            </a:r>
          </a:p>
          <a:p>
            <a:pPr lvl="1"/>
            <a:r>
              <a:rPr lang="en-GB" dirty="0" smtClean="0"/>
              <a:t>Find reasonable solutions</a:t>
            </a:r>
          </a:p>
          <a:p>
            <a:pPr lvl="1"/>
            <a:r>
              <a:rPr lang="en-GB" dirty="0" smtClean="0"/>
              <a:t>Include alignment to the design (references and space)</a:t>
            </a:r>
          </a:p>
          <a:p>
            <a:pPr lvl="1"/>
            <a:r>
              <a:rPr lang="en-GB" dirty="0" smtClean="0"/>
              <a:t>Define local coordinate system </a:t>
            </a:r>
          </a:p>
          <a:p>
            <a:pPr lvl="1"/>
            <a:r>
              <a:rPr lang="en-GB" dirty="0" smtClean="0"/>
              <a:t>We have </a:t>
            </a:r>
            <a:r>
              <a:rPr lang="en-GB" dirty="0"/>
              <a:t>to </a:t>
            </a:r>
            <a:r>
              <a:rPr lang="en-GB" dirty="0" smtClean="0"/>
              <a:t>adapt to </a:t>
            </a:r>
            <a:r>
              <a:rPr lang="en-GB" dirty="0"/>
              <a:t>the experimental schedules </a:t>
            </a:r>
            <a:endParaRPr lang="en-GB" dirty="0" smtClean="0"/>
          </a:p>
          <a:p>
            <a:pPr lvl="1"/>
            <a:endParaRPr lang="en-GB" sz="1400" dirty="0" smtClean="0"/>
          </a:p>
          <a:p>
            <a:r>
              <a:rPr lang="en-GB" sz="2000" dirty="0" smtClean="0"/>
              <a:t>Typically provided measurement precision (1 sigma)</a:t>
            </a:r>
          </a:p>
          <a:p>
            <a:pPr lvl="1"/>
            <a:r>
              <a:rPr lang="en-GB" dirty="0" smtClean="0"/>
              <a:t>Detector control at manufacturing before assembly </a:t>
            </a:r>
          </a:p>
          <a:p>
            <a:pPr lvl="2"/>
            <a:r>
              <a:rPr lang="en-GB" sz="1400" dirty="0" smtClean="0"/>
              <a:t>0.03-0.3 </a:t>
            </a:r>
            <a:r>
              <a:rPr lang="en-GB" sz="1400" dirty="0"/>
              <a:t>mm (max. 0.5 mm)</a:t>
            </a:r>
          </a:p>
          <a:p>
            <a:pPr lvl="1"/>
            <a:r>
              <a:rPr lang="en-GB" dirty="0"/>
              <a:t>Deformation of detectors under special conditions</a:t>
            </a:r>
          </a:p>
          <a:p>
            <a:pPr lvl="2"/>
            <a:r>
              <a:rPr lang="en-GB" sz="1400" dirty="0"/>
              <a:t> ~ 0.1 mm</a:t>
            </a:r>
          </a:p>
          <a:p>
            <a:pPr lvl="1"/>
            <a:r>
              <a:rPr lang="en-GB" dirty="0" smtClean="0"/>
              <a:t>Relative </a:t>
            </a:r>
            <a:r>
              <a:rPr lang="en-GB" dirty="0"/>
              <a:t>position of detectors </a:t>
            </a:r>
            <a:r>
              <a:rPr lang="en-GB" dirty="0" err="1"/>
              <a:t>wrt</a:t>
            </a:r>
            <a:r>
              <a:rPr lang="en-GB" dirty="0"/>
              <a:t> other detectors</a:t>
            </a:r>
          </a:p>
          <a:p>
            <a:pPr lvl="2"/>
            <a:r>
              <a:rPr lang="en-GB" sz="1400" dirty="0" smtClean="0"/>
              <a:t>&lt; </a:t>
            </a:r>
            <a:r>
              <a:rPr lang="en-GB" sz="1400" dirty="0"/>
              <a:t>0.5 mm</a:t>
            </a:r>
          </a:p>
          <a:p>
            <a:pPr lvl="1"/>
            <a:r>
              <a:rPr lang="en-GB" dirty="0"/>
              <a:t>Absolute position of detectors </a:t>
            </a:r>
            <a:r>
              <a:rPr lang="en-GB" dirty="0" err="1"/>
              <a:t>wrt</a:t>
            </a:r>
            <a:r>
              <a:rPr lang="en-GB" dirty="0"/>
              <a:t> accelerator geometry</a:t>
            </a:r>
          </a:p>
          <a:p>
            <a:pPr lvl="2"/>
            <a:r>
              <a:rPr lang="en-GB" sz="1400" dirty="0" smtClean="0"/>
              <a:t>&lt; </a:t>
            </a:r>
            <a:r>
              <a:rPr lang="en-GB" sz="1400" dirty="0"/>
              <a:t>1.0 mm</a:t>
            </a:r>
          </a:p>
          <a:p>
            <a:pPr lvl="1"/>
            <a:endParaRPr lang="en-GB" sz="1400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357230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Link Machine – Experiment (ATLAS+CMS)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21.06.2013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1">
              <a:defRPr/>
            </a:pPr>
            <a:r>
              <a:rPr lang="en-GB" dirty="0"/>
              <a:t>D. </a:t>
            </a:r>
            <a:r>
              <a:rPr lang="en-GB" dirty="0" err="1"/>
              <a:t>Mergelkuhl</a:t>
            </a:r>
            <a:r>
              <a:rPr lang="en-GB" dirty="0"/>
              <a:t> BE-ABP-SU-EM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endParaRPr lang="en-GB" smtClean="0"/>
          </a:p>
          <a:p>
            <a:pPr lvl="1">
              <a:defRPr/>
            </a:pPr>
            <a:fld id="{F8099393-FA7A-4A5C-9A2B-DAD438E0EE2F}" type="slidenum">
              <a:rPr lang="en-GB" smtClean="0">
                <a:latin typeface="+mn-lt"/>
              </a:rPr>
              <a:pPr lvl="1">
                <a:defRPr/>
              </a:pPr>
              <a:t>5</a:t>
            </a:fld>
            <a:endParaRPr lang="en-GB" smtClean="0">
              <a:latin typeface="+mn-lt"/>
            </a:endParaRPr>
          </a:p>
          <a:p>
            <a:pPr>
              <a:defRPr/>
            </a:pPr>
            <a:endParaRPr lang="en-GB" dirty="0"/>
          </a:p>
        </p:txBody>
      </p:sp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3112" y="1133340"/>
            <a:ext cx="8407069" cy="45591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Content Placeholder 9"/>
          <p:cNvSpPr>
            <a:spLocks noGrp="1"/>
          </p:cNvSpPr>
          <p:nvPr>
            <p:ph sz="half" idx="1"/>
          </p:nvPr>
        </p:nvSpPr>
        <p:spPr>
          <a:xfrm>
            <a:off x="1611304" y="5826509"/>
            <a:ext cx="7488878" cy="496999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>
                <a:solidFill>
                  <a:srgbClr val="FF0000"/>
                </a:solidFill>
                <a:sym typeface="Wingdings" pitchFamily="2" charset="2"/>
              </a:rPr>
              <a:t>     </a:t>
            </a:r>
            <a:r>
              <a:rPr lang="en-GB" sz="2400" dirty="0" smtClean="0">
                <a:solidFill>
                  <a:srgbClr val="FF0000"/>
                </a:solidFill>
              </a:rPr>
              <a:t>NO survey galleries for ALICE and </a:t>
            </a:r>
            <a:r>
              <a:rPr lang="en-GB" sz="2400" dirty="0" err="1" smtClean="0">
                <a:solidFill>
                  <a:srgbClr val="FF0000"/>
                </a:solidFill>
              </a:rPr>
              <a:t>LHCb</a:t>
            </a:r>
            <a:r>
              <a:rPr lang="en-GB" sz="2400" dirty="0" smtClean="0">
                <a:solidFill>
                  <a:srgbClr val="FF0000"/>
                </a:solidFill>
              </a:rPr>
              <a:t>!</a:t>
            </a:r>
          </a:p>
          <a:p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96334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9742" y="1650660"/>
            <a:ext cx="3102121" cy="388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Preparation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21.06.2013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1">
              <a:defRPr/>
            </a:pPr>
            <a:r>
              <a:rPr lang="en-GB" dirty="0"/>
              <a:t>D. </a:t>
            </a:r>
            <a:r>
              <a:rPr lang="en-GB" dirty="0" err="1"/>
              <a:t>Mergelkuhl</a:t>
            </a:r>
            <a:r>
              <a:rPr lang="en-GB" dirty="0"/>
              <a:t> BE-ABP-SU-EM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endParaRPr lang="en-GB" smtClean="0"/>
          </a:p>
          <a:p>
            <a:pPr lvl="1">
              <a:defRPr/>
            </a:pPr>
            <a:fld id="{F8099393-FA7A-4A5C-9A2B-DAD438E0EE2F}" type="slidenum">
              <a:rPr lang="en-GB" smtClean="0">
                <a:latin typeface="+mn-lt"/>
              </a:rPr>
              <a:pPr lvl="1">
                <a:defRPr/>
              </a:pPr>
              <a:t>6</a:t>
            </a:fld>
            <a:endParaRPr lang="en-GB" smtClean="0">
              <a:latin typeface="+mn-lt"/>
            </a:endParaRPr>
          </a:p>
          <a:p>
            <a:pPr>
              <a:defRPr/>
            </a:pP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>
          <a:xfrm>
            <a:off x="1074057" y="996950"/>
            <a:ext cx="7844972" cy="1210222"/>
          </a:xfrm>
        </p:spPr>
        <p:txBody>
          <a:bodyPr/>
          <a:lstStyle/>
          <a:p>
            <a:r>
              <a:rPr lang="en-GB" sz="2000" dirty="0" smtClean="0"/>
              <a:t>Survey reference points </a:t>
            </a:r>
            <a:endParaRPr lang="en-GB" sz="2000" dirty="0"/>
          </a:p>
          <a:p>
            <a:pPr lvl="1"/>
            <a:r>
              <a:rPr lang="fr-CH" sz="1400" dirty="0" err="1" smtClean="0"/>
              <a:t>Different</a:t>
            </a:r>
            <a:r>
              <a:rPr lang="fr-CH" sz="1400" dirty="0" smtClean="0"/>
              <a:t> </a:t>
            </a:r>
            <a:r>
              <a:rPr lang="fr-CH" sz="1400" dirty="0" err="1" smtClean="0"/>
              <a:t>survey</a:t>
            </a:r>
            <a:r>
              <a:rPr lang="fr-CH" sz="1400" dirty="0" smtClean="0"/>
              <a:t> </a:t>
            </a:r>
            <a:r>
              <a:rPr lang="fr-CH" sz="1400" dirty="0" err="1" smtClean="0"/>
              <a:t>targets</a:t>
            </a:r>
            <a:r>
              <a:rPr lang="fr-CH" sz="1400" dirty="0" smtClean="0"/>
              <a:t> have to </a:t>
            </a:r>
            <a:r>
              <a:rPr lang="fr-CH" sz="1400" dirty="0" err="1" smtClean="0"/>
              <a:t>be</a:t>
            </a:r>
            <a:r>
              <a:rPr lang="fr-CH" sz="1400" dirty="0" smtClean="0"/>
              <a:t> </a:t>
            </a:r>
            <a:r>
              <a:rPr lang="fr-CH" sz="1400" dirty="0" err="1" smtClean="0"/>
              <a:t>placed</a:t>
            </a:r>
            <a:r>
              <a:rPr lang="fr-CH" sz="1400" dirty="0" smtClean="0"/>
              <a:t> on </a:t>
            </a:r>
            <a:r>
              <a:rPr lang="fr-CH" sz="1400" dirty="0" err="1" smtClean="0"/>
              <a:t>object</a:t>
            </a:r>
            <a:endParaRPr lang="en-GB" sz="1400" dirty="0" smtClean="0"/>
          </a:p>
          <a:p>
            <a:pPr lvl="1"/>
            <a:r>
              <a:rPr lang="en-GB" sz="1400" dirty="0" smtClean="0"/>
              <a:t>3D – survey reference hole</a:t>
            </a:r>
          </a:p>
          <a:p>
            <a:pPr marL="762000" lvl="1" indent="0">
              <a:buNone/>
            </a:pPr>
            <a:r>
              <a:rPr lang="en-GB" sz="1400" dirty="0" smtClean="0">
                <a:solidFill>
                  <a:srgbClr val="FF0000"/>
                </a:solidFill>
                <a:sym typeface="Wingdings" pitchFamily="2" charset="2"/>
              </a:rPr>
              <a:t>  </a:t>
            </a:r>
            <a:r>
              <a:rPr lang="en-GB" sz="1400" dirty="0" smtClean="0">
                <a:solidFill>
                  <a:srgbClr val="FF0000"/>
                </a:solidFill>
              </a:rPr>
              <a:t>best solution, highest flexibility</a:t>
            </a:r>
          </a:p>
        </p:txBody>
      </p:sp>
      <p:sp>
        <p:nvSpPr>
          <p:cNvPr id="12" name="Content Placeholder 5"/>
          <p:cNvSpPr txBox="1">
            <a:spLocks/>
          </p:cNvSpPr>
          <p:nvPr/>
        </p:nvSpPr>
        <p:spPr bwMode="auto">
          <a:xfrm>
            <a:off x="1100326" y="2486476"/>
            <a:ext cx="5772911" cy="2648608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2075" tIns="46038" rIns="92075" bIns="46038" numCol="1" anchor="t" anchorCtr="0" compatLnSpc="1">
            <a:prstTxWarp prst="textNoShape">
              <a:avLst/>
            </a:prstTxWarp>
          </a:bodyPr>
          <a:lstStyle>
            <a:lvl1pPr marL="536575" indent="-536575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125000"/>
              <a:buFont typeface="Wingdings" pitchFamily="2" charset="2"/>
              <a:buChar char=""/>
              <a:defRPr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1047750" indent="-2857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50000"/>
              <a:buFont typeface="Wingdings" pitchFamily="2" charset="2"/>
              <a:buChar char="n"/>
              <a:defRPr sz="1600">
                <a:solidFill>
                  <a:schemeClr val="tx1"/>
                </a:solidFill>
                <a:latin typeface="+mn-lt"/>
              </a:defRPr>
            </a:lvl2pPr>
            <a:lvl3pPr marL="1562100" indent="-22860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tx1"/>
              </a:buClr>
              <a:buSzPct val="80000"/>
              <a:buFont typeface="Wingdings" pitchFamily="2" charset="2"/>
              <a:buChar char="l"/>
              <a:defRPr sz="1600">
                <a:solidFill>
                  <a:schemeClr val="tx1"/>
                </a:solidFill>
                <a:latin typeface="+mn-lt"/>
              </a:defRPr>
            </a:lvl3pPr>
            <a:lvl4pPr marL="192405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buClr>
                <a:schemeClr val="hlink"/>
              </a:buClr>
              <a:buSzPct val="100000"/>
              <a:buFont typeface="Wingdings" pitchFamily="2" charset="2"/>
              <a:buChar char="u"/>
              <a:defRPr sz="1400">
                <a:solidFill>
                  <a:srgbClr val="0000FF"/>
                </a:solidFill>
                <a:latin typeface="+mn-lt"/>
              </a:defRPr>
            </a:lvl4pPr>
            <a:lvl5pPr marL="22860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>
                <a:solidFill>
                  <a:srgbClr val="0000FF"/>
                </a:solidFill>
                <a:latin typeface="+mn-lt"/>
              </a:defRPr>
            </a:lvl5pPr>
            <a:lvl6pPr marL="27432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>
                <a:solidFill>
                  <a:srgbClr val="0000FF"/>
                </a:solidFill>
                <a:latin typeface="+mn-lt"/>
              </a:defRPr>
            </a:lvl6pPr>
            <a:lvl7pPr marL="32004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>
                <a:solidFill>
                  <a:srgbClr val="0000FF"/>
                </a:solidFill>
                <a:latin typeface="+mn-lt"/>
              </a:defRPr>
            </a:lvl7pPr>
            <a:lvl8pPr marL="36576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>
                <a:solidFill>
                  <a:srgbClr val="0000FF"/>
                </a:solidFill>
                <a:latin typeface="+mn-lt"/>
              </a:defRPr>
            </a:lvl8pPr>
            <a:lvl9pPr marL="4114800" indent="-171450" algn="l" rtl="0" eaLnBrk="0" fontAlgn="base" hangingPunct="0">
              <a:lnSpc>
                <a:spcPct val="90000"/>
              </a:lnSpc>
              <a:spcBef>
                <a:spcPct val="30000"/>
              </a:spcBef>
              <a:spcAft>
                <a:spcPct val="0"/>
              </a:spcAft>
              <a:defRPr sz="1400">
                <a:solidFill>
                  <a:srgbClr val="0000FF"/>
                </a:solidFill>
                <a:latin typeface="+mn-lt"/>
              </a:defRPr>
            </a:lvl9pPr>
          </a:lstStyle>
          <a:p>
            <a:r>
              <a:rPr lang="en-GB" sz="2000" b="0" dirty="0" smtClean="0"/>
              <a:t>Define survey reference holes on detector</a:t>
            </a:r>
          </a:p>
          <a:p>
            <a:pPr lvl="1" defTabSz="268288"/>
            <a:r>
              <a:rPr lang="en-GB" sz="1400" b="0" dirty="0" smtClean="0"/>
              <a:t>Already early in the design phase</a:t>
            </a:r>
          </a:p>
          <a:p>
            <a:pPr lvl="1" defTabSz="268288"/>
            <a:r>
              <a:rPr lang="en-GB" sz="1400" b="0" dirty="0" smtClean="0"/>
              <a:t>Reference hole accessible and visible during ALL phases</a:t>
            </a:r>
          </a:p>
          <a:p>
            <a:pPr lvl="1" defTabSz="268288"/>
            <a:r>
              <a:rPr lang="en-GB" sz="1400" b="0" dirty="0" smtClean="0"/>
              <a:t>Position on stable support</a:t>
            </a:r>
          </a:p>
          <a:p>
            <a:pPr lvl="1" defTabSz="268288"/>
            <a:r>
              <a:rPr lang="en-GB" sz="1400" b="0" dirty="0" smtClean="0"/>
              <a:t>On individual detector elements as later on assembled groups</a:t>
            </a:r>
          </a:p>
          <a:p>
            <a:pPr lvl="1" defTabSz="268288"/>
            <a:r>
              <a:rPr lang="en-GB" sz="1400" b="0" dirty="0" smtClean="0"/>
              <a:t>For theodolite, laser tracker or photogrammetry</a:t>
            </a:r>
          </a:p>
          <a:p>
            <a:pPr lvl="1" defTabSz="268288"/>
            <a:r>
              <a:rPr lang="en-GB" sz="1400" b="0" dirty="0" smtClean="0"/>
              <a:t>Coordinates are given for centre of survey target</a:t>
            </a:r>
          </a:p>
          <a:p>
            <a:pPr lvl="1" defTabSz="268288"/>
            <a:r>
              <a:rPr lang="en-GB" sz="1400" b="0" dirty="0" smtClean="0"/>
              <a:t>Sensitive elements are referred to reference holes by constructor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6716474" y="5430857"/>
            <a:ext cx="2685351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l"/>
            <a:r>
              <a:rPr lang="en-GB" sz="1800" dirty="0" smtClean="0">
                <a:solidFill>
                  <a:srgbClr val="FF0000"/>
                </a:solidFill>
              </a:rPr>
              <a:t>8H7 reference hole</a:t>
            </a:r>
          </a:p>
          <a:p>
            <a:pPr algn="l"/>
            <a:r>
              <a:rPr lang="fr-CH" sz="1800" dirty="0">
                <a:solidFill>
                  <a:srgbClr val="FF0000"/>
                </a:solidFill>
              </a:rPr>
              <a:t>28 </a:t>
            </a:r>
            <a:r>
              <a:rPr lang="fr-CH" sz="1800" dirty="0" smtClean="0">
                <a:solidFill>
                  <a:srgbClr val="FF0000"/>
                </a:solidFill>
              </a:rPr>
              <a:t>mm contact surface</a:t>
            </a:r>
          </a:p>
          <a:p>
            <a:pPr algn="l"/>
            <a:r>
              <a:rPr lang="fr-CH" sz="1800" dirty="0">
                <a:solidFill>
                  <a:srgbClr val="FF0000"/>
                </a:solidFill>
              </a:rPr>
              <a:t>15 </a:t>
            </a:r>
            <a:r>
              <a:rPr lang="fr-CH" sz="1800" dirty="0" smtClean="0">
                <a:solidFill>
                  <a:srgbClr val="FF0000"/>
                </a:solidFill>
              </a:rPr>
              <a:t>mm </a:t>
            </a:r>
            <a:r>
              <a:rPr lang="fr-CH" sz="1800" dirty="0" err="1" smtClean="0">
                <a:solidFill>
                  <a:srgbClr val="FF0000"/>
                </a:solidFill>
              </a:rPr>
              <a:t>depth</a:t>
            </a:r>
            <a:endParaRPr lang="en-GB" sz="1800" dirty="0">
              <a:solidFill>
                <a:srgbClr val="FF0000"/>
              </a:solidFill>
            </a:endParaRPr>
          </a:p>
        </p:txBody>
      </p:sp>
      <p:pic>
        <p:nvPicPr>
          <p:cNvPr id="13" name="Picture 5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59150" y="996272"/>
            <a:ext cx="1137746" cy="168596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14" name="Straight Arrow Connector 13"/>
          <p:cNvCxnSpPr/>
          <p:nvPr/>
        </p:nvCxnSpPr>
        <p:spPr bwMode="auto">
          <a:xfrm>
            <a:off x="8140343" y="1299210"/>
            <a:ext cx="0" cy="702902"/>
          </a:xfrm>
          <a:prstGeom prst="straightConnector1">
            <a:avLst/>
          </a:prstGeom>
          <a:solidFill>
            <a:schemeClr val="accent1"/>
          </a:solidFill>
          <a:ln w="12700" cap="flat" cmpd="sng" algn="ctr">
            <a:solidFill>
              <a:srgbClr val="FC0128"/>
            </a:solidFill>
            <a:prstDash val="solid"/>
            <a:round/>
            <a:headEnd type="arrow" w="med" len="med"/>
            <a:tailEnd type="arrow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5" name="TextBox 14"/>
          <p:cNvSpPr txBox="1"/>
          <p:nvPr/>
        </p:nvSpPr>
        <p:spPr>
          <a:xfrm>
            <a:off x="7074586" y="1481384"/>
            <a:ext cx="984564" cy="33855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r>
              <a:rPr lang="fr-CH" sz="1600" b="0" dirty="0" smtClean="0">
                <a:solidFill>
                  <a:srgbClr val="FF0033"/>
                </a:solidFill>
              </a:rPr>
              <a:t>20.0 mm</a:t>
            </a:r>
            <a:endParaRPr lang="en-GB" sz="1600" b="0" dirty="0">
              <a:solidFill>
                <a:srgbClr val="FF0033"/>
              </a:solidFill>
            </a:endParaRPr>
          </a:p>
        </p:txBody>
      </p:sp>
      <p:cxnSp>
        <p:nvCxnSpPr>
          <p:cNvPr id="17" name="Straight Connector 16"/>
          <p:cNvCxnSpPr/>
          <p:nvPr/>
        </p:nvCxnSpPr>
        <p:spPr bwMode="auto">
          <a:xfrm flipH="1" flipV="1">
            <a:off x="7810500" y="1299210"/>
            <a:ext cx="817523" cy="283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FC0128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9" name="Straight Connector 18"/>
          <p:cNvCxnSpPr/>
          <p:nvPr/>
        </p:nvCxnSpPr>
        <p:spPr bwMode="auto">
          <a:xfrm flipH="1" flipV="1">
            <a:off x="7810499" y="1999276"/>
            <a:ext cx="817523" cy="2836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rgbClr val="FC0128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6" name="TextBox 15"/>
          <p:cNvSpPr txBox="1"/>
          <p:nvPr/>
        </p:nvSpPr>
        <p:spPr>
          <a:xfrm>
            <a:off x="1100326" y="5646300"/>
            <a:ext cx="53157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fr-CH" sz="1600" dirty="0" smtClean="0">
                <a:solidFill>
                  <a:srgbClr val="FF0000"/>
                </a:solidFill>
              </a:rPr>
              <a:t>WARNING: the values are </a:t>
            </a:r>
            <a:r>
              <a:rPr lang="fr-CH" sz="1600" dirty="0" err="1" smtClean="0">
                <a:solidFill>
                  <a:srgbClr val="FF0000"/>
                </a:solidFill>
              </a:rPr>
              <a:t>given</a:t>
            </a:r>
            <a:r>
              <a:rPr lang="fr-CH" sz="1600" dirty="0" smtClean="0">
                <a:solidFill>
                  <a:srgbClr val="FF0000"/>
                </a:solidFill>
              </a:rPr>
              <a:t> as indications</a:t>
            </a:r>
          </a:p>
          <a:p>
            <a:pPr algn="l"/>
            <a:r>
              <a:rPr lang="fr-CH" sz="1600" dirty="0" err="1" smtClean="0">
                <a:solidFill>
                  <a:srgbClr val="FF0000"/>
                </a:solidFill>
              </a:rPr>
              <a:t>Every</a:t>
            </a:r>
            <a:r>
              <a:rPr lang="fr-CH" sz="1600" dirty="0" smtClean="0">
                <a:solidFill>
                  <a:srgbClr val="FF0000"/>
                </a:solidFill>
              </a:rPr>
              <a:t> new values must </a:t>
            </a:r>
            <a:r>
              <a:rPr lang="fr-CH" sz="1600" dirty="0" err="1" smtClean="0">
                <a:solidFill>
                  <a:srgbClr val="FF0000"/>
                </a:solidFill>
              </a:rPr>
              <a:t>be</a:t>
            </a:r>
            <a:r>
              <a:rPr lang="fr-CH" sz="1600" dirty="0" smtClean="0">
                <a:solidFill>
                  <a:srgbClr val="FF0000"/>
                </a:solidFill>
              </a:rPr>
              <a:t> </a:t>
            </a:r>
            <a:r>
              <a:rPr lang="fr-CH" sz="1600" dirty="0" err="1" smtClean="0">
                <a:solidFill>
                  <a:srgbClr val="FF0000"/>
                </a:solidFill>
              </a:rPr>
              <a:t>discussed</a:t>
            </a:r>
            <a:r>
              <a:rPr lang="fr-CH" sz="1600" dirty="0" smtClean="0">
                <a:solidFill>
                  <a:srgbClr val="FF0000"/>
                </a:solidFill>
              </a:rPr>
              <a:t> and </a:t>
            </a:r>
            <a:r>
              <a:rPr lang="fr-CH" sz="1600" dirty="0" err="1" smtClean="0">
                <a:solidFill>
                  <a:srgbClr val="FF0000"/>
                </a:solidFill>
              </a:rPr>
              <a:t>agreed</a:t>
            </a:r>
            <a:r>
              <a:rPr lang="fr-CH" sz="1600" dirty="0" smtClean="0">
                <a:solidFill>
                  <a:srgbClr val="FF0000"/>
                </a:solidFill>
              </a:rPr>
              <a:t>!</a:t>
            </a:r>
            <a:endParaRPr lang="en-GB" sz="16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688393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Additional survey requirements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21.06.2013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1">
              <a:defRPr/>
            </a:pPr>
            <a:r>
              <a:rPr lang="en-GB" dirty="0"/>
              <a:t>D. </a:t>
            </a:r>
            <a:r>
              <a:rPr lang="en-GB" dirty="0" err="1"/>
              <a:t>Mergelkuhl</a:t>
            </a:r>
            <a:r>
              <a:rPr lang="en-GB" dirty="0"/>
              <a:t> BE-ABP-SU-EM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endParaRPr lang="en-GB" dirty="0" smtClean="0"/>
          </a:p>
          <a:p>
            <a:pPr lvl="1">
              <a:defRPr/>
            </a:pPr>
            <a:fld id="{F8099393-FA7A-4A5C-9A2B-DAD438E0EE2F}" type="slidenum">
              <a:rPr lang="en-GB" smtClean="0">
                <a:latin typeface="+mn-lt"/>
              </a:rPr>
              <a:pPr lvl="1">
                <a:defRPr/>
              </a:pPr>
              <a:t>7</a:t>
            </a:fld>
            <a:endParaRPr lang="en-GB" dirty="0" smtClean="0">
              <a:latin typeface="+mn-lt"/>
            </a:endParaRPr>
          </a:p>
          <a:p>
            <a:pPr>
              <a:defRPr/>
            </a:pP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Local network</a:t>
            </a:r>
          </a:p>
          <a:p>
            <a:pPr lvl="1"/>
            <a:r>
              <a:rPr lang="en-GB" sz="1400" dirty="0" smtClean="0"/>
              <a:t>Tripods bolted to the floor or brackets on walls</a:t>
            </a:r>
          </a:p>
          <a:p>
            <a:pPr lvl="1"/>
            <a:r>
              <a:rPr lang="en-GB" sz="1400" dirty="0" smtClean="0"/>
              <a:t>Support points permanently fixed on walls / stable pillars</a:t>
            </a:r>
          </a:p>
          <a:p>
            <a:pPr lvl="1"/>
            <a:r>
              <a:rPr lang="en-GB" sz="1400" dirty="0" smtClean="0"/>
              <a:t>Temporary network points glued around detector</a:t>
            </a:r>
          </a:p>
          <a:p>
            <a:r>
              <a:rPr lang="en-GB" dirty="0" smtClean="0"/>
              <a:t>Stable floor for theodolite measurements (concrete foundation)</a:t>
            </a:r>
          </a:p>
          <a:p>
            <a:r>
              <a:rPr lang="en-GB" dirty="0" smtClean="0"/>
              <a:t>Access to detector for installation of survey target </a:t>
            </a:r>
          </a:p>
          <a:p>
            <a:r>
              <a:rPr lang="en-GB" dirty="0" smtClean="0"/>
              <a:t>Line of sight between instrument station and points</a:t>
            </a:r>
          </a:p>
          <a:p>
            <a:r>
              <a:rPr lang="en-GB" dirty="0" smtClean="0"/>
              <a:t>Constant temperature for significant results for dimension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7822" y="3610302"/>
            <a:ext cx="2058525" cy="27434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" name="Picture 10"/>
          <p:cNvPicPr>
            <a:picLocks noChangeAspect="1" noChangeArrowheads="1"/>
          </p:cNvPicPr>
          <p:nvPr/>
        </p:nvPicPr>
        <p:blipFill rotWithShape="1">
          <a:blip r:embed="rId3">
            <a:lum brigh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115" b="23579"/>
          <a:stretch/>
        </p:blipFill>
        <p:spPr bwMode="auto">
          <a:xfrm>
            <a:off x="5461946" y="3596391"/>
            <a:ext cx="3446494" cy="2749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" name="Picture 1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5192" y="4971272"/>
            <a:ext cx="1692360" cy="13717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2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95192" y="3596391"/>
            <a:ext cx="1741867" cy="10213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356026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CH" dirty="0" smtClean="0"/>
              <a:t>Survey </a:t>
            </a:r>
            <a:r>
              <a:rPr lang="fr-CH" dirty="0" err="1"/>
              <a:t>T</a:t>
            </a:r>
            <a:r>
              <a:rPr lang="fr-CH" dirty="0" err="1" smtClean="0"/>
              <a:t>oolbox</a:t>
            </a:r>
            <a:endParaRPr lang="en-GB" dirty="0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21.06.2013</a:t>
            </a:r>
            <a:endParaRPr lang="en-GB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1">
              <a:defRPr/>
            </a:pPr>
            <a:r>
              <a:rPr lang="en-GB" dirty="0"/>
              <a:t>D. </a:t>
            </a:r>
            <a:r>
              <a:rPr lang="en-GB" dirty="0" err="1"/>
              <a:t>Mergelkuhl</a:t>
            </a:r>
            <a:r>
              <a:rPr lang="en-GB" dirty="0"/>
              <a:t> BE-ABP-SU-EM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endParaRPr lang="en-GB" dirty="0" smtClean="0"/>
          </a:p>
          <a:p>
            <a:pPr lvl="1">
              <a:defRPr/>
            </a:pPr>
            <a:fld id="{F8C8160A-C81C-4D02-AAE3-2DCD75A8C37E}" type="slidenum">
              <a:rPr lang="en-GB" smtClean="0">
                <a:latin typeface="+mn-lt"/>
              </a:rPr>
              <a:pPr lvl="1">
                <a:defRPr/>
              </a:pPr>
              <a:t>8</a:t>
            </a:fld>
            <a:endParaRPr lang="en-GB" dirty="0" smtClean="0">
              <a:latin typeface="+mn-lt"/>
            </a:endParaRPr>
          </a:p>
          <a:p>
            <a:pPr>
              <a:defRPr/>
            </a:pPr>
            <a:endParaRPr lang="en-GB" dirty="0"/>
          </a:p>
        </p:txBody>
      </p:sp>
      <p:sp>
        <p:nvSpPr>
          <p:cNvPr id="10" name="Content Placeholder 9"/>
          <p:cNvSpPr>
            <a:spLocks noGrp="1"/>
          </p:cNvSpPr>
          <p:nvPr>
            <p:ph sz="half" idx="1"/>
          </p:nvPr>
        </p:nvSpPr>
        <p:spPr>
          <a:xfrm>
            <a:off x="816140" y="5821250"/>
            <a:ext cx="8366157" cy="496999"/>
          </a:xfrm>
        </p:spPr>
        <p:txBody>
          <a:bodyPr/>
          <a:lstStyle/>
          <a:p>
            <a:pPr marL="0" indent="0">
              <a:buNone/>
            </a:pPr>
            <a:r>
              <a:rPr lang="en-GB" dirty="0" smtClean="0">
                <a:solidFill>
                  <a:srgbClr val="FF0000"/>
                </a:solidFill>
                <a:sym typeface="Wingdings" pitchFamily="2" charset="2"/>
              </a:rPr>
              <a:t>     </a:t>
            </a:r>
            <a:r>
              <a:rPr lang="en-GB" sz="2400" dirty="0" smtClean="0">
                <a:solidFill>
                  <a:srgbClr val="FF0000"/>
                </a:solidFill>
              </a:rPr>
              <a:t>Line of sight between instrument and object required!</a:t>
            </a:r>
          </a:p>
          <a:p>
            <a:endParaRPr lang="en-GB" dirty="0" smtClean="0"/>
          </a:p>
          <a:p>
            <a:pPr marL="0" indent="0">
              <a:buNone/>
            </a:pPr>
            <a:endParaRPr lang="en-GB" dirty="0" smtClean="0"/>
          </a:p>
          <a:p>
            <a:endParaRPr lang="en-GB" dirty="0"/>
          </a:p>
        </p:txBody>
      </p:sp>
      <p:sp>
        <p:nvSpPr>
          <p:cNvPr id="2" name="Oval 1"/>
          <p:cNvSpPr/>
          <p:nvPr/>
        </p:nvSpPr>
        <p:spPr bwMode="auto">
          <a:xfrm>
            <a:off x="3087035" y="2923504"/>
            <a:ext cx="4064641" cy="995422"/>
          </a:xfrm>
          <a:prstGeom prst="ellipse">
            <a:avLst/>
          </a:prstGeom>
          <a:solidFill>
            <a:schemeClr val="bg2">
              <a:lumMod val="40000"/>
              <a:lumOff val="60000"/>
            </a:schemeClr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/>
        </p:spPr>
        <p:txBody>
          <a:bodyPr vert="horz" wrap="non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de-DE" sz="2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TOOLBOX</a:t>
            </a:r>
          </a:p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de-DE" dirty="0" smtClean="0"/>
              <a:t>Experiment metrology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cxnSp>
        <p:nvCxnSpPr>
          <p:cNvPr id="4" name="Straight Connector 3"/>
          <p:cNvCxnSpPr/>
          <p:nvPr/>
        </p:nvCxnSpPr>
        <p:spPr bwMode="auto">
          <a:xfrm flipV="1">
            <a:off x="5119355" y="2252038"/>
            <a:ext cx="1" cy="671467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1" name="Straight Connector 10"/>
          <p:cNvCxnSpPr/>
          <p:nvPr/>
        </p:nvCxnSpPr>
        <p:spPr bwMode="auto">
          <a:xfrm flipV="1">
            <a:off x="5119355" y="3918927"/>
            <a:ext cx="0" cy="596265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2" name="Straight Connector 11"/>
          <p:cNvCxnSpPr/>
          <p:nvPr/>
        </p:nvCxnSpPr>
        <p:spPr bwMode="auto">
          <a:xfrm flipH="1" flipV="1">
            <a:off x="7155972" y="3421216"/>
            <a:ext cx="460121" cy="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13" name="Straight Connector 12"/>
          <p:cNvCxnSpPr/>
          <p:nvPr/>
        </p:nvCxnSpPr>
        <p:spPr bwMode="auto">
          <a:xfrm flipH="1">
            <a:off x="2640169" y="3421216"/>
            <a:ext cx="446866" cy="1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sp>
        <p:nvSpPr>
          <p:cNvPr id="14" name="TextBox 13"/>
          <p:cNvSpPr txBox="1"/>
          <p:nvPr/>
        </p:nvSpPr>
        <p:spPr>
          <a:xfrm>
            <a:off x="4171019" y="1019002"/>
            <a:ext cx="1896674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T3000/TC2002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7491937" y="1837772"/>
            <a:ext cx="69922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NA2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4651020" y="5437380"/>
            <a:ext cx="93666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AT401</a:t>
            </a:r>
            <a:endParaRPr lang="en-US" dirty="0"/>
          </a:p>
        </p:txBody>
      </p:sp>
      <p:sp>
        <p:nvSpPr>
          <p:cNvPr id="17" name="TextBox 16"/>
          <p:cNvSpPr txBox="1"/>
          <p:nvPr/>
        </p:nvSpPr>
        <p:spPr>
          <a:xfrm>
            <a:off x="1006554" y="3226684"/>
            <a:ext cx="684803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D3X</a:t>
            </a:r>
            <a:endParaRPr lang="en-US" dirty="0"/>
          </a:p>
        </p:txBody>
      </p:sp>
      <p:sp>
        <p:nvSpPr>
          <p:cNvPr id="18" name="TextBox 17"/>
          <p:cNvSpPr txBox="1"/>
          <p:nvPr/>
        </p:nvSpPr>
        <p:spPr>
          <a:xfrm>
            <a:off x="7461961" y="4724546"/>
            <a:ext cx="129875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HDS6200</a:t>
            </a:r>
            <a:endParaRPr lang="en-US" dirty="0"/>
          </a:p>
        </p:txBody>
      </p:sp>
      <p:sp>
        <p:nvSpPr>
          <p:cNvPr id="19" name="TextBox 18"/>
          <p:cNvSpPr txBox="1"/>
          <p:nvPr/>
        </p:nvSpPr>
        <p:spPr>
          <a:xfrm>
            <a:off x="8516872" y="3226684"/>
            <a:ext cx="109376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LTD500</a:t>
            </a:r>
            <a:endParaRPr lang="en-US" dirty="0"/>
          </a:p>
        </p:txBody>
      </p:sp>
      <p:sp>
        <p:nvSpPr>
          <p:cNvPr id="20" name="TextBox 19"/>
          <p:cNvSpPr txBox="1"/>
          <p:nvPr/>
        </p:nvSpPr>
        <p:spPr>
          <a:xfrm>
            <a:off x="1702431" y="1610591"/>
            <a:ext cx="166584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SU software</a:t>
            </a:r>
            <a:endParaRPr lang="en-US" dirty="0"/>
          </a:p>
        </p:txBody>
      </p:sp>
      <p:sp>
        <p:nvSpPr>
          <p:cNvPr id="21" name="TextBox 20"/>
          <p:cNvSpPr txBox="1"/>
          <p:nvPr/>
        </p:nvSpPr>
        <p:spPr>
          <a:xfrm>
            <a:off x="958589" y="4324436"/>
            <a:ext cx="2775119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de-DE" dirty="0" smtClean="0"/>
              <a:t>Commercial software</a:t>
            </a:r>
            <a:endParaRPr lang="en-US" dirty="0"/>
          </a:p>
        </p:txBody>
      </p:sp>
      <p:cxnSp>
        <p:nvCxnSpPr>
          <p:cNvPr id="26" name="Straight Connector 25"/>
          <p:cNvCxnSpPr/>
          <p:nvPr/>
        </p:nvCxnSpPr>
        <p:spPr bwMode="auto">
          <a:xfrm flipV="1">
            <a:off x="6212745" y="2582646"/>
            <a:ext cx="335773" cy="340860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28" name="Straight Connector 27"/>
          <p:cNvCxnSpPr/>
          <p:nvPr/>
        </p:nvCxnSpPr>
        <p:spPr bwMode="auto">
          <a:xfrm flipH="1" flipV="1">
            <a:off x="3657600" y="2582646"/>
            <a:ext cx="386870" cy="340859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0" name="Straight Connector 29"/>
          <p:cNvCxnSpPr/>
          <p:nvPr/>
        </p:nvCxnSpPr>
        <p:spPr bwMode="auto">
          <a:xfrm>
            <a:off x="6056465" y="3918926"/>
            <a:ext cx="498881" cy="340857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cxnSp>
        <p:nvCxnSpPr>
          <p:cNvPr id="32" name="Straight Connector 31"/>
          <p:cNvCxnSpPr/>
          <p:nvPr/>
        </p:nvCxnSpPr>
        <p:spPr bwMode="auto">
          <a:xfrm flipH="1">
            <a:off x="3657600" y="3918926"/>
            <a:ext cx="540913" cy="340857"/>
          </a:xfrm>
          <a:prstGeom prst="line">
            <a:avLst/>
          </a:prstGeom>
          <a:solidFill>
            <a:schemeClr val="accent1"/>
          </a:solidFill>
          <a:ln w="12700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cxnSp>
      <p:pic>
        <p:nvPicPr>
          <p:cNvPr id="33" name="Picture 1040"/>
          <p:cNvPicPr>
            <a:picLocks noChangeAspect="1" noChangeArrowheads="1"/>
          </p:cNvPicPr>
          <p:nvPr/>
        </p:nvPicPr>
        <p:blipFill>
          <a:blip r:embed="rId3" cstate="print"/>
          <a:srcRect l="7136" t="24197" r="63666" b="1706"/>
          <a:stretch>
            <a:fillRect/>
          </a:stretch>
        </p:blipFill>
        <p:spPr bwMode="auto">
          <a:xfrm>
            <a:off x="7616092" y="2478933"/>
            <a:ext cx="903067" cy="18512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4" name="Picture 33"/>
          <p:cNvPicPr>
            <a:picLocks noChangeAspect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28" t="4000" r="73044" b="51867"/>
          <a:stretch/>
        </p:blipFill>
        <p:spPr>
          <a:xfrm>
            <a:off x="4343400" y="1427603"/>
            <a:ext cx="713605" cy="903812"/>
          </a:xfrm>
          <a:prstGeom prst="rect">
            <a:avLst/>
          </a:prstGeom>
        </p:spPr>
      </p:pic>
      <p:pic>
        <p:nvPicPr>
          <p:cNvPr id="27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5229" y="4306349"/>
            <a:ext cx="781352" cy="1124958"/>
          </a:xfrm>
          <a:prstGeom prst="rect">
            <a:avLst/>
          </a:prstGeom>
          <a:solidFill>
            <a:schemeClr val="bg1">
              <a:alpha val="0"/>
            </a:schemeClr>
          </a:solidFill>
          <a:ln>
            <a:noFill/>
          </a:ln>
          <a:effectLst/>
        </p:spPr>
      </p:pic>
      <p:pic>
        <p:nvPicPr>
          <p:cNvPr id="29" name="Picture 4" descr="http://4.static.img-dpreview.com/reviews/NikonD3X/images/front-001.jpg?v=2230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357" y="2986342"/>
            <a:ext cx="948812" cy="8697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10"/>
          <p:cNvPicPr>
            <a:picLocks noChangeAspect="1" noChangeArrowheads="1"/>
          </p:cNvPicPr>
          <p:nvPr/>
        </p:nvPicPr>
        <p:blipFill rotWithShape="1"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150" t="8580" r="9271" b="5485"/>
          <a:stretch/>
        </p:blipFill>
        <p:spPr bwMode="auto">
          <a:xfrm>
            <a:off x="6380632" y="4343375"/>
            <a:ext cx="1028324" cy="11624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42" name="Picture 2" descr="http://www.dehilster.info/instrumenten/level7/images/wild-na2-gpm3-a.jp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1862" y="1569720"/>
            <a:ext cx="1177123" cy="8819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72009" y="1427603"/>
            <a:ext cx="704390" cy="903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99550" y="1990015"/>
            <a:ext cx="515561" cy="451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5" name="Picture 5" descr="C:\Program Files\susoft\PCTOPO32\3.02.04\Graphic\Logo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3882" y="2010701"/>
            <a:ext cx="441716" cy="430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6" name="Picture 6" descr="C:\Program Files\susoft\Shapes\3.00.01\Graphic\Shapes.jpg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6778" y="2010702"/>
            <a:ext cx="436208" cy="4307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7" name="Picture 7"/>
          <p:cNvPicPr>
            <a:picLocks noChangeAspect="1" noChangeArrowheads="1"/>
          </p:cNvPicPr>
          <p:nvPr/>
        </p:nvPicPr>
        <p:blipFill rotWithShape="1"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6630" t="16905" r="9095" b="20101"/>
          <a:stretch/>
        </p:blipFill>
        <p:spPr bwMode="auto">
          <a:xfrm>
            <a:off x="3186942" y="2010702"/>
            <a:ext cx="473832" cy="430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49" name="Picture 9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46149" y="4724546"/>
            <a:ext cx="446929" cy="4514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50" name="Picture 10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3376" y="4724546"/>
            <a:ext cx="439921" cy="4307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0360732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 smtClean="0"/>
              <a:t>Photogrammetry</a:t>
            </a:r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r>
              <a:rPr lang="en-GB" dirty="0" smtClean="0"/>
              <a:t>21.06.2013</a:t>
            </a:r>
            <a:endParaRPr lang="en-GB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1">
              <a:defRPr/>
            </a:pPr>
            <a:r>
              <a:rPr lang="en-GB" dirty="0"/>
              <a:t>D. </a:t>
            </a:r>
            <a:r>
              <a:rPr lang="en-GB" dirty="0" err="1"/>
              <a:t>Mergelkuhl</a:t>
            </a:r>
            <a:r>
              <a:rPr lang="en-GB" dirty="0"/>
              <a:t> BE-ABP-SU-EM</a:t>
            </a: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1">
              <a:defRPr/>
            </a:pPr>
            <a:endParaRPr lang="en-GB" dirty="0" smtClean="0"/>
          </a:p>
          <a:p>
            <a:pPr lvl="1">
              <a:defRPr/>
            </a:pPr>
            <a:fld id="{F8099393-FA7A-4A5C-9A2B-DAD438E0EE2F}" type="slidenum">
              <a:rPr lang="en-GB" smtClean="0">
                <a:latin typeface="+mn-lt"/>
              </a:rPr>
              <a:pPr lvl="1">
                <a:defRPr/>
              </a:pPr>
              <a:t>9</a:t>
            </a:fld>
            <a:endParaRPr lang="en-GB" dirty="0" smtClean="0">
              <a:latin typeface="+mn-lt"/>
            </a:endParaRPr>
          </a:p>
          <a:p>
            <a:pPr>
              <a:defRPr/>
            </a:pPr>
            <a:endParaRPr lang="en-GB" dirty="0"/>
          </a:p>
        </p:txBody>
      </p:sp>
      <p:sp>
        <p:nvSpPr>
          <p:cNvPr id="6" name="Content Placeholder 5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en-GB" dirty="0" smtClean="0"/>
              <a:t>Image acquisition needs no stable station</a:t>
            </a:r>
          </a:p>
          <a:p>
            <a:pPr lvl="1"/>
            <a:r>
              <a:rPr lang="en-GB" dirty="0" smtClean="0"/>
              <a:t>Photos taken on platform, scaffolding or cherry-picker</a:t>
            </a:r>
          </a:p>
          <a:p>
            <a:r>
              <a:rPr lang="en-GB" dirty="0" smtClean="0"/>
              <a:t>Mobile System with ‘high’ precision</a:t>
            </a:r>
          </a:p>
          <a:p>
            <a:pPr lvl="1"/>
            <a:r>
              <a:rPr lang="en-GB" dirty="0" smtClean="0"/>
              <a:t>Off-site interventions in factory (Pisa, Aachen…)</a:t>
            </a:r>
          </a:p>
          <a:p>
            <a:pPr lvl="1"/>
            <a:r>
              <a:rPr lang="en-GB" dirty="0" smtClean="0"/>
              <a:t>Clean rooms, assembly halls and experimental caverns</a:t>
            </a:r>
          </a:p>
          <a:p>
            <a:pPr lvl="1"/>
            <a:r>
              <a:rPr lang="en-GB" dirty="0" smtClean="0"/>
              <a:t>Inner detector components &lt; 1m (1 sigma &lt; 50 microns)</a:t>
            </a:r>
          </a:p>
          <a:p>
            <a:r>
              <a:rPr lang="en-GB" dirty="0" smtClean="0"/>
              <a:t>Limited measurement time for large amount of points</a:t>
            </a:r>
          </a:p>
          <a:p>
            <a:pPr lvl="1"/>
            <a:r>
              <a:rPr lang="en-GB" dirty="0" smtClean="0"/>
              <a:t>Short interruption for installation, production process</a:t>
            </a:r>
          </a:p>
          <a:p>
            <a:endParaRPr lang="en-GB" sz="1100" dirty="0" smtClean="0"/>
          </a:p>
          <a:p>
            <a:r>
              <a:rPr lang="en-GB" dirty="0" smtClean="0"/>
              <a:t>Camera </a:t>
            </a:r>
            <a:r>
              <a:rPr lang="en-GB" dirty="0"/>
              <a:t>system</a:t>
            </a:r>
          </a:p>
          <a:p>
            <a:pPr lvl="1"/>
            <a:r>
              <a:rPr lang="en-GB" dirty="0"/>
              <a:t>PC (windows XP, W7)</a:t>
            </a:r>
          </a:p>
          <a:p>
            <a:pPr lvl="1"/>
            <a:r>
              <a:rPr lang="en-GB" dirty="0"/>
              <a:t>Nikon </a:t>
            </a:r>
            <a:r>
              <a:rPr lang="en-GB" dirty="0" smtClean="0"/>
              <a:t>D2X–12MP</a:t>
            </a:r>
          </a:p>
          <a:p>
            <a:pPr lvl="1"/>
            <a:r>
              <a:rPr lang="en-GB" dirty="0" smtClean="0"/>
              <a:t>Nikon D3X–24MP (Full Frame)</a:t>
            </a:r>
            <a:endParaRPr lang="en-GB" dirty="0"/>
          </a:p>
          <a:p>
            <a:pPr lvl="1"/>
            <a:r>
              <a:rPr lang="en-GB" dirty="0"/>
              <a:t>Wireless module</a:t>
            </a:r>
          </a:p>
          <a:p>
            <a:pPr lvl="1"/>
            <a:r>
              <a:rPr lang="en-GB" dirty="0"/>
              <a:t>Different lenses (</a:t>
            </a:r>
            <a:r>
              <a:rPr lang="en-GB" dirty="0" smtClean="0"/>
              <a:t>17-28 </a:t>
            </a:r>
            <a:r>
              <a:rPr lang="en-GB" dirty="0"/>
              <a:t>mm)</a:t>
            </a:r>
          </a:p>
          <a:p>
            <a:pPr lvl="1"/>
            <a:r>
              <a:rPr lang="en-GB" dirty="0" smtClean="0"/>
              <a:t>Top flash, ring flash</a:t>
            </a:r>
          </a:p>
          <a:p>
            <a:r>
              <a:rPr lang="en-GB" dirty="0" smtClean="0"/>
              <a:t>Software</a:t>
            </a:r>
          </a:p>
          <a:p>
            <a:pPr lvl="1"/>
            <a:r>
              <a:rPr lang="en-GB" dirty="0" smtClean="0"/>
              <a:t>AICON 3D Studio V. 10.0 – DPA PRO</a:t>
            </a:r>
          </a:p>
          <a:p>
            <a:pPr lvl="1"/>
            <a:endParaRPr lang="en-GB" dirty="0" smtClean="0"/>
          </a:p>
          <a:p>
            <a:pPr marL="762000" lvl="1" indent="0">
              <a:buNone/>
            </a:pPr>
            <a:endParaRPr lang="en-GB" dirty="0"/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51120" y="3541389"/>
            <a:ext cx="3787140" cy="24603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8035337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Paper Presentation 3">
  <a:themeElements>
    <a:clrScheme name="">
      <a:dk1>
        <a:srgbClr val="000000"/>
      </a:dk1>
      <a:lt1>
        <a:srgbClr val="FFFFFF"/>
      </a:lt1>
      <a:dk2>
        <a:srgbClr val="000000"/>
      </a:dk2>
      <a:lt2>
        <a:srgbClr val="919191"/>
      </a:lt2>
      <a:accent1>
        <a:srgbClr val="618FFD"/>
      </a:accent1>
      <a:accent2>
        <a:srgbClr val="00AE00"/>
      </a:accent2>
      <a:accent3>
        <a:srgbClr val="FFFFFF"/>
      </a:accent3>
      <a:accent4>
        <a:srgbClr val="000000"/>
      </a:accent4>
      <a:accent5>
        <a:srgbClr val="B7C6FE"/>
      </a:accent5>
      <a:accent6>
        <a:srgbClr val="009D00"/>
      </a:accent6>
      <a:hlink>
        <a:srgbClr val="FC0128"/>
      </a:hlink>
      <a:folHlink>
        <a:srgbClr val="CECECE"/>
      </a:folHlink>
    </a:clrScheme>
    <a:fontScheme name="Paper Presentation 3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ctr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000" b="1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Paper Presentation 3 1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3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33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aper Presentation 3 3">
        <a:dk1>
          <a:srgbClr val="000000"/>
        </a:dk1>
        <a:lt1>
          <a:srgbClr val="FFFFCC"/>
        </a:lt1>
        <a:dk2>
          <a:srgbClr val="999933"/>
        </a:dk2>
        <a:lt2>
          <a:srgbClr val="808000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3 4">
        <a:dk1>
          <a:srgbClr val="000000"/>
        </a:dk1>
        <a:lt1>
          <a:srgbClr val="FFFFFF"/>
        </a:lt1>
        <a:dk2>
          <a:srgbClr val="000000"/>
        </a:dk2>
        <a:lt2>
          <a:srgbClr val="393939"/>
        </a:lt2>
        <a:accent1>
          <a:srgbClr val="CBCBCB"/>
        </a:accent1>
        <a:accent2>
          <a:srgbClr val="868686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797979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3 5">
        <a:dk1>
          <a:srgbClr val="000000"/>
        </a:dk1>
        <a:lt1>
          <a:srgbClr val="FFFFFF"/>
        </a:lt1>
        <a:dk2>
          <a:srgbClr val="000000"/>
        </a:dk2>
        <a:lt2>
          <a:srgbClr val="9F9F9F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3 6">
        <a:dk1>
          <a:srgbClr val="000000"/>
        </a:dk1>
        <a:lt1>
          <a:srgbClr val="FFFFFF"/>
        </a:lt1>
        <a:dk2>
          <a:srgbClr val="000000"/>
        </a:dk2>
        <a:lt2>
          <a:srgbClr val="868686"/>
        </a:lt2>
        <a:accent1>
          <a:srgbClr val="CBCBCB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E2E2E2"/>
        </a:accent5>
        <a:accent6>
          <a:srgbClr val="005CE7"/>
        </a:accent6>
        <a:hlink>
          <a:srgbClr val="FF0033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aper Presentation 3 7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969696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Brainstorming Session</Template>
  <TotalTime>361</TotalTime>
  <Words>1651</Words>
  <Application>Microsoft Office PowerPoint</Application>
  <PresentationFormat>A4 Paper (210x297 mm)</PresentationFormat>
  <Paragraphs>435</Paragraphs>
  <Slides>25</Slides>
  <Notes>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25</vt:i4>
      </vt:variant>
    </vt:vector>
  </HeadingPairs>
  <TitlesOfParts>
    <vt:vector size="27" baseType="lpstr">
      <vt:lpstr>Paper Presentation 3</vt:lpstr>
      <vt:lpstr>Bitmap Image</vt:lpstr>
      <vt:lpstr>PowerPoint Presentation</vt:lpstr>
      <vt:lpstr>Table of content</vt:lpstr>
      <vt:lpstr>Large Scale Metrology Section</vt:lpstr>
      <vt:lpstr>Pre-Discussion</vt:lpstr>
      <vt:lpstr>Link Machine – Experiment (ATLAS+CMS)</vt:lpstr>
      <vt:lpstr>Preparation</vt:lpstr>
      <vt:lpstr>Additional survey requirements</vt:lpstr>
      <vt:lpstr>Survey Toolbox</vt:lpstr>
      <vt:lpstr>Photogrammetry</vt:lpstr>
      <vt:lpstr>Photogrammetry</vt:lpstr>
      <vt:lpstr>Photogrammetry principle</vt:lpstr>
      <vt:lpstr>Leica AT401</vt:lpstr>
      <vt:lpstr>Leica AT401</vt:lpstr>
      <vt:lpstr>Recent examples AT401</vt:lpstr>
      <vt:lpstr>Recent examples AT401</vt:lpstr>
      <vt:lpstr>Laser Scanning</vt:lpstr>
      <vt:lpstr>Laser Scanner available on market</vt:lpstr>
      <vt:lpstr>Treatment of scan data</vt:lpstr>
      <vt:lpstr>Leica HDS 6200 Laser Scanner</vt:lpstr>
      <vt:lpstr>LEICA HDS 6200 Laser Scanner</vt:lpstr>
      <vt:lpstr>Mantis Vision F5 Handheld 3D Imager</vt:lpstr>
      <vt:lpstr>Mantis Vision F5 - Helmets</vt:lpstr>
      <vt:lpstr>Conclusion</vt:lpstr>
      <vt:lpstr>… for future upgrades and projects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Summary of the last 3 months</dc:title>
  <dc:creator>NICE</dc:creator>
  <cp:lastModifiedBy>Dirk Mergelkuhl</cp:lastModifiedBy>
  <cp:revision>859</cp:revision>
  <cp:lastPrinted>2012-07-03T10:00:40Z</cp:lastPrinted>
  <dcterms:created xsi:type="dcterms:W3CDTF">1996-04-24T17:02:00Z</dcterms:created>
  <dcterms:modified xsi:type="dcterms:W3CDTF">2013-06-20T09:59:57Z</dcterms:modified>
</cp:coreProperties>
</file>