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7BE84F-2718-4A96-96C4-3EE302668731}" type="datetimeFigureOut">
              <a:rPr lang="en-GB" smtClean="0"/>
              <a:t>18/04/2013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E5B829-4AE6-4F52-A6C7-350A4D975DB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536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18/04/2013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ATLAS-NSW-MM- Discussion about development plan   -    PONSOT Patrick for the Saclay team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0BE6-A5F7-47A4-8975-AD6A8B06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115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18/04/2013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ATLAS-NSW-MM- Discussion about development plan   -    PONSOT Patrick for the Saclay team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0BE6-A5F7-47A4-8975-AD6A8B06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958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18/04/2013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ATLAS-NSW-MM- Discussion about development plan   -    PONSOT Patrick for the Saclay team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0BE6-A5F7-47A4-8975-AD6A8B06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429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18/04/2013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ATLAS-NSW-MM- Discussion about development plan   -    PONSOT Patrick for the Saclay team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0BE6-A5F7-47A4-8975-AD6A8B06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7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18/04/2013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ATLAS-NSW-MM- Discussion about development plan   -    PONSOT Patrick for the Saclay team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0BE6-A5F7-47A4-8975-AD6A8B06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924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18/04/2013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ATLAS-NSW-MM- Discussion about development plan   -    PONSOT Patrick for the Saclay team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0BE6-A5F7-47A4-8975-AD6A8B06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30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18/04/2013</a:t>
            </a:r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ATLAS-NSW-MM- Discussion about development plan   -    PONSOT Patrick for the Saclay team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0BE6-A5F7-47A4-8975-AD6A8B06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028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18/04/2013</a:t>
            </a:r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ATLAS-NSW-MM- Discussion about development plan   -    PONSOT Patrick for the Saclay team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0BE6-A5F7-47A4-8975-AD6A8B06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426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18/04/2013</a:t>
            </a:r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ATLAS-NSW-MM- Discussion about development plan   -    PONSOT Patrick for the Saclay team</a:t>
            </a:r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0BE6-A5F7-47A4-8975-AD6A8B06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681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18/04/2013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ATLAS-NSW-MM- Discussion about development plan   -    PONSOT Patrick for the Saclay team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0BE6-A5F7-47A4-8975-AD6A8B06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670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18/04/2013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ATLAS-NSW-MM- Discussion about development plan   -    PONSOT Patrick for the Saclay team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0BE6-A5F7-47A4-8975-AD6A8B06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575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18/04/2013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ATLAS-NSW-MM- Discussion about development plan   -    PONSOT Patrick for the </a:t>
            </a:r>
            <a:r>
              <a:rPr lang="en-US" dirty="0" err="1" smtClean="0"/>
              <a:t>Saclay</a:t>
            </a:r>
            <a:r>
              <a:rPr lang="en-US" dirty="0" smtClean="0"/>
              <a:t> team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C0BE6-A5F7-47A4-8975-AD6A8B062F7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824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883702" y="6345324"/>
            <a:ext cx="6490117" cy="365125"/>
          </a:xfrm>
        </p:spPr>
        <p:txBody>
          <a:bodyPr/>
          <a:lstStyle/>
          <a:p>
            <a:r>
              <a:rPr lang="en-US" sz="1000" dirty="0" smtClean="0"/>
              <a:t>ATLAS-NSW-MM- Discussion about the development plan   -    PONSOT Patrick for the Saclay team</a:t>
            </a:r>
            <a:endParaRPr lang="en-GB" sz="1000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z="1000" dirty="0" smtClean="0"/>
              <a:t>18/04/2013</a:t>
            </a:r>
            <a:endParaRPr lang="en-GB" sz="1000" dirty="0"/>
          </a:p>
        </p:txBody>
      </p:sp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53" y="147719"/>
            <a:ext cx="915935" cy="40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28149"/>
            <a:ext cx="662169" cy="761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\\Dapdc5\ponsot\My Documents\CEA+\Logos Irfu\CEA_GB_logotyp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76" y="147720"/>
            <a:ext cx="496724" cy="40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2248613" y="260648"/>
            <a:ext cx="5203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Arial" pitchFamily="34" charset="0"/>
                <a:cs typeface="Arial" pitchFamily="34" charset="0"/>
              </a:rPr>
              <a:t>ATLAS-NSW-MM</a:t>
            </a:r>
          </a:p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Discussion on WBS, milestones, ideas about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organization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…etc  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84317" y="1340768"/>
            <a:ext cx="1767403" cy="2769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Design &amp; simulations</a:t>
            </a:r>
            <a:endParaRPr lang="en-GB" sz="1200" dirty="0"/>
          </a:p>
        </p:txBody>
      </p:sp>
      <p:sp>
        <p:nvSpPr>
          <p:cNvPr id="16" name="ZoneTexte 15"/>
          <p:cNvSpPr txBox="1"/>
          <p:nvPr/>
        </p:nvSpPr>
        <p:spPr>
          <a:xfrm>
            <a:off x="2333961" y="1780521"/>
            <a:ext cx="1767404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Prototypes, M-1</a:t>
            </a:r>
            <a:endParaRPr lang="en-GB" sz="1200" dirty="0"/>
          </a:p>
        </p:txBody>
      </p:sp>
      <p:sp>
        <p:nvSpPr>
          <p:cNvPr id="17" name="ZoneTexte 16"/>
          <p:cNvSpPr txBox="1"/>
          <p:nvPr/>
        </p:nvSpPr>
        <p:spPr>
          <a:xfrm>
            <a:off x="260926" y="5383816"/>
            <a:ext cx="1771374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Test beam</a:t>
            </a:r>
            <a:endParaRPr lang="en-GB" sz="1200" dirty="0"/>
          </a:p>
        </p:txBody>
      </p:sp>
      <p:sp>
        <p:nvSpPr>
          <p:cNvPr id="18" name="ZoneTexte 17"/>
          <p:cNvSpPr txBox="1"/>
          <p:nvPr/>
        </p:nvSpPr>
        <p:spPr>
          <a:xfrm>
            <a:off x="275950" y="5805264"/>
            <a:ext cx="1767403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Cosmic bench</a:t>
            </a:r>
            <a:endParaRPr lang="en-GB" sz="1200" dirty="0"/>
          </a:p>
        </p:txBody>
      </p:sp>
      <p:sp>
        <p:nvSpPr>
          <p:cNvPr id="19" name="ZoneTexte 18"/>
          <p:cNvSpPr txBox="1"/>
          <p:nvPr/>
        </p:nvSpPr>
        <p:spPr>
          <a:xfrm>
            <a:off x="284317" y="2660475"/>
            <a:ext cx="1767403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Electronics</a:t>
            </a:r>
            <a:endParaRPr lang="en-GB" sz="1200" dirty="0"/>
          </a:p>
        </p:txBody>
      </p:sp>
      <p:sp>
        <p:nvSpPr>
          <p:cNvPr id="20" name="ZoneTexte 19"/>
          <p:cNvSpPr txBox="1"/>
          <p:nvPr/>
        </p:nvSpPr>
        <p:spPr>
          <a:xfrm>
            <a:off x="285202" y="3082993"/>
            <a:ext cx="1771375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Cooling system</a:t>
            </a:r>
            <a:endParaRPr lang="en-GB" sz="1200" dirty="0"/>
          </a:p>
        </p:txBody>
      </p:sp>
      <p:sp>
        <p:nvSpPr>
          <p:cNvPr id="21" name="ZoneTexte 20"/>
          <p:cNvSpPr txBox="1"/>
          <p:nvPr/>
        </p:nvSpPr>
        <p:spPr>
          <a:xfrm>
            <a:off x="275951" y="3514179"/>
            <a:ext cx="1772685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Gas system</a:t>
            </a:r>
            <a:endParaRPr lang="en-GB" sz="1200" dirty="0"/>
          </a:p>
        </p:txBody>
      </p:sp>
      <p:sp>
        <p:nvSpPr>
          <p:cNvPr id="22" name="ZoneTexte 21"/>
          <p:cNvSpPr txBox="1"/>
          <p:nvPr/>
        </p:nvSpPr>
        <p:spPr>
          <a:xfrm>
            <a:off x="285202" y="2233820"/>
            <a:ext cx="1767403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Alignment systems</a:t>
            </a:r>
            <a:endParaRPr lang="en-GB" sz="1200" dirty="0"/>
          </a:p>
        </p:txBody>
      </p:sp>
      <p:sp>
        <p:nvSpPr>
          <p:cNvPr id="23" name="ZoneTexte 22"/>
          <p:cNvSpPr txBox="1"/>
          <p:nvPr/>
        </p:nvSpPr>
        <p:spPr>
          <a:xfrm>
            <a:off x="284759" y="4478559"/>
            <a:ext cx="1767403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Radiation tests</a:t>
            </a:r>
            <a:endParaRPr lang="en-GB" sz="1200" dirty="0"/>
          </a:p>
        </p:txBody>
      </p:sp>
      <p:sp>
        <p:nvSpPr>
          <p:cNvPr id="24" name="ZoneTexte 23"/>
          <p:cNvSpPr txBox="1"/>
          <p:nvPr/>
        </p:nvSpPr>
        <p:spPr>
          <a:xfrm>
            <a:off x="275950" y="3964646"/>
            <a:ext cx="1772686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Power system (HV, LV…)</a:t>
            </a:r>
            <a:endParaRPr lang="en-GB" sz="1200" dirty="0"/>
          </a:p>
        </p:txBody>
      </p:sp>
      <p:sp>
        <p:nvSpPr>
          <p:cNvPr id="25" name="ZoneTexte 24"/>
          <p:cNvSpPr txBox="1"/>
          <p:nvPr/>
        </p:nvSpPr>
        <p:spPr>
          <a:xfrm>
            <a:off x="2355218" y="2646931"/>
            <a:ext cx="1763434" cy="2769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Industrialization / PCBs</a:t>
            </a:r>
            <a:endParaRPr lang="en-GB" sz="1200" dirty="0"/>
          </a:p>
        </p:txBody>
      </p:sp>
      <p:sp>
        <p:nvSpPr>
          <p:cNvPr id="26" name="ZoneTexte 25"/>
          <p:cNvSpPr txBox="1"/>
          <p:nvPr/>
        </p:nvSpPr>
        <p:spPr>
          <a:xfrm>
            <a:off x="2352134" y="3057934"/>
            <a:ext cx="1766518" cy="2769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Common components</a:t>
            </a:r>
            <a:endParaRPr lang="en-GB" sz="1200" dirty="0"/>
          </a:p>
        </p:txBody>
      </p:sp>
      <p:sp>
        <p:nvSpPr>
          <p:cNvPr id="27" name="ZoneTexte 26"/>
          <p:cNvSpPr txBox="1"/>
          <p:nvPr/>
        </p:nvSpPr>
        <p:spPr>
          <a:xfrm>
            <a:off x="2339752" y="1342388"/>
            <a:ext cx="1766518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Quality QA &amp;QC</a:t>
            </a:r>
            <a:endParaRPr lang="en-GB" sz="1200" dirty="0"/>
          </a:p>
        </p:txBody>
      </p:sp>
      <p:sp>
        <p:nvSpPr>
          <p:cNvPr id="28" name="ZoneTexte 27"/>
          <p:cNvSpPr txBox="1"/>
          <p:nvPr/>
        </p:nvSpPr>
        <p:spPr>
          <a:xfrm>
            <a:off x="285202" y="1771741"/>
            <a:ext cx="1766518" cy="2769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Construction (N x sites)</a:t>
            </a:r>
            <a:endParaRPr lang="en-GB" sz="1200" dirty="0"/>
          </a:p>
        </p:txBody>
      </p:sp>
      <p:sp>
        <p:nvSpPr>
          <p:cNvPr id="29" name="ZoneTexte 28"/>
          <p:cNvSpPr txBox="1"/>
          <p:nvPr/>
        </p:nvSpPr>
        <p:spPr>
          <a:xfrm>
            <a:off x="2340638" y="3964646"/>
            <a:ext cx="1766518" cy="27699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Integration / interfaces </a:t>
            </a:r>
            <a:endParaRPr lang="en-GB" sz="1200" dirty="0"/>
          </a:p>
        </p:txBody>
      </p:sp>
      <p:sp>
        <p:nvSpPr>
          <p:cNvPr id="30" name="ZoneTexte 29"/>
          <p:cNvSpPr txBox="1"/>
          <p:nvPr/>
        </p:nvSpPr>
        <p:spPr>
          <a:xfrm>
            <a:off x="2339752" y="5805261"/>
            <a:ext cx="1766518" cy="2769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Transport and storage</a:t>
            </a:r>
            <a:endParaRPr lang="en-GB" sz="1200" dirty="0"/>
          </a:p>
        </p:txBody>
      </p:sp>
      <p:sp>
        <p:nvSpPr>
          <p:cNvPr id="31" name="ZoneTexte 30"/>
          <p:cNvSpPr txBox="1"/>
          <p:nvPr/>
        </p:nvSpPr>
        <p:spPr>
          <a:xfrm>
            <a:off x="2333961" y="4481249"/>
            <a:ext cx="1766518" cy="27699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Integration  on the wheel</a:t>
            </a:r>
            <a:endParaRPr lang="en-GB" sz="1200" dirty="0"/>
          </a:p>
        </p:txBody>
      </p:sp>
      <p:sp>
        <p:nvSpPr>
          <p:cNvPr id="32" name="ZoneTexte 31"/>
          <p:cNvSpPr txBox="1"/>
          <p:nvPr/>
        </p:nvSpPr>
        <p:spPr>
          <a:xfrm>
            <a:off x="2339253" y="5369427"/>
            <a:ext cx="1766518" cy="27699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Integration in cavern</a:t>
            </a:r>
            <a:endParaRPr lang="en-GB" sz="1200" dirty="0"/>
          </a:p>
        </p:txBody>
      </p:sp>
      <p:sp>
        <p:nvSpPr>
          <p:cNvPr id="34" name="ZoneTexte 33"/>
          <p:cNvSpPr txBox="1"/>
          <p:nvPr/>
        </p:nvSpPr>
        <p:spPr>
          <a:xfrm>
            <a:off x="265782" y="4929289"/>
            <a:ext cx="1766518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PCBs tests (before using)</a:t>
            </a:r>
            <a:endParaRPr lang="en-GB" sz="1200" dirty="0"/>
          </a:p>
        </p:txBody>
      </p:sp>
      <p:sp>
        <p:nvSpPr>
          <p:cNvPr id="35" name="ZoneTexte 34"/>
          <p:cNvSpPr txBox="1"/>
          <p:nvPr/>
        </p:nvSpPr>
        <p:spPr>
          <a:xfrm>
            <a:off x="2339752" y="2243985"/>
            <a:ext cx="1767404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N x Module M0</a:t>
            </a:r>
            <a:endParaRPr lang="en-GB" sz="1200" dirty="0"/>
          </a:p>
        </p:txBody>
      </p:sp>
      <p:sp>
        <p:nvSpPr>
          <p:cNvPr id="37" name="ZoneTexte 36"/>
          <p:cNvSpPr txBox="1"/>
          <p:nvPr/>
        </p:nvSpPr>
        <p:spPr>
          <a:xfrm>
            <a:off x="2351212" y="3514179"/>
            <a:ext cx="1766518" cy="27699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MM sector assembly </a:t>
            </a:r>
            <a:endParaRPr lang="en-GB" sz="1200" dirty="0"/>
          </a:p>
        </p:txBody>
      </p:sp>
      <p:sp>
        <p:nvSpPr>
          <p:cNvPr id="38" name="ZoneTexte 37"/>
          <p:cNvSpPr txBox="1"/>
          <p:nvPr/>
        </p:nvSpPr>
        <p:spPr>
          <a:xfrm>
            <a:off x="2351212" y="4941168"/>
            <a:ext cx="1766518" cy="27699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Commissioning</a:t>
            </a:r>
            <a:endParaRPr lang="en-GB" sz="1200" dirty="0"/>
          </a:p>
        </p:txBody>
      </p:sp>
      <p:sp>
        <p:nvSpPr>
          <p:cNvPr id="10" name="ZoneTexte 9"/>
          <p:cNvSpPr txBox="1"/>
          <p:nvPr/>
        </p:nvSpPr>
        <p:spPr>
          <a:xfrm>
            <a:off x="4427984" y="1342388"/>
            <a:ext cx="439248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400" dirty="0">
                <a:solidFill>
                  <a:srgbClr val="0000CC"/>
                </a:solidFill>
              </a:rPr>
              <a:t> </a:t>
            </a:r>
            <a:r>
              <a:rPr lang="en-GB" sz="1600" dirty="0">
                <a:solidFill>
                  <a:srgbClr val="0000CC"/>
                </a:solidFill>
              </a:rPr>
              <a:t>Milestones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Qualifications of the components and of the functionalities with the </a:t>
            </a:r>
            <a:r>
              <a:rPr lang="en-GB" sz="1400" dirty="0" smtClean="0">
                <a:solidFill>
                  <a:prstClr val="black"/>
                </a:solidFill>
              </a:rPr>
              <a:t>prototypes, </a:t>
            </a:r>
            <a:r>
              <a:rPr lang="en-GB" sz="1400" dirty="0">
                <a:solidFill>
                  <a:prstClr val="black"/>
                </a:solidFill>
              </a:rPr>
              <a:t>not only for </a:t>
            </a:r>
            <a:r>
              <a:rPr lang="en-GB" sz="1400" dirty="0" smtClean="0">
                <a:solidFill>
                  <a:prstClr val="black"/>
                </a:solidFill>
              </a:rPr>
              <a:t>mechanics…</a:t>
            </a:r>
            <a:endParaRPr lang="en-GB" sz="1400" dirty="0">
              <a:solidFill>
                <a:prstClr val="black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Supplying of common components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Functional </a:t>
            </a:r>
            <a:r>
              <a:rPr lang="en-GB" sz="1400" dirty="0" smtClean="0">
                <a:solidFill>
                  <a:prstClr val="black"/>
                </a:solidFill>
              </a:rPr>
              <a:t>tests with radiations</a:t>
            </a:r>
            <a:endParaRPr lang="en-GB" sz="1400" dirty="0">
              <a:solidFill>
                <a:prstClr val="black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Organisational milestones </a:t>
            </a:r>
            <a:r>
              <a:rPr lang="en-GB" sz="1400" dirty="0" smtClean="0">
                <a:solidFill>
                  <a:prstClr val="black"/>
                </a:solidFill>
              </a:rPr>
              <a:t>(project reviews</a:t>
            </a:r>
            <a:r>
              <a:rPr lang="en-GB" sz="1400" dirty="0">
                <a:solidFill>
                  <a:prstClr val="black"/>
                </a:solidFill>
              </a:rPr>
              <a:t>) ?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</a:rPr>
              <a:t>…</a:t>
            </a:r>
          </a:p>
          <a:p>
            <a:pPr lvl="0"/>
            <a:endParaRPr lang="en-GB" sz="1400" dirty="0">
              <a:solidFill>
                <a:prstClr val="black"/>
              </a:solidFill>
            </a:endParaRPr>
          </a:p>
          <a:p>
            <a:r>
              <a:rPr lang="en-GB" sz="1600" dirty="0" smtClean="0">
                <a:solidFill>
                  <a:srgbClr val="0000CC"/>
                </a:solidFill>
              </a:rPr>
              <a:t>Organisation, what is the best option for the MM community 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Only local task leaders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Global + local task leaders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Or mixed options / WPs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…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400" dirty="0"/>
          </a:p>
          <a:p>
            <a:r>
              <a:rPr lang="en-GB" dirty="0">
                <a:solidFill>
                  <a:srgbClr val="0000CC"/>
                </a:solidFill>
              </a:rPr>
              <a:t> </a:t>
            </a:r>
            <a:r>
              <a:rPr lang="en-GB" dirty="0" smtClean="0">
                <a:solidFill>
                  <a:srgbClr val="0000CC"/>
                </a:solidFill>
              </a:rPr>
              <a:t>            To define the MM development plan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945332" y="980727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CC"/>
                </a:solidFill>
              </a:rPr>
              <a:t>Work packages</a:t>
            </a:r>
            <a:endParaRPr lang="en-GB" sz="1400" dirty="0">
              <a:solidFill>
                <a:srgbClr val="0000CC"/>
              </a:solidFill>
            </a:endParaRPr>
          </a:p>
        </p:txBody>
      </p:sp>
      <p:sp>
        <p:nvSpPr>
          <p:cNvPr id="3" name="Flèche droite 2"/>
          <p:cNvSpPr/>
          <p:nvPr/>
        </p:nvSpPr>
        <p:spPr>
          <a:xfrm>
            <a:off x="4526795" y="4929289"/>
            <a:ext cx="504056" cy="26512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19125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165</Words>
  <Application>Microsoft Office PowerPoint</Application>
  <PresentationFormat>Affichage à l'écran (4:3)</PresentationFormat>
  <Paragraphs>41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Ponsot Patrick</dc:creator>
  <cp:lastModifiedBy>Ponsot Patrick</cp:lastModifiedBy>
  <cp:revision>37</cp:revision>
  <dcterms:created xsi:type="dcterms:W3CDTF">2013-04-17T06:20:20Z</dcterms:created>
  <dcterms:modified xsi:type="dcterms:W3CDTF">2013-04-18T06:52:05Z</dcterms:modified>
</cp:coreProperties>
</file>