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411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250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858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92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161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623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5226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601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9466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676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90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DE2E0-699B-401B-B62C-9E1D021909C1}" type="datetimeFigureOut">
              <a:rPr lang="fr-FR" smtClean="0"/>
              <a:t>19/04/2013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72698-76CF-49F8-9D3B-737AED81B03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692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1881187"/>
            <a:ext cx="8877300" cy="3095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86038" y="519653"/>
            <a:ext cx="2571923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Front-end</a:t>
            </a:r>
            <a:r>
              <a:rPr lang="fr-CH" sz="2800" dirty="0" smtClean="0"/>
              <a:t> </a:t>
            </a:r>
            <a:r>
              <a:rPr lang="en-US" sz="2800" dirty="0" smtClean="0"/>
              <a:t>board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55347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8588" y="258043"/>
            <a:ext cx="5229317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2800" dirty="0" smtClean="0"/>
              <a:t>Montage Connecteur ZEBRA® FG-S</a:t>
            </a:r>
            <a:endParaRPr lang="fr-FR" sz="2800" dirty="0"/>
          </a:p>
        </p:txBody>
      </p:sp>
      <p:pic>
        <p:nvPicPr>
          <p:cNvPr id="2050" name="Picture 2" descr="\\cernhomej.cern.ch\j\jdegrang\Public\Givi\1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1" y="1052736"/>
            <a:ext cx="4320000" cy="1717775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homej.cern.ch\j\jdegrang\Public\Givi\1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62818"/>
            <a:ext cx="4320000" cy="1717775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homej.cern.ch\j\jdegrang\Public\Givi\1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013176"/>
            <a:ext cx="4320000" cy="1717775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homej.cern.ch\j\jdegrang\Public\Givi\1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013175"/>
            <a:ext cx="4320000" cy="1717775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79712" y="1268760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Insertion PCB 1</a:t>
            </a:r>
            <a:endParaRPr lang="fr-FR" dirty="0"/>
          </a:p>
        </p:txBody>
      </p:sp>
      <p:cxnSp>
        <p:nvCxnSpPr>
          <p:cNvPr id="16" name="Elbow Connector 15"/>
          <p:cNvCxnSpPr/>
          <p:nvPr/>
        </p:nvCxnSpPr>
        <p:spPr>
          <a:xfrm>
            <a:off x="2123728" y="1556792"/>
            <a:ext cx="1944216" cy="432048"/>
          </a:xfrm>
          <a:prstGeom prst="bentConnector3">
            <a:avLst>
              <a:gd name="adj1" fmla="val 69823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9091" y="980728"/>
            <a:ext cx="948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Etape 1:</a:t>
            </a:r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>
            <a:off x="4644058" y="980728"/>
            <a:ext cx="948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Etape 2:</a:t>
            </a:r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109091" y="4941168"/>
            <a:ext cx="948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Etape 3:</a:t>
            </a:r>
            <a:endParaRPr lang="fr-FR" dirty="0"/>
          </a:p>
        </p:txBody>
      </p:sp>
      <p:sp>
        <p:nvSpPr>
          <p:cNvPr id="31" name="TextBox 30"/>
          <p:cNvSpPr txBox="1"/>
          <p:nvPr/>
        </p:nvSpPr>
        <p:spPr>
          <a:xfrm>
            <a:off x="4644008" y="4941168"/>
            <a:ext cx="948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Etape 4:</a:t>
            </a:r>
            <a:endParaRPr lang="fr-FR" dirty="0"/>
          </a:p>
        </p:txBody>
      </p:sp>
      <p:sp>
        <p:nvSpPr>
          <p:cNvPr id="27" name="Notched Right Arrow 26"/>
          <p:cNvSpPr/>
          <p:nvPr/>
        </p:nvSpPr>
        <p:spPr>
          <a:xfrm rot="5400000">
            <a:off x="5545833" y="1556229"/>
            <a:ext cx="504056" cy="206732"/>
          </a:xfrm>
          <a:prstGeom prst="notched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Notched Right Arrow 35"/>
          <p:cNvSpPr/>
          <p:nvPr/>
        </p:nvSpPr>
        <p:spPr>
          <a:xfrm rot="5400000">
            <a:off x="966954" y="5737902"/>
            <a:ext cx="504056" cy="206732"/>
          </a:xfrm>
          <a:prstGeom prst="notched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/>
          <p:cNvSpPr/>
          <p:nvPr/>
        </p:nvSpPr>
        <p:spPr>
          <a:xfrm>
            <a:off x="6084168" y="5589240"/>
            <a:ext cx="288032" cy="7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48" name="Rectangle 2047"/>
          <p:cNvSpPr/>
          <p:nvPr/>
        </p:nvSpPr>
        <p:spPr>
          <a:xfrm>
            <a:off x="8220082" y="5661248"/>
            <a:ext cx="456374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49" name="TextBox 2048"/>
          <p:cNvSpPr txBox="1"/>
          <p:nvPr/>
        </p:nvSpPr>
        <p:spPr>
          <a:xfrm>
            <a:off x="4633226" y="4005064"/>
            <a:ext cx="3766876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Connecteur GND </a:t>
            </a:r>
            <a:r>
              <a:rPr lang="fr-CH" dirty="0" err="1" smtClean="0"/>
              <a:t>clipsé</a:t>
            </a:r>
            <a:endParaRPr lang="fr-FR" dirty="0"/>
          </a:p>
        </p:txBody>
      </p:sp>
      <p:cxnSp>
        <p:nvCxnSpPr>
          <p:cNvPr id="2055" name="Straight Connector 2054"/>
          <p:cNvCxnSpPr/>
          <p:nvPr/>
        </p:nvCxnSpPr>
        <p:spPr>
          <a:xfrm>
            <a:off x="107504" y="3861048"/>
            <a:ext cx="88565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633226" y="4526796"/>
            <a:ext cx="3766876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Connecteur ZEBRA® comprimé</a:t>
            </a:r>
            <a:endParaRPr lang="fr-FR" dirty="0"/>
          </a:p>
        </p:txBody>
      </p:sp>
      <p:sp>
        <p:nvSpPr>
          <p:cNvPr id="22" name="Isosceles Triangle 21"/>
          <p:cNvSpPr/>
          <p:nvPr/>
        </p:nvSpPr>
        <p:spPr>
          <a:xfrm rot="19459737">
            <a:off x="2779200" y="1818000"/>
            <a:ext cx="126264" cy="6327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 2"/>
          <p:cNvGrpSpPr/>
          <p:nvPr/>
        </p:nvGrpSpPr>
        <p:grpSpPr>
          <a:xfrm>
            <a:off x="385652" y="3075739"/>
            <a:ext cx="3911889" cy="369332"/>
            <a:chOff x="385652" y="3075739"/>
            <a:chExt cx="3911889" cy="369332"/>
          </a:xfrm>
        </p:grpSpPr>
        <p:sp>
          <p:nvSpPr>
            <p:cNvPr id="24" name="TextBox 23"/>
            <p:cNvSpPr txBox="1"/>
            <p:nvPr/>
          </p:nvSpPr>
          <p:spPr>
            <a:xfrm>
              <a:off x="385652" y="3075739"/>
              <a:ext cx="3911889" cy="36933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Fixation du connecteur à </a:t>
              </a:r>
              <a:r>
                <a:rPr lang="fr-CH" dirty="0" err="1" smtClean="0"/>
                <a:t>determiner</a:t>
              </a:r>
              <a:r>
                <a:rPr lang="fr-CH" dirty="0" smtClean="0"/>
                <a:t> = </a:t>
              </a:r>
              <a:endParaRPr lang="fr-FR" dirty="0"/>
            </a:p>
          </p:txBody>
        </p:sp>
        <p:sp>
          <p:nvSpPr>
            <p:cNvPr id="23" name="Isosceles Triangle 22"/>
            <p:cNvSpPr/>
            <p:nvPr/>
          </p:nvSpPr>
          <p:spPr>
            <a:xfrm rot="214320">
              <a:off x="4069793" y="3211698"/>
              <a:ext cx="126264" cy="6327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5" name="Isosceles Triangle 24"/>
          <p:cNvSpPr/>
          <p:nvPr/>
        </p:nvSpPr>
        <p:spPr>
          <a:xfrm rot="19032722">
            <a:off x="8468501" y="5781557"/>
            <a:ext cx="126264" cy="6327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Isosceles Triangle 25"/>
          <p:cNvSpPr/>
          <p:nvPr/>
        </p:nvSpPr>
        <p:spPr>
          <a:xfrm rot="18970858">
            <a:off x="3935456" y="5779127"/>
            <a:ext cx="126264" cy="5452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Isosceles Triangle 31"/>
          <p:cNvSpPr/>
          <p:nvPr/>
        </p:nvSpPr>
        <p:spPr>
          <a:xfrm rot="19459737">
            <a:off x="8447254" y="1829496"/>
            <a:ext cx="126264" cy="6327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847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519653"/>
            <a:ext cx="5229317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2800" dirty="0" smtClean="0"/>
              <a:t>Montage Connecteur ZEBRA® FG-S</a:t>
            </a:r>
            <a:endParaRPr lang="fr-FR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50" b="11176"/>
          <a:stretch/>
        </p:blipFill>
        <p:spPr>
          <a:xfrm>
            <a:off x="129998" y="1990579"/>
            <a:ext cx="8868774" cy="41747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80112" y="5301208"/>
            <a:ext cx="2412968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2800" dirty="0" smtClean="0"/>
              <a:t>Read-out panel</a:t>
            </a:r>
            <a:endParaRPr lang="fr-FR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1467359"/>
            <a:ext cx="2571923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2800" dirty="0" smtClean="0"/>
              <a:t>Front-end </a:t>
            </a:r>
            <a:r>
              <a:rPr lang="en-US" sz="2800" dirty="0" smtClean="0"/>
              <a:t>board</a:t>
            </a:r>
            <a:endParaRPr lang="en-US" sz="2800" dirty="0"/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>
            <a:off x="1681498" y="1990579"/>
            <a:ext cx="1666366" cy="119810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00477" y="1484784"/>
            <a:ext cx="2677977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Drift panel frame</a:t>
            </a:r>
            <a:endParaRPr lang="en-US" sz="2800" dirty="0"/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>
          <a:xfrm flipH="1">
            <a:off x="5868144" y="2008004"/>
            <a:ext cx="1071322" cy="9889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949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7" b="11506"/>
          <a:stretch/>
        </p:blipFill>
        <p:spPr>
          <a:xfrm>
            <a:off x="508000" y="1124744"/>
            <a:ext cx="8128000" cy="5003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519653"/>
            <a:ext cx="5229317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2800" dirty="0" smtClean="0"/>
              <a:t>Montage Connecteur ZEBRA® FG-S</a:t>
            </a:r>
            <a:endParaRPr lang="fr-FR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697868"/>
            <a:ext cx="671274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smtClean="0"/>
              <a:t>Pads</a:t>
            </a:r>
            <a:endParaRPr lang="fr-FR" sz="2000" dirty="0"/>
          </a:p>
        </p:txBody>
      </p:sp>
      <p:cxnSp>
        <p:nvCxnSpPr>
          <p:cNvPr id="5" name="Straight Arrow Connector 4"/>
          <p:cNvCxnSpPr>
            <a:stCxn id="4" idx="3"/>
          </p:cNvCxnSpPr>
          <p:nvPr/>
        </p:nvCxnSpPr>
        <p:spPr>
          <a:xfrm flipV="1">
            <a:off x="994802" y="2348880"/>
            <a:ext cx="1056918" cy="154904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994802" y="3897923"/>
            <a:ext cx="912902" cy="183533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16706" y="3436506"/>
            <a:ext cx="1879682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2000" dirty="0" smtClean="0"/>
              <a:t>GND </a:t>
            </a:r>
            <a:r>
              <a:rPr lang="fr-CH" sz="2000" dirty="0" err="1" smtClean="0"/>
              <a:t>connectors</a:t>
            </a:r>
            <a:endParaRPr lang="fr-FR" sz="2000" dirty="0"/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 flipV="1">
            <a:off x="3203848" y="1700808"/>
            <a:ext cx="3212858" cy="193575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>
            <a:off x="4932040" y="3636561"/>
            <a:ext cx="1484666" cy="6565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810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646464"/>
      </a:dk1>
      <a:lt1>
        <a:sysClr val="window" lastClr="F5F5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55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 Degrange</dc:creator>
  <cp:lastModifiedBy>Givi</cp:lastModifiedBy>
  <cp:revision>11</cp:revision>
  <dcterms:created xsi:type="dcterms:W3CDTF">2013-03-08T12:37:07Z</dcterms:created>
  <dcterms:modified xsi:type="dcterms:W3CDTF">2013-04-19T07:19:21Z</dcterms:modified>
</cp:coreProperties>
</file>