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4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7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75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5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3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0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5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7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8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0DDAE-70FA-4707-BB91-676A51C34D4D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7C1B6-FD88-4EF8-A572-39E2528E2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Discussion Subjects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Good progress in predictions of expected exposures and control </a:t>
            </a:r>
            <a:r>
              <a:rPr lang="en-US" sz="2000" dirty="0"/>
              <a:t>of </a:t>
            </a:r>
            <a:r>
              <a:rPr lang="en-US" sz="2000" dirty="0" smtClean="0"/>
              <a:t>exposures</a:t>
            </a:r>
          </a:p>
          <a:p>
            <a:r>
              <a:rPr lang="en-US" sz="2000" dirty="0" smtClean="0"/>
              <a:t>No </a:t>
            </a:r>
            <a:r>
              <a:rPr lang="en-US" sz="2000" dirty="0"/>
              <a:t>significant evolution in CERN accelerators except LHC….”factor 10” compared to pre LS1 </a:t>
            </a:r>
            <a:r>
              <a:rPr lang="en-US" sz="2000" dirty="0" smtClean="0"/>
              <a:t>LHC</a:t>
            </a:r>
          </a:p>
          <a:p>
            <a:r>
              <a:rPr lang="en-US" sz="2000" dirty="0" smtClean="0"/>
              <a:t>Expectations within proposed operational scenario well defined up to LS3</a:t>
            </a:r>
          </a:p>
          <a:p>
            <a:r>
              <a:rPr lang="en-US" sz="2000" dirty="0" smtClean="0"/>
              <a:t>Expectations/Measurements agree well within a factor in pre LS1  </a:t>
            </a:r>
          </a:p>
          <a:p>
            <a:r>
              <a:rPr lang="en-US" sz="2000" dirty="0" smtClean="0"/>
              <a:t>No studied scenario for dismantling/recovery after major incidents or equipment failures.</a:t>
            </a:r>
          </a:p>
          <a:p>
            <a:r>
              <a:rPr lang="en-US" sz="2000" dirty="0" smtClean="0"/>
              <a:t>Existing equipment: remote diagnostics, technical solutions for very specific, repetitive tasks (ex: ISOLDE target removal)</a:t>
            </a:r>
          </a:p>
          <a:p>
            <a:r>
              <a:rPr lang="en-US" sz="2000" dirty="0" smtClean="0"/>
              <a:t>Ongoing development objectives:</a:t>
            </a:r>
            <a:br>
              <a:rPr lang="en-US" sz="2000" dirty="0" smtClean="0"/>
            </a:br>
            <a:r>
              <a:rPr lang="en-US" sz="2000" dirty="0" smtClean="0"/>
              <a:t>- reduce intervention teams in size plus reduce intervention time</a:t>
            </a:r>
            <a:br>
              <a:rPr lang="en-US" sz="2000" dirty="0" smtClean="0"/>
            </a:br>
            <a:r>
              <a:rPr lang="en-US" sz="2000" dirty="0" smtClean="0"/>
              <a:t>- construction of very specific tools, which can carry load and which lower the exposure rate of a somewhat remote human operator.</a:t>
            </a:r>
            <a:br>
              <a:rPr lang="en-US" sz="2000" dirty="0" smtClean="0"/>
            </a:br>
            <a:r>
              <a:rPr lang="en-US" sz="2000" dirty="0" smtClean="0"/>
              <a:t>- easy removal/installation interface to neighboring equipment</a:t>
            </a:r>
          </a:p>
          <a:p>
            <a:r>
              <a:rPr lang="en-US" sz="2000" dirty="0" smtClean="0"/>
              <a:t>Coordination of present and future activities ?</a:t>
            </a:r>
            <a:br>
              <a:rPr lang="en-US" sz="2000" dirty="0" smtClean="0"/>
            </a:br>
            <a:r>
              <a:rPr lang="en-US" sz="2000" dirty="0" smtClean="0"/>
              <a:t>Spanning across accelerator and physics sector?</a:t>
            </a:r>
          </a:p>
          <a:p>
            <a:r>
              <a:rPr lang="en-US" sz="2000" dirty="0" smtClean="0"/>
              <a:t>(Small) teams exist at CERN; every solution is specific and needs experts from concerned equipment teams. CERN does not have a central infrastructure, which could fully develop solutions for a new problem.</a:t>
            </a:r>
          </a:p>
          <a:p>
            <a:r>
              <a:rPr lang="en-US" sz="2000" dirty="0" smtClean="0"/>
              <a:t>Significant experience outside CERN. Potential for </a:t>
            </a:r>
            <a:r>
              <a:rPr lang="en-US" sz="2000" smtClean="0"/>
              <a:t>fruitful collaborations.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3828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Discussion Subjects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Subjects</dc:title>
  <dc:creator>Hermann</dc:creator>
  <cp:lastModifiedBy>Isabel</cp:lastModifiedBy>
  <cp:revision>4</cp:revision>
  <dcterms:created xsi:type="dcterms:W3CDTF">2013-04-29T11:56:55Z</dcterms:created>
  <dcterms:modified xsi:type="dcterms:W3CDTF">2013-05-06T12:56:54Z</dcterms:modified>
</cp:coreProperties>
</file>