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7" r:id="rId2"/>
    <p:sldId id="258" r:id="rId3"/>
    <p:sldId id="259" r:id="rId4"/>
    <p:sldId id="260" r:id="rId5"/>
    <p:sldId id="261" r:id="rId6"/>
    <p:sldId id="266" r:id="rId7"/>
    <p:sldId id="264" r:id="rId8"/>
    <p:sldId id="303" r:id="rId9"/>
    <p:sldId id="268" r:id="rId10"/>
    <p:sldId id="269" r:id="rId11"/>
    <p:sldId id="272" r:id="rId12"/>
    <p:sldId id="276" r:id="rId13"/>
    <p:sldId id="275" r:id="rId14"/>
    <p:sldId id="278" r:id="rId15"/>
    <p:sldId id="277" r:id="rId16"/>
    <p:sldId id="300" r:id="rId17"/>
    <p:sldId id="281" r:id="rId18"/>
    <p:sldId id="282" r:id="rId19"/>
    <p:sldId id="279" r:id="rId20"/>
    <p:sldId id="283" r:id="rId21"/>
    <p:sldId id="284" r:id="rId22"/>
    <p:sldId id="285" r:id="rId23"/>
    <p:sldId id="289" r:id="rId24"/>
    <p:sldId id="301" r:id="rId25"/>
    <p:sldId id="302" r:id="rId26"/>
    <p:sldId id="296" r:id="rId27"/>
    <p:sldId id="304" r:id="rId28"/>
    <p:sldId id="29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66F"/>
    <a:srgbClr val="6DD9FF"/>
    <a:srgbClr val="648F4F"/>
    <a:srgbClr val="72AF2F"/>
    <a:srgbClr val="C5FFDF"/>
    <a:srgbClr val="97FFC6"/>
    <a:srgbClr val="47FF9A"/>
    <a:srgbClr val="B686DA"/>
    <a:srgbClr val="F9A45E"/>
    <a:srgbClr val="F9C2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8567" autoAdjust="0"/>
  </p:normalViewPr>
  <p:slideViewPr>
    <p:cSldViewPr>
      <p:cViewPr>
        <p:scale>
          <a:sx n="112" d="100"/>
          <a:sy n="112" d="100"/>
        </p:scale>
        <p:origin x="-52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554BFB-F13C-3241-98EF-9F1F613DFD92}" type="doc">
      <dgm:prSet loTypeId="urn:microsoft.com/office/officeart/2005/8/layout/radial4" loCatId="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92BBC75-88E2-BF4D-8A92-74460D768155}">
      <dgm:prSet phldrT="[Text]"/>
      <dgm:spPr/>
      <dgm:t>
        <a:bodyPr/>
        <a:lstStyle/>
        <a:p>
          <a:r>
            <a:rPr lang="en-US" dirty="0" smtClean="0"/>
            <a:t>Front End Computers</a:t>
          </a:r>
          <a:endParaRPr lang="en-US" dirty="0"/>
        </a:p>
      </dgm:t>
    </dgm:pt>
    <dgm:pt modelId="{BCB5F5F6-17B8-184D-A2E0-E64309C374FC}" type="parTrans" cxnId="{F6E4175F-78ED-D84A-9F6D-3B0DB1AB6ECF}">
      <dgm:prSet/>
      <dgm:spPr/>
      <dgm:t>
        <a:bodyPr/>
        <a:lstStyle/>
        <a:p>
          <a:endParaRPr lang="en-US"/>
        </a:p>
      </dgm:t>
    </dgm:pt>
    <dgm:pt modelId="{96BD6724-9D55-D14F-8332-DB806F2ADB53}" type="sibTrans" cxnId="{F6E4175F-78ED-D84A-9F6D-3B0DB1AB6ECF}">
      <dgm:prSet/>
      <dgm:spPr/>
      <dgm:t>
        <a:bodyPr/>
        <a:lstStyle/>
        <a:p>
          <a:endParaRPr lang="en-US"/>
        </a:p>
      </dgm:t>
    </dgm:pt>
    <dgm:pt modelId="{B3C8FB9D-B426-CE49-A2E2-8C260A05138D}">
      <dgm:prSet phldrT="[Text]"/>
      <dgm:spPr/>
      <dgm:t>
        <a:bodyPr/>
        <a:lstStyle/>
        <a:p>
          <a:r>
            <a:rPr lang="en-US" dirty="0" smtClean="0"/>
            <a:t>Hardware</a:t>
          </a:r>
          <a:endParaRPr lang="en-US" dirty="0"/>
        </a:p>
      </dgm:t>
    </dgm:pt>
    <dgm:pt modelId="{A8620929-7DAD-6143-9994-01DCBFA1D0C3}" type="parTrans" cxnId="{487BA6E8-2D4C-CC45-980E-4C4DB2249668}">
      <dgm:prSet/>
      <dgm:spPr>
        <a:solidFill>
          <a:srgbClr val="F9A45E"/>
        </a:solidFill>
      </dgm:spPr>
      <dgm:t>
        <a:bodyPr/>
        <a:lstStyle/>
        <a:p>
          <a:endParaRPr lang="en-US"/>
        </a:p>
      </dgm:t>
    </dgm:pt>
    <dgm:pt modelId="{D8B2B2A5-98E8-3549-9A9F-EFCA69712786}" type="sibTrans" cxnId="{487BA6E8-2D4C-CC45-980E-4C4DB2249668}">
      <dgm:prSet/>
      <dgm:spPr/>
      <dgm:t>
        <a:bodyPr/>
        <a:lstStyle/>
        <a:p>
          <a:endParaRPr lang="en-US"/>
        </a:p>
      </dgm:t>
    </dgm:pt>
    <dgm:pt modelId="{43A33F43-843E-074C-99A3-AAF0A50B5189}">
      <dgm:prSet phldrT="[Text]"/>
      <dgm:spPr/>
      <dgm:t>
        <a:bodyPr/>
        <a:lstStyle/>
        <a:p>
          <a:r>
            <a:rPr lang="en-US" dirty="0" smtClean="0"/>
            <a:t>Software</a:t>
          </a:r>
          <a:endParaRPr lang="en-US" dirty="0"/>
        </a:p>
      </dgm:t>
    </dgm:pt>
    <dgm:pt modelId="{EDAB52F4-6BB2-234E-A40A-0B9CF15F46D0}" type="parTrans" cxnId="{EA91EA77-2114-F14C-844E-E8184DDEE2B6}">
      <dgm:prSet/>
      <dgm:spPr/>
      <dgm:t>
        <a:bodyPr/>
        <a:lstStyle/>
        <a:p>
          <a:endParaRPr lang="en-US"/>
        </a:p>
      </dgm:t>
    </dgm:pt>
    <dgm:pt modelId="{CEA0D0EA-0EED-5044-83E9-EAAE50308007}" type="sibTrans" cxnId="{EA91EA77-2114-F14C-844E-E8184DDEE2B6}">
      <dgm:prSet/>
      <dgm:spPr/>
      <dgm:t>
        <a:bodyPr/>
        <a:lstStyle/>
        <a:p>
          <a:endParaRPr lang="en-US"/>
        </a:p>
      </dgm:t>
    </dgm:pt>
    <dgm:pt modelId="{7B5B3811-BB99-5849-8866-99AFD777091C}">
      <dgm:prSet phldrT="[Text]"/>
      <dgm:spPr/>
      <dgm:t>
        <a:bodyPr/>
        <a:lstStyle/>
        <a:p>
          <a:r>
            <a:rPr lang="en-US" dirty="0" smtClean="0"/>
            <a:t>Network</a:t>
          </a:r>
          <a:endParaRPr lang="en-US" dirty="0"/>
        </a:p>
      </dgm:t>
    </dgm:pt>
    <dgm:pt modelId="{1C60B8AC-1809-0440-B8AE-FAC3B7749A98}" type="parTrans" cxnId="{EAA585A5-E23A-0643-9B39-8DC6E2C7E980}">
      <dgm:prSet/>
      <dgm:spPr/>
      <dgm:t>
        <a:bodyPr/>
        <a:lstStyle/>
        <a:p>
          <a:endParaRPr lang="en-US"/>
        </a:p>
      </dgm:t>
    </dgm:pt>
    <dgm:pt modelId="{E0022376-CFD3-984A-835C-0515C069C8F9}" type="sibTrans" cxnId="{EAA585A5-E23A-0643-9B39-8DC6E2C7E980}">
      <dgm:prSet/>
      <dgm:spPr/>
      <dgm:t>
        <a:bodyPr/>
        <a:lstStyle/>
        <a:p>
          <a:endParaRPr lang="en-US"/>
        </a:p>
      </dgm:t>
    </dgm:pt>
    <dgm:pt modelId="{F3AE46F5-8DF5-FF40-B3CB-5AB47059278D}">
      <dgm:prSet phldrT="[Text]"/>
      <dgm:spPr/>
      <dgm:t>
        <a:bodyPr/>
        <a:lstStyle/>
        <a:p>
          <a:r>
            <a:rPr lang="en-US" dirty="0" smtClean="0"/>
            <a:t>Doc</a:t>
          </a:r>
          <a:endParaRPr lang="en-US" dirty="0"/>
        </a:p>
      </dgm:t>
    </dgm:pt>
    <dgm:pt modelId="{DC382A2F-1648-5F41-B77D-2E881160F5A7}" type="parTrans" cxnId="{97EAC15A-C18D-B14E-AB0E-98ADF49999D4}">
      <dgm:prSet/>
      <dgm:spPr>
        <a:solidFill>
          <a:srgbClr val="F9A45E"/>
        </a:solidFill>
      </dgm:spPr>
      <dgm:t>
        <a:bodyPr/>
        <a:lstStyle/>
        <a:p>
          <a:endParaRPr lang="en-US"/>
        </a:p>
      </dgm:t>
    </dgm:pt>
    <dgm:pt modelId="{E42FEAF4-D16A-FC49-A72D-F3C4FB32032B}" type="sibTrans" cxnId="{97EAC15A-C18D-B14E-AB0E-98ADF49999D4}">
      <dgm:prSet/>
      <dgm:spPr/>
      <dgm:t>
        <a:bodyPr/>
        <a:lstStyle/>
        <a:p>
          <a:endParaRPr lang="en-US"/>
        </a:p>
      </dgm:t>
    </dgm:pt>
    <dgm:pt modelId="{8308C86D-4C89-AE40-B7CE-CAF96633ADC3}">
      <dgm:prSet phldrT="[Text]"/>
      <dgm:spPr/>
      <dgm:t>
        <a:bodyPr/>
        <a:lstStyle/>
        <a:p>
          <a:r>
            <a:rPr lang="en-US" dirty="0" smtClean="0"/>
            <a:t>Cabling</a:t>
          </a:r>
          <a:endParaRPr lang="en-US" dirty="0"/>
        </a:p>
      </dgm:t>
    </dgm:pt>
    <dgm:pt modelId="{19C73844-52D8-7F4C-8EB3-1566B6172C32}" type="parTrans" cxnId="{704A7A2E-98E4-8A4E-8123-DA32457371C2}">
      <dgm:prSet/>
      <dgm:spPr>
        <a:solidFill>
          <a:srgbClr val="F9A45E"/>
        </a:solidFill>
      </dgm:spPr>
      <dgm:t>
        <a:bodyPr/>
        <a:lstStyle/>
        <a:p>
          <a:endParaRPr lang="en-US"/>
        </a:p>
      </dgm:t>
    </dgm:pt>
    <dgm:pt modelId="{AED6D479-5C4C-1847-B141-C3D7E0BE1B16}" type="sibTrans" cxnId="{704A7A2E-98E4-8A4E-8123-DA32457371C2}">
      <dgm:prSet/>
      <dgm:spPr/>
      <dgm:t>
        <a:bodyPr/>
        <a:lstStyle/>
        <a:p>
          <a:endParaRPr lang="en-US"/>
        </a:p>
      </dgm:t>
    </dgm:pt>
    <dgm:pt modelId="{EA42ED58-C92A-9046-8550-A8B9B5808451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3D3747FA-F186-7848-A230-022CCC9FEB01}" type="parTrans" cxnId="{4C272EDD-BBD3-FE41-A2B9-EADBCE7450F6}">
      <dgm:prSet/>
      <dgm:spPr>
        <a:solidFill>
          <a:srgbClr val="F9A45E"/>
        </a:solidFill>
      </dgm:spPr>
      <dgm:t>
        <a:bodyPr/>
        <a:lstStyle/>
        <a:p>
          <a:endParaRPr lang="en-US"/>
        </a:p>
      </dgm:t>
    </dgm:pt>
    <dgm:pt modelId="{795A4E4C-0CA2-BA4F-8879-BBB943137FC5}" type="sibTrans" cxnId="{4C272EDD-BBD3-FE41-A2B9-EADBCE7450F6}">
      <dgm:prSet/>
      <dgm:spPr/>
      <dgm:t>
        <a:bodyPr/>
        <a:lstStyle/>
        <a:p>
          <a:endParaRPr lang="en-US"/>
        </a:p>
      </dgm:t>
    </dgm:pt>
    <dgm:pt modelId="{9CE1FE64-72A1-5D49-9678-AE536E5BCB9D}" type="pres">
      <dgm:prSet presAssocID="{D1554BFB-F13C-3241-98EF-9F1F613DFD9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F7C1AC-D8B0-9C46-9ACC-ACBFD1A1DD70}" type="pres">
      <dgm:prSet presAssocID="{B92BBC75-88E2-BF4D-8A92-74460D768155}" presName="centerShape" presStyleLbl="node0" presStyleIdx="0" presStyleCnt="1" custScaleX="85045" custScaleY="83019"/>
      <dgm:spPr/>
      <dgm:t>
        <a:bodyPr/>
        <a:lstStyle/>
        <a:p>
          <a:endParaRPr lang="en-US"/>
        </a:p>
      </dgm:t>
    </dgm:pt>
    <dgm:pt modelId="{28526818-A204-6949-ACB0-427F9E922565}" type="pres">
      <dgm:prSet presAssocID="{A8620929-7DAD-6143-9994-01DCBFA1D0C3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8C338179-5D4B-A047-83CE-3A1B10C70CFE}" type="pres">
      <dgm:prSet presAssocID="{B3C8FB9D-B426-CE49-A2E2-8C260A05138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80991C-E429-504E-83B5-388DFCC6B556}" type="pres">
      <dgm:prSet presAssocID="{EDAB52F4-6BB2-234E-A40A-0B9CF15F46D0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F51554A8-1AEB-9E45-A1A5-CCA9326A1B77}" type="pres">
      <dgm:prSet presAssocID="{43A33F43-843E-074C-99A3-AAF0A50B518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DE50C-CD76-6047-B135-9C04CD4F6C77}" type="pres">
      <dgm:prSet presAssocID="{1C60B8AC-1809-0440-B8AE-FAC3B7749A98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4496C812-C80C-6441-8EE3-1AF1FCE246AB}" type="pres">
      <dgm:prSet presAssocID="{7B5B3811-BB99-5849-8866-99AFD777091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675C13-C461-2547-A3EE-701CCD8A7FA5}" type="pres">
      <dgm:prSet presAssocID="{DC382A2F-1648-5F41-B77D-2E881160F5A7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AA45E9B5-CE99-1E4B-B3FD-E19A724FCDC8}" type="pres">
      <dgm:prSet presAssocID="{F3AE46F5-8DF5-FF40-B3CB-5AB47059278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2E802D-B805-F943-96FD-ED8C9AA568ED}" type="pres">
      <dgm:prSet presAssocID="{19C73844-52D8-7F4C-8EB3-1566B6172C32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93DA5B56-DFEF-E748-A718-291A0EB5DD14}" type="pres">
      <dgm:prSet presAssocID="{8308C86D-4C89-AE40-B7CE-CAF96633ADC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A17D5B-EE30-D34F-AB2C-314187D0F1A7}" type="pres">
      <dgm:prSet presAssocID="{3D3747FA-F186-7848-A230-022CCC9FEB01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1DE858E9-53B3-AC4D-80AE-D9A236875E3C}" type="pres">
      <dgm:prSet presAssocID="{EA42ED58-C92A-9046-8550-A8B9B580845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668AE0-FA3F-5748-A73D-DF5571F86FFF}" type="presOf" srcId="{8308C86D-4C89-AE40-B7CE-CAF96633ADC3}" destId="{93DA5B56-DFEF-E748-A718-291A0EB5DD14}" srcOrd="0" destOrd="0" presId="urn:microsoft.com/office/officeart/2005/8/layout/radial4"/>
    <dgm:cxn modelId="{FE5003AB-5401-214A-B992-95B82F3D8C56}" type="presOf" srcId="{EA42ED58-C92A-9046-8550-A8B9B5808451}" destId="{1DE858E9-53B3-AC4D-80AE-D9A236875E3C}" srcOrd="0" destOrd="0" presId="urn:microsoft.com/office/officeart/2005/8/layout/radial4"/>
    <dgm:cxn modelId="{2205294E-E14C-3841-97F3-8965D91A3B8B}" type="presOf" srcId="{B92BBC75-88E2-BF4D-8A92-74460D768155}" destId="{A8F7C1AC-D8B0-9C46-9ACC-ACBFD1A1DD70}" srcOrd="0" destOrd="0" presId="urn:microsoft.com/office/officeart/2005/8/layout/radial4"/>
    <dgm:cxn modelId="{64EC5F5C-9376-B248-A3C0-C4C61EF23D96}" type="presOf" srcId="{43A33F43-843E-074C-99A3-AAF0A50B5189}" destId="{F51554A8-1AEB-9E45-A1A5-CCA9326A1B77}" srcOrd="0" destOrd="0" presId="urn:microsoft.com/office/officeart/2005/8/layout/radial4"/>
    <dgm:cxn modelId="{4AB9149A-77E7-6F48-90FD-CC48039A83DA}" type="presOf" srcId="{D1554BFB-F13C-3241-98EF-9F1F613DFD92}" destId="{9CE1FE64-72A1-5D49-9678-AE536E5BCB9D}" srcOrd="0" destOrd="0" presId="urn:microsoft.com/office/officeart/2005/8/layout/radial4"/>
    <dgm:cxn modelId="{958AF3B9-F903-3E45-A2F8-A87600A4DB6B}" type="presOf" srcId="{F3AE46F5-8DF5-FF40-B3CB-5AB47059278D}" destId="{AA45E9B5-CE99-1E4B-B3FD-E19A724FCDC8}" srcOrd="0" destOrd="0" presId="urn:microsoft.com/office/officeart/2005/8/layout/radial4"/>
    <dgm:cxn modelId="{99DCBDD4-A1E0-5544-B555-B16DC010F617}" type="presOf" srcId="{3D3747FA-F186-7848-A230-022CCC9FEB01}" destId="{BCA17D5B-EE30-D34F-AB2C-314187D0F1A7}" srcOrd="0" destOrd="0" presId="urn:microsoft.com/office/officeart/2005/8/layout/radial4"/>
    <dgm:cxn modelId="{AB1003F3-7847-5444-A089-07E69DB8ED31}" type="presOf" srcId="{19C73844-52D8-7F4C-8EB3-1566B6172C32}" destId="{F22E802D-B805-F943-96FD-ED8C9AA568ED}" srcOrd="0" destOrd="0" presId="urn:microsoft.com/office/officeart/2005/8/layout/radial4"/>
    <dgm:cxn modelId="{C8A9D216-4E86-8D4D-8F47-253C8A9496BB}" type="presOf" srcId="{1C60B8AC-1809-0440-B8AE-FAC3B7749A98}" destId="{CADDE50C-CD76-6047-B135-9C04CD4F6C77}" srcOrd="0" destOrd="0" presId="urn:microsoft.com/office/officeart/2005/8/layout/radial4"/>
    <dgm:cxn modelId="{C5A79360-CE1A-714F-B200-FABE48F21969}" type="presOf" srcId="{EDAB52F4-6BB2-234E-A40A-0B9CF15F46D0}" destId="{9780991C-E429-504E-83B5-388DFCC6B556}" srcOrd="0" destOrd="0" presId="urn:microsoft.com/office/officeart/2005/8/layout/radial4"/>
    <dgm:cxn modelId="{704A7A2E-98E4-8A4E-8123-DA32457371C2}" srcId="{B92BBC75-88E2-BF4D-8A92-74460D768155}" destId="{8308C86D-4C89-AE40-B7CE-CAF96633ADC3}" srcOrd="4" destOrd="0" parTransId="{19C73844-52D8-7F4C-8EB3-1566B6172C32}" sibTransId="{AED6D479-5C4C-1847-B141-C3D7E0BE1B16}"/>
    <dgm:cxn modelId="{6E24D698-ED57-2641-A328-B0B862C5333D}" type="presOf" srcId="{7B5B3811-BB99-5849-8866-99AFD777091C}" destId="{4496C812-C80C-6441-8EE3-1AF1FCE246AB}" srcOrd="0" destOrd="0" presId="urn:microsoft.com/office/officeart/2005/8/layout/radial4"/>
    <dgm:cxn modelId="{EAA585A5-E23A-0643-9B39-8DC6E2C7E980}" srcId="{B92BBC75-88E2-BF4D-8A92-74460D768155}" destId="{7B5B3811-BB99-5849-8866-99AFD777091C}" srcOrd="2" destOrd="0" parTransId="{1C60B8AC-1809-0440-B8AE-FAC3B7749A98}" sibTransId="{E0022376-CFD3-984A-835C-0515C069C8F9}"/>
    <dgm:cxn modelId="{4C272EDD-BBD3-FE41-A2B9-EADBCE7450F6}" srcId="{B92BBC75-88E2-BF4D-8A92-74460D768155}" destId="{EA42ED58-C92A-9046-8550-A8B9B5808451}" srcOrd="5" destOrd="0" parTransId="{3D3747FA-F186-7848-A230-022CCC9FEB01}" sibTransId="{795A4E4C-0CA2-BA4F-8879-BBB943137FC5}"/>
    <dgm:cxn modelId="{6D40CAB6-BB17-2149-8557-16336C0A3502}" type="presOf" srcId="{A8620929-7DAD-6143-9994-01DCBFA1D0C3}" destId="{28526818-A204-6949-ACB0-427F9E922565}" srcOrd="0" destOrd="0" presId="urn:microsoft.com/office/officeart/2005/8/layout/radial4"/>
    <dgm:cxn modelId="{F6E4175F-78ED-D84A-9F6D-3B0DB1AB6ECF}" srcId="{D1554BFB-F13C-3241-98EF-9F1F613DFD92}" destId="{B92BBC75-88E2-BF4D-8A92-74460D768155}" srcOrd="0" destOrd="0" parTransId="{BCB5F5F6-17B8-184D-A2E0-E64309C374FC}" sibTransId="{96BD6724-9D55-D14F-8332-DB806F2ADB53}"/>
    <dgm:cxn modelId="{487BA6E8-2D4C-CC45-980E-4C4DB2249668}" srcId="{B92BBC75-88E2-BF4D-8A92-74460D768155}" destId="{B3C8FB9D-B426-CE49-A2E2-8C260A05138D}" srcOrd="0" destOrd="0" parTransId="{A8620929-7DAD-6143-9994-01DCBFA1D0C3}" sibTransId="{D8B2B2A5-98E8-3549-9A9F-EFCA69712786}"/>
    <dgm:cxn modelId="{97EAC15A-C18D-B14E-AB0E-98ADF49999D4}" srcId="{B92BBC75-88E2-BF4D-8A92-74460D768155}" destId="{F3AE46F5-8DF5-FF40-B3CB-5AB47059278D}" srcOrd="3" destOrd="0" parTransId="{DC382A2F-1648-5F41-B77D-2E881160F5A7}" sibTransId="{E42FEAF4-D16A-FC49-A72D-F3C4FB32032B}"/>
    <dgm:cxn modelId="{EA91EA77-2114-F14C-844E-E8184DDEE2B6}" srcId="{B92BBC75-88E2-BF4D-8A92-74460D768155}" destId="{43A33F43-843E-074C-99A3-AAF0A50B5189}" srcOrd="1" destOrd="0" parTransId="{EDAB52F4-6BB2-234E-A40A-0B9CF15F46D0}" sibTransId="{CEA0D0EA-0EED-5044-83E9-EAAE50308007}"/>
    <dgm:cxn modelId="{A4966AE8-7320-E647-BAC3-2C57B6C02EC5}" type="presOf" srcId="{B3C8FB9D-B426-CE49-A2E2-8C260A05138D}" destId="{8C338179-5D4B-A047-83CE-3A1B10C70CFE}" srcOrd="0" destOrd="0" presId="urn:microsoft.com/office/officeart/2005/8/layout/radial4"/>
    <dgm:cxn modelId="{5F545F5F-B842-1B47-92EB-AE40F1AF0C97}" type="presOf" srcId="{DC382A2F-1648-5F41-B77D-2E881160F5A7}" destId="{F1675C13-C461-2547-A3EE-701CCD8A7FA5}" srcOrd="0" destOrd="0" presId="urn:microsoft.com/office/officeart/2005/8/layout/radial4"/>
    <dgm:cxn modelId="{20BF561C-08AD-C945-A788-9FB51353BE79}" type="presParOf" srcId="{9CE1FE64-72A1-5D49-9678-AE536E5BCB9D}" destId="{A8F7C1AC-D8B0-9C46-9ACC-ACBFD1A1DD70}" srcOrd="0" destOrd="0" presId="urn:microsoft.com/office/officeart/2005/8/layout/radial4"/>
    <dgm:cxn modelId="{932E4E75-C292-FD48-8CDC-61215B7F1DAA}" type="presParOf" srcId="{9CE1FE64-72A1-5D49-9678-AE536E5BCB9D}" destId="{28526818-A204-6949-ACB0-427F9E922565}" srcOrd="1" destOrd="0" presId="urn:microsoft.com/office/officeart/2005/8/layout/radial4"/>
    <dgm:cxn modelId="{DE9E491E-D160-324F-B5F1-AEFD2ACCCEA8}" type="presParOf" srcId="{9CE1FE64-72A1-5D49-9678-AE536E5BCB9D}" destId="{8C338179-5D4B-A047-83CE-3A1B10C70CFE}" srcOrd="2" destOrd="0" presId="urn:microsoft.com/office/officeart/2005/8/layout/radial4"/>
    <dgm:cxn modelId="{CBA661F0-C216-D141-B634-B5283F21AFD9}" type="presParOf" srcId="{9CE1FE64-72A1-5D49-9678-AE536E5BCB9D}" destId="{9780991C-E429-504E-83B5-388DFCC6B556}" srcOrd="3" destOrd="0" presId="urn:microsoft.com/office/officeart/2005/8/layout/radial4"/>
    <dgm:cxn modelId="{191E1732-A92E-B14E-A54D-E0E1B2CC240B}" type="presParOf" srcId="{9CE1FE64-72A1-5D49-9678-AE536E5BCB9D}" destId="{F51554A8-1AEB-9E45-A1A5-CCA9326A1B77}" srcOrd="4" destOrd="0" presId="urn:microsoft.com/office/officeart/2005/8/layout/radial4"/>
    <dgm:cxn modelId="{37787A75-301D-344E-922E-998DC07F781A}" type="presParOf" srcId="{9CE1FE64-72A1-5D49-9678-AE536E5BCB9D}" destId="{CADDE50C-CD76-6047-B135-9C04CD4F6C77}" srcOrd="5" destOrd="0" presId="urn:microsoft.com/office/officeart/2005/8/layout/radial4"/>
    <dgm:cxn modelId="{7A800A13-D738-A84E-8F6C-8C70FD14950C}" type="presParOf" srcId="{9CE1FE64-72A1-5D49-9678-AE536E5BCB9D}" destId="{4496C812-C80C-6441-8EE3-1AF1FCE246AB}" srcOrd="6" destOrd="0" presId="urn:microsoft.com/office/officeart/2005/8/layout/radial4"/>
    <dgm:cxn modelId="{F7B746E0-DC2F-7741-820F-A22DB9BBA3DE}" type="presParOf" srcId="{9CE1FE64-72A1-5D49-9678-AE536E5BCB9D}" destId="{F1675C13-C461-2547-A3EE-701CCD8A7FA5}" srcOrd="7" destOrd="0" presId="urn:microsoft.com/office/officeart/2005/8/layout/radial4"/>
    <dgm:cxn modelId="{D19247D4-F3A0-B64E-A8F8-072B58E820E0}" type="presParOf" srcId="{9CE1FE64-72A1-5D49-9678-AE536E5BCB9D}" destId="{AA45E9B5-CE99-1E4B-B3FD-E19A724FCDC8}" srcOrd="8" destOrd="0" presId="urn:microsoft.com/office/officeart/2005/8/layout/radial4"/>
    <dgm:cxn modelId="{D7EC0954-64A9-574A-A2F6-6A37DEDE398F}" type="presParOf" srcId="{9CE1FE64-72A1-5D49-9678-AE536E5BCB9D}" destId="{F22E802D-B805-F943-96FD-ED8C9AA568ED}" srcOrd="9" destOrd="0" presId="urn:microsoft.com/office/officeart/2005/8/layout/radial4"/>
    <dgm:cxn modelId="{1196D1B5-57AC-D749-A376-2C281DC2B789}" type="presParOf" srcId="{9CE1FE64-72A1-5D49-9678-AE536E5BCB9D}" destId="{93DA5B56-DFEF-E748-A718-291A0EB5DD14}" srcOrd="10" destOrd="0" presId="urn:microsoft.com/office/officeart/2005/8/layout/radial4"/>
    <dgm:cxn modelId="{C96C3858-0C94-B54A-812F-0CD036177F3C}" type="presParOf" srcId="{9CE1FE64-72A1-5D49-9678-AE536E5BCB9D}" destId="{BCA17D5B-EE30-D34F-AB2C-314187D0F1A7}" srcOrd="11" destOrd="0" presId="urn:microsoft.com/office/officeart/2005/8/layout/radial4"/>
    <dgm:cxn modelId="{CD719B97-DA8E-E44C-B288-D9A5045C8AEF}" type="presParOf" srcId="{9CE1FE64-72A1-5D49-9678-AE536E5BCB9D}" destId="{1DE858E9-53B3-AC4D-80AE-D9A236875E3C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4C0C4F-14D9-4E63-8836-212FAE542184}" type="doc">
      <dgm:prSet loTypeId="urn:microsoft.com/office/officeart/2005/8/layout/cycle3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D2DB89D-B276-45D9-89CC-3418C68C3522}">
      <dgm:prSet phldrT="[Text]" custT="1"/>
      <dgm:spPr/>
      <dgm:t>
        <a:bodyPr/>
        <a:lstStyle/>
        <a:p>
          <a:r>
            <a:rPr lang="en-US" sz="1200" b="1" dirty="0" smtClean="0">
              <a:latin typeface="Calibri" pitchFamily="34" charset="0"/>
            </a:rPr>
            <a:t>Design	</a:t>
          </a:r>
          <a:endParaRPr lang="en-US" sz="1200" b="1" dirty="0">
            <a:latin typeface="Calibri" pitchFamily="34" charset="0"/>
          </a:endParaRPr>
        </a:p>
      </dgm:t>
    </dgm:pt>
    <dgm:pt modelId="{1ED306BC-15AA-4AC4-9744-D433936C0530}" type="parTrans" cxnId="{8E0D07B6-BC26-4E62-8B92-769B2CFD56AF}">
      <dgm:prSet/>
      <dgm:spPr/>
      <dgm:t>
        <a:bodyPr/>
        <a:lstStyle/>
        <a:p>
          <a:endParaRPr lang="en-US" sz="1200"/>
        </a:p>
      </dgm:t>
    </dgm:pt>
    <dgm:pt modelId="{EEA174C0-5CF0-4131-A653-0C1CF2E3651E}" type="sibTrans" cxnId="{8E0D07B6-BC26-4E62-8B92-769B2CFD56AF}">
      <dgm:prSet/>
      <dgm:spPr/>
      <dgm:t>
        <a:bodyPr/>
        <a:lstStyle/>
        <a:p>
          <a:endParaRPr lang="en-US" sz="1200" dirty="0"/>
        </a:p>
      </dgm:t>
    </dgm:pt>
    <dgm:pt modelId="{F39703AC-D97E-4D94-AD2F-779F2C3B915F}">
      <dgm:prSet phldrT="[Text]" custT="1"/>
      <dgm:spPr/>
      <dgm:t>
        <a:bodyPr/>
        <a:lstStyle/>
        <a:p>
          <a:r>
            <a:rPr lang="en-US" sz="1200" b="1" dirty="0" smtClean="0">
              <a:latin typeface="Calibri" pitchFamily="34" charset="0"/>
            </a:rPr>
            <a:t>Manufacturing</a:t>
          </a:r>
          <a:endParaRPr lang="en-US" sz="1200" b="1" dirty="0">
            <a:latin typeface="Calibri" pitchFamily="34" charset="0"/>
          </a:endParaRPr>
        </a:p>
      </dgm:t>
    </dgm:pt>
    <dgm:pt modelId="{9A901E6F-D13D-408C-B06C-11206E1D652A}" type="parTrans" cxnId="{69C6DBF0-FAF2-4B94-9066-EF07D963A472}">
      <dgm:prSet/>
      <dgm:spPr/>
      <dgm:t>
        <a:bodyPr/>
        <a:lstStyle/>
        <a:p>
          <a:endParaRPr lang="en-US" sz="1200"/>
        </a:p>
      </dgm:t>
    </dgm:pt>
    <dgm:pt modelId="{F6C6CF9C-A54C-43B3-B5C6-A2BD1548B49B}" type="sibTrans" cxnId="{69C6DBF0-FAF2-4B94-9066-EF07D963A472}">
      <dgm:prSet/>
      <dgm:spPr/>
      <dgm:t>
        <a:bodyPr/>
        <a:lstStyle/>
        <a:p>
          <a:endParaRPr lang="en-US" sz="1200"/>
        </a:p>
      </dgm:t>
    </dgm:pt>
    <dgm:pt modelId="{14E68F44-41BE-4D92-B689-602A090FBF15}">
      <dgm:prSet phldrT="[Text]" custT="1"/>
      <dgm:spPr/>
      <dgm:t>
        <a:bodyPr/>
        <a:lstStyle/>
        <a:p>
          <a:r>
            <a:rPr lang="en-US" sz="1200" b="1" dirty="0" smtClean="0">
              <a:latin typeface="Calibri" pitchFamily="34" charset="0"/>
            </a:rPr>
            <a:t>Installation</a:t>
          </a:r>
          <a:endParaRPr lang="en-US" sz="1200" b="1" dirty="0">
            <a:latin typeface="Calibri" pitchFamily="34" charset="0"/>
          </a:endParaRPr>
        </a:p>
      </dgm:t>
    </dgm:pt>
    <dgm:pt modelId="{C09E84FD-0588-4C6C-A32B-D407865820A1}" type="parTrans" cxnId="{AC9AFA16-FB1F-4A43-ACFF-FA748D8EC8C5}">
      <dgm:prSet/>
      <dgm:spPr/>
      <dgm:t>
        <a:bodyPr/>
        <a:lstStyle/>
        <a:p>
          <a:endParaRPr lang="en-US" sz="1200"/>
        </a:p>
      </dgm:t>
    </dgm:pt>
    <dgm:pt modelId="{F81EAA6A-DBB1-4311-984F-7EB24002E77F}" type="sibTrans" cxnId="{AC9AFA16-FB1F-4A43-ACFF-FA748D8EC8C5}">
      <dgm:prSet/>
      <dgm:spPr/>
      <dgm:t>
        <a:bodyPr/>
        <a:lstStyle/>
        <a:p>
          <a:endParaRPr lang="en-US" sz="1200"/>
        </a:p>
      </dgm:t>
    </dgm:pt>
    <dgm:pt modelId="{DC997FDB-264B-4D8B-8096-3E0A59AFA641}">
      <dgm:prSet phldrT="[Text]" custT="1"/>
      <dgm:spPr/>
      <dgm:t>
        <a:bodyPr/>
        <a:lstStyle/>
        <a:p>
          <a:r>
            <a:rPr lang="en-US" sz="1200" b="1" dirty="0" smtClean="0">
              <a:latin typeface="Calibri" pitchFamily="34" charset="0"/>
            </a:rPr>
            <a:t>Maintenance</a:t>
          </a:r>
          <a:endParaRPr lang="en-US" sz="1200" b="1" dirty="0">
            <a:latin typeface="Calibri" pitchFamily="34" charset="0"/>
          </a:endParaRPr>
        </a:p>
      </dgm:t>
    </dgm:pt>
    <dgm:pt modelId="{92428893-9B90-4B60-993A-3D87B3FB9BBB}" type="parTrans" cxnId="{CBD79058-116E-49A2-AD11-E1092FD3A5B4}">
      <dgm:prSet/>
      <dgm:spPr/>
      <dgm:t>
        <a:bodyPr/>
        <a:lstStyle/>
        <a:p>
          <a:endParaRPr lang="en-US" sz="1200"/>
        </a:p>
      </dgm:t>
    </dgm:pt>
    <dgm:pt modelId="{C441C08B-C568-4D69-98D8-9E2BDCBC3110}" type="sibTrans" cxnId="{CBD79058-116E-49A2-AD11-E1092FD3A5B4}">
      <dgm:prSet/>
      <dgm:spPr/>
      <dgm:t>
        <a:bodyPr/>
        <a:lstStyle/>
        <a:p>
          <a:endParaRPr lang="en-US" sz="1200"/>
        </a:p>
      </dgm:t>
    </dgm:pt>
    <dgm:pt modelId="{8A41DAD1-B693-40DD-B27B-9252B3410BA5}">
      <dgm:prSet phldrT="[Text]" custT="1"/>
      <dgm:spPr/>
      <dgm:t>
        <a:bodyPr/>
        <a:lstStyle/>
        <a:p>
          <a:r>
            <a:rPr lang="en-US" sz="1200" b="1" dirty="0" smtClean="0">
              <a:latin typeface="Calibri" pitchFamily="34" charset="0"/>
            </a:rPr>
            <a:t>Dismantling</a:t>
          </a:r>
          <a:endParaRPr lang="en-US" sz="1200" b="1" dirty="0">
            <a:latin typeface="Calibri" pitchFamily="34" charset="0"/>
          </a:endParaRPr>
        </a:p>
      </dgm:t>
    </dgm:pt>
    <dgm:pt modelId="{DD6063DB-B13E-453E-B0B7-712677648494}" type="parTrans" cxnId="{9850C79E-3C3C-48F6-ABFE-62909B3613DE}">
      <dgm:prSet/>
      <dgm:spPr/>
      <dgm:t>
        <a:bodyPr/>
        <a:lstStyle/>
        <a:p>
          <a:endParaRPr lang="en-US" sz="1200"/>
        </a:p>
      </dgm:t>
    </dgm:pt>
    <dgm:pt modelId="{D3143DF8-750A-4587-8A2F-D84DB4A7A126}" type="sibTrans" cxnId="{9850C79E-3C3C-48F6-ABFE-62909B3613DE}">
      <dgm:prSet/>
      <dgm:spPr/>
      <dgm:t>
        <a:bodyPr/>
        <a:lstStyle/>
        <a:p>
          <a:endParaRPr lang="en-US" sz="1200"/>
        </a:p>
      </dgm:t>
    </dgm:pt>
    <dgm:pt modelId="{1D02F48E-9277-4E5B-84A5-295F533DFB68}">
      <dgm:prSet phldrT="[Text]" custT="1"/>
      <dgm:spPr/>
      <dgm:t>
        <a:bodyPr/>
        <a:lstStyle/>
        <a:p>
          <a:r>
            <a:rPr lang="en-US" sz="1200" b="1" dirty="0" smtClean="0">
              <a:latin typeface="Calibri" pitchFamily="34" charset="0"/>
            </a:rPr>
            <a:t>Commissioning</a:t>
          </a:r>
          <a:endParaRPr lang="en-US" sz="1200" b="1" dirty="0">
            <a:latin typeface="Calibri" pitchFamily="34" charset="0"/>
          </a:endParaRPr>
        </a:p>
      </dgm:t>
    </dgm:pt>
    <dgm:pt modelId="{8BCA7212-6C55-4674-92B9-40BC20ABF135}" type="parTrans" cxnId="{8947E905-5989-4F64-A8E9-94B28EF0B362}">
      <dgm:prSet/>
      <dgm:spPr/>
      <dgm:t>
        <a:bodyPr/>
        <a:lstStyle/>
        <a:p>
          <a:endParaRPr lang="en-US" sz="1200"/>
        </a:p>
      </dgm:t>
    </dgm:pt>
    <dgm:pt modelId="{801382DE-ACE4-40BA-9BE8-786A1F0D92E1}" type="sibTrans" cxnId="{8947E905-5989-4F64-A8E9-94B28EF0B362}">
      <dgm:prSet/>
      <dgm:spPr/>
      <dgm:t>
        <a:bodyPr/>
        <a:lstStyle/>
        <a:p>
          <a:endParaRPr lang="en-US" sz="1200"/>
        </a:p>
      </dgm:t>
    </dgm:pt>
    <dgm:pt modelId="{AA0509AD-D0B3-4614-9922-E2B8B5531DAD}" type="pres">
      <dgm:prSet presAssocID="{4E4C0C4F-14D9-4E63-8836-212FAE54218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B898FC-6A51-445A-8806-77A3F8C76417}" type="pres">
      <dgm:prSet presAssocID="{4E4C0C4F-14D9-4E63-8836-212FAE542184}" presName="cycle" presStyleCnt="0"/>
      <dgm:spPr/>
      <dgm:t>
        <a:bodyPr/>
        <a:lstStyle/>
        <a:p>
          <a:endParaRPr lang="en-US"/>
        </a:p>
      </dgm:t>
    </dgm:pt>
    <dgm:pt modelId="{7262ACD6-2346-488F-999A-5B811038EC1C}" type="pres">
      <dgm:prSet presAssocID="{7D2DB89D-B276-45D9-89CC-3418C68C3522}" presName="nodeFirstNode" presStyleLbl="node1" presStyleIdx="0" presStyleCnt="6" custScaleX="128366" custScaleY="87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6059B3-CB80-4F44-A211-5460F5714446}" type="pres">
      <dgm:prSet presAssocID="{EEA174C0-5CF0-4131-A653-0C1CF2E3651E}" presName="sibTransFirstNode" presStyleLbl="bgShp" presStyleIdx="0" presStyleCnt="1" custScaleX="135131"/>
      <dgm:spPr/>
      <dgm:t>
        <a:bodyPr/>
        <a:lstStyle/>
        <a:p>
          <a:endParaRPr lang="en-US"/>
        </a:p>
      </dgm:t>
    </dgm:pt>
    <dgm:pt modelId="{81A24FEE-6584-4C8C-918E-61E753BC65C5}" type="pres">
      <dgm:prSet presAssocID="{F39703AC-D97E-4D94-AD2F-779F2C3B915F}" presName="nodeFollowingNodes" presStyleLbl="node1" presStyleIdx="1" presStyleCnt="6" custScaleX="128366" custScaleY="87091" custRadScaleRad="107911" custRadScaleInc="91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80D206-06DB-42CA-A96C-51FCECBB8551}" type="pres">
      <dgm:prSet presAssocID="{14E68F44-41BE-4D92-B689-602A090FBF15}" presName="nodeFollowingNodes" presStyleLbl="node1" presStyleIdx="2" presStyleCnt="6" custScaleX="128366" custScaleY="87091" custRadScaleRad="106083" custRadScaleInc="-134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0F1FD-46DC-43E2-AC52-C46B30FF0EA2}" type="pres">
      <dgm:prSet presAssocID="{1D02F48E-9277-4E5B-84A5-295F533DFB68}" presName="nodeFollowingNodes" presStyleLbl="node1" presStyleIdx="3" presStyleCnt="6" custScaleX="128366" custScaleY="87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518A73-7027-45BF-A0F2-DFF56D4F3AFB}" type="pres">
      <dgm:prSet presAssocID="{DC997FDB-264B-4D8B-8096-3E0A59AFA641}" presName="nodeFollowingNodes" presStyleLbl="node1" presStyleIdx="4" presStyleCnt="6" custScaleX="128366" custScaleY="87091" custRadScaleRad="106083" custRadScaleInc="134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A2CDA3-4C1D-4BAC-AEA2-A128E6400623}" type="pres">
      <dgm:prSet presAssocID="{8A41DAD1-B693-40DD-B27B-9252B3410BA5}" presName="nodeFollowingNodes" presStyleLbl="node1" presStyleIdx="5" presStyleCnt="6" custScaleX="128366" custScaleY="87091" custRadScaleRad="107878" custRadScaleInc="-92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D89BF7-44BC-4C70-989F-2D0DC0E4A85C}" type="presOf" srcId="{8A41DAD1-B693-40DD-B27B-9252B3410BA5}" destId="{3AA2CDA3-4C1D-4BAC-AEA2-A128E6400623}" srcOrd="0" destOrd="0" presId="urn:microsoft.com/office/officeart/2005/8/layout/cycle3"/>
    <dgm:cxn modelId="{B4136ED9-ECEE-4D79-A608-91B642B52EFF}" type="presOf" srcId="{F39703AC-D97E-4D94-AD2F-779F2C3B915F}" destId="{81A24FEE-6584-4C8C-918E-61E753BC65C5}" srcOrd="0" destOrd="0" presId="urn:microsoft.com/office/officeart/2005/8/layout/cycle3"/>
    <dgm:cxn modelId="{AC9AFA16-FB1F-4A43-ACFF-FA748D8EC8C5}" srcId="{4E4C0C4F-14D9-4E63-8836-212FAE542184}" destId="{14E68F44-41BE-4D92-B689-602A090FBF15}" srcOrd="2" destOrd="0" parTransId="{C09E84FD-0588-4C6C-A32B-D407865820A1}" sibTransId="{F81EAA6A-DBB1-4311-984F-7EB24002E77F}"/>
    <dgm:cxn modelId="{69C6DBF0-FAF2-4B94-9066-EF07D963A472}" srcId="{4E4C0C4F-14D9-4E63-8836-212FAE542184}" destId="{F39703AC-D97E-4D94-AD2F-779F2C3B915F}" srcOrd="1" destOrd="0" parTransId="{9A901E6F-D13D-408C-B06C-11206E1D652A}" sibTransId="{F6C6CF9C-A54C-43B3-B5C6-A2BD1548B49B}"/>
    <dgm:cxn modelId="{ED5C0B69-0068-4130-8028-CA67928DC7CE}" type="presOf" srcId="{4E4C0C4F-14D9-4E63-8836-212FAE542184}" destId="{AA0509AD-D0B3-4614-9922-E2B8B5531DAD}" srcOrd="0" destOrd="0" presId="urn:microsoft.com/office/officeart/2005/8/layout/cycle3"/>
    <dgm:cxn modelId="{DBFF1898-5947-492B-B6CD-151B26421744}" type="presOf" srcId="{14E68F44-41BE-4D92-B689-602A090FBF15}" destId="{DE80D206-06DB-42CA-A96C-51FCECBB8551}" srcOrd="0" destOrd="0" presId="urn:microsoft.com/office/officeart/2005/8/layout/cycle3"/>
    <dgm:cxn modelId="{8947E905-5989-4F64-A8E9-94B28EF0B362}" srcId="{4E4C0C4F-14D9-4E63-8836-212FAE542184}" destId="{1D02F48E-9277-4E5B-84A5-295F533DFB68}" srcOrd="3" destOrd="0" parTransId="{8BCA7212-6C55-4674-92B9-40BC20ABF135}" sibTransId="{801382DE-ACE4-40BA-9BE8-786A1F0D92E1}"/>
    <dgm:cxn modelId="{6155A3B4-DBCE-429D-923F-814D7BFB231B}" type="presOf" srcId="{7D2DB89D-B276-45D9-89CC-3418C68C3522}" destId="{7262ACD6-2346-488F-999A-5B811038EC1C}" srcOrd="0" destOrd="0" presId="urn:microsoft.com/office/officeart/2005/8/layout/cycle3"/>
    <dgm:cxn modelId="{E8535D8C-C02F-4449-B5C1-D8E1CE7B0B55}" type="presOf" srcId="{1D02F48E-9277-4E5B-84A5-295F533DFB68}" destId="{8AC0F1FD-46DC-43E2-AC52-C46B30FF0EA2}" srcOrd="0" destOrd="0" presId="urn:microsoft.com/office/officeart/2005/8/layout/cycle3"/>
    <dgm:cxn modelId="{CBD79058-116E-49A2-AD11-E1092FD3A5B4}" srcId="{4E4C0C4F-14D9-4E63-8836-212FAE542184}" destId="{DC997FDB-264B-4D8B-8096-3E0A59AFA641}" srcOrd="4" destOrd="0" parTransId="{92428893-9B90-4B60-993A-3D87B3FB9BBB}" sibTransId="{C441C08B-C568-4D69-98D8-9E2BDCBC3110}"/>
    <dgm:cxn modelId="{9850C79E-3C3C-48F6-ABFE-62909B3613DE}" srcId="{4E4C0C4F-14D9-4E63-8836-212FAE542184}" destId="{8A41DAD1-B693-40DD-B27B-9252B3410BA5}" srcOrd="5" destOrd="0" parTransId="{DD6063DB-B13E-453E-B0B7-712677648494}" sibTransId="{D3143DF8-750A-4587-8A2F-D84DB4A7A126}"/>
    <dgm:cxn modelId="{8E0D07B6-BC26-4E62-8B92-769B2CFD56AF}" srcId="{4E4C0C4F-14D9-4E63-8836-212FAE542184}" destId="{7D2DB89D-B276-45D9-89CC-3418C68C3522}" srcOrd="0" destOrd="0" parTransId="{1ED306BC-15AA-4AC4-9744-D433936C0530}" sibTransId="{EEA174C0-5CF0-4131-A653-0C1CF2E3651E}"/>
    <dgm:cxn modelId="{B9EAE6DD-12A6-4C0E-B004-7B1966E1A9DB}" type="presOf" srcId="{EEA174C0-5CF0-4131-A653-0C1CF2E3651E}" destId="{F76059B3-CB80-4F44-A211-5460F5714446}" srcOrd="0" destOrd="0" presId="urn:microsoft.com/office/officeart/2005/8/layout/cycle3"/>
    <dgm:cxn modelId="{4B1AB4A6-44D4-41BB-8BDB-45FF137A71C8}" type="presOf" srcId="{DC997FDB-264B-4D8B-8096-3E0A59AFA641}" destId="{97518A73-7027-45BF-A0F2-DFF56D4F3AFB}" srcOrd="0" destOrd="0" presId="urn:microsoft.com/office/officeart/2005/8/layout/cycle3"/>
    <dgm:cxn modelId="{B7EFAE16-24E3-4DC1-8897-106B18D2D1D3}" type="presParOf" srcId="{AA0509AD-D0B3-4614-9922-E2B8B5531DAD}" destId="{1DB898FC-6A51-445A-8806-77A3F8C76417}" srcOrd="0" destOrd="0" presId="urn:microsoft.com/office/officeart/2005/8/layout/cycle3"/>
    <dgm:cxn modelId="{C08042DD-9281-4470-94D6-BE6436EA9B12}" type="presParOf" srcId="{1DB898FC-6A51-445A-8806-77A3F8C76417}" destId="{7262ACD6-2346-488F-999A-5B811038EC1C}" srcOrd="0" destOrd="0" presId="urn:microsoft.com/office/officeart/2005/8/layout/cycle3"/>
    <dgm:cxn modelId="{DC839FD7-0CDB-4631-8EE7-353C3BA6FDC5}" type="presParOf" srcId="{1DB898FC-6A51-445A-8806-77A3F8C76417}" destId="{F76059B3-CB80-4F44-A211-5460F5714446}" srcOrd="1" destOrd="0" presId="urn:microsoft.com/office/officeart/2005/8/layout/cycle3"/>
    <dgm:cxn modelId="{6C81F939-CE3C-4157-B987-EF2AE2A37F6B}" type="presParOf" srcId="{1DB898FC-6A51-445A-8806-77A3F8C76417}" destId="{81A24FEE-6584-4C8C-918E-61E753BC65C5}" srcOrd="2" destOrd="0" presId="urn:microsoft.com/office/officeart/2005/8/layout/cycle3"/>
    <dgm:cxn modelId="{BF600911-35F4-4C9C-9E53-3BD9D0438DF3}" type="presParOf" srcId="{1DB898FC-6A51-445A-8806-77A3F8C76417}" destId="{DE80D206-06DB-42CA-A96C-51FCECBB8551}" srcOrd="3" destOrd="0" presId="urn:microsoft.com/office/officeart/2005/8/layout/cycle3"/>
    <dgm:cxn modelId="{5F436932-938D-44AF-B434-5EDB80199EB2}" type="presParOf" srcId="{1DB898FC-6A51-445A-8806-77A3F8C76417}" destId="{8AC0F1FD-46DC-43E2-AC52-C46B30FF0EA2}" srcOrd="4" destOrd="0" presId="urn:microsoft.com/office/officeart/2005/8/layout/cycle3"/>
    <dgm:cxn modelId="{9B2D8487-FFCE-4BED-80DF-D3BFBC38F679}" type="presParOf" srcId="{1DB898FC-6A51-445A-8806-77A3F8C76417}" destId="{97518A73-7027-45BF-A0F2-DFF56D4F3AFB}" srcOrd="5" destOrd="0" presId="urn:microsoft.com/office/officeart/2005/8/layout/cycle3"/>
    <dgm:cxn modelId="{61485F4A-620D-4FCA-B507-4ECC62B0E965}" type="presParOf" srcId="{1DB898FC-6A51-445A-8806-77A3F8C76417}" destId="{3AA2CDA3-4C1D-4BAC-AEA2-A128E6400623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E0D092-CA1F-3F42-96CC-B4C5182AB328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DC70EB-D5FA-2542-A77F-B2D5138F8B1A}">
      <dgm:prSet phldrT="[Text]" custT="1"/>
      <dgm:spPr/>
      <dgm:t>
        <a:bodyPr/>
        <a:lstStyle/>
        <a:p>
          <a:endParaRPr lang="en-US" sz="1400" dirty="0"/>
        </a:p>
      </dgm:t>
    </dgm:pt>
    <dgm:pt modelId="{AF90971E-8347-F84F-8597-5893818C7B0B}" type="parTrans" cxnId="{303C8C9A-A7B7-7D46-835D-2957BB38C85E}">
      <dgm:prSet/>
      <dgm:spPr/>
      <dgm:t>
        <a:bodyPr/>
        <a:lstStyle/>
        <a:p>
          <a:endParaRPr lang="en-US" sz="1400"/>
        </a:p>
      </dgm:t>
    </dgm:pt>
    <dgm:pt modelId="{4232057E-9ADD-E944-8C2B-A2D5FA39B896}" type="sibTrans" cxnId="{303C8C9A-A7B7-7D46-835D-2957BB38C85E}">
      <dgm:prSet/>
      <dgm:spPr/>
      <dgm:t>
        <a:bodyPr/>
        <a:lstStyle/>
        <a:p>
          <a:endParaRPr lang="en-US" sz="1400"/>
        </a:p>
      </dgm:t>
    </dgm:pt>
    <dgm:pt modelId="{38B8E68E-39C4-CA41-9F24-852313C25BA2}">
      <dgm:prSet phldrT="[Text]" custT="1"/>
      <dgm:spPr/>
      <dgm:t>
        <a:bodyPr/>
        <a:lstStyle/>
        <a:p>
          <a:r>
            <a:rPr lang="en-US" sz="1400" dirty="0" smtClean="0"/>
            <a:t>Naming: Equipment Code</a:t>
          </a:r>
          <a:endParaRPr lang="en-US" sz="1400" dirty="0"/>
        </a:p>
      </dgm:t>
    </dgm:pt>
    <dgm:pt modelId="{A52F223C-6991-5341-9A55-38350DDF3300}" type="parTrans" cxnId="{EF4823AA-A1C5-2345-89F5-E3C6EDE2B11E}">
      <dgm:prSet/>
      <dgm:spPr/>
      <dgm:t>
        <a:bodyPr/>
        <a:lstStyle/>
        <a:p>
          <a:endParaRPr lang="en-US" sz="1400"/>
        </a:p>
      </dgm:t>
    </dgm:pt>
    <dgm:pt modelId="{56754072-B10F-034F-8B70-9856BDF94EE3}" type="sibTrans" cxnId="{EF4823AA-A1C5-2345-89F5-E3C6EDE2B11E}">
      <dgm:prSet/>
      <dgm:spPr/>
      <dgm:t>
        <a:bodyPr/>
        <a:lstStyle/>
        <a:p>
          <a:endParaRPr lang="en-US" sz="1400"/>
        </a:p>
      </dgm:t>
    </dgm:pt>
    <dgm:pt modelId="{EC94FD6C-B503-6443-85C4-E090DB448B22}">
      <dgm:prSet phldrT="[Text]" custT="1"/>
      <dgm:spPr/>
      <dgm:t>
        <a:bodyPr/>
        <a:lstStyle/>
        <a:p>
          <a:endParaRPr lang="en-US" sz="1400" dirty="0"/>
        </a:p>
      </dgm:t>
    </dgm:pt>
    <dgm:pt modelId="{AA3FBF29-4022-A945-A42C-36DF657506A0}" type="parTrans" cxnId="{264215B3-2A52-104B-8861-3A6B2514B99F}">
      <dgm:prSet/>
      <dgm:spPr/>
      <dgm:t>
        <a:bodyPr/>
        <a:lstStyle/>
        <a:p>
          <a:endParaRPr lang="en-US" sz="1400"/>
        </a:p>
      </dgm:t>
    </dgm:pt>
    <dgm:pt modelId="{AD39DA64-0C75-1F42-90CD-201FE9D5D927}" type="sibTrans" cxnId="{264215B3-2A52-104B-8861-3A6B2514B99F}">
      <dgm:prSet/>
      <dgm:spPr/>
      <dgm:t>
        <a:bodyPr/>
        <a:lstStyle/>
        <a:p>
          <a:endParaRPr lang="en-US" sz="1400"/>
        </a:p>
      </dgm:t>
    </dgm:pt>
    <dgm:pt modelId="{8D425129-1EFC-3B43-8B84-91294F94EBE9}">
      <dgm:prSet phldrT="[Text]" custT="1"/>
      <dgm:spPr/>
      <dgm:t>
        <a:bodyPr/>
        <a:lstStyle/>
        <a:p>
          <a:r>
            <a:rPr lang="en-US" sz="1400" dirty="0" smtClean="0"/>
            <a:t>Design: Renovation specs</a:t>
          </a:r>
          <a:endParaRPr lang="en-US" sz="1400" dirty="0"/>
        </a:p>
      </dgm:t>
    </dgm:pt>
    <dgm:pt modelId="{137F75BB-64B2-5B42-87F7-3FF983A3C3B8}" type="parTrans" cxnId="{E5C5A290-87E9-F940-914B-52E7735BC08C}">
      <dgm:prSet/>
      <dgm:spPr/>
      <dgm:t>
        <a:bodyPr/>
        <a:lstStyle/>
        <a:p>
          <a:endParaRPr lang="en-US" sz="1400"/>
        </a:p>
      </dgm:t>
    </dgm:pt>
    <dgm:pt modelId="{A2DCFDBA-CDCE-4548-9C0F-E0C8A79BD47C}" type="sibTrans" cxnId="{E5C5A290-87E9-F940-914B-52E7735BC08C}">
      <dgm:prSet/>
      <dgm:spPr/>
      <dgm:t>
        <a:bodyPr/>
        <a:lstStyle/>
        <a:p>
          <a:endParaRPr lang="en-US" sz="1400"/>
        </a:p>
      </dgm:t>
    </dgm:pt>
    <dgm:pt modelId="{3BBF20DE-54D4-5649-BA7D-2DFEF413F967}">
      <dgm:prSet phldrT="[Text]" custT="1"/>
      <dgm:spPr/>
      <dgm:t>
        <a:bodyPr/>
        <a:lstStyle/>
        <a:p>
          <a:endParaRPr lang="en-US" sz="1400" dirty="0"/>
        </a:p>
      </dgm:t>
    </dgm:pt>
    <dgm:pt modelId="{33F5271A-7011-4943-A8B8-71E003C3ED56}" type="parTrans" cxnId="{9BCA49EF-135E-9B47-ACF1-8A7568F5A15C}">
      <dgm:prSet/>
      <dgm:spPr/>
      <dgm:t>
        <a:bodyPr/>
        <a:lstStyle/>
        <a:p>
          <a:endParaRPr lang="en-US" sz="1400"/>
        </a:p>
      </dgm:t>
    </dgm:pt>
    <dgm:pt modelId="{9CA6DF85-8565-784A-A0FB-9A0932CCCB5F}" type="sibTrans" cxnId="{9BCA49EF-135E-9B47-ACF1-8A7568F5A15C}">
      <dgm:prSet/>
      <dgm:spPr/>
      <dgm:t>
        <a:bodyPr/>
        <a:lstStyle/>
        <a:p>
          <a:endParaRPr lang="en-US" sz="1400"/>
        </a:p>
      </dgm:t>
    </dgm:pt>
    <dgm:pt modelId="{FF4FBCDE-B643-BD4A-AF2C-908174FEFB53}">
      <dgm:prSet phldrT="[Text]" custT="1"/>
      <dgm:spPr/>
      <dgm:t>
        <a:bodyPr/>
        <a:lstStyle/>
        <a:p>
          <a:r>
            <a:rPr lang="en-US" sz="1400" dirty="0" smtClean="0"/>
            <a:t>Manufacturing: Assembly</a:t>
          </a:r>
          <a:endParaRPr lang="en-US" sz="1400" dirty="0"/>
        </a:p>
      </dgm:t>
    </dgm:pt>
    <dgm:pt modelId="{BB9DF5CB-E26C-2F4A-B177-0A7018B5659A}" type="parTrans" cxnId="{14F7D72F-7A74-B14D-87AF-452B2830324F}">
      <dgm:prSet/>
      <dgm:spPr/>
      <dgm:t>
        <a:bodyPr/>
        <a:lstStyle/>
        <a:p>
          <a:endParaRPr lang="en-US" sz="1400"/>
        </a:p>
      </dgm:t>
    </dgm:pt>
    <dgm:pt modelId="{3333E49F-1299-D843-B179-EF9D6B858DAE}" type="sibTrans" cxnId="{14F7D72F-7A74-B14D-87AF-452B2830324F}">
      <dgm:prSet/>
      <dgm:spPr/>
      <dgm:t>
        <a:bodyPr/>
        <a:lstStyle/>
        <a:p>
          <a:endParaRPr lang="en-US" sz="1400"/>
        </a:p>
      </dgm:t>
    </dgm:pt>
    <dgm:pt modelId="{96D5A473-28AC-0040-A373-751F408C8B4F}">
      <dgm:prSet phldrT="[Text]" custT="1"/>
      <dgm:spPr/>
      <dgm:t>
        <a:bodyPr/>
        <a:lstStyle/>
        <a:p>
          <a:r>
            <a:rPr lang="en-US" sz="1400" dirty="0" smtClean="0"/>
            <a:t>Installation: Steps, Docs</a:t>
          </a:r>
          <a:endParaRPr lang="en-US" sz="1400" dirty="0"/>
        </a:p>
      </dgm:t>
    </dgm:pt>
    <dgm:pt modelId="{B9109723-4838-5740-989D-BC227E1FC958}" type="parTrans" cxnId="{535BD478-75AB-904B-8F17-108C0000DA08}">
      <dgm:prSet/>
      <dgm:spPr/>
      <dgm:t>
        <a:bodyPr/>
        <a:lstStyle/>
        <a:p>
          <a:endParaRPr lang="en-US" sz="1400"/>
        </a:p>
      </dgm:t>
    </dgm:pt>
    <dgm:pt modelId="{F7C173EA-DD51-E94B-9EED-BA07D8B51531}" type="sibTrans" cxnId="{535BD478-75AB-904B-8F17-108C0000DA08}">
      <dgm:prSet/>
      <dgm:spPr/>
      <dgm:t>
        <a:bodyPr/>
        <a:lstStyle/>
        <a:p>
          <a:endParaRPr lang="en-US" sz="1400"/>
        </a:p>
      </dgm:t>
    </dgm:pt>
    <dgm:pt modelId="{91665F8C-04E4-7944-BA20-195DC0429742}">
      <dgm:prSet phldrT="[Text]" custT="1"/>
      <dgm:spPr/>
      <dgm:t>
        <a:bodyPr/>
        <a:lstStyle/>
        <a:p>
          <a:endParaRPr lang="en-US" sz="1400" dirty="0"/>
        </a:p>
      </dgm:t>
    </dgm:pt>
    <dgm:pt modelId="{9775961E-4F4D-D947-A4D3-7BAC96BBE85C}" type="parTrans" cxnId="{D6FDF155-2DE7-6244-8550-531B29DCBCC6}">
      <dgm:prSet/>
      <dgm:spPr/>
      <dgm:t>
        <a:bodyPr/>
        <a:lstStyle/>
        <a:p>
          <a:endParaRPr lang="en-US" sz="1400"/>
        </a:p>
      </dgm:t>
    </dgm:pt>
    <dgm:pt modelId="{DFD3B13B-82DD-E841-A855-78D555D14448}" type="sibTrans" cxnId="{D6FDF155-2DE7-6244-8550-531B29DCBCC6}">
      <dgm:prSet/>
      <dgm:spPr/>
      <dgm:t>
        <a:bodyPr/>
        <a:lstStyle/>
        <a:p>
          <a:endParaRPr lang="en-US" sz="1400"/>
        </a:p>
      </dgm:t>
    </dgm:pt>
    <dgm:pt modelId="{857C2A01-2327-FA4F-A9C7-5849DBA36077}">
      <dgm:prSet phldrT="[Text]" custT="1"/>
      <dgm:spPr/>
      <dgm:t>
        <a:bodyPr/>
        <a:lstStyle/>
        <a:p>
          <a:r>
            <a:rPr lang="en-US" sz="1400" dirty="0" smtClean="0"/>
            <a:t>Maintenance</a:t>
          </a:r>
          <a:endParaRPr lang="en-US" sz="1400" dirty="0"/>
        </a:p>
      </dgm:t>
    </dgm:pt>
    <dgm:pt modelId="{A2D0C808-6A16-4347-B0F8-CAE01F8D1AC6}" type="parTrans" cxnId="{024E9C42-DEBF-6540-B3FC-BAAA37ED14FD}">
      <dgm:prSet/>
      <dgm:spPr/>
      <dgm:t>
        <a:bodyPr/>
        <a:lstStyle/>
        <a:p>
          <a:endParaRPr lang="en-US" sz="1400"/>
        </a:p>
      </dgm:t>
    </dgm:pt>
    <dgm:pt modelId="{DEF30644-71F2-AF4B-8901-2D6E0FF4D223}" type="sibTrans" cxnId="{024E9C42-DEBF-6540-B3FC-BAAA37ED14FD}">
      <dgm:prSet/>
      <dgm:spPr/>
      <dgm:t>
        <a:bodyPr/>
        <a:lstStyle/>
        <a:p>
          <a:endParaRPr lang="en-US" sz="1400"/>
        </a:p>
      </dgm:t>
    </dgm:pt>
    <dgm:pt modelId="{8A14A668-13BA-844A-B319-E712AD9B6E0C}">
      <dgm:prSet phldrT="[Text]" custT="1"/>
      <dgm:spPr/>
      <dgm:t>
        <a:bodyPr/>
        <a:lstStyle/>
        <a:p>
          <a:endParaRPr lang="en-US" sz="1400" dirty="0"/>
        </a:p>
      </dgm:t>
    </dgm:pt>
    <dgm:pt modelId="{7094E2F1-AB92-8545-BDA3-AB5995734A56}" type="parTrans" cxnId="{89783192-9306-6344-8187-91CD890A19CC}">
      <dgm:prSet/>
      <dgm:spPr/>
      <dgm:t>
        <a:bodyPr/>
        <a:lstStyle/>
        <a:p>
          <a:endParaRPr lang="en-US" sz="1400"/>
        </a:p>
      </dgm:t>
    </dgm:pt>
    <dgm:pt modelId="{A8922837-959E-E544-99E3-67064C7823F0}" type="sibTrans" cxnId="{89783192-9306-6344-8187-91CD890A19CC}">
      <dgm:prSet/>
      <dgm:spPr/>
      <dgm:t>
        <a:bodyPr/>
        <a:lstStyle/>
        <a:p>
          <a:endParaRPr lang="en-US" sz="1400"/>
        </a:p>
      </dgm:t>
    </dgm:pt>
    <dgm:pt modelId="{8FF3755B-292A-2344-B257-C5EA9EE7D90B}">
      <dgm:prSet phldrT="[Text]" custT="1"/>
      <dgm:spPr/>
      <dgm:t>
        <a:bodyPr/>
        <a:lstStyle/>
        <a:p>
          <a:r>
            <a:rPr lang="en-US" sz="1400" dirty="0" smtClean="0"/>
            <a:t>Dismantling</a:t>
          </a:r>
          <a:endParaRPr lang="en-US" sz="1400" dirty="0"/>
        </a:p>
      </dgm:t>
    </dgm:pt>
    <dgm:pt modelId="{2F55E50D-0070-5E46-85F9-7E1F0839BEBE}" type="parTrans" cxnId="{9CFDA6B5-E95A-2547-AC33-369B72ED81F7}">
      <dgm:prSet/>
      <dgm:spPr/>
      <dgm:t>
        <a:bodyPr/>
        <a:lstStyle/>
        <a:p>
          <a:endParaRPr lang="en-US" sz="1400"/>
        </a:p>
      </dgm:t>
    </dgm:pt>
    <dgm:pt modelId="{8253137C-E59F-114F-8621-53F35FEDF68A}" type="sibTrans" cxnId="{9CFDA6B5-E95A-2547-AC33-369B72ED81F7}">
      <dgm:prSet/>
      <dgm:spPr/>
      <dgm:t>
        <a:bodyPr/>
        <a:lstStyle/>
        <a:p>
          <a:endParaRPr lang="en-US" sz="1400"/>
        </a:p>
      </dgm:t>
    </dgm:pt>
    <dgm:pt modelId="{D8ED298F-A83B-9B41-8411-0FB05F0E6A9F}">
      <dgm:prSet phldrT="[Text]" custT="1"/>
      <dgm:spPr/>
      <dgm:t>
        <a:bodyPr/>
        <a:lstStyle/>
        <a:p>
          <a:endParaRPr lang="en-US" sz="1400" dirty="0"/>
        </a:p>
      </dgm:t>
    </dgm:pt>
    <dgm:pt modelId="{2CA862FF-F0A9-4A4C-B61B-0A27A2A4EDE1}" type="parTrans" cxnId="{CADC0D41-5B74-B24F-B7D1-23F80B7AD06E}">
      <dgm:prSet/>
      <dgm:spPr/>
      <dgm:t>
        <a:bodyPr/>
        <a:lstStyle/>
        <a:p>
          <a:endParaRPr lang="en-US" sz="1400"/>
        </a:p>
      </dgm:t>
    </dgm:pt>
    <dgm:pt modelId="{1FF79665-826D-9E4E-AED0-168ABA1CC399}" type="sibTrans" cxnId="{CADC0D41-5B74-B24F-B7D1-23F80B7AD06E}">
      <dgm:prSet/>
      <dgm:spPr/>
      <dgm:t>
        <a:bodyPr/>
        <a:lstStyle/>
        <a:p>
          <a:endParaRPr lang="en-US" sz="1400"/>
        </a:p>
      </dgm:t>
    </dgm:pt>
    <dgm:pt modelId="{F006FD72-B2FE-3343-AA6C-40ACD092B84D}" type="pres">
      <dgm:prSet presAssocID="{9FE0D092-CA1F-3F42-96CC-B4C5182AB32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B5F3A1-2F5F-9547-ACB9-BE10BD5F6A4B}" type="pres">
      <dgm:prSet presAssocID="{19DC70EB-D5FA-2542-A77F-B2D5138F8B1A}" presName="composite" presStyleCnt="0"/>
      <dgm:spPr/>
    </dgm:pt>
    <dgm:pt modelId="{4781A271-21F3-B64C-BE08-555D25E01488}" type="pres">
      <dgm:prSet presAssocID="{19DC70EB-D5FA-2542-A77F-B2D5138F8B1A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FFBB1D-144D-ED42-AA84-16655A4DB7F0}" type="pres">
      <dgm:prSet presAssocID="{19DC70EB-D5FA-2542-A77F-B2D5138F8B1A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2EE94C-A115-A34C-8910-54BF4ECDF6F0}" type="pres">
      <dgm:prSet presAssocID="{4232057E-9ADD-E944-8C2B-A2D5FA39B896}" presName="sp" presStyleCnt="0"/>
      <dgm:spPr/>
    </dgm:pt>
    <dgm:pt modelId="{F92E3022-5F88-0A40-A6ED-B66370E07792}" type="pres">
      <dgm:prSet presAssocID="{EC94FD6C-B503-6443-85C4-E090DB448B22}" presName="composite" presStyleCnt="0"/>
      <dgm:spPr/>
    </dgm:pt>
    <dgm:pt modelId="{DAE9E06E-CEA1-A647-ADF9-366753CA21BF}" type="pres">
      <dgm:prSet presAssocID="{EC94FD6C-B503-6443-85C4-E090DB448B22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BA7CC3-E084-E243-8656-72DC460035AC}" type="pres">
      <dgm:prSet presAssocID="{EC94FD6C-B503-6443-85C4-E090DB448B22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5A3269-7F2D-D447-A23D-0170B5DA6130}" type="pres">
      <dgm:prSet presAssocID="{AD39DA64-0C75-1F42-90CD-201FE9D5D927}" presName="sp" presStyleCnt="0"/>
      <dgm:spPr/>
    </dgm:pt>
    <dgm:pt modelId="{FB020167-2174-8348-821C-30A00512F9C0}" type="pres">
      <dgm:prSet presAssocID="{3BBF20DE-54D4-5649-BA7D-2DFEF413F967}" presName="composite" presStyleCnt="0"/>
      <dgm:spPr/>
    </dgm:pt>
    <dgm:pt modelId="{31F1CE93-7D9C-3E4A-8852-1D00D8A3B6CE}" type="pres">
      <dgm:prSet presAssocID="{3BBF20DE-54D4-5649-BA7D-2DFEF413F967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60DA4E-9127-704A-A9D1-3F893748A4B6}" type="pres">
      <dgm:prSet presAssocID="{3BBF20DE-54D4-5649-BA7D-2DFEF413F967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E498A7-A69D-B841-AB87-649072A4FBB9}" type="pres">
      <dgm:prSet presAssocID="{9CA6DF85-8565-784A-A0FB-9A0932CCCB5F}" presName="sp" presStyleCnt="0"/>
      <dgm:spPr/>
    </dgm:pt>
    <dgm:pt modelId="{2CEE45EB-F60C-3845-A5EF-AFFD430B3A27}" type="pres">
      <dgm:prSet presAssocID="{91665F8C-04E4-7944-BA20-195DC0429742}" presName="composite" presStyleCnt="0"/>
      <dgm:spPr/>
    </dgm:pt>
    <dgm:pt modelId="{368113BE-08F1-9944-BECD-40A64D51E800}" type="pres">
      <dgm:prSet presAssocID="{91665F8C-04E4-7944-BA20-195DC0429742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0F7D0-AD7C-6D4C-A944-C73E3D6FDE05}" type="pres">
      <dgm:prSet presAssocID="{91665F8C-04E4-7944-BA20-195DC0429742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3633E4-89A4-7D47-A276-D1EDEF83EA64}" type="pres">
      <dgm:prSet presAssocID="{DFD3B13B-82DD-E841-A855-78D555D14448}" presName="sp" presStyleCnt="0"/>
      <dgm:spPr/>
    </dgm:pt>
    <dgm:pt modelId="{0F1B0686-EEE8-9B4C-9DFA-87C30409FA00}" type="pres">
      <dgm:prSet presAssocID="{8A14A668-13BA-844A-B319-E712AD9B6E0C}" presName="composite" presStyleCnt="0"/>
      <dgm:spPr/>
    </dgm:pt>
    <dgm:pt modelId="{8B7AE6B6-30EA-1C42-BD72-A14C101D738F}" type="pres">
      <dgm:prSet presAssocID="{8A14A668-13BA-844A-B319-E712AD9B6E0C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B276DE-0331-574E-A7EF-0152E999D37A}" type="pres">
      <dgm:prSet presAssocID="{8A14A668-13BA-844A-B319-E712AD9B6E0C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EDA99D-F9B1-1A4A-B239-B16A8C87DEB2}" type="pres">
      <dgm:prSet presAssocID="{A8922837-959E-E544-99E3-67064C7823F0}" presName="sp" presStyleCnt="0"/>
      <dgm:spPr/>
    </dgm:pt>
    <dgm:pt modelId="{383BA67A-05F0-6C4F-9868-30BEBCB87C07}" type="pres">
      <dgm:prSet presAssocID="{D8ED298F-A83B-9B41-8411-0FB05F0E6A9F}" presName="composite" presStyleCnt="0"/>
      <dgm:spPr/>
    </dgm:pt>
    <dgm:pt modelId="{DAE41ACC-9C80-CD43-8737-5BC36DCAC248}" type="pres">
      <dgm:prSet presAssocID="{D8ED298F-A83B-9B41-8411-0FB05F0E6A9F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6C544C-6335-9F45-9E65-7E3D17F04F18}" type="pres">
      <dgm:prSet presAssocID="{D8ED298F-A83B-9B41-8411-0FB05F0E6A9F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146559-E2B6-CB47-BC58-914609D3B835}" type="presOf" srcId="{3BBF20DE-54D4-5649-BA7D-2DFEF413F967}" destId="{31F1CE93-7D9C-3E4A-8852-1D00D8A3B6CE}" srcOrd="0" destOrd="0" presId="urn:microsoft.com/office/officeart/2005/8/layout/chevron2"/>
    <dgm:cxn modelId="{264215B3-2A52-104B-8861-3A6B2514B99F}" srcId="{9FE0D092-CA1F-3F42-96CC-B4C5182AB328}" destId="{EC94FD6C-B503-6443-85C4-E090DB448B22}" srcOrd="1" destOrd="0" parTransId="{AA3FBF29-4022-A945-A42C-36DF657506A0}" sibTransId="{AD39DA64-0C75-1F42-90CD-201FE9D5D927}"/>
    <dgm:cxn modelId="{CADC0D41-5B74-B24F-B7D1-23F80B7AD06E}" srcId="{9FE0D092-CA1F-3F42-96CC-B4C5182AB328}" destId="{D8ED298F-A83B-9B41-8411-0FB05F0E6A9F}" srcOrd="5" destOrd="0" parTransId="{2CA862FF-F0A9-4A4C-B61B-0A27A2A4EDE1}" sibTransId="{1FF79665-826D-9E4E-AED0-168ABA1CC399}"/>
    <dgm:cxn modelId="{731B8992-DF29-0648-96D8-0621E1B690CD}" type="presOf" srcId="{8D425129-1EFC-3B43-8B84-91294F94EBE9}" destId="{CABA7CC3-E084-E243-8656-72DC460035AC}" srcOrd="0" destOrd="0" presId="urn:microsoft.com/office/officeart/2005/8/layout/chevron2"/>
    <dgm:cxn modelId="{9CFDA6B5-E95A-2547-AC33-369B72ED81F7}" srcId="{D8ED298F-A83B-9B41-8411-0FB05F0E6A9F}" destId="{8FF3755B-292A-2344-B257-C5EA9EE7D90B}" srcOrd="0" destOrd="0" parTransId="{2F55E50D-0070-5E46-85F9-7E1F0839BEBE}" sibTransId="{8253137C-E59F-114F-8621-53F35FEDF68A}"/>
    <dgm:cxn modelId="{090BE389-CF90-3A4C-99F8-5E9D6D3015B6}" type="presOf" srcId="{D8ED298F-A83B-9B41-8411-0FB05F0E6A9F}" destId="{DAE41ACC-9C80-CD43-8737-5BC36DCAC248}" srcOrd="0" destOrd="0" presId="urn:microsoft.com/office/officeart/2005/8/layout/chevron2"/>
    <dgm:cxn modelId="{A920A928-DC99-C540-9BAA-15259C8A1A99}" type="presOf" srcId="{8A14A668-13BA-844A-B319-E712AD9B6E0C}" destId="{8B7AE6B6-30EA-1C42-BD72-A14C101D738F}" srcOrd="0" destOrd="0" presId="urn:microsoft.com/office/officeart/2005/8/layout/chevron2"/>
    <dgm:cxn modelId="{024E9C42-DEBF-6540-B3FC-BAAA37ED14FD}" srcId="{8A14A668-13BA-844A-B319-E712AD9B6E0C}" destId="{857C2A01-2327-FA4F-A9C7-5849DBA36077}" srcOrd="0" destOrd="0" parTransId="{A2D0C808-6A16-4347-B0F8-CAE01F8D1AC6}" sibTransId="{DEF30644-71F2-AF4B-8901-2D6E0FF4D223}"/>
    <dgm:cxn modelId="{7BF1A111-32C6-FB40-A7AA-77B05E0A8271}" type="presOf" srcId="{9FE0D092-CA1F-3F42-96CC-B4C5182AB328}" destId="{F006FD72-B2FE-3343-AA6C-40ACD092B84D}" srcOrd="0" destOrd="0" presId="urn:microsoft.com/office/officeart/2005/8/layout/chevron2"/>
    <dgm:cxn modelId="{E5C5A290-87E9-F940-914B-52E7735BC08C}" srcId="{EC94FD6C-B503-6443-85C4-E090DB448B22}" destId="{8D425129-1EFC-3B43-8B84-91294F94EBE9}" srcOrd="0" destOrd="0" parTransId="{137F75BB-64B2-5B42-87F7-3FF983A3C3B8}" sibTransId="{A2DCFDBA-CDCE-4548-9C0F-E0C8A79BD47C}"/>
    <dgm:cxn modelId="{D03B1B38-FC5C-474F-9BF8-03B69E276A2A}" type="presOf" srcId="{38B8E68E-39C4-CA41-9F24-852313C25BA2}" destId="{CEFFBB1D-144D-ED42-AA84-16655A4DB7F0}" srcOrd="0" destOrd="0" presId="urn:microsoft.com/office/officeart/2005/8/layout/chevron2"/>
    <dgm:cxn modelId="{C7FF9F42-A731-8842-A96A-B0A267ACD3CD}" type="presOf" srcId="{96D5A473-28AC-0040-A373-751F408C8B4F}" destId="{6530F7D0-AD7C-6D4C-A944-C73E3D6FDE05}" srcOrd="0" destOrd="0" presId="urn:microsoft.com/office/officeart/2005/8/layout/chevron2"/>
    <dgm:cxn modelId="{7C537850-CC2E-2A4F-8124-F7EF8017C8AA}" type="presOf" srcId="{19DC70EB-D5FA-2542-A77F-B2D5138F8B1A}" destId="{4781A271-21F3-B64C-BE08-555D25E01488}" srcOrd="0" destOrd="0" presId="urn:microsoft.com/office/officeart/2005/8/layout/chevron2"/>
    <dgm:cxn modelId="{244C1E83-D31F-D242-84C9-F1C06C954953}" type="presOf" srcId="{91665F8C-04E4-7944-BA20-195DC0429742}" destId="{368113BE-08F1-9944-BECD-40A64D51E800}" srcOrd="0" destOrd="0" presId="urn:microsoft.com/office/officeart/2005/8/layout/chevron2"/>
    <dgm:cxn modelId="{705ABCB0-FC30-6D42-9284-1102F87BFC78}" type="presOf" srcId="{857C2A01-2327-FA4F-A9C7-5849DBA36077}" destId="{84B276DE-0331-574E-A7EF-0152E999D37A}" srcOrd="0" destOrd="0" presId="urn:microsoft.com/office/officeart/2005/8/layout/chevron2"/>
    <dgm:cxn modelId="{14F7D72F-7A74-B14D-87AF-452B2830324F}" srcId="{3BBF20DE-54D4-5649-BA7D-2DFEF413F967}" destId="{FF4FBCDE-B643-BD4A-AF2C-908174FEFB53}" srcOrd="0" destOrd="0" parTransId="{BB9DF5CB-E26C-2F4A-B177-0A7018B5659A}" sibTransId="{3333E49F-1299-D843-B179-EF9D6B858DAE}"/>
    <dgm:cxn modelId="{D6FDF155-2DE7-6244-8550-531B29DCBCC6}" srcId="{9FE0D092-CA1F-3F42-96CC-B4C5182AB328}" destId="{91665F8C-04E4-7944-BA20-195DC0429742}" srcOrd="3" destOrd="0" parTransId="{9775961E-4F4D-D947-A4D3-7BAC96BBE85C}" sibTransId="{DFD3B13B-82DD-E841-A855-78D555D14448}"/>
    <dgm:cxn modelId="{303C8C9A-A7B7-7D46-835D-2957BB38C85E}" srcId="{9FE0D092-CA1F-3F42-96CC-B4C5182AB328}" destId="{19DC70EB-D5FA-2542-A77F-B2D5138F8B1A}" srcOrd="0" destOrd="0" parTransId="{AF90971E-8347-F84F-8597-5893818C7B0B}" sibTransId="{4232057E-9ADD-E944-8C2B-A2D5FA39B896}"/>
    <dgm:cxn modelId="{89783192-9306-6344-8187-91CD890A19CC}" srcId="{9FE0D092-CA1F-3F42-96CC-B4C5182AB328}" destId="{8A14A668-13BA-844A-B319-E712AD9B6E0C}" srcOrd="4" destOrd="0" parTransId="{7094E2F1-AB92-8545-BDA3-AB5995734A56}" sibTransId="{A8922837-959E-E544-99E3-67064C7823F0}"/>
    <dgm:cxn modelId="{9BCA49EF-135E-9B47-ACF1-8A7568F5A15C}" srcId="{9FE0D092-CA1F-3F42-96CC-B4C5182AB328}" destId="{3BBF20DE-54D4-5649-BA7D-2DFEF413F967}" srcOrd="2" destOrd="0" parTransId="{33F5271A-7011-4943-A8B8-71E003C3ED56}" sibTransId="{9CA6DF85-8565-784A-A0FB-9A0932CCCB5F}"/>
    <dgm:cxn modelId="{535BD478-75AB-904B-8F17-108C0000DA08}" srcId="{91665F8C-04E4-7944-BA20-195DC0429742}" destId="{96D5A473-28AC-0040-A373-751F408C8B4F}" srcOrd="0" destOrd="0" parTransId="{B9109723-4838-5740-989D-BC227E1FC958}" sibTransId="{F7C173EA-DD51-E94B-9EED-BA07D8B51531}"/>
    <dgm:cxn modelId="{D4218A29-8CF1-7141-8F4F-BF0629DFF325}" type="presOf" srcId="{FF4FBCDE-B643-BD4A-AF2C-908174FEFB53}" destId="{0260DA4E-9127-704A-A9D1-3F893748A4B6}" srcOrd="0" destOrd="0" presId="urn:microsoft.com/office/officeart/2005/8/layout/chevron2"/>
    <dgm:cxn modelId="{D0211EA7-C94D-4049-9725-4F77F582E31B}" type="presOf" srcId="{EC94FD6C-B503-6443-85C4-E090DB448B22}" destId="{DAE9E06E-CEA1-A647-ADF9-366753CA21BF}" srcOrd="0" destOrd="0" presId="urn:microsoft.com/office/officeart/2005/8/layout/chevron2"/>
    <dgm:cxn modelId="{EF4823AA-A1C5-2345-89F5-E3C6EDE2B11E}" srcId="{19DC70EB-D5FA-2542-A77F-B2D5138F8B1A}" destId="{38B8E68E-39C4-CA41-9F24-852313C25BA2}" srcOrd="0" destOrd="0" parTransId="{A52F223C-6991-5341-9A55-38350DDF3300}" sibTransId="{56754072-B10F-034F-8B70-9856BDF94EE3}"/>
    <dgm:cxn modelId="{46E6E827-C112-244D-A7FB-F33B626EFC49}" type="presOf" srcId="{8FF3755B-292A-2344-B257-C5EA9EE7D90B}" destId="{C56C544C-6335-9F45-9E65-7E3D17F04F18}" srcOrd="0" destOrd="0" presId="urn:microsoft.com/office/officeart/2005/8/layout/chevron2"/>
    <dgm:cxn modelId="{8DDDCE72-81EE-3E41-84EC-39B9144D88FA}" type="presParOf" srcId="{F006FD72-B2FE-3343-AA6C-40ACD092B84D}" destId="{53B5F3A1-2F5F-9547-ACB9-BE10BD5F6A4B}" srcOrd="0" destOrd="0" presId="urn:microsoft.com/office/officeart/2005/8/layout/chevron2"/>
    <dgm:cxn modelId="{5B42954C-86CA-CE43-9EAC-4DFB37B737B3}" type="presParOf" srcId="{53B5F3A1-2F5F-9547-ACB9-BE10BD5F6A4B}" destId="{4781A271-21F3-B64C-BE08-555D25E01488}" srcOrd="0" destOrd="0" presId="urn:microsoft.com/office/officeart/2005/8/layout/chevron2"/>
    <dgm:cxn modelId="{EF965CB1-664F-4D4A-99F9-0551F6D2DCBB}" type="presParOf" srcId="{53B5F3A1-2F5F-9547-ACB9-BE10BD5F6A4B}" destId="{CEFFBB1D-144D-ED42-AA84-16655A4DB7F0}" srcOrd="1" destOrd="0" presId="urn:microsoft.com/office/officeart/2005/8/layout/chevron2"/>
    <dgm:cxn modelId="{707F91F0-B132-544F-8D52-AE1FE860EA42}" type="presParOf" srcId="{F006FD72-B2FE-3343-AA6C-40ACD092B84D}" destId="{E42EE94C-A115-A34C-8910-54BF4ECDF6F0}" srcOrd="1" destOrd="0" presId="urn:microsoft.com/office/officeart/2005/8/layout/chevron2"/>
    <dgm:cxn modelId="{4BE50D71-3F32-1949-AE50-D21C821FDA69}" type="presParOf" srcId="{F006FD72-B2FE-3343-AA6C-40ACD092B84D}" destId="{F92E3022-5F88-0A40-A6ED-B66370E07792}" srcOrd="2" destOrd="0" presId="urn:microsoft.com/office/officeart/2005/8/layout/chevron2"/>
    <dgm:cxn modelId="{0095A0EA-87D7-3449-97D2-6D3FDE461AAD}" type="presParOf" srcId="{F92E3022-5F88-0A40-A6ED-B66370E07792}" destId="{DAE9E06E-CEA1-A647-ADF9-366753CA21BF}" srcOrd="0" destOrd="0" presId="urn:microsoft.com/office/officeart/2005/8/layout/chevron2"/>
    <dgm:cxn modelId="{4F2DEFF2-62D8-0A40-AABE-F937F2DED9BB}" type="presParOf" srcId="{F92E3022-5F88-0A40-A6ED-B66370E07792}" destId="{CABA7CC3-E084-E243-8656-72DC460035AC}" srcOrd="1" destOrd="0" presId="urn:microsoft.com/office/officeart/2005/8/layout/chevron2"/>
    <dgm:cxn modelId="{E891AF55-58DD-9646-9B7A-423AEF57A514}" type="presParOf" srcId="{F006FD72-B2FE-3343-AA6C-40ACD092B84D}" destId="{955A3269-7F2D-D447-A23D-0170B5DA6130}" srcOrd="3" destOrd="0" presId="urn:microsoft.com/office/officeart/2005/8/layout/chevron2"/>
    <dgm:cxn modelId="{5348BCF4-BA81-0A49-BFE2-7FB138BE2B2D}" type="presParOf" srcId="{F006FD72-B2FE-3343-AA6C-40ACD092B84D}" destId="{FB020167-2174-8348-821C-30A00512F9C0}" srcOrd="4" destOrd="0" presId="urn:microsoft.com/office/officeart/2005/8/layout/chevron2"/>
    <dgm:cxn modelId="{6CBF9254-454A-484A-9C49-A369EB26B6C6}" type="presParOf" srcId="{FB020167-2174-8348-821C-30A00512F9C0}" destId="{31F1CE93-7D9C-3E4A-8852-1D00D8A3B6CE}" srcOrd="0" destOrd="0" presId="urn:microsoft.com/office/officeart/2005/8/layout/chevron2"/>
    <dgm:cxn modelId="{581BCA30-D502-3D4A-9276-8D4F97C0E46B}" type="presParOf" srcId="{FB020167-2174-8348-821C-30A00512F9C0}" destId="{0260DA4E-9127-704A-A9D1-3F893748A4B6}" srcOrd="1" destOrd="0" presId="urn:microsoft.com/office/officeart/2005/8/layout/chevron2"/>
    <dgm:cxn modelId="{385EA2A0-E544-1D40-AF8A-E00727AFA372}" type="presParOf" srcId="{F006FD72-B2FE-3343-AA6C-40ACD092B84D}" destId="{18E498A7-A69D-B841-AB87-649072A4FBB9}" srcOrd="5" destOrd="0" presId="urn:microsoft.com/office/officeart/2005/8/layout/chevron2"/>
    <dgm:cxn modelId="{F76A6B06-C911-2F4B-BF8D-286C9C806A8C}" type="presParOf" srcId="{F006FD72-B2FE-3343-AA6C-40ACD092B84D}" destId="{2CEE45EB-F60C-3845-A5EF-AFFD430B3A27}" srcOrd="6" destOrd="0" presId="urn:microsoft.com/office/officeart/2005/8/layout/chevron2"/>
    <dgm:cxn modelId="{21822B9D-D54D-7348-9FC9-9CBA44605EB4}" type="presParOf" srcId="{2CEE45EB-F60C-3845-A5EF-AFFD430B3A27}" destId="{368113BE-08F1-9944-BECD-40A64D51E800}" srcOrd="0" destOrd="0" presId="urn:microsoft.com/office/officeart/2005/8/layout/chevron2"/>
    <dgm:cxn modelId="{500AEF0E-947A-6640-BD32-3A9423299C2A}" type="presParOf" srcId="{2CEE45EB-F60C-3845-A5EF-AFFD430B3A27}" destId="{6530F7D0-AD7C-6D4C-A944-C73E3D6FDE05}" srcOrd="1" destOrd="0" presId="urn:microsoft.com/office/officeart/2005/8/layout/chevron2"/>
    <dgm:cxn modelId="{5C80F063-D47E-6946-99BE-CC719239745B}" type="presParOf" srcId="{F006FD72-B2FE-3343-AA6C-40ACD092B84D}" destId="{5B3633E4-89A4-7D47-A276-D1EDEF83EA64}" srcOrd="7" destOrd="0" presId="urn:microsoft.com/office/officeart/2005/8/layout/chevron2"/>
    <dgm:cxn modelId="{FC3DE7C1-0E7B-054D-8CFD-9E10A3C79062}" type="presParOf" srcId="{F006FD72-B2FE-3343-AA6C-40ACD092B84D}" destId="{0F1B0686-EEE8-9B4C-9DFA-87C30409FA00}" srcOrd="8" destOrd="0" presId="urn:microsoft.com/office/officeart/2005/8/layout/chevron2"/>
    <dgm:cxn modelId="{61DE05FD-EA17-1546-9166-F27C2AE0CD93}" type="presParOf" srcId="{0F1B0686-EEE8-9B4C-9DFA-87C30409FA00}" destId="{8B7AE6B6-30EA-1C42-BD72-A14C101D738F}" srcOrd="0" destOrd="0" presId="urn:microsoft.com/office/officeart/2005/8/layout/chevron2"/>
    <dgm:cxn modelId="{B8A8F042-68D1-7A40-B4B0-EEF39B9D029A}" type="presParOf" srcId="{0F1B0686-EEE8-9B4C-9DFA-87C30409FA00}" destId="{84B276DE-0331-574E-A7EF-0152E999D37A}" srcOrd="1" destOrd="0" presId="urn:microsoft.com/office/officeart/2005/8/layout/chevron2"/>
    <dgm:cxn modelId="{2FFA1423-BF3A-4548-A988-A114869B228C}" type="presParOf" srcId="{F006FD72-B2FE-3343-AA6C-40ACD092B84D}" destId="{EFEDA99D-F9B1-1A4A-B239-B16A8C87DEB2}" srcOrd="9" destOrd="0" presId="urn:microsoft.com/office/officeart/2005/8/layout/chevron2"/>
    <dgm:cxn modelId="{FC3E89D0-A0C5-B043-BCEC-E30940ECE1B7}" type="presParOf" srcId="{F006FD72-B2FE-3343-AA6C-40ACD092B84D}" destId="{383BA67A-05F0-6C4F-9868-30BEBCB87C07}" srcOrd="10" destOrd="0" presId="urn:microsoft.com/office/officeart/2005/8/layout/chevron2"/>
    <dgm:cxn modelId="{5A0C8A82-C344-224A-ADA2-436F38E63FA8}" type="presParOf" srcId="{383BA67A-05F0-6C4F-9868-30BEBCB87C07}" destId="{DAE41ACC-9C80-CD43-8737-5BC36DCAC248}" srcOrd="0" destOrd="0" presId="urn:microsoft.com/office/officeart/2005/8/layout/chevron2"/>
    <dgm:cxn modelId="{5679E142-A5EC-5C48-921D-0723C707E937}" type="presParOf" srcId="{383BA67A-05F0-6C4F-9868-30BEBCB87C07}" destId="{C56C544C-6335-9F45-9E65-7E3D17F04F1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050E36-193D-41BA-8079-D6107A83FD6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FFBB696-1405-4026-8810-C90B27B31780}">
      <dgm:prSet phldrT="[Text]" custT="1"/>
      <dgm:spPr/>
      <dgm:t>
        <a:bodyPr/>
        <a:lstStyle/>
        <a:p>
          <a:r>
            <a:rPr lang="en-US" sz="2000" dirty="0" smtClean="0"/>
            <a:t>Hard-Catalog Migration to MTF</a:t>
          </a:r>
          <a:endParaRPr lang="en-US" sz="2000" dirty="0"/>
        </a:p>
      </dgm:t>
    </dgm:pt>
    <dgm:pt modelId="{281BFB43-793C-46AF-82A4-673F987A9EFF}" type="parTrans" cxnId="{7E8A8553-BDD3-48FD-A0A8-B126F1F96DFE}">
      <dgm:prSet/>
      <dgm:spPr/>
      <dgm:t>
        <a:bodyPr/>
        <a:lstStyle/>
        <a:p>
          <a:endParaRPr lang="en-US"/>
        </a:p>
      </dgm:t>
    </dgm:pt>
    <dgm:pt modelId="{5DE39289-FFE6-4086-A0D6-A52CF1C2E10C}" type="sibTrans" cxnId="{7E8A8553-BDD3-48FD-A0A8-B126F1F96DFE}">
      <dgm:prSet/>
      <dgm:spPr/>
      <dgm:t>
        <a:bodyPr/>
        <a:lstStyle/>
        <a:p>
          <a:endParaRPr lang="en-US"/>
        </a:p>
      </dgm:t>
    </dgm:pt>
    <dgm:pt modelId="{D7231E12-B205-4707-9F25-30F50704C908}">
      <dgm:prSet phldrT="[Text]" custT="1"/>
      <dgm:spPr/>
      <dgm:t>
        <a:bodyPr/>
        <a:lstStyle/>
        <a:p>
          <a:r>
            <a:rPr lang="en-US" sz="2000" smtClean="0"/>
            <a:t>Integration in</a:t>
          </a:r>
          <a:endParaRPr lang="en-US" sz="2000" dirty="0" smtClean="0"/>
        </a:p>
        <a:p>
          <a:r>
            <a:rPr lang="en-US" sz="2000" smtClean="0"/>
            <a:t>InforEAM</a:t>
          </a:r>
          <a:endParaRPr lang="en-US" sz="2000" dirty="0"/>
        </a:p>
      </dgm:t>
    </dgm:pt>
    <dgm:pt modelId="{679D8981-089D-4DB3-B073-71CE3F2B5F70}" type="parTrans" cxnId="{667400EE-2771-4A26-96F1-0C6CDB423976}">
      <dgm:prSet/>
      <dgm:spPr/>
      <dgm:t>
        <a:bodyPr/>
        <a:lstStyle/>
        <a:p>
          <a:endParaRPr lang="en-US"/>
        </a:p>
      </dgm:t>
    </dgm:pt>
    <dgm:pt modelId="{62295F6E-48EB-4A42-AB92-8F9954369ECE}" type="sibTrans" cxnId="{667400EE-2771-4A26-96F1-0C6CDB423976}">
      <dgm:prSet/>
      <dgm:spPr/>
      <dgm:t>
        <a:bodyPr/>
        <a:lstStyle/>
        <a:p>
          <a:endParaRPr lang="en-US"/>
        </a:p>
      </dgm:t>
    </dgm:pt>
    <dgm:pt modelId="{B1CABFCA-7A17-4375-9CDE-C5356353C067}">
      <dgm:prSet phldrT="[Text]" custT="1"/>
      <dgm:spPr/>
      <dgm:t>
        <a:bodyPr/>
        <a:lstStyle/>
        <a:p>
          <a:r>
            <a:rPr lang="en-US" sz="2000" dirty="0" smtClean="0"/>
            <a:t>Information &amp; training</a:t>
          </a:r>
          <a:endParaRPr lang="en-US" sz="2000" dirty="0"/>
        </a:p>
      </dgm:t>
    </dgm:pt>
    <dgm:pt modelId="{37E7237C-16C7-4CFC-AF76-BF4B2604D78E}" type="sibTrans" cxnId="{643037A8-3FE9-40CD-8CD4-75ECC00F2DE8}">
      <dgm:prSet/>
      <dgm:spPr/>
      <dgm:t>
        <a:bodyPr/>
        <a:lstStyle/>
        <a:p>
          <a:endParaRPr lang="en-US"/>
        </a:p>
      </dgm:t>
    </dgm:pt>
    <dgm:pt modelId="{015D2685-D9B1-4750-9F1D-5701400A250D}" type="parTrans" cxnId="{643037A8-3FE9-40CD-8CD4-75ECC00F2DE8}">
      <dgm:prSet/>
      <dgm:spPr/>
      <dgm:t>
        <a:bodyPr/>
        <a:lstStyle/>
        <a:p>
          <a:endParaRPr lang="en-US"/>
        </a:p>
      </dgm:t>
    </dgm:pt>
    <dgm:pt modelId="{0B037859-2867-6D4E-88B2-87C3BD18CFA3}">
      <dgm:prSet custT="1"/>
      <dgm:spPr/>
      <dgm:t>
        <a:bodyPr/>
        <a:lstStyle/>
        <a:p>
          <a:r>
            <a:rPr lang="en-GB" sz="2000" smtClean="0"/>
            <a:t>Integration of: </a:t>
          </a:r>
          <a:endParaRPr lang="en-GB" sz="2000" dirty="0" smtClean="0"/>
        </a:p>
        <a:p>
          <a:r>
            <a:rPr lang="en-GB" sz="1600" smtClean="0">
              <a:solidFill>
                <a:schemeClr val="tx1"/>
              </a:solidFill>
            </a:rPr>
            <a:t>- Preventive maintenance</a:t>
          </a:r>
          <a:endParaRPr lang="en-GB" sz="1600" dirty="0" smtClean="0">
            <a:solidFill>
              <a:schemeClr val="tx1"/>
            </a:solidFill>
          </a:endParaRPr>
        </a:p>
        <a:p>
          <a:r>
            <a:rPr lang="en-GB" sz="1600" smtClean="0"/>
            <a:t>- FE installation</a:t>
          </a:r>
        </a:p>
        <a:p>
          <a:r>
            <a:rPr lang="en-GB" sz="1600" smtClean="0"/>
            <a:t>- Documentation</a:t>
          </a:r>
        </a:p>
        <a:p>
          <a:endParaRPr lang="en-US" sz="1600" dirty="0"/>
        </a:p>
      </dgm:t>
    </dgm:pt>
    <dgm:pt modelId="{31E5E58C-4F12-9A40-ACE9-0C5BA41EE88B}" type="parTrans" cxnId="{1C968A69-919F-BA48-B878-AFE77618A233}">
      <dgm:prSet/>
      <dgm:spPr/>
      <dgm:t>
        <a:bodyPr/>
        <a:lstStyle/>
        <a:p>
          <a:endParaRPr lang="en-US"/>
        </a:p>
      </dgm:t>
    </dgm:pt>
    <dgm:pt modelId="{F93CF62E-01B3-CD42-AE58-594612CACF31}" type="sibTrans" cxnId="{1C968A69-919F-BA48-B878-AFE77618A233}">
      <dgm:prSet/>
      <dgm:spPr/>
      <dgm:t>
        <a:bodyPr/>
        <a:lstStyle/>
        <a:p>
          <a:endParaRPr lang="en-US"/>
        </a:p>
      </dgm:t>
    </dgm:pt>
    <dgm:pt modelId="{29B4EB4F-81B0-4532-9B8E-EB29BFEC619A}" type="pres">
      <dgm:prSet presAssocID="{BE050E36-193D-41BA-8079-D6107A83FD6E}" presName="arrowDiagram" presStyleCnt="0">
        <dgm:presLayoutVars>
          <dgm:chMax val="5"/>
          <dgm:dir/>
          <dgm:resizeHandles val="exact"/>
        </dgm:presLayoutVars>
      </dgm:prSet>
      <dgm:spPr/>
    </dgm:pt>
    <dgm:pt modelId="{0988AAD1-2D01-4D7B-9475-1C6925395D48}" type="pres">
      <dgm:prSet presAssocID="{BE050E36-193D-41BA-8079-D6107A83FD6E}" presName="arrow" presStyleLbl="bgShp" presStyleIdx="0" presStyleCnt="1" custScaleY="106667" custLinFactNeighborX="2340" custLinFactNeighborY="-548"/>
      <dgm:spPr/>
    </dgm:pt>
    <dgm:pt modelId="{AE4F77E7-102A-9E4D-89A1-E686B1545E0E}" type="pres">
      <dgm:prSet presAssocID="{BE050E36-193D-41BA-8079-D6107A83FD6E}" presName="arrowDiagram4" presStyleCnt="0"/>
      <dgm:spPr/>
    </dgm:pt>
    <dgm:pt modelId="{BA2C221A-34DC-DA42-A962-7506FD69A16E}" type="pres">
      <dgm:prSet presAssocID="{B1CABFCA-7A17-4375-9CDE-C5356353C067}" presName="bullet4a" presStyleLbl="node1" presStyleIdx="0" presStyleCnt="4" custFlipHor="1" custScaleX="104941" custScaleY="109078"/>
      <dgm:spPr/>
    </dgm:pt>
    <dgm:pt modelId="{D3E66789-E603-2A4D-9CDA-B5090B9EE27C}" type="pres">
      <dgm:prSet presAssocID="{B1CABFCA-7A17-4375-9CDE-C5356353C067}" presName="textBox4a" presStyleLbl="revTx" presStyleIdx="0" presStyleCnt="4" custScaleX="133369" custScaleY="62790" custLinFactY="-1610" custLinFactNeighborX="-78381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94E5FF-A667-F34D-8ACA-4848A7BFC94E}" type="pres">
      <dgm:prSet presAssocID="{9FFBB696-1405-4026-8810-C90B27B31780}" presName="bullet4b" presStyleLbl="node1" presStyleIdx="1" presStyleCnt="4"/>
      <dgm:spPr/>
    </dgm:pt>
    <dgm:pt modelId="{E0B221E5-2097-9C40-85C8-B12FCCD9177B}" type="pres">
      <dgm:prSet presAssocID="{9FFBB696-1405-4026-8810-C90B27B31780}" presName="textBox4b" presStyleLbl="revTx" presStyleIdx="1" presStyleCnt="4" custScaleX="115105" custScaleY="39169" custLinFactNeighborX="-68129" custLinFactNeighborY="-851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DAA34B-7297-0347-84CC-4CB9F79854CC}" type="pres">
      <dgm:prSet presAssocID="{D7231E12-B205-4707-9F25-30F50704C908}" presName="bullet4c" presStyleLbl="node1" presStyleIdx="2" presStyleCnt="4"/>
      <dgm:spPr/>
    </dgm:pt>
    <dgm:pt modelId="{D1E7128D-A25F-AC46-AB58-9E5DEA5B1DDB}" type="pres">
      <dgm:prSet presAssocID="{D7231E12-B205-4707-9F25-30F50704C908}" presName="textBox4c" presStyleLbl="revTx" presStyleIdx="2" presStyleCnt="4" custScaleX="135688" custScaleY="29473" custLinFactNeighborX="-46420" custLinFactNeighborY="-766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817BE1-DBAF-5D40-82A7-660B85504A2F}" type="pres">
      <dgm:prSet presAssocID="{0B037859-2867-6D4E-88B2-87C3BD18CFA3}" presName="bullet4d" presStyleLbl="node1" presStyleIdx="3" presStyleCnt="4"/>
      <dgm:spPr/>
    </dgm:pt>
    <dgm:pt modelId="{1E54C52D-1B32-094C-A2BA-E089ADA55D8F}" type="pres">
      <dgm:prSet presAssocID="{0B037859-2867-6D4E-88B2-87C3BD18CFA3}" presName="textBox4d" presStyleLbl="revTx" presStyleIdx="3" presStyleCnt="4" custScaleX="173876" custScaleY="48018" custLinFactNeighborX="-22336" custLinFactNeighborY="-70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AEAD80-5614-4D61-B05C-45E6B5BDC564}" type="presOf" srcId="{9FFBB696-1405-4026-8810-C90B27B31780}" destId="{E0B221E5-2097-9C40-85C8-B12FCCD9177B}" srcOrd="0" destOrd="0" presId="urn:microsoft.com/office/officeart/2005/8/layout/arrow2"/>
    <dgm:cxn modelId="{1C968A69-919F-BA48-B878-AFE77618A233}" srcId="{BE050E36-193D-41BA-8079-D6107A83FD6E}" destId="{0B037859-2867-6D4E-88B2-87C3BD18CFA3}" srcOrd="3" destOrd="0" parTransId="{31E5E58C-4F12-9A40-ACE9-0C5BA41EE88B}" sibTransId="{F93CF62E-01B3-CD42-AE58-594612CACF31}"/>
    <dgm:cxn modelId="{B16E6F17-B9C2-4AE1-858E-BB71A254A6C1}" type="presOf" srcId="{B1CABFCA-7A17-4375-9CDE-C5356353C067}" destId="{D3E66789-E603-2A4D-9CDA-B5090B9EE27C}" srcOrd="0" destOrd="0" presId="urn:microsoft.com/office/officeart/2005/8/layout/arrow2"/>
    <dgm:cxn modelId="{667400EE-2771-4A26-96F1-0C6CDB423976}" srcId="{BE050E36-193D-41BA-8079-D6107A83FD6E}" destId="{D7231E12-B205-4707-9F25-30F50704C908}" srcOrd="2" destOrd="0" parTransId="{679D8981-089D-4DB3-B073-71CE3F2B5F70}" sibTransId="{62295F6E-48EB-4A42-AB92-8F9954369ECE}"/>
    <dgm:cxn modelId="{3287DC88-6D5B-4C2C-B05F-A5C838631537}" type="presOf" srcId="{0B037859-2867-6D4E-88B2-87C3BD18CFA3}" destId="{1E54C52D-1B32-094C-A2BA-E089ADA55D8F}" srcOrd="0" destOrd="0" presId="urn:microsoft.com/office/officeart/2005/8/layout/arrow2"/>
    <dgm:cxn modelId="{643037A8-3FE9-40CD-8CD4-75ECC00F2DE8}" srcId="{BE050E36-193D-41BA-8079-D6107A83FD6E}" destId="{B1CABFCA-7A17-4375-9CDE-C5356353C067}" srcOrd="0" destOrd="0" parTransId="{015D2685-D9B1-4750-9F1D-5701400A250D}" sibTransId="{37E7237C-16C7-4CFC-AF76-BF4B2604D78E}"/>
    <dgm:cxn modelId="{6374AB55-968C-447A-879E-732F3F53F1A3}" type="presOf" srcId="{BE050E36-193D-41BA-8079-D6107A83FD6E}" destId="{29B4EB4F-81B0-4532-9B8E-EB29BFEC619A}" srcOrd="0" destOrd="0" presId="urn:microsoft.com/office/officeart/2005/8/layout/arrow2"/>
    <dgm:cxn modelId="{EAB085F8-CF43-465A-9736-7717D7276C6C}" type="presOf" srcId="{D7231E12-B205-4707-9F25-30F50704C908}" destId="{D1E7128D-A25F-AC46-AB58-9E5DEA5B1DDB}" srcOrd="0" destOrd="0" presId="urn:microsoft.com/office/officeart/2005/8/layout/arrow2"/>
    <dgm:cxn modelId="{7E8A8553-BDD3-48FD-A0A8-B126F1F96DFE}" srcId="{BE050E36-193D-41BA-8079-D6107A83FD6E}" destId="{9FFBB696-1405-4026-8810-C90B27B31780}" srcOrd="1" destOrd="0" parTransId="{281BFB43-793C-46AF-82A4-673F987A9EFF}" sibTransId="{5DE39289-FFE6-4086-A0D6-A52CF1C2E10C}"/>
    <dgm:cxn modelId="{9F808C08-A13B-4BA2-94BD-ED00FE12B23E}" type="presParOf" srcId="{29B4EB4F-81B0-4532-9B8E-EB29BFEC619A}" destId="{0988AAD1-2D01-4D7B-9475-1C6925395D48}" srcOrd="0" destOrd="0" presId="urn:microsoft.com/office/officeart/2005/8/layout/arrow2"/>
    <dgm:cxn modelId="{87305890-FC9C-405C-ACAB-34326912D4AC}" type="presParOf" srcId="{29B4EB4F-81B0-4532-9B8E-EB29BFEC619A}" destId="{AE4F77E7-102A-9E4D-89A1-E686B1545E0E}" srcOrd="1" destOrd="0" presId="urn:microsoft.com/office/officeart/2005/8/layout/arrow2"/>
    <dgm:cxn modelId="{CFCE5D28-7C56-45E4-9F15-C660712B172C}" type="presParOf" srcId="{AE4F77E7-102A-9E4D-89A1-E686B1545E0E}" destId="{BA2C221A-34DC-DA42-A962-7506FD69A16E}" srcOrd="0" destOrd="0" presId="urn:microsoft.com/office/officeart/2005/8/layout/arrow2"/>
    <dgm:cxn modelId="{6A69A6FA-5F47-4DC3-B1FE-EF82A30ADA02}" type="presParOf" srcId="{AE4F77E7-102A-9E4D-89A1-E686B1545E0E}" destId="{D3E66789-E603-2A4D-9CDA-B5090B9EE27C}" srcOrd="1" destOrd="0" presId="urn:microsoft.com/office/officeart/2005/8/layout/arrow2"/>
    <dgm:cxn modelId="{93C23569-DFBC-4B31-9555-605A1FC21917}" type="presParOf" srcId="{AE4F77E7-102A-9E4D-89A1-E686B1545E0E}" destId="{4B94E5FF-A667-F34D-8ACA-4848A7BFC94E}" srcOrd="2" destOrd="0" presId="urn:microsoft.com/office/officeart/2005/8/layout/arrow2"/>
    <dgm:cxn modelId="{41DC8107-0238-4F6C-8C84-C5B78088E0A4}" type="presParOf" srcId="{AE4F77E7-102A-9E4D-89A1-E686B1545E0E}" destId="{E0B221E5-2097-9C40-85C8-B12FCCD9177B}" srcOrd="3" destOrd="0" presId="urn:microsoft.com/office/officeart/2005/8/layout/arrow2"/>
    <dgm:cxn modelId="{E216087B-DE55-43EA-ACF2-81A72690E9F0}" type="presParOf" srcId="{AE4F77E7-102A-9E4D-89A1-E686B1545E0E}" destId="{8CDAA34B-7297-0347-84CC-4CB9F79854CC}" srcOrd="4" destOrd="0" presId="urn:microsoft.com/office/officeart/2005/8/layout/arrow2"/>
    <dgm:cxn modelId="{ECFAFBC6-25E9-4650-969B-F1B5E6397649}" type="presParOf" srcId="{AE4F77E7-102A-9E4D-89A1-E686B1545E0E}" destId="{D1E7128D-A25F-AC46-AB58-9E5DEA5B1DDB}" srcOrd="5" destOrd="0" presId="urn:microsoft.com/office/officeart/2005/8/layout/arrow2"/>
    <dgm:cxn modelId="{4FF27B69-607C-41FD-91F3-3275C884AB5F}" type="presParOf" srcId="{AE4F77E7-102A-9E4D-89A1-E686B1545E0E}" destId="{26817BE1-DBAF-5D40-82A7-660B85504A2F}" srcOrd="6" destOrd="0" presId="urn:microsoft.com/office/officeart/2005/8/layout/arrow2"/>
    <dgm:cxn modelId="{E9B943C6-238A-40B4-A010-B2E162DF040F}" type="presParOf" srcId="{AE4F77E7-102A-9E4D-89A1-E686B1545E0E}" destId="{1E54C52D-1B32-094C-A2BA-E089ADA55D8F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050E36-193D-41BA-8079-D6107A83FD6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FFBB696-1405-4026-8810-C90B27B31780}">
      <dgm:prSet phldrT="[Text]" custT="1"/>
      <dgm:spPr/>
      <dgm:t>
        <a:bodyPr/>
        <a:lstStyle/>
        <a:p>
          <a:r>
            <a:rPr lang="en-US" sz="2000" dirty="0" smtClean="0"/>
            <a:t>Hard-Catalog Migration to MTF</a:t>
          </a:r>
          <a:endParaRPr lang="en-US" sz="2000" dirty="0"/>
        </a:p>
      </dgm:t>
    </dgm:pt>
    <dgm:pt modelId="{281BFB43-793C-46AF-82A4-673F987A9EFF}" type="parTrans" cxnId="{7E8A8553-BDD3-48FD-A0A8-B126F1F96DFE}">
      <dgm:prSet/>
      <dgm:spPr/>
      <dgm:t>
        <a:bodyPr/>
        <a:lstStyle/>
        <a:p>
          <a:endParaRPr lang="en-US"/>
        </a:p>
      </dgm:t>
    </dgm:pt>
    <dgm:pt modelId="{5DE39289-FFE6-4086-A0D6-A52CF1C2E10C}" type="sibTrans" cxnId="{7E8A8553-BDD3-48FD-A0A8-B126F1F96DFE}">
      <dgm:prSet/>
      <dgm:spPr/>
      <dgm:t>
        <a:bodyPr/>
        <a:lstStyle/>
        <a:p>
          <a:endParaRPr lang="en-US"/>
        </a:p>
      </dgm:t>
    </dgm:pt>
    <dgm:pt modelId="{D7231E12-B205-4707-9F25-30F50704C908}">
      <dgm:prSet phldrT="[Text]" custT="1"/>
      <dgm:spPr/>
      <dgm:t>
        <a:bodyPr/>
        <a:lstStyle/>
        <a:p>
          <a:r>
            <a:rPr lang="en-US" sz="2000" smtClean="0"/>
            <a:t>Integration in</a:t>
          </a:r>
          <a:endParaRPr lang="en-US" sz="2000" dirty="0" smtClean="0"/>
        </a:p>
        <a:p>
          <a:r>
            <a:rPr lang="en-US" sz="2000" smtClean="0"/>
            <a:t>InforEAM</a:t>
          </a:r>
          <a:endParaRPr lang="en-US" sz="2000" dirty="0"/>
        </a:p>
      </dgm:t>
    </dgm:pt>
    <dgm:pt modelId="{679D8981-089D-4DB3-B073-71CE3F2B5F70}" type="parTrans" cxnId="{667400EE-2771-4A26-96F1-0C6CDB423976}">
      <dgm:prSet/>
      <dgm:spPr/>
      <dgm:t>
        <a:bodyPr/>
        <a:lstStyle/>
        <a:p>
          <a:endParaRPr lang="en-US"/>
        </a:p>
      </dgm:t>
    </dgm:pt>
    <dgm:pt modelId="{62295F6E-48EB-4A42-AB92-8F9954369ECE}" type="sibTrans" cxnId="{667400EE-2771-4A26-96F1-0C6CDB423976}">
      <dgm:prSet/>
      <dgm:spPr/>
      <dgm:t>
        <a:bodyPr/>
        <a:lstStyle/>
        <a:p>
          <a:endParaRPr lang="en-US"/>
        </a:p>
      </dgm:t>
    </dgm:pt>
    <dgm:pt modelId="{B1CABFCA-7A17-4375-9CDE-C5356353C067}">
      <dgm:prSet phldrT="[Text]" custT="1"/>
      <dgm:spPr/>
      <dgm:t>
        <a:bodyPr/>
        <a:lstStyle/>
        <a:p>
          <a:r>
            <a:rPr lang="en-US" sz="2000" dirty="0" smtClean="0"/>
            <a:t>Information &amp; training</a:t>
          </a:r>
          <a:endParaRPr lang="en-US" sz="2000" dirty="0"/>
        </a:p>
      </dgm:t>
    </dgm:pt>
    <dgm:pt modelId="{37E7237C-16C7-4CFC-AF76-BF4B2604D78E}" type="sibTrans" cxnId="{643037A8-3FE9-40CD-8CD4-75ECC00F2DE8}">
      <dgm:prSet/>
      <dgm:spPr/>
      <dgm:t>
        <a:bodyPr/>
        <a:lstStyle/>
        <a:p>
          <a:endParaRPr lang="en-US"/>
        </a:p>
      </dgm:t>
    </dgm:pt>
    <dgm:pt modelId="{015D2685-D9B1-4750-9F1D-5701400A250D}" type="parTrans" cxnId="{643037A8-3FE9-40CD-8CD4-75ECC00F2DE8}">
      <dgm:prSet/>
      <dgm:spPr/>
      <dgm:t>
        <a:bodyPr/>
        <a:lstStyle/>
        <a:p>
          <a:endParaRPr lang="en-US"/>
        </a:p>
      </dgm:t>
    </dgm:pt>
    <dgm:pt modelId="{0B037859-2867-6D4E-88B2-87C3BD18CFA3}">
      <dgm:prSet custT="1"/>
      <dgm:spPr/>
      <dgm:t>
        <a:bodyPr/>
        <a:lstStyle/>
        <a:p>
          <a:r>
            <a:rPr lang="en-GB" sz="2000" dirty="0" smtClean="0"/>
            <a:t>Integration of: </a:t>
          </a:r>
        </a:p>
        <a:p>
          <a:r>
            <a:rPr lang="en-GB" sz="1600" dirty="0" smtClean="0">
              <a:solidFill>
                <a:schemeClr val="tx1"/>
              </a:solidFill>
            </a:rPr>
            <a:t>- Preventive maintenance</a:t>
          </a:r>
        </a:p>
        <a:p>
          <a:r>
            <a:rPr lang="en-GB" sz="1600" dirty="0" smtClean="0"/>
            <a:t>- </a:t>
          </a:r>
          <a:r>
            <a:rPr lang="en-GB" sz="1600" dirty="0" smtClean="0">
              <a:solidFill>
                <a:srgbClr val="00B050"/>
              </a:solidFill>
            </a:rPr>
            <a:t>FE installation</a:t>
          </a:r>
        </a:p>
        <a:p>
          <a:r>
            <a:rPr lang="en-GB" sz="1600" dirty="0" smtClean="0"/>
            <a:t>- Documentation</a:t>
          </a:r>
        </a:p>
        <a:p>
          <a:endParaRPr lang="en-US" sz="1600" dirty="0"/>
        </a:p>
      </dgm:t>
    </dgm:pt>
    <dgm:pt modelId="{31E5E58C-4F12-9A40-ACE9-0C5BA41EE88B}" type="parTrans" cxnId="{1C968A69-919F-BA48-B878-AFE77618A233}">
      <dgm:prSet/>
      <dgm:spPr/>
      <dgm:t>
        <a:bodyPr/>
        <a:lstStyle/>
        <a:p>
          <a:endParaRPr lang="en-US"/>
        </a:p>
      </dgm:t>
    </dgm:pt>
    <dgm:pt modelId="{F93CF62E-01B3-CD42-AE58-594612CACF31}" type="sibTrans" cxnId="{1C968A69-919F-BA48-B878-AFE77618A233}">
      <dgm:prSet/>
      <dgm:spPr/>
      <dgm:t>
        <a:bodyPr/>
        <a:lstStyle/>
        <a:p>
          <a:endParaRPr lang="en-US"/>
        </a:p>
      </dgm:t>
    </dgm:pt>
    <dgm:pt modelId="{29B4EB4F-81B0-4532-9B8E-EB29BFEC619A}" type="pres">
      <dgm:prSet presAssocID="{BE050E36-193D-41BA-8079-D6107A83FD6E}" presName="arrowDiagram" presStyleCnt="0">
        <dgm:presLayoutVars>
          <dgm:chMax val="5"/>
          <dgm:dir/>
          <dgm:resizeHandles val="exact"/>
        </dgm:presLayoutVars>
      </dgm:prSet>
      <dgm:spPr/>
    </dgm:pt>
    <dgm:pt modelId="{0988AAD1-2D01-4D7B-9475-1C6925395D48}" type="pres">
      <dgm:prSet presAssocID="{BE050E36-193D-41BA-8079-D6107A83FD6E}" presName="arrow" presStyleLbl="bgShp" presStyleIdx="0" presStyleCnt="1" custScaleY="106667" custLinFactNeighborX="2340" custLinFactNeighborY="-548"/>
      <dgm:spPr/>
    </dgm:pt>
    <dgm:pt modelId="{AE4F77E7-102A-9E4D-89A1-E686B1545E0E}" type="pres">
      <dgm:prSet presAssocID="{BE050E36-193D-41BA-8079-D6107A83FD6E}" presName="arrowDiagram4" presStyleCnt="0"/>
      <dgm:spPr/>
    </dgm:pt>
    <dgm:pt modelId="{BA2C221A-34DC-DA42-A962-7506FD69A16E}" type="pres">
      <dgm:prSet presAssocID="{B1CABFCA-7A17-4375-9CDE-C5356353C067}" presName="bullet4a" presStyleLbl="node1" presStyleIdx="0" presStyleCnt="4" custFlipHor="1" custScaleX="104941" custScaleY="109078"/>
      <dgm:spPr/>
    </dgm:pt>
    <dgm:pt modelId="{D3E66789-E603-2A4D-9CDA-B5090B9EE27C}" type="pres">
      <dgm:prSet presAssocID="{B1CABFCA-7A17-4375-9CDE-C5356353C067}" presName="textBox4a" presStyleLbl="revTx" presStyleIdx="0" presStyleCnt="4" custScaleX="133369" custScaleY="62790" custLinFactY="-1610" custLinFactNeighborX="-78381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94E5FF-A667-F34D-8ACA-4848A7BFC94E}" type="pres">
      <dgm:prSet presAssocID="{9FFBB696-1405-4026-8810-C90B27B31780}" presName="bullet4b" presStyleLbl="node1" presStyleIdx="1" presStyleCnt="4"/>
      <dgm:spPr/>
    </dgm:pt>
    <dgm:pt modelId="{E0B221E5-2097-9C40-85C8-B12FCCD9177B}" type="pres">
      <dgm:prSet presAssocID="{9FFBB696-1405-4026-8810-C90B27B31780}" presName="textBox4b" presStyleLbl="revTx" presStyleIdx="1" presStyleCnt="4" custScaleX="115105" custScaleY="39169" custLinFactNeighborX="-68129" custLinFactNeighborY="-851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DAA34B-7297-0347-84CC-4CB9F79854CC}" type="pres">
      <dgm:prSet presAssocID="{D7231E12-B205-4707-9F25-30F50704C908}" presName="bullet4c" presStyleLbl="node1" presStyleIdx="2" presStyleCnt="4"/>
      <dgm:spPr/>
    </dgm:pt>
    <dgm:pt modelId="{D1E7128D-A25F-AC46-AB58-9E5DEA5B1DDB}" type="pres">
      <dgm:prSet presAssocID="{D7231E12-B205-4707-9F25-30F50704C908}" presName="textBox4c" presStyleLbl="revTx" presStyleIdx="2" presStyleCnt="4" custScaleX="135688" custScaleY="29473" custLinFactNeighborX="-46420" custLinFactNeighborY="-766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817BE1-DBAF-5D40-82A7-660B85504A2F}" type="pres">
      <dgm:prSet presAssocID="{0B037859-2867-6D4E-88B2-87C3BD18CFA3}" presName="bullet4d" presStyleLbl="node1" presStyleIdx="3" presStyleCnt="4"/>
      <dgm:spPr/>
    </dgm:pt>
    <dgm:pt modelId="{1E54C52D-1B32-094C-A2BA-E089ADA55D8F}" type="pres">
      <dgm:prSet presAssocID="{0B037859-2867-6D4E-88B2-87C3BD18CFA3}" presName="textBox4d" presStyleLbl="revTx" presStyleIdx="3" presStyleCnt="4" custScaleX="173876" custScaleY="48018" custLinFactNeighborX="-22336" custLinFactNeighborY="-70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8A8553-BDD3-48FD-A0A8-B126F1F96DFE}" srcId="{BE050E36-193D-41BA-8079-D6107A83FD6E}" destId="{9FFBB696-1405-4026-8810-C90B27B31780}" srcOrd="1" destOrd="0" parTransId="{281BFB43-793C-46AF-82A4-673F987A9EFF}" sibTransId="{5DE39289-FFE6-4086-A0D6-A52CF1C2E10C}"/>
    <dgm:cxn modelId="{B9821596-B164-4C61-9343-C0A4A3272BD8}" type="presOf" srcId="{0B037859-2867-6D4E-88B2-87C3BD18CFA3}" destId="{1E54C52D-1B32-094C-A2BA-E089ADA55D8F}" srcOrd="0" destOrd="0" presId="urn:microsoft.com/office/officeart/2005/8/layout/arrow2"/>
    <dgm:cxn modelId="{643037A8-3FE9-40CD-8CD4-75ECC00F2DE8}" srcId="{BE050E36-193D-41BA-8079-D6107A83FD6E}" destId="{B1CABFCA-7A17-4375-9CDE-C5356353C067}" srcOrd="0" destOrd="0" parTransId="{015D2685-D9B1-4750-9F1D-5701400A250D}" sibTransId="{37E7237C-16C7-4CFC-AF76-BF4B2604D78E}"/>
    <dgm:cxn modelId="{A1656BCD-B5B9-4E66-BF1F-9BF59E27CE3D}" type="presOf" srcId="{BE050E36-193D-41BA-8079-D6107A83FD6E}" destId="{29B4EB4F-81B0-4532-9B8E-EB29BFEC619A}" srcOrd="0" destOrd="0" presId="urn:microsoft.com/office/officeart/2005/8/layout/arrow2"/>
    <dgm:cxn modelId="{18E99EEB-CA1C-4F2C-837B-ED13B1AA5778}" type="presOf" srcId="{B1CABFCA-7A17-4375-9CDE-C5356353C067}" destId="{D3E66789-E603-2A4D-9CDA-B5090B9EE27C}" srcOrd="0" destOrd="0" presId="urn:microsoft.com/office/officeart/2005/8/layout/arrow2"/>
    <dgm:cxn modelId="{667400EE-2771-4A26-96F1-0C6CDB423976}" srcId="{BE050E36-193D-41BA-8079-D6107A83FD6E}" destId="{D7231E12-B205-4707-9F25-30F50704C908}" srcOrd="2" destOrd="0" parTransId="{679D8981-089D-4DB3-B073-71CE3F2B5F70}" sibTransId="{62295F6E-48EB-4A42-AB92-8F9954369ECE}"/>
    <dgm:cxn modelId="{1C968A69-919F-BA48-B878-AFE77618A233}" srcId="{BE050E36-193D-41BA-8079-D6107A83FD6E}" destId="{0B037859-2867-6D4E-88B2-87C3BD18CFA3}" srcOrd="3" destOrd="0" parTransId="{31E5E58C-4F12-9A40-ACE9-0C5BA41EE88B}" sibTransId="{F93CF62E-01B3-CD42-AE58-594612CACF31}"/>
    <dgm:cxn modelId="{D13F54D0-FACB-458D-8536-12FDA1AD0D91}" type="presOf" srcId="{9FFBB696-1405-4026-8810-C90B27B31780}" destId="{E0B221E5-2097-9C40-85C8-B12FCCD9177B}" srcOrd="0" destOrd="0" presId="urn:microsoft.com/office/officeart/2005/8/layout/arrow2"/>
    <dgm:cxn modelId="{77DF5130-244A-4545-8C08-1466D1A2B4C2}" type="presOf" srcId="{D7231E12-B205-4707-9F25-30F50704C908}" destId="{D1E7128D-A25F-AC46-AB58-9E5DEA5B1DDB}" srcOrd="0" destOrd="0" presId="urn:microsoft.com/office/officeart/2005/8/layout/arrow2"/>
    <dgm:cxn modelId="{DBAB1472-014C-4F3C-9957-E0E80F50BE70}" type="presParOf" srcId="{29B4EB4F-81B0-4532-9B8E-EB29BFEC619A}" destId="{0988AAD1-2D01-4D7B-9475-1C6925395D48}" srcOrd="0" destOrd="0" presId="urn:microsoft.com/office/officeart/2005/8/layout/arrow2"/>
    <dgm:cxn modelId="{4B97543F-EB1D-4DF6-9FED-DA84E06F061C}" type="presParOf" srcId="{29B4EB4F-81B0-4532-9B8E-EB29BFEC619A}" destId="{AE4F77E7-102A-9E4D-89A1-E686B1545E0E}" srcOrd="1" destOrd="0" presId="urn:microsoft.com/office/officeart/2005/8/layout/arrow2"/>
    <dgm:cxn modelId="{B3DA802B-98BF-4FFA-B355-1520BAB92474}" type="presParOf" srcId="{AE4F77E7-102A-9E4D-89A1-E686B1545E0E}" destId="{BA2C221A-34DC-DA42-A962-7506FD69A16E}" srcOrd="0" destOrd="0" presId="urn:microsoft.com/office/officeart/2005/8/layout/arrow2"/>
    <dgm:cxn modelId="{828C43D3-A376-4926-A2DD-9E8130482841}" type="presParOf" srcId="{AE4F77E7-102A-9E4D-89A1-E686B1545E0E}" destId="{D3E66789-E603-2A4D-9CDA-B5090B9EE27C}" srcOrd="1" destOrd="0" presId="urn:microsoft.com/office/officeart/2005/8/layout/arrow2"/>
    <dgm:cxn modelId="{816DD048-11B4-43C3-B8CB-5316DD080FC0}" type="presParOf" srcId="{AE4F77E7-102A-9E4D-89A1-E686B1545E0E}" destId="{4B94E5FF-A667-F34D-8ACA-4848A7BFC94E}" srcOrd="2" destOrd="0" presId="urn:microsoft.com/office/officeart/2005/8/layout/arrow2"/>
    <dgm:cxn modelId="{FD569C3C-DC18-4D10-8B3F-51DE6E189A82}" type="presParOf" srcId="{AE4F77E7-102A-9E4D-89A1-E686B1545E0E}" destId="{E0B221E5-2097-9C40-85C8-B12FCCD9177B}" srcOrd="3" destOrd="0" presId="urn:microsoft.com/office/officeart/2005/8/layout/arrow2"/>
    <dgm:cxn modelId="{13B38DD8-F2F8-4EBC-99C3-6547117CAF79}" type="presParOf" srcId="{AE4F77E7-102A-9E4D-89A1-E686B1545E0E}" destId="{8CDAA34B-7297-0347-84CC-4CB9F79854CC}" srcOrd="4" destOrd="0" presId="urn:microsoft.com/office/officeart/2005/8/layout/arrow2"/>
    <dgm:cxn modelId="{CD8B0E6D-BEE6-463F-B389-E44C582E8BA8}" type="presParOf" srcId="{AE4F77E7-102A-9E4D-89A1-E686B1545E0E}" destId="{D1E7128D-A25F-AC46-AB58-9E5DEA5B1DDB}" srcOrd="5" destOrd="0" presId="urn:microsoft.com/office/officeart/2005/8/layout/arrow2"/>
    <dgm:cxn modelId="{2FC15108-DECA-472D-A164-567CB8B22AFF}" type="presParOf" srcId="{AE4F77E7-102A-9E4D-89A1-E686B1545E0E}" destId="{26817BE1-DBAF-5D40-82A7-660B85504A2F}" srcOrd="6" destOrd="0" presId="urn:microsoft.com/office/officeart/2005/8/layout/arrow2"/>
    <dgm:cxn modelId="{54FD9B6A-AD81-4CFF-8608-61C6C3A60AE8}" type="presParOf" srcId="{AE4F77E7-102A-9E4D-89A1-E686B1545E0E}" destId="{1E54C52D-1B32-094C-A2BA-E089ADA55D8F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F7C1AC-D8B0-9C46-9ACC-ACBFD1A1DD70}">
      <dsp:nvSpPr>
        <dsp:cNvPr id="0" name=""/>
        <dsp:cNvSpPr/>
      </dsp:nvSpPr>
      <dsp:spPr>
        <a:xfrm>
          <a:off x="3024338" y="2927673"/>
          <a:ext cx="1784647" cy="174213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Front End Computers</a:t>
          </a:r>
          <a:endParaRPr lang="en-US" sz="2000" kern="1200" dirty="0"/>
        </a:p>
      </dsp:txBody>
      <dsp:txXfrm>
        <a:off x="3285694" y="3182802"/>
        <a:ext cx="1261935" cy="1231874"/>
      </dsp:txXfrm>
    </dsp:sp>
    <dsp:sp modelId="{28526818-A204-6949-ACB0-427F9E922565}">
      <dsp:nvSpPr>
        <dsp:cNvPr id="0" name=""/>
        <dsp:cNvSpPr/>
      </dsp:nvSpPr>
      <dsp:spPr>
        <a:xfrm rot="10800000">
          <a:off x="735257" y="3499707"/>
          <a:ext cx="2163181" cy="598065"/>
        </a:xfrm>
        <a:prstGeom prst="leftArrow">
          <a:avLst>
            <a:gd name="adj1" fmla="val 60000"/>
            <a:gd name="adj2" fmla="val 50000"/>
          </a:avLst>
        </a:prstGeom>
        <a:solidFill>
          <a:srgbClr val="F9A45E"/>
        </a:soli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338179-5D4B-A047-83CE-3A1B10C70CFE}">
      <dsp:nvSpPr>
        <dsp:cNvPr id="0" name=""/>
        <dsp:cNvSpPr/>
      </dsp:nvSpPr>
      <dsp:spPr>
        <a:xfrm>
          <a:off x="791" y="3211167"/>
          <a:ext cx="1468932" cy="11751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Hardware</a:t>
          </a:r>
          <a:endParaRPr lang="en-US" sz="2300" kern="1200" dirty="0"/>
        </a:p>
      </dsp:txBody>
      <dsp:txXfrm>
        <a:off x="35210" y="3245586"/>
        <a:ext cx="1400094" cy="1106307"/>
      </dsp:txXfrm>
    </dsp:sp>
    <dsp:sp modelId="{9780991C-E429-504E-83B5-388DFCC6B556}">
      <dsp:nvSpPr>
        <dsp:cNvPr id="0" name=""/>
        <dsp:cNvSpPr/>
      </dsp:nvSpPr>
      <dsp:spPr>
        <a:xfrm rot="12960000">
          <a:off x="1135607" y="2267555"/>
          <a:ext cx="2170287" cy="598065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531712"/>
            <a:satOff val="397"/>
            <a:lumOff val="1725"/>
            <a:alphaOff val="0"/>
          </a:schemeClr>
        </a:solidFill>
        <a:ln>
          <a:noFill/>
        </a:ln>
        <a:effectLst>
          <a:glow rad="70000">
            <a:schemeClr val="accent4">
              <a:hueOff val="-531712"/>
              <a:satOff val="397"/>
              <a:lumOff val="1725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1554A8-1AEB-9E45-A1A5-CCA9326A1B77}">
      <dsp:nvSpPr>
        <dsp:cNvPr id="0" name=""/>
        <dsp:cNvSpPr/>
      </dsp:nvSpPr>
      <dsp:spPr>
        <a:xfrm>
          <a:off x="608385" y="1341184"/>
          <a:ext cx="1468932" cy="11751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531712"/>
                <a:satOff val="397"/>
                <a:lumOff val="1725"/>
                <a:alphaOff val="0"/>
                <a:tint val="73000"/>
                <a:satMod val="150000"/>
              </a:schemeClr>
            </a:gs>
            <a:gs pos="25000">
              <a:schemeClr val="accent4">
                <a:hueOff val="-531712"/>
                <a:satOff val="397"/>
                <a:lumOff val="1725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531712"/>
                <a:satOff val="397"/>
                <a:lumOff val="1725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531712"/>
                <a:satOff val="397"/>
                <a:lumOff val="1725"/>
                <a:alphaOff val="0"/>
                <a:shade val="57000"/>
                <a:satMod val="120000"/>
              </a:schemeClr>
            </a:gs>
            <a:gs pos="80000">
              <a:schemeClr val="accent4">
                <a:hueOff val="-531712"/>
                <a:satOff val="397"/>
                <a:lumOff val="1725"/>
                <a:alphaOff val="0"/>
                <a:shade val="56000"/>
                <a:satMod val="145000"/>
              </a:schemeClr>
            </a:gs>
            <a:gs pos="88000">
              <a:schemeClr val="accent4">
                <a:hueOff val="-531712"/>
                <a:satOff val="397"/>
                <a:lumOff val="1725"/>
                <a:alphaOff val="0"/>
                <a:shade val="63000"/>
                <a:satMod val="160000"/>
              </a:schemeClr>
            </a:gs>
            <a:gs pos="100000">
              <a:schemeClr val="accent4">
                <a:hueOff val="-531712"/>
                <a:satOff val="397"/>
                <a:lumOff val="1725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531712"/>
              <a:satOff val="397"/>
              <a:lumOff val="1725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Software</a:t>
          </a:r>
          <a:endParaRPr lang="en-US" sz="2300" kern="1200" dirty="0"/>
        </a:p>
      </dsp:txBody>
      <dsp:txXfrm>
        <a:off x="642804" y="1375603"/>
        <a:ext cx="1400094" cy="1106307"/>
      </dsp:txXfrm>
    </dsp:sp>
    <dsp:sp modelId="{CADDE50C-CD76-6047-B135-9C04CD4F6C77}">
      <dsp:nvSpPr>
        <dsp:cNvPr id="0" name=""/>
        <dsp:cNvSpPr/>
      </dsp:nvSpPr>
      <dsp:spPr>
        <a:xfrm rot="15120000">
          <a:off x="2179894" y="1511335"/>
          <a:ext cx="2181413" cy="598065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1063424"/>
            <a:satOff val="794"/>
            <a:lumOff val="3451"/>
            <a:alphaOff val="0"/>
          </a:schemeClr>
        </a:solidFill>
        <a:ln>
          <a:noFill/>
        </a:ln>
        <a:effectLst>
          <a:glow rad="70000">
            <a:schemeClr val="accent4">
              <a:hueOff val="-1063424"/>
              <a:satOff val="794"/>
              <a:lumOff val="345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96C812-C80C-6441-8EE3-1AF1FCE246AB}">
      <dsp:nvSpPr>
        <dsp:cNvPr id="0" name=""/>
        <dsp:cNvSpPr/>
      </dsp:nvSpPr>
      <dsp:spPr>
        <a:xfrm>
          <a:off x="2199088" y="185470"/>
          <a:ext cx="1468932" cy="11751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063424"/>
                <a:satOff val="794"/>
                <a:lumOff val="3451"/>
                <a:alphaOff val="0"/>
                <a:tint val="73000"/>
                <a:satMod val="150000"/>
              </a:schemeClr>
            </a:gs>
            <a:gs pos="25000">
              <a:schemeClr val="accent4">
                <a:hueOff val="-1063424"/>
                <a:satOff val="794"/>
                <a:lumOff val="3451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063424"/>
                <a:satOff val="794"/>
                <a:lumOff val="3451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063424"/>
                <a:satOff val="794"/>
                <a:lumOff val="3451"/>
                <a:alphaOff val="0"/>
                <a:shade val="57000"/>
                <a:satMod val="120000"/>
              </a:schemeClr>
            </a:gs>
            <a:gs pos="80000">
              <a:schemeClr val="accent4">
                <a:hueOff val="-1063424"/>
                <a:satOff val="794"/>
                <a:lumOff val="3451"/>
                <a:alphaOff val="0"/>
                <a:shade val="56000"/>
                <a:satMod val="145000"/>
              </a:schemeClr>
            </a:gs>
            <a:gs pos="88000">
              <a:schemeClr val="accent4">
                <a:hueOff val="-1063424"/>
                <a:satOff val="794"/>
                <a:lumOff val="3451"/>
                <a:alphaOff val="0"/>
                <a:shade val="63000"/>
                <a:satMod val="160000"/>
              </a:schemeClr>
            </a:gs>
            <a:gs pos="100000">
              <a:schemeClr val="accent4">
                <a:hueOff val="-1063424"/>
                <a:satOff val="794"/>
                <a:lumOff val="3451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063424"/>
              <a:satOff val="794"/>
              <a:lumOff val="345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Network</a:t>
          </a:r>
          <a:endParaRPr lang="en-US" sz="2300" kern="1200" dirty="0"/>
        </a:p>
      </dsp:txBody>
      <dsp:txXfrm>
        <a:off x="2233507" y="219889"/>
        <a:ext cx="1400094" cy="1106307"/>
      </dsp:txXfrm>
    </dsp:sp>
    <dsp:sp modelId="{F1675C13-C461-2547-A3EE-701CCD8A7FA5}">
      <dsp:nvSpPr>
        <dsp:cNvPr id="0" name=""/>
        <dsp:cNvSpPr/>
      </dsp:nvSpPr>
      <dsp:spPr>
        <a:xfrm rot="17280000">
          <a:off x="3472016" y="1511335"/>
          <a:ext cx="2181413" cy="598065"/>
        </a:xfrm>
        <a:prstGeom prst="leftArrow">
          <a:avLst>
            <a:gd name="adj1" fmla="val 60000"/>
            <a:gd name="adj2" fmla="val 50000"/>
          </a:avLst>
        </a:prstGeom>
        <a:solidFill>
          <a:srgbClr val="F9A45E"/>
        </a:solidFill>
        <a:ln>
          <a:noFill/>
        </a:ln>
        <a:effectLst>
          <a:glow rad="70000">
            <a:schemeClr val="accent4">
              <a:hueOff val="-1595136"/>
              <a:satOff val="1192"/>
              <a:lumOff val="517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45E9B5-CE99-1E4B-B3FD-E19A724FCDC8}">
      <dsp:nvSpPr>
        <dsp:cNvPr id="0" name=""/>
        <dsp:cNvSpPr/>
      </dsp:nvSpPr>
      <dsp:spPr>
        <a:xfrm>
          <a:off x="4165304" y="185470"/>
          <a:ext cx="1468932" cy="11751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595136"/>
                <a:satOff val="1192"/>
                <a:lumOff val="5176"/>
                <a:alphaOff val="0"/>
                <a:tint val="73000"/>
                <a:satMod val="150000"/>
              </a:schemeClr>
            </a:gs>
            <a:gs pos="25000">
              <a:schemeClr val="accent4">
                <a:hueOff val="-1595136"/>
                <a:satOff val="1192"/>
                <a:lumOff val="5176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595136"/>
                <a:satOff val="1192"/>
                <a:lumOff val="5176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595136"/>
                <a:satOff val="1192"/>
                <a:lumOff val="5176"/>
                <a:alphaOff val="0"/>
                <a:shade val="57000"/>
                <a:satMod val="120000"/>
              </a:schemeClr>
            </a:gs>
            <a:gs pos="80000">
              <a:schemeClr val="accent4">
                <a:hueOff val="-1595136"/>
                <a:satOff val="1192"/>
                <a:lumOff val="5176"/>
                <a:alphaOff val="0"/>
                <a:shade val="56000"/>
                <a:satMod val="145000"/>
              </a:schemeClr>
            </a:gs>
            <a:gs pos="88000">
              <a:schemeClr val="accent4">
                <a:hueOff val="-1595136"/>
                <a:satOff val="1192"/>
                <a:lumOff val="5176"/>
                <a:alphaOff val="0"/>
                <a:shade val="63000"/>
                <a:satMod val="160000"/>
              </a:schemeClr>
            </a:gs>
            <a:gs pos="100000">
              <a:schemeClr val="accent4">
                <a:hueOff val="-1595136"/>
                <a:satOff val="1192"/>
                <a:lumOff val="5176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1595136"/>
              <a:satOff val="1192"/>
              <a:lumOff val="517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Doc</a:t>
          </a:r>
          <a:endParaRPr lang="en-US" sz="2300" kern="1200" dirty="0"/>
        </a:p>
      </dsp:txBody>
      <dsp:txXfrm>
        <a:off x="4199723" y="219889"/>
        <a:ext cx="1400094" cy="1106307"/>
      </dsp:txXfrm>
    </dsp:sp>
    <dsp:sp modelId="{F22E802D-B805-F943-96FD-ED8C9AA568ED}">
      <dsp:nvSpPr>
        <dsp:cNvPr id="0" name=""/>
        <dsp:cNvSpPr/>
      </dsp:nvSpPr>
      <dsp:spPr>
        <a:xfrm rot="19440000">
          <a:off x="4527429" y="2267555"/>
          <a:ext cx="2170287" cy="598065"/>
        </a:xfrm>
        <a:prstGeom prst="leftArrow">
          <a:avLst>
            <a:gd name="adj1" fmla="val 60000"/>
            <a:gd name="adj2" fmla="val 50000"/>
          </a:avLst>
        </a:prstGeom>
        <a:solidFill>
          <a:srgbClr val="F9A45E"/>
        </a:solidFill>
        <a:ln>
          <a:noFill/>
        </a:ln>
        <a:effectLst>
          <a:glow rad="70000">
            <a:schemeClr val="accent4">
              <a:hueOff val="-2126848"/>
              <a:satOff val="1589"/>
              <a:lumOff val="6902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DA5B56-DFEF-E748-A718-291A0EB5DD14}">
      <dsp:nvSpPr>
        <dsp:cNvPr id="0" name=""/>
        <dsp:cNvSpPr/>
      </dsp:nvSpPr>
      <dsp:spPr>
        <a:xfrm>
          <a:off x="5756007" y="1341184"/>
          <a:ext cx="1468932" cy="11751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126848"/>
                <a:satOff val="1589"/>
                <a:lumOff val="6902"/>
                <a:alphaOff val="0"/>
                <a:tint val="73000"/>
                <a:satMod val="150000"/>
              </a:schemeClr>
            </a:gs>
            <a:gs pos="25000">
              <a:schemeClr val="accent4">
                <a:hueOff val="-2126848"/>
                <a:satOff val="1589"/>
                <a:lumOff val="6902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2126848"/>
                <a:satOff val="1589"/>
                <a:lumOff val="6902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2126848"/>
                <a:satOff val="1589"/>
                <a:lumOff val="6902"/>
                <a:alphaOff val="0"/>
                <a:shade val="57000"/>
                <a:satMod val="120000"/>
              </a:schemeClr>
            </a:gs>
            <a:gs pos="80000">
              <a:schemeClr val="accent4">
                <a:hueOff val="-2126848"/>
                <a:satOff val="1589"/>
                <a:lumOff val="6902"/>
                <a:alphaOff val="0"/>
                <a:shade val="56000"/>
                <a:satMod val="145000"/>
              </a:schemeClr>
            </a:gs>
            <a:gs pos="88000">
              <a:schemeClr val="accent4">
                <a:hueOff val="-2126848"/>
                <a:satOff val="1589"/>
                <a:lumOff val="6902"/>
                <a:alphaOff val="0"/>
                <a:shade val="63000"/>
                <a:satMod val="160000"/>
              </a:schemeClr>
            </a:gs>
            <a:gs pos="100000">
              <a:schemeClr val="accent4">
                <a:hueOff val="-2126848"/>
                <a:satOff val="1589"/>
                <a:lumOff val="6902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2126848"/>
              <a:satOff val="1589"/>
              <a:lumOff val="6902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Cabling</a:t>
          </a:r>
          <a:endParaRPr lang="en-US" sz="2300" kern="1200" dirty="0"/>
        </a:p>
      </dsp:txBody>
      <dsp:txXfrm>
        <a:off x="5790426" y="1375603"/>
        <a:ext cx="1400094" cy="1106307"/>
      </dsp:txXfrm>
    </dsp:sp>
    <dsp:sp modelId="{BCA17D5B-EE30-D34F-AB2C-314187D0F1A7}">
      <dsp:nvSpPr>
        <dsp:cNvPr id="0" name=""/>
        <dsp:cNvSpPr/>
      </dsp:nvSpPr>
      <dsp:spPr>
        <a:xfrm>
          <a:off x="4934885" y="3499707"/>
          <a:ext cx="2163181" cy="598065"/>
        </a:xfrm>
        <a:prstGeom prst="leftArrow">
          <a:avLst>
            <a:gd name="adj1" fmla="val 60000"/>
            <a:gd name="adj2" fmla="val 50000"/>
          </a:avLst>
        </a:prstGeom>
        <a:solidFill>
          <a:srgbClr val="F9A45E"/>
        </a:solidFill>
        <a:ln>
          <a:noFill/>
        </a:ln>
        <a:effectLst>
          <a:glow rad="70000">
            <a:schemeClr val="accent4">
              <a:hueOff val="-2658560"/>
              <a:satOff val="1986"/>
              <a:lumOff val="8627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E858E9-53B3-AC4D-80AE-D9A236875E3C}">
      <dsp:nvSpPr>
        <dsp:cNvPr id="0" name=""/>
        <dsp:cNvSpPr/>
      </dsp:nvSpPr>
      <dsp:spPr>
        <a:xfrm>
          <a:off x="6363601" y="3211167"/>
          <a:ext cx="1468932" cy="11751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58560"/>
                <a:satOff val="1986"/>
                <a:lumOff val="8627"/>
                <a:alphaOff val="0"/>
                <a:tint val="73000"/>
                <a:satMod val="150000"/>
              </a:schemeClr>
            </a:gs>
            <a:gs pos="25000">
              <a:schemeClr val="accent4">
                <a:hueOff val="-2658560"/>
                <a:satOff val="1986"/>
                <a:lumOff val="8627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2658560"/>
                <a:satOff val="1986"/>
                <a:lumOff val="8627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2658560"/>
                <a:satOff val="1986"/>
                <a:lumOff val="8627"/>
                <a:alphaOff val="0"/>
                <a:shade val="57000"/>
                <a:satMod val="120000"/>
              </a:schemeClr>
            </a:gs>
            <a:gs pos="80000">
              <a:schemeClr val="accent4">
                <a:hueOff val="-2658560"/>
                <a:satOff val="1986"/>
                <a:lumOff val="8627"/>
                <a:alphaOff val="0"/>
                <a:shade val="56000"/>
                <a:satMod val="145000"/>
              </a:schemeClr>
            </a:gs>
            <a:gs pos="88000">
              <a:schemeClr val="accent4">
                <a:hueOff val="-2658560"/>
                <a:satOff val="1986"/>
                <a:lumOff val="8627"/>
                <a:alphaOff val="0"/>
                <a:shade val="63000"/>
                <a:satMod val="160000"/>
              </a:schemeClr>
            </a:gs>
            <a:gs pos="100000">
              <a:schemeClr val="accent4">
                <a:hueOff val="-2658560"/>
                <a:satOff val="1986"/>
                <a:lumOff val="8627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4">
              <a:hueOff val="-2658560"/>
              <a:satOff val="1986"/>
              <a:lumOff val="8627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Location</a:t>
          </a:r>
          <a:endParaRPr lang="en-US" sz="2300" kern="1200" dirty="0"/>
        </a:p>
      </dsp:txBody>
      <dsp:txXfrm>
        <a:off x="6398020" y="3245586"/>
        <a:ext cx="1400094" cy="11063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6059B3-CB80-4F44-A211-5460F5714446}">
      <dsp:nvSpPr>
        <dsp:cNvPr id="0" name=""/>
        <dsp:cNvSpPr/>
      </dsp:nvSpPr>
      <dsp:spPr>
        <a:xfrm>
          <a:off x="-281135" y="-63769"/>
          <a:ext cx="3370583" cy="2494308"/>
        </a:xfrm>
        <a:prstGeom prst="circularArrow">
          <a:avLst>
            <a:gd name="adj1" fmla="val 5274"/>
            <a:gd name="adj2" fmla="val 312630"/>
            <a:gd name="adj3" fmla="val 13964270"/>
            <a:gd name="adj4" fmla="val 17283172"/>
            <a:gd name="adj5" fmla="val 5477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tint val="4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tint val="4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tint val="4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tint val="4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262ACD6-2346-488F-999A-5B811038EC1C}">
      <dsp:nvSpPr>
        <dsp:cNvPr id="0" name=""/>
        <dsp:cNvSpPr/>
      </dsp:nvSpPr>
      <dsp:spPr>
        <a:xfrm>
          <a:off x="860249" y="27737"/>
          <a:ext cx="1087812" cy="36901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Design	</a:t>
          </a:r>
          <a:endParaRPr lang="en-US" sz="1200" b="1" kern="1200" dirty="0">
            <a:latin typeface="Calibri" pitchFamily="34" charset="0"/>
          </a:endParaRPr>
        </a:p>
      </dsp:txBody>
      <dsp:txXfrm>
        <a:off x="878263" y="45751"/>
        <a:ext cx="1051784" cy="332989"/>
      </dsp:txXfrm>
    </dsp:sp>
    <dsp:sp modelId="{81A24FEE-6584-4C8C-918E-61E753BC65C5}">
      <dsp:nvSpPr>
        <dsp:cNvPr id="0" name=""/>
        <dsp:cNvSpPr/>
      </dsp:nvSpPr>
      <dsp:spPr>
        <a:xfrm>
          <a:off x="1736572" y="573475"/>
          <a:ext cx="1087812" cy="369017"/>
        </a:xfrm>
        <a:prstGeom prst="roundRect">
          <a:avLst/>
        </a:prstGeom>
        <a:gradFill rotWithShape="0">
          <a:gsLst>
            <a:gs pos="0">
              <a:schemeClr val="accent3">
                <a:hueOff val="-1935892"/>
                <a:satOff val="648"/>
                <a:lumOff val="-2824"/>
                <a:alphaOff val="0"/>
                <a:tint val="73000"/>
                <a:satMod val="150000"/>
              </a:schemeClr>
            </a:gs>
            <a:gs pos="25000">
              <a:schemeClr val="accent3">
                <a:hueOff val="-1935892"/>
                <a:satOff val="648"/>
                <a:lumOff val="-2824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-1935892"/>
                <a:satOff val="648"/>
                <a:lumOff val="-2824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-1935892"/>
                <a:satOff val="648"/>
                <a:lumOff val="-2824"/>
                <a:alphaOff val="0"/>
                <a:shade val="57000"/>
                <a:satMod val="120000"/>
              </a:schemeClr>
            </a:gs>
            <a:gs pos="80000">
              <a:schemeClr val="accent3">
                <a:hueOff val="-1935892"/>
                <a:satOff val="648"/>
                <a:lumOff val="-2824"/>
                <a:alphaOff val="0"/>
                <a:shade val="56000"/>
                <a:satMod val="145000"/>
              </a:schemeClr>
            </a:gs>
            <a:gs pos="88000">
              <a:schemeClr val="accent3">
                <a:hueOff val="-1935892"/>
                <a:satOff val="648"/>
                <a:lumOff val="-2824"/>
                <a:alphaOff val="0"/>
                <a:shade val="63000"/>
                <a:satMod val="160000"/>
              </a:schemeClr>
            </a:gs>
            <a:gs pos="100000">
              <a:schemeClr val="accent3">
                <a:hueOff val="-1935892"/>
                <a:satOff val="648"/>
                <a:lumOff val="-2824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-1935892"/>
              <a:satOff val="648"/>
              <a:lumOff val="-2824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Manufacturing</a:t>
          </a:r>
          <a:endParaRPr lang="en-US" sz="1200" b="1" kern="1200" dirty="0">
            <a:latin typeface="Calibri" pitchFamily="34" charset="0"/>
          </a:endParaRPr>
        </a:p>
      </dsp:txBody>
      <dsp:txXfrm>
        <a:off x="1754586" y="591489"/>
        <a:ext cx="1051784" cy="332989"/>
      </dsp:txXfrm>
    </dsp:sp>
    <dsp:sp modelId="{DE80D206-06DB-42CA-A96C-51FCECBB8551}">
      <dsp:nvSpPr>
        <dsp:cNvPr id="0" name=""/>
        <dsp:cNvSpPr/>
      </dsp:nvSpPr>
      <dsp:spPr>
        <a:xfrm>
          <a:off x="1736572" y="1460633"/>
          <a:ext cx="1087812" cy="369017"/>
        </a:xfrm>
        <a:prstGeom prst="roundRect">
          <a:avLst/>
        </a:prstGeom>
        <a:gradFill rotWithShape="0">
          <a:gsLst>
            <a:gs pos="0">
              <a:schemeClr val="accent3">
                <a:hueOff val="-3871785"/>
                <a:satOff val="1295"/>
                <a:lumOff val="-5647"/>
                <a:alphaOff val="0"/>
                <a:tint val="73000"/>
                <a:satMod val="150000"/>
              </a:schemeClr>
            </a:gs>
            <a:gs pos="25000">
              <a:schemeClr val="accent3">
                <a:hueOff val="-3871785"/>
                <a:satOff val="1295"/>
                <a:lumOff val="-5647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-3871785"/>
                <a:satOff val="1295"/>
                <a:lumOff val="-5647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-3871785"/>
                <a:satOff val="1295"/>
                <a:lumOff val="-5647"/>
                <a:alphaOff val="0"/>
                <a:shade val="57000"/>
                <a:satMod val="120000"/>
              </a:schemeClr>
            </a:gs>
            <a:gs pos="80000">
              <a:schemeClr val="accent3">
                <a:hueOff val="-3871785"/>
                <a:satOff val="1295"/>
                <a:lumOff val="-5647"/>
                <a:alphaOff val="0"/>
                <a:shade val="56000"/>
                <a:satMod val="145000"/>
              </a:schemeClr>
            </a:gs>
            <a:gs pos="88000">
              <a:schemeClr val="accent3">
                <a:hueOff val="-3871785"/>
                <a:satOff val="1295"/>
                <a:lumOff val="-5647"/>
                <a:alphaOff val="0"/>
                <a:shade val="63000"/>
                <a:satMod val="160000"/>
              </a:schemeClr>
            </a:gs>
            <a:gs pos="100000">
              <a:schemeClr val="accent3">
                <a:hueOff val="-3871785"/>
                <a:satOff val="1295"/>
                <a:lumOff val="-5647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-3871785"/>
              <a:satOff val="1295"/>
              <a:lumOff val="-5647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Installation</a:t>
          </a:r>
          <a:endParaRPr lang="en-US" sz="1200" b="1" kern="1200" dirty="0">
            <a:latin typeface="Calibri" pitchFamily="34" charset="0"/>
          </a:endParaRPr>
        </a:p>
      </dsp:txBody>
      <dsp:txXfrm>
        <a:off x="1754586" y="1478647"/>
        <a:ext cx="1051784" cy="332989"/>
      </dsp:txXfrm>
    </dsp:sp>
    <dsp:sp modelId="{8AC0F1FD-46DC-43E2-AC52-C46B30FF0EA2}">
      <dsp:nvSpPr>
        <dsp:cNvPr id="0" name=""/>
        <dsp:cNvSpPr/>
      </dsp:nvSpPr>
      <dsp:spPr>
        <a:xfrm>
          <a:off x="860249" y="2051516"/>
          <a:ext cx="1087812" cy="369017"/>
        </a:xfrm>
        <a:prstGeom prst="roundRect">
          <a:avLst/>
        </a:prstGeom>
        <a:gradFill rotWithShape="0">
          <a:gsLst>
            <a:gs pos="0">
              <a:schemeClr val="accent3">
                <a:hueOff val="-5807677"/>
                <a:satOff val="1943"/>
                <a:lumOff val="-8471"/>
                <a:alphaOff val="0"/>
                <a:tint val="73000"/>
                <a:satMod val="150000"/>
              </a:schemeClr>
            </a:gs>
            <a:gs pos="25000">
              <a:schemeClr val="accent3">
                <a:hueOff val="-5807677"/>
                <a:satOff val="1943"/>
                <a:lumOff val="-8471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-5807677"/>
                <a:satOff val="1943"/>
                <a:lumOff val="-8471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-5807677"/>
                <a:satOff val="1943"/>
                <a:lumOff val="-8471"/>
                <a:alphaOff val="0"/>
                <a:shade val="57000"/>
                <a:satMod val="120000"/>
              </a:schemeClr>
            </a:gs>
            <a:gs pos="80000">
              <a:schemeClr val="accent3">
                <a:hueOff val="-5807677"/>
                <a:satOff val="1943"/>
                <a:lumOff val="-8471"/>
                <a:alphaOff val="0"/>
                <a:shade val="56000"/>
                <a:satMod val="145000"/>
              </a:schemeClr>
            </a:gs>
            <a:gs pos="88000">
              <a:schemeClr val="accent3">
                <a:hueOff val="-5807677"/>
                <a:satOff val="1943"/>
                <a:lumOff val="-8471"/>
                <a:alphaOff val="0"/>
                <a:shade val="63000"/>
                <a:satMod val="160000"/>
              </a:schemeClr>
            </a:gs>
            <a:gs pos="100000">
              <a:schemeClr val="accent3">
                <a:hueOff val="-5807677"/>
                <a:satOff val="1943"/>
                <a:lumOff val="-8471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-5807677"/>
              <a:satOff val="1943"/>
              <a:lumOff val="-847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Commissioning</a:t>
          </a:r>
          <a:endParaRPr lang="en-US" sz="1200" b="1" kern="1200" dirty="0">
            <a:latin typeface="Calibri" pitchFamily="34" charset="0"/>
          </a:endParaRPr>
        </a:p>
      </dsp:txBody>
      <dsp:txXfrm>
        <a:off x="878263" y="2069530"/>
        <a:ext cx="1051784" cy="332989"/>
      </dsp:txXfrm>
    </dsp:sp>
    <dsp:sp modelId="{97518A73-7027-45BF-A0F2-DFF56D4F3AFB}">
      <dsp:nvSpPr>
        <dsp:cNvPr id="0" name=""/>
        <dsp:cNvSpPr/>
      </dsp:nvSpPr>
      <dsp:spPr>
        <a:xfrm>
          <a:off x="-16072" y="1460633"/>
          <a:ext cx="1087812" cy="369017"/>
        </a:xfrm>
        <a:prstGeom prst="roundRect">
          <a:avLst/>
        </a:prstGeom>
        <a:gradFill rotWithShape="0">
          <a:gsLst>
            <a:gs pos="0">
              <a:schemeClr val="accent3">
                <a:hueOff val="-7743570"/>
                <a:satOff val="2590"/>
                <a:lumOff val="-11294"/>
                <a:alphaOff val="0"/>
                <a:tint val="73000"/>
                <a:satMod val="150000"/>
              </a:schemeClr>
            </a:gs>
            <a:gs pos="25000">
              <a:schemeClr val="accent3">
                <a:hueOff val="-7743570"/>
                <a:satOff val="2590"/>
                <a:lumOff val="-11294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-7743570"/>
                <a:satOff val="2590"/>
                <a:lumOff val="-11294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-7743570"/>
                <a:satOff val="2590"/>
                <a:lumOff val="-11294"/>
                <a:alphaOff val="0"/>
                <a:shade val="57000"/>
                <a:satMod val="120000"/>
              </a:schemeClr>
            </a:gs>
            <a:gs pos="80000">
              <a:schemeClr val="accent3">
                <a:hueOff val="-7743570"/>
                <a:satOff val="2590"/>
                <a:lumOff val="-11294"/>
                <a:alphaOff val="0"/>
                <a:shade val="56000"/>
                <a:satMod val="145000"/>
              </a:schemeClr>
            </a:gs>
            <a:gs pos="88000">
              <a:schemeClr val="accent3">
                <a:hueOff val="-7743570"/>
                <a:satOff val="2590"/>
                <a:lumOff val="-11294"/>
                <a:alphaOff val="0"/>
                <a:shade val="63000"/>
                <a:satMod val="160000"/>
              </a:schemeClr>
            </a:gs>
            <a:gs pos="100000">
              <a:schemeClr val="accent3">
                <a:hueOff val="-7743570"/>
                <a:satOff val="2590"/>
                <a:lumOff val="-11294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-7743570"/>
              <a:satOff val="2590"/>
              <a:lumOff val="-11294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Maintenance</a:t>
          </a:r>
          <a:endParaRPr lang="en-US" sz="1200" b="1" kern="1200" dirty="0">
            <a:latin typeface="Calibri" pitchFamily="34" charset="0"/>
          </a:endParaRPr>
        </a:p>
      </dsp:txBody>
      <dsp:txXfrm>
        <a:off x="1942" y="1478647"/>
        <a:ext cx="1051784" cy="332989"/>
      </dsp:txXfrm>
    </dsp:sp>
    <dsp:sp modelId="{3AA2CDA3-4C1D-4BAC-AEA2-A128E6400623}">
      <dsp:nvSpPr>
        <dsp:cNvPr id="0" name=""/>
        <dsp:cNvSpPr/>
      </dsp:nvSpPr>
      <dsp:spPr>
        <a:xfrm>
          <a:off x="-16072" y="574264"/>
          <a:ext cx="1087812" cy="369017"/>
        </a:xfrm>
        <a:prstGeom prst="roundRect">
          <a:avLst/>
        </a:prstGeom>
        <a:gradFill rotWithShape="0">
          <a:gsLst>
            <a:gs pos="0">
              <a:schemeClr val="accent3">
                <a:hueOff val="-9679462"/>
                <a:satOff val="3238"/>
                <a:lumOff val="-14118"/>
                <a:alphaOff val="0"/>
                <a:tint val="73000"/>
                <a:satMod val="150000"/>
              </a:schemeClr>
            </a:gs>
            <a:gs pos="25000">
              <a:schemeClr val="accent3">
                <a:hueOff val="-9679462"/>
                <a:satOff val="3238"/>
                <a:lumOff val="-14118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-9679462"/>
                <a:satOff val="3238"/>
                <a:lumOff val="-14118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-9679462"/>
                <a:satOff val="3238"/>
                <a:lumOff val="-14118"/>
                <a:alphaOff val="0"/>
                <a:shade val="57000"/>
                <a:satMod val="120000"/>
              </a:schemeClr>
            </a:gs>
            <a:gs pos="80000">
              <a:schemeClr val="accent3">
                <a:hueOff val="-9679462"/>
                <a:satOff val="3238"/>
                <a:lumOff val="-14118"/>
                <a:alphaOff val="0"/>
                <a:shade val="56000"/>
                <a:satMod val="145000"/>
              </a:schemeClr>
            </a:gs>
            <a:gs pos="88000">
              <a:schemeClr val="accent3">
                <a:hueOff val="-9679462"/>
                <a:satOff val="3238"/>
                <a:lumOff val="-14118"/>
                <a:alphaOff val="0"/>
                <a:shade val="63000"/>
                <a:satMod val="160000"/>
              </a:schemeClr>
            </a:gs>
            <a:gs pos="100000">
              <a:schemeClr val="accent3">
                <a:hueOff val="-9679462"/>
                <a:satOff val="3238"/>
                <a:lumOff val="-14118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-9679462"/>
              <a:satOff val="3238"/>
              <a:lumOff val="-14118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Calibri" pitchFamily="34" charset="0"/>
            </a:rPr>
            <a:t>Dismantling</a:t>
          </a:r>
          <a:endParaRPr lang="en-US" sz="1200" b="1" kern="1200" dirty="0">
            <a:latin typeface="Calibri" pitchFamily="34" charset="0"/>
          </a:endParaRPr>
        </a:p>
      </dsp:txBody>
      <dsp:txXfrm>
        <a:off x="1942" y="592278"/>
        <a:ext cx="1051784" cy="3329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1A271-21F3-B64C-BE08-555D25E01488}">
      <dsp:nvSpPr>
        <dsp:cNvPr id="0" name=""/>
        <dsp:cNvSpPr/>
      </dsp:nvSpPr>
      <dsp:spPr>
        <a:xfrm rot="5400000">
          <a:off x="-79697" y="80844"/>
          <a:ext cx="531316" cy="37192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1" y="187108"/>
        <a:ext cx="371921" cy="159395"/>
      </dsp:txXfrm>
    </dsp:sp>
    <dsp:sp modelId="{CEFFBB1D-144D-ED42-AA84-16655A4DB7F0}">
      <dsp:nvSpPr>
        <dsp:cNvPr id="0" name=""/>
        <dsp:cNvSpPr/>
      </dsp:nvSpPr>
      <dsp:spPr>
        <a:xfrm rot="5400000">
          <a:off x="1633462" y="-1260393"/>
          <a:ext cx="345355" cy="28684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Naming: Equipment Code</a:t>
          </a:r>
          <a:endParaRPr lang="en-US" sz="1400" kern="1200" dirty="0"/>
        </a:p>
      </dsp:txBody>
      <dsp:txXfrm rot="-5400000">
        <a:off x="371922" y="18006"/>
        <a:ext cx="2851578" cy="311637"/>
      </dsp:txXfrm>
    </dsp:sp>
    <dsp:sp modelId="{DAE9E06E-CEA1-A647-ADF9-366753CA21BF}">
      <dsp:nvSpPr>
        <dsp:cNvPr id="0" name=""/>
        <dsp:cNvSpPr/>
      </dsp:nvSpPr>
      <dsp:spPr>
        <a:xfrm rot="5400000">
          <a:off x="-79697" y="504920"/>
          <a:ext cx="531316" cy="37192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1" y="611184"/>
        <a:ext cx="371921" cy="159395"/>
      </dsp:txXfrm>
    </dsp:sp>
    <dsp:sp modelId="{CABA7CC3-E084-E243-8656-72DC460035AC}">
      <dsp:nvSpPr>
        <dsp:cNvPr id="0" name=""/>
        <dsp:cNvSpPr/>
      </dsp:nvSpPr>
      <dsp:spPr>
        <a:xfrm rot="5400000">
          <a:off x="1633462" y="-836317"/>
          <a:ext cx="345355" cy="28684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Design: Renovation specs</a:t>
          </a:r>
          <a:endParaRPr lang="en-US" sz="1400" kern="1200" dirty="0"/>
        </a:p>
      </dsp:txBody>
      <dsp:txXfrm rot="-5400000">
        <a:off x="371922" y="442082"/>
        <a:ext cx="2851578" cy="311637"/>
      </dsp:txXfrm>
    </dsp:sp>
    <dsp:sp modelId="{31F1CE93-7D9C-3E4A-8852-1D00D8A3B6CE}">
      <dsp:nvSpPr>
        <dsp:cNvPr id="0" name=""/>
        <dsp:cNvSpPr/>
      </dsp:nvSpPr>
      <dsp:spPr>
        <a:xfrm rot="5400000">
          <a:off x="-79697" y="928997"/>
          <a:ext cx="531316" cy="37192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1" y="1035261"/>
        <a:ext cx="371921" cy="159395"/>
      </dsp:txXfrm>
    </dsp:sp>
    <dsp:sp modelId="{0260DA4E-9127-704A-A9D1-3F893748A4B6}">
      <dsp:nvSpPr>
        <dsp:cNvPr id="0" name=""/>
        <dsp:cNvSpPr/>
      </dsp:nvSpPr>
      <dsp:spPr>
        <a:xfrm rot="5400000">
          <a:off x="1633462" y="-412241"/>
          <a:ext cx="345355" cy="28684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Manufacturing: Assembly</a:t>
          </a:r>
          <a:endParaRPr lang="en-US" sz="1400" kern="1200" dirty="0"/>
        </a:p>
      </dsp:txBody>
      <dsp:txXfrm rot="-5400000">
        <a:off x="371922" y="866158"/>
        <a:ext cx="2851578" cy="311637"/>
      </dsp:txXfrm>
    </dsp:sp>
    <dsp:sp modelId="{368113BE-08F1-9944-BECD-40A64D51E800}">
      <dsp:nvSpPr>
        <dsp:cNvPr id="0" name=""/>
        <dsp:cNvSpPr/>
      </dsp:nvSpPr>
      <dsp:spPr>
        <a:xfrm rot="5400000">
          <a:off x="-79697" y="1353073"/>
          <a:ext cx="531316" cy="37192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1" y="1459337"/>
        <a:ext cx="371921" cy="159395"/>
      </dsp:txXfrm>
    </dsp:sp>
    <dsp:sp modelId="{6530F7D0-AD7C-6D4C-A944-C73E3D6FDE05}">
      <dsp:nvSpPr>
        <dsp:cNvPr id="0" name=""/>
        <dsp:cNvSpPr/>
      </dsp:nvSpPr>
      <dsp:spPr>
        <a:xfrm rot="5400000">
          <a:off x="1633462" y="11834"/>
          <a:ext cx="345355" cy="28684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Installation: Steps, Docs</a:t>
          </a:r>
          <a:endParaRPr lang="en-US" sz="1400" kern="1200" dirty="0"/>
        </a:p>
      </dsp:txBody>
      <dsp:txXfrm rot="-5400000">
        <a:off x="371922" y="1290234"/>
        <a:ext cx="2851578" cy="311637"/>
      </dsp:txXfrm>
    </dsp:sp>
    <dsp:sp modelId="{8B7AE6B6-30EA-1C42-BD72-A14C101D738F}">
      <dsp:nvSpPr>
        <dsp:cNvPr id="0" name=""/>
        <dsp:cNvSpPr/>
      </dsp:nvSpPr>
      <dsp:spPr>
        <a:xfrm rot="5400000">
          <a:off x="-79697" y="1777149"/>
          <a:ext cx="531316" cy="37192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1" y="1883413"/>
        <a:ext cx="371921" cy="159395"/>
      </dsp:txXfrm>
    </dsp:sp>
    <dsp:sp modelId="{84B276DE-0331-574E-A7EF-0152E999D37A}">
      <dsp:nvSpPr>
        <dsp:cNvPr id="0" name=""/>
        <dsp:cNvSpPr/>
      </dsp:nvSpPr>
      <dsp:spPr>
        <a:xfrm rot="5400000">
          <a:off x="1633462" y="435911"/>
          <a:ext cx="345355" cy="28684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Maintenance</a:t>
          </a:r>
          <a:endParaRPr lang="en-US" sz="1400" kern="1200" dirty="0"/>
        </a:p>
      </dsp:txBody>
      <dsp:txXfrm rot="-5400000">
        <a:off x="371922" y="1714311"/>
        <a:ext cx="2851578" cy="311637"/>
      </dsp:txXfrm>
    </dsp:sp>
    <dsp:sp modelId="{DAE41ACC-9C80-CD43-8737-5BC36DCAC248}">
      <dsp:nvSpPr>
        <dsp:cNvPr id="0" name=""/>
        <dsp:cNvSpPr/>
      </dsp:nvSpPr>
      <dsp:spPr>
        <a:xfrm rot="5400000">
          <a:off x="-79697" y="2201225"/>
          <a:ext cx="531316" cy="37192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 rot="-5400000">
        <a:off x="1" y="2307489"/>
        <a:ext cx="371921" cy="159395"/>
      </dsp:txXfrm>
    </dsp:sp>
    <dsp:sp modelId="{C56C544C-6335-9F45-9E65-7E3D17F04F18}">
      <dsp:nvSpPr>
        <dsp:cNvPr id="0" name=""/>
        <dsp:cNvSpPr/>
      </dsp:nvSpPr>
      <dsp:spPr>
        <a:xfrm rot="5400000">
          <a:off x="1633462" y="859987"/>
          <a:ext cx="345355" cy="28684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Dismantling</a:t>
          </a:r>
          <a:endParaRPr lang="en-US" sz="1400" kern="1200" dirty="0"/>
        </a:p>
      </dsp:txBody>
      <dsp:txXfrm rot="-5400000">
        <a:off x="371922" y="2138387"/>
        <a:ext cx="2851578" cy="3116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88AAD1-2D01-4D7B-9475-1C6925395D48}">
      <dsp:nvSpPr>
        <dsp:cNvPr id="0" name=""/>
        <dsp:cNvSpPr/>
      </dsp:nvSpPr>
      <dsp:spPr>
        <a:xfrm>
          <a:off x="512448" y="-152054"/>
          <a:ext cx="7298267" cy="486552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2C221A-34DC-DA42-A962-7506FD69A16E}">
      <dsp:nvSpPr>
        <dsp:cNvPr id="0" name=""/>
        <dsp:cNvSpPr/>
      </dsp:nvSpPr>
      <dsp:spPr>
        <a:xfrm flipH="1">
          <a:off x="1056401" y="3384250"/>
          <a:ext cx="176154" cy="1830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E66789-E603-2A4D-9CDA-B5090B9EE27C}">
      <dsp:nvSpPr>
        <dsp:cNvPr id="0" name=""/>
        <dsp:cNvSpPr/>
      </dsp:nvSpPr>
      <dsp:spPr>
        <a:xfrm>
          <a:off x="0" y="2574683"/>
          <a:ext cx="1664450" cy="681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4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Information &amp; training</a:t>
          </a:r>
          <a:endParaRPr lang="en-US" sz="2000" kern="1200" dirty="0"/>
        </a:p>
      </dsp:txBody>
      <dsp:txXfrm>
        <a:off x="0" y="2574683"/>
        <a:ext cx="1664450" cy="681659"/>
      </dsp:txXfrm>
    </dsp:sp>
    <dsp:sp modelId="{4B94E5FF-A667-F34D-8ACA-4848A7BFC94E}">
      <dsp:nvSpPr>
        <dsp:cNvPr id="0" name=""/>
        <dsp:cNvSpPr/>
      </dsp:nvSpPr>
      <dsp:spPr>
        <a:xfrm>
          <a:off x="2246517" y="2330884"/>
          <a:ext cx="291930" cy="2919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221E5-2097-9C40-85C8-B12FCCD9177B}">
      <dsp:nvSpPr>
        <dsp:cNvPr id="0" name=""/>
        <dsp:cNvSpPr/>
      </dsp:nvSpPr>
      <dsp:spPr>
        <a:xfrm>
          <a:off x="1232560" y="1335100"/>
          <a:ext cx="1764140" cy="81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8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Hard-Catalog Migration to MTF</a:t>
          </a:r>
          <a:endParaRPr lang="en-US" sz="2000" kern="1200" dirty="0"/>
        </a:p>
      </dsp:txBody>
      <dsp:txXfrm>
        <a:off x="1232560" y="1335100"/>
        <a:ext cx="1764140" cy="816504"/>
      </dsp:txXfrm>
    </dsp:sp>
    <dsp:sp modelId="{8CDAA34B-7297-0347-84CC-4CB9F79854CC}">
      <dsp:nvSpPr>
        <dsp:cNvPr id="0" name=""/>
        <dsp:cNvSpPr/>
      </dsp:nvSpPr>
      <dsp:spPr>
        <a:xfrm>
          <a:off x="3760907" y="1549057"/>
          <a:ext cx="386808" cy="3868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E7128D-A25F-AC46-AB58-9E5DEA5B1DDB}">
      <dsp:nvSpPr>
        <dsp:cNvPr id="0" name=""/>
        <dsp:cNvSpPr/>
      </dsp:nvSpPr>
      <dsp:spPr>
        <a:xfrm>
          <a:off x="2969378" y="576273"/>
          <a:ext cx="2079603" cy="83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962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Integration in</a:t>
          </a: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InforEAM</a:t>
          </a:r>
          <a:endParaRPr lang="en-US" sz="2000" kern="1200" dirty="0"/>
        </a:p>
      </dsp:txBody>
      <dsp:txXfrm>
        <a:off x="2969378" y="576273"/>
        <a:ext cx="2079603" cy="830830"/>
      </dsp:txXfrm>
    </dsp:sp>
    <dsp:sp modelId="{26817BE1-DBAF-5D40-82A7-660B85504A2F}">
      <dsp:nvSpPr>
        <dsp:cNvPr id="0" name=""/>
        <dsp:cNvSpPr/>
      </dsp:nvSpPr>
      <dsp:spPr>
        <a:xfrm>
          <a:off x="5410315" y="1031792"/>
          <a:ext cx="518176" cy="5181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4C52D-1B32-094C-A2BA-E089ADA55D8F}">
      <dsp:nvSpPr>
        <dsp:cNvPr id="0" name=""/>
        <dsp:cNvSpPr/>
      </dsp:nvSpPr>
      <dsp:spPr>
        <a:xfrm>
          <a:off x="4760949" y="1911170"/>
          <a:ext cx="2664886" cy="15704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571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smtClean="0"/>
            <a:t>Integration of: </a:t>
          </a:r>
          <a:endParaRPr lang="en-GB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>
              <a:solidFill>
                <a:schemeClr val="tx1"/>
              </a:solidFill>
            </a:rPr>
            <a:t>- Preventive maintenance</a:t>
          </a:r>
          <a:endParaRPr lang="en-GB" sz="1600" kern="1200" dirty="0" smtClean="0">
            <a:solidFill>
              <a:schemeClr val="tx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/>
            <a:t>- FE installation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/>
            <a:t>- Documentation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4760949" y="1911170"/>
        <a:ext cx="2664886" cy="15704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88AAD1-2D01-4D7B-9475-1C6925395D48}">
      <dsp:nvSpPr>
        <dsp:cNvPr id="0" name=""/>
        <dsp:cNvSpPr/>
      </dsp:nvSpPr>
      <dsp:spPr>
        <a:xfrm>
          <a:off x="512448" y="-152054"/>
          <a:ext cx="7298267" cy="486552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2C221A-34DC-DA42-A962-7506FD69A16E}">
      <dsp:nvSpPr>
        <dsp:cNvPr id="0" name=""/>
        <dsp:cNvSpPr/>
      </dsp:nvSpPr>
      <dsp:spPr>
        <a:xfrm flipH="1">
          <a:off x="1056401" y="3384250"/>
          <a:ext cx="176154" cy="1830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E66789-E603-2A4D-9CDA-B5090B9EE27C}">
      <dsp:nvSpPr>
        <dsp:cNvPr id="0" name=""/>
        <dsp:cNvSpPr/>
      </dsp:nvSpPr>
      <dsp:spPr>
        <a:xfrm>
          <a:off x="0" y="2574683"/>
          <a:ext cx="1664450" cy="681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4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Information &amp; training</a:t>
          </a:r>
          <a:endParaRPr lang="en-US" sz="2000" kern="1200" dirty="0"/>
        </a:p>
      </dsp:txBody>
      <dsp:txXfrm>
        <a:off x="0" y="2574683"/>
        <a:ext cx="1664450" cy="681659"/>
      </dsp:txXfrm>
    </dsp:sp>
    <dsp:sp modelId="{4B94E5FF-A667-F34D-8ACA-4848A7BFC94E}">
      <dsp:nvSpPr>
        <dsp:cNvPr id="0" name=""/>
        <dsp:cNvSpPr/>
      </dsp:nvSpPr>
      <dsp:spPr>
        <a:xfrm>
          <a:off x="2246517" y="2330884"/>
          <a:ext cx="291930" cy="2919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221E5-2097-9C40-85C8-B12FCCD9177B}">
      <dsp:nvSpPr>
        <dsp:cNvPr id="0" name=""/>
        <dsp:cNvSpPr/>
      </dsp:nvSpPr>
      <dsp:spPr>
        <a:xfrm>
          <a:off x="1232560" y="1335100"/>
          <a:ext cx="1764140" cy="8165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8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Hard-Catalog Migration to MTF</a:t>
          </a:r>
          <a:endParaRPr lang="en-US" sz="2000" kern="1200" dirty="0"/>
        </a:p>
      </dsp:txBody>
      <dsp:txXfrm>
        <a:off x="1232560" y="1335100"/>
        <a:ext cx="1764140" cy="816504"/>
      </dsp:txXfrm>
    </dsp:sp>
    <dsp:sp modelId="{8CDAA34B-7297-0347-84CC-4CB9F79854CC}">
      <dsp:nvSpPr>
        <dsp:cNvPr id="0" name=""/>
        <dsp:cNvSpPr/>
      </dsp:nvSpPr>
      <dsp:spPr>
        <a:xfrm>
          <a:off x="3760907" y="1549057"/>
          <a:ext cx="386808" cy="3868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E7128D-A25F-AC46-AB58-9E5DEA5B1DDB}">
      <dsp:nvSpPr>
        <dsp:cNvPr id="0" name=""/>
        <dsp:cNvSpPr/>
      </dsp:nvSpPr>
      <dsp:spPr>
        <a:xfrm>
          <a:off x="2969378" y="576273"/>
          <a:ext cx="2079603" cy="83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962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Integration in</a:t>
          </a: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InforEAM</a:t>
          </a:r>
          <a:endParaRPr lang="en-US" sz="2000" kern="1200" dirty="0"/>
        </a:p>
      </dsp:txBody>
      <dsp:txXfrm>
        <a:off x="2969378" y="576273"/>
        <a:ext cx="2079603" cy="830830"/>
      </dsp:txXfrm>
    </dsp:sp>
    <dsp:sp modelId="{26817BE1-DBAF-5D40-82A7-660B85504A2F}">
      <dsp:nvSpPr>
        <dsp:cNvPr id="0" name=""/>
        <dsp:cNvSpPr/>
      </dsp:nvSpPr>
      <dsp:spPr>
        <a:xfrm>
          <a:off x="5410315" y="1031792"/>
          <a:ext cx="518176" cy="5181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4C52D-1B32-094C-A2BA-E089ADA55D8F}">
      <dsp:nvSpPr>
        <dsp:cNvPr id="0" name=""/>
        <dsp:cNvSpPr/>
      </dsp:nvSpPr>
      <dsp:spPr>
        <a:xfrm>
          <a:off x="4760949" y="1911170"/>
          <a:ext cx="2664886" cy="15704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571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Integration of: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- Preventive maintenance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- </a:t>
          </a:r>
          <a:r>
            <a:rPr lang="en-GB" sz="1600" kern="1200" dirty="0" smtClean="0">
              <a:solidFill>
                <a:srgbClr val="00B050"/>
              </a:solidFill>
            </a:rPr>
            <a:t>FE installation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- Documentation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4760949" y="1911170"/>
        <a:ext cx="2664886" cy="1570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35523-0014-47C1-84C8-00592CCFA255}" type="datetimeFigureOut">
              <a:rPr lang="en-GB" smtClean="0"/>
              <a:t>11/12/13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987D4-791E-485B-985B-CA7B52C19C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73877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CEEA9-8079-4D92-8A29-E2C27437EBBE}" type="datetimeFigureOut">
              <a:rPr lang="en-GB" smtClean="0"/>
              <a:t>11/12/13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72BA1-5F08-4FD4-86F8-162C4A161F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40564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428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sz="1400" smtClean="0"/>
              <a:t/>
            </a:r>
            <a:br>
              <a:rPr lang="en-GB" sz="1400" smtClean="0"/>
            </a:b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607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sz="1400" smtClean="0"/>
              <a:t/>
            </a:r>
            <a:br>
              <a:rPr lang="en-GB" sz="1400" smtClean="0"/>
            </a:b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60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108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smtClean="0"/>
              <a:t>Feature Workflow : present in MTF (Steps)  but not easy to</a:t>
            </a:r>
            <a:r>
              <a:rPr lang="en-GB" baseline="0" smtClean="0"/>
              <a:t> implement in Infor</a:t>
            </a:r>
          </a:p>
          <a:p>
            <a:pPr marL="171450" indent="-171450">
              <a:buFontTx/>
              <a:buChar char="-"/>
            </a:pPr>
            <a:r>
              <a:rPr lang="en-GB" baseline="0" smtClean="0"/>
              <a:t>Feature Notification: Present in Infor but not in MTF</a:t>
            </a:r>
          </a:p>
          <a:p>
            <a:pPr marL="171450" indent="-171450">
              <a:buFontTx/>
              <a:buChar char="-"/>
            </a:pPr>
            <a:endParaRPr lang="en-GB" baseline="0" smtClean="0"/>
          </a:p>
          <a:p>
            <a:pPr marL="171450" indent="-171450">
              <a:buFontTx/>
              <a:buChar char="-"/>
            </a:pPr>
            <a:endParaRPr lang="en-GB" baseline="0" smtClean="0"/>
          </a:p>
          <a:p>
            <a:pPr marL="171450" indent="-171450">
              <a:buFontTx/>
              <a:buChar char="-"/>
            </a:pPr>
            <a:r>
              <a:rPr lang="en-GB" baseline="0" smtClean="0"/>
              <a:t>Maintaining the data up to date : Cross check consistency between Configuration &amp; Actual Installation &amp; Declared assembly in MTF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D18CA-CF8F-4147-A892-48DAF5AAD7B0}" type="slidenum">
              <a:rPr lang="en-GB" smtClean="0"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0370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sz="1400" smtClean="0"/>
              <a:t/>
            </a:r>
            <a:br>
              <a:rPr lang="en-GB" sz="1400" smtClean="0"/>
            </a:b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607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Inventory: warning limit for spare parts.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smtClean="0"/>
              <a:t>Reliable data (1 full day to get a report – Excel file)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867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Modest objectives after LS1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867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Modest objectives after LS1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8677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Maintenance Management Workshop 25th November 2011 </a:t>
            </a:r>
          </a:p>
          <a:p>
            <a:r>
              <a:rPr lang="en-GB" smtClean="0"/>
              <a:t>Quite often the central tools are perceived as difficult and heavy to use in their </a:t>
            </a:r>
          </a:p>
          <a:p>
            <a:r>
              <a:rPr lang="en-GB" smtClean="0"/>
              <a:t>present state =&gt; still the case!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405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Very optimistic provisional  schedule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72BA1-5F08-4FD4-86F8-162C4A161F47}" type="slidenum">
              <a:rPr lang="en-GB" smtClean="0"/>
              <a:t>27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848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mtClean="0"/>
              <a:t>All components</a:t>
            </a:r>
            <a:r>
              <a:rPr lang="en-GB" baseline="0" smtClean="0"/>
              <a:t> used to interface the accelerator equipments like Power converters RF cavities, Instrumentation,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72BA1-5F08-4FD4-86F8-162C4A161F47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7450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We still hope to get many useful features!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B72BA1-5F08-4FD4-86F8-162C4A161F4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65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Multiple databases.</a:t>
            </a:r>
            <a:r>
              <a:rPr lang="en-GB" baseline="0" dirty="0" smtClean="0"/>
              <a:t> </a:t>
            </a:r>
            <a:r>
              <a:rPr lang="en-GB" dirty="0" smtClean="0"/>
              <a:t>No</a:t>
            </a:r>
            <a:r>
              <a:rPr lang="en-GB" baseline="0" dirty="0" smtClean="0"/>
              <a:t> coherence for the same data.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72BA1-5F08-4FD4-86F8-162C4A161F47}" type="slidenum">
              <a:rPr lang="en-GB" smtClean="0"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930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smtClean="0"/>
              <a:t>Huge amount of HW &amp; SW to renovate =&gt; Massive deployment of the AMMS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Decision d’utiliser cette infrastructure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smtClean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649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Very optimistic provisional  schedule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72BA1-5F08-4FD4-86F8-162C4A161F47}" type="slidenum">
              <a:rPr lang="en-GB" smtClean="0"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848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Parts, Schematics,</a:t>
            </a:r>
            <a:r>
              <a:rPr lang="en-GB" baseline="0" dirty="0" smtClean="0"/>
              <a:t> Cables, Docs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296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sz="1200" smtClean="0"/>
              <a:t>To explain: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baseline="0" smtClean="0"/>
              <a:t>Tools added, process, methods, roles, etc</a:t>
            </a:r>
            <a:r>
              <a:rPr lang="en-GB" sz="1400" smtClean="0"/>
              <a:t/>
            </a:r>
            <a:br>
              <a:rPr lang="en-GB" sz="1400" smtClean="0"/>
            </a:b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60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sz="1200" smtClean="0"/>
              <a:t>To explain: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baseline="0" smtClean="0"/>
              <a:t>Tools added, process, methods, roles, etc</a:t>
            </a:r>
            <a:r>
              <a:rPr lang="en-GB" sz="1400" smtClean="0"/>
              <a:t/>
            </a:r>
            <a:br>
              <a:rPr lang="en-GB" sz="1400" smtClean="0"/>
            </a:b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60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sz="1200" smtClean="0"/>
              <a:t>To explain: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baseline="0" smtClean="0"/>
              <a:t>Tools added, process, methods, roles, etc</a:t>
            </a:r>
            <a:r>
              <a:rPr lang="en-GB" sz="1400" smtClean="0"/>
              <a:t/>
            </a:r>
            <a:br>
              <a:rPr lang="en-GB" sz="1400" smtClean="0"/>
            </a:b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6A81-2785-45F1-AE80-4D059B88336B}" type="slidenum">
              <a:rPr lang="en-GB" smtClean="0"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26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44EF58-A715-403A-A5DF-3F0BC63EA479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diagramData" Target="../diagrams/data3.xml"/><Relationship Id="rId9" Type="http://schemas.openxmlformats.org/officeDocument/2006/relationships/diagramLayout" Target="../diagrams/layout3.xml"/><Relationship Id="rId10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184" y="260648"/>
            <a:ext cx="6480048" cy="3600400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Renovation of the Accelerators Controls Infrastructure and its Assets </a:t>
            </a:r>
            <a:r>
              <a:rPr lang="en-GB" sz="4400" dirty="0" smtClean="0"/>
              <a:t>Management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1600" dirty="0"/>
              <a:t>Asset and Maintenance Management Workshop</a:t>
            </a:r>
            <a:br>
              <a:rPr lang="en-GB" sz="1600" dirty="0"/>
            </a:br>
            <a:r>
              <a:rPr lang="en-GB" sz="1600" dirty="0"/>
              <a:t>November 14</a:t>
            </a:r>
            <a:r>
              <a:rPr lang="en-GB" sz="1600" baseline="30000" dirty="0"/>
              <a:t>th</a:t>
            </a:r>
            <a:r>
              <a:rPr lang="en-GB" sz="1600" dirty="0"/>
              <a:t>, 2013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044624" y="4293096"/>
            <a:ext cx="7704856" cy="1872208"/>
          </a:xfrm>
        </p:spPr>
        <p:txBody>
          <a:bodyPr>
            <a:normAutofit/>
          </a:bodyPr>
          <a:lstStyle/>
          <a:p>
            <a:r>
              <a:rPr lang="en-GB" sz="1600" smtClean="0">
                <a:latin typeface="Calibri" panose="020F0502020204030204" pitchFamily="34" charset="0"/>
              </a:rPr>
              <a:t>Cl.Dehavay </a:t>
            </a:r>
          </a:p>
          <a:p>
            <a:r>
              <a:rPr lang="en-GB" sz="1600">
                <a:latin typeface="Calibri" panose="020F0502020204030204" pitchFamily="34" charset="0"/>
              </a:rPr>
              <a:t>O</a:t>
            </a:r>
            <a:r>
              <a:rPr lang="en-GB" sz="1600" smtClean="0">
                <a:latin typeface="Calibri" panose="020F0502020204030204" pitchFamily="34" charset="0"/>
              </a:rPr>
              <a:t>n behalf of   S</a:t>
            </a:r>
            <a:r>
              <a:rPr lang="en-GB" sz="1600">
                <a:latin typeface="Calibri" panose="020F0502020204030204" pitchFamily="34" charset="0"/>
              </a:rPr>
              <a:t>. Catin, M. Gourber-Pace, </a:t>
            </a:r>
            <a:r>
              <a:rPr lang="en-GB" sz="1600" smtClean="0">
                <a:latin typeface="Calibri" panose="020F0502020204030204" pitchFamily="34" charset="0"/>
              </a:rPr>
              <a:t>M.Vanden Eynden, Z</a:t>
            </a:r>
            <a:r>
              <a:rPr lang="en-GB" sz="1600">
                <a:latin typeface="Calibri" panose="020F0502020204030204" pitchFamily="34" charset="0"/>
              </a:rPr>
              <a:t>. </a:t>
            </a:r>
            <a:r>
              <a:rPr lang="en-GB" sz="1600" smtClean="0">
                <a:latin typeface="Calibri" panose="020F0502020204030204" pitchFamily="34" charset="0"/>
              </a:rPr>
              <a:t>Zaharieva</a:t>
            </a:r>
          </a:p>
          <a:p>
            <a:r>
              <a:rPr lang="en-GB" sz="1600" smtClean="0">
                <a:latin typeface="Calibri" panose="020F0502020204030204" pitchFamily="34" charset="0"/>
              </a:rPr>
              <a:t>CERN-BE-CO</a:t>
            </a:r>
            <a:endParaRPr lang="en-GB" sz="1600">
              <a:latin typeface="Calibri" panose="020F0502020204030204" pitchFamily="34" charset="0"/>
            </a:endParaRPr>
          </a:p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23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075240" cy="4713387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Controls </a:t>
            </a:r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Asset</a:t>
            </a:r>
            <a:endParaRPr lang="en-US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ACCOR Renovation Project</a:t>
            </a:r>
          </a:p>
          <a:p>
            <a:r>
              <a:rPr lang="en-US" dirty="0" smtClean="0"/>
              <a:t>Steps towards </a:t>
            </a:r>
            <a:r>
              <a:rPr lang="en-US" dirty="0" smtClean="0"/>
              <a:t>a central Maintenance Management  </a:t>
            </a:r>
            <a:r>
              <a:rPr lang="en-US" dirty="0" smtClean="0"/>
              <a:t>solution for Controls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595959"/>
                </a:solidFill>
              </a:rPr>
              <a:t>    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Short </a:t>
            </a: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&amp; mid terms 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objectives</a:t>
            </a:r>
          </a:p>
          <a:p>
            <a:pPr marL="36576" indent="0">
              <a:buNone/>
            </a:pPr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  Conclusion 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43608" y="3573016"/>
            <a:ext cx="7462228" cy="28803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anose="05020102010507070707" pitchFamily="18" charset="2"/>
              <a:buChar char="P"/>
            </a:pPr>
            <a:r>
              <a:rPr lang="en-US" sz="2400" dirty="0" smtClean="0"/>
              <a:t>Cleaning DB &amp; Storage (2009-2010)</a:t>
            </a:r>
          </a:p>
          <a:p>
            <a:pPr>
              <a:buFont typeface="Wingdings 2" panose="05020102010507070707" pitchFamily="18" charset="2"/>
              <a:buChar char="P"/>
            </a:pPr>
            <a:r>
              <a:rPr lang="en-US" sz="2400" dirty="0" smtClean="0"/>
              <a:t>Naming, Identification  (2010-2011)</a:t>
            </a:r>
          </a:p>
          <a:p>
            <a:pPr>
              <a:buFont typeface="Wingdings 2" panose="05020102010507070707" pitchFamily="18" charset="2"/>
              <a:buChar char="P"/>
            </a:pPr>
            <a:r>
              <a:rPr lang="en-US" sz="2400" dirty="0" smtClean="0"/>
              <a:t>Migration from HW Catalog to MTF (2011-2012)</a:t>
            </a:r>
          </a:p>
          <a:p>
            <a:pPr>
              <a:buFont typeface="Wingdings 2" panose="05020102010507070707" pitchFamily="18" charset="2"/>
              <a:buChar char="P"/>
            </a:pPr>
            <a:r>
              <a:rPr lang="en-US" sz="2400" dirty="0" smtClean="0"/>
              <a:t>Front End (FE) Assemblies </a:t>
            </a:r>
            <a:r>
              <a:rPr lang="en-US" sz="2400" dirty="0" smtClean="0"/>
              <a:t>in MTF (2012 - …)</a:t>
            </a:r>
          </a:p>
          <a:p>
            <a:pPr>
              <a:buFont typeface="Wingdings 2" panose="05020102010507070707" pitchFamily="18" charset="2"/>
              <a:buChar char="P"/>
            </a:pPr>
            <a:r>
              <a:rPr lang="en-US" sz="2400" dirty="0" smtClean="0"/>
              <a:t>EDMS &amp; Documentation (2012 - …)</a:t>
            </a:r>
            <a:endParaRPr lang="en-US" sz="24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80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06121" y="5622113"/>
            <a:ext cx="1981958" cy="839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Step : </a:t>
            </a:r>
            <a:r>
              <a:rPr lang="en-US">
                <a:solidFill>
                  <a:srgbClr val="6DD9FF"/>
                </a:solidFill>
              </a:rPr>
              <a:t>Cleaning</a:t>
            </a:r>
            <a:r>
              <a:rPr lang="en-US"/>
              <a:t> DB &amp; </a:t>
            </a:r>
            <a:r>
              <a:rPr lang="en-US" smtClean="0"/>
              <a:t>Storage</a:t>
            </a:r>
            <a:endParaRPr lang="en-GB"/>
          </a:p>
        </p:txBody>
      </p:sp>
      <p:pic>
        <p:nvPicPr>
          <p:cNvPr id="4" name="Picture 3" descr="G:\Departments\BE\Groups\CO\Sections\FE\FE_HW_documentation\InforEAM_Project\archive_amms_presentation\stock_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585" y="1556792"/>
            <a:ext cx="2491228" cy="220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07504" y="1412776"/>
            <a:ext cx="3709388" cy="4806942"/>
            <a:chOff x="107504" y="1412776"/>
            <a:chExt cx="3709388" cy="4806942"/>
          </a:xfrm>
        </p:grpSpPr>
        <p:pic>
          <p:nvPicPr>
            <p:cNvPr id="6" name="Picture 5" descr="G:\Departments\BE\Groups\CO\Sections\FE\FE_HW_documentation\InforEAM_Project\archive_amms_presentation\stock_02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412776"/>
              <a:ext cx="3709388" cy="4806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926631" y="5574162"/>
              <a:ext cx="17011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smtClean="0"/>
                <a:t>Ch.Gayraud</a:t>
              </a:r>
            </a:p>
            <a:p>
              <a:r>
                <a:rPr lang="en-GB" sz="1600" smtClean="0"/>
                <a:t>Retired Q2-2012</a:t>
              </a:r>
              <a:endParaRPr lang="en-GB" sz="160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23928" y="3429000"/>
            <a:ext cx="2766643" cy="3304815"/>
            <a:chOff x="3923928" y="3429000"/>
            <a:chExt cx="2766643" cy="3304815"/>
          </a:xfrm>
        </p:grpSpPr>
        <p:pic>
          <p:nvPicPr>
            <p:cNvPr id="9" name="Picture 2" descr="G:\Departments\BE\Groups\CO\Sections\FE\FE_HW_documentation\InforEAM_Project\archive_amms_presentation\PICT0015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3429000"/>
              <a:ext cx="2766643" cy="3304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442864" y="6021288"/>
              <a:ext cx="123944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smtClean="0"/>
                <a:t>X 10</a:t>
              </a:r>
              <a:endParaRPr lang="en-GB" sz="400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11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520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Step : </a:t>
            </a:r>
            <a:r>
              <a:rPr lang="en-US">
                <a:solidFill>
                  <a:srgbClr val="6DD9FF"/>
                </a:solidFill>
              </a:rPr>
              <a:t>Cleaning</a:t>
            </a:r>
            <a:r>
              <a:rPr lang="en-US"/>
              <a:t> DB &amp; Storage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35 </a:t>
            </a:r>
            <a:r>
              <a:rPr lang="en-GB" sz="3200" dirty="0"/>
              <a:t>years of storage</a:t>
            </a:r>
          </a:p>
          <a:p>
            <a:endParaRPr lang="en-GB" dirty="0"/>
          </a:p>
          <a:p>
            <a:pPr marL="36576" indent="0">
              <a:buNone/>
            </a:pPr>
            <a:r>
              <a:rPr lang="en-GB" sz="3200" b="1" dirty="0">
                <a:ln w="12700">
                  <a:solidFill>
                    <a:srgbClr val="FFC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Difficulty</a:t>
            </a:r>
          </a:p>
          <a:p>
            <a:r>
              <a:rPr lang="en-GB" dirty="0" smtClean="0"/>
              <a:t>To </a:t>
            </a:r>
            <a:r>
              <a:rPr lang="en-GB" dirty="0"/>
              <a:t>decide what to keep or to throw away</a:t>
            </a:r>
          </a:p>
          <a:p>
            <a:pPr marL="36576" indent="0">
              <a:buNone/>
            </a:pPr>
            <a:endParaRPr lang="en-GB" sz="3200" b="1" dirty="0" smtClean="0">
              <a:ln w="12700">
                <a:solidFill>
                  <a:srgbClr val="00B05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6576" indent="0">
              <a:buNone/>
            </a:pPr>
            <a:r>
              <a:rPr lang="en-GB" sz="32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Status</a:t>
            </a:r>
            <a:r>
              <a:rPr lang="en-GB" sz="32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</a:t>
            </a:r>
            <a:r>
              <a:rPr lang="en-GB" sz="32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100% Done </a:t>
            </a:r>
          </a:p>
          <a:p>
            <a:pPr marL="36576" indent="0">
              <a:buNone/>
            </a:pPr>
            <a:r>
              <a:rPr lang="en-GB" sz="32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With still some </a:t>
            </a:r>
            <a:r>
              <a:rPr lang="en-GB" sz="3200" b="1" u="sng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collectors</a:t>
            </a:r>
            <a:r>
              <a:rPr lang="en-GB" sz="32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!</a:t>
            </a:r>
            <a:endParaRPr lang="en-GB" sz="3200" b="1" dirty="0">
              <a:ln w="12700">
                <a:solidFill>
                  <a:srgbClr val="00B05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771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190100"/>
            <a:ext cx="2232248" cy="2327132"/>
          </a:xfrm>
          <a:prstGeom prst="rect">
            <a:avLst/>
          </a:prstGeom>
          <a:noFill/>
          <a:ln w="38100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Step : </a:t>
            </a:r>
            <a:r>
              <a:rPr lang="en-US" smtClean="0">
                <a:solidFill>
                  <a:srgbClr val="6DD9FF"/>
                </a:solidFill>
              </a:rPr>
              <a:t>Naming</a:t>
            </a:r>
            <a:r>
              <a:rPr lang="en-US" smtClean="0"/>
              <a:t> &amp; Identification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781128"/>
          </a:xfrm>
        </p:spPr>
        <p:txBody>
          <a:bodyPr>
            <a:normAutofit/>
          </a:bodyPr>
          <a:lstStyle/>
          <a:p>
            <a:r>
              <a:rPr lang="en-GB" sz="2700" dirty="0"/>
              <a:t>Collaboration with </a:t>
            </a:r>
            <a:r>
              <a:rPr lang="en-US" sz="2700" dirty="0">
                <a:solidFill>
                  <a:schemeClr val="tx2"/>
                </a:solidFill>
                <a:effectLst>
                  <a:outerShdw blurRad="63500" dist="63500" dir="2700000" algn="tl" rotWithShape="0">
                    <a:prstClr val="white">
                      <a:lumMod val="75000"/>
                      <a:alpha val="50000"/>
                    </a:prstClr>
                  </a:outerShdw>
                </a:effectLst>
              </a:rPr>
              <a:t>Naming Service</a:t>
            </a:r>
          </a:p>
          <a:p>
            <a:r>
              <a:rPr lang="en-GB" sz="2800" dirty="0"/>
              <a:t>Attribution of </a:t>
            </a:r>
            <a:r>
              <a:rPr lang="en-GB" sz="2800" dirty="0" smtClean="0">
                <a:solidFill>
                  <a:srgbClr val="6DD9FF"/>
                </a:solidFill>
              </a:rPr>
              <a:t>Equipment </a:t>
            </a:r>
            <a:r>
              <a:rPr lang="en-GB" sz="2800" dirty="0">
                <a:solidFill>
                  <a:srgbClr val="6DD9FF"/>
                </a:solidFill>
              </a:rPr>
              <a:t>codes </a:t>
            </a:r>
            <a:r>
              <a:rPr lang="en-GB" sz="2800" dirty="0"/>
              <a:t>for equipment types, assets, … </a:t>
            </a:r>
            <a:r>
              <a:rPr lang="en-GB" sz="2800" dirty="0" smtClean="0"/>
              <a:t>(</a:t>
            </a:r>
            <a:r>
              <a:rPr lang="en-GB" sz="2700" dirty="0" smtClean="0">
                <a:solidFill>
                  <a:srgbClr val="6DD9FF"/>
                </a:solidFill>
              </a:rPr>
              <a:t>423</a:t>
            </a:r>
            <a:r>
              <a:rPr lang="en-GB" sz="2700" dirty="0" smtClean="0"/>
              <a:t> equipment types identified</a:t>
            </a:r>
            <a:r>
              <a:rPr lang="en-GB" sz="2700" dirty="0" smtClean="0"/>
              <a:t>)</a:t>
            </a:r>
            <a:endParaRPr lang="en-GB" sz="2700" dirty="0">
              <a:sym typeface="Wingdings" panose="05000000000000000000" pitchFamily="2" charset="2"/>
            </a:endParaRPr>
          </a:p>
          <a:p>
            <a:r>
              <a:rPr lang="en-GB" sz="2700" dirty="0" smtClean="0">
                <a:sym typeface="Wingdings" panose="05000000000000000000" pitchFamily="2" charset="2"/>
              </a:rPr>
              <a:t>Labels </a:t>
            </a:r>
            <a:r>
              <a:rPr lang="en-GB" sz="2700" dirty="0">
                <a:sym typeface="Wingdings" panose="05000000000000000000" pitchFamily="2" charset="2"/>
              </a:rPr>
              <a:t>for </a:t>
            </a:r>
            <a:r>
              <a:rPr lang="en-GB" sz="2700" dirty="0" smtClean="0">
                <a:sym typeface="Wingdings" panose="05000000000000000000" pitchFamily="2" charset="2"/>
              </a:rPr>
              <a:t>asse</a:t>
            </a:r>
            <a:r>
              <a:rPr lang="en-GB" sz="2700" dirty="0" smtClean="0">
                <a:sym typeface="Wingdings" panose="05000000000000000000" pitchFamily="2" charset="2"/>
              </a:rPr>
              <a:t>ts</a:t>
            </a:r>
            <a:r>
              <a:rPr lang="en-GB" sz="2700" dirty="0" smtClean="0"/>
              <a:t> </a:t>
            </a:r>
            <a:endParaRPr lang="en-GB" sz="2700" b="1" dirty="0" smtClean="0">
              <a:ln w="12700">
                <a:solidFill>
                  <a:srgbClr val="FFC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6576" indent="0">
              <a:buNone/>
            </a:pPr>
            <a:r>
              <a:rPr lang="en-GB" sz="27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Difficulty</a:t>
            </a:r>
            <a:endParaRPr lang="en-GB" sz="2700" b="1" dirty="0">
              <a:ln w="12700">
                <a:solidFill>
                  <a:srgbClr val="FFC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GB" sz="2800" dirty="0" smtClean="0"/>
              <a:t>Organisational: </a:t>
            </a:r>
            <a:endParaRPr lang="en-GB" sz="2800" dirty="0" smtClean="0"/>
          </a:p>
          <a:p>
            <a:pPr lvl="1"/>
            <a:r>
              <a:rPr lang="en-GB" sz="2200" dirty="0" smtClean="0"/>
              <a:t>External service with </a:t>
            </a:r>
            <a:r>
              <a:rPr lang="en-GB" sz="2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low priority</a:t>
            </a:r>
          </a:p>
          <a:p>
            <a:pPr lvl="1"/>
            <a:r>
              <a:rPr lang="en-GB" sz="2200" dirty="0"/>
              <a:t>New process, </a:t>
            </a:r>
            <a:r>
              <a:rPr lang="en-GB" sz="2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new method</a:t>
            </a:r>
            <a:r>
              <a:rPr lang="en-GB" sz="2200" dirty="0"/>
              <a:t>, new </a:t>
            </a:r>
            <a:r>
              <a:rPr lang="en-GB" sz="2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vocabulary</a:t>
            </a:r>
            <a:endParaRPr lang="en-GB" sz="2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/>
            <a:r>
              <a:rPr lang="en-GB" sz="2200" dirty="0" smtClean="0"/>
              <a:t>Labels production =</a:t>
            </a:r>
            <a:r>
              <a:rPr lang="en-GB" sz="2200" dirty="0" smtClean="0"/>
              <a:t>&gt; Internal</a:t>
            </a:r>
            <a:endParaRPr lang="en-GB" sz="2200" b="1" dirty="0">
              <a:ln w="12700">
                <a:solidFill>
                  <a:srgbClr val="00B05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6576" indent="0">
              <a:buNone/>
            </a:pPr>
            <a:r>
              <a:rPr lang="en-GB" sz="25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Status: </a:t>
            </a:r>
            <a:r>
              <a:rPr lang="en-GB" sz="25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100% Done (except labels for on site modules).</a:t>
            </a:r>
            <a:endParaRPr lang="en-GB" sz="2500" b="1" dirty="0">
              <a:ln w="12700">
                <a:solidFill>
                  <a:srgbClr val="00B05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234180"/>
            <a:ext cx="2736304" cy="462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http://www.barcode-generator.org/temp/HCCVSEA___-E1000087_mpm782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12976"/>
            <a:ext cx="2126969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034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52936"/>
            <a:ext cx="780023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840" y="44624"/>
            <a:ext cx="7467600" cy="1143000"/>
          </a:xfrm>
        </p:spPr>
        <p:txBody>
          <a:bodyPr>
            <a:normAutofit/>
          </a:bodyPr>
          <a:lstStyle/>
          <a:p>
            <a:r>
              <a:rPr lang="en-GB" sz="3600" u="sng" smtClean="0">
                <a:solidFill>
                  <a:srgbClr val="648F4F"/>
                </a:solidFill>
              </a:rPr>
              <a:t>Enhancing methods &amp; processes</a:t>
            </a:r>
            <a:endParaRPr lang="en-GB" sz="3600" u="sng">
              <a:solidFill>
                <a:srgbClr val="648F4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Cabling</a:t>
            </a:r>
          </a:p>
          <a:p>
            <a:r>
              <a:rPr lang="en-GB" dirty="0" smtClean="0"/>
              <a:t>Production process</a:t>
            </a:r>
          </a:p>
        </p:txBody>
      </p:sp>
      <p:pic>
        <p:nvPicPr>
          <p:cNvPr id="4" name="Picture 3" descr="http://www.barcode-generator.org/temp/HCCVSEA___-E1000087_mpm782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28800"/>
            <a:ext cx="2641984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59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686801" cy="1143000"/>
          </a:xfrm>
        </p:spPr>
        <p:txBody>
          <a:bodyPr>
            <a:normAutofit fontScale="90000"/>
          </a:bodyPr>
          <a:lstStyle/>
          <a:p>
            <a:r>
              <a:rPr lang="en-GB" smtClean="0"/>
              <a:t>Step : </a:t>
            </a:r>
            <a:r>
              <a:rPr lang="en-GB" smtClean="0">
                <a:solidFill>
                  <a:srgbClr val="6DD9FF"/>
                </a:solidFill>
              </a:rPr>
              <a:t>Migrating </a:t>
            </a:r>
            <a:r>
              <a:rPr lang="en-US" smtClean="0"/>
              <a:t>HW </a:t>
            </a:r>
            <a:r>
              <a:rPr lang="en-US"/>
              <a:t>Catalog to MTF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78112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Automatic </a:t>
            </a:r>
            <a:r>
              <a:rPr lang="en-GB" sz="2800" dirty="0"/>
              <a:t>for 90%, then case by case</a:t>
            </a:r>
          </a:p>
          <a:p>
            <a:r>
              <a:rPr lang="en-GB" sz="2800" dirty="0"/>
              <a:t>Archives used during 12 months</a:t>
            </a:r>
          </a:p>
          <a:p>
            <a:pPr marL="36576" indent="0">
              <a:buNone/>
            </a:pPr>
            <a:r>
              <a:rPr lang="en-GB" sz="27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Difficulty</a:t>
            </a:r>
            <a:endParaRPr lang="en-GB" sz="2700" b="1" dirty="0">
              <a:ln w="12700">
                <a:solidFill>
                  <a:srgbClr val="FFC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GB" sz="2800" dirty="0"/>
              <a:t>Precise data format or syntax</a:t>
            </a:r>
          </a:p>
          <a:p>
            <a:r>
              <a:rPr lang="en-GB" sz="2800" dirty="0" smtClean="0"/>
              <a:t>Equivalent </a:t>
            </a:r>
            <a:r>
              <a:rPr lang="en-GB" sz="2800" dirty="0"/>
              <a:t>to new </a:t>
            </a:r>
            <a:r>
              <a:rPr lang="en-GB" sz="2800" dirty="0" smtClean="0"/>
              <a:t>language:</a:t>
            </a:r>
            <a:endParaRPr lang="en-GB" sz="2800" dirty="0"/>
          </a:p>
          <a:p>
            <a:r>
              <a:rPr lang="en-GB" sz="2800" dirty="0" smtClean="0"/>
              <a:t>New </a:t>
            </a:r>
            <a:r>
              <a:rPr lang="en-GB" sz="2800" dirty="0"/>
              <a:t>data or user specific fields, new reports, new GUI interface</a:t>
            </a:r>
          </a:p>
          <a:p>
            <a:pPr marL="36576" indent="0">
              <a:buNone/>
            </a:pPr>
            <a:r>
              <a:rPr lang="en-GB" sz="27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Status</a:t>
            </a:r>
            <a:r>
              <a:rPr lang="en-GB" sz="27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</a:t>
            </a:r>
            <a:r>
              <a:rPr lang="en-GB" sz="27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100 % Done.</a:t>
            </a:r>
            <a:endParaRPr lang="en-GB" sz="2700" b="1" dirty="0">
              <a:ln w="12700">
                <a:solidFill>
                  <a:srgbClr val="00B05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021" y="5445224"/>
            <a:ext cx="1656184" cy="729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>
          <a:xfrm>
            <a:off x="5531415" y="3789040"/>
            <a:ext cx="3024336" cy="288032"/>
          </a:xfrm>
          <a:prstGeom prst="roundRect">
            <a:avLst/>
          </a:prstGeom>
          <a:solidFill>
            <a:schemeClr val="bg1">
              <a:lumMod val="65000"/>
              <a:lumOff val="3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WIENER FAN =?= CVFWA</a:t>
            </a:r>
          </a:p>
        </p:txBody>
      </p:sp>
      <p:sp>
        <p:nvSpPr>
          <p:cNvPr id="4" name="Flowchart: Magnetic Disk 3"/>
          <p:cNvSpPr/>
          <p:nvPr/>
        </p:nvSpPr>
        <p:spPr>
          <a:xfrm>
            <a:off x="4499992" y="2636912"/>
            <a:ext cx="1008112" cy="504056"/>
          </a:xfrm>
          <a:prstGeom prst="flowChartMagneticDisk">
            <a:avLst/>
          </a:prstGeom>
          <a:solidFill>
            <a:srgbClr val="B68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HW CAT</a:t>
            </a:r>
            <a:endParaRPr lang="en-GB" sz="1400" b="1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7718119" y="2492896"/>
            <a:ext cx="1030345" cy="79208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MTF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15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5674353" y="2780928"/>
            <a:ext cx="1921983" cy="216024"/>
          </a:xfrm>
          <a:prstGeom prst="rightArrow">
            <a:avLst/>
          </a:prstGeom>
          <a:gradFill flip="none" rotWithShape="1">
            <a:gsLst>
              <a:gs pos="0">
                <a:srgbClr val="B686DA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843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Step : </a:t>
            </a:r>
            <a:r>
              <a:rPr lang="en-US" smtClean="0">
                <a:solidFill>
                  <a:srgbClr val="6DD9FF"/>
                </a:solidFill>
              </a:rPr>
              <a:t>FE assembly </a:t>
            </a:r>
            <a:r>
              <a:rPr lang="en-US" smtClean="0"/>
              <a:t>in MTF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12168"/>
            <a:ext cx="8507288" cy="4781128"/>
          </a:xfrm>
        </p:spPr>
        <p:txBody>
          <a:bodyPr>
            <a:normAutofit/>
          </a:bodyPr>
          <a:lstStyle/>
          <a:p>
            <a:r>
              <a:rPr lang="en-GB" sz="2600" dirty="0"/>
              <a:t>Introducing </a:t>
            </a:r>
            <a:r>
              <a:rPr lang="en-GB" sz="2600" dirty="0" smtClean="0">
                <a:solidFill>
                  <a:srgbClr val="6DD9FF"/>
                </a:solidFill>
              </a:rPr>
              <a:t>FE</a:t>
            </a:r>
            <a:r>
              <a:rPr lang="en-GB" sz="2600" dirty="0">
                <a:solidFill>
                  <a:srgbClr val="00B0F0"/>
                </a:solidFill>
              </a:rPr>
              <a:t> </a:t>
            </a:r>
            <a:r>
              <a:rPr lang="en-GB" sz="2600" dirty="0" smtClean="0">
                <a:solidFill>
                  <a:srgbClr val="6DD9FF"/>
                </a:solidFill>
              </a:rPr>
              <a:t>assembly</a:t>
            </a:r>
            <a:r>
              <a:rPr lang="en-GB" sz="2600" dirty="0" smtClean="0">
                <a:solidFill>
                  <a:srgbClr val="00B0F0"/>
                </a:solidFill>
              </a:rPr>
              <a:t> </a:t>
            </a:r>
            <a:r>
              <a:rPr lang="en-GB" sz="2600" dirty="0" smtClean="0"/>
              <a:t>as a </a:t>
            </a:r>
            <a:r>
              <a:rPr lang="en-GB" sz="2600" dirty="0" smtClean="0">
                <a:solidFill>
                  <a:srgbClr val="6DD9FF"/>
                </a:solidFill>
              </a:rPr>
              <a:t>Functional Position </a:t>
            </a:r>
            <a:r>
              <a:rPr lang="en-GB" sz="2600" dirty="0" smtClean="0"/>
              <a:t>(Slot) </a:t>
            </a:r>
            <a:endParaRPr lang="en-GB" sz="2600" dirty="0"/>
          </a:p>
          <a:p>
            <a:r>
              <a:rPr lang="en-GB" sz="2600" dirty="0"/>
              <a:t>New concept for BE-CO &amp; MTF/LAYOUT</a:t>
            </a:r>
          </a:p>
          <a:p>
            <a:r>
              <a:rPr lang="en-GB" sz="2600" dirty="0" smtClean="0"/>
              <a:t>Useful for Doc</a:t>
            </a:r>
            <a:r>
              <a:rPr lang="en-GB" sz="2600" dirty="0"/>
              <a:t>, </a:t>
            </a:r>
            <a:r>
              <a:rPr lang="en-GB" sz="2600" dirty="0" smtClean="0"/>
              <a:t>manufacturing, life </a:t>
            </a:r>
            <a:r>
              <a:rPr lang="en-GB" sz="2600" dirty="0" smtClean="0"/>
              <a:t>cycle</a:t>
            </a:r>
          </a:p>
          <a:p>
            <a:r>
              <a:rPr lang="en-GB" sz="2600" dirty="0" smtClean="0"/>
              <a:t>Relation &amp; Coherence between Controls Configuration &amp; MTF</a:t>
            </a:r>
            <a:endParaRPr lang="en-GB" sz="2600" dirty="0"/>
          </a:p>
          <a:p>
            <a:pPr marL="36576" indent="0">
              <a:buNone/>
            </a:pPr>
            <a:endParaRPr lang="en-GB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77073"/>
            <a:ext cx="306316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G:\Departments\BE\Groups\CO\Sections\FE\FE_HW_documentation\InforEAM_Project\archive_amms_presentation\cfv-363-cltim-DSC05566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21088"/>
            <a:ext cx="2291416" cy="186354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653136"/>
            <a:ext cx="2564904" cy="75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4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5760640" cy="778098"/>
          </a:xfrm>
        </p:spPr>
        <p:txBody>
          <a:bodyPr>
            <a:normAutofit/>
          </a:bodyPr>
          <a:lstStyle/>
          <a:p>
            <a:r>
              <a:rPr lang="en-US" sz="3600" u="sng" smtClean="0">
                <a:solidFill>
                  <a:srgbClr val="648F4F"/>
                </a:solidFill>
              </a:rPr>
              <a:t>Creating a FE assembly</a:t>
            </a:r>
            <a:endParaRPr lang="en-US" sz="3600" u="sng">
              <a:solidFill>
                <a:srgbClr val="648F4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235119" y="909668"/>
            <a:ext cx="1480294" cy="502159"/>
            <a:chOff x="1492100" y="39072"/>
            <a:chExt cx="1480294" cy="50215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7" name="Rounded Rectangle 6"/>
            <p:cNvSpPr/>
            <p:nvPr/>
          </p:nvSpPr>
          <p:spPr>
            <a:xfrm>
              <a:off x="1492100" y="39072"/>
              <a:ext cx="1480294" cy="502159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1516613" y="63585"/>
              <a:ext cx="1431268" cy="45313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>
                  <a:latin typeface="Calibri" pitchFamily="34" charset="0"/>
                </a:rPr>
                <a:t>Design &amp; Configuration</a:t>
              </a:r>
              <a:endParaRPr lang="en-US" sz="1200" b="1" kern="1200" dirty="0">
                <a:latin typeface="Calibri" pitchFamily="34" charset="0"/>
              </a:endParaRPr>
            </a:p>
          </p:txBody>
        </p:sp>
      </p:grpSp>
      <p:cxnSp>
        <p:nvCxnSpPr>
          <p:cNvPr id="20" name="Straight Arrow Connector 19"/>
          <p:cNvCxnSpPr>
            <a:stCxn id="7" idx="3"/>
            <a:endCxn id="13" idx="1"/>
          </p:cNvCxnSpPr>
          <p:nvPr/>
        </p:nvCxnSpPr>
        <p:spPr>
          <a:xfrm>
            <a:off x="2715413" y="1160748"/>
            <a:ext cx="401682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127803"/>
            <a:ext cx="2232248" cy="509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624587"/>
            <a:ext cx="2232248" cy="71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732240" y="908720"/>
            <a:ext cx="201622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75000"/>
                    <a:lumOff val="25000"/>
                  </a:schemeClr>
                </a:solidFill>
              </a:rPr>
              <a:t>CFV-361-CTEJ</a:t>
            </a:r>
            <a:endParaRPr lang="en-GB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053" name="Group 2052"/>
          <p:cNvGrpSpPr/>
          <p:nvPr/>
        </p:nvGrpSpPr>
        <p:grpSpPr>
          <a:xfrm>
            <a:off x="288472" y="2115779"/>
            <a:ext cx="2699352" cy="1169205"/>
            <a:chOff x="1547664" y="2087758"/>
            <a:chExt cx="3030700" cy="1361675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414" y="2087758"/>
              <a:ext cx="3028950" cy="590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2691758"/>
              <a:ext cx="3030700" cy="75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43" name="Straight Arrow Connector 42"/>
          <p:cNvCxnSpPr/>
          <p:nvPr/>
        </p:nvCxnSpPr>
        <p:spPr>
          <a:xfrm>
            <a:off x="7596336" y="3356992"/>
            <a:ext cx="0" cy="6399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72" y="4053036"/>
            <a:ext cx="3574757" cy="233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298" y="4025099"/>
            <a:ext cx="3579190" cy="236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" name="Straight Arrow Connector 46"/>
          <p:cNvCxnSpPr/>
          <p:nvPr/>
        </p:nvCxnSpPr>
        <p:spPr>
          <a:xfrm flipH="1" flipV="1">
            <a:off x="3319173" y="2820255"/>
            <a:ext cx="316723" cy="326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2588156" y="3429000"/>
            <a:ext cx="4144084" cy="1488925"/>
            <a:chOff x="2444140" y="3429000"/>
            <a:chExt cx="4144084" cy="1488925"/>
          </a:xfrm>
        </p:grpSpPr>
        <p:sp>
          <p:nvSpPr>
            <p:cNvPr id="17" name="Rectangle 16"/>
            <p:cNvSpPr/>
            <p:nvPr/>
          </p:nvSpPr>
          <p:spPr>
            <a:xfrm>
              <a:off x="2444140" y="3429000"/>
              <a:ext cx="4144084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3200" b="1" cap="none" spc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Consistency check !</a:t>
              </a:r>
              <a:endParaRPr lang="en-US" sz="3200"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9" name="Left-Right-Up Arrow 18"/>
            <p:cNvSpPr/>
            <p:nvPr/>
          </p:nvSpPr>
          <p:spPr>
            <a:xfrm>
              <a:off x="3924935" y="4077072"/>
              <a:ext cx="962006" cy="840853"/>
            </a:xfrm>
            <a:prstGeom prst="leftRightUpArrow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666" y="2153028"/>
            <a:ext cx="2992526" cy="1131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Straight Arrow Connector 34"/>
          <p:cNvCxnSpPr/>
          <p:nvPr/>
        </p:nvCxnSpPr>
        <p:spPr>
          <a:xfrm>
            <a:off x="7596336" y="1412776"/>
            <a:ext cx="0" cy="6399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835696" y="3356992"/>
            <a:ext cx="0" cy="6399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228184" y="2780928"/>
            <a:ext cx="43204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915816" y="2780928"/>
            <a:ext cx="43204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759" y="5589240"/>
            <a:ext cx="4824537" cy="104290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341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8192"/>
            <a:ext cx="6768752" cy="474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6244" y="260648"/>
            <a:ext cx="6768752" cy="850106"/>
          </a:xfrm>
        </p:spPr>
        <p:txBody>
          <a:bodyPr>
            <a:normAutofit/>
          </a:bodyPr>
          <a:lstStyle/>
          <a:p>
            <a:r>
              <a:rPr lang="en-US" sz="3600" u="sng" smtClean="0">
                <a:solidFill>
                  <a:srgbClr val="6DD9FF"/>
                </a:solidFill>
              </a:rPr>
              <a:t>Installation process follow up</a:t>
            </a:r>
            <a:endParaRPr lang="en-US" sz="3600" u="sng">
              <a:solidFill>
                <a:srgbClr val="6DD9FF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499992" y="2564904"/>
            <a:ext cx="4248472" cy="3888432"/>
          </a:xfrm>
          <a:solidFill>
            <a:schemeClr val="bg1">
              <a:lumMod val="75000"/>
              <a:lumOff val="25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marL="146304" indent="0">
              <a:buNone/>
            </a:pPr>
            <a:r>
              <a:rPr lang="en-US" u="sng" smtClean="0"/>
              <a:t>JOBS</a:t>
            </a:r>
          </a:p>
          <a:p>
            <a:pPr marL="146304" indent="0">
              <a:buNone/>
            </a:pPr>
            <a:r>
              <a:rPr lang="en-US" smtClean="0"/>
              <a:t>Configuration HW &amp; SW </a:t>
            </a:r>
          </a:p>
          <a:p>
            <a:pPr marL="146304" indent="0">
              <a:buNone/>
            </a:pPr>
            <a:r>
              <a:rPr lang="en-US" smtClean="0"/>
              <a:t>Assembly</a:t>
            </a:r>
          </a:p>
          <a:p>
            <a:pPr marL="146304" indent="0">
              <a:buNone/>
            </a:pPr>
            <a:r>
              <a:rPr lang="en-US" smtClean="0"/>
              <a:t>Installation</a:t>
            </a:r>
          </a:p>
          <a:p>
            <a:pPr marL="146304" indent="0">
              <a:buNone/>
            </a:pPr>
            <a:r>
              <a:rPr lang="en-US" smtClean="0"/>
              <a:t>Cabling</a:t>
            </a:r>
          </a:p>
          <a:p>
            <a:pPr marL="146304" indent="0">
              <a:buNone/>
            </a:pPr>
            <a:r>
              <a:rPr lang="en-US" smtClean="0"/>
              <a:t>Commissioning</a:t>
            </a:r>
          </a:p>
          <a:p>
            <a:pPr marL="603504" indent="-457200">
              <a:buFont typeface="Wingdings" panose="05000000000000000000" pitchFamily="2" charset="2"/>
              <a:buChar char="Ø"/>
            </a:pPr>
            <a:r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Inadequate tool !</a:t>
            </a:r>
          </a:p>
          <a:p>
            <a:pPr marL="146304" indent="0"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039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Step : </a:t>
            </a:r>
            <a:r>
              <a:rPr lang="en-US" smtClean="0">
                <a:solidFill>
                  <a:srgbClr val="6DD9FF"/>
                </a:solidFill>
              </a:rPr>
              <a:t>FE assembly </a:t>
            </a:r>
            <a:r>
              <a:rPr lang="en-US" smtClean="0"/>
              <a:t>in MTF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0280"/>
            <a:ext cx="8579296" cy="398904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Difficulty</a:t>
            </a:r>
            <a:endParaRPr lang="en-GB" sz="2800" b="1" dirty="0">
              <a:ln w="12700">
                <a:solidFill>
                  <a:srgbClr val="FFC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GB" sz="2800" dirty="0" smtClean="0"/>
              <a:t>Low priority within BE-CO &amp; Central supports </a:t>
            </a:r>
          </a:p>
          <a:p>
            <a:r>
              <a:rPr lang="en-GB" sz="2800" dirty="0" smtClean="0"/>
              <a:t>New </a:t>
            </a:r>
            <a:r>
              <a:rPr lang="en-GB" sz="2800" dirty="0" smtClean="0"/>
              <a:t>mechanism </a:t>
            </a:r>
            <a:r>
              <a:rPr lang="en-GB" sz="2800" dirty="0"/>
              <a:t>=&gt; Discovering missing features during </a:t>
            </a:r>
            <a:r>
              <a:rPr lang="en-GB" sz="2800" dirty="0" smtClean="0"/>
              <a:t>implementation. </a:t>
            </a:r>
            <a:r>
              <a:rPr lang="en-GB" sz="2800" dirty="0"/>
              <a:t>Ex: Deleting a FE</a:t>
            </a:r>
          </a:p>
          <a:p>
            <a:r>
              <a:rPr lang="en-GB" sz="2800" dirty="0" smtClean="0"/>
              <a:t>Operation : Not easy to use for </a:t>
            </a:r>
            <a:r>
              <a:rPr lang="en-GB" sz="2800" dirty="0"/>
              <a:t>Commissioning process as all FEs are </a:t>
            </a:r>
            <a:r>
              <a:rPr lang="en-GB" sz="2800" dirty="0" smtClean="0"/>
              <a:t>different; </a:t>
            </a:r>
            <a:r>
              <a:rPr lang="en-GB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Heavy</a:t>
            </a:r>
            <a:r>
              <a:rPr lang="en-GB" sz="2800" dirty="0" smtClean="0"/>
              <a:t> procedure.</a:t>
            </a:r>
          </a:p>
          <a:p>
            <a:pPr marL="36576" indent="0">
              <a:buNone/>
            </a:pPr>
            <a:r>
              <a:rPr lang="en-GB" sz="2800" b="1" dirty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Status: </a:t>
            </a:r>
            <a:r>
              <a:rPr lang="en-GB" sz="28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Done for renovated FEs during LS1</a:t>
            </a:r>
            <a:endParaRPr lang="en-GB" sz="2800" b="1" dirty="0">
              <a:ln w="12700">
                <a:solidFill>
                  <a:srgbClr val="00B05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GB" sz="2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1858135" cy="866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19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23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/>
          <a:lstStyle/>
          <a:p>
            <a:r>
              <a:rPr lang="en-US" dirty="0"/>
              <a:t>Controls </a:t>
            </a:r>
            <a:r>
              <a:rPr lang="en-US" dirty="0" smtClean="0"/>
              <a:t>Asset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ACCOR</a:t>
            </a:r>
            <a:r>
              <a:rPr lang="en-US" dirty="0" smtClean="0"/>
              <a:t> Renovation Project</a:t>
            </a:r>
            <a:endParaRPr lang="en-US" dirty="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/>
              <a:t>Steps towards </a:t>
            </a:r>
            <a:r>
              <a:rPr lang="en-US" smtClean="0"/>
              <a:t>an AMM solution </a:t>
            </a:r>
            <a:r>
              <a:rPr lang="en-US" dirty="0" smtClean="0"/>
              <a:t>for Controls</a:t>
            </a:r>
          </a:p>
          <a:p>
            <a:r>
              <a:rPr lang="en-US" dirty="0"/>
              <a:t>Short &amp; mid </a:t>
            </a:r>
            <a:r>
              <a:rPr lang="en-US" dirty="0" smtClean="0"/>
              <a:t>term </a:t>
            </a:r>
            <a:r>
              <a:rPr lang="en-US" dirty="0"/>
              <a:t>objectives</a:t>
            </a:r>
          </a:p>
          <a:p>
            <a:r>
              <a:rPr lang="en-US" dirty="0" smtClean="0"/>
              <a:t>Conclusion </a:t>
            </a: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71600" y="2132856"/>
            <a:ext cx="1440160" cy="43204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Top">
              <a:avLst>
                <a:gd name="adj" fmla="val 38403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1800" b="1" cap="all" spc="0" dirty="0" smtClean="0">
                <a:ln w="28575" cmpd="sng">
                  <a:solidFill>
                    <a:schemeClr val="tx1"/>
                  </a:solidFill>
                </a:ln>
                <a:gradFill flip="none" rotWithShape="1">
                  <a:gsLst>
                    <a:gs pos="57000">
                      <a:srgbClr val="500FFE"/>
                    </a:gs>
                    <a:gs pos="100000">
                      <a:srgbClr val="FFFFFF"/>
                    </a:gs>
                  </a:gsLst>
                  <a:lin ang="0" scaled="1"/>
                  <a:tileRect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</a:rPr>
              <a:t>AccoR</a:t>
            </a:r>
            <a:endParaRPr lang="fr-CH" sz="1800" b="1" cap="all" spc="0" dirty="0">
              <a:ln w="28575" cmpd="sng">
                <a:solidFill>
                  <a:schemeClr val="tx1"/>
                </a:solidFill>
              </a:ln>
              <a:gradFill flip="none" rotWithShape="1">
                <a:gsLst>
                  <a:gs pos="57000">
                    <a:srgbClr val="500FFE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pic>
        <p:nvPicPr>
          <p:cNvPr id="1027" name="Picture 3" descr="C:\temp\anim_tri_composants\anim_tri_composant_def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37112"/>
            <a:ext cx="5884043" cy="213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 rot="16200000">
            <a:off x="8067740" y="5211042"/>
            <a:ext cx="1794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copyright juliendehavay.com</a:t>
            </a:r>
            <a:endParaRPr lang="en-GB" sz="100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9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: EDMS </a:t>
            </a:r>
            <a:r>
              <a:rPr lang="en-US" dirty="0" smtClean="0">
                <a:solidFill>
                  <a:srgbClr val="6DD9FF"/>
                </a:solidFill>
              </a:rPr>
              <a:t>Documentation</a:t>
            </a:r>
            <a:endParaRPr lang="en-GB" dirty="0">
              <a:solidFill>
                <a:srgbClr val="6DD9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5069160"/>
          </a:xfrm>
        </p:spPr>
        <p:txBody>
          <a:bodyPr>
            <a:normAutofit/>
          </a:bodyPr>
          <a:lstStyle/>
          <a:p>
            <a:r>
              <a:rPr lang="en-GB" dirty="0" smtClean="0"/>
              <a:t>ACCOR: EDMS approval mechanism. </a:t>
            </a:r>
          </a:p>
          <a:p>
            <a:r>
              <a:rPr lang="en-GB" dirty="0" smtClean="0"/>
              <a:t>FE related documentation</a:t>
            </a:r>
            <a:endParaRPr lang="en-GB" dirty="0"/>
          </a:p>
          <a:p>
            <a:pPr marL="36576" indent="0">
              <a:buNone/>
            </a:pPr>
            <a:r>
              <a:rPr lang="en-GB" sz="32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Difficulty</a:t>
            </a:r>
          </a:p>
          <a:p>
            <a:r>
              <a:rPr lang="en-GB" sz="3200" dirty="0" smtClean="0"/>
              <a:t>New environment =&gt; Training (internal)</a:t>
            </a:r>
          </a:p>
          <a:p>
            <a:r>
              <a:rPr lang="en-GB" sz="3200" dirty="0" smtClean="0"/>
              <a:t>Massive </a:t>
            </a:r>
            <a:r>
              <a:rPr lang="en-GB" sz="3200" dirty="0" smtClean="0"/>
              <a:t>transfer </a:t>
            </a:r>
            <a:r>
              <a:rPr lang="en-GB" sz="3200" dirty="0" smtClean="0"/>
              <a:t>of files from DFS: Need to reorganise our files.</a:t>
            </a:r>
            <a:endParaRPr lang="en-GB" sz="3200" b="1" dirty="0" smtClean="0">
              <a:ln w="12700">
                <a:solidFill>
                  <a:srgbClr val="FFC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9999" y="5229200"/>
            <a:ext cx="6955750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595959"/>
                </a:solidFill>
              </a:rPr>
              <a:t>DFS repository for FE installation</a:t>
            </a:r>
          </a:p>
          <a:p>
            <a:r>
              <a:rPr lang="en-GB" sz="3600" dirty="0" smtClean="0">
                <a:solidFill>
                  <a:srgbClr val="595959"/>
                </a:solidFill>
              </a:rPr>
              <a:t>15831 files in 2348 folders  </a:t>
            </a:r>
            <a:r>
              <a:rPr lang="en-GB" sz="3600" dirty="0" smtClean="0">
                <a:solidFill>
                  <a:srgbClr val="595959"/>
                </a:solidFill>
                <a:sym typeface="Wingdings"/>
              </a:rPr>
              <a:t></a:t>
            </a:r>
            <a:endParaRPr lang="en-GB" sz="3600" dirty="0" smtClean="0">
              <a:solidFill>
                <a:srgbClr val="595959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582" y="4437112"/>
            <a:ext cx="1556930" cy="67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20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493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Demonstration – Video </a:t>
            </a:r>
            <a:r>
              <a:rPr lang="en-GB" sz="2400" dirty="0" smtClean="0"/>
              <a:t>(2’30’’)</a:t>
            </a:r>
            <a:endParaRPr lang="en-GB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248" y="1600200"/>
            <a:ext cx="6067503" cy="4525963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21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023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Controls Asset &amp; previous MM Tools</a:t>
            </a:r>
          </a:p>
          <a:p>
            <a:r>
              <a:rPr lang="en-US" dirty="0">
                <a:solidFill>
                  <a:schemeClr val="bg1">
                    <a:lumMod val="65000"/>
                    <a:lumOff val="35000"/>
                  </a:schemeClr>
                </a:solidFill>
              </a:rPr>
              <a:t>Renovation Project: </a:t>
            </a:r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ACCOR</a:t>
            </a:r>
          </a:p>
          <a:p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Steps towards an AMMS</a:t>
            </a:r>
          </a:p>
          <a:p>
            <a:r>
              <a:rPr lang="en-US" dirty="0" smtClean="0"/>
              <a:t>Short &amp; mid terms objectives</a:t>
            </a:r>
          </a:p>
          <a:p>
            <a:pPr marL="36576" indent="0">
              <a:buNone/>
            </a:pPr>
            <a:r>
              <a:rPr lang="en-US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   Conclusion </a:t>
            </a:r>
            <a:endParaRPr lang="en-US" dirty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92696"/>
            <a:ext cx="366908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22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43608" y="3915550"/>
            <a:ext cx="7462228" cy="18372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smtClean="0"/>
              <a:t>Inventory </a:t>
            </a:r>
            <a:r>
              <a:rPr lang="en-US" sz="1600"/>
              <a:t>(2013-2014)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/>
              <a:t>Corrective maintenance – ODM </a:t>
            </a:r>
            <a:r>
              <a:rPr lang="en-US" sz="1600"/>
              <a:t>(2014)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/>
              <a:t>Preventive maintenance - Work Order </a:t>
            </a:r>
            <a:r>
              <a:rPr lang="en-US" sz="1600"/>
              <a:t>(2015</a:t>
            </a:r>
            <a:r>
              <a:rPr lang="en-US" sz="1600" smtClean="0"/>
              <a:t>)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69608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976" y="2852383"/>
            <a:ext cx="4565194" cy="30248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75857"/>
            <a:ext cx="2172675" cy="14794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Short &amp; Mid term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Inventory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For </a:t>
            </a:r>
            <a:r>
              <a:rPr lang="en-US" dirty="0" smtClean="0">
                <a:solidFill>
                  <a:srgbClr val="648F4F"/>
                </a:solidFill>
              </a:rPr>
              <a:t>reliable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smtClean="0"/>
              <a:t>data!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Reports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Production.</a:t>
            </a:r>
          </a:p>
          <a:p>
            <a:pPr marL="36576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3978" y="5609381"/>
            <a:ext cx="2083006" cy="82707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554" y="5249341"/>
            <a:ext cx="3409950" cy="1362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607" y="3161109"/>
            <a:ext cx="20955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306065" y="5897413"/>
            <a:ext cx="1444005" cy="74061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137325" y="4868769"/>
            <a:ext cx="1444005" cy="74061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4" idx="7"/>
            <a:endCxn id="10" idx="3"/>
          </p:cNvCxnSpPr>
          <p:nvPr/>
        </p:nvCxnSpPr>
        <p:spPr>
          <a:xfrm flipV="1">
            <a:off x="2538600" y="5500921"/>
            <a:ext cx="810195" cy="504952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4538" y="5753397"/>
            <a:ext cx="2812157" cy="74061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eft-Right Arrow 4"/>
          <p:cNvSpPr/>
          <p:nvPr/>
        </p:nvSpPr>
        <p:spPr>
          <a:xfrm rot="1827726">
            <a:off x="4479326" y="5570801"/>
            <a:ext cx="1055285" cy="261453"/>
          </a:xfrm>
          <a:prstGeom prst="leftRightArrow">
            <a:avLst/>
          </a:prstGeom>
          <a:solidFill>
            <a:srgbClr val="FF66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23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72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Short &amp; Mid term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/>
          <a:lstStyle/>
          <a:p>
            <a:pPr marL="338328" lvl="1" indent="0">
              <a:buNone/>
            </a:pPr>
            <a:r>
              <a:rPr lang="en-US" sz="28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Inventory</a:t>
            </a:r>
          </a:p>
          <a:p>
            <a:r>
              <a:rPr lang="en-US" dirty="0" smtClean="0"/>
              <a:t>Corrective </a:t>
            </a:r>
            <a:r>
              <a:rPr lang="en-US" dirty="0" smtClean="0"/>
              <a:t>maintenance </a:t>
            </a:r>
            <a:r>
              <a:rPr lang="en-US" sz="2000" dirty="0" smtClean="0"/>
              <a:t>(2014)</a:t>
            </a:r>
            <a:endParaRPr lang="en-US" dirty="0" smtClean="0"/>
          </a:p>
          <a:p>
            <a:pPr lvl="1">
              <a:buFont typeface="Wingdings 2" panose="05020102010507070707" pitchFamily="18" charset="2"/>
              <a:buChar char=""/>
            </a:pPr>
            <a:r>
              <a:rPr lang="en-GB" dirty="0" smtClean="0"/>
              <a:t>Repairing procedures &amp; Follow </a:t>
            </a:r>
            <a:r>
              <a:rPr lang="en-GB" dirty="0"/>
              <a:t>up</a:t>
            </a:r>
          </a:p>
          <a:p>
            <a:pPr lvl="1">
              <a:buFont typeface="Wingdings 2" panose="05020102010507070707" pitchFamily="18" charset="2"/>
              <a:buChar char=""/>
            </a:pPr>
            <a:r>
              <a:rPr lang="en-GB" dirty="0" smtClean="0"/>
              <a:t>Usage of Notification</a:t>
            </a:r>
            <a:endParaRPr lang="en-GB" dirty="0"/>
          </a:p>
          <a:p>
            <a:pPr lvl="1">
              <a:buFont typeface="Wingdings 2" panose="05020102010507070707" pitchFamily="18" charset="2"/>
              <a:buChar char=""/>
            </a:pPr>
            <a:r>
              <a:rPr lang="en-GB" dirty="0" smtClean="0"/>
              <a:t>To elaborate Statistics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24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914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861048"/>
            <a:ext cx="373351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Short &amp; Mid term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>
                <a:solidFill>
                  <a:srgbClr val="595959"/>
                </a:solidFill>
              </a:rPr>
              <a:t>    Inventory, reports </a:t>
            </a:r>
            <a:r>
              <a:rPr lang="en-US" sz="2000" dirty="0" smtClean="0">
                <a:solidFill>
                  <a:srgbClr val="595959"/>
                </a:solidFill>
              </a:rPr>
              <a:t>(2013-2014)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595959"/>
                </a:solidFill>
              </a:rPr>
              <a:t>    Corrective maintenance – ODM </a:t>
            </a:r>
            <a:r>
              <a:rPr lang="en-US" sz="2000" dirty="0" smtClean="0">
                <a:solidFill>
                  <a:srgbClr val="595959"/>
                </a:solidFill>
              </a:rPr>
              <a:t>(2014)</a:t>
            </a:r>
          </a:p>
          <a:p>
            <a:r>
              <a:rPr lang="en-US" dirty="0" smtClean="0"/>
              <a:t>Preventive </a:t>
            </a:r>
            <a:r>
              <a:rPr lang="en-US" dirty="0" smtClean="0"/>
              <a:t>maintenance </a:t>
            </a:r>
            <a:r>
              <a:rPr lang="en-US" sz="2000" dirty="0" smtClean="0"/>
              <a:t>(</a:t>
            </a:r>
            <a:r>
              <a:rPr lang="en-US" sz="2000" dirty="0" smtClean="0"/>
              <a:t>2015)</a:t>
            </a:r>
          </a:p>
          <a:p>
            <a:pPr lvl="1">
              <a:buFont typeface="Wingdings 2" panose="05020102010507070707" pitchFamily="18" charset="2"/>
              <a:buChar char="P"/>
            </a:pPr>
            <a:r>
              <a:rPr lang="en-GB" dirty="0" smtClean="0"/>
              <a:t>Link to Controls Diagnostic &amp; Monitoring tool</a:t>
            </a:r>
            <a:endParaRPr lang="en-GB" dirty="0"/>
          </a:p>
          <a:p>
            <a:pPr lvl="1">
              <a:buFont typeface="Wingdings 2" panose="05020102010507070707" pitchFamily="18" charset="2"/>
              <a:buChar char="P"/>
            </a:pPr>
            <a:r>
              <a:rPr lang="en-GB" dirty="0" smtClean="0"/>
              <a:t>To use Statistics</a:t>
            </a:r>
            <a:endParaRPr lang="en-GB" dirty="0"/>
          </a:p>
          <a:p>
            <a:pPr lvl="1">
              <a:buFont typeface="Wingdings 2" panose="05020102010507070707" pitchFamily="18" charset="2"/>
              <a:buChar char="P"/>
            </a:pPr>
            <a:r>
              <a:rPr lang="en-GB" dirty="0"/>
              <a:t>Critical parts:</a:t>
            </a:r>
          </a:p>
          <a:p>
            <a:pPr lvl="2">
              <a:buFont typeface="Wingdings 2" panose="05020102010507070707" pitchFamily="18" charset="2"/>
              <a:buChar char="P"/>
            </a:pPr>
            <a:r>
              <a:rPr lang="en-GB" dirty="0"/>
              <a:t>Low MTBF</a:t>
            </a:r>
          </a:p>
          <a:p>
            <a:pPr lvl="2">
              <a:buFont typeface="Wingdings 2" panose="05020102010507070707" pitchFamily="18" charset="2"/>
              <a:buChar char="P"/>
            </a:pPr>
            <a:r>
              <a:rPr lang="en-GB" dirty="0"/>
              <a:t>Long delay for new producti</a:t>
            </a:r>
            <a:r>
              <a:rPr lang="en-GB" dirty="0">
                <a:solidFill>
                  <a:schemeClr val="bg1">
                    <a:lumMod val="65000"/>
                    <a:lumOff val="35000"/>
                  </a:schemeClr>
                </a:solidFill>
              </a:rPr>
              <a:t>on</a:t>
            </a:r>
          </a:p>
          <a:p>
            <a:pPr lvl="2">
              <a:buFont typeface="Wingdings 2" panose="05020102010507070707" pitchFamily="18" charset="2"/>
              <a:buChar char="P"/>
            </a:pPr>
            <a:r>
              <a:rPr lang="en-GB" dirty="0"/>
              <a:t>Critical </a:t>
            </a:r>
            <a:r>
              <a:rPr lang="en-GB" dirty="0" smtClean="0"/>
              <a:t>system/function</a:t>
            </a:r>
            <a:endParaRPr lang="en-GB" dirty="0"/>
          </a:p>
          <a:p>
            <a:pPr lvl="1">
              <a:buFont typeface="Wingdings 2" panose="05020102010507070707" pitchFamily="18" charset="2"/>
              <a:buChar char="P"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364088" y="3874796"/>
            <a:ext cx="1745995" cy="295275"/>
            <a:chOff x="6365832" y="347124"/>
            <a:chExt cx="1745995" cy="295275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5832" y="347124"/>
              <a:ext cx="1342152" cy="295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0352" y="347124"/>
              <a:ext cx="37147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25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257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</a:rPr>
              <a:t>Controls Asset &amp; previous MM Tools</a:t>
            </a:r>
          </a:p>
          <a:p>
            <a:r>
              <a:rPr lang="en-US">
                <a:solidFill>
                  <a:schemeClr val="bg1">
                    <a:lumMod val="65000"/>
                    <a:lumOff val="35000"/>
                  </a:schemeClr>
                </a:solidFill>
              </a:rPr>
              <a:t>Renovation Project: </a:t>
            </a:r>
            <a:r>
              <a:rPr lang="en-US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ACCOR</a:t>
            </a:r>
          </a:p>
          <a:p>
            <a:r>
              <a:rPr lang="en-US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Steps towards an AMMS</a:t>
            </a:r>
          </a:p>
          <a:p>
            <a:r>
              <a:rPr lang="en-US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Future implementation</a:t>
            </a:r>
          </a:p>
          <a:p>
            <a:r>
              <a:rPr lang="en-US" smtClean="0"/>
              <a:t>Conclusion </a:t>
            </a:r>
            <a:endParaRPr lang="en-US"/>
          </a:p>
          <a:p>
            <a:endParaRPr lang="en-US"/>
          </a:p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26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11561" y="4797152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u="sng"/>
              <a:t>Maintenance Management Workshop 25th November 2011 </a:t>
            </a:r>
          </a:p>
          <a:p>
            <a:r>
              <a:rPr lang="en-GB"/>
              <a:t>Quite often the </a:t>
            </a:r>
            <a:r>
              <a:rPr lang="en-GB">
                <a:solidFill>
                  <a:srgbClr val="6DD9FF"/>
                </a:solidFill>
              </a:rPr>
              <a:t>central tools </a:t>
            </a:r>
            <a:r>
              <a:rPr lang="en-GB"/>
              <a:t>are perceived as </a:t>
            </a:r>
            <a:r>
              <a:rPr lang="en-GB">
                <a:solidFill>
                  <a:srgbClr val="6DD9FF"/>
                </a:solidFill>
              </a:rPr>
              <a:t>difficult and heavy </a:t>
            </a:r>
            <a:r>
              <a:rPr lang="en-GB"/>
              <a:t>to use in their </a:t>
            </a:r>
            <a:r>
              <a:rPr lang="en-GB" smtClean="0"/>
              <a:t>present </a:t>
            </a:r>
            <a:r>
              <a:rPr lang="en-GB"/>
              <a:t>state =&gt; </a:t>
            </a:r>
            <a:r>
              <a:rPr lang="en-GB" smtClean="0">
                <a:solidFill>
                  <a:srgbClr val="FFC000"/>
                </a:solidFill>
              </a:rPr>
              <a:t>Still </a:t>
            </a:r>
            <a:r>
              <a:rPr lang="en-GB">
                <a:solidFill>
                  <a:srgbClr val="FFC000"/>
                </a:solidFill>
              </a:rPr>
              <a:t>the </a:t>
            </a:r>
            <a:r>
              <a:rPr lang="en-GB" smtClean="0">
                <a:solidFill>
                  <a:srgbClr val="FFC000"/>
                </a:solidFill>
              </a:rPr>
              <a:t>case </a:t>
            </a:r>
            <a:r>
              <a:rPr lang="en-GB" smtClean="0"/>
              <a:t>!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347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Provisional Schedule </a:t>
            </a:r>
            <a:r>
              <a:rPr lang="en-US" sz="2000" smtClean="0"/>
              <a:t>(2010)</a:t>
            </a:r>
            <a:endParaRPr lang="en-US" sz="2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CBA1-1929-9943-9B4B-E6AE1AF325F6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10201857"/>
              </p:ext>
            </p:extLst>
          </p:nvPr>
        </p:nvGraphicFramePr>
        <p:xfrm>
          <a:off x="710637" y="1517836"/>
          <a:ext cx="8109835" cy="45614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1" name="Straight Arrow Connector 20"/>
          <p:cNvCxnSpPr/>
          <p:nvPr/>
        </p:nvCxnSpPr>
        <p:spPr>
          <a:xfrm flipV="1">
            <a:off x="539552" y="1700808"/>
            <a:ext cx="0" cy="46095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23528" y="6159640"/>
            <a:ext cx="817935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87624" y="615037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Dec.2010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3768" y="6159640"/>
            <a:ext cx="1065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Q1-2011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39952" y="6163441"/>
            <a:ext cx="1065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Q2-2011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1476" y="5379667"/>
            <a:ext cx="1958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CERN </a:t>
            </a:r>
            <a:r>
              <a:rPr lang="en-US" u="sng" smtClean="0">
                <a:solidFill>
                  <a:schemeClr val="tx2">
                    <a:lumMod val="75000"/>
                  </a:schemeClr>
                </a:solidFill>
              </a:rPr>
              <a:t>EDMS </a:t>
            </a:r>
          </a:p>
          <a:p>
            <a:r>
              <a:rPr lang="en-US" u="sng" smtClean="0">
                <a:solidFill>
                  <a:schemeClr val="tx2">
                    <a:lumMod val="75000"/>
                  </a:schemeClr>
                </a:solidFill>
              </a:rPr>
              <a:t>Training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Program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52120" y="531869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tx2">
                    <a:lumMod val="75000"/>
                  </a:schemeClr>
                </a:solidFill>
              </a:rPr>
              <a:t>with GS/ASE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68430" y="3723184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with MMP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37184" y="4468470"/>
            <a:ext cx="2609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With Data Management</a:t>
            </a:r>
          </a:p>
          <a:p>
            <a:r>
              <a:rPr lang="en-US" u="sng" dirty="0">
                <a:solidFill>
                  <a:schemeClr val="tx2">
                    <a:lumMod val="75000"/>
                  </a:schemeClr>
                </a:solidFill>
              </a:rPr>
              <a:t>Team in CO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01841" y="61634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2012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24328" y="615601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LS1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483768" y="584133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rgbClr val="00B0F0"/>
                </a:solidFill>
              </a:rPr>
              <a:t>Q1-2012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01840" y="584133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rgbClr val="00B0F0"/>
                </a:solidFill>
              </a:rPr>
              <a:t>2013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37724" y="584133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rgbClr val="00B0F0"/>
                </a:solidFill>
              </a:rPr>
              <a:t>Q4-2013 ?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522409" y="586798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rgbClr val="FFC000"/>
                </a:solidFill>
              </a:rPr>
              <a:t>LS2</a:t>
            </a:r>
          </a:p>
        </p:txBody>
      </p:sp>
    </p:spTree>
    <p:extLst>
      <p:ext uri="{BB962C8B-B14F-4D97-AF65-F5344CB8AC3E}">
        <p14:creationId xmlns:p14="http://schemas.microsoft.com/office/powerpoint/2010/main" val="1285684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20624" lvl="1" indent="-384048">
              <a:buSzPct val="80000"/>
              <a:buFont typeface="Wingdings 2"/>
              <a:buChar char=""/>
            </a:pPr>
            <a:r>
              <a:rPr lang="en-GB" smtClean="0"/>
              <a:t>Triggers: ACCOR &amp; LS1 </a:t>
            </a:r>
            <a:endParaRPr lang="en-GB" dirty="0">
              <a:solidFill>
                <a:srgbClr val="008000"/>
              </a:solidFill>
            </a:endParaRPr>
          </a:p>
          <a:p>
            <a:pPr marL="420624" lvl="1" indent="-384048">
              <a:buSzPct val="80000"/>
              <a:buFont typeface="Wingdings 2"/>
              <a:buChar char=""/>
            </a:pPr>
            <a:r>
              <a:rPr lang="en-GB" dirty="0" smtClean="0"/>
              <a:t>Migration = </a:t>
            </a:r>
            <a:r>
              <a:rPr lang="en-GB" dirty="0" smtClean="0">
                <a:solidFill>
                  <a:srgbClr val="FF6600"/>
                </a:solidFill>
              </a:rPr>
              <a:t>Long process , </a:t>
            </a:r>
            <a:r>
              <a:rPr lang="en-GB" smtClean="0"/>
              <a:t>low priority </a:t>
            </a:r>
            <a:endParaRPr lang="en-GB" dirty="0"/>
          </a:p>
          <a:p>
            <a:r>
              <a:rPr lang="en-GB" sz="2600"/>
              <a:t>Prototype within a big system/environment: </a:t>
            </a:r>
          </a:p>
          <a:p>
            <a:pPr lvl="1"/>
            <a:r>
              <a:rPr lang="en-GB"/>
              <a:t>Not optimised, missing features</a:t>
            </a:r>
          </a:p>
          <a:p>
            <a:pPr lvl="1"/>
            <a:r>
              <a:rPr lang="en-GB"/>
              <a:t>Central support</a:t>
            </a:r>
          </a:p>
          <a:p>
            <a:r>
              <a:rPr lang="en-GB" sz="2600" smtClean="0"/>
              <a:t>Modern </a:t>
            </a:r>
            <a:r>
              <a:rPr lang="en-GB" sz="2600" dirty="0" smtClean="0"/>
              <a:t>procedures &amp; </a:t>
            </a:r>
            <a:r>
              <a:rPr lang="en-GB" sz="2600" smtClean="0"/>
              <a:t>tools  </a:t>
            </a:r>
            <a:r>
              <a:rPr lang="en-GB" sz="2600" smtClean="0">
                <a:solidFill>
                  <a:srgbClr val="FF6600"/>
                </a:solidFill>
              </a:rPr>
              <a:t> </a:t>
            </a:r>
          </a:p>
          <a:p>
            <a:pPr marL="36576" indent="0">
              <a:buNone/>
            </a:pPr>
            <a:endParaRPr lang="en-GB" sz="2600" smtClean="0"/>
          </a:p>
          <a:p>
            <a:pPr marL="36576" indent="0">
              <a:buNone/>
            </a:pPr>
            <a:r>
              <a:rPr lang="en-GB" sz="2600" smtClean="0"/>
              <a:t>We </a:t>
            </a:r>
            <a:r>
              <a:rPr lang="en-GB" sz="2600" dirty="0" smtClean="0"/>
              <a:t>keep the track. Stay </a:t>
            </a:r>
            <a:r>
              <a:rPr lang="en-GB" sz="2600" smtClean="0"/>
              <a:t>tune !  </a:t>
            </a:r>
            <a:endParaRPr lang="en-GB" sz="2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28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sp>
        <p:nvSpPr>
          <p:cNvPr id="9" name="5-Point Star 8"/>
          <p:cNvSpPr/>
          <p:nvPr/>
        </p:nvSpPr>
        <p:spPr>
          <a:xfrm>
            <a:off x="4951286" y="1700808"/>
            <a:ext cx="360040" cy="288032"/>
          </a:xfrm>
          <a:prstGeom prst="star5">
            <a:avLst/>
          </a:prstGeom>
          <a:solidFill>
            <a:srgbClr val="00F66F"/>
          </a:solidFill>
          <a:ln>
            <a:solidFill>
              <a:srgbClr val="00F6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>
            <a:off x="5445719" y="1700808"/>
            <a:ext cx="360040" cy="288032"/>
          </a:xfrm>
          <a:prstGeom prst="star5">
            <a:avLst/>
          </a:prstGeom>
          <a:solidFill>
            <a:srgbClr val="00F66F"/>
          </a:solidFill>
          <a:ln>
            <a:solidFill>
              <a:srgbClr val="00F6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>
            <a:off x="5940152" y="1700808"/>
            <a:ext cx="360040" cy="288032"/>
          </a:xfrm>
          <a:prstGeom prst="star5">
            <a:avLst/>
          </a:prstGeom>
          <a:solidFill>
            <a:srgbClr val="00F66F"/>
          </a:solidFill>
          <a:ln>
            <a:solidFill>
              <a:srgbClr val="00F6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/>
          <p:cNvSpPr/>
          <p:nvPr/>
        </p:nvSpPr>
        <p:spPr>
          <a:xfrm>
            <a:off x="6732240" y="2173049"/>
            <a:ext cx="360040" cy="288032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5-Point Star 12"/>
          <p:cNvSpPr/>
          <p:nvPr/>
        </p:nvSpPr>
        <p:spPr>
          <a:xfrm>
            <a:off x="7236296" y="2173049"/>
            <a:ext cx="360040" cy="288032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5-Point Star 13"/>
          <p:cNvSpPr/>
          <p:nvPr/>
        </p:nvSpPr>
        <p:spPr>
          <a:xfrm>
            <a:off x="6166225" y="3099105"/>
            <a:ext cx="360040" cy="288032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5-Point Star 14"/>
          <p:cNvSpPr/>
          <p:nvPr/>
        </p:nvSpPr>
        <p:spPr>
          <a:xfrm>
            <a:off x="5127117" y="4046927"/>
            <a:ext cx="360040" cy="288032"/>
          </a:xfrm>
          <a:prstGeom prst="star5">
            <a:avLst/>
          </a:prstGeom>
          <a:solidFill>
            <a:srgbClr val="00F66F"/>
          </a:solidFill>
          <a:ln>
            <a:solidFill>
              <a:srgbClr val="00F6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/>
          <p:cNvSpPr/>
          <p:nvPr/>
        </p:nvSpPr>
        <p:spPr>
          <a:xfrm>
            <a:off x="5621550" y="4046927"/>
            <a:ext cx="360040" cy="288032"/>
          </a:xfrm>
          <a:prstGeom prst="star5">
            <a:avLst/>
          </a:prstGeom>
          <a:solidFill>
            <a:srgbClr val="00F66F"/>
          </a:solidFill>
          <a:ln>
            <a:solidFill>
              <a:srgbClr val="00F6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6115983" y="4046927"/>
            <a:ext cx="360040" cy="288032"/>
          </a:xfrm>
          <a:prstGeom prst="star5">
            <a:avLst/>
          </a:prstGeom>
          <a:solidFill>
            <a:srgbClr val="00F66F"/>
          </a:solidFill>
          <a:ln>
            <a:solidFill>
              <a:srgbClr val="00F6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3842297" y="3573016"/>
            <a:ext cx="360040" cy="288032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5-Point Star 19"/>
          <p:cNvSpPr/>
          <p:nvPr/>
        </p:nvSpPr>
        <p:spPr>
          <a:xfrm>
            <a:off x="6670281" y="3099105"/>
            <a:ext cx="360040" cy="288032"/>
          </a:xfrm>
          <a:prstGeom prst="star5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987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/>
          <a:lstStyle/>
          <a:p>
            <a:r>
              <a:rPr lang="en-US" dirty="0"/>
              <a:t>Controls </a:t>
            </a:r>
            <a:r>
              <a:rPr lang="en-US" dirty="0" smtClean="0"/>
              <a:t>Asset</a:t>
            </a:r>
          </a:p>
          <a:p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ACCOR Renovation Project</a:t>
            </a:r>
            <a:endParaRPr lang="en-US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Steps towards </a:t>
            </a:r>
            <a:r>
              <a:rPr lang="en-US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an AMM solution </a:t>
            </a:r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for Controls</a:t>
            </a:r>
          </a:p>
          <a:p>
            <a:r>
              <a:rPr lang="en-US" dirty="0">
                <a:solidFill>
                  <a:srgbClr val="595959"/>
                </a:solidFill>
              </a:rPr>
              <a:t>Short &amp; mid </a:t>
            </a:r>
            <a:r>
              <a:rPr lang="en-US" dirty="0" smtClean="0">
                <a:solidFill>
                  <a:srgbClr val="595959"/>
                </a:solidFill>
              </a:rPr>
              <a:t>term </a:t>
            </a:r>
            <a:r>
              <a:rPr lang="en-US" dirty="0">
                <a:solidFill>
                  <a:srgbClr val="595959"/>
                </a:solidFill>
              </a:rPr>
              <a:t>objectives</a:t>
            </a:r>
          </a:p>
          <a:p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Conclusion </a:t>
            </a:r>
            <a:endParaRPr lang="en-US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668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Controls </a:t>
            </a:r>
            <a:r>
              <a:rPr lang="en-US" smtClean="0"/>
              <a:t>Asset </a:t>
            </a:r>
            <a:r>
              <a:rPr lang="en-US" sz="2400" smtClean="0"/>
              <a:t>(examples)</a:t>
            </a:r>
            <a:endParaRPr lang="en-GB"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6" descr="G:\Departments\BE\Groups\CO\Sections\FE\FE_HW_documentation\HW_Production\ELMA\bar_code\PICT0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12776"/>
            <a:ext cx="505585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789306"/>
            <a:ext cx="2220214" cy="301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235" y="280549"/>
            <a:ext cx="658235" cy="1140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4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  <p:pic>
        <p:nvPicPr>
          <p:cNvPr id="1026" name="Picture 2" descr="G:\Departments\BE\Groups\CO\Sections\FE\FE_HW_documentation\InforEAM_Project\archive_amms_presentation\fes_exampl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20888"/>
            <a:ext cx="2672577" cy="409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83568" y="3255640"/>
            <a:ext cx="5915000" cy="2836911"/>
            <a:chOff x="683568" y="2780928"/>
            <a:chExt cx="5915000" cy="283691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780928"/>
              <a:ext cx="5915000" cy="1008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683568" y="3789040"/>
              <a:ext cx="5915000" cy="1828799"/>
            </a:xfrm>
            <a:prstGeom prst="rect">
              <a:avLst/>
            </a:prstGeom>
            <a:solidFill>
              <a:schemeClr val="tx2">
                <a:lumMod val="25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txBody>
            <a:bodyPr vert="horz">
              <a:normAutofit/>
            </a:bodyPr>
            <a:lstStyle>
              <a:lvl1pPr marL="420624" indent="-384048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/>
                <a:buChar char="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22376" indent="-27432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Wingdings 2"/>
                <a:buChar char="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5840" indent="-256032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○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80160" indent="-237744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Wingdings 2"/>
                <a:buChar char="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90472" indent="-18288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-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/>
                <a:t>Chassis  ~ 2,000 </a:t>
              </a:r>
            </a:p>
            <a:p>
              <a:r>
                <a:rPr lang="en-GB" dirty="0" smtClean="0"/>
                <a:t>Electronics Cards  ~ 20,000 </a:t>
              </a:r>
            </a:p>
            <a:p>
              <a:r>
                <a:rPr lang="en-GB" dirty="0" smtClean="0"/>
                <a:t>Accessories  ~ 10,000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48211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Controls Asset environment</a:t>
            </a:r>
            <a:endParaRPr lang="en-GB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5168729"/>
              </p:ext>
            </p:extLst>
          </p:nvPr>
        </p:nvGraphicFramePr>
        <p:xfrm>
          <a:off x="611560" y="1340768"/>
          <a:ext cx="7833325" cy="4855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2" name="Group 41"/>
          <p:cNvGrpSpPr/>
          <p:nvPr/>
        </p:nvGrpSpPr>
        <p:grpSpPr>
          <a:xfrm>
            <a:off x="1619672" y="2348880"/>
            <a:ext cx="5688632" cy="2808312"/>
            <a:chOff x="1619672" y="2348880"/>
            <a:chExt cx="5688632" cy="2808312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2339752" y="2348880"/>
              <a:ext cx="720080" cy="576064"/>
            </a:xfrm>
            <a:prstGeom prst="straightConnector1">
              <a:avLst/>
            </a:prstGeom>
            <a:ln>
              <a:solidFill>
                <a:schemeClr val="bg1"/>
              </a:solidFill>
              <a:prstDash val="sysDash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1619672" y="3789040"/>
              <a:ext cx="216024" cy="1080120"/>
            </a:xfrm>
            <a:prstGeom prst="straightConnector1">
              <a:avLst/>
            </a:prstGeom>
            <a:ln>
              <a:solidFill>
                <a:schemeClr val="bg1"/>
              </a:solidFill>
              <a:prstDash val="sysDash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1835696" y="2492896"/>
              <a:ext cx="3312368" cy="2376264"/>
            </a:xfrm>
            <a:prstGeom prst="straightConnector1">
              <a:avLst/>
            </a:prstGeom>
            <a:ln>
              <a:solidFill>
                <a:schemeClr val="bg1"/>
              </a:solidFill>
              <a:prstDash val="sysDash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339752" y="3501008"/>
              <a:ext cx="4968552" cy="1440160"/>
            </a:xfrm>
            <a:prstGeom prst="straightConnector1">
              <a:avLst/>
            </a:prstGeom>
            <a:ln>
              <a:solidFill>
                <a:schemeClr val="bg1"/>
              </a:solidFill>
              <a:prstDash val="sysDash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907704" y="3356992"/>
              <a:ext cx="4608512" cy="1800200"/>
            </a:xfrm>
            <a:prstGeom prst="straightConnector1">
              <a:avLst/>
            </a:prstGeom>
            <a:ln>
              <a:solidFill>
                <a:schemeClr val="bg1"/>
              </a:solidFill>
              <a:prstDash val="sysDash"/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1471746" y="3519192"/>
            <a:ext cx="90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BE/CO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899592" y="5373216"/>
            <a:ext cx="90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BE/CO 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149332" y="2348880"/>
            <a:ext cx="774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IT/CS 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64288" y="5373216"/>
            <a:ext cx="104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GS/ASE 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660232" y="2852936"/>
            <a:ext cx="90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BE/CO 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732240" y="3573016"/>
            <a:ext cx="843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EN/EL 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076056" y="2348880"/>
            <a:ext cx="90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BE/CO 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067944" y="5517232"/>
            <a:ext cx="90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BE/CO 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660232" y="1619508"/>
            <a:ext cx="181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Updated or Not.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660232" y="1988840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No consistency check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660232" y="1268760"/>
            <a:ext cx="1378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About data:</a:t>
            </a:r>
            <a:endParaRPr lang="en-US" u="sng" dirty="0"/>
          </a:p>
        </p:txBody>
      </p:sp>
      <p:sp>
        <p:nvSpPr>
          <p:cNvPr id="46" name="TextBox 45"/>
          <p:cNvSpPr txBox="1"/>
          <p:nvPr/>
        </p:nvSpPr>
        <p:spPr>
          <a:xfrm>
            <a:off x="611560" y="5877272"/>
            <a:ext cx="1967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 specific fields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37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  <a:lumOff val="35000"/>
                  </a:schemeClr>
                </a:solidFill>
              </a:rPr>
              <a:t>Controls </a:t>
            </a:r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Asset</a:t>
            </a:r>
            <a:endParaRPr lang="en-US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ACCOR</a:t>
            </a:r>
            <a:r>
              <a:rPr lang="en-US" dirty="0" smtClean="0"/>
              <a:t> Renovation Project</a:t>
            </a:r>
            <a:endParaRPr lang="en-US" dirty="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Steps towards </a:t>
            </a:r>
            <a:r>
              <a:rPr lang="en-US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an AMM solution </a:t>
            </a:r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for Controls</a:t>
            </a:r>
          </a:p>
          <a:p>
            <a:r>
              <a:rPr lang="en-US" dirty="0">
                <a:solidFill>
                  <a:srgbClr val="595959"/>
                </a:solidFill>
              </a:rPr>
              <a:t>Short &amp; mid </a:t>
            </a:r>
            <a:r>
              <a:rPr lang="en-US" dirty="0" smtClean="0">
                <a:solidFill>
                  <a:srgbClr val="595959"/>
                </a:solidFill>
              </a:rPr>
              <a:t>term </a:t>
            </a:r>
            <a:r>
              <a:rPr lang="en-US" dirty="0">
                <a:solidFill>
                  <a:srgbClr val="595959"/>
                </a:solidFill>
              </a:rPr>
              <a:t>objectives</a:t>
            </a:r>
          </a:p>
          <a:p>
            <a:r>
              <a:rPr lang="en-US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Conclusion </a:t>
            </a:r>
            <a:endParaRPr lang="en-US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971600" y="2132856"/>
            <a:ext cx="1440160" cy="43204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Top">
              <a:avLst>
                <a:gd name="adj" fmla="val 38403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1800" b="1" cap="all" spc="0" dirty="0" smtClean="0">
                <a:ln w="28575" cmpd="sng">
                  <a:solidFill>
                    <a:schemeClr val="tx1"/>
                  </a:solidFill>
                </a:ln>
                <a:gradFill flip="none" rotWithShape="1">
                  <a:gsLst>
                    <a:gs pos="57000">
                      <a:srgbClr val="500FFE"/>
                    </a:gs>
                    <a:gs pos="100000">
                      <a:srgbClr val="FFFFFF"/>
                    </a:gs>
                  </a:gsLst>
                  <a:lin ang="0" scaled="1"/>
                  <a:tileRect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</a:rPr>
              <a:t>AccoR</a:t>
            </a:r>
            <a:endParaRPr lang="fr-CH" sz="1800" b="1" cap="all" spc="0" dirty="0">
              <a:ln w="28575" cmpd="sng">
                <a:solidFill>
                  <a:schemeClr val="tx1"/>
                </a:solidFill>
              </a:ln>
              <a:gradFill flip="none" rotWithShape="1">
                <a:gsLst>
                  <a:gs pos="57000">
                    <a:srgbClr val="500FFE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908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be 15"/>
          <p:cNvSpPr/>
          <p:nvPr/>
        </p:nvSpPr>
        <p:spPr>
          <a:xfrm>
            <a:off x="1331640" y="6093296"/>
            <a:ext cx="3312368" cy="432048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EDMS, MTF, </a:t>
            </a:r>
            <a:r>
              <a:rPr lang="en-US" dirty="0" err="1" smtClean="0"/>
              <a:t>InforEAM</a:t>
            </a:r>
            <a:endParaRPr lang="en-US" dirty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912919"/>
              </p:ext>
            </p:extLst>
          </p:nvPr>
        </p:nvGraphicFramePr>
        <p:xfrm>
          <a:off x="6012160" y="4042699"/>
          <a:ext cx="2808312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ACCOR</a:t>
            </a:r>
            <a:r>
              <a:rPr lang="en-GB" dirty="0" smtClean="0"/>
              <a:t> Renovation project </a:t>
            </a:r>
            <a:r>
              <a:rPr lang="en-GB" sz="2200" dirty="0" smtClean="0"/>
              <a:t>(2009)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3317"/>
            <a:ext cx="7931224" cy="452596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6DD9FF"/>
                </a:solidFill>
              </a:rPr>
              <a:t>To replace obsolete HW &amp; SW </a:t>
            </a:r>
            <a:r>
              <a:rPr lang="en-GB" sz="2800" dirty="0" smtClean="0"/>
              <a:t>modules running since 2 decades or more</a:t>
            </a:r>
          </a:p>
          <a:p>
            <a:pPr marL="36576" indent="0">
              <a:buNone/>
            </a:pPr>
            <a:r>
              <a:rPr lang="en-GB" sz="2800" dirty="0" smtClean="0"/>
              <a:t>=&gt; Opportunity to implement </a:t>
            </a:r>
            <a:r>
              <a:rPr lang="en-GB" sz="2800" smtClean="0"/>
              <a:t>CERN AMM solution</a:t>
            </a:r>
            <a:endParaRPr lang="en-GB" sz="2800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7544" y="508755"/>
            <a:ext cx="1710391" cy="54398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Top">
              <a:avLst>
                <a:gd name="adj" fmla="val 38403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1800" b="1" cap="all" spc="0" dirty="0" smtClean="0">
                <a:ln w="28575" cmpd="sng">
                  <a:solidFill>
                    <a:schemeClr val="tx1"/>
                  </a:solidFill>
                </a:ln>
                <a:gradFill flip="none" rotWithShape="1">
                  <a:gsLst>
                    <a:gs pos="57000">
                      <a:srgbClr val="500FFE"/>
                    </a:gs>
                    <a:gs pos="100000">
                      <a:srgbClr val="FFFFFF"/>
                    </a:gs>
                  </a:gsLst>
                  <a:lin ang="0" scaled="1"/>
                  <a:tileRect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12700" stA="50000" endPos="50000" dist="5000" dir="5400000" sy="-100000" rotWithShape="0"/>
                </a:effectLst>
              </a:rPr>
              <a:t>AccoR</a:t>
            </a:r>
            <a:endParaRPr lang="fr-CH" sz="1800" b="1" cap="all" spc="0" dirty="0">
              <a:ln w="28575" cmpd="sng">
                <a:solidFill>
                  <a:schemeClr val="tx1"/>
                </a:solidFill>
              </a:ln>
              <a:gradFill flip="none" rotWithShape="1">
                <a:gsLst>
                  <a:gs pos="57000">
                    <a:srgbClr val="500FFE"/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659291086"/>
              </p:ext>
            </p:extLst>
          </p:nvPr>
        </p:nvGraphicFramePr>
        <p:xfrm>
          <a:off x="1403649" y="3429000"/>
          <a:ext cx="3240359" cy="2653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681336" y="6206040"/>
            <a:ext cx="2133600" cy="365125"/>
          </a:xfrm>
        </p:spPr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205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Provisional Schedule </a:t>
            </a:r>
            <a:r>
              <a:rPr lang="en-US" sz="2000" smtClean="0"/>
              <a:t>(2010)</a:t>
            </a:r>
            <a:endParaRPr lang="en-US" sz="2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BCBA1-1929-9943-9B4B-E6AE1AF325F6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44272558"/>
              </p:ext>
            </p:extLst>
          </p:nvPr>
        </p:nvGraphicFramePr>
        <p:xfrm>
          <a:off x="710637" y="1517836"/>
          <a:ext cx="8109835" cy="45614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1" name="Straight Arrow Connector 20"/>
          <p:cNvCxnSpPr/>
          <p:nvPr/>
        </p:nvCxnSpPr>
        <p:spPr>
          <a:xfrm flipV="1">
            <a:off x="539552" y="1700808"/>
            <a:ext cx="0" cy="46095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23528" y="6159640"/>
            <a:ext cx="817935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87624" y="615037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Dec.2010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3768" y="6159640"/>
            <a:ext cx="1065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Q1-2011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39952" y="6163441"/>
            <a:ext cx="1065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rgbClr val="C5FFDF"/>
                </a:solidFill>
              </a:rPr>
              <a:t>Q2-2011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1476" y="5379667"/>
            <a:ext cx="1958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CERN </a:t>
            </a:r>
            <a:r>
              <a:rPr lang="en-US" u="sng" smtClean="0">
                <a:solidFill>
                  <a:schemeClr val="tx2">
                    <a:lumMod val="75000"/>
                  </a:schemeClr>
                </a:solidFill>
              </a:rPr>
              <a:t>EDMS </a:t>
            </a:r>
          </a:p>
          <a:p>
            <a:r>
              <a:rPr lang="en-US" u="sng" smtClean="0">
                <a:solidFill>
                  <a:schemeClr val="tx2">
                    <a:lumMod val="75000"/>
                  </a:schemeClr>
                </a:solidFill>
              </a:rPr>
              <a:t>Training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Program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52120" y="531869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with GS/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ASE</a:t>
            </a:r>
          </a:p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(providers of CERN’s CMMS)</a:t>
            </a:r>
            <a:endParaRPr lang="en-US" u="sng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68430" y="3723184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with MMP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37184" y="4468470"/>
            <a:ext cx="2609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With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Data Management</a:t>
            </a:r>
          </a:p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Team in CO</a:t>
            </a:r>
            <a:endParaRPr lang="en-US" u="sng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1841" y="616344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rgbClr val="97FFC6"/>
                </a:solidFill>
              </a:rPr>
              <a:t>2012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24328" y="615601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smtClean="0">
                <a:solidFill>
                  <a:srgbClr val="00F66F"/>
                </a:solidFill>
              </a:rPr>
              <a:t>LS1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533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Nasty installation examples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2" descr="G:\Departments\BE\Groups\CO\Sections\FE\FE_HW_documentation\Planning\LS1\to_be_done\test_stand\DSC022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83992"/>
            <a:ext cx="5704033" cy="427802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2" descr="IMG_033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895969" cy="36724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3265820"/>
            <a:ext cx="7117654" cy="523220"/>
          </a:xfrm>
          <a:prstGeom prst="rect">
            <a:avLst/>
          </a:prstGeom>
          <a:solidFill>
            <a:schemeClr val="tx2">
              <a:lumMod val="25000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C000"/>
                </a:solidFill>
              </a:rPr>
              <a:t>Guessing similar </a:t>
            </a:r>
            <a:r>
              <a:rPr lang="en-GB" sz="2800" smtClean="0">
                <a:solidFill>
                  <a:srgbClr val="FFC000"/>
                </a:solidFill>
              </a:rPr>
              <a:t>situation on </a:t>
            </a:r>
            <a:r>
              <a:rPr lang="en-GB" sz="2800" dirty="0" smtClean="0">
                <a:solidFill>
                  <a:srgbClr val="FFC000"/>
                </a:solidFill>
              </a:rPr>
              <a:t>the </a:t>
            </a:r>
            <a:r>
              <a:rPr lang="en-GB" sz="2800" smtClean="0">
                <a:solidFill>
                  <a:srgbClr val="FFC000"/>
                </a:solidFill>
              </a:rPr>
              <a:t>SW  side !</a:t>
            </a:r>
            <a:endParaRPr lang="en-GB" sz="2800" dirty="0">
              <a:solidFill>
                <a:srgbClr val="FFC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EF58-A715-403A-A5DF-3F0BC63EA479}" type="slidenum">
              <a:rPr lang="en-GB" smtClean="0"/>
              <a:t>9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CERN-AMMW2013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401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1668</TotalTime>
  <Words>1549</Words>
  <Application>Microsoft Macintosh PowerPoint</Application>
  <PresentationFormat>On-screen Show (4:3)</PresentationFormat>
  <Paragraphs>401</Paragraphs>
  <Slides>28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Technic</vt:lpstr>
      <vt:lpstr>Renovation of the Accelerators Controls Infrastructure and its Assets Management  Asset and Maintenance Management Workshop November 14th, 2013</vt:lpstr>
      <vt:lpstr>Outline</vt:lpstr>
      <vt:lpstr>Outline</vt:lpstr>
      <vt:lpstr>Controls Asset (examples)</vt:lpstr>
      <vt:lpstr>Controls Asset environment</vt:lpstr>
      <vt:lpstr>Outline</vt:lpstr>
      <vt:lpstr>ACCOR Renovation project (2009)</vt:lpstr>
      <vt:lpstr>Provisional Schedule (2010)</vt:lpstr>
      <vt:lpstr>Nasty installation examples</vt:lpstr>
      <vt:lpstr>Outline</vt:lpstr>
      <vt:lpstr>Step : Cleaning DB &amp; Storage</vt:lpstr>
      <vt:lpstr>Step : Cleaning DB &amp; Storage</vt:lpstr>
      <vt:lpstr>Step : Naming &amp; Identification</vt:lpstr>
      <vt:lpstr>Enhancing methods &amp; processes</vt:lpstr>
      <vt:lpstr>Step : Migrating HW Catalog to MTF</vt:lpstr>
      <vt:lpstr>Step : FE assembly in MTF</vt:lpstr>
      <vt:lpstr>Creating a FE assembly</vt:lpstr>
      <vt:lpstr>Installation process follow up</vt:lpstr>
      <vt:lpstr>Step : FE assembly in MTF</vt:lpstr>
      <vt:lpstr>Step : EDMS Documentation</vt:lpstr>
      <vt:lpstr>Demonstration – Video (2’30’’)</vt:lpstr>
      <vt:lpstr>Outline</vt:lpstr>
      <vt:lpstr>Short &amp; Mid term objectives</vt:lpstr>
      <vt:lpstr>Short &amp; Mid term objectives</vt:lpstr>
      <vt:lpstr>Short &amp; Mid term objectives</vt:lpstr>
      <vt:lpstr>Outline</vt:lpstr>
      <vt:lpstr>Provisional Schedule (2010)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Renovation of the Accelerators Controls Infrastructure and its Assets Management  AMMS conference, November 14th, 2013</dc:title>
  <dc:creator>Claude Dehavay</dc:creator>
  <cp:lastModifiedBy>Claude Dehavay</cp:lastModifiedBy>
  <cp:revision>124</cp:revision>
  <dcterms:created xsi:type="dcterms:W3CDTF">2013-11-08T09:52:25Z</dcterms:created>
  <dcterms:modified xsi:type="dcterms:W3CDTF">2013-11-12T14:55:12Z</dcterms:modified>
</cp:coreProperties>
</file>