
<file path=[Content_Types].xml><?xml version="1.0" encoding="utf-8"?>
<Types xmlns="http://schemas.openxmlformats.org/package/2006/content-types">
  <Default Extension="rels" ContentType="application/vnd.openxmlformats-package.relationships+xml"/>
  <Default Extension="jpg" ContentType="image/jpeg"/>
  <Default Extension="xml" ContentType="application/xml"/>
  <Default Extension="jpeg" ContentType="image/jpeg"/>
  <Default Extension="wdp" ContentType="image/vnd.ms-photo"/>
  <Default Extension="wmf" ContentType="image/x-wmf"/>
  <Default Extension="emf" ContentType="image/x-em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1"/>
  </p:notesMasterIdLst>
  <p:handoutMasterIdLst>
    <p:handoutMasterId r:id="rId32"/>
  </p:handoutMasterIdLst>
  <p:sldIdLst>
    <p:sldId id="258" r:id="rId2"/>
    <p:sldId id="277" r:id="rId3"/>
    <p:sldId id="284" r:id="rId4"/>
    <p:sldId id="257" r:id="rId5"/>
    <p:sldId id="279" r:id="rId6"/>
    <p:sldId id="262" r:id="rId7"/>
    <p:sldId id="264" r:id="rId8"/>
    <p:sldId id="263" r:id="rId9"/>
    <p:sldId id="267" r:id="rId10"/>
    <p:sldId id="269" r:id="rId11"/>
    <p:sldId id="276" r:id="rId12"/>
    <p:sldId id="271" r:id="rId13"/>
    <p:sldId id="272" r:id="rId14"/>
    <p:sldId id="273" r:id="rId15"/>
    <p:sldId id="275" r:id="rId16"/>
    <p:sldId id="280" r:id="rId17"/>
    <p:sldId id="290" r:id="rId18"/>
    <p:sldId id="302" r:id="rId19"/>
    <p:sldId id="293" r:id="rId20"/>
    <p:sldId id="294" r:id="rId21"/>
    <p:sldId id="301" r:id="rId22"/>
    <p:sldId id="281" r:id="rId23"/>
    <p:sldId id="282" r:id="rId24"/>
    <p:sldId id="283" r:id="rId25"/>
    <p:sldId id="296" r:id="rId26"/>
    <p:sldId id="295" r:id="rId27"/>
    <p:sldId id="286" r:id="rId28"/>
    <p:sldId id="288" r:id="rId29"/>
    <p:sldId id="30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857" autoAdjust="0"/>
    <p:restoredTop sz="94660"/>
  </p:normalViewPr>
  <p:slideViewPr>
    <p:cSldViewPr snapToGrid="0" snapToObjects="1">
      <p:cViewPr varScale="1">
        <p:scale>
          <a:sx n="155" d="100"/>
          <a:sy n="155" d="100"/>
        </p:scale>
        <p:origin x="-1216" y="-96"/>
      </p:cViewPr>
      <p:guideLst>
        <p:guide orient="horz" pos="3863"/>
        <p:guide pos="4493"/>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5" Type="http://schemas.openxmlformats.org/officeDocument/2006/relationships/viewProps" Target="viewProps.xml"/><Relationship Id="rId31" Type="http://schemas.openxmlformats.org/officeDocument/2006/relationships/notesMaster" Target="notesMasters/notesMaster1.xml"/><Relationship Id="rId34" Type="http://schemas.openxmlformats.org/officeDocument/2006/relationships/presProps" Target="presProps.xml"/><Relationship Id="rId7" Type="http://schemas.openxmlformats.org/officeDocument/2006/relationships/slide" Target="slides/slide6.xml"/><Relationship Id="rId36" Type="http://schemas.openxmlformats.org/officeDocument/2006/relationships/theme" Target="theme/theme1.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handoutMaster" Target="handoutMasters/handoutMaster1.xml"/><Relationship Id="rId37"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printerSettings" Target="printerSettings/printerSettings1.bin"/><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0A043D2-D1A9-5545-940C-0A3B8FE10B5E}" type="datetimeFigureOut">
              <a:rPr lang="en-US" smtClean="0"/>
              <a:t>11/11/13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ABEF9E5-81B1-ED4C-B577-1241D7352CC0}" type="slidenum">
              <a:rPr lang="en-US" smtClean="0"/>
              <a:t>‹#›</a:t>
            </a:fld>
            <a:endParaRPr lang="en-US"/>
          </a:p>
        </p:txBody>
      </p:sp>
    </p:spTree>
    <p:extLst>
      <p:ext uri="{BB962C8B-B14F-4D97-AF65-F5344CB8AC3E}">
        <p14:creationId xmlns:p14="http://schemas.microsoft.com/office/powerpoint/2010/main" val="30700893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28EA1-0E49-9D4A-BE47-2D000A0E55A3}" type="datetimeFigureOut">
              <a:rPr lang="en-US" smtClean="0"/>
              <a:t>11/11/13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590714-1993-BE46-A4FE-610AB52A7D29}" type="slidenum">
              <a:rPr lang="en-US" smtClean="0"/>
              <a:t>‹#›</a:t>
            </a:fld>
            <a:endParaRPr lang="en-US"/>
          </a:p>
        </p:txBody>
      </p:sp>
    </p:spTree>
    <p:extLst>
      <p:ext uri="{BB962C8B-B14F-4D97-AF65-F5344CB8AC3E}">
        <p14:creationId xmlns:p14="http://schemas.microsoft.com/office/powerpoint/2010/main" val="14199200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latin typeface="Arial" charset="0"/>
                <a:ea typeface="ＭＳ Ｐゴシック" charset="-128"/>
                <a:cs typeface="ＭＳ Ｐゴシック" charset="-128"/>
              </a:rPr>
              <a:pPr/>
              <a:t>1</a:t>
            </a:fld>
            <a:endParaRPr lang="en-GB" dirty="0">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pPr algn="r" eaLnBrk="0" hangingPunct="0"/>
              <a:t>1</a:t>
            </a:fld>
            <a:endParaRPr lang="en-GB" sz="1200" dirty="0"/>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4400"/>
            </a:lvl1pPr>
          </a:lstStyle>
          <a:p>
            <a:r>
              <a:rPr kumimoji="0" lang="fr-CH" dirty="0" smtClean="0"/>
              <a:t>Click to edit Master title style</a:t>
            </a:r>
            <a:endParaRPr kumimoji="0" lang="en-US" dirty="0"/>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14650" y="6375076"/>
            <a:ext cx="1521535" cy="29877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CH" smtClean="0"/>
              <a:t>Geneva, Nov. 13th 2013</a:t>
            </a:r>
            <a:endParaRPr lang="en-US" dirty="0"/>
          </a:p>
        </p:txBody>
      </p:sp>
      <p:sp>
        <p:nvSpPr>
          <p:cNvPr id="8" name="Footer Placeholder 2"/>
          <p:cNvSpPr>
            <a:spLocks noGrp="1"/>
          </p:cNvSpPr>
          <p:nvPr>
            <p:ph type="ftr" sz="quarter" idx="3"/>
          </p:nvPr>
        </p:nvSpPr>
        <p:spPr>
          <a:xfrm>
            <a:off x="4572000" y="6375076"/>
            <a:ext cx="3506356" cy="298773"/>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smtClean="0"/>
              <a:t>Asset and Maintenance Management Workshop</a:t>
            </a:r>
            <a:endParaRPr lang="en-US" dirty="0"/>
          </a:p>
        </p:txBody>
      </p:sp>
      <p:sp>
        <p:nvSpPr>
          <p:cNvPr id="9" name="Slide Number Placeholder 3"/>
          <p:cNvSpPr>
            <a:spLocks noGrp="1"/>
          </p:cNvSpPr>
          <p:nvPr>
            <p:ph type="sldNum" sz="quarter" idx="4"/>
          </p:nvPr>
        </p:nvSpPr>
        <p:spPr>
          <a:xfrm>
            <a:off x="8185376" y="6375076"/>
            <a:ext cx="501424" cy="298773"/>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14650" y="6375076"/>
            <a:ext cx="1521535" cy="29877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CH" smtClean="0"/>
              <a:t>Geneva, Nov. 13th 2013</a:t>
            </a:r>
            <a:endParaRPr lang="en-US" dirty="0"/>
          </a:p>
        </p:txBody>
      </p:sp>
      <p:sp>
        <p:nvSpPr>
          <p:cNvPr id="3" name="Footer Placeholder 2"/>
          <p:cNvSpPr>
            <a:spLocks noGrp="1"/>
          </p:cNvSpPr>
          <p:nvPr>
            <p:ph type="ftr" sz="quarter" idx="3"/>
          </p:nvPr>
        </p:nvSpPr>
        <p:spPr>
          <a:xfrm>
            <a:off x="4572000" y="6375076"/>
            <a:ext cx="3506356" cy="298773"/>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smtClean="0"/>
              <a:t>Asset and Maintenance Management Workshop</a:t>
            </a:r>
            <a:endParaRPr lang="en-US" dirty="0"/>
          </a:p>
        </p:txBody>
      </p:sp>
      <p:sp>
        <p:nvSpPr>
          <p:cNvPr id="4" name="Slide Number Placeholder 3"/>
          <p:cNvSpPr>
            <a:spLocks noGrp="1"/>
          </p:cNvSpPr>
          <p:nvPr>
            <p:ph type="sldNum" sz="quarter" idx="4"/>
          </p:nvPr>
        </p:nvSpPr>
        <p:spPr>
          <a:xfrm>
            <a:off x="8185376" y="6375076"/>
            <a:ext cx="501424" cy="298773"/>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extLst>
      <p:ext uri="{BB962C8B-B14F-4D97-AF65-F5344CB8AC3E}">
        <p14:creationId xmlns:p14="http://schemas.microsoft.com/office/powerpoint/2010/main" val="1461493802"/>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5" Type="http://schemas.openxmlformats.org/officeDocument/2006/relationships/slideLayout" Target="../slideLayouts/slideLayout5.xml"/><Relationship Id="rId7"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14650" y="6375076"/>
            <a:ext cx="1521535" cy="29877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CH" smtClean="0"/>
              <a:t>Geneva, Nov. 13th 2013</a:t>
            </a:r>
            <a:endParaRPr lang="en-US" dirty="0"/>
          </a:p>
        </p:txBody>
      </p:sp>
      <p:sp>
        <p:nvSpPr>
          <p:cNvPr id="3" name="Footer Placeholder 2"/>
          <p:cNvSpPr>
            <a:spLocks noGrp="1"/>
          </p:cNvSpPr>
          <p:nvPr>
            <p:ph type="ftr" sz="quarter" idx="3"/>
          </p:nvPr>
        </p:nvSpPr>
        <p:spPr>
          <a:xfrm>
            <a:off x="4572000" y="6375076"/>
            <a:ext cx="3506356" cy="298773"/>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smtClean="0"/>
              <a:t>Asset and Maintenance Management Workshop</a:t>
            </a:r>
            <a:endParaRPr lang="en-US" dirty="0"/>
          </a:p>
        </p:txBody>
      </p:sp>
      <p:sp>
        <p:nvSpPr>
          <p:cNvPr id="4" name="Slide Number Placeholder 3"/>
          <p:cNvSpPr>
            <a:spLocks noGrp="1"/>
          </p:cNvSpPr>
          <p:nvPr>
            <p:ph type="sldNum" sz="quarter" idx="4"/>
          </p:nvPr>
        </p:nvSpPr>
        <p:spPr>
          <a:xfrm>
            <a:off x="8185376" y="6375076"/>
            <a:ext cx="501424" cy="298773"/>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
        <p:nvSpPr>
          <p:cNvPr id="6" name="TextBox 5"/>
          <p:cNvSpPr txBox="1"/>
          <p:nvPr userDrawn="1"/>
        </p:nvSpPr>
        <p:spPr>
          <a:xfrm>
            <a:off x="1003300" y="6375076"/>
            <a:ext cx="1447800" cy="298773"/>
          </a:xfrm>
          <a:prstGeom prst="rect">
            <a:avLst/>
          </a:prstGeom>
        </p:spPr>
        <p:txBody>
          <a:bodyPr vert="horz" lIns="91440" tIns="45720" rIns="91440" bIns="45720" rtlCol="0" anchor="ctr"/>
          <a:lstStyle>
            <a:defPPr>
              <a:defRPr lang="en-US"/>
            </a:defPPr>
            <a:lvl1pPr>
              <a:defRPr sz="900">
                <a:solidFill>
                  <a:schemeClr val="tx1">
                    <a:tint val="75000"/>
                  </a:schemeClr>
                </a:solidFill>
              </a:defRPr>
            </a:lvl1pPr>
          </a:lstStyle>
          <a:p>
            <a:pPr lvl="0"/>
            <a:r>
              <a:rPr lang="en-US" dirty="0" smtClean="0"/>
              <a:t>Ingo </a:t>
            </a:r>
            <a:r>
              <a:rPr lang="en-US" dirty="0" err="1" smtClean="0"/>
              <a:t>Rühl</a:t>
            </a:r>
            <a:endParaRPr lang="en-US" dirty="0" smtClean="0"/>
          </a:p>
          <a:p>
            <a:pPr lvl="0"/>
            <a:r>
              <a:rPr lang="en-US" dirty="0" smtClean="0"/>
              <a:t>Courtesy Roberto Saban</a:t>
            </a:r>
            <a:r>
              <a:rPr lang="en-US" baseline="0" dirty="0" smtClean="0"/>
              <a:t> </a:t>
            </a:r>
            <a:r>
              <a:rPr lang="en-US" dirty="0" smtClean="0"/>
              <a:t>Engineering</a:t>
            </a:r>
            <a:r>
              <a:rPr lang="en-US" baseline="0" dirty="0" smtClean="0"/>
              <a:t> Department</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7" r:id="rId2"/>
    <p:sldLayoutId id="2147483662" r:id="rId3"/>
    <p:sldLayoutId id="2147483678" r:id="rId4"/>
    <p:sldLayoutId id="2147483679" r:id="rId5"/>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Bookman Old Style"/>
          <a:ea typeface="+mj-ea"/>
          <a:cs typeface="Bookman Old Style"/>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5.jpeg"/></Relationships>
</file>

<file path=ppt/slides/_rels/slide10.xml.rels><?xml version="1.0" encoding="UTF-8" standalone="yes"?>
<Relationships xmlns="http://schemas.openxmlformats.org/package/2006/relationships"><Relationship Id="rId4" Type="http://schemas.openxmlformats.org/officeDocument/2006/relationships/image" Target="../media/image29.jpeg"/><Relationship Id="rId1" Type="http://schemas.openxmlformats.org/officeDocument/2006/relationships/slideLayout" Target="../slideLayouts/slideLayout3.xml"/><Relationship Id="rId2" Type="http://schemas.openxmlformats.org/officeDocument/2006/relationships/image" Target="../media/image27.jpeg"/><Relationship Id="rId3" Type="http://schemas.openxmlformats.org/officeDocument/2006/relationships/image" Target="../media/image28.jpeg"/></Relationships>
</file>

<file path=ppt/slides/_rels/slide11.xml.rels><?xml version="1.0" encoding="UTF-8" standalone="yes"?>
<Relationships xmlns="http://schemas.openxmlformats.org/package/2006/relationships"><Relationship Id="rId4" Type="http://schemas.openxmlformats.org/officeDocument/2006/relationships/image" Target="../media/image32.png"/><Relationship Id="rId1" Type="http://schemas.openxmlformats.org/officeDocument/2006/relationships/slideLayout" Target="../slideLayouts/slideLayout3.xml"/><Relationship Id="rId2" Type="http://schemas.openxmlformats.org/officeDocument/2006/relationships/image" Target="../media/image30.png"/><Relationship Id="rId3" Type="http://schemas.openxmlformats.org/officeDocument/2006/relationships/image" Target="../media/image31.png"/></Relationships>
</file>

<file path=ppt/slides/_rels/slide1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3" Type="http://schemas.openxmlformats.org/officeDocument/2006/relationships/image" Target="../media/image37.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4" Type="http://schemas.openxmlformats.org/officeDocument/2006/relationships/image" Target="../media/image41.jpeg"/><Relationship Id="rId1" Type="http://schemas.openxmlformats.org/officeDocument/2006/relationships/slideLayout" Target="../slideLayouts/slideLayout3.xml"/><Relationship Id="rId2" Type="http://schemas.openxmlformats.org/officeDocument/2006/relationships/image" Target="../media/image39.png"/><Relationship Id="rId3" Type="http://schemas.openxmlformats.org/officeDocument/2006/relationships/image" Target="../media/image40.jpeg"/><Relationship Id="rId5" Type="http://schemas.openxmlformats.org/officeDocument/2006/relationships/image" Target="../media/image42.jpeg"/></Relationships>
</file>

<file path=ppt/slides/_rels/slide19.xml.rels><?xml version="1.0" encoding="UTF-8" standalone="yes"?>
<Relationships xmlns="http://schemas.openxmlformats.org/package/2006/relationships"><Relationship Id="rId4" Type="http://schemas.openxmlformats.org/officeDocument/2006/relationships/image" Target="../media/image45.png"/><Relationship Id="rId1" Type="http://schemas.openxmlformats.org/officeDocument/2006/relationships/slideLayout" Target="../slideLayouts/slideLayout3.xml"/><Relationship Id="rId2" Type="http://schemas.openxmlformats.org/officeDocument/2006/relationships/image" Target="../media/image43.png"/><Relationship Id="rId3" Type="http://schemas.openxmlformats.org/officeDocument/2006/relationships/image" Target="../media/image4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4" Type="http://schemas.openxmlformats.org/officeDocument/2006/relationships/image" Target="../media/image48.png"/><Relationship Id="rId5" Type="http://schemas.openxmlformats.org/officeDocument/2006/relationships/image" Target="../media/image49.png"/><Relationship Id="rId7" Type="http://schemas.microsoft.com/office/2007/relationships/hdphoto" Target="../media/hdphoto2.wdp"/><Relationship Id="rId1" Type="http://schemas.openxmlformats.org/officeDocument/2006/relationships/slideLayout" Target="../slideLayouts/slideLayout3.xml"/><Relationship Id="rId2" Type="http://schemas.openxmlformats.org/officeDocument/2006/relationships/image" Target="../media/image47.png"/><Relationship Id="rId3" Type="http://schemas.microsoft.com/office/2007/relationships/hdphoto" Target="../media/hdphoto1.wdp"/><Relationship Id="rId6" Type="http://schemas.openxmlformats.org/officeDocument/2006/relationships/image" Target="../media/image50.png"/></Relationships>
</file>

<file path=ppt/slides/_rels/slide22.xml.rels><?xml version="1.0" encoding="UTF-8" standalone="yes"?>
<Relationships xmlns="http://schemas.openxmlformats.org/package/2006/relationships"><Relationship Id="rId4" Type="http://schemas.openxmlformats.org/officeDocument/2006/relationships/image" Target="../media/image53.jpeg"/><Relationship Id="rId1" Type="http://schemas.openxmlformats.org/officeDocument/2006/relationships/slideLayout" Target="../slideLayouts/slideLayout3.xml"/><Relationship Id="rId2" Type="http://schemas.openxmlformats.org/officeDocument/2006/relationships/image" Target="../media/image51.jpeg"/><Relationship Id="rId3" Type="http://schemas.openxmlformats.org/officeDocument/2006/relationships/image" Target="../media/image52.jpeg"/><Relationship Id="rId5" Type="http://schemas.openxmlformats.org/officeDocument/2006/relationships/image" Target="../media/image54.jpeg"/></Relationships>
</file>

<file path=ppt/slides/_rels/slide23.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4" Type="http://schemas.openxmlformats.org/officeDocument/2006/relationships/image" Target="../media/image59.png"/><Relationship Id="rId1" Type="http://schemas.openxmlformats.org/officeDocument/2006/relationships/slideLayout" Target="../slideLayouts/slideLayout3.xml"/><Relationship Id="rId2" Type="http://schemas.openxmlformats.org/officeDocument/2006/relationships/image" Target="../media/image57.png"/><Relationship Id="rId3" Type="http://schemas.openxmlformats.org/officeDocument/2006/relationships/image" Target="../media/image58.png"/><Relationship Id="rId5" Type="http://schemas.openxmlformats.org/officeDocument/2006/relationships/image" Target="../media/image60.png"/></Relationships>
</file>

<file path=ppt/slides/_rels/slide26.xml.rels><?xml version="1.0" encoding="UTF-8" standalone="yes"?>
<Relationships xmlns="http://schemas.openxmlformats.org/package/2006/relationships"><Relationship Id="rId8" Type="http://schemas.openxmlformats.org/officeDocument/2006/relationships/image" Target="../media/image67.jpeg"/><Relationship Id="rId4" Type="http://schemas.openxmlformats.org/officeDocument/2006/relationships/image" Target="../media/image63.jpeg"/><Relationship Id="rId5" Type="http://schemas.openxmlformats.org/officeDocument/2006/relationships/image" Target="../media/image64.jpg"/><Relationship Id="rId7" Type="http://schemas.openxmlformats.org/officeDocument/2006/relationships/image" Target="../media/image66.png"/><Relationship Id="rId1" Type="http://schemas.openxmlformats.org/officeDocument/2006/relationships/slideLayout" Target="../slideLayouts/slideLayout3.xml"/><Relationship Id="rId2" Type="http://schemas.openxmlformats.org/officeDocument/2006/relationships/image" Target="../media/image61.png"/><Relationship Id="rId3" Type="http://schemas.openxmlformats.org/officeDocument/2006/relationships/image" Target="../media/image62.wmf"/><Relationship Id="rId6" Type="http://schemas.openxmlformats.org/officeDocument/2006/relationships/image" Target="../media/image6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4" Type="http://schemas.openxmlformats.org/officeDocument/2006/relationships/image" Target="../media/image80.png"/><Relationship Id="rId4" Type="http://schemas.openxmlformats.org/officeDocument/2006/relationships/image" Target="../media/image70.png"/><Relationship Id="rId7" Type="http://schemas.openxmlformats.org/officeDocument/2006/relationships/image" Target="../media/image73.png"/><Relationship Id="rId11" Type="http://schemas.openxmlformats.org/officeDocument/2006/relationships/image" Target="../media/image77.png"/><Relationship Id="rId1" Type="http://schemas.openxmlformats.org/officeDocument/2006/relationships/slideLayout" Target="../slideLayouts/slideLayout5.xml"/><Relationship Id="rId6" Type="http://schemas.openxmlformats.org/officeDocument/2006/relationships/image" Target="../media/image72.png"/><Relationship Id="rId16" Type="http://schemas.openxmlformats.org/officeDocument/2006/relationships/image" Target="../media/image82.png"/><Relationship Id="rId8" Type="http://schemas.openxmlformats.org/officeDocument/2006/relationships/image" Target="../media/image74.png"/><Relationship Id="rId13" Type="http://schemas.openxmlformats.org/officeDocument/2006/relationships/image" Target="../media/image79.png"/><Relationship Id="rId10" Type="http://schemas.openxmlformats.org/officeDocument/2006/relationships/image" Target="../media/image76.png"/><Relationship Id="rId5" Type="http://schemas.openxmlformats.org/officeDocument/2006/relationships/image" Target="../media/image71.png"/><Relationship Id="rId15" Type="http://schemas.openxmlformats.org/officeDocument/2006/relationships/image" Target="../media/image81.png"/><Relationship Id="rId12" Type="http://schemas.openxmlformats.org/officeDocument/2006/relationships/image" Target="../media/image78.png"/><Relationship Id="rId17" Type="http://schemas.openxmlformats.org/officeDocument/2006/relationships/image" Target="../media/image83.png"/><Relationship Id="rId19" Type="http://schemas.openxmlformats.org/officeDocument/2006/relationships/image" Target="../media/image85.png"/><Relationship Id="rId2" Type="http://schemas.openxmlformats.org/officeDocument/2006/relationships/image" Target="../media/image68.png"/><Relationship Id="rId9" Type="http://schemas.openxmlformats.org/officeDocument/2006/relationships/image" Target="../media/image75.png"/><Relationship Id="rId3" Type="http://schemas.openxmlformats.org/officeDocument/2006/relationships/image" Target="../media/image69.png"/><Relationship Id="rId18" Type="http://schemas.openxmlformats.org/officeDocument/2006/relationships/image" Target="../media/image84.pn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11.png"/><Relationship Id="rId7" Type="http://schemas.openxmlformats.org/officeDocument/2006/relationships/image" Target="../media/image13.jpeg"/><Relationship Id="rId1" Type="http://schemas.openxmlformats.org/officeDocument/2006/relationships/slideLayout" Target="../slideLayouts/slideLayout3.xml"/><Relationship Id="rId2" Type="http://schemas.openxmlformats.org/officeDocument/2006/relationships/image" Target="../media/image8.png"/><Relationship Id="rId3" Type="http://schemas.openxmlformats.org/officeDocument/2006/relationships/image" Target="../media/image9.png"/><Relationship Id="rId6" Type="http://schemas.openxmlformats.org/officeDocument/2006/relationships/image" Target="../media/image12.png"/></Relationships>
</file>

<file path=ppt/slides/_rels/slide5.xml.rels><?xml version="1.0" encoding="UTF-8" standalone="yes"?>
<Relationships xmlns="http://schemas.openxmlformats.org/package/2006/relationships"><Relationship Id="rId4" Type="http://schemas.openxmlformats.org/officeDocument/2006/relationships/image" Target="../media/image17.png"/><Relationship Id="rId5" Type="http://schemas.openxmlformats.org/officeDocument/2006/relationships/image" Target="../media/image18.png"/><Relationship Id="rId7" Type="http://schemas.openxmlformats.org/officeDocument/2006/relationships/image" Target="../media/image20.jpeg"/><Relationship Id="rId1" Type="http://schemas.openxmlformats.org/officeDocument/2006/relationships/slideLayout" Target="../slideLayouts/slideLayout3.xml"/><Relationship Id="rId2" Type="http://schemas.openxmlformats.org/officeDocument/2006/relationships/image" Target="../media/image15.png"/><Relationship Id="rId3" Type="http://schemas.openxmlformats.org/officeDocument/2006/relationships/image" Target="../media/image16.png"/><Relationship Id="rId6" Type="http://schemas.openxmlformats.org/officeDocument/2006/relationships/image" Target="../media/image19.png"/></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4" Type="http://schemas.openxmlformats.org/officeDocument/2006/relationships/image" Target="../media/image25.png"/><Relationship Id="rId1" Type="http://schemas.openxmlformats.org/officeDocument/2006/relationships/slideLayout" Target="../slideLayouts/slideLayout3.xml"/><Relationship Id="rId2" Type="http://schemas.openxmlformats.org/officeDocument/2006/relationships/image" Target="../media/image23.png"/><Relationship Id="rId3" Type="http://schemas.openxmlformats.org/officeDocument/2006/relationships/image" Target="../media/image24.jpeg"/></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70958"/>
          </a:xfrm>
          <a:prstGeom prst="rect">
            <a:avLst/>
          </a:prstGeom>
          <a:effectLst>
            <a:innerShdw blurRad="38100" dist="50800" dir="2700000">
              <a:prstClr val="black"/>
            </a:innerShdw>
          </a:effectLst>
        </p:spPr>
      </p:pic>
      <p:sp>
        <p:nvSpPr>
          <p:cNvPr id="13" name="Text Box 3"/>
          <p:cNvSpPr txBox="1">
            <a:spLocks noChangeArrowheads="1"/>
          </p:cNvSpPr>
          <p:nvPr/>
        </p:nvSpPr>
        <p:spPr bwMode="auto">
          <a:xfrm>
            <a:off x="0" y="5877580"/>
            <a:ext cx="9144000" cy="523220"/>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lvl="1">
              <a:defRPr/>
            </a:pPr>
            <a:r>
              <a:rPr lang="en-GB" sz="28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Accelerating Science and Innovation</a:t>
            </a:r>
            <a:endParaRPr lang="en-GB" sz="2800" b="1" i="1" dirty="0">
              <a:solidFill>
                <a:schemeClr val="accent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pic>
        <p:nvPicPr>
          <p:cNvPr id="7" name="Picture 6" descr="cern_logo_1.png"/>
          <p:cNvPicPr>
            <a:picLocks noChangeAspect="1"/>
          </p:cNvPicPr>
          <p:nvPr/>
        </p:nvPicPr>
        <p:blipFill>
          <a:blip r:embed="rId4">
            <a:lum bright="100000" contrast="-100000"/>
          </a:blip>
          <a:stretch>
            <a:fillRect/>
          </a:stretch>
        </p:blipFill>
        <p:spPr>
          <a:xfrm>
            <a:off x="971600" y="5640705"/>
            <a:ext cx="1019176" cy="1002190"/>
          </a:xfrm>
          <a:prstGeom prst="rect">
            <a:avLst/>
          </a:prstGeom>
          <a:effectLst>
            <a:outerShdw blurRad="38100" dist="38100" dir="2700000" algn="tl" rotWithShape="0">
              <a:prstClr val="black"/>
            </a:outerShdw>
          </a:effectLst>
        </p:spPr>
      </p:pic>
      <p:sp>
        <p:nvSpPr>
          <p:cNvPr id="2" name="Date Placeholder 1"/>
          <p:cNvSpPr>
            <a:spLocks noGrp="1"/>
          </p:cNvSpPr>
          <p:nvPr>
            <p:ph type="dt" sz="half" idx="2"/>
          </p:nvPr>
        </p:nvSpPr>
        <p:spPr/>
        <p:txBody>
          <a:bodyPr/>
          <a:lstStyle/>
          <a:p>
            <a:r>
              <a:rPr lang="fr-CH" smtClean="0"/>
              <a:t>Geneva, Nov. 13th 2013</a:t>
            </a:r>
            <a:endParaRPr lang="en-US" dirty="0"/>
          </a:p>
        </p:txBody>
      </p:sp>
      <p:sp>
        <p:nvSpPr>
          <p:cNvPr id="3" name="Footer Placeholder 2"/>
          <p:cNvSpPr>
            <a:spLocks noGrp="1"/>
          </p:cNvSpPr>
          <p:nvPr>
            <p:ph type="ftr" sz="quarter" idx="3"/>
          </p:nvPr>
        </p:nvSpPr>
        <p:spPr/>
        <p:txBody>
          <a:bodyPr/>
          <a:lstStyle/>
          <a:p>
            <a:r>
              <a:rPr lang="en-US" smtClean="0"/>
              <a:t>Asset and Maintenance Management Workshop</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t>1</a:t>
            </a:fld>
            <a:endParaRPr lang="en-US" dirty="0"/>
          </a:p>
        </p:txBody>
      </p:sp>
    </p:spTree>
    <p:extLst>
      <p:ext uri="{BB962C8B-B14F-4D97-AF65-F5344CB8AC3E}">
        <p14:creationId xmlns:p14="http://schemas.microsoft.com/office/powerpoint/2010/main" val="1126628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LHC</a:t>
            </a:r>
            <a:endParaRPr lang="en-US" dirty="0"/>
          </a:p>
        </p:txBody>
      </p:sp>
      <p:sp>
        <p:nvSpPr>
          <p:cNvPr id="3" name="Content Placeholder 2"/>
          <p:cNvSpPr>
            <a:spLocks noGrp="1"/>
          </p:cNvSpPr>
          <p:nvPr>
            <p:ph idx="1"/>
          </p:nvPr>
        </p:nvSpPr>
        <p:spPr>
          <a:xfrm>
            <a:off x="457200" y="1087320"/>
            <a:ext cx="8226854" cy="4905707"/>
          </a:xfrm>
        </p:spPr>
        <p:txBody>
          <a:bodyPr/>
          <a:lstStyle/>
          <a:p>
            <a:pPr marL="36576" indent="0" algn="just">
              <a:lnSpc>
                <a:spcPct val="80000"/>
              </a:lnSpc>
              <a:buNone/>
            </a:pPr>
            <a:r>
              <a:rPr lang="en-US" dirty="0" smtClean="0"/>
              <a:t>A collider situated in a 100m underground 27 km (almost) circular tunnel which accelerates two proton beams to 7 </a:t>
            </a:r>
            <a:r>
              <a:rPr lang="en-US" dirty="0" err="1" smtClean="0"/>
              <a:t>TeV</a:t>
            </a:r>
            <a:endParaRPr lang="en-US" dirty="0" smtClean="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10</a:t>
            </a:fld>
            <a:endParaRPr lang="en-US" dirty="0"/>
          </a:p>
        </p:txBody>
      </p:sp>
      <p:sp>
        <p:nvSpPr>
          <p:cNvPr id="7" name="Rectangle 6"/>
          <p:cNvSpPr/>
          <p:nvPr/>
        </p:nvSpPr>
        <p:spPr>
          <a:xfrm>
            <a:off x="610055" y="2474341"/>
            <a:ext cx="3646528" cy="1384995"/>
          </a:xfrm>
          <a:prstGeom prst="rect">
            <a:avLst/>
          </a:prstGeom>
        </p:spPr>
        <p:txBody>
          <a:bodyPr wrap="square">
            <a:spAutoFit/>
          </a:bodyPr>
          <a:lstStyle/>
          <a:p>
            <a:pPr marL="622300" indent="-622300"/>
            <a:r>
              <a:rPr lang="de-DE" sz="1200" dirty="0">
                <a:solidFill>
                  <a:schemeClr val="bg1">
                    <a:lumMod val="50000"/>
                  </a:schemeClr>
                </a:solidFill>
                <a:latin typeface="+mj-lt"/>
              </a:rPr>
              <a:t>1982 </a:t>
            </a:r>
            <a:r>
              <a:rPr lang="en-GB" sz="1200" dirty="0">
                <a:solidFill>
                  <a:schemeClr val="bg1">
                    <a:lumMod val="50000"/>
                  </a:schemeClr>
                </a:solidFill>
                <a:latin typeface="+mj-lt"/>
              </a:rPr>
              <a:t>: </a:t>
            </a:r>
            <a:r>
              <a:rPr lang="en-GB" sz="1200" dirty="0" smtClean="0">
                <a:solidFill>
                  <a:schemeClr val="bg1">
                    <a:lumMod val="50000"/>
                  </a:schemeClr>
                </a:solidFill>
                <a:latin typeface="+mj-lt"/>
              </a:rPr>
              <a:t>First studies</a:t>
            </a:r>
          </a:p>
          <a:p>
            <a:pPr marL="622300" indent="-622300"/>
            <a:r>
              <a:rPr lang="en-GB" sz="1200" dirty="0" smtClean="0">
                <a:solidFill>
                  <a:schemeClr val="bg1">
                    <a:lumMod val="50000"/>
                  </a:schemeClr>
                </a:solidFill>
                <a:latin typeface="+mj-lt"/>
              </a:rPr>
              <a:t>1994 </a:t>
            </a:r>
            <a:r>
              <a:rPr lang="en-GB" sz="1200" dirty="0">
                <a:solidFill>
                  <a:schemeClr val="bg1">
                    <a:lumMod val="50000"/>
                  </a:schemeClr>
                </a:solidFill>
                <a:latin typeface="+mj-lt"/>
              </a:rPr>
              <a:t>: </a:t>
            </a:r>
            <a:r>
              <a:rPr lang="en-GB" sz="1200" dirty="0" smtClean="0">
                <a:solidFill>
                  <a:schemeClr val="bg1">
                    <a:lumMod val="50000"/>
                  </a:schemeClr>
                </a:solidFill>
                <a:latin typeface="+mj-lt"/>
              </a:rPr>
              <a:t>Project Approved by the CERN Council</a:t>
            </a:r>
          </a:p>
          <a:p>
            <a:pPr marL="622300" indent="-622300"/>
            <a:r>
              <a:rPr lang="en-GB" sz="1200" dirty="0" smtClean="0">
                <a:solidFill>
                  <a:schemeClr val="bg1">
                    <a:lumMod val="50000"/>
                  </a:schemeClr>
                </a:solidFill>
                <a:latin typeface="+mj-lt"/>
              </a:rPr>
              <a:t>1996 </a:t>
            </a:r>
            <a:r>
              <a:rPr lang="en-GB" sz="1200" dirty="0">
                <a:solidFill>
                  <a:schemeClr val="bg1">
                    <a:lumMod val="50000"/>
                  </a:schemeClr>
                </a:solidFill>
                <a:latin typeface="+mj-lt"/>
              </a:rPr>
              <a:t>: </a:t>
            </a:r>
            <a:r>
              <a:rPr lang="en-GB" sz="1200" dirty="0" smtClean="0">
                <a:solidFill>
                  <a:schemeClr val="bg1">
                    <a:lumMod val="50000"/>
                  </a:schemeClr>
                </a:solidFill>
                <a:latin typeface="+mj-lt"/>
              </a:rPr>
              <a:t>Final Decision and start of the construction</a:t>
            </a:r>
          </a:p>
          <a:p>
            <a:pPr marL="622300" indent="-622300"/>
            <a:r>
              <a:rPr lang="en-GB" sz="1200" dirty="0" smtClean="0">
                <a:solidFill>
                  <a:schemeClr val="bg1">
                    <a:lumMod val="50000"/>
                  </a:schemeClr>
                </a:solidFill>
                <a:latin typeface="+mj-lt"/>
              </a:rPr>
              <a:t>2004 </a:t>
            </a:r>
            <a:r>
              <a:rPr lang="en-GB" sz="1200" dirty="0">
                <a:solidFill>
                  <a:schemeClr val="bg1">
                    <a:lumMod val="50000"/>
                  </a:schemeClr>
                </a:solidFill>
                <a:latin typeface="+mj-lt"/>
              </a:rPr>
              <a:t>: </a:t>
            </a:r>
            <a:r>
              <a:rPr lang="en-GB" sz="1200" dirty="0" smtClean="0">
                <a:solidFill>
                  <a:schemeClr val="bg1">
                    <a:lumMod val="50000"/>
                  </a:schemeClr>
                </a:solidFill>
                <a:latin typeface="+mj-lt"/>
              </a:rPr>
              <a:t>Installation Starts</a:t>
            </a:r>
            <a:endParaRPr lang="en-GB" sz="1200" dirty="0">
              <a:solidFill>
                <a:schemeClr val="bg1">
                  <a:lumMod val="50000"/>
                </a:schemeClr>
              </a:solidFill>
              <a:latin typeface="+mj-lt"/>
            </a:endParaRPr>
          </a:p>
          <a:p>
            <a:pPr marL="622300" indent="-622300"/>
            <a:r>
              <a:rPr lang="en-GB" sz="1200" dirty="0">
                <a:solidFill>
                  <a:schemeClr val="bg1">
                    <a:lumMod val="50000"/>
                  </a:schemeClr>
                </a:solidFill>
                <a:latin typeface="+mj-lt"/>
              </a:rPr>
              <a:t>2006 : </a:t>
            </a:r>
            <a:r>
              <a:rPr lang="en-GB" sz="1200" dirty="0" smtClean="0">
                <a:solidFill>
                  <a:schemeClr val="bg1">
                    <a:lumMod val="50000"/>
                  </a:schemeClr>
                </a:solidFill>
                <a:latin typeface="+mj-lt"/>
              </a:rPr>
              <a:t>Hardware Commissioning Starts</a:t>
            </a:r>
            <a:endParaRPr lang="en-GB" sz="1200" dirty="0">
              <a:solidFill>
                <a:schemeClr val="bg1">
                  <a:lumMod val="50000"/>
                </a:schemeClr>
              </a:solidFill>
              <a:latin typeface="+mj-lt"/>
            </a:endParaRPr>
          </a:p>
          <a:p>
            <a:pPr marL="622300" indent="-622300"/>
            <a:r>
              <a:rPr lang="en-GB" sz="1200" dirty="0">
                <a:solidFill>
                  <a:schemeClr val="bg1">
                    <a:lumMod val="50000"/>
                  </a:schemeClr>
                </a:solidFill>
                <a:latin typeface="+mj-lt"/>
              </a:rPr>
              <a:t>2008 : </a:t>
            </a:r>
            <a:r>
              <a:rPr lang="en-GB" sz="1200" dirty="0" smtClean="0">
                <a:solidFill>
                  <a:schemeClr val="bg1">
                    <a:lumMod val="50000"/>
                  </a:schemeClr>
                </a:solidFill>
                <a:latin typeface="+mj-lt"/>
              </a:rPr>
              <a:t>End of Hardware Commissioning</a:t>
            </a:r>
            <a:endParaRPr lang="en-GB" sz="1200" dirty="0">
              <a:solidFill>
                <a:schemeClr val="bg1">
                  <a:lumMod val="50000"/>
                </a:schemeClr>
              </a:solidFill>
              <a:latin typeface="+mj-lt"/>
            </a:endParaRPr>
          </a:p>
          <a:p>
            <a:pPr marL="622300" indent="-622300"/>
            <a:r>
              <a:rPr lang="en-GB" sz="1200" dirty="0">
                <a:solidFill>
                  <a:srgbClr val="FF9DA0"/>
                </a:solidFill>
                <a:latin typeface="+mj-lt"/>
              </a:rPr>
              <a:t>2009-2030: </a:t>
            </a:r>
            <a:r>
              <a:rPr lang="en-GB" sz="1200" dirty="0" smtClean="0">
                <a:solidFill>
                  <a:srgbClr val="FF9DA0"/>
                </a:solidFill>
                <a:latin typeface="+mj-lt"/>
              </a:rPr>
              <a:t>Physics</a:t>
            </a:r>
            <a:endParaRPr lang="en-GB" sz="1200" dirty="0">
              <a:solidFill>
                <a:srgbClr val="FF9DA0"/>
              </a:solidFill>
              <a:latin typeface="+mj-lt"/>
            </a:endParaRPr>
          </a:p>
        </p:txBody>
      </p:sp>
      <p:sp>
        <p:nvSpPr>
          <p:cNvPr id="8" name="Rectangle 7"/>
          <p:cNvSpPr/>
          <p:nvPr/>
        </p:nvSpPr>
        <p:spPr>
          <a:xfrm rot="16200000">
            <a:off x="-164650" y="2985416"/>
            <a:ext cx="1243700" cy="369332"/>
          </a:xfrm>
          <a:prstGeom prst="rect">
            <a:avLst/>
          </a:prstGeom>
          <a:noFill/>
        </p:spPr>
        <p:txBody>
          <a:bodyPr wrap="none" lIns="91440" tIns="45720" rIns="91440" bIns="45720">
            <a:spAutoFit/>
          </a:bodyPr>
          <a:lstStyle/>
          <a:p>
            <a:pPr algn="ctr"/>
            <a:r>
              <a:rPr lang="it-IT"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&gt;25 </a:t>
            </a:r>
            <a:r>
              <a:rPr lang="it-IT"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years</a:t>
            </a:r>
            <a:endParaRPr lang="it-IT"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9" name="Picture 7" descr="0911188_01-A4-at-144-dpi.jpg"/>
          <p:cNvPicPr>
            <a:picLocks noChangeAspect="1"/>
          </p:cNvPicPr>
          <p:nvPr/>
        </p:nvPicPr>
        <p:blipFill>
          <a:blip r:embed="rId2" cstate="print"/>
          <a:srcRect l="5579" r="5174"/>
          <a:stretch>
            <a:fillRect/>
          </a:stretch>
        </p:blipFill>
        <p:spPr bwMode="auto">
          <a:xfrm>
            <a:off x="4256583" y="2290274"/>
            <a:ext cx="4659884" cy="3494913"/>
          </a:xfrm>
          <a:prstGeom prst="rect">
            <a:avLst/>
          </a:prstGeom>
          <a:noFill/>
          <a:ln w="9525">
            <a:noFill/>
            <a:miter lim="800000"/>
            <a:headEnd/>
            <a:tailEnd/>
          </a:ln>
        </p:spPr>
      </p:pic>
      <p:grpSp>
        <p:nvGrpSpPr>
          <p:cNvPr id="10" name="Group 9"/>
          <p:cNvGrpSpPr/>
          <p:nvPr/>
        </p:nvGrpSpPr>
        <p:grpSpPr>
          <a:xfrm>
            <a:off x="7312709" y="5004990"/>
            <a:ext cx="1845269" cy="1054437"/>
            <a:chOff x="5680783" y="4292524"/>
            <a:chExt cx="3141239" cy="1728100"/>
          </a:xfrm>
        </p:grpSpPr>
        <p:pic>
          <p:nvPicPr>
            <p:cNvPr id="11" name="Picture 15" descr="porte avion"/>
            <p:cNvPicPr>
              <a:picLocks noChangeAspect="1" noChangeArrowheads="1"/>
            </p:cNvPicPr>
            <p:nvPr/>
          </p:nvPicPr>
          <p:blipFill rotWithShape="1">
            <a:blip r:embed="rId3">
              <a:lum bright="6000"/>
            </a:blip>
            <a:srcRect t="8990" b="15164"/>
            <a:stretch/>
          </p:blipFill>
          <p:spPr bwMode="auto">
            <a:xfrm>
              <a:off x="5680783" y="4292524"/>
              <a:ext cx="2939051" cy="1728100"/>
            </a:xfrm>
            <a:prstGeom prst="rect">
              <a:avLst/>
            </a:prstGeom>
            <a:noFill/>
            <a:ln w="12700" cmpd="sng">
              <a:solidFill>
                <a:schemeClr val="tx2">
                  <a:lumMod val="60000"/>
                  <a:lumOff val="40000"/>
                </a:schemeClr>
              </a:solidFill>
              <a:miter lim="800000"/>
              <a:headEnd/>
              <a:tailEnd/>
            </a:ln>
            <a:effectLst>
              <a:outerShdw blurRad="63500" dist="38100" dir="2700000" algn="tl" rotWithShape="0">
                <a:schemeClr val="accent2">
                  <a:lumMod val="75000"/>
                  <a:alpha val="40000"/>
                </a:schemeClr>
              </a:outerShdw>
            </a:effectLst>
          </p:spPr>
        </p:pic>
        <p:sp>
          <p:nvSpPr>
            <p:cNvPr id="12" name="TextBox 11"/>
            <p:cNvSpPr txBox="1"/>
            <p:nvPr/>
          </p:nvSpPr>
          <p:spPr>
            <a:xfrm>
              <a:off x="6267680" y="4368001"/>
              <a:ext cx="2554342" cy="504411"/>
            </a:xfrm>
            <a:prstGeom prst="rect">
              <a:avLst/>
            </a:prstGeom>
            <a:noFill/>
          </p:spPr>
          <p:txBody>
            <a:bodyPr wrap="none" rtlCol="0">
              <a:spAutoFit/>
            </a:bodyPr>
            <a:lstStyle/>
            <a:p>
              <a:r>
                <a:rPr lang="en-US" sz="1400" dirty="0" smtClean="0">
                  <a:latin typeface="Book Antiqua"/>
                  <a:cs typeface="Book Antiqua"/>
                </a:rPr>
                <a:t>10 GJ = 55 km/h</a:t>
              </a:r>
              <a:endParaRPr lang="en-US" sz="1400" dirty="0">
                <a:latin typeface="Book Antiqua"/>
                <a:cs typeface="Book Antiqua"/>
              </a:endParaRPr>
            </a:p>
          </p:txBody>
        </p:sp>
      </p:grpSp>
      <p:pic>
        <p:nvPicPr>
          <p:cNvPr id="13" name="Picture 2" descr="9906026_0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922026" y="3827710"/>
            <a:ext cx="2771681" cy="2361533"/>
          </a:xfrm>
          <a:prstGeom prst="rect">
            <a:avLst/>
          </a:prstGeom>
          <a:noFill/>
          <a:ln w="9525">
            <a:noFill/>
            <a:miter lim="800000"/>
            <a:headEnd/>
            <a:tailEnd/>
          </a:ln>
        </p:spPr>
      </p:pic>
    </p:spTree>
    <p:extLst>
      <p:ext uri="{BB962C8B-B14F-4D97-AF65-F5344CB8AC3E}">
        <p14:creationId xmlns:p14="http://schemas.microsoft.com/office/powerpoint/2010/main" val="40025068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Major Projects</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11</a:t>
            </a:fld>
            <a:endParaRPr lang="en-US" dirty="0"/>
          </a:p>
        </p:txBody>
      </p:sp>
      <p:pic>
        <p:nvPicPr>
          <p:cNvPr id="7" name="Picture 2"/>
          <p:cNvPicPr>
            <a:picLocks noChangeAspect="1" noChangeArrowheads="1"/>
          </p:cNvPicPr>
          <p:nvPr/>
        </p:nvPicPr>
        <p:blipFill>
          <a:blip r:embed="rId2" cstate="print"/>
          <a:srcRect t="8051" b="8051"/>
          <a:stretch>
            <a:fillRect/>
          </a:stretch>
        </p:blipFill>
        <p:spPr bwMode="auto">
          <a:xfrm>
            <a:off x="915556" y="1396259"/>
            <a:ext cx="7162800" cy="4579937"/>
          </a:xfrm>
          <a:prstGeom prst="rect">
            <a:avLst/>
          </a:prstGeom>
          <a:noFill/>
          <a:ln w="9525">
            <a:noFill/>
            <a:miter lim="800000"/>
            <a:headEnd/>
            <a:tailEnd/>
          </a:ln>
        </p:spPr>
      </p:pic>
      <p:pic>
        <p:nvPicPr>
          <p:cNvPr id="8" name="Picture 5"/>
          <p:cNvPicPr>
            <a:picLocks noChangeAspect="1" noChangeArrowheads="1"/>
          </p:cNvPicPr>
          <p:nvPr/>
        </p:nvPicPr>
        <p:blipFill>
          <a:blip r:embed="rId3" cstate="print"/>
          <a:srcRect t="31705" b="2113"/>
          <a:stretch>
            <a:fillRect/>
          </a:stretch>
        </p:blipFill>
        <p:spPr bwMode="auto">
          <a:xfrm>
            <a:off x="4034994" y="1909021"/>
            <a:ext cx="1058862" cy="876300"/>
          </a:xfrm>
          <a:prstGeom prst="rect">
            <a:avLst/>
          </a:prstGeom>
          <a:noFill/>
          <a:ln w="25400">
            <a:solidFill>
              <a:srgbClr val="339966"/>
            </a:solidFill>
            <a:miter lim="800000"/>
            <a:headEnd/>
            <a:tailEnd/>
          </a:ln>
        </p:spPr>
      </p:pic>
      <p:pic>
        <p:nvPicPr>
          <p:cNvPr id="9" name="Picture 6"/>
          <p:cNvPicPr>
            <a:picLocks noChangeAspect="1" noChangeArrowheads="1"/>
          </p:cNvPicPr>
          <p:nvPr/>
        </p:nvPicPr>
        <p:blipFill>
          <a:blip r:embed="rId4" cstate="print"/>
          <a:srcRect t="31705" b="2113"/>
          <a:stretch>
            <a:fillRect/>
          </a:stretch>
        </p:blipFill>
        <p:spPr bwMode="auto">
          <a:xfrm>
            <a:off x="4344556" y="3282506"/>
            <a:ext cx="3121025" cy="2584450"/>
          </a:xfrm>
          <a:prstGeom prst="rect">
            <a:avLst/>
          </a:prstGeom>
          <a:noFill/>
          <a:ln w="25400">
            <a:solidFill>
              <a:srgbClr val="339966"/>
            </a:solidFill>
            <a:miter lim="800000"/>
            <a:headEnd/>
            <a:tailEnd/>
          </a:ln>
        </p:spPr>
      </p:pic>
    </p:spTree>
    <p:extLst>
      <p:ext uri="{BB962C8B-B14F-4D97-AF65-F5344CB8AC3E}">
        <p14:creationId xmlns:p14="http://schemas.microsoft.com/office/powerpoint/2010/main" val="38535589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0" presetClass="path" presetSubtype="0" accel="50000" decel="50000" fill="hold" nodeType="afterEffect">
                                  <p:stCondLst>
                                    <p:cond delay="0"/>
                                  </p:stCondLst>
                                  <p:childTnLst>
                                    <p:animMotion origin="layout" path="M 2.81104E-7 4.43724E-6 L 0.15148 0.31287 " pathEditMode="relative" rAng="0" ptsTypes="AA">
                                      <p:cBhvr>
                                        <p:cTn id="10" dur="500" fill="hold"/>
                                        <p:tgtEl>
                                          <p:spTgt spid="8"/>
                                        </p:tgtEl>
                                        <p:attrNameLst>
                                          <p:attrName>ppt_x</p:attrName>
                                          <p:attrName>ppt_y</p:attrName>
                                        </p:attrNameLst>
                                      </p:cBhvr>
                                      <p:rCtr x="7566" y="15632"/>
                                    </p:animMotion>
                                  </p:childTnLst>
                                </p:cTn>
                              </p:par>
                              <p:par>
                                <p:cTn id="11" presetID="6" presetClass="emph" presetSubtype="0" fill="hold" nodeType="withEffect">
                                  <p:stCondLst>
                                    <p:cond delay="0"/>
                                  </p:stCondLst>
                                  <p:childTnLst>
                                    <p:animScale>
                                      <p:cBhvr>
                                        <p:cTn id="12" dur="1300" fill="hold"/>
                                        <p:tgtEl>
                                          <p:spTgt spid="8"/>
                                        </p:tgtEl>
                                      </p:cBhvr>
                                      <p:by x="250000" y="250000"/>
                                    </p:animScale>
                                  </p:childTnLst>
                                </p:cTn>
                              </p:par>
                              <p:par>
                                <p:cTn id="13" presetID="10" presetClass="entr" presetSubtype="0" fill="hold" nodeType="withEffect">
                                  <p:stCondLst>
                                    <p:cond delay="7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6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ATLAS Experiment</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12</a:t>
            </a:fld>
            <a:endParaRPr lang="en-US" dirty="0"/>
          </a:p>
        </p:txBody>
      </p:sp>
      <p:pic>
        <p:nvPicPr>
          <p:cNvPr id="7" name="Picture 6" descr="Atlas_Toroid_high_res.jpg"/>
          <p:cNvPicPr>
            <a:picLocks noChangeAspect="1"/>
          </p:cNvPicPr>
          <p:nvPr/>
        </p:nvPicPr>
        <p:blipFill>
          <a:blip r:embed="rId2" cstate="print"/>
          <a:srcRect/>
          <a:stretch>
            <a:fillRect/>
          </a:stretch>
        </p:blipFill>
        <p:spPr bwMode="auto">
          <a:xfrm>
            <a:off x="861389" y="1198938"/>
            <a:ext cx="7323987" cy="4772126"/>
          </a:xfrm>
          <a:prstGeom prst="rect">
            <a:avLst/>
          </a:prstGeom>
          <a:noFill/>
          <a:ln w="9525">
            <a:noFill/>
            <a:miter lim="800000"/>
            <a:headEnd/>
            <a:tailEnd/>
          </a:ln>
        </p:spPr>
      </p:pic>
    </p:spTree>
    <p:extLst>
      <p:ext uri="{BB962C8B-B14F-4D97-AF65-F5344CB8AC3E}">
        <p14:creationId xmlns:p14="http://schemas.microsoft.com/office/powerpoint/2010/main" val="346762109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13</a:t>
            </a:fld>
            <a:endParaRPr lang="en-US" dirty="0"/>
          </a:p>
        </p:txBody>
      </p:sp>
      <p:pic>
        <p:nvPicPr>
          <p:cNvPr id="7" name="Picture 6"/>
          <p:cNvPicPr>
            <a:picLocks noChangeAspect="1"/>
          </p:cNvPicPr>
          <p:nvPr/>
        </p:nvPicPr>
        <p:blipFill>
          <a:blip r:embed="rId2"/>
          <a:stretch>
            <a:fillRect/>
          </a:stretch>
        </p:blipFill>
        <p:spPr>
          <a:xfrm>
            <a:off x="752798" y="458728"/>
            <a:ext cx="7198990" cy="5409792"/>
          </a:xfrm>
          <a:prstGeom prst="rect">
            <a:avLst/>
          </a:prstGeom>
        </p:spPr>
      </p:pic>
    </p:spTree>
    <p:extLst>
      <p:ext uri="{BB962C8B-B14F-4D97-AF65-F5344CB8AC3E}">
        <p14:creationId xmlns:p14="http://schemas.microsoft.com/office/powerpoint/2010/main" val="110858732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 </a:t>
            </a:r>
            <a:r>
              <a:rPr lang="en-US" sz="3200" dirty="0">
                <a:latin typeface="Wingdings"/>
                <a:ea typeface="Wingdings"/>
                <a:cs typeface="Wingdings"/>
                <a:sym typeface="Wingdings"/>
              </a:rPr>
              <a:t> </a:t>
            </a:r>
            <a:r>
              <a:rPr lang="en-US" dirty="0" err="1">
                <a:latin typeface="Lucida Grande"/>
                <a:ea typeface="Lucida Grande"/>
                <a:cs typeface="Lucida Grande"/>
                <a:sym typeface="Wingdings"/>
              </a:rPr>
              <a:t>γ</a:t>
            </a:r>
            <a:r>
              <a:rPr lang="en-US" dirty="0">
                <a:latin typeface="Lucida Grande"/>
                <a:ea typeface="Lucida Grande"/>
                <a:cs typeface="Lucida Grande"/>
                <a:sym typeface="Wingdings"/>
              </a:rPr>
              <a:t> </a:t>
            </a:r>
            <a:r>
              <a:rPr lang="en-US" dirty="0" err="1">
                <a:latin typeface="Lucida Grande"/>
                <a:ea typeface="Lucida Grande"/>
                <a:cs typeface="Lucida Grande"/>
                <a:sym typeface="Wingdings"/>
              </a:rPr>
              <a:t>γ</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14</a:t>
            </a:fld>
            <a:endParaRPr lang="en-US" dirty="0"/>
          </a:p>
        </p:txBody>
      </p:sp>
      <p:pic>
        <p:nvPicPr>
          <p:cNvPr id="7" name="Content Placeholder 6" descr="gammagamma_run194108_evt564224000_ispy_3d-annotated-2-1.png"/>
          <p:cNvPicPr>
            <a:picLocks noGrp="1" noChangeAspect="1"/>
          </p:cNvPicPr>
          <p:nvPr>
            <p:ph sz="quarter" idx="1"/>
          </p:nvPr>
        </p:nvPicPr>
        <p:blipFill>
          <a:blip r:embed="rId2">
            <a:extLst>
              <a:ext uri="{28A0092B-C50C-407E-A947-70E740481C1C}">
                <a14:useLocalDpi xmlns:a14="http://schemas.microsoft.com/office/drawing/2010/main" val="0"/>
              </a:ext>
            </a:extLst>
          </a:blip>
          <a:srcRect t="5046" b="5046"/>
          <a:stretch>
            <a:fillRect/>
          </a:stretch>
        </p:blipFill>
        <p:spPr>
          <a:xfrm>
            <a:off x="457200" y="1310256"/>
            <a:ext cx="8229600" cy="4746187"/>
          </a:xfrm>
        </p:spPr>
      </p:pic>
    </p:spTree>
    <p:extLst>
      <p:ext uri="{BB962C8B-B14F-4D97-AF65-F5344CB8AC3E}">
        <p14:creationId xmlns:p14="http://schemas.microsoft.com/office/powerpoint/2010/main" val="358701724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Cryogenics</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15</a:t>
            </a:fld>
            <a:endParaRPr lang="en-US" dirty="0"/>
          </a:p>
        </p:txBody>
      </p:sp>
      <p:pic>
        <p:nvPicPr>
          <p:cNvPr id="7" name="Picture 3"/>
          <p:cNvPicPr>
            <a:picLocks noChangeAspect="1" noChangeArrowheads="1"/>
          </p:cNvPicPr>
          <p:nvPr/>
        </p:nvPicPr>
        <p:blipFill>
          <a:blip r:embed="rId2"/>
          <a:srcRect/>
          <a:stretch>
            <a:fillRect/>
          </a:stretch>
        </p:blipFill>
        <p:spPr bwMode="auto">
          <a:xfrm>
            <a:off x="152400" y="1800649"/>
            <a:ext cx="4049713" cy="4191000"/>
          </a:xfrm>
          <a:prstGeom prst="rect">
            <a:avLst/>
          </a:prstGeom>
          <a:noFill/>
          <a:ln w="9525">
            <a:noFill/>
            <a:miter lim="800000"/>
            <a:headEnd/>
            <a:tailEnd/>
          </a:ln>
          <a:effectLst/>
        </p:spPr>
      </p:pic>
      <p:grpSp>
        <p:nvGrpSpPr>
          <p:cNvPr id="8" name="Group 4"/>
          <p:cNvGrpSpPr>
            <a:grpSpLocks/>
          </p:cNvGrpSpPr>
          <p:nvPr/>
        </p:nvGrpSpPr>
        <p:grpSpPr bwMode="auto">
          <a:xfrm>
            <a:off x="4290312" y="1247265"/>
            <a:ext cx="4719484" cy="4800600"/>
            <a:chOff x="2688" y="840"/>
            <a:chExt cx="2976" cy="3072"/>
          </a:xfrm>
        </p:grpSpPr>
        <p:sp>
          <p:nvSpPr>
            <p:cNvPr id="9" name="Rectangle 5"/>
            <p:cNvSpPr>
              <a:spLocks noChangeArrowheads="1"/>
            </p:cNvSpPr>
            <p:nvPr/>
          </p:nvSpPr>
          <p:spPr bwMode="auto">
            <a:xfrm>
              <a:off x="2688" y="840"/>
              <a:ext cx="2976" cy="3072"/>
            </a:xfrm>
            <a:prstGeom prst="rect">
              <a:avLst/>
            </a:prstGeom>
            <a:solidFill>
              <a:schemeClr val="bg1"/>
            </a:solidFill>
            <a:ln w="9525">
              <a:noFill/>
              <a:miter lim="800000"/>
              <a:headEnd/>
              <a:tailEnd/>
            </a:ln>
          </p:spPr>
          <p:txBody>
            <a:bodyPr wrap="none" anchor="ctr">
              <a:prstTxWarp prst="textNoShape">
                <a:avLst/>
              </a:prstTxWarp>
            </a:bodyPr>
            <a:lstStyle/>
            <a:p>
              <a:endParaRPr lang="en-US"/>
            </a:p>
          </p:txBody>
        </p:sp>
        <p:grpSp>
          <p:nvGrpSpPr>
            <p:cNvPr id="10" name="Group 6"/>
            <p:cNvGrpSpPr>
              <a:grpSpLocks/>
            </p:cNvGrpSpPr>
            <p:nvPr/>
          </p:nvGrpSpPr>
          <p:grpSpPr bwMode="auto">
            <a:xfrm>
              <a:off x="2766" y="960"/>
              <a:ext cx="2802" cy="2880"/>
              <a:chOff x="2766" y="863"/>
              <a:chExt cx="2994" cy="2977"/>
            </a:xfrm>
          </p:grpSpPr>
          <p:pic>
            <p:nvPicPr>
              <p:cNvPr id="11" name="Picture 7"/>
              <p:cNvPicPr>
                <a:picLocks noChangeAspect="1" noChangeArrowheads="1"/>
              </p:cNvPicPr>
              <p:nvPr/>
            </p:nvPicPr>
            <p:blipFill>
              <a:blip r:embed="rId3"/>
              <a:srcRect/>
              <a:stretch>
                <a:fillRect/>
              </a:stretch>
            </p:blipFill>
            <p:spPr bwMode="auto">
              <a:xfrm>
                <a:off x="2766" y="863"/>
                <a:ext cx="2994" cy="2977"/>
              </a:xfrm>
              <a:prstGeom prst="rect">
                <a:avLst/>
              </a:prstGeom>
              <a:noFill/>
            </p:spPr>
          </p:pic>
          <p:sp>
            <p:nvSpPr>
              <p:cNvPr id="12" name="Rectangle 8"/>
              <p:cNvSpPr>
                <a:spLocks noChangeArrowheads="1"/>
              </p:cNvSpPr>
              <p:nvPr/>
            </p:nvSpPr>
            <p:spPr bwMode="auto">
              <a:xfrm>
                <a:off x="3408" y="2112"/>
                <a:ext cx="1728" cy="432"/>
              </a:xfrm>
              <a:prstGeom prst="rect">
                <a:avLst/>
              </a:prstGeom>
              <a:solidFill>
                <a:schemeClr val="bg1"/>
              </a:solidFill>
              <a:ln w="9525">
                <a:solidFill>
                  <a:schemeClr val="bg1"/>
                </a:solidFill>
                <a:miter lim="800000"/>
                <a:headEnd/>
                <a:tailEnd/>
              </a:ln>
              <a:effectLst/>
            </p:spPr>
            <p:txBody>
              <a:bodyPr wrap="none" anchor="ctr">
                <a:prstTxWarp prst="textNoShape">
                  <a:avLst/>
                </a:prstTxWarp>
              </a:bodyPr>
              <a:lstStyle/>
              <a:p>
                <a:endParaRPr lang="en-US"/>
              </a:p>
            </p:txBody>
          </p:sp>
        </p:grpSp>
      </p:grpSp>
      <p:sp>
        <p:nvSpPr>
          <p:cNvPr id="13" name="Text Box 9"/>
          <p:cNvSpPr txBox="1">
            <a:spLocks noChangeArrowheads="1"/>
          </p:cNvSpPr>
          <p:nvPr/>
        </p:nvSpPr>
        <p:spPr bwMode="auto">
          <a:xfrm>
            <a:off x="5153658" y="2444247"/>
            <a:ext cx="3048000" cy="2308324"/>
          </a:xfrm>
          <a:prstGeom prst="rect">
            <a:avLst/>
          </a:prstGeom>
          <a:noFill/>
          <a:ln w="9525">
            <a:noFill/>
            <a:miter lim="800000"/>
            <a:headEnd/>
            <a:tailEnd/>
          </a:ln>
        </p:spPr>
        <p:txBody>
          <a:bodyPr>
            <a:prstTxWarp prst="textNoShape">
              <a:avLst/>
            </a:prstTxWarp>
            <a:spAutoFit/>
          </a:bodyPr>
          <a:lstStyle/>
          <a:p>
            <a:pPr algn="ctr">
              <a:spcBef>
                <a:spcPct val="50000"/>
              </a:spcBef>
            </a:pPr>
            <a:r>
              <a:rPr lang="fr-FR" sz="1800" dirty="0"/>
              <a:t>8 x 18kW @ 4.5 K</a:t>
            </a:r>
          </a:p>
          <a:p>
            <a:pPr algn="ctr">
              <a:spcBef>
                <a:spcPct val="50000"/>
              </a:spcBef>
            </a:pPr>
            <a:r>
              <a:rPr lang="en-GB" sz="1800" dirty="0" smtClean="0"/>
              <a:t>1’800 superconducting  magnets</a:t>
            </a:r>
          </a:p>
          <a:p>
            <a:pPr algn="ctr">
              <a:spcBef>
                <a:spcPct val="50000"/>
              </a:spcBef>
            </a:pPr>
            <a:r>
              <a:rPr lang="en-GB" sz="1800" dirty="0" smtClean="0"/>
              <a:t>24 km &amp; 20 kW @ 1.8 K</a:t>
            </a:r>
          </a:p>
          <a:p>
            <a:pPr algn="ctr">
              <a:spcBef>
                <a:spcPct val="50000"/>
              </a:spcBef>
            </a:pPr>
            <a:r>
              <a:rPr lang="en-GB" sz="1800" dirty="0" smtClean="0"/>
              <a:t>125 t @ 1.9K</a:t>
            </a:r>
          </a:p>
          <a:p>
            <a:pPr algn="ctr">
              <a:spcBef>
                <a:spcPct val="50000"/>
              </a:spcBef>
            </a:pPr>
            <a:r>
              <a:rPr lang="en-GB" sz="1800" dirty="0" smtClean="0"/>
              <a:t>150 t He </a:t>
            </a:r>
            <a:r>
              <a:rPr lang="en-GB" sz="1800" dirty="0" err="1" smtClean="0"/>
              <a:t>invento</a:t>
            </a:r>
            <a:r>
              <a:rPr lang="fr-FR" sz="1800" dirty="0" err="1" smtClean="0"/>
              <a:t>ry</a:t>
            </a:r>
            <a:endParaRPr lang="fr-FR" sz="1800" dirty="0"/>
          </a:p>
        </p:txBody>
      </p:sp>
      <p:sp>
        <p:nvSpPr>
          <p:cNvPr id="15" name="TextBox 14"/>
          <p:cNvSpPr txBox="1"/>
          <p:nvPr/>
        </p:nvSpPr>
        <p:spPr>
          <a:xfrm rot="16200000">
            <a:off x="8178496" y="5218079"/>
            <a:ext cx="1661432" cy="246221"/>
          </a:xfrm>
          <a:prstGeom prst="rect">
            <a:avLst/>
          </a:prstGeom>
          <a:noFill/>
        </p:spPr>
        <p:txBody>
          <a:bodyPr wrap="none" rtlCol="0">
            <a:spAutoFit/>
          </a:bodyPr>
          <a:lstStyle/>
          <a:p>
            <a:r>
              <a:rPr lang="en-US" sz="1000" dirty="0" smtClean="0">
                <a:solidFill>
                  <a:schemeClr val="bg1">
                    <a:lumMod val="50000"/>
                  </a:schemeClr>
                </a:solidFill>
                <a:latin typeface="+mj-lt"/>
              </a:rPr>
              <a:t>Courtesy Serge </a:t>
            </a:r>
            <a:r>
              <a:rPr lang="en-US" sz="1000" dirty="0" err="1" smtClean="0">
                <a:solidFill>
                  <a:schemeClr val="bg1">
                    <a:lumMod val="50000"/>
                  </a:schemeClr>
                </a:solidFill>
                <a:latin typeface="+mj-lt"/>
              </a:rPr>
              <a:t>Claudet</a:t>
            </a:r>
            <a:endParaRPr lang="en-US" sz="1000" dirty="0">
              <a:solidFill>
                <a:schemeClr val="bg1">
                  <a:lumMod val="50000"/>
                </a:schemeClr>
              </a:solidFill>
              <a:latin typeface="+mj-lt"/>
            </a:endParaRPr>
          </a:p>
        </p:txBody>
      </p:sp>
      <p:sp>
        <p:nvSpPr>
          <p:cNvPr id="16" name="TextBox 15"/>
          <p:cNvSpPr txBox="1"/>
          <p:nvPr/>
        </p:nvSpPr>
        <p:spPr>
          <a:xfrm>
            <a:off x="152400" y="1274576"/>
            <a:ext cx="3907289" cy="646331"/>
          </a:xfrm>
          <a:prstGeom prst="rect">
            <a:avLst/>
          </a:prstGeom>
          <a:solidFill>
            <a:schemeClr val="bg1"/>
          </a:solidFill>
        </p:spPr>
        <p:txBody>
          <a:bodyPr wrap="square" rtlCol="0">
            <a:spAutoFit/>
          </a:bodyPr>
          <a:lstStyle/>
          <a:p>
            <a:pPr algn="just"/>
            <a:r>
              <a:rPr lang="en-US" dirty="0" smtClean="0"/>
              <a:t>50% of the world’s helium liquefaction capacity</a:t>
            </a:r>
            <a:endParaRPr lang="en-US" dirty="0"/>
          </a:p>
        </p:txBody>
      </p:sp>
      <p:sp>
        <p:nvSpPr>
          <p:cNvPr id="3" name="Rectangle 2"/>
          <p:cNvSpPr/>
          <p:nvPr/>
        </p:nvSpPr>
        <p:spPr>
          <a:xfrm rot="1479901">
            <a:off x="6770425" y="1600594"/>
            <a:ext cx="1282973" cy="400110"/>
          </a:xfrm>
          <a:prstGeom prst="rect">
            <a:avLst/>
          </a:prstGeom>
          <a:noFill/>
        </p:spPr>
        <p:txBody>
          <a:bodyPr wrap="none" lIns="91440" tIns="45720" rIns="91440" bIns="45720">
            <a:spAutoFit/>
          </a:bodyPr>
          <a:lstStyle/>
          <a:p>
            <a:pPr algn="ctr"/>
            <a:r>
              <a:rPr lang="fr-CH" sz="2000" b="1" cap="none" spc="0" dirty="0" smtClean="0">
                <a:ln w="12700">
                  <a:solidFill>
                    <a:schemeClr val="tx2">
                      <a:satMod val="155000"/>
                    </a:schemeClr>
                  </a:solidFill>
                  <a:prstDash val="solid"/>
                </a:ln>
                <a:solidFill>
                  <a:srgbClr val="FF6600"/>
                </a:solidFill>
                <a:effectLst>
                  <a:outerShdw blurRad="41275" dist="20320" dir="1800000" algn="tl" rotWithShape="0">
                    <a:srgbClr val="000000">
                      <a:alpha val="40000"/>
                    </a:srgbClr>
                  </a:outerShdw>
                </a:effectLst>
              </a:rPr>
              <a:t>&gt;&lt;</a:t>
            </a:r>
            <a:r>
              <a:rPr lang="fr-CH" sz="2000" b="1" cap="none" spc="0" dirty="0" smtClean="0">
                <a:ln w="12700">
                  <a:solidFill>
                    <a:schemeClr val="tx2">
                      <a:satMod val="155000"/>
                    </a:schemeClr>
                  </a:solidFill>
                  <a:prstDash val="solid"/>
                </a:ln>
                <a:solidFill>
                  <a:srgbClr val="FF6600"/>
                </a:solidFill>
                <a:effectLst>
                  <a:outerShdw blurRad="41275" dist="20320" dir="1800000" algn="tl" rotWithShape="0">
                    <a:srgbClr val="000000">
                      <a:alpha val="40000"/>
                    </a:srgbClr>
                  </a:outerShdw>
                </a:effectLst>
              </a:rPr>
              <a:t>11m&lt;&gt;</a:t>
            </a:r>
            <a:endParaRPr lang="fr-CH" sz="2000" b="1" cap="none" spc="0" dirty="0">
              <a:ln w="12700">
                <a:solidFill>
                  <a:schemeClr val="tx2">
                    <a:satMod val="155000"/>
                  </a:schemeClr>
                </a:solidFill>
                <a:prstDash val="solid"/>
              </a:ln>
              <a:solidFill>
                <a:srgbClr val="FF66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6990076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box(ou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iterate type="lt">
                                    <p:tmPct val="0"/>
                                  </p:iterate>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Cryogenics</a:t>
            </a:r>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16</a:t>
            </a:fld>
            <a:endParaRPr lang="en-US" dirty="0"/>
          </a:p>
        </p:txBody>
      </p:sp>
      <p:pic>
        <p:nvPicPr>
          <p:cNvPr id="7" name="Picture 6"/>
          <p:cNvPicPr>
            <a:picLocks noChangeAspect="1"/>
          </p:cNvPicPr>
          <p:nvPr/>
        </p:nvPicPr>
        <p:blipFill>
          <a:blip r:embed="rId2"/>
          <a:stretch>
            <a:fillRect/>
          </a:stretch>
        </p:blipFill>
        <p:spPr>
          <a:xfrm>
            <a:off x="2208389" y="1244490"/>
            <a:ext cx="6949722" cy="4911027"/>
          </a:xfrm>
          <a:prstGeom prst="rect">
            <a:avLst/>
          </a:prstGeom>
        </p:spPr>
      </p:pic>
      <p:sp>
        <p:nvSpPr>
          <p:cNvPr id="8" name="TextBox 7"/>
          <p:cNvSpPr txBox="1"/>
          <p:nvPr/>
        </p:nvSpPr>
        <p:spPr>
          <a:xfrm>
            <a:off x="234766" y="1632840"/>
            <a:ext cx="2520542" cy="2031325"/>
          </a:xfrm>
          <a:prstGeom prst="rect">
            <a:avLst/>
          </a:prstGeom>
          <a:noFill/>
        </p:spPr>
        <p:txBody>
          <a:bodyPr wrap="square" rtlCol="0">
            <a:spAutoFit/>
          </a:bodyPr>
          <a:lstStyle/>
          <a:p>
            <a:pPr algn="just"/>
            <a:r>
              <a:rPr lang="en-US" dirty="0" smtClean="0"/>
              <a:t>It takes one month to cool down an LHC sector from 300 K to 1.9 K. </a:t>
            </a:r>
          </a:p>
          <a:p>
            <a:pPr algn="just"/>
            <a:r>
              <a:rPr lang="en-US" dirty="0" smtClean="0"/>
              <a:t>This is followed by two weeks of tuning of the control loops.</a:t>
            </a:r>
            <a:endParaRPr lang="en-US" dirty="0"/>
          </a:p>
        </p:txBody>
      </p:sp>
    </p:spTree>
    <p:extLst>
      <p:ext uri="{BB962C8B-B14F-4D97-AF65-F5344CB8AC3E}">
        <p14:creationId xmlns:p14="http://schemas.microsoft.com/office/powerpoint/2010/main" val="27047940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Specificity and complexity of the LHC</a:t>
            </a:r>
            <a:endParaRPr lang="en-US" sz="3200"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17</a:t>
            </a:fld>
            <a:endParaRPr lang="en-US" dirty="0"/>
          </a:p>
        </p:txBody>
      </p:sp>
      <p:sp>
        <p:nvSpPr>
          <p:cNvPr id="7" name="Content Placeholder 5"/>
          <p:cNvSpPr>
            <a:spLocks noGrp="1"/>
          </p:cNvSpPr>
          <p:nvPr>
            <p:ph sz="quarter" idx="1"/>
          </p:nvPr>
        </p:nvSpPr>
        <p:spPr>
          <a:xfrm>
            <a:off x="457200" y="1552812"/>
            <a:ext cx="5188253" cy="4097500"/>
          </a:xfrm>
        </p:spPr>
        <p:txBody>
          <a:bodyPr>
            <a:normAutofit lnSpcReduction="10000"/>
          </a:bodyPr>
          <a:lstStyle/>
          <a:p>
            <a:pPr>
              <a:buSzPct val="70000"/>
              <a:buFont typeface="Lucida Grande"/>
              <a:buChar char="►"/>
            </a:pPr>
            <a:r>
              <a:rPr lang="en-GB" sz="2000" dirty="0" smtClean="0"/>
              <a:t>Superconducting magnet system</a:t>
            </a:r>
          </a:p>
          <a:p>
            <a:pPr>
              <a:buSzPct val="70000"/>
              <a:buFont typeface="Lucida Grande"/>
              <a:buChar char="►"/>
            </a:pPr>
            <a:r>
              <a:rPr lang="en-GB" sz="2000" dirty="0" smtClean="0"/>
              <a:t>Superconducting RF</a:t>
            </a:r>
          </a:p>
          <a:p>
            <a:pPr>
              <a:buSzPct val="70000"/>
              <a:buFont typeface="Lucida Grande"/>
              <a:buChar char="►"/>
            </a:pPr>
            <a:r>
              <a:rPr lang="en-GB" sz="2000" dirty="0" smtClean="0"/>
              <a:t>Eight independent sectors</a:t>
            </a:r>
          </a:p>
          <a:p>
            <a:pPr>
              <a:buSzPct val="70000"/>
              <a:buFont typeface="Lucida Grande"/>
              <a:buChar char="►"/>
            </a:pPr>
            <a:r>
              <a:rPr lang="en-GB" sz="2000" dirty="0" smtClean="0"/>
              <a:t>Large or very large</a:t>
            </a:r>
          </a:p>
          <a:p>
            <a:pPr lvl="1">
              <a:buSzPct val="70000"/>
              <a:buFont typeface="Lucida Grande"/>
              <a:buChar char="►"/>
            </a:pPr>
            <a:r>
              <a:rPr lang="en-GB" sz="1800" dirty="0" smtClean="0"/>
              <a:t>distances</a:t>
            </a:r>
          </a:p>
          <a:p>
            <a:pPr lvl="1">
              <a:buSzPct val="70000"/>
              <a:buFont typeface="Lucida Grande"/>
              <a:buChar char="►"/>
            </a:pPr>
            <a:r>
              <a:rPr lang="en-GB" sz="1800" dirty="0" smtClean="0"/>
              <a:t>number of electrical circuits</a:t>
            </a:r>
          </a:p>
          <a:p>
            <a:pPr lvl="1">
              <a:buSzPct val="70000"/>
              <a:buFont typeface="Lucida Grande"/>
              <a:buChar char="►"/>
            </a:pPr>
            <a:r>
              <a:rPr lang="en-GB" sz="1800" dirty="0" smtClean="0"/>
              <a:t>energy stored in the magnetic system</a:t>
            </a:r>
          </a:p>
          <a:p>
            <a:pPr lvl="1">
              <a:buSzPct val="70000"/>
              <a:buFont typeface="Lucida Grande"/>
              <a:buChar char="►"/>
            </a:pPr>
            <a:r>
              <a:rPr lang="en-GB" sz="1800" dirty="0" smtClean="0"/>
              <a:t>high-tech </a:t>
            </a:r>
            <a:r>
              <a:rPr lang="en-GB" sz="1800" dirty="0" err="1" smtClean="0"/>
              <a:t>superfluid</a:t>
            </a:r>
            <a:r>
              <a:rPr lang="en-GB" sz="1800" dirty="0" smtClean="0"/>
              <a:t> helium production plants</a:t>
            </a:r>
          </a:p>
          <a:p>
            <a:pPr lvl="1">
              <a:buSzPct val="70000"/>
              <a:buFont typeface="Lucida Grande"/>
              <a:buChar char="►"/>
            </a:pPr>
            <a:r>
              <a:rPr lang="en-GB" sz="1800" dirty="0" smtClean="0"/>
              <a:t>unprecedented resolution power converters</a:t>
            </a:r>
          </a:p>
          <a:p>
            <a:pPr lvl="1">
              <a:buSzPct val="70000"/>
              <a:buFont typeface="Lucida Grande"/>
              <a:buChar char="►"/>
            </a:pPr>
            <a:r>
              <a:rPr lang="en-GB" sz="1800" dirty="0" smtClean="0"/>
              <a:t>number of infrastructure systems</a:t>
            </a:r>
          </a:p>
          <a:p>
            <a:pPr>
              <a:buSzPct val="70000"/>
              <a:buFont typeface="Lucida Grande"/>
              <a:buChar char="►"/>
            </a:pPr>
            <a:r>
              <a:rPr lang="en-GB" sz="2000" dirty="0" smtClean="0"/>
              <a:t>Coupling between systems</a:t>
            </a:r>
          </a:p>
        </p:txBody>
      </p:sp>
      <p:sp>
        <p:nvSpPr>
          <p:cNvPr id="8" name="TextBox 7"/>
          <p:cNvSpPr txBox="1"/>
          <p:nvPr/>
        </p:nvSpPr>
        <p:spPr>
          <a:xfrm>
            <a:off x="6613987" y="2647982"/>
            <a:ext cx="2223962" cy="1631216"/>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sz="2000" dirty="0" smtClean="0">
                <a:effectLst>
                  <a:outerShdw blurRad="50800" dist="38100" dir="2700000">
                    <a:srgbClr val="000000">
                      <a:alpha val="43000"/>
                    </a:srgbClr>
                  </a:outerShdw>
                </a:effectLst>
              </a:rPr>
              <a:t>Systematic tests which ensure completeness, repeatability, traceability.</a:t>
            </a:r>
            <a:endParaRPr lang="en-US" sz="2000" dirty="0">
              <a:effectLst>
                <a:outerShdw blurRad="50800" dist="38100" dir="2700000">
                  <a:srgbClr val="000000">
                    <a:alpha val="43000"/>
                  </a:srgbClr>
                </a:outerShdw>
              </a:effectLst>
            </a:endParaRPr>
          </a:p>
        </p:txBody>
      </p:sp>
      <p:sp>
        <p:nvSpPr>
          <p:cNvPr id="9" name="Right Bracket 8"/>
          <p:cNvSpPr/>
          <p:nvPr/>
        </p:nvSpPr>
        <p:spPr>
          <a:xfrm>
            <a:off x="5404556" y="1364189"/>
            <a:ext cx="190257" cy="4474745"/>
          </a:xfrm>
          <a:prstGeom prst="rightBracket">
            <a:avLst>
              <a:gd name="adj" fmla="val 76912"/>
            </a:avLst>
          </a:prstGeom>
          <a:ln w="412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Down Arrow 9"/>
          <p:cNvSpPr/>
          <p:nvPr/>
        </p:nvSpPr>
        <p:spPr>
          <a:xfrm rot="16200000">
            <a:off x="5664298" y="3086686"/>
            <a:ext cx="943004" cy="78096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35276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100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fade">
                                      <p:cBhvr>
                                        <p:cTn id="16" dur="500"/>
                                        <p:tgtEl>
                                          <p:spTgt spid="7">
                                            <p:txEl>
                                              <p:pRg st="2" end="2"/>
                                            </p:txEl>
                                          </p:spTgt>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fade">
                                      <p:cBhvr>
                                        <p:cTn id="20" dur="500"/>
                                        <p:tgtEl>
                                          <p:spTgt spid="7">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fade">
                                      <p:cBhvr>
                                        <p:cTn id="23" dur="500"/>
                                        <p:tgtEl>
                                          <p:spTgt spid="7">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5" end="5"/>
                                            </p:txEl>
                                          </p:spTgt>
                                        </p:tgtEl>
                                        <p:attrNameLst>
                                          <p:attrName>style.visibility</p:attrName>
                                        </p:attrNameLst>
                                      </p:cBhvr>
                                      <p:to>
                                        <p:strVal val="visible"/>
                                      </p:to>
                                    </p:set>
                                    <p:animEffect transition="in" filter="fade">
                                      <p:cBhvr>
                                        <p:cTn id="26" dur="500"/>
                                        <p:tgtEl>
                                          <p:spTgt spid="7">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6" end="6"/>
                                            </p:txEl>
                                          </p:spTgt>
                                        </p:tgtEl>
                                        <p:attrNameLst>
                                          <p:attrName>style.visibility</p:attrName>
                                        </p:attrNameLst>
                                      </p:cBhvr>
                                      <p:to>
                                        <p:strVal val="visible"/>
                                      </p:to>
                                    </p:set>
                                    <p:animEffect transition="in" filter="fade">
                                      <p:cBhvr>
                                        <p:cTn id="29" dur="500"/>
                                        <p:tgtEl>
                                          <p:spTgt spid="7">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7" end="7"/>
                                            </p:txEl>
                                          </p:spTgt>
                                        </p:tgtEl>
                                        <p:attrNameLst>
                                          <p:attrName>style.visibility</p:attrName>
                                        </p:attrNameLst>
                                      </p:cBhvr>
                                      <p:to>
                                        <p:strVal val="visible"/>
                                      </p:to>
                                    </p:set>
                                    <p:animEffect transition="in" filter="fade">
                                      <p:cBhvr>
                                        <p:cTn id="32" dur="500"/>
                                        <p:tgtEl>
                                          <p:spTgt spid="7">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animEffect transition="in" filter="fade">
                                      <p:cBhvr>
                                        <p:cTn id="35" dur="500"/>
                                        <p:tgtEl>
                                          <p:spTgt spid="7">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9" end="9"/>
                                            </p:txEl>
                                          </p:spTgt>
                                        </p:tgtEl>
                                        <p:attrNameLst>
                                          <p:attrName>style.visibility</p:attrName>
                                        </p:attrNameLst>
                                      </p:cBhvr>
                                      <p:to>
                                        <p:strVal val="visible"/>
                                      </p:to>
                                    </p:set>
                                    <p:animEffect transition="in" filter="fade">
                                      <p:cBhvr>
                                        <p:cTn id="38" dur="500"/>
                                        <p:tgtEl>
                                          <p:spTgt spid="7">
                                            <p:txEl>
                                              <p:pRg st="9" end="9"/>
                                            </p:txEl>
                                          </p:spTgt>
                                        </p:tgtEl>
                                      </p:cBhvr>
                                    </p:animEffect>
                                  </p:childTnLst>
                                </p:cTn>
                              </p:par>
                            </p:childTnLst>
                          </p:cTn>
                        </p:par>
                        <p:par>
                          <p:cTn id="39" fill="hold">
                            <p:stCondLst>
                              <p:cond delay="2500"/>
                            </p:stCondLst>
                            <p:childTnLst>
                              <p:par>
                                <p:cTn id="40" presetID="10" presetClass="entr" presetSubtype="0" fill="hold" grpId="0" nodeType="afterEffect">
                                  <p:stCondLst>
                                    <p:cond delay="1000"/>
                                  </p:stCondLst>
                                  <p:childTnLst>
                                    <p:set>
                                      <p:cBhvr>
                                        <p:cTn id="41" dur="1" fill="hold">
                                          <p:stCondLst>
                                            <p:cond delay="0"/>
                                          </p:stCondLst>
                                        </p:cTn>
                                        <p:tgtEl>
                                          <p:spTgt spid="7">
                                            <p:txEl>
                                              <p:pRg st="10" end="10"/>
                                            </p:txEl>
                                          </p:spTgt>
                                        </p:tgtEl>
                                        <p:attrNameLst>
                                          <p:attrName>style.visibility</p:attrName>
                                        </p:attrNameLst>
                                      </p:cBhvr>
                                      <p:to>
                                        <p:strVal val="visible"/>
                                      </p:to>
                                    </p:set>
                                    <p:animEffect transition="in" filter="fade">
                                      <p:cBhvr>
                                        <p:cTn id="42" dur="500"/>
                                        <p:tgtEl>
                                          <p:spTgt spid="7">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par>
                          <p:cTn id="47" fill="hold">
                            <p:stCondLst>
                              <p:cond delay="0"/>
                            </p:stCondLst>
                            <p:childTnLst>
                              <p:par>
                                <p:cTn id="48" presetID="22" presetClass="entr" presetSubtype="8"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en-US" sz="3200" dirty="0" smtClean="0"/>
              <a:t>The magnet </a:t>
            </a:r>
            <a:r>
              <a:rPr lang="en-US" sz="3200" dirty="0"/>
              <a:t>interconnects</a:t>
            </a:r>
            <a:br>
              <a:rPr lang="en-US" sz="3200" dirty="0"/>
            </a:br>
            <a:r>
              <a:rPr lang="en-US" sz="3200" dirty="0"/>
              <a:t>An assembly defect in a splice</a:t>
            </a:r>
            <a:endParaRPr lang="en-US" sz="3200" dirty="0"/>
          </a:p>
        </p:txBody>
      </p:sp>
      <p:pic>
        <p:nvPicPr>
          <p:cNvPr id="7" name="Picture 4"/>
          <p:cNvPicPr>
            <a:picLocks noChangeAspect="1" noChangeArrowheads="1"/>
          </p:cNvPicPr>
          <p:nvPr/>
        </p:nvPicPr>
        <p:blipFill>
          <a:blip r:embed="rId2"/>
          <a:srcRect l="1852" r="1852"/>
          <a:stretch>
            <a:fillRect/>
          </a:stretch>
        </p:blipFill>
        <p:spPr bwMode="auto">
          <a:xfrm>
            <a:off x="467544" y="2204864"/>
            <a:ext cx="3668771" cy="2858812"/>
          </a:xfrm>
          <a:prstGeom prst="rect">
            <a:avLst/>
          </a:prstGeom>
          <a:noFill/>
          <a:ln w="9525">
            <a:noFill/>
            <a:miter lim="800000"/>
            <a:headEnd/>
            <a:tailEnd/>
          </a:ln>
        </p:spPr>
      </p:pic>
      <p:cxnSp>
        <p:nvCxnSpPr>
          <p:cNvPr id="19" name="Straight Connector 18"/>
          <p:cNvCxnSpPr/>
          <p:nvPr/>
        </p:nvCxnSpPr>
        <p:spPr>
          <a:xfrm>
            <a:off x="539552" y="5185684"/>
            <a:ext cx="1038225"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flipH="1" flipV="1">
            <a:off x="1880505" y="5401566"/>
            <a:ext cx="239094"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1" name="Picture 8" descr="Fig. 3. Schematic of the defective joint assumed to have caused the incident in September 200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3968" y="1484784"/>
            <a:ext cx="4499992" cy="2033083"/>
          </a:xfrm>
          <a:prstGeom prst="rect">
            <a:avLst/>
          </a:prstGeom>
          <a:noFill/>
          <a:ln w="9525">
            <a:noFill/>
            <a:miter lim="800000"/>
            <a:headEnd/>
            <a:tailEnd/>
          </a:ln>
        </p:spPr>
      </p:pic>
      <p:pic>
        <p:nvPicPr>
          <p:cNvPr id="12" name="Picture 11" descr="I:\FRESCA\Measurements\Joint with void 1\Radio images\E1.JPG"/>
          <p:cNvPicPr>
            <a:picLocks noChangeAspect="1" noChangeArrowheads="1"/>
          </p:cNvPicPr>
          <p:nvPr/>
        </p:nvPicPr>
        <p:blipFill>
          <a:blip r:embed="rId4" cstate="email"/>
          <a:srcRect/>
          <a:stretch>
            <a:fillRect/>
          </a:stretch>
        </p:blipFill>
        <p:spPr bwMode="auto">
          <a:xfrm>
            <a:off x="4283968" y="4365104"/>
            <a:ext cx="4493833" cy="720080"/>
          </a:xfrm>
          <a:prstGeom prst="rect">
            <a:avLst/>
          </a:prstGeom>
          <a:noFill/>
          <a:ln w="9525">
            <a:noFill/>
            <a:miter lim="800000"/>
            <a:headEnd/>
            <a:tailEnd/>
          </a:ln>
        </p:spPr>
      </p:pic>
      <p:pic>
        <p:nvPicPr>
          <p:cNvPr id="17" name="Picture 16" descr="I:\FRESCA\Measurements\Joint with void 2\Pictures\Radio images\Radio images 14 december 2009\Ech1 gauche.JPG"/>
          <p:cNvPicPr>
            <a:picLocks noChangeAspect="1" noChangeArrowheads="1"/>
          </p:cNvPicPr>
          <p:nvPr/>
        </p:nvPicPr>
        <p:blipFill>
          <a:blip r:embed="rId5" cstate="email"/>
          <a:srcRect/>
          <a:stretch>
            <a:fillRect/>
          </a:stretch>
        </p:blipFill>
        <p:spPr bwMode="auto">
          <a:xfrm>
            <a:off x="4283968" y="5157192"/>
            <a:ext cx="4483224" cy="720080"/>
          </a:xfrm>
          <a:prstGeom prst="rect">
            <a:avLst/>
          </a:prstGeom>
          <a:noFill/>
          <a:ln w="9525">
            <a:noFill/>
            <a:miter lim="800000"/>
            <a:headEnd/>
            <a:tailEnd/>
          </a:ln>
        </p:spPr>
      </p:pic>
      <p:sp>
        <p:nvSpPr>
          <p:cNvPr id="3" name="Bent-Up Arrow 2"/>
          <p:cNvSpPr/>
          <p:nvPr/>
        </p:nvSpPr>
        <p:spPr>
          <a:xfrm>
            <a:off x="6876256" y="3573016"/>
            <a:ext cx="1008112" cy="432048"/>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Bent-Up Arrow 17"/>
          <p:cNvSpPr/>
          <p:nvPr/>
        </p:nvSpPr>
        <p:spPr>
          <a:xfrm flipH="1">
            <a:off x="4932040" y="3573016"/>
            <a:ext cx="1008112" cy="432048"/>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Plus 3"/>
          <p:cNvSpPr/>
          <p:nvPr/>
        </p:nvSpPr>
        <p:spPr>
          <a:xfrm>
            <a:off x="6156176" y="3717032"/>
            <a:ext cx="432048" cy="432693"/>
          </a:xfrm>
          <a:prstGeom prst="math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Date Placeholder 2"/>
          <p:cNvSpPr>
            <a:spLocks noGrp="1"/>
          </p:cNvSpPr>
          <p:nvPr>
            <p:ph type="dt" sz="half" idx="2"/>
          </p:nvPr>
        </p:nvSpPr>
        <p:spPr>
          <a:xfrm>
            <a:off x="5883108" y="6432206"/>
            <a:ext cx="2806740" cy="290079"/>
          </a:xfrm>
        </p:spPr>
        <p:txBody>
          <a:bodyPr/>
          <a:lstStyle/>
          <a:p>
            <a:r>
              <a:rPr lang="fr-CH" smtClean="0"/>
              <a:t>Geneva, Nov. 13th 2013</a:t>
            </a:r>
            <a:endParaRPr lang="en-US" dirty="0"/>
          </a:p>
        </p:txBody>
      </p:sp>
      <p:sp>
        <p:nvSpPr>
          <p:cNvPr id="15" name="Footer Placeholder 10"/>
          <p:cNvSpPr>
            <a:spLocks noGrp="1"/>
          </p:cNvSpPr>
          <p:nvPr>
            <p:ph type="ftr" sz="quarter" idx="3"/>
          </p:nvPr>
        </p:nvSpPr>
        <p:spPr>
          <a:xfrm>
            <a:off x="2593848" y="6432206"/>
            <a:ext cx="3289260" cy="289903"/>
          </a:xfrm>
        </p:spPr>
        <p:txBody>
          <a:bodyPr/>
          <a:lstStyle/>
          <a:p>
            <a:r>
              <a:rPr lang="en-US" smtClean="0"/>
              <a:t>Asset and Maintenance Management Workshop</a:t>
            </a:r>
            <a:endParaRPr lang="en-US" dirty="0"/>
          </a:p>
        </p:txBody>
      </p:sp>
      <p:sp>
        <p:nvSpPr>
          <p:cNvPr id="16" name="Slide Number Placeholder 11"/>
          <p:cNvSpPr>
            <a:spLocks noGrp="1"/>
          </p:cNvSpPr>
          <p:nvPr>
            <p:ph type="sldNum" sz="quarter" idx="4294967295"/>
          </p:nvPr>
        </p:nvSpPr>
        <p:spPr>
          <a:xfrm>
            <a:off x="8555276" y="6432382"/>
            <a:ext cx="423831" cy="289903"/>
          </a:xfrm>
          <a:prstGeom prst="rect">
            <a:avLst/>
          </a:prstGeom>
        </p:spPr>
        <p:txBody>
          <a:bodyPr/>
          <a:lstStyle/>
          <a:p>
            <a:fld id="{9BBCADDF-C6D9-C14C-883B-1CD09994D60D}" type="slidenum">
              <a:rPr lang="en-US" smtClean="0"/>
              <a:pPr/>
              <a:t>18</a:t>
            </a:fld>
            <a:endParaRPr lang="en-US" dirty="0"/>
          </a:p>
        </p:txBody>
      </p:sp>
    </p:spTree>
    <p:extLst>
      <p:ext uri="{BB962C8B-B14F-4D97-AF65-F5344CB8AC3E}">
        <p14:creationId xmlns:p14="http://schemas.microsoft.com/office/powerpoint/2010/main" val="137932784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collateral damage</a:t>
            </a:r>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19</a:t>
            </a:fld>
            <a:endParaRPr lang="en-US" dirty="0"/>
          </a:p>
        </p:txBody>
      </p:sp>
      <p:pic>
        <p:nvPicPr>
          <p:cNvPr id="7" name="Picture 2"/>
          <p:cNvPicPr>
            <a:picLocks noChangeAspect="1" noChangeArrowheads="1"/>
          </p:cNvPicPr>
          <p:nvPr/>
        </p:nvPicPr>
        <p:blipFill>
          <a:blip r:embed="rId2"/>
          <a:srcRect/>
          <a:stretch>
            <a:fillRect/>
          </a:stretch>
        </p:blipFill>
        <p:spPr bwMode="auto">
          <a:xfrm>
            <a:off x="3734393" y="1972607"/>
            <a:ext cx="2618271" cy="3491028"/>
          </a:xfrm>
          <a:prstGeom prst="rect">
            <a:avLst/>
          </a:prstGeom>
          <a:noFill/>
          <a:ln w="9525">
            <a:noFill/>
            <a:miter lim="800000"/>
            <a:headEnd/>
            <a:tailEnd/>
          </a:ln>
        </p:spPr>
      </p:pic>
      <p:pic>
        <p:nvPicPr>
          <p:cNvPr id="8" name="Picture 3"/>
          <p:cNvPicPr>
            <a:picLocks noChangeAspect="1" noChangeArrowheads="1"/>
          </p:cNvPicPr>
          <p:nvPr/>
        </p:nvPicPr>
        <p:blipFill>
          <a:blip r:embed="rId3"/>
          <a:srcRect/>
          <a:stretch>
            <a:fillRect/>
          </a:stretch>
        </p:blipFill>
        <p:spPr bwMode="auto">
          <a:xfrm>
            <a:off x="6368491" y="1972607"/>
            <a:ext cx="2612210" cy="3491028"/>
          </a:xfrm>
          <a:prstGeom prst="rect">
            <a:avLst/>
          </a:prstGeom>
          <a:noFill/>
          <a:ln w="9525">
            <a:noFill/>
            <a:miter lim="800000"/>
            <a:headEnd/>
            <a:tailEnd/>
          </a:ln>
        </p:spPr>
      </p:pic>
      <p:pic>
        <p:nvPicPr>
          <p:cNvPr id="9" name="Picture 2"/>
          <p:cNvPicPr>
            <a:picLocks noChangeAspect="1" noChangeArrowheads="1"/>
          </p:cNvPicPr>
          <p:nvPr/>
        </p:nvPicPr>
        <p:blipFill>
          <a:blip r:embed="rId4"/>
          <a:srcRect/>
          <a:stretch>
            <a:fillRect/>
          </a:stretch>
        </p:blipFill>
        <p:spPr bwMode="auto">
          <a:xfrm>
            <a:off x="112812" y="2768752"/>
            <a:ext cx="3580935" cy="2694883"/>
          </a:xfrm>
          <a:prstGeom prst="rect">
            <a:avLst/>
          </a:prstGeom>
          <a:noFill/>
          <a:ln w="9525">
            <a:noFill/>
            <a:miter lim="800000"/>
            <a:headEnd/>
            <a:tailEnd/>
          </a:ln>
        </p:spPr>
      </p:pic>
      <p:sp>
        <p:nvSpPr>
          <p:cNvPr id="10" name="Cloud 9"/>
          <p:cNvSpPr/>
          <p:nvPr/>
        </p:nvSpPr>
        <p:spPr>
          <a:xfrm>
            <a:off x="4556413" y="1596352"/>
            <a:ext cx="4066800" cy="216131"/>
          </a:xfrm>
          <a:prstGeom prst="cloud">
            <a:avLst/>
          </a:prstGeom>
          <a:solidFill>
            <a:srgbClr val="A2C0F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oup 10"/>
          <p:cNvGrpSpPr/>
          <p:nvPr/>
        </p:nvGrpSpPr>
        <p:grpSpPr>
          <a:xfrm>
            <a:off x="335865" y="1173935"/>
            <a:ext cx="8642794" cy="679088"/>
            <a:chOff x="207365" y="5568287"/>
            <a:chExt cx="8642794" cy="679088"/>
          </a:xfrm>
        </p:grpSpPr>
        <p:grpSp>
          <p:nvGrpSpPr>
            <p:cNvPr id="12" name="Group 384"/>
            <p:cNvGrpSpPr/>
            <p:nvPr/>
          </p:nvGrpSpPr>
          <p:grpSpPr>
            <a:xfrm>
              <a:off x="207364" y="5953281"/>
              <a:ext cx="8642786" cy="294150"/>
              <a:chOff x="1036311" y="4305420"/>
              <a:chExt cx="7871961" cy="160995"/>
            </a:xfrm>
          </p:grpSpPr>
          <p:grpSp>
            <p:nvGrpSpPr>
              <p:cNvPr id="15" name="Group 402"/>
              <p:cNvGrpSpPr/>
              <p:nvPr/>
            </p:nvGrpSpPr>
            <p:grpSpPr>
              <a:xfrm>
                <a:off x="2567727" y="4305420"/>
                <a:ext cx="214797" cy="157278"/>
                <a:chOff x="4774028" y="2154128"/>
                <a:chExt cx="999100" cy="440783"/>
              </a:xfrm>
            </p:grpSpPr>
            <p:grpSp>
              <p:nvGrpSpPr>
                <p:cNvPr id="1498" name="Group 327"/>
                <p:cNvGrpSpPr/>
                <p:nvPr/>
              </p:nvGrpSpPr>
              <p:grpSpPr>
                <a:xfrm>
                  <a:off x="4774028" y="2154128"/>
                  <a:ext cx="999100" cy="440783"/>
                  <a:chOff x="977319" y="2155422"/>
                  <a:chExt cx="999100" cy="440783"/>
                </a:xfrm>
              </p:grpSpPr>
              <p:sp>
                <p:nvSpPr>
                  <p:cNvPr id="1500" name="Rounded Rectangle 328"/>
                  <p:cNvSpPr/>
                  <p:nvPr/>
                </p:nvSpPr>
                <p:spPr>
                  <a:xfrm>
                    <a:off x="977319" y="2260600"/>
                    <a:ext cx="737762" cy="22701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01" name="Group 289"/>
                  <p:cNvGrpSpPr/>
                  <p:nvPr/>
                </p:nvGrpSpPr>
                <p:grpSpPr>
                  <a:xfrm>
                    <a:off x="1071230" y="2155422"/>
                    <a:ext cx="905189" cy="45719"/>
                    <a:chOff x="1071230" y="2155422"/>
                    <a:chExt cx="905189" cy="45719"/>
                  </a:xfrm>
                </p:grpSpPr>
                <p:grpSp>
                  <p:nvGrpSpPr>
                    <p:cNvPr id="1538" name="Group 103"/>
                    <p:cNvGrpSpPr/>
                    <p:nvPr/>
                  </p:nvGrpSpPr>
                  <p:grpSpPr>
                    <a:xfrm>
                      <a:off x="1576370" y="2155422"/>
                      <a:ext cx="400049" cy="45719"/>
                      <a:chOff x="2952750" y="1336675"/>
                      <a:chExt cx="4210050" cy="444500"/>
                    </a:xfrm>
                  </p:grpSpPr>
                  <p:grpSp>
                    <p:nvGrpSpPr>
                      <p:cNvPr id="1540" name="Group 37"/>
                      <p:cNvGrpSpPr/>
                      <p:nvPr/>
                    </p:nvGrpSpPr>
                    <p:grpSpPr>
                      <a:xfrm>
                        <a:off x="4781550" y="1336675"/>
                        <a:ext cx="1924050" cy="444500"/>
                        <a:chOff x="4781550" y="1336675"/>
                        <a:chExt cx="1924050" cy="444500"/>
                      </a:xfrm>
                    </p:grpSpPr>
                    <p:grpSp>
                      <p:nvGrpSpPr>
                        <p:cNvPr id="1559" name="Group 29"/>
                        <p:cNvGrpSpPr/>
                        <p:nvPr/>
                      </p:nvGrpSpPr>
                      <p:grpSpPr>
                        <a:xfrm>
                          <a:off x="4781550" y="1336675"/>
                          <a:ext cx="1009650" cy="444500"/>
                          <a:chOff x="4781550" y="1336675"/>
                          <a:chExt cx="1009650" cy="444500"/>
                        </a:xfrm>
                      </p:grpSpPr>
                      <p:grpSp>
                        <p:nvGrpSpPr>
                          <p:cNvPr id="1567" name="Group 19"/>
                          <p:cNvGrpSpPr/>
                          <p:nvPr/>
                        </p:nvGrpSpPr>
                        <p:grpSpPr>
                          <a:xfrm>
                            <a:off x="4781550" y="1336675"/>
                            <a:ext cx="552450" cy="444500"/>
                            <a:chOff x="4781550" y="1336675"/>
                            <a:chExt cx="552450" cy="444500"/>
                          </a:xfrm>
                        </p:grpSpPr>
                        <p:sp>
                          <p:nvSpPr>
                            <p:cNvPr id="1571" name="Arc 39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72" name="Arc 40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68" name="Group 20"/>
                          <p:cNvGrpSpPr/>
                          <p:nvPr/>
                        </p:nvGrpSpPr>
                        <p:grpSpPr>
                          <a:xfrm flipV="1">
                            <a:off x="5238750" y="1336675"/>
                            <a:ext cx="552450" cy="444500"/>
                            <a:chOff x="4781550" y="1336675"/>
                            <a:chExt cx="552450" cy="444500"/>
                          </a:xfrm>
                        </p:grpSpPr>
                        <p:sp>
                          <p:nvSpPr>
                            <p:cNvPr id="1569"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70"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560" name="Group 30"/>
                        <p:cNvGrpSpPr/>
                        <p:nvPr/>
                      </p:nvGrpSpPr>
                      <p:grpSpPr>
                        <a:xfrm>
                          <a:off x="5695950" y="1336675"/>
                          <a:ext cx="1009650" cy="444500"/>
                          <a:chOff x="4781550" y="1336675"/>
                          <a:chExt cx="1009650" cy="444500"/>
                        </a:xfrm>
                      </p:grpSpPr>
                      <p:grpSp>
                        <p:nvGrpSpPr>
                          <p:cNvPr id="1561" name="Group 19"/>
                          <p:cNvGrpSpPr/>
                          <p:nvPr/>
                        </p:nvGrpSpPr>
                        <p:grpSpPr>
                          <a:xfrm>
                            <a:off x="4781550" y="1336675"/>
                            <a:ext cx="552450" cy="444500"/>
                            <a:chOff x="4781550" y="1336675"/>
                            <a:chExt cx="552450" cy="444500"/>
                          </a:xfrm>
                        </p:grpSpPr>
                        <p:sp>
                          <p:nvSpPr>
                            <p:cNvPr id="1565" name="Arc 39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66" name="Arc 39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62" name="Group 20"/>
                          <p:cNvGrpSpPr/>
                          <p:nvPr/>
                        </p:nvGrpSpPr>
                        <p:grpSpPr>
                          <a:xfrm flipV="1">
                            <a:off x="5238750" y="1336675"/>
                            <a:ext cx="552450" cy="444500"/>
                            <a:chOff x="4781550" y="1336675"/>
                            <a:chExt cx="552450" cy="444500"/>
                          </a:xfrm>
                        </p:grpSpPr>
                        <p:sp>
                          <p:nvSpPr>
                            <p:cNvPr id="1563" name="Arc 39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64" name="Arc 39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541" name="Group 38"/>
                      <p:cNvGrpSpPr/>
                      <p:nvPr/>
                    </p:nvGrpSpPr>
                    <p:grpSpPr>
                      <a:xfrm>
                        <a:off x="2952750" y="1336675"/>
                        <a:ext cx="1924050" cy="444500"/>
                        <a:chOff x="4781550" y="1336675"/>
                        <a:chExt cx="1924050" cy="444500"/>
                      </a:xfrm>
                    </p:grpSpPr>
                    <p:grpSp>
                      <p:nvGrpSpPr>
                        <p:cNvPr id="1545" name="Group 29"/>
                        <p:cNvGrpSpPr/>
                        <p:nvPr/>
                      </p:nvGrpSpPr>
                      <p:grpSpPr>
                        <a:xfrm>
                          <a:off x="4781550" y="1336675"/>
                          <a:ext cx="1009650" cy="444500"/>
                          <a:chOff x="4781550" y="1336675"/>
                          <a:chExt cx="1009650" cy="444500"/>
                        </a:xfrm>
                      </p:grpSpPr>
                      <p:grpSp>
                        <p:nvGrpSpPr>
                          <p:cNvPr id="1553" name="Group 19"/>
                          <p:cNvGrpSpPr/>
                          <p:nvPr/>
                        </p:nvGrpSpPr>
                        <p:grpSpPr>
                          <a:xfrm>
                            <a:off x="4781550" y="1336675"/>
                            <a:ext cx="552450" cy="444500"/>
                            <a:chOff x="4781550" y="1336675"/>
                            <a:chExt cx="552450" cy="444500"/>
                          </a:xfrm>
                        </p:grpSpPr>
                        <p:sp>
                          <p:nvSpPr>
                            <p:cNvPr id="1557" name="Arc 38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58" name="Arc 38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54" name="Group 20"/>
                          <p:cNvGrpSpPr/>
                          <p:nvPr/>
                        </p:nvGrpSpPr>
                        <p:grpSpPr>
                          <a:xfrm flipV="1">
                            <a:off x="5238750" y="1336675"/>
                            <a:ext cx="552450" cy="444500"/>
                            <a:chOff x="4781550" y="1336675"/>
                            <a:chExt cx="552450" cy="444500"/>
                          </a:xfrm>
                        </p:grpSpPr>
                        <p:sp>
                          <p:nvSpPr>
                            <p:cNvPr id="1555" name="Arc 38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56" name="Arc 38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546" name="Group 30"/>
                        <p:cNvGrpSpPr/>
                        <p:nvPr/>
                      </p:nvGrpSpPr>
                      <p:grpSpPr>
                        <a:xfrm>
                          <a:off x="5695950" y="1336675"/>
                          <a:ext cx="1009650" cy="444500"/>
                          <a:chOff x="4781550" y="1336675"/>
                          <a:chExt cx="1009650" cy="444500"/>
                        </a:xfrm>
                      </p:grpSpPr>
                      <p:grpSp>
                        <p:nvGrpSpPr>
                          <p:cNvPr id="1547" name="Group 19"/>
                          <p:cNvGrpSpPr/>
                          <p:nvPr/>
                        </p:nvGrpSpPr>
                        <p:grpSpPr>
                          <a:xfrm>
                            <a:off x="4781550" y="1336675"/>
                            <a:ext cx="552450" cy="444500"/>
                            <a:chOff x="4781550" y="1336675"/>
                            <a:chExt cx="552450" cy="444500"/>
                          </a:xfrm>
                        </p:grpSpPr>
                        <p:sp>
                          <p:nvSpPr>
                            <p:cNvPr id="1551" name="Arc 37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52" name="Arc 38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48" name="Group 20"/>
                          <p:cNvGrpSpPr/>
                          <p:nvPr/>
                        </p:nvGrpSpPr>
                        <p:grpSpPr>
                          <a:xfrm flipV="1">
                            <a:off x="5238750" y="1336675"/>
                            <a:ext cx="552450" cy="444500"/>
                            <a:chOff x="4781550" y="1336675"/>
                            <a:chExt cx="552450" cy="444500"/>
                          </a:xfrm>
                        </p:grpSpPr>
                        <p:sp>
                          <p:nvSpPr>
                            <p:cNvPr id="1549" name="Arc 37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50" name="Arc 37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542" name="Group 19"/>
                      <p:cNvGrpSpPr/>
                      <p:nvPr/>
                    </p:nvGrpSpPr>
                    <p:grpSpPr>
                      <a:xfrm>
                        <a:off x="6610350" y="1336675"/>
                        <a:ext cx="552450" cy="444500"/>
                        <a:chOff x="4781550" y="1336675"/>
                        <a:chExt cx="552450" cy="444500"/>
                      </a:xfrm>
                    </p:grpSpPr>
                    <p:sp>
                      <p:nvSpPr>
                        <p:cNvPr id="1543" name="Arc 37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44" name="Arc 37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539" name="Straight Connector 367"/>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502" name="Group 290"/>
                  <p:cNvGrpSpPr/>
                  <p:nvPr/>
                </p:nvGrpSpPr>
                <p:grpSpPr>
                  <a:xfrm flipV="1">
                    <a:off x="1071230" y="2550486"/>
                    <a:ext cx="905189" cy="45719"/>
                    <a:chOff x="1071230" y="2155422"/>
                    <a:chExt cx="905189" cy="45719"/>
                  </a:xfrm>
                </p:grpSpPr>
                <p:grpSp>
                  <p:nvGrpSpPr>
                    <p:cNvPr id="1503" name="Group 103"/>
                    <p:cNvGrpSpPr/>
                    <p:nvPr/>
                  </p:nvGrpSpPr>
                  <p:grpSpPr>
                    <a:xfrm>
                      <a:off x="1576370" y="2155422"/>
                      <a:ext cx="400049" cy="45719"/>
                      <a:chOff x="2952750" y="1336675"/>
                      <a:chExt cx="4210050" cy="444500"/>
                    </a:xfrm>
                  </p:grpSpPr>
                  <p:grpSp>
                    <p:nvGrpSpPr>
                      <p:cNvPr id="1505" name="Group 37"/>
                      <p:cNvGrpSpPr/>
                      <p:nvPr/>
                    </p:nvGrpSpPr>
                    <p:grpSpPr>
                      <a:xfrm>
                        <a:off x="4781550" y="1336675"/>
                        <a:ext cx="1924050" cy="444500"/>
                        <a:chOff x="4781550" y="1336675"/>
                        <a:chExt cx="1924050" cy="444500"/>
                      </a:xfrm>
                    </p:grpSpPr>
                    <p:grpSp>
                      <p:nvGrpSpPr>
                        <p:cNvPr id="1524" name="Group 29"/>
                        <p:cNvGrpSpPr/>
                        <p:nvPr/>
                      </p:nvGrpSpPr>
                      <p:grpSpPr>
                        <a:xfrm>
                          <a:off x="4781550" y="1336675"/>
                          <a:ext cx="1009650" cy="444500"/>
                          <a:chOff x="4781550" y="1336675"/>
                          <a:chExt cx="1009650" cy="444500"/>
                        </a:xfrm>
                      </p:grpSpPr>
                      <p:grpSp>
                        <p:nvGrpSpPr>
                          <p:cNvPr id="1532" name="Group 19"/>
                          <p:cNvGrpSpPr/>
                          <p:nvPr/>
                        </p:nvGrpSpPr>
                        <p:grpSpPr>
                          <a:xfrm>
                            <a:off x="4781550" y="1336675"/>
                            <a:ext cx="552450" cy="444500"/>
                            <a:chOff x="4781550" y="1336675"/>
                            <a:chExt cx="552450" cy="444500"/>
                          </a:xfrm>
                        </p:grpSpPr>
                        <p:sp>
                          <p:nvSpPr>
                            <p:cNvPr id="1536" name="Arc 36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37" name="Arc 36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33" name="Group 20"/>
                          <p:cNvGrpSpPr/>
                          <p:nvPr/>
                        </p:nvGrpSpPr>
                        <p:grpSpPr>
                          <a:xfrm flipV="1">
                            <a:off x="5238750" y="1336675"/>
                            <a:ext cx="552450" cy="444500"/>
                            <a:chOff x="4781550" y="1336675"/>
                            <a:chExt cx="552450" cy="444500"/>
                          </a:xfrm>
                        </p:grpSpPr>
                        <p:sp>
                          <p:nvSpPr>
                            <p:cNvPr id="1534"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35"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525" name="Group 30"/>
                        <p:cNvGrpSpPr/>
                        <p:nvPr/>
                      </p:nvGrpSpPr>
                      <p:grpSpPr>
                        <a:xfrm>
                          <a:off x="5695950" y="1336675"/>
                          <a:ext cx="1009650" cy="444500"/>
                          <a:chOff x="4781550" y="1336675"/>
                          <a:chExt cx="1009650" cy="444500"/>
                        </a:xfrm>
                      </p:grpSpPr>
                      <p:grpSp>
                        <p:nvGrpSpPr>
                          <p:cNvPr id="1526" name="Group 19"/>
                          <p:cNvGrpSpPr/>
                          <p:nvPr/>
                        </p:nvGrpSpPr>
                        <p:grpSpPr>
                          <a:xfrm>
                            <a:off x="4781550" y="1336675"/>
                            <a:ext cx="552450" cy="444500"/>
                            <a:chOff x="4781550" y="1336675"/>
                            <a:chExt cx="552450" cy="444500"/>
                          </a:xfrm>
                        </p:grpSpPr>
                        <p:sp>
                          <p:nvSpPr>
                            <p:cNvPr id="1530" name="Arc 35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31" name="Arc 35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27" name="Group 20"/>
                          <p:cNvGrpSpPr/>
                          <p:nvPr/>
                        </p:nvGrpSpPr>
                        <p:grpSpPr>
                          <a:xfrm flipV="1">
                            <a:off x="5238750" y="1336675"/>
                            <a:ext cx="552450" cy="444500"/>
                            <a:chOff x="4781550" y="1336675"/>
                            <a:chExt cx="552450" cy="444500"/>
                          </a:xfrm>
                        </p:grpSpPr>
                        <p:sp>
                          <p:nvSpPr>
                            <p:cNvPr id="1528" name="Arc 35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29" name="Arc 35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506" name="Group 38"/>
                      <p:cNvGrpSpPr/>
                      <p:nvPr/>
                    </p:nvGrpSpPr>
                    <p:grpSpPr>
                      <a:xfrm>
                        <a:off x="2952750" y="1336675"/>
                        <a:ext cx="1924050" cy="444500"/>
                        <a:chOff x="4781550" y="1336675"/>
                        <a:chExt cx="1924050" cy="444500"/>
                      </a:xfrm>
                    </p:grpSpPr>
                    <p:grpSp>
                      <p:nvGrpSpPr>
                        <p:cNvPr id="1510" name="Group 29"/>
                        <p:cNvGrpSpPr/>
                        <p:nvPr/>
                      </p:nvGrpSpPr>
                      <p:grpSpPr>
                        <a:xfrm>
                          <a:off x="4781550" y="1336675"/>
                          <a:ext cx="1009650" cy="444500"/>
                          <a:chOff x="4781550" y="1336675"/>
                          <a:chExt cx="1009650" cy="444500"/>
                        </a:xfrm>
                      </p:grpSpPr>
                      <p:grpSp>
                        <p:nvGrpSpPr>
                          <p:cNvPr id="1518" name="Group 19"/>
                          <p:cNvGrpSpPr/>
                          <p:nvPr/>
                        </p:nvGrpSpPr>
                        <p:grpSpPr>
                          <a:xfrm>
                            <a:off x="4781550" y="1336675"/>
                            <a:ext cx="552450" cy="444500"/>
                            <a:chOff x="4781550" y="1336675"/>
                            <a:chExt cx="552450" cy="444500"/>
                          </a:xfrm>
                        </p:grpSpPr>
                        <p:sp>
                          <p:nvSpPr>
                            <p:cNvPr id="1522" name="Arc 35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23" name="Arc 35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19" name="Group 20"/>
                          <p:cNvGrpSpPr/>
                          <p:nvPr/>
                        </p:nvGrpSpPr>
                        <p:grpSpPr>
                          <a:xfrm flipV="1">
                            <a:off x="5238750" y="1336675"/>
                            <a:ext cx="552450" cy="444500"/>
                            <a:chOff x="4781550" y="1336675"/>
                            <a:chExt cx="552450" cy="444500"/>
                          </a:xfrm>
                        </p:grpSpPr>
                        <p:sp>
                          <p:nvSpPr>
                            <p:cNvPr id="1520" name="Arc 34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21" name="Arc 34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511" name="Group 30"/>
                        <p:cNvGrpSpPr/>
                        <p:nvPr/>
                      </p:nvGrpSpPr>
                      <p:grpSpPr>
                        <a:xfrm>
                          <a:off x="5695950" y="1336675"/>
                          <a:ext cx="1009650" cy="444500"/>
                          <a:chOff x="4781550" y="1336675"/>
                          <a:chExt cx="1009650" cy="444500"/>
                        </a:xfrm>
                      </p:grpSpPr>
                      <p:grpSp>
                        <p:nvGrpSpPr>
                          <p:cNvPr id="1512" name="Group 19"/>
                          <p:cNvGrpSpPr/>
                          <p:nvPr/>
                        </p:nvGrpSpPr>
                        <p:grpSpPr>
                          <a:xfrm>
                            <a:off x="4781550" y="1336675"/>
                            <a:ext cx="552450" cy="444500"/>
                            <a:chOff x="4781550" y="1336675"/>
                            <a:chExt cx="552450" cy="444500"/>
                          </a:xfrm>
                        </p:grpSpPr>
                        <p:sp>
                          <p:nvSpPr>
                            <p:cNvPr id="1516" name="Arc 34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17" name="Arc 34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13" name="Group 20"/>
                          <p:cNvGrpSpPr/>
                          <p:nvPr/>
                        </p:nvGrpSpPr>
                        <p:grpSpPr>
                          <a:xfrm flipV="1">
                            <a:off x="5238750" y="1336675"/>
                            <a:ext cx="552450" cy="444500"/>
                            <a:chOff x="4781550" y="1336675"/>
                            <a:chExt cx="552450" cy="444500"/>
                          </a:xfrm>
                        </p:grpSpPr>
                        <p:sp>
                          <p:nvSpPr>
                            <p:cNvPr id="1514" name="Arc 34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15" name="Arc 34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507" name="Group 19"/>
                      <p:cNvGrpSpPr/>
                      <p:nvPr/>
                    </p:nvGrpSpPr>
                    <p:grpSpPr>
                      <a:xfrm>
                        <a:off x="6610350" y="1336675"/>
                        <a:ext cx="552450" cy="444500"/>
                        <a:chOff x="4781550" y="1336675"/>
                        <a:chExt cx="552450" cy="444500"/>
                      </a:xfrm>
                    </p:grpSpPr>
                    <p:sp>
                      <p:nvSpPr>
                        <p:cNvPr id="1508" name="Arc 33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09" name="Arc 33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504" name="Straight Connector 332"/>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sp>
              <p:nvSpPr>
                <p:cNvPr id="1499" name="Rectangle 401"/>
                <p:cNvSpPr/>
                <p:nvPr/>
              </p:nvSpPr>
              <p:spPr>
                <a:xfrm>
                  <a:off x="4935417" y="2178050"/>
                  <a:ext cx="45719" cy="3937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285"/>
              <p:cNvGrpSpPr/>
              <p:nvPr/>
            </p:nvGrpSpPr>
            <p:grpSpPr>
              <a:xfrm>
                <a:off x="1235136" y="4305421"/>
                <a:ext cx="458051" cy="158021"/>
                <a:chOff x="2524743" y="2152206"/>
                <a:chExt cx="2130556" cy="442869"/>
              </a:xfrm>
            </p:grpSpPr>
            <p:sp>
              <p:nvSpPr>
                <p:cNvPr id="1425" name="Rounded Rectangle 9"/>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26" name="Group 248"/>
                <p:cNvGrpSpPr/>
                <p:nvPr/>
              </p:nvGrpSpPr>
              <p:grpSpPr>
                <a:xfrm>
                  <a:off x="2606748" y="2152206"/>
                  <a:ext cx="2045893" cy="45719"/>
                  <a:chOff x="2637115" y="1836103"/>
                  <a:chExt cx="2045893" cy="45719"/>
                </a:xfrm>
              </p:grpSpPr>
              <p:grpSp>
                <p:nvGrpSpPr>
                  <p:cNvPr id="1463" name="Group 176"/>
                  <p:cNvGrpSpPr/>
                  <p:nvPr/>
                </p:nvGrpSpPr>
                <p:grpSpPr>
                  <a:xfrm>
                    <a:off x="4282959" y="1836103"/>
                    <a:ext cx="400049" cy="45719"/>
                    <a:chOff x="2952750" y="1336675"/>
                    <a:chExt cx="4210050" cy="444500"/>
                  </a:xfrm>
                </p:grpSpPr>
                <p:grpSp>
                  <p:nvGrpSpPr>
                    <p:cNvPr id="1465" name="Group 37"/>
                    <p:cNvGrpSpPr/>
                    <p:nvPr/>
                  </p:nvGrpSpPr>
                  <p:grpSpPr>
                    <a:xfrm>
                      <a:off x="4781550" y="1336675"/>
                      <a:ext cx="1924050" cy="444500"/>
                      <a:chOff x="4781550" y="1336675"/>
                      <a:chExt cx="1924050" cy="444500"/>
                    </a:xfrm>
                  </p:grpSpPr>
                  <p:grpSp>
                    <p:nvGrpSpPr>
                      <p:cNvPr id="1484" name="Group 29"/>
                      <p:cNvGrpSpPr/>
                      <p:nvPr/>
                    </p:nvGrpSpPr>
                    <p:grpSpPr>
                      <a:xfrm>
                        <a:off x="4781550" y="1336675"/>
                        <a:ext cx="1009650" cy="444500"/>
                        <a:chOff x="4781550" y="1336675"/>
                        <a:chExt cx="1009650" cy="444500"/>
                      </a:xfrm>
                    </p:grpSpPr>
                    <p:grpSp>
                      <p:nvGrpSpPr>
                        <p:cNvPr id="1492" name="Group 19"/>
                        <p:cNvGrpSpPr/>
                        <p:nvPr/>
                      </p:nvGrpSpPr>
                      <p:grpSpPr>
                        <a:xfrm>
                          <a:off x="4781550" y="1336675"/>
                          <a:ext cx="552450" cy="444500"/>
                          <a:chOff x="4781550" y="1336675"/>
                          <a:chExt cx="552450" cy="444500"/>
                        </a:xfrm>
                      </p:grpSpPr>
                      <p:sp>
                        <p:nvSpPr>
                          <p:cNvPr id="1496" name="Arc 20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97" name="Arc 20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93" name="Group 20"/>
                        <p:cNvGrpSpPr/>
                        <p:nvPr/>
                      </p:nvGrpSpPr>
                      <p:grpSpPr>
                        <a:xfrm flipV="1">
                          <a:off x="5238750" y="1336675"/>
                          <a:ext cx="552450" cy="444500"/>
                          <a:chOff x="4781550" y="1336675"/>
                          <a:chExt cx="552450" cy="444500"/>
                        </a:xfrm>
                      </p:grpSpPr>
                      <p:sp>
                        <p:nvSpPr>
                          <p:cNvPr id="1494"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95"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485" name="Group 30"/>
                      <p:cNvGrpSpPr/>
                      <p:nvPr/>
                    </p:nvGrpSpPr>
                    <p:grpSpPr>
                      <a:xfrm>
                        <a:off x="5695950" y="1336675"/>
                        <a:ext cx="1009650" cy="444500"/>
                        <a:chOff x="4781550" y="1336675"/>
                        <a:chExt cx="1009650" cy="444500"/>
                      </a:xfrm>
                    </p:grpSpPr>
                    <p:grpSp>
                      <p:nvGrpSpPr>
                        <p:cNvPr id="1486" name="Group 19"/>
                        <p:cNvGrpSpPr/>
                        <p:nvPr/>
                      </p:nvGrpSpPr>
                      <p:grpSpPr>
                        <a:xfrm>
                          <a:off x="4781550" y="1336675"/>
                          <a:ext cx="552450" cy="444500"/>
                          <a:chOff x="4781550" y="1336675"/>
                          <a:chExt cx="552450" cy="444500"/>
                        </a:xfrm>
                      </p:grpSpPr>
                      <p:sp>
                        <p:nvSpPr>
                          <p:cNvPr id="1490" name="Arc 20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91" name="Arc 20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87" name="Group 20"/>
                        <p:cNvGrpSpPr/>
                        <p:nvPr/>
                      </p:nvGrpSpPr>
                      <p:grpSpPr>
                        <a:xfrm flipV="1">
                          <a:off x="5238750" y="1336675"/>
                          <a:ext cx="552450" cy="444500"/>
                          <a:chOff x="4781550" y="1336675"/>
                          <a:chExt cx="552450" cy="444500"/>
                        </a:xfrm>
                      </p:grpSpPr>
                      <p:sp>
                        <p:nvSpPr>
                          <p:cNvPr id="1488" name="Arc 20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89" name="Arc 20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466" name="Group 38"/>
                    <p:cNvGrpSpPr/>
                    <p:nvPr/>
                  </p:nvGrpSpPr>
                  <p:grpSpPr>
                    <a:xfrm>
                      <a:off x="2952750" y="1336675"/>
                      <a:ext cx="1924050" cy="444500"/>
                      <a:chOff x="4781550" y="1336675"/>
                      <a:chExt cx="1924050" cy="444500"/>
                    </a:xfrm>
                  </p:grpSpPr>
                  <p:grpSp>
                    <p:nvGrpSpPr>
                      <p:cNvPr id="1470" name="Group 29"/>
                      <p:cNvGrpSpPr/>
                      <p:nvPr/>
                    </p:nvGrpSpPr>
                    <p:grpSpPr>
                      <a:xfrm>
                        <a:off x="4781550" y="1336675"/>
                        <a:ext cx="1009650" cy="444500"/>
                        <a:chOff x="4781550" y="1336675"/>
                        <a:chExt cx="1009650" cy="444500"/>
                      </a:xfrm>
                    </p:grpSpPr>
                    <p:grpSp>
                      <p:nvGrpSpPr>
                        <p:cNvPr id="1478" name="Group 19"/>
                        <p:cNvGrpSpPr/>
                        <p:nvPr/>
                      </p:nvGrpSpPr>
                      <p:grpSpPr>
                        <a:xfrm>
                          <a:off x="4781550" y="1336675"/>
                          <a:ext cx="552450" cy="444500"/>
                          <a:chOff x="4781550" y="1336675"/>
                          <a:chExt cx="552450" cy="444500"/>
                        </a:xfrm>
                      </p:grpSpPr>
                      <p:sp>
                        <p:nvSpPr>
                          <p:cNvPr id="1482" name="Arc 19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83" name="Arc 19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79" name="Group 20"/>
                        <p:cNvGrpSpPr/>
                        <p:nvPr/>
                      </p:nvGrpSpPr>
                      <p:grpSpPr>
                        <a:xfrm flipV="1">
                          <a:off x="5238750" y="1336675"/>
                          <a:ext cx="552450" cy="444500"/>
                          <a:chOff x="4781550" y="1336675"/>
                          <a:chExt cx="552450" cy="444500"/>
                        </a:xfrm>
                      </p:grpSpPr>
                      <p:sp>
                        <p:nvSpPr>
                          <p:cNvPr id="1480" name="Arc 19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81" name="Arc 19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471" name="Group 30"/>
                      <p:cNvGrpSpPr/>
                      <p:nvPr/>
                    </p:nvGrpSpPr>
                    <p:grpSpPr>
                      <a:xfrm>
                        <a:off x="5695950" y="1336675"/>
                        <a:ext cx="1009650" cy="444500"/>
                        <a:chOff x="4781550" y="1336675"/>
                        <a:chExt cx="1009650" cy="444500"/>
                      </a:xfrm>
                    </p:grpSpPr>
                    <p:grpSp>
                      <p:nvGrpSpPr>
                        <p:cNvPr id="1472" name="Group 19"/>
                        <p:cNvGrpSpPr/>
                        <p:nvPr/>
                      </p:nvGrpSpPr>
                      <p:grpSpPr>
                        <a:xfrm>
                          <a:off x="4781550" y="1336675"/>
                          <a:ext cx="552450" cy="444500"/>
                          <a:chOff x="4781550" y="1336675"/>
                          <a:chExt cx="552450" cy="444500"/>
                        </a:xfrm>
                      </p:grpSpPr>
                      <p:sp>
                        <p:nvSpPr>
                          <p:cNvPr id="1476" name="Arc 18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77" name="Arc 18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73" name="Group 20"/>
                        <p:cNvGrpSpPr/>
                        <p:nvPr/>
                      </p:nvGrpSpPr>
                      <p:grpSpPr>
                        <a:xfrm flipV="1">
                          <a:off x="5238750" y="1336675"/>
                          <a:ext cx="552450" cy="444500"/>
                          <a:chOff x="4781550" y="1336675"/>
                          <a:chExt cx="552450" cy="444500"/>
                        </a:xfrm>
                      </p:grpSpPr>
                      <p:sp>
                        <p:nvSpPr>
                          <p:cNvPr id="1474" name="Arc 18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75" name="Arc 18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467" name="Group 19"/>
                    <p:cNvGrpSpPr/>
                    <p:nvPr/>
                  </p:nvGrpSpPr>
                  <p:grpSpPr>
                    <a:xfrm>
                      <a:off x="6610350" y="1336675"/>
                      <a:ext cx="552450" cy="444500"/>
                      <a:chOff x="4781550" y="1336675"/>
                      <a:chExt cx="552450" cy="444500"/>
                    </a:xfrm>
                  </p:grpSpPr>
                  <p:sp>
                    <p:nvSpPr>
                      <p:cNvPr id="1468" name="Arc 18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69" name="Arc 18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464" name="Straight Connector 245"/>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27" name="Group 249"/>
                <p:cNvGrpSpPr/>
                <p:nvPr/>
              </p:nvGrpSpPr>
              <p:grpSpPr>
                <a:xfrm flipV="1">
                  <a:off x="2606748" y="2549356"/>
                  <a:ext cx="2048551" cy="45719"/>
                  <a:chOff x="2634457" y="1836103"/>
                  <a:chExt cx="2048551" cy="45719"/>
                </a:xfrm>
              </p:grpSpPr>
              <p:grpSp>
                <p:nvGrpSpPr>
                  <p:cNvPr id="1428" name="Group 176"/>
                  <p:cNvGrpSpPr/>
                  <p:nvPr/>
                </p:nvGrpSpPr>
                <p:grpSpPr>
                  <a:xfrm>
                    <a:off x="4282959" y="1836103"/>
                    <a:ext cx="400049" cy="45719"/>
                    <a:chOff x="2952750" y="1336675"/>
                    <a:chExt cx="4210050" cy="444500"/>
                  </a:xfrm>
                </p:grpSpPr>
                <p:grpSp>
                  <p:nvGrpSpPr>
                    <p:cNvPr id="1430" name="Group 37"/>
                    <p:cNvGrpSpPr/>
                    <p:nvPr/>
                  </p:nvGrpSpPr>
                  <p:grpSpPr>
                    <a:xfrm>
                      <a:off x="4781550" y="1336675"/>
                      <a:ext cx="1924050" cy="444500"/>
                      <a:chOff x="4781550" y="1336675"/>
                      <a:chExt cx="1924050" cy="444500"/>
                    </a:xfrm>
                  </p:grpSpPr>
                  <p:grpSp>
                    <p:nvGrpSpPr>
                      <p:cNvPr id="1449" name="Group 29"/>
                      <p:cNvGrpSpPr/>
                      <p:nvPr/>
                    </p:nvGrpSpPr>
                    <p:grpSpPr>
                      <a:xfrm>
                        <a:off x="4781550" y="1336675"/>
                        <a:ext cx="1009650" cy="444500"/>
                        <a:chOff x="4781550" y="1336675"/>
                        <a:chExt cx="1009650" cy="444500"/>
                      </a:xfrm>
                    </p:grpSpPr>
                    <p:grpSp>
                      <p:nvGrpSpPr>
                        <p:cNvPr id="1457" name="Group 19"/>
                        <p:cNvGrpSpPr/>
                        <p:nvPr/>
                      </p:nvGrpSpPr>
                      <p:grpSpPr>
                        <a:xfrm>
                          <a:off x="4781550" y="1336675"/>
                          <a:ext cx="552450" cy="444500"/>
                          <a:chOff x="4781550" y="1336675"/>
                          <a:chExt cx="552450" cy="444500"/>
                        </a:xfrm>
                      </p:grpSpPr>
                      <p:sp>
                        <p:nvSpPr>
                          <p:cNvPr id="1461" name="Arc 28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62" name="Arc 28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58" name="Group 20"/>
                        <p:cNvGrpSpPr/>
                        <p:nvPr/>
                      </p:nvGrpSpPr>
                      <p:grpSpPr>
                        <a:xfrm flipV="1">
                          <a:off x="5238750" y="1336675"/>
                          <a:ext cx="552450" cy="444500"/>
                          <a:chOff x="4781550" y="1336675"/>
                          <a:chExt cx="552450" cy="444500"/>
                        </a:xfrm>
                      </p:grpSpPr>
                      <p:sp>
                        <p:nvSpPr>
                          <p:cNvPr id="1459"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60"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450" name="Group 30"/>
                      <p:cNvGrpSpPr/>
                      <p:nvPr/>
                    </p:nvGrpSpPr>
                    <p:grpSpPr>
                      <a:xfrm>
                        <a:off x="5695950" y="1336675"/>
                        <a:ext cx="1009650" cy="444500"/>
                        <a:chOff x="4781550" y="1336675"/>
                        <a:chExt cx="1009650" cy="444500"/>
                      </a:xfrm>
                    </p:grpSpPr>
                    <p:grpSp>
                      <p:nvGrpSpPr>
                        <p:cNvPr id="1451" name="Group 19"/>
                        <p:cNvGrpSpPr/>
                        <p:nvPr/>
                      </p:nvGrpSpPr>
                      <p:grpSpPr>
                        <a:xfrm>
                          <a:off x="4781550" y="1336675"/>
                          <a:ext cx="552450" cy="444500"/>
                          <a:chOff x="4781550" y="1336675"/>
                          <a:chExt cx="552450" cy="444500"/>
                        </a:xfrm>
                      </p:grpSpPr>
                      <p:sp>
                        <p:nvSpPr>
                          <p:cNvPr id="1455" name="Arc 27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56" name="Arc 27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52" name="Group 20"/>
                        <p:cNvGrpSpPr/>
                        <p:nvPr/>
                      </p:nvGrpSpPr>
                      <p:grpSpPr>
                        <a:xfrm flipV="1">
                          <a:off x="5238750" y="1336675"/>
                          <a:ext cx="552450" cy="444500"/>
                          <a:chOff x="4781550" y="1336675"/>
                          <a:chExt cx="552450" cy="444500"/>
                        </a:xfrm>
                      </p:grpSpPr>
                      <p:sp>
                        <p:nvSpPr>
                          <p:cNvPr id="1453" name="Arc 27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54" name="Arc 27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431" name="Group 38"/>
                    <p:cNvGrpSpPr/>
                    <p:nvPr/>
                  </p:nvGrpSpPr>
                  <p:grpSpPr>
                    <a:xfrm>
                      <a:off x="2952750" y="1336675"/>
                      <a:ext cx="1924050" cy="444500"/>
                      <a:chOff x="4781550" y="1336675"/>
                      <a:chExt cx="1924050" cy="444500"/>
                    </a:xfrm>
                  </p:grpSpPr>
                  <p:grpSp>
                    <p:nvGrpSpPr>
                      <p:cNvPr id="1435" name="Group 29"/>
                      <p:cNvGrpSpPr/>
                      <p:nvPr/>
                    </p:nvGrpSpPr>
                    <p:grpSpPr>
                      <a:xfrm>
                        <a:off x="4781550" y="1336675"/>
                        <a:ext cx="1009650" cy="444500"/>
                        <a:chOff x="4781550" y="1336675"/>
                        <a:chExt cx="1009650" cy="444500"/>
                      </a:xfrm>
                    </p:grpSpPr>
                    <p:grpSp>
                      <p:nvGrpSpPr>
                        <p:cNvPr id="1443" name="Group 19"/>
                        <p:cNvGrpSpPr/>
                        <p:nvPr/>
                      </p:nvGrpSpPr>
                      <p:grpSpPr>
                        <a:xfrm>
                          <a:off x="4781550" y="1336675"/>
                          <a:ext cx="552450" cy="444500"/>
                          <a:chOff x="4781550" y="1336675"/>
                          <a:chExt cx="552450" cy="444500"/>
                        </a:xfrm>
                      </p:grpSpPr>
                      <p:sp>
                        <p:nvSpPr>
                          <p:cNvPr id="1447" name="Arc 26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48" name="Arc 27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44" name="Group 20"/>
                        <p:cNvGrpSpPr/>
                        <p:nvPr/>
                      </p:nvGrpSpPr>
                      <p:grpSpPr>
                        <a:xfrm flipV="1">
                          <a:off x="5238750" y="1336675"/>
                          <a:ext cx="552450" cy="444500"/>
                          <a:chOff x="4781550" y="1336675"/>
                          <a:chExt cx="552450" cy="444500"/>
                        </a:xfrm>
                      </p:grpSpPr>
                      <p:sp>
                        <p:nvSpPr>
                          <p:cNvPr id="1445" name="Arc 26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46" name="Arc 26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436" name="Group 30"/>
                      <p:cNvGrpSpPr/>
                      <p:nvPr/>
                    </p:nvGrpSpPr>
                    <p:grpSpPr>
                      <a:xfrm>
                        <a:off x="5695950" y="1336675"/>
                        <a:ext cx="1009650" cy="444500"/>
                        <a:chOff x="4781550" y="1336675"/>
                        <a:chExt cx="1009650" cy="444500"/>
                      </a:xfrm>
                    </p:grpSpPr>
                    <p:grpSp>
                      <p:nvGrpSpPr>
                        <p:cNvPr id="1437" name="Group 19"/>
                        <p:cNvGrpSpPr/>
                        <p:nvPr/>
                      </p:nvGrpSpPr>
                      <p:grpSpPr>
                        <a:xfrm>
                          <a:off x="4781550" y="1336675"/>
                          <a:ext cx="552450" cy="444500"/>
                          <a:chOff x="4781550" y="1336675"/>
                          <a:chExt cx="552450" cy="444500"/>
                        </a:xfrm>
                      </p:grpSpPr>
                      <p:sp>
                        <p:nvSpPr>
                          <p:cNvPr id="1441" name="Arc 26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42" name="Arc 26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38" name="Group 20"/>
                        <p:cNvGrpSpPr/>
                        <p:nvPr/>
                      </p:nvGrpSpPr>
                      <p:grpSpPr>
                        <a:xfrm flipV="1">
                          <a:off x="5238750" y="1336675"/>
                          <a:ext cx="552450" cy="444500"/>
                          <a:chOff x="4781550" y="1336675"/>
                          <a:chExt cx="552450" cy="444500"/>
                        </a:xfrm>
                      </p:grpSpPr>
                      <p:sp>
                        <p:nvSpPr>
                          <p:cNvPr id="1439" name="Arc 26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40" name="Arc 26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432" name="Group 19"/>
                    <p:cNvGrpSpPr/>
                    <p:nvPr/>
                  </p:nvGrpSpPr>
                  <p:grpSpPr>
                    <a:xfrm>
                      <a:off x="6610350" y="1336675"/>
                      <a:ext cx="552450" cy="444500"/>
                      <a:chOff x="4781550" y="1336675"/>
                      <a:chExt cx="552450" cy="444500"/>
                    </a:xfrm>
                  </p:grpSpPr>
                  <p:sp>
                    <p:nvSpPr>
                      <p:cNvPr id="1433" name="Arc 25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34" name="Arc 25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429" name="Straight Connector 251"/>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17" name="Group 326"/>
              <p:cNvGrpSpPr/>
              <p:nvPr/>
            </p:nvGrpSpPr>
            <p:grpSpPr>
              <a:xfrm>
                <a:off x="1036311" y="4305420"/>
                <a:ext cx="214797" cy="157278"/>
                <a:chOff x="977319" y="2155422"/>
                <a:chExt cx="999100" cy="440783"/>
              </a:xfrm>
            </p:grpSpPr>
            <p:sp>
              <p:nvSpPr>
                <p:cNvPr id="1352" name="Rounded Rectangle 8"/>
                <p:cNvSpPr/>
                <p:nvPr/>
              </p:nvSpPr>
              <p:spPr>
                <a:xfrm>
                  <a:off x="977319" y="2260600"/>
                  <a:ext cx="737762" cy="22701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53" name="Group 289"/>
                <p:cNvGrpSpPr/>
                <p:nvPr/>
              </p:nvGrpSpPr>
              <p:grpSpPr>
                <a:xfrm>
                  <a:off x="1071230" y="2155422"/>
                  <a:ext cx="905189" cy="45719"/>
                  <a:chOff x="1071230" y="2155422"/>
                  <a:chExt cx="905189" cy="45719"/>
                </a:xfrm>
              </p:grpSpPr>
              <p:grpSp>
                <p:nvGrpSpPr>
                  <p:cNvPr id="1390" name="Group 103"/>
                  <p:cNvGrpSpPr/>
                  <p:nvPr/>
                </p:nvGrpSpPr>
                <p:grpSpPr>
                  <a:xfrm>
                    <a:off x="1576370" y="2155422"/>
                    <a:ext cx="400049" cy="45719"/>
                    <a:chOff x="2952750" y="1336675"/>
                    <a:chExt cx="4210050" cy="444500"/>
                  </a:xfrm>
                </p:grpSpPr>
                <p:grpSp>
                  <p:nvGrpSpPr>
                    <p:cNvPr id="1392" name="Group 37"/>
                    <p:cNvGrpSpPr/>
                    <p:nvPr/>
                  </p:nvGrpSpPr>
                  <p:grpSpPr>
                    <a:xfrm>
                      <a:off x="4781550" y="1336675"/>
                      <a:ext cx="1924050" cy="444500"/>
                      <a:chOff x="4781550" y="1336675"/>
                      <a:chExt cx="1924050" cy="444500"/>
                    </a:xfrm>
                  </p:grpSpPr>
                  <p:grpSp>
                    <p:nvGrpSpPr>
                      <p:cNvPr id="1411" name="Group 29"/>
                      <p:cNvGrpSpPr/>
                      <p:nvPr/>
                    </p:nvGrpSpPr>
                    <p:grpSpPr>
                      <a:xfrm>
                        <a:off x="4781550" y="1336675"/>
                        <a:ext cx="1009650" cy="444500"/>
                        <a:chOff x="4781550" y="1336675"/>
                        <a:chExt cx="1009650" cy="444500"/>
                      </a:xfrm>
                    </p:grpSpPr>
                    <p:grpSp>
                      <p:nvGrpSpPr>
                        <p:cNvPr id="1419" name="Group 19"/>
                        <p:cNvGrpSpPr/>
                        <p:nvPr/>
                      </p:nvGrpSpPr>
                      <p:grpSpPr>
                        <a:xfrm>
                          <a:off x="4781550" y="1336675"/>
                          <a:ext cx="552450" cy="444500"/>
                          <a:chOff x="4781550" y="1336675"/>
                          <a:chExt cx="552450" cy="444500"/>
                        </a:xfrm>
                      </p:grpSpPr>
                      <p:sp>
                        <p:nvSpPr>
                          <p:cNvPr id="1423" name="Arc 13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24" name="Arc 13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20" name="Group 20"/>
                        <p:cNvGrpSpPr/>
                        <p:nvPr/>
                      </p:nvGrpSpPr>
                      <p:grpSpPr>
                        <a:xfrm flipV="1">
                          <a:off x="5238750" y="1336675"/>
                          <a:ext cx="552450" cy="444500"/>
                          <a:chOff x="4781550" y="1336675"/>
                          <a:chExt cx="552450" cy="444500"/>
                        </a:xfrm>
                      </p:grpSpPr>
                      <p:sp>
                        <p:nvSpPr>
                          <p:cNvPr id="1421"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22"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412" name="Group 30"/>
                      <p:cNvGrpSpPr/>
                      <p:nvPr/>
                    </p:nvGrpSpPr>
                    <p:grpSpPr>
                      <a:xfrm>
                        <a:off x="5695950" y="1336675"/>
                        <a:ext cx="1009650" cy="444500"/>
                        <a:chOff x="4781550" y="1336675"/>
                        <a:chExt cx="1009650" cy="444500"/>
                      </a:xfrm>
                    </p:grpSpPr>
                    <p:grpSp>
                      <p:nvGrpSpPr>
                        <p:cNvPr id="1413" name="Group 19"/>
                        <p:cNvGrpSpPr/>
                        <p:nvPr/>
                      </p:nvGrpSpPr>
                      <p:grpSpPr>
                        <a:xfrm>
                          <a:off x="4781550" y="1336675"/>
                          <a:ext cx="552450" cy="444500"/>
                          <a:chOff x="4781550" y="1336675"/>
                          <a:chExt cx="552450" cy="444500"/>
                        </a:xfrm>
                      </p:grpSpPr>
                      <p:sp>
                        <p:nvSpPr>
                          <p:cNvPr id="1417" name="Arc 12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18" name="Arc 13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14" name="Group 20"/>
                        <p:cNvGrpSpPr/>
                        <p:nvPr/>
                      </p:nvGrpSpPr>
                      <p:grpSpPr>
                        <a:xfrm flipV="1">
                          <a:off x="5238750" y="1336675"/>
                          <a:ext cx="552450" cy="444500"/>
                          <a:chOff x="4781550" y="1336675"/>
                          <a:chExt cx="552450" cy="444500"/>
                        </a:xfrm>
                      </p:grpSpPr>
                      <p:sp>
                        <p:nvSpPr>
                          <p:cNvPr id="1415" name="Arc 12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16" name="Arc 12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393" name="Group 38"/>
                    <p:cNvGrpSpPr/>
                    <p:nvPr/>
                  </p:nvGrpSpPr>
                  <p:grpSpPr>
                    <a:xfrm>
                      <a:off x="2952750" y="1336675"/>
                      <a:ext cx="1924050" cy="444500"/>
                      <a:chOff x="4781550" y="1336675"/>
                      <a:chExt cx="1924050" cy="444500"/>
                    </a:xfrm>
                  </p:grpSpPr>
                  <p:grpSp>
                    <p:nvGrpSpPr>
                      <p:cNvPr id="1397" name="Group 29"/>
                      <p:cNvGrpSpPr/>
                      <p:nvPr/>
                    </p:nvGrpSpPr>
                    <p:grpSpPr>
                      <a:xfrm>
                        <a:off x="4781550" y="1336675"/>
                        <a:ext cx="1009650" cy="444500"/>
                        <a:chOff x="4781550" y="1336675"/>
                        <a:chExt cx="1009650" cy="444500"/>
                      </a:xfrm>
                    </p:grpSpPr>
                    <p:grpSp>
                      <p:nvGrpSpPr>
                        <p:cNvPr id="1405" name="Group 19"/>
                        <p:cNvGrpSpPr/>
                        <p:nvPr/>
                      </p:nvGrpSpPr>
                      <p:grpSpPr>
                        <a:xfrm>
                          <a:off x="4781550" y="1336675"/>
                          <a:ext cx="552450" cy="444500"/>
                          <a:chOff x="4781550" y="1336675"/>
                          <a:chExt cx="552450" cy="444500"/>
                        </a:xfrm>
                      </p:grpSpPr>
                      <p:sp>
                        <p:nvSpPr>
                          <p:cNvPr id="1409" name="Arc 1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10" name="Arc 1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06" name="Group 20"/>
                        <p:cNvGrpSpPr/>
                        <p:nvPr/>
                      </p:nvGrpSpPr>
                      <p:grpSpPr>
                        <a:xfrm flipV="1">
                          <a:off x="5238750" y="1336675"/>
                          <a:ext cx="552450" cy="444500"/>
                          <a:chOff x="4781550" y="1336675"/>
                          <a:chExt cx="552450" cy="444500"/>
                        </a:xfrm>
                      </p:grpSpPr>
                      <p:sp>
                        <p:nvSpPr>
                          <p:cNvPr id="1407" name="Arc 11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08" name="Arc 12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398" name="Group 30"/>
                      <p:cNvGrpSpPr/>
                      <p:nvPr/>
                    </p:nvGrpSpPr>
                    <p:grpSpPr>
                      <a:xfrm>
                        <a:off x="5695950" y="1336675"/>
                        <a:ext cx="1009650" cy="444500"/>
                        <a:chOff x="4781550" y="1336675"/>
                        <a:chExt cx="1009650" cy="444500"/>
                      </a:xfrm>
                    </p:grpSpPr>
                    <p:grpSp>
                      <p:nvGrpSpPr>
                        <p:cNvPr id="1399" name="Group 19"/>
                        <p:cNvGrpSpPr/>
                        <p:nvPr/>
                      </p:nvGrpSpPr>
                      <p:grpSpPr>
                        <a:xfrm>
                          <a:off x="4781550" y="1336675"/>
                          <a:ext cx="552450" cy="444500"/>
                          <a:chOff x="4781550" y="1336675"/>
                          <a:chExt cx="552450" cy="444500"/>
                        </a:xfrm>
                      </p:grpSpPr>
                      <p:sp>
                        <p:nvSpPr>
                          <p:cNvPr id="1403" name="Arc 11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04" name="Arc 11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00" name="Group 20"/>
                        <p:cNvGrpSpPr/>
                        <p:nvPr/>
                      </p:nvGrpSpPr>
                      <p:grpSpPr>
                        <a:xfrm flipV="1">
                          <a:off x="5238750" y="1336675"/>
                          <a:ext cx="552450" cy="444500"/>
                          <a:chOff x="4781550" y="1336675"/>
                          <a:chExt cx="552450" cy="444500"/>
                        </a:xfrm>
                      </p:grpSpPr>
                      <p:sp>
                        <p:nvSpPr>
                          <p:cNvPr id="1401" name="Arc 11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02" name="Arc 11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394" name="Group 19"/>
                    <p:cNvGrpSpPr/>
                    <p:nvPr/>
                  </p:nvGrpSpPr>
                  <p:grpSpPr>
                    <a:xfrm>
                      <a:off x="6610350" y="1336675"/>
                      <a:ext cx="552450" cy="444500"/>
                      <a:chOff x="4781550" y="1336675"/>
                      <a:chExt cx="552450" cy="444500"/>
                    </a:xfrm>
                  </p:grpSpPr>
                  <p:sp>
                    <p:nvSpPr>
                      <p:cNvPr id="1395" name="Arc 10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96" name="Arc 10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391" name="Straight Connector 172"/>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354" name="Group 290"/>
                <p:cNvGrpSpPr/>
                <p:nvPr/>
              </p:nvGrpSpPr>
              <p:grpSpPr>
                <a:xfrm flipV="1">
                  <a:off x="1071230" y="2550486"/>
                  <a:ext cx="905189" cy="45719"/>
                  <a:chOff x="1071230" y="2155422"/>
                  <a:chExt cx="905189" cy="45719"/>
                </a:xfrm>
              </p:grpSpPr>
              <p:grpSp>
                <p:nvGrpSpPr>
                  <p:cNvPr id="1355" name="Group 103"/>
                  <p:cNvGrpSpPr/>
                  <p:nvPr/>
                </p:nvGrpSpPr>
                <p:grpSpPr>
                  <a:xfrm>
                    <a:off x="1576370" y="2155422"/>
                    <a:ext cx="400049" cy="45719"/>
                    <a:chOff x="2952750" y="1336675"/>
                    <a:chExt cx="4210050" cy="444500"/>
                  </a:xfrm>
                </p:grpSpPr>
                <p:grpSp>
                  <p:nvGrpSpPr>
                    <p:cNvPr id="1357" name="Group 37"/>
                    <p:cNvGrpSpPr/>
                    <p:nvPr/>
                  </p:nvGrpSpPr>
                  <p:grpSpPr>
                    <a:xfrm>
                      <a:off x="4781550" y="1336675"/>
                      <a:ext cx="1924050" cy="444500"/>
                      <a:chOff x="4781550" y="1336675"/>
                      <a:chExt cx="1924050" cy="444500"/>
                    </a:xfrm>
                  </p:grpSpPr>
                  <p:grpSp>
                    <p:nvGrpSpPr>
                      <p:cNvPr id="1376" name="Group 29"/>
                      <p:cNvGrpSpPr/>
                      <p:nvPr/>
                    </p:nvGrpSpPr>
                    <p:grpSpPr>
                      <a:xfrm>
                        <a:off x="4781550" y="1336675"/>
                        <a:ext cx="1009650" cy="444500"/>
                        <a:chOff x="4781550" y="1336675"/>
                        <a:chExt cx="1009650" cy="444500"/>
                      </a:xfrm>
                    </p:grpSpPr>
                    <p:grpSp>
                      <p:nvGrpSpPr>
                        <p:cNvPr id="1384" name="Group 19"/>
                        <p:cNvGrpSpPr/>
                        <p:nvPr/>
                      </p:nvGrpSpPr>
                      <p:grpSpPr>
                        <a:xfrm>
                          <a:off x="4781550" y="1336675"/>
                          <a:ext cx="552450" cy="444500"/>
                          <a:chOff x="4781550" y="1336675"/>
                          <a:chExt cx="552450" cy="444500"/>
                        </a:xfrm>
                      </p:grpSpPr>
                      <p:sp>
                        <p:nvSpPr>
                          <p:cNvPr id="1388" name="Arc 32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89" name="Arc 138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85" name="Group 20"/>
                        <p:cNvGrpSpPr/>
                        <p:nvPr/>
                      </p:nvGrpSpPr>
                      <p:grpSpPr>
                        <a:xfrm flipV="1">
                          <a:off x="5238750" y="1336675"/>
                          <a:ext cx="552450" cy="444500"/>
                          <a:chOff x="4781550" y="1336675"/>
                          <a:chExt cx="552450" cy="444500"/>
                        </a:xfrm>
                      </p:grpSpPr>
                      <p:sp>
                        <p:nvSpPr>
                          <p:cNvPr id="1386"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87"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377" name="Group 30"/>
                      <p:cNvGrpSpPr/>
                      <p:nvPr/>
                    </p:nvGrpSpPr>
                    <p:grpSpPr>
                      <a:xfrm>
                        <a:off x="5695950" y="1336675"/>
                        <a:ext cx="1009650" cy="444500"/>
                        <a:chOff x="4781550" y="1336675"/>
                        <a:chExt cx="1009650" cy="444500"/>
                      </a:xfrm>
                    </p:grpSpPr>
                    <p:grpSp>
                      <p:nvGrpSpPr>
                        <p:cNvPr id="1378" name="Group 19"/>
                        <p:cNvGrpSpPr/>
                        <p:nvPr/>
                      </p:nvGrpSpPr>
                      <p:grpSpPr>
                        <a:xfrm>
                          <a:off x="4781550" y="1336675"/>
                          <a:ext cx="552450" cy="444500"/>
                          <a:chOff x="4781550" y="1336675"/>
                          <a:chExt cx="552450" cy="444500"/>
                        </a:xfrm>
                      </p:grpSpPr>
                      <p:sp>
                        <p:nvSpPr>
                          <p:cNvPr id="1382" name="Arc 31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83" name="Arc 31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79" name="Group 20"/>
                        <p:cNvGrpSpPr/>
                        <p:nvPr/>
                      </p:nvGrpSpPr>
                      <p:grpSpPr>
                        <a:xfrm flipV="1">
                          <a:off x="5238750" y="1336675"/>
                          <a:ext cx="552450" cy="444500"/>
                          <a:chOff x="4781550" y="1336675"/>
                          <a:chExt cx="552450" cy="444500"/>
                        </a:xfrm>
                      </p:grpSpPr>
                      <p:sp>
                        <p:nvSpPr>
                          <p:cNvPr id="1380" name="Arc 137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81" name="Arc 138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358" name="Group 38"/>
                    <p:cNvGrpSpPr/>
                    <p:nvPr/>
                  </p:nvGrpSpPr>
                  <p:grpSpPr>
                    <a:xfrm>
                      <a:off x="2952750" y="1336675"/>
                      <a:ext cx="1924050" cy="444500"/>
                      <a:chOff x="4781550" y="1336675"/>
                      <a:chExt cx="1924050" cy="444500"/>
                    </a:xfrm>
                  </p:grpSpPr>
                  <p:grpSp>
                    <p:nvGrpSpPr>
                      <p:cNvPr id="1362" name="Group 29"/>
                      <p:cNvGrpSpPr/>
                      <p:nvPr/>
                    </p:nvGrpSpPr>
                    <p:grpSpPr>
                      <a:xfrm>
                        <a:off x="4781550" y="1336675"/>
                        <a:ext cx="1009650" cy="444500"/>
                        <a:chOff x="4781550" y="1336675"/>
                        <a:chExt cx="1009650" cy="444500"/>
                      </a:xfrm>
                    </p:grpSpPr>
                    <p:grpSp>
                      <p:nvGrpSpPr>
                        <p:cNvPr id="1370" name="Group 19"/>
                        <p:cNvGrpSpPr/>
                        <p:nvPr/>
                      </p:nvGrpSpPr>
                      <p:grpSpPr>
                        <a:xfrm>
                          <a:off x="4781550" y="1336675"/>
                          <a:ext cx="552450" cy="444500"/>
                          <a:chOff x="4781550" y="1336675"/>
                          <a:chExt cx="552450" cy="444500"/>
                        </a:xfrm>
                      </p:grpSpPr>
                      <p:sp>
                        <p:nvSpPr>
                          <p:cNvPr id="1374" name="Arc 137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75" name="Arc 31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71" name="Group 20"/>
                        <p:cNvGrpSpPr/>
                        <p:nvPr/>
                      </p:nvGrpSpPr>
                      <p:grpSpPr>
                        <a:xfrm flipV="1">
                          <a:off x="5238750" y="1336675"/>
                          <a:ext cx="552450" cy="444500"/>
                          <a:chOff x="4781550" y="1336675"/>
                          <a:chExt cx="552450" cy="444500"/>
                        </a:xfrm>
                      </p:grpSpPr>
                      <p:sp>
                        <p:nvSpPr>
                          <p:cNvPr id="1372" name="Arc 137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73" name="Arc 137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363" name="Group 30"/>
                      <p:cNvGrpSpPr/>
                      <p:nvPr/>
                    </p:nvGrpSpPr>
                    <p:grpSpPr>
                      <a:xfrm>
                        <a:off x="5695950" y="1336675"/>
                        <a:ext cx="1009650" cy="444500"/>
                        <a:chOff x="4781550" y="1336675"/>
                        <a:chExt cx="1009650" cy="444500"/>
                      </a:xfrm>
                    </p:grpSpPr>
                    <p:grpSp>
                      <p:nvGrpSpPr>
                        <p:cNvPr id="1364" name="Group 19"/>
                        <p:cNvGrpSpPr/>
                        <p:nvPr/>
                      </p:nvGrpSpPr>
                      <p:grpSpPr>
                        <a:xfrm>
                          <a:off x="4781550" y="1336675"/>
                          <a:ext cx="552450" cy="444500"/>
                          <a:chOff x="4781550" y="1336675"/>
                          <a:chExt cx="552450" cy="444500"/>
                        </a:xfrm>
                      </p:grpSpPr>
                      <p:sp>
                        <p:nvSpPr>
                          <p:cNvPr id="1368" name="Arc 30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69" name="Arc 30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65" name="Group 20"/>
                        <p:cNvGrpSpPr/>
                        <p:nvPr/>
                      </p:nvGrpSpPr>
                      <p:grpSpPr>
                        <a:xfrm flipV="1">
                          <a:off x="5238750" y="1336675"/>
                          <a:ext cx="552450" cy="444500"/>
                          <a:chOff x="4781550" y="1336675"/>
                          <a:chExt cx="552450" cy="444500"/>
                        </a:xfrm>
                      </p:grpSpPr>
                      <p:sp>
                        <p:nvSpPr>
                          <p:cNvPr id="1366" name="Arc 136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67" name="Arc 30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359" name="Group 19"/>
                    <p:cNvGrpSpPr/>
                    <p:nvPr/>
                  </p:nvGrpSpPr>
                  <p:grpSpPr>
                    <a:xfrm>
                      <a:off x="6610350" y="1336675"/>
                      <a:ext cx="552450" cy="444500"/>
                      <a:chOff x="4781550" y="1336675"/>
                      <a:chExt cx="552450" cy="444500"/>
                    </a:xfrm>
                  </p:grpSpPr>
                  <p:sp>
                    <p:nvSpPr>
                      <p:cNvPr id="1360" name="Arc 135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61" name="Arc 29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356" name="Straight Connector 292"/>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8" name="Group 404"/>
              <p:cNvGrpSpPr/>
              <p:nvPr/>
            </p:nvGrpSpPr>
            <p:grpSpPr>
              <a:xfrm>
                <a:off x="1682588" y="4305421"/>
                <a:ext cx="458051" cy="158021"/>
                <a:chOff x="2524743" y="2152206"/>
                <a:chExt cx="2130556" cy="442869"/>
              </a:xfrm>
            </p:grpSpPr>
            <p:sp>
              <p:nvSpPr>
                <p:cNvPr id="1279" name="Rounded Rectangle 1278"/>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80" name="Group 406"/>
                <p:cNvGrpSpPr/>
                <p:nvPr/>
              </p:nvGrpSpPr>
              <p:grpSpPr>
                <a:xfrm>
                  <a:off x="2606748" y="2152206"/>
                  <a:ext cx="2045893" cy="45719"/>
                  <a:chOff x="2637115" y="1836103"/>
                  <a:chExt cx="2045893" cy="45719"/>
                </a:xfrm>
              </p:grpSpPr>
              <p:grpSp>
                <p:nvGrpSpPr>
                  <p:cNvPr id="1317" name="Group 443"/>
                  <p:cNvGrpSpPr/>
                  <p:nvPr/>
                </p:nvGrpSpPr>
                <p:grpSpPr>
                  <a:xfrm>
                    <a:off x="4282959" y="1836103"/>
                    <a:ext cx="400049" cy="45719"/>
                    <a:chOff x="2952750" y="1336675"/>
                    <a:chExt cx="4210050" cy="444500"/>
                  </a:xfrm>
                </p:grpSpPr>
                <p:grpSp>
                  <p:nvGrpSpPr>
                    <p:cNvPr id="1319" name="Group 37"/>
                    <p:cNvGrpSpPr/>
                    <p:nvPr/>
                  </p:nvGrpSpPr>
                  <p:grpSpPr>
                    <a:xfrm>
                      <a:off x="4781550" y="1336675"/>
                      <a:ext cx="1924050" cy="444500"/>
                      <a:chOff x="4781550" y="1336675"/>
                      <a:chExt cx="1924050" cy="444500"/>
                    </a:xfrm>
                  </p:grpSpPr>
                  <p:grpSp>
                    <p:nvGrpSpPr>
                      <p:cNvPr id="1338" name="Group 29"/>
                      <p:cNvGrpSpPr/>
                      <p:nvPr/>
                    </p:nvGrpSpPr>
                    <p:grpSpPr>
                      <a:xfrm>
                        <a:off x="4781550" y="1336675"/>
                        <a:ext cx="1009650" cy="444500"/>
                        <a:chOff x="4781550" y="1336675"/>
                        <a:chExt cx="1009650" cy="444500"/>
                      </a:xfrm>
                    </p:grpSpPr>
                    <p:grpSp>
                      <p:nvGrpSpPr>
                        <p:cNvPr id="1346" name="Group 19"/>
                        <p:cNvGrpSpPr/>
                        <p:nvPr/>
                      </p:nvGrpSpPr>
                      <p:grpSpPr>
                        <a:xfrm>
                          <a:off x="4781550" y="1336675"/>
                          <a:ext cx="552450" cy="444500"/>
                          <a:chOff x="4781550" y="1336675"/>
                          <a:chExt cx="552450" cy="444500"/>
                        </a:xfrm>
                      </p:grpSpPr>
                      <p:sp>
                        <p:nvSpPr>
                          <p:cNvPr id="1350" name="Arc 47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51" name="Arc 135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47" name="Group 20"/>
                        <p:cNvGrpSpPr/>
                        <p:nvPr/>
                      </p:nvGrpSpPr>
                      <p:grpSpPr>
                        <a:xfrm flipV="1">
                          <a:off x="5238750" y="1336675"/>
                          <a:ext cx="552450" cy="444500"/>
                          <a:chOff x="4781550" y="1336675"/>
                          <a:chExt cx="552450" cy="444500"/>
                        </a:xfrm>
                      </p:grpSpPr>
                      <p:sp>
                        <p:nvSpPr>
                          <p:cNvPr id="1348"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49"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339" name="Group 30"/>
                      <p:cNvGrpSpPr/>
                      <p:nvPr/>
                    </p:nvGrpSpPr>
                    <p:grpSpPr>
                      <a:xfrm>
                        <a:off x="5695950" y="1336675"/>
                        <a:ext cx="1009650" cy="444500"/>
                        <a:chOff x="4781550" y="1336675"/>
                        <a:chExt cx="1009650" cy="444500"/>
                      </a:xfrm>
                    </p:grpSpPr>
                    <p:grpSp>
                      <p:nvGrpSpPr>
                        <p:cNvPr id="1340" name="Group 19"/>
                        <p:cNvGrpSpPr/>
                        <p:nvPr/>
                      </p:nvGrpSpPr>
                      <p:grpSpPr>
                        <a:xfrm>
                          <a:off x="4781550" y="1336675"/>
                          <a:ext cx="552450" cy="444500"/>
                          <a:chOff x="4781550" y="1336675"/>
                          <a:chExt cx="552450" cy="444500"/>
                        </a:xfrm>
                      </p:grpSpPr>
                      <p:sp>
                        <p:nvSpPr>
                          <p:cNvPr id="1344" name="Arc 47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45" name="Arc 134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41" name="Group 20"/>
                        <p:cNvGrpSpPr/>
                        <p:nvPr/>
                      </p:nvGrpSpPr>
                      <p:grpSpPr>
                        <a:xfrm flipV="1">
                          <a:off x="5238750" y="1336675"/>
                          <a:ext cx="552450" cy="444500"/>
                          <a:chOff x="4781550" y="1336675"/>
                          <a:chExt cx="552450" cy="444500"/>
                        </a:xfrm>
                      </p:grpSpPr>
                      <p:sp>
                        <p:nvSpPr>
                          <p:cNvPr id="1342" name="Arc 46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43" name="Arc 46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320" name="Group 38"/>
                    <p:cNvGrpSpPr/>
                    <p:nvPr/>
                  </p:nvGrpSpPr>
                  <p:grpSpPr>
                    <a:xfrm>
                      <a:off x="2952750" y="1336675"/>
                      <a:ext cx="1924050" cy="444500"/>
                      <a:chOff x="4781550" y="1336675"/>
                      <a:chExt cx="1924050" cy="444500"/>
                    </a:xfrm>
                  </p:grpSpPr>
                  <p:grpSp>
                    <p:nvGrpSpPr>
                      <p:cNvPr id="1324" name="Group 29"/>
                      <p:cNvGrpSpPr/>
                      <p:nvPr/>
                    </p:nvGrpSpPr>
                    <p:grpSpPr>
                      <a:xfrm>
                        <a:off x="4781550" y="1336675"/>
                        <a:ext cx="1009650" cy="444500"/>
                        <a:chOff x="4781550" y="1336675"/>
                        <a:chExt cx="1009650" cy="444500"/>
                      </a:xfrm>
                    </p:grpSpPr>
                    <p:grpSp>
                      <p:nvGrpSpPr>
                        <p:cNvPr id="1332" name="Group 19"/>
                        <p:cNvGrpSpPr/>
                        <p:nvPr/>
                      </p:nvGrpSpPr>
                      <p:grpSpPr>
                        <a:xfrm>
                          <a:off x="4781550" y="1336675"/>
                          <a:ext cx="552450" cy="444500"/>
                          <a:chOff x="4781550" y="1336675"/>
                          <a:chExt cx="552450" cy="444500"/>
                        </a:xfrm>
                      </p:grpSpPr>
                      <p:sp>
                        <p:nvSpPr>
                          <p:cNvPr id="1336" name="Arc 133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37" name="Arc 133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33" name="Group 20"/>
                        <p:cNvGrpSpPr/>
                        <p:nvPr/>
                      </p:nvGrpSpPr>
                      <p:grpSpPr>
                        <a:xfrm flipV="1">
                          <a:off x="5238750" y="1336675"/>
                          <a:ext cx="552450" cy="444500"/>
                          <a:chOff x="4781550" y="1336675"/>
                          <a:chExt cx="552450" cy="444500"/>
                        </a:xfrm>
                      </p:grpSpPr>
                      <p:sp>
                        <p:nvSpPr>
                          <p:cNvPr id="1334" name="Arc 133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35" name="Arc 133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325" name="Group 30"/>
                      <p:cNvGrpSpPr/>
                      <p:nvPr/>
                    </p:nvGrpSpPr>
                    <p:grpSpPr>
                      <a:xfrm>
                        <a:off x="5695950" y="1336675"/>
                        <a:ext cx="1009650" cy="444500"/>
                        <a:chOff x="4781550" y="1336675"/>
                        <a:chExt cx="1009650" cy="444500"/>
                      </a:xfrm>
                    </p:grpSpPr>
                    <p:grpSp>
                      <p:nvGrpSpPr>
                        <p:cNvPr id="1326" name="Group 19"/>
                        <p:cNvGrpSpPr/>
                        <p:nvPr/>
                      </p:nvGrpSpPr>
                      <p:grpSpPr>
                        <a:xfrm>
                          <a:off x="4781550" y="1336675"/>
                          <a:ext cx="552450" cy="444500"/>
                          <a:chOff x="4781550" y="1336675"/>
                          <a:chExt cx="552450" cy="444500"/>
                        </a:xfrm>
                      </p:grpSpPr>
                      <p:sp>
                        <p:nvSpPr>
                          <p:cNvPr id="1330" name="Arc 132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31" name="Arc 45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27" name="Group 20"/>
                        <p:cNvGrpSpPr/>
                        <p:nvPr/>
                      </p:nvGrpSpPr>
                      <p:grpSpPr>
                        <a:xfrm flipV="1">
                          <a:off x="5238750" y="1336675"/>
                          <a:ext cx="552450" cy="444500"/>
                          <a:chOff x="4781550" y="1336675"/>
                          <a:chExt cx="552450" cy="444500"/>
                        </a:xfrm>
                      </p:grpSpPr>
                      <p:sp>
                        <p:nvSpPr>
                          <p:cNvPr id="1328" name="Arc 132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29" name="Arc 132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321" name="Group 19"/>
                    <p:cNvGrpSpPr/>
                    <p:nvPr/>
                  </p:nvGrpSpPr>
                  <p:grpSpPr>
                    <a:xfrm>
                      <a:off x="6610350" y="1336675"/>
                      <a:ext cx="552450" cy="444500"/>
                      <a:chOff x="4781550" y="1336675"/>
                      <a:chExt cx="552450" cy="444500"/>
                    </a:xfrm>
                  </p:grpSpPr>
                  <p:sp>
                    <p:nvSpPr>
                      <p:cNvPr id="1322" name="Arc 13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23" name="Arc 44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318" name="Straight Connector 444"/>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281" name="Group 407"/>
                <p:cNvGrpSpPr/>
                <p:nvPr/>
              </p:nvGrpSpPr>
              <p:grpSpPr>
                <a:xfrm flipV="1">
                  <a:off x="2606748" y="2549356"/>
                  <a:ext cx="2048551" cy="45719"/>
                  <a:chOff x="2634457" y="1836103"/>
                  <a:chExt cx="2048551" cy="45719"/>
                </a:xfrm>
              </p:grpSpPr>
              <p:grpSp>
                <p:nvGrpSpPr>
                  <p:cNvPr id="1282" name="Group 176"/>
                  <p:cNvGrpSpPr/>
                  <p:nvPr/>
                </p:nvGrpSpPr>
                <p:grpSpPr>
                  <a:xfrm>
                    <a:off x="4282959" y="1836103"/>
                    <a:ext cx="400049" cy="45719"/>
                    <a:chOff x="2952750" y="1336675"/>
                    <a:chExt cx="4210050" cy="444500"/>
                  </a:xfrm>
                </p:grpSpPr>
                <p:grpSp>
                  <p:nvGrpSpPr>
                    <p:cNvPr id="1284" name="Group 37"/>
                    <p:cNvGrpSpPr/>
                    <p:nvPr/>
                  </p:nvGrpSpPr>
                  <p:grpSpPr>
                    <a:xfrm>
                      <a:off x="4781550" y="1336675"/>
                      <a:ext cx="1924050" cy="444500"/>
                      <a:chOff x="4781550" y="1336675"/>
                      <a:chExt cx="1924050" cy="444500"/>
                    </a:xfrm>
                  </p:grpSpPr>
                  <p:grpSp>
                    <p:nvGrpSpPr>
                      <p:cNvPr id="1303" name="Group 29"/>
                      <p:cNvGrpSpPr/>
                      <p:nvPr/>
                    </p:nvGrpSpPr>
                    <p:grpSpPr>
                      <a:xfrm>
                        <a:off x="4781550" y="1336675"/>
                        <a:ext cx="1009650" cy="444500"/>
                        <a:chOff x="4781550" y="1336675"/>
                        <a:chExt cx="1009650" cy="444500"/>
                      </a:xfrm>
                    </p:grpSpPr>
                    <p:grpSp>
                      <p:nvGrpSpPr>
                        <p:cNvPr id="1311" name="Group 19"/>
                        <p:cNvGrpSpPr/>
                        <p:nvPr/>
                      </p:nvGrpSpPr>
                      <p:grpSpPr>
                        <a:xfrm>
                          <a:off x="4781550" y="1336675"/>
                          <a:ext cx="552450" cy="444500"/>
                          <a:chOff x="4781550" y="1336675"/>
                          <a:chExt cx="552450" cy="444500"/>
                        </a:xfrm>
                      </p:grpSpPr>
                      <p:sp>
                        <p:nvSpPr>
                          <p:cNvPr id="1315" name="Arc 131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16" name="Arc 131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12" name="Group 20"/>
                        <p:cNvGrpSpPr/>
                        <p:nvPr/>
                      </p:nvGrpSpPr>
                      <p:grpSpPr>
                        <a:xfrm flipV="1">
                          <a:off x="5238750" y="1336675"/>
                          <a:ext cx="552450" cy="444500"/>
                          <a:chOff x="4781550" y="1336675"/>
                          <a:chExt cx="552450" cy="444500"/>
                        </a:xfrm>
                      </p:grpSpPr>
                      <p:sp>
                        <p:nvSpPr>
                          <p:cNvPr id="1313"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14"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304" name="Group 30"/>
                      <p:cNvGrpSpPr/>
                      <p:nvPr/>
                    </p:nvGrpSpPr>
                    <p:grpSpPr>
                      <a:xfrm>
                        <a:off x="5695950" y="1336675"/>
                        <a:ext cx="1009650" cy="444500"/>
                        <a:chOff x="4781550" y="1336675"/>
                        <a:chExt cx="1009650" cy="444500"/>
                      </a:xfrm>
                    </p:grpSpPr>
                    <p:grpSp>
                      <p:nvGrpSpPr>
                        <p:cNvPr id="1305" name="Group 19"/>
                        <p:cNvGrpSpPr/>
                        <p:nvPr/>
                      </p:nvGrpSpPr>
                      <p:grpSpPr>
                        <a:xfrm>
                          <a:off x="4781550" y="1336675"/>
                          <a:ext cx="552450" cy="444500"/>
                          <a:chOff x="4781550" y="1336675"/>
                          <a:chExt cx="552450" cy="444500"/>
                        </a:xfrm>
                      </p:grpSpPr>
                      <p:sp>
                        <p:nvSpPr>
                          <p:cNvPr id="1309" name="Arc 43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10" name="Arc 43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06" name="Group 20"/>
                        <p:cNvGrpSpPr/>
                        <p:nvPr/>
                      </p:nvGrpSpPr>
                      <p:grpSpPr>
                        <a:xfrm flipV="1">
                          <a:off x="5238750" y="1336675"/>
                          <a:ext cx="552450" cy="444500"/>
                          <a:chOff x="4781550" y="1336675"/>
                          <a:chExt cx="552450" cy="444500"/>
                        </a:xfrm>
                      </p:grpSpPr>
                      <p:sp>
                        <p:nvSpPr>
                          <p:cNvPr id="1307" name="Arc 130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08" name="Arc 130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285" name="Group 38"/>
                    <p:cNvGrpSpPr/>
                    <p:nvPr/>
                  </p:nvGrpSpPr>
                  <p:grpSpPr>
                    <a:xfrm>
                      <a:off x="2952750" y="1336675"/>
                      <a:ext cx="1924050" cy="444500"/>
                      <a:chOff x="4781550" y="1336675"/>
                      <a:chExt cx="1924050" cy="444500"/>
                    </a:xfrm>
                  </p:grpSpPr>
                  <p:grpSp>
                    <p:nvGrpSpPr>
                      <p:cNvPr id="1289" name="Group 29"/>
                      <p:cNvGrpSpPr/>
                      <p:nvPr/>
                    </p:nvGrpSpPr>
                    <p:grpSpPr>
                      <a:xfrm>
                        <a:off x="4781550" y="1336675"/>
                        <a:ext cx="1009650" cy="444500"/>
                        <a:chOff x="4781550" y="1336675"/>
                        <a:chExt cx="1009650" cy="444500"/>
                      </a:xfrm>
                    </p:grpSpPr>
                    <p:grpSp>
                      <p:nvGrpSpPr>
                        <p:cNvPr id="1297" name="Group 19"/>
                        <p:cNvGrpSpPr/>
                        <p:nvPr/>
                      </p:nvGrpSpPr>
                      <p:grpSpPr>
                        <a:xfrm>
                          <a:off x="4781550" y="1336675"/>
                          <a:ext cx="552450" cy="444500"/>
                          <a:chOff x="4781550" y="1336675"/>
                          <a:chExt cx="552450" cy="444500"/>
                        </a:xfrm>
                      </p:grpSpPr>
                      <p:sp>
                        <p:nvSpPr>
                          <p:cNvPr id="1301" name="Arc 130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02" name="Arc 42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98" name="Group 20"/>
                        <p:cNvGrpSpPr/>
                        <p:nvPr/>
                      </p:nvGrpSpPr>
                      <p:grpSpPr>
                        <a:xfrm flipV="1">
                          <a:off x="5238750" y="1336675"/>
                          <a:ext cx="552450" cy="444500"/>
                          <a:chOff x="4781550" y="1336675"/>
                          <a:chExt cx="552450" cy="444500"/>
                        </a:xfrm>
                      </p:grpSpPr>
                      <p:sp>
                        <p:nvSpPr>
                          <p:cNvPr id="1299" name="Arc 129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00" name="Arc 129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290" name="Group 30"/>
                      <p:cNvGrpSpPr/>
                      <p:nvPr/>
                    </p:nvGrpSpPr>
                    <p:grpSpPr>
                      <a:xfrm>
                        <a:off x="5695950" y="1336675"/>
                        <a:ext cx="1009650" cy="444500"/>
                        <a:chOff x="4781550" y="1336675"/>
                        <a:chExt cx="1009650" cy="444500"/>
                      </a:xfrm>
                    </p:grpSpPr>
                    <p:grpSp>
                      <p:nvGrpSpPr>
                        <p:cNvPr id="1291" name="Group 19"/>
                        <p:cNvGrpSpPr/>
                        <p:nvPr/>
                      </p:nvGrpSpPr>
                      <p:grpSpPr>
                        <a:xfrm>
                          <a:off x="4781550" y="1336675"/>
                          <a:ext cx="552450" cy="444500"/>
                          <a:chOff x="4781550" y="1336675"/>
                          <a:chExt cx="552450" cy="444500"/>
                        </a:xfrm>
                      </p:grpSpPr>
                      <p:sp>
                        <p:nvSpPr>
                          <p:cNvPr id="1295" name="Arc 129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96" name="Arc 4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92" name="Group 20"/>
                        <p:cNvGrpSpPr/>
                        <p:nvPr/>
                      </p:nvGrpSpPr>
                      <p:grpSpPr>
                        <a:xfrm flipV="1">
                          <a:off x="5238750" y="1336675"/>
                          <a:ext cx="552450" cy="444500"/>
                          <a:chOff x="4781550" y="1336675"/>
                          <a:chExt cx="552450" cy="444500"/>
                        </a:xfrm>
                      </p:grpSpPr>
                      <p:sp>
                        <p:nvSpPr>
                          <p:cNvPr id="1293" name="Arc 129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94" name="Arc 129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286" name="Group 19"/>
                    <p:cNvGrpSpPr/>
                    <p:nvPr/>
                  </p:nvGrpSpPr>
                  <p:grpSpPr>
                    <a:xfrm>
                      <a:off x="6610350" y="1336675"/>
                      <a:ext cx="552450" cy="444500"/>
                      <a:chOff x="4781550" y="1336675"/>
                      <a:chExt cx="552450" cy="444500"/>
                    </a:xfrm>
                  </p:grpSpPr>
                  <p:sp>
                    <p:nvSpPr>
                      <p:cNvPr id="1287" name="Arc 128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88" name="Arc 41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283" name="Straight Connector 409"/>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19" name="Group 478"/>
              <p:cNvGrpSpPr/>
              <p:nvPr/>
            </p:nvGrpSpPr>
            <p:grpSpPr>
              <a:xfrm>
                <a:off x="2126217" y="4305421"/>
                <a:ext cx="458051" cy="158021"/>
                <a:chOff x="2524743" y="2152206"/>
                <a:chExt cx="2130556" cy="442869"/>
              </a:xfrm>
            </p:grpSpPr>
            <p:sp>
              <p:nvSpPr>
                <p:cNvPr id="1206" name="Rounded Rectangle 1205"/>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07" name="Group 480"/>
                <p:cNvGrpSpPr/>
                <p:nvPr/>
              </p:nvGrpSpPr>
              <p:grpSpPr>
                <a:xfrm>
                  <a:off x="2606748" y="2152206"/>
                  <a:ext cx="2045893" cy="45719"/>
                  <a:chOff x="2637115" y="1836103"/>
                  <a:chExt cx="2045893" cy="45719"/>
                </a:xfrm>
              </p:grpSpPr>
              <p:grpSp>
                <p:nvGrpSpPr>
                  <p:cNvPr id="1244" name="Group 517"/>
                  <p:cNvGrpSpPr/>
                  <p:nvPr/>
                </p:nvGrpSpPr>
                <p:grpSpPr>
                  <a:xfrm>
                    <a:off x="4282959" y="1836103"/>
                    <a:ext cx="400049" cy="45719"/>
                    <a:chOff x="2952750" y="1336675"/>
                    <a:chExt cx="4210050" cy="444500"/>
                  </a:xfrm>
                </p:grpSpPr>
                <p:grpSp>
                  <p:nvGrpSpPr>
                    <p:cNvPr id="1246" name="Group 37"/>
                    <p:cNvGrpSpPr/>
                    <p:nvPr/>
                  </p:nvGrpSpPr>
                  <p:grpSpPr>
                    <a:xfrm>
                      <a:off x="4781550" y="1336675"/>
                      <a:ext cx="1924050" cy="444500"/>
                      <a:chOff x="4781550" y="1336675"/>
                      <a:chExt cx="1924050" cy="444500"/>
                    </a:xfrm>
                  </p:grpSpPr>
                  <p:grpSp>
                    <p:nvGrpSpPr>
                      <p:cNvPr id="1265" name="Group 29"/>
                      <p:cNvGrpSpPr/>
                      <p:nvPr/>
                    </p:nvGrpSpPr>
                    <p:grpSpPr>
                      <a:xfrm>
                        <a:off x="4781550" y="1336675"/>
                        <a:ext cx="1009650" cy="444500"/>
                        <a:chOff x="4781550" y="1336675"/>
                        <a:chExt cx="1009650" cy="444500"/>
                      </a:xfrm>
                    </p:grpSpPr>
                    <p:grpSp>
                      <p:nvGrpSpPr>
                        <p:cNvPr id="1273" name="Group 19"/>
                        <p:cNvGrpSpPr/>
                        <p:nvPr/>
                      </p:nvGrpSpPr>
                      <p:grpSpPr>
                        <a:xfrm>
                          <a:off x="4781550" y="1336675"/>
                          <a:ext cx="552450" cy="444500"/>
                          <a:chOff x="4781550" y="1336675"/>
                          <a:chExt cx="552450" cy="444500"/>
                        </a:xfrm>
                      </p:grpSpPr>
                      <p:sp>
                        <p:nvSpPr>
                          <p:cNvPr id="1277" name="Arc 127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78" name="Arc 127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74" name="Group 20"/>
                        <p:cNvGrpSpPr/>
                        <p:nvPr/>
                      </p:nvGrpSpPr>
                      <p:grpSpPr>
                        <a:xfrm flipV="1">
                          <a:off x="5238750" y="1336675"/>
                          <a:ext cx="552450" cy="444500"/>
                          <a:chOff x="4781550" y="1336675"/>
                          <a:chExt cx="552450" cy="444500"/>
                        </a:xfrm>
                      </p:grpSpPr>
                      <p:sp>
                        <p:nvSpPr>
                          <p:cNvPr id="1275"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76"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266" name="Group 30"/>
                      <p:cNvGrpSpPr/>
                      <p:nvPr/>
                    </p:nvGrpSpPr>
                    <p:grpSpPr>
                      <a:xfrm>
                        <a:off x="5695950" y="1336675"/>
                        <a:ext cx="1009650" cy="444500"/>
                        <a:chOff x="4781550" y="1336675"/>
                        <a:chExt cx="1009650" cy="444500"/>
                      </a:xfrm>
                    </p:grpSpPr>
                    <p:grpSp>
                      <p:nvGrpSpPr>
                        <p:cNvPr id="1267" name="Group 19"/>
                        <p:cNvGrpSpPr/>
                        <p:nvPr/>
                      </p:nvGrpSpPr>
                      <p:grpSpPr>
                        <a:xfrm>
                          <a:off x="4781550" y="1336675"/>
                          <a:ext cx="552450" cy="444500"/>
                          <a:chOff x="4781550" y="1336675"/>
                          <a:chExt cx="552450" cy="444500"/>
                        </a:xfrm>
                      </p:grpSpPr>
                      <p:sp>
                        <p:nvSpPr>
                          <p:cNvPr id="1271" name="Arc 127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72" name="Arc 127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68" name="Group 20"/>
                        <p:cNvGrpSpPr/>
                        <p:nvPr/>
                      </p:nvGrpSpPr>
                      <p:grpSpPr>
                        <a:xfrm flipV="1">
                          <a:off x="5238750" y="1336675"/>
                          <a:ext cx="552450" cy="444500"/>
                          <a:chOff x="4781550" y="1336675"/>
                          <a:chExt cx="552450" cy="444500"/>
                        </a:xfrm>
                      </p:grpSpPr>
                      <p:sp>
                        <p:nvSpPr>
                          <p:cNvPr id="1269" name="Arc 54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70" name="Arc 54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247" name="Group 38"/>
                    <p:cNvGrpSpPr/>
                    <p:nvPr/>
                  </p:nvGrpSpPr>
                  <p:grpSpPr>
                    <a:xfrm>
                      <a:off x="2952750" y="1336675"/>
                      <a:ext cx="1924050" cy="444500"/>
                      <a:chOff x="4781550" y="1336675"/>
                      <a:chExt cx="1924050" cy="444500"/>
                    </a:xfrm>
                  </p:grpSpPr>
                  <p:grpSp>
                    <p:nvGrpSpPr>
                      <p:cNvPr id="1251" name="Group 29"/>
                      <p:cNvGrpSpPr/>
                      <p:nvPr/>
                    </p:nvGrpSpPr>
                    <p:grpSpPr>
                      <a:xfrm>
                        <a:off x="4781550" y="1336675"/>
                        <a:ext cx="1009650" cy="444500"/>
                        <a:chOff x="4781550" y="1336675"/>
                        <a:chExt cx="1009650" cy="444500"/>
                      </a:xfrm>
                    </p:grpSpPr>
                    <p:grpSp>
                      <p:nvGrpSpPr>
                        <p:cNvPr id="1259" name="Group 19"/>
                        <p:cNvGrpSpPr/>
                        <p:nvPr/>
                      </p:nvGrpSpPr>
                      <p:grpSpPr>
                        <a:xfrm>
                          <a:off x="4781550" y="1336675"/>
                          <a:ext cx="552450" cy="444500"/>
                          <a:chOff x="4781550" y="1336675"/>
                          <a:chExt cx="552450" cy="444500"/>
                        </a:xfrm>
                      </p:grpSpPr>
                      <p:sp>
                        <p:nvSpPr>
                          <p:cNvPr id="1263" name="Arc 126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64" name="Arc 53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60" name="Group 20"/>
                        <p:cNvGrpSpPr/>
                        <p:nvPr/>
                      </p:nvGrpSpPr>
                      <p:grpSpPr>
                        <a:xfrm flipV="1">
                          <a:off x="5238750" y="1336675"/>
                          <a:ext cx="552450" cy="444500"/>
                          <a:chOff x="4781550" y="1336675"/>
                          <a:chExt cx="552450" cy="444500"/>
                        </a:xfrm>
                      </p:grpSpPr>
                      <p:sp>
                        <p:nvSpPr>
                          <p:cNvPr id="1261" name="Arc 126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62" name="Arc 126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252" name="Group 30"/>
                      <p:cNvGrpSpPr/>
                      <p:nvPr/>
                    </p:nvGrpSpPr>
                    <p:grpSpPr>
                      <a:xfrm>
                        <a:off x="5695950" y="1336675"/>
                        <a:ext cx="1009650" cy="444500"/>
                        <a:chOff x="4781550" y="1336675"/>
                        <a:chExt cx="1009650" cy="444500"/>
                      </a:xfrm>
                    </p:grpSpPr>
                    <p:grpSp>
                      <p:nvGrpSpPr>
                        <p:cNvPr id="1253" name="Group 19"/>
                        <p:cNvGrpSpPr/>
                        <p:nvPr/>
                      </p:nvGrpSpPr>
                      <p:grpSpPr>
                        <a:xfrm>
                          <a:off x="4781550" y="1336675"/>
                          <a:ext cx="552450" cy="444500"/>
                          <a:chOff x="4781550" y="1336675"/>
                          <a:chExt cx="552450" cy="444500"/>
                        </a:xfrm>
                      </p:grpSpPr>
                      <p:sp>
                        <p:nvSpPr>
                          <p:cNvPr id="1257" name="Arc 53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58" name="Arc 53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54" name="Group 20"/>
                        <p:cNvGrpSpPr/>
                        <p:nvPr/>
                      </p:nvGrpSpPr>
                      <p:grpSpPr>
                        <a:xfrm flipV="1">
                          <a:off x="5238750" y="1336675"/>
                          <a:ext cx="552450" cy="444500"/>
                          <a:chOff x="4781550" y="1336675"/>
                          <a:chExt cx="552450" cy="444500"/>
                        </a:xfrm>
                      </p:grpSpPr>
                      <p:sp>
                        <p:nvSpPr>
                          <p:cNvPr id="1255" name="Arc 125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56" name="Arc 125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248" name="Group 19"/>
                    <p:cNvGrpSpPr/>
                    <p:nvPr/>
                  </p:nvGrpSpPr>
                  <p:grpSpPr>
                    <a:xfrm>
                      <a:off x="6610350" y="1336675"/>
                      <a:ext cx="552450" cy="444500"/>
                      <a:chOff x="4781550" y="1336675"/>
                      <a:chExt cx="552450" cy="444500"/>
                    </a:xfrm>
                  </p:grpSpPr>
                  <p:sp>
                    <p:nvSpPr>
                      <p:cNvPr id="1249" name="Arc 52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50" name="Arc 52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245" name="Straight Connector 1244"/>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208" name="Group 481"/>
                <p:cNvGrpSpPr/>
                <p:nvPr/>
              </p:nvGrpSpPr>
              <p:grpSpPr>
                <a:xfrm flipV="1">
                  <a:off x="2606748" y="2549356"/>
                  <a:ext cx="2048551" cy="45719"/>
                  <a:chOff x="2634457" y="1836103"/>
                  <a:chExt cx="2048551" cy="45719"/>
                </a:xfrm>
              </p:grpSpPr>
              <p:grpSp>
                <p:nvGrpSpPr>
                  <p:cNvPr id="1209" name="Group 176"/>
                  <p:cNvGrpSpPr/>
                  <p:nvPr/>
                </p:nvGrpSpPr>
                <p:grpSpPr>
                  <a:xfrm>
                    <a:off x="4282959" y="1836103"/>
                    <a:ext cx="400049" cy="45719"/>
                    <a:chOff x="2952750" y="1336675"/>
                    <a:chExt cx="4210050" cy="444500"/>
                  </a:xfrm>
                </p:grpSpPr>
                <p:grpSp>
                  <p:nvGrpSpPr>
                    <p:cNvPr id="1211" name="Group 37"/>
                    <p:cNvGrpSpPr/>
                    <p:nvPr/>
                  </p:nvGrpSpPr>
                  <p:grpSpPr>
                    <a:xfrm>
                      <a:off x="4781550" y="1336675"/>
                      <a:ext cx="1924050" cy="444500"/>
                      <a:chOff x="4781550" y="1336675"/>
                      <a:chExt cx="1924050" cy="444500"/>
                    </a:xfrm>
                  </p:grpSpPr>
                  <p:grpSp>
                    <p:nvGrpSpPr>
                      <p:cNvPr id="1230" name="Group 29"/>
                      <p:cNvGrpSpPr/>
                      <p:nvPr/>
                    </p:nvGrpSpPr>
                    <p:grpSpPr>
                      <a:xfrm>
                        <a:off x="4781550" y="1336675"/>
                        <a:ext cx="1009650" cy="444500"/>
                        <a:chOff x="4781550" y="1336675"/>
                        <a:chExt cx="1009650" cy="444500"/>
                      </a:xfrm>
                    </p:grpSpPr>
                    <p:grpSp>
                      <p:nvGrpSpPr>
                        <p:cNvPr id="1238" name="Group 19"/>
                        <p:cNvGrpSpPr/>
                        <p:nvPr/>
                      </p:nvGrpSpPr>
                      <p:grpSpPr>
                        <a:xfrm>
                          <a:off x="4781550" y="1336675"/>
                          <a:ext cx="552450" cy="444500"/>
                          <a:chOff x="4781550" y="1336675"/>
                          <a:chExt cx="552450" cy="444500"/>
                        </a:xfrm>
                      </p:grpSpPr>
                      <p:sp>
                        <p:nvSpPr>
                          <p:cNvPr id="1242" name="Arc 124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43" name="Arc 51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39" name="Group 20"/>
                        <p:cNvGrpSpPr/>
                        <p:nvPr/>
                      </p:nvGrpSpPr>
                      <p:grpSpPr>
                        <a:xfrm flipV="1">
                          <a:off x="5238750" y="1336675"/>
                          <a:ext cx="552450" cy="444500"/>
                          <a:chOff x="4781550" y="1336675"/>
                          <a:chExt cx="552450" cy="444500"/>
                        </a:xfrm>
                      </p:grpSpPr>
                      <p:sp>
                        <p:nvSpPr>
                          <p:cNvPr id="1240"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41"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231" name="Group 30"/>
                      <p:cNvGrpSpPr/>
                      <p:nvPr/>
                    </p:nvGrpSpPr>
                    <p:grpSpPr>
                      <a:xfrm>
                        <a:off x="5695950" y="1336675"/>
                        <a:ext cx="1009650" cy="444500"/>
                        <a:chOff x="4781550" y="1336675"/>
                        <a:chExt cx="1009650" cy="444500"/>
                      </a:xfrm>
                    </p:grpSpPr>
                    <p:grpSp>
                      <p:nvGrpSpPr>
                        <p:cNvPr id="1232" name="Group 19"/>
                        <p:cNvGrpSpPr/>
                        <p:nvPr/>
                      </p:nvGrpSpPr>
                      <p:grpSpPr>
                        <a:xfrm>
                          <a:off x="4781550" y="1336675"/>
                          <a:ext cx="552450" cy="444500"/>
                          <a:chOff x="4781550" y="1336675"/>
                          <a:chExt cx="552450" cy="444500"/>
                        </a:xfrm>
                      </p:grpSpPr>
                      <p:sp>
                        <p:nvSpPr>
                          <p:cNvPr id="1236" name="Arc 50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37" name="Arc 51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33" name="Group 20"/>
                        <p:cNvGrpSpPr/>
                        <p:nvPr/>
                      </p:nvGrpSpPr>
                      <p:grpSpPr>
                        <a:xfrm flipV="1">
                          <a:off x="5238750" y="1336675"/>
                          <a:ext cx="552450" cy="444500"/>
                          <a:chOff x="4781550" y="1336675"/>
                          <a:chExt cx="552450" cy="444500"/>
                        </a:xfrm>
                      </p:grpSpPr>
                      <p:sp>
                        <p:nvSpPr>
                          <p:cNvPr id="1234" name="Arc 123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35" name="Arc 50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212" name="Group 38"/>
                    <p:cNvGrpSpPr/>
                    <p:nvPr/>
                  </p:nvGrpSpPr>
                  <p:grpSpPr>
                    <a:xfrm>
                      <a:off x="2952750" y="1336675"/>
                      <a:ext cx="1924050" cy="444500"/>
                      <a:chOff x="4781550" y="1336675"/>
                      <a:chExt cx="1924050" cy="444500"/>
                    </a:xfrm>
                  </p:grpSpPr>
                  <p:grpSp>
                    <p:nvGrpSpPr>
                      <p:cNvPr id="1216" name="Group 29"/>
                      <p:cNvGrpSpPr/>
                      <p:nvPr/>
                    </p:nvGrpSpPr>
                    <p:grpSpPr>
                      <a:xfrm>
                        <a:off x="4781550" y="1336675"/>
                        <a:ext cx="1009650" cy="444500"/>
                        <a:chOff x="4781550" y="1336675"/>
                        <a:chExt cx="1009650" cy="444500"/>
                      </a:xfrm>
                    </p:grpSpPr>
                    <p:grpSp>
                      <p:nvGrpSpPr>
                        <p:cNvPr id="1224" name="Group 19"/>
                        <p:cNvGrpSpPr/>
                        <p:nvPr/>
                      </p:nvGrpSpPr>
                      <p:grpSpPr>
                        <a:xfrm>
                          <a:off x="4781550" y="1336675"/>
                          <a:ext cx="552450" cy="444500"/>
                          <a:chOff x="4781550" y="1336675"/>
                          <a:chExt cx="552450" cy="444500"/>
                        </a:xfrm>
                      </p:grpSpPr>
                      <p:sp>
                        <p:nvSpPr>
                          <p:cNvPr id="1228" name="Arc 50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29" name="Arc 122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25" name="Group 20"/>
                        <p:cNvGrpSpPr/>
                        <p:nvPr/>
                      </p:nvGrpSpPr>
                      <p:grpSpPr>
                        <a:xfrm flipV="1">
                          <a:off x="5238750" y="1336675"/>
                          <a:ext cx="552450" cy="444500"/>
                          <a:chOff x="4781550" y="1336675"/>
                          <a:chExt cx="552450" cy="444500"/>
                        </a:xfrm>
                      </p:grpSpPr>
                      <p:sp>
                        <p:nvSpPr>
                          <p:cNvPr id="1226" name="Arc 122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27" name="Arc 122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217" name="Group 30"/>
                      <p:cNvGrpSpPr/>
                      <p:nvPr/>
                    </p:nvGrpSpPr>
                    <p:grpSpPr>
                      <a:xfrm>
                        <a:off x="5695950" y="1336675"/>
                        <a:ext cx="1009650" cy="444500"/>
                        <a:chOff x="4781550" y="1336675"/>
                        <a:chExt cx="1009650" cy="444500"/>
                      </a:xfrm>
                    </p:grpSpPr>
                    <p:grpSp>
                      <p:nvGrpSpPr>
                        <p:cNvPr id="1218" name="Group 19"/>
                        <p:cNvGrpSpPr/>
                        <p:nvPr/>
                      </p:nvGrpSpPr>
                      <p:grpSpPr>
                        <a:xfrm>
                          <a:off x="4781550" y="1336675"/>
                          <a:ext cx="552450" cy="444500"/>
                          <a:chOff x="4781550" y="1336675"/>
                          <a:chExt cx="552450" cy="444500"/>
                        </a:xfrm>
                      </p:grpSpPr>
                      <p:sp>
                        <p:nvSpPr>
                          <p:cNvPr id="1222" name="Arc 49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23" name="Arc 49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19" name="Group 20"/>
                        <p:cNvGrpSpPr/>
                        <p:nvPr/>
                      </p:nvGrpSpPr>
                      <p:grpSpPr>
                        <a:xfrm flipV="1">
                          <a:off x="5238750" y="1336675"/>
                          <a:ext cx="552450" cy="444500"/>
                          <a:chOff x="4781550" y="1336675"/>
                          <a:chExt cx="552450" cy="444500"/>
                        </a:xfrm>
                      </p:grpSpPr>
                      <p:sp>
                        <p:nvSpPr>
                          <p:cNvPr id="1220" name="Arc 121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21" name="Arc 122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213" name="Group 19"/>
                    <p:cNvGrpSpPr/>
                    <p:nvPr/>
                  </p:nvGrpSpPr>
                  <p:grpSpPr>
                    <a:xfrm>
                      <a:off x="6610350" y="1336675"/>
                      <a:ext cx="552450" cy="444500"/>
                      <a:chOff x="4781550" y="1336675"/>
                      <a:chExt cx="552450" cy="444500"/>
                    </a:xfrm>
                  </p:grpSpPr>
                  <p:sp>
                    <p:nvSpPr>
                      <p:cNvPr id="1214" name="Arc 48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15" name="Arc 48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210" name="Straight Connector 1209"/>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0" name="Group 559"/>
              <p:cNvGrpSpPr/>
              <p:nvPr/>
            </p:nvGrpSpPr>
            <p:grpSpPr>
              <a:xfrm>
                <a:off x="2764833" y="4305421"/>
                <a:ext cx="458051" cy="158021"/>
                <a:chOff x="2524743" y="2152206"/>
                <a:chExt cx="2130556" cy="442869"/>
              </a:xfrm>
            </p:grpSpPr>
            <p:sp>
              <p:nvSpPr>
                <p:cNvPr id="1133" name="Rounded Rectangle 560"/>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34" name="Group 561"/>
                <p:cNvGrpSpPr/>
                <p:nvPr/>
              </p:nvGrpSpPr>
              <p:grpSpPr>
                <a:xfrm>
                  <a:off x="2606748" y="2152206"/>
                  <a:ext cx="2045893" cy="45719"/>
                  <a:chOff x="2637115" y="1836103"/>
                  <a:chExt cx="2045893" cy="45719"/>
                </a:xfrm>
              </p:grpSpPr>
              <p:grpSp>
                <p:nvGrpSpPr>
                  <p:cNvPr id="1171" name="Group 598"/>
                  <p:cNvGrpSpPr/>
                  <p:nvPr/>
                </p:nvGrpSpPr>
                <p:grpSpPr>
                  <a:xfrm>
                    <a:off x="4282959" y="1836103"/>
                    <a:ext cx="400049" cy="45719"/>
                    <a:chOff x="2952750" y="1336675"/>
                    <a:chExt cx="4210050" cy="444500"/>
                  </a:xfrm>
                </p:grpSpPr>
                <p:grpSp>
                  <p:nvGrpSpPr>
                    <p:cNvPr id="1173" name="Group 37"/>
                    <p:cNvGrpSpPr/>
                    <p:nvPr/>
                  </p:nvGrpSpPr>
                  <p:grpSpPr>
                    <a:xfrm>
                      <a:off x="4781550" y="1336675"/>
                      <a:ext cx="1924050" cy="444500"/>
                      <a:chOff x="4781550" y="1336675"/>
                      <a:chExt cx="1924050" cy="444500"/>
                    </a:xfrm>
                  </p:grpSpPr>
                  <p:grpSp>
                    <p:nvGrpSpPr>
                      <p:cNvPr id="1192" name="Group 29"/>
                      <p:cNvGrpSpPr/>
                      <p:nvPr/>
                    </p:nvGrpSpPr>
                    <p:grpSpPr>
                      <a:xfrm>
                        <a:off x="4781550" y="1336675"/>
                        <a:ext cx="1009650" cy="444500"/>
                        <a:chOff x="4781550" y="1336675"/>
                        <a:chExt cx="1009650" cy="444500"/>
                      </a:xfrm>
                    </p:grpSpPr>
                    <p:grpSp>
                      <p:nvGrpSpPr>
                        <p:cNvPr id="1200" name="Group 19"/>
                        <p:cNvGrpSpPr/>
                        <p:nvPr/>
                      </p:nvGrpSpPr>
                      <p:grpSpPr>
                        <a:xfrm>
                          <a:off x="4781550" y="1336675"/>
                          <a:ext cx="552450" cy="444500"/>
                          <a:chOff x="4781550" y="1336675"/>
                          <a:chExt cx="552450" cy="444500"/>
                        </a:xfrm>
                      </p:grpSpPr>
                      <p:sp>
                        <p:nvSpPr>
                          <p:cNvPr id="1204" name="Arc 120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05" name="Arc 120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01" name="Group 20"/>
                        <p:cNvGrpSpPr/>
                        <p:nvPr/>
                      </p:nvGrpSpPr>
                      <p:grpSpPr>
                        <a:xfrm flipV="1">
                          <a:off x="5238750" y="1336675"/>
                          <a:ext cx="552450" cy="444500"/>
                          <a:chOff x="4781550" y="1336675"/>
                          <a:chExt cx="552450" cy="444500"/>
                        </a:xfrm>
                      </p:grpSpPr>
                      <p:sp>
                        <p:nvSpPr>
                          <p:cNvPr id="1202"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03"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193" name="Group 30"/>
                      <p:cNvGrpSpPr/>
                      <p:nvPr/>
                    </p:nvGrpSpPr>
                    <p:grpSpPr>
                      <a:xfrm>
                        <a:off x="5695950" y="1336675"/>
                        <a:ext cx="1009650" cy="444500"/>
                        <a:chOff x="4781550" y="1336675"/>
                        <a:chExt cx="1009650" cy="444500"/>
                      </a:xfrm>
                    </p:grpSpPr>
                    <p:grpSp>
                      <p:nvGrpSpPr>
                        <p:cNvPr id="1194" name="Group 19"/>
                        <p:cNvGrpSpPr/>
                        <p:nvPr/>
                      </p:nvGrpSpPr>
                      <p:grpSpPr>
                        <a:xfrm>
                          <a:off x="4781550" y="1336675"/>
                          <a:ext cx="552450" cy="444500"/>
                          <a:chOff x="4781550" y="1336675"/>
                          <a:chExt cx="552450" cy="444500"/>
                        </a:xfrm>
                      </p:grpSpPr>
                      <p:sp>
                        <p:nvSpPr>
                          <p:cNvPr id="1198" name="Arc 119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99" name="Arc 119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95" name="Group 20"/>
                        <p:cNvGrpSpPr/>
                        <p:nvPr/>
                      </p:nvGrpSpPr>
                      <p:grpSpPr>
                        <a:xfrm flipV="1">
                          <a:off x="5238750" y="1336675"/>
                          <a:ext cx="552450" cy="444500"/>
                          <a:chOff x="4781550" y="1336675"/>
                          <a:chExt cx="552450" cy="444500"/>
                        </a:xfrm>
                      </p:grpSpPr>
                      <p:sp>
                        <p:nvSpPr>
                          <p:cNvPr id="1196" name="Arc 119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97" name="Arc 119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174" name="Group 38"/>
                    <p:cNvGrpSpPr/>
                    <p:nvPr/>
                  </p:nvGrpSpPr>
                  <p:grpSpPr>
                    <a:xfrm>
                      <a:off x="2952750" y="1336675"/>
                      <a:ext cx="1924050" cy="444500"/>
                      <a:chOff x="4781550" y="1336675"/>
                      <a:chExt cx="1924050" cy="444500"/>
                    </a:xfrm>
                  </p:grpSpPr>
                  <p:grpSp>
                    <p:nvGrpSpPr>
                      <p:cNvPr id="1178" name="Group 29"/>
                      <p:cNvGrpSpPr/>
                      <p:nvPr/>
                    </p:nvGrpSpPr>
                    <p:grpSpPr>
                      <a:xfrm>
                        <a:off x="4781550" y="1336675"/>
                        <a:ext cx="1009650" cy="444500"/>
                        <a:chOff x="4781550" y="1336675"/>
                        <a:chExt cx="1009650" cy="444500"/>
                      </a:xfrm>
                    </p:grpSpPr>
                    <p:grpSp>
                      <p:nvGrpSpPr>
                        <p:cNvPr id="1186" name="Group 19"/>
                        <p:cNvGrpSpPr/>
                        <p:nvPr/>
                      </p:nvGrpSpPr>
                      <p:grpSpPr>
                        <a:xfrm>
                          <a:off x="4781550" y="1336675"/>
                          <a:ext cx="552450" cy="444500"/>
                          <a:chOff x="4781550" y="1336675"/>
                          <a:chExt cx="552450" cy="444500"/>
                        </a:xfrm>
                      </p:grpSpPr>
                      <p:sp>
                        <p:nvSpPr>
                          <p:cNvPr id="1190" name="Arc 118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91" name="Arc 119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87" name="Group 20"/>
                        <p:cNvGrpSpPr/>
                        <p:nvPr/>
                      </p:nvGrpSpPr>
                      <p:grpSpPr>
                        <a:xfrm flipV="1">
                          <a:off x="5238750" y="1336675"/>
                          <a:ext cx="552450" cy="444500"/>
                          <a:chOff x="4781550" y="1336675"/>
                          <a:chExt cx="552450" cy="444500"/>
                        </a:xfrm>
                      </p:grpSpPr>
                      <p:sp>
                        <p:nvSpPr>
                          <p:cNvPr id="1188" name="Arc 61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89" name="Arc 61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179" name="Group 30"/>
                      <p:cNvGrpSpPr/>
                      <p:nvPr/>
                    </p:nvGrpSpPr>
                    <p:grpSpPr>
                      <a:xfrm>
                        <a:off x="5695950" y="1336675"/>
                        <a:ext cx="1009650" cy="444500"/>
                        <a:chOff x="4781550" y="1336675"/>
                        <a:chExt cx="1009650" cy="444500"/>
                      </a:xfrm>
                    </p:grpSpPr>
                    <p:grpSp>
                      <p:nvGrpSpPr>
                        <p:cNvPr id="1180" name="Group 19"/>
                        <p:cNvGrpSpPr/>
                        <p:nvPr/>
                      </p:nvGrpSpPr>
                      <p:grpSpPr>
                        <a:xfrm>
                          <a:off x="4781550" y="1336675"/>
                          <a:ext cx="552450" cy="444500"/>
                          <a:chOff x="4781550" y="1336675"/>
                          <a:chExt cx="552450" cy="444500"/>
                        </a:xfrm>
                      </p:grpSpPr>
                      <p:sp>
                        <p:nvSpPr>
                          <p:cNvPr id="1184" name="Arc 61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85" name="Arc 61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81" name="Group 20"/>
                        <p:cNvGrpSpPr/>
                        <p:nvPr/>
                      </p:nvGrpSpPr>
                      <p:grpSpPr>
                        <a:xfrm flipV="1">
                          <a:off x="5238750" y="1336675"/>
                          <a:ext cx="552450" cy="444500"/>
                          <a:chOff x="4781550" y="1336675"/>
                          <a:chExt cx="552450" cy="444500"/>
                        </a:xfrm>
                      </p:grpSpPr>
                      <p:sp>
                        <p:nvSpPr>
                          <p:cNvPr id="1182" name="Arc 118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83" name="Arc 61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175" name="Group 19"/>
                    <p:cNvGrpSpPr/>
                    <p:nvPr/>
                  </p:nvGrpSpPr>
                  <p:grpSpPr>
                    <a:xfrm>
                      <a:off x="6610350" y="1336675"/>
                      <a:ext cx="552450" cy="444500"/>
                      <a:chOff x="4781550" y="1336675"/>
                      <a:chExt cx="552450" cy="444500"/>
                    </a:xfrm>
                  </p:grpSpPr>
                  <p:sp>
                    <p:nvSpPr>
                      <p:cNvPr id="1176" name="Arc 60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77" name="Arc 60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172" name="Straight Connector 1171"/>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135" name="Group 562"/>
                <p:cNvGrpSpPr/>
                <p:nvPr/>
              </p:nvGrpSpPr>
              <p:grpSpPr>
                <a:xfrm flipV="1">
                  <a:off x="2606748" y="2549356"/>
                  <a:ext cx="2048551" cy="45719"/>
                  <a:chOff x="2634457" y="1836103"/>
                  <a:chExt cx="2048551" cy="45719"/>
                </a:xfrm>
              </p:grpSpPr>
              <p:grpSp>
                <p:nvGrpSpPr>
                  <p:cNvPr id="1136" name="Group 176"/>
                  <p:cNvGrpSpPr/>
                  <p:nvPr/>
                </p:nvGrpSpPr>
                <p:grpSpPr>
                  <a:xfrm>
                    <a:off x="4282959" y="1836103"/>
                    <a:ext cx="400049" cy="45719"/>
                    <a:chOff x="2952750" y="1336675"/>
                    <a:chExt cx="4210050" cy="444500"/>
                  </a:xfrm>
                </p:grpSpPr>
                <p:grpSp>
                  <p:nvGrpSpPr>
                    <p:cNvPr id="1138" name="Group 37"/>
                    <p:cNvGrpSpPr/>
                    <p:nvPr/>
                  </p:nvGrpSpPr>
                  <p:grpSpPr>
                    <a:xfrm>
                      <a:off x="4781550" y="1336675"/>
                      <a:ext cx="1924050" cy="444500"/>
                      <a:chOff x="4781550" y="1336675"/>
                      <a:chExt cx="1924050" cy="444500"/>
                    </a:xfrm>
                  </p:grpSpPr>
                  <p:grpSp>
                    <p:nvGrpSpPr>
                      <p:cNvPr id="1157" name="Group 29"/>
                      <p:cNvGrpSpPr/>
                      <p:nvPr/>
                    </p:nvGrpSpPr>
                    <p:grpSpPr>
                      <a:xfrm>
                        <a:off x="4781550" y="1336675"/>
                        <a:ext cx="1009650" cy="444500"/>
                        <a:chOff x="4781550" y="1336675"/>
                        <a:chExt cx="1009650" cy="444500"/>
                      </a:xfrm>
                    </p:grpSpPr>
                    <p:grpSp>
                      <p:nvGrpSpPr>
                        <p:cNvPr id="1165" name="Group 19"/>
                        <p:cNvGrpSpPr/>
                        <p:nvPr/>
                      </p:nvGrpSpPr>
                      <p:grpSpPr>
                        <a:xfrm>
                          <a:off x="4781550" y="1336675"/>
                          <a:ext cx="552450" cy="444500"/>
                          <a:chOff x="4781550" y="1336675"/>
                          <a:chExt cx="552450" cy="444500"/>
                        </a:xfrm>
                      </p:grpSpPr>
                      <p:sp>
                        <p:nvSpPr>
                          <p:cNvPr id="1169" name="Arc 59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70" name="Arc 59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66" name="Group 20"/>
                        <p:cNvGrpSpPr/>
                        <p:nvPr/>
                      </p:nvGrpSpPr>
                      <p:grpSpPr>
                        <a:xfrm flipV="1">
                          <a:off x="5238750" y="1336675"/>
                          <a:ext cx="552450" cy="444500"/>
                          <a:chOff x="4781550" y="1336675"/>
                          <a:chExt cx="552450" cy="444500"/>
                        </a:xfrm>
                      </p:grpSpPr>
                      <p:sp>
                        <p:nvSpPr>
                          <p:cNvPr id="1167"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68"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158" name="Group 30"/>
                      <p:cNvGrpSpPr/>
                      <p:nvPr/>
                    </p:nvGrpSpPr>
                    <p:grpSpPr>
                      <a:xfrm>
                        <a:off x="5695950" y="1336675"/>
                        <a:ext cx="1009650" cy="444500"/>
                        <a:chOff x="4781550" y="1336675"/>
                        <a:chExt cx="1009650" cy="444500"/>
                      </a:xfrm>
                    </p:grpSpPr>
                    <p:grpSp>
                      <p:nvGrpSpPr>
                        <p:cNvPr id="1159" name="Group 19"/>
                        <p:cNvGrpSpPr/>
                        <p:nvPr/>
                      </p:nvGrpSpPr>
                      <p:grpSpPr>
                        <a:xfrm>
                          <a:off x="4781550" y="1336675"/>
                          <a:ext cx="552450" cy="444500"/>
                          <a:chOff x="4781550" y="1336675"/>
                          <a:chExt cx="552450" cy="444500"/>
                        </a:xfrm>
                      </p:grpSpPr>
                      <p:sp>
                        <p:nvSpPr>
                          <p:cNvPr id="1163" name="Arc 59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64" name="Arc 116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60" name="Group 20"/>
                        <p:cNvGrpSpPr/>
                        <p:nvPr/>
                      </p:nvGrpSpPr>
                      <p:grpSpPr>
                        <a:xfrm flipV="1">
                          <a:off x="5238750" y="1336675"/>
                          <a:ext cx="552450" cy="444500"/>
                          <a:chOff x="4781550" y="1336675"/>
                          <a:chExt cx="552450" cy="444500"/>
                        </a:xfrm>
                      </p:grpSpPr>
                      <p:sp>
                        <p:nvSpPr>
                          <p:cNvPr id="1161" name="Arc 116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62" name="Arc 58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139" name="Group 38"/>
                    <p:cNvGrpSpPr/>
                    <p:nvPr/>
                  </p:nvGrpSpPr>
                  <p:grpSpPr>
                    <a:xfrm>
                      <a:off x="2952750" y="1336675"/>
                      <a:ext cx="1924050" cy="444500"/>
                      <a:chOff x="4781550" y="1336675"/>
                      <a:chExt cx="1924050" cy="444500"/>
                    </a:xfrm>
                  </p:grpSpPr>
                  <p:grpSp>
                    <p:nvGrpSpPr>
                      <p:cNvPr id="1143" name="Group 29"/>
                      <p:cNvGrpSpPr/>
                      <p:nvPr/>
                    </p:nvGrpSpPr>
                    <p:grpSpPr>
                      <a:xfrm>
                        <a:off x="4781550" y="1336675"/>
                        <a:ext cx="1009650" cy="444500"/>
                        <a:chOff x="4781550" y="1336675"/>
                        <a:chExt cx="1009650" cy="444500"/>
                      </a:xfrm>
                    </p:grpSpPr>
                    <p:grpSp>
                      <p:nvGrpSpPr>
                        <p:cNvPr id="1151" name="Group 19"/>
                        <p:cNvGrpSpPr/>
                        <p:nvPr/>
                      </p:nvGrpSpPr>
                      <p:grpSpPr>
                        <a:xfrm>
                          <a:off x="4781550" y="1336675"/>
                          <a:ext cx="552450" cy="444500"/>
                          <a:chOff x="4781550" y="1336675"/>
                          <a:chExt cx="552450" cy="444500"/>
                        </a:xfrm>
                      </p:grpSpPr>
                      <p:sp>
                        <p:nvSpPr>
                          <p:cNvPr id="1155" name="Arc 58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56" name="Arc 58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52" name="Group 20"/>
                        <p:cNvGrpSpPr/>
                        <p:nvPr/>
                      </p:nvGrpSpPr>
                      <p:grpSpPr>
                        <a:xfrm flipV="1">
                          <a:off x="5238750" y="1336675"/>
                          <a:ext cx="552450" cy="444500"/>
                          <a:chOff x="4781550" y="1336675"/>
                          <a:chExt cx="552450" cy="444500"/>
                        </a:xfrm>
                      </p:grpSpPr>
                      <p:sp>
                        <p:nvSpPr>
                          <p:cNvPr id="1153" name="Arc 115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54" name="Arc 58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144" name="Group 30"/>
                      <p:cNvGrpSpPr/>
                      <p:nvPr/>
                    </p:nvGrpSpPr>
                    <p:grpSpPr>
                      <a:xfrm>
                        <a:off x="5695950" y="1336675"/>
                        <a:ext cx="1009650" cy="444500"/>
                        <a:chOff x="4781550" y="1336675"/>
                        <a:chExt cx="1009650" cy="444500"/>
                      </a:xfrm>
                    </p:grpSpPr>
                    <p:grpSp>
                      <p:nvGrpSpPr>
                        <p:cNvPr id="1145" name="Group 19"/>
                        <p:cNvGrpSpPr/>
                        <p:nvPr/>
                      </p:nvGrpSpPr>
                      <p:grpSpPr>
                        <a:xfrm>
                          <a:off x="4781550" y="1336675"/>
                          <a:ext cx="552450" cy="444500"/>
                          <a:chOff x="4781550" y="1336675"/>
                          <a:chExt cx="552450" cy="444500"/>
                        </a:xfrm>
                      </p:grpSpPr>
                      <p:sp>
                        <p:nvSpPr>
                          <p:cNvPr id="1149" name="Arc 57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50" name="Arc 57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46" name="Group 20"/>
                        <p:cNvGrpSpPr/>
                        <p:nvPr/>
                      </p:nvGrpSpPr>
                      <p:grpSpPr>
                        <a:xfrm flipV="1">
                          <a:off x="5238750" y="1336675"/>
                          <a:ext cx="552450" cy="444500"/>
                          <a:chOff x="4781550" y="1336675"/>
                          <a:chExt cx="552450" cy="444500"/>
                        </a:xfrm>
                      </p:grpSpPr>
                      <p:sp>
                        <p:nvSpPr>
                          <p:cNvPr id="1147" name="Arc 57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48" name="Arc 114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140" name="Group 19"/>
                    <p:cNvGrpSpPr/>
                    <p:nvPr/>
                  </p:nvGrpSpPr>
                  <p:grpSpPr>
                    <a:xfrm>
                      <a:off x="6610350" y="1336675"/>
                      <a:ext cx="552450" cy="444500"/>
                      <a:chOff x="4781550" y="1336675"/>
                      <a:chExt cx="552450" cy="444500"/>
                    </a:xfrm>
                  </p:grpSpPr>
                  <p:sp>
                    <p:nvSpPr>
                      <p:cNvPr id="1141" name="Arc 56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42" name="Arc 56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137" name="Straight Connector 1136"/>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1" name="Group 633"/>
              <p:cNvGrpSpPr/>
              <p:nvPr/>
            </p:nvGrpSpPr>
            <p:grpSpPr>
              <a:xfrm>
                <a:off x="3212286" y="4305421"/>
                <a:ext cx="458051" cy="158021"/>
                <a:chOff x="2524743" y="2152206"/>
                <a:chExt cx="2130556" cy="442869"/>
              </a:xfrm>
            </p:grpSpPr>
            <p:sp>
              <p:nvSpPr>
                <p:cNvPr id="1060" name="Rounded Rectangle 634"/>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61" name="Group 635"/>
                <p:cNvGrpSpPr/>
                <p:nvPr/>
              </p:nvGrpSpPr>
              <p:grpSpPr>
                <a:xfrm>
                  <a:off x="2606748" y="2152206"/>
                  <a:ext cx="2045893" cy="45719"/>
                  <a:chOff x="2637115" y="1836103"/>
                  <a:chExt cx="2045893" cy="45719"/>
                </a:xfrm>
              </p:grpSpPr>
              <p:grpSp>
                <p:nvGrpSpPr>
                  <p:cNvPr id="1098" name="Group 672"/>
                  <p:cNvGrpSpPr/>
                  <p:nvPr/>
                </p:nvGrpSpPr>
                <p:grpSpPr>
                  <a:xfrm>
                    <a:off x="4282959" y="1836103"/>
                    <a:ext cx="400049" cy="45719"/>
                    <a:chOff x="2952750" y="1336675"/>
                    <a:chExt cx="4210050" cy="444500"/>
                  </a:xfrm>
                </p:grpSpPr>
                <p:grpSp>
                  <p:nvGrpSpPr>
                    <p:cNvPr id="1100" name="Group 37"/>
                    <p:cNvGrpSpPr/>
                    <p:nvPr/>
                  </p:nvGrpSpPr>
                  <p:grpSpPr>
                    <a:xfrm>
                      <a:off x="4781550" y="1336675"/>
                      <a:ext cx="1924050" cy="444500"/>
                      <a:chOff x="4781550" y="1336675"/>
                      <a:chExt cx="1924050" cy="444500"/>
                    </a:xfrm>
                  </p:grpSpPr>
                  <p:grpSp>
                    <p:nvGrpSpPr>
                      <p:cNvPr id="1119" name="Group 29"/>
                      <p:cNvGrpSpPr/>
                      <p:nvPr/>
                    </p:nvGrpSpPr>
                    <p:grpSpPr>
                      <a:xfrm>
                        <a:off x="4781550" y="1336675"/>
                        <a:ext cx="1009650" cy="444500"/>
                        <a:chOff x="4781550" y="1336675"/>
                        <a:chExt cx="1009650" cy="444500"/>
                      </a:xfrm>
                    </p:grpSpPr>
                    <p:grpSp>
                      <p:nvGrpSpPr>
                        <p:cNvPr id="1127" name="Group 19"/>
                        <p:cNvGrpSpPr/>
                        <p:nvPr/>
                      </p:nvGrpSpPr>
                      <p:grpSpPr>
                        <a:xfrm>
                          <a:off x="4781550" y="1336675"/>
                          <a:ext cx="552450" cy="444500"/>
                          <a:chOff x="4781550" y="1336675"/>
                          <a:chExt cx="552450" cy="444500"/>
                        </a:xfrm>
                      </p:grpSpPr>
                      <p:sp>
                        <p:nvSpPr>
                          <p:cNvPr id="1131" name="Arc 113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32" name="Arc 70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28" name="Group 20"/>
                        <p:cNvGrpSpPr/>
                        <p:nvPr/>
                      </p:nvGrpSpPr>
                      <p:grpSpPr>
                        <a:xfrm flipV="1">
                          <a:off x="5238750" y="1336675"/>
                          <a:ext cx="552450" cy="444500"/>
                          <a:chOff x="4781550" y="1336675"/>
                          <a:chExt cx="552450" cy="444500"/>
                        </a:xfrm>
                      </p:grpSpPr>
                      <p:sp>
                        <p:nvSpPr>
                          <p:cNvPr id="1129"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30"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120" name="Group 30"/>
                      <p:cNvGrpSpPr/>
                      <p:nvPr/>
                    </p:nvGrpSpPr>
                    <p:grpSpPr>
                      <a:xfrm>
                        <a:off x="5695950" y="1336675"/>
                        <a:ext cx="1009650" cy="444500"/>
                        <a:chOff x="4781550" y="1336675"/>
                        <a:chExt cx="1009650" cy="444500"/>
                      </a:xfrm>
                    </p:grpSpPr>
                    <p:grpSp>
                      <p:nvGrpSpPr>
                        <p:cNvPr id="1121" name="Group 19"/>
                        <p:cNvGrpSpPr/>
                        <p:nvPr/>
                      </p:nvGrpSpPr>
                      <p:grpSpPr>
                        <a:xfrm>
                          <a:off x="4781550" y="1336675"/>
                          <a:ext cx="552450" cy="444500"/>
                          <a:chOff x="4781550" y="1336675"/>
                          <a:chExt cx="552450" cy="444500"/>
                        </a:xfrm>
                      </p:grpSpPr>
                      <p:sp>
                        <p:nvSpPr>
                          <p:cNvPr id="1125" name="Arc 112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26" name="Arc 70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22" name="Group 20"/>
                        <p:cNvGrpSpPr/>
                        <p:nvPr/>
                      </p:nvGrpSpPr>
                      <p:grpSpPr>
                        <a:xfrm flipV="1">
                          <a:off x="5238750" y="1336675"/>
                          <a:ext cx="552450" cy="444500"/>
                          <a:chOff x="4781550" y="1336675"/>
                          <a:chExt cx="552450" cy="444500"/>
                        </a:xfrm>
                      </p:grpSpPr>
                      <p:sp>
                        <p:nvSpPr>
                          <p:cNvPr id="1123" name="Arc 112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24" name="Arc 112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101" name="Group 38"/>
                    <p:cNvGrpSpPr/>
                    <p:nvPr/>
                  </p:nvGrpSpPr>
                  <p:grpSpPr>
                    <a:xfrm>
                      <a:off x="2952750" y="1336675"/>
                      <a:ext cx="1924050" cy="444500"/>
                      <a:chOff x="4781550" y="1336675"/>
                      <a:chExt cx="1924050" cy="444500"/>
                    </a:xfrm>
                  </p:grpSpPr>
                  <p:grpSp>
                    <p:nvGrpSpPr>
                      <p:cNvPr id="1105" name="Group 29"/>
                      <p:cNvGrpSpPr/>
                      <p:nvPr/>
                    </p:nvGrpSpPr>
                    <p:grpSpPr>
                      <a:xfrm>
                        <a:off x="4781550" y="1336675"/>
                        <a:ext cx="1009650" cy="444500"/>
                        <a:chOff x="4781550" y="1336675"/>
                        <a:chExt cx="1009650" cy="444500"/>
                      </a:xfrm>
                    </p:grpSpPr>
                    <p:grpSp>
                      <p:nvGrpSpPr>
                        <p:cNvPr id="1113" name="Group 19"/>
                        <p:cNvGrpSpPr/>
                        <p:nvPr/>
                      </p:nvGrpSpPr>
                      <p:grpSpPr>
                        <a:xfrm>
                          <a:off x="4781550" y="1336675"/>
                          <a:ext cx="552450" cy="444500"/>
                          <a:chOff x="4781550" y="1336675"/>
                          <a:chExt cx="552450" cy="444500"/>
                        </a:xfrm>
                      </p:grpSpPr>
                      <p:sp>
                        <p:nvSpPr>
                          <p:cNvPr id="1117" name="Arc 111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18" name="Arc 69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14" name="Group 20"/>
                        <p:cNvGrpSpPr/>
                        <p:nvPr/>
                      </p:nvGrpSpPr>
                      <p:grpSpPr>
                        <a:xfrm flipV="1">
                          <a:off x="5238750" y="1336675"/>
                          <a:ext cx="552450" cy="444500"/>
                          <a:chOff x="4781550" y="1336675"/>
                          <a:chExt cx="552450" cy="444500"/>
                        </a:xfrm>
                      </p:grpSpPr>
                      <p:sp>
                        <p:nvSpPr>
                          <p:cNvPr id="1115" name="Arc 68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16" name="Arc 111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106" name="Group 30"/>
                      <p:cNvGrpSpPr/>
                      <p:nvPr/>
                    </p:nvGrpSpPr>
                    <p:grpSpPr>
                      <a:xfrm>
                        <a:off x="5695950" y="1336675"/>
                        <a:ext cx="1009650" cy="444500"/>
                        <a:chOff x="4781550" y="1336675"/>
                        <a:chExt cx="1009650" cy="444500"/>
                      </a:xfrm>
                    </p:grpSpPr>
                    <p:grpSp>
                      <p:nvGrpSpPr>
                        <p:cNvPr id="1107" name="Group 19"/>
                        <p:cNvGrpSpPr/>
                        <p:nvPr/>
                      </p:nvGrpSpPr>
                      <p:grpSpPr>
                        <a:xfrm>
                          <a:off x="4781550" y="1336675"/>
                          <a:ext cx="552450" cy="444500"/>
                          <a:chOff x="4781550" y="1336675"/>
                          <a:chExt cx="552450" cy="444500"/>
                        </a:xfrm>
                      </p:grpSpPr>
                      <p:sp>
                        <p:nvSpPr>
                          <p:cNvPr id="1111" name="Arc 68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12" name="Arc 111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08" name="Group 20"/>
                        <p:cNvGrpSpPr/>
                        <p:nvPr/>
                      </p:nvGrpSpPr>
                      <p:grpSpPr>
                        <a:xfrm flipV="1">
                          <a:off x="5238750" y="1336675"/>
                          <a:ext cx="552450" cy="444500"/>
                          <a:chOff x="4781550" y="1336675"/>
                          <a:chExt cx="552450" cy="444500"/>
                        </a:xfrm>
                      </p:grpSpPr>
                      <p:sp>
                        <p:nvSpPr>
                          <p:cNvPr id="1109" name="Arc 68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10" name="Arc 68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102" name="Group 19"/>
                    <p:cNvGrpSpPr/>
                    <p:nvPr/>
                  </p:nvGrpSpPr>
                  <p:grpSpPr>
                    <a:xfrm>
                      <a:off x="6610350" y="1336675"/>
                      <a:ext cx="552450" cy="444500"/>
                      <a:chOff x="4781550" y="1336675"/>
                      <a:chExt cx="552450" cy="444500"/>
                    </a:xfrm>
                  </p:grpSpPr>
                  <p:sp>
                    <p:nvSpPr>
                      <p:cNvPr id="1103" name="Arc 67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04" name="Arc 110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099" name="Straight Connector 1098"/>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62" name="Group 636"/>
                <p:cNvGrpSpPr/>
                <p:nvPr/>
              </p:nvGrpSpPr>
              <p:grpSpPr>
                <a:xfrm flipV="1">
                  <a:off x="2606748" y="2549356"/>
                  <a:ext cx="2048551" cy="45719"/>
                  <a:chOff x="2634457" y="1836103"/>
                  <a:chExt cx="2048551" cy="45719"/>
                </a:xfrm>
              </p:grpSpPr>
              <p:grpSp>
                <p:nvGrpSpPr>
                  <p:cNvPr id="1063" name="Group 176"/>
                  <p:cNvGrpSpPr/>
                  <p:nvPr/>
                </p:nvGrpSpPr>
                <p:grpSpPr>
                  <a:xfrm>
                    <a:off x="4282959" y="1836103"/>
                    <a:ext cx="400049" cy="45719"/>
                    <a:chOff x="2952750" y="1336675"/>
                    <a:chExt cx="4210050" cy="444500"/>
                  </a:xfrm>
                </p:grpSpPr>
                <p:grpSp>
                  <p:nvGrpSpPr>
                    <p:cNvPr id="1065" name="Group 37"/>
                    <p:cNvGrpSpPr/>
                    <p:nvPr/>
                  </p:nvGrpSpPr>
                  <p:grpSpPr>
                    <a:xfrm>
                      <a:off x="4781550" y="1336675"/>
                      <a:ext cx="1924050" cy="444500"/>
                      <a:chOff x="4781550" y="1336675"/>
                      <a:chExt cx="1924050" cy="444500"/>
                    </a:xfrm>
                  </p:grpSpPr>
                  <p:grpSp>
                    <p:nvGrpSpPr>
                      <p:cNvPr id="1084" name="Group 29"/>
                      <p:cNvGrpSpPr/>
                      <p:nvPr/>
                    </p:nvGrpSpPr>
                    <p:grpSpPr>
                      <a:xfrm>
                        <a:off x="4781550" y="1336675"/>
                        <a:ext cx="1009650" cy="444500"/>
                        <a:chOff x="4781550" y="1336675"/>
                        <a:chExt cx="1009650" cy="444500"/>
                      </a:xfrm>
                    </p:grpSpPr>
                    <p:grpSp>
                      <p:nvGrpSpPr>
                        <p:cNvPr id="1092" name="Group 19"/>
                        <p:cNvGrpSpPr/>
                        <p:nvPr/>
                      </p:nvGrpSpPr>
                      <p:grpSpPr>
                        <a:xfrm>
                          <a:off x="4781550" y="1336675"/>
                          <a:ext cx="552450" cy="444500"/>
                          <a:chOff x="4781550" y="1336675"/>
                          <a:chExt cx="552450" cy="444500"/>
                        </a:xfrm>
                      </p:grpSpPr>
                      <p:sp>
                        <p:nvSpPr>
                          <p:cNvPr id="1096" name="Arc 67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97" name="Arc 67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93" name="Group 20"/>
                        <p:cNvGrpSpPr/>
                        <p:nvPr/>
                      </p:nvGrpSpPr>
                      <p:grpSpPr>
                        <a:xfrm flipV="1">
                          <a:off x="5238750" y="1336675"/>
                          <a:ext cx="552450" cy="444500"/>
                          <a:chOff x="4781550" y="1336675"/>
                          <a:chExt cx="552450" cy="444500"/>
                        </a:xfrm>
                      </p:grpSpPr>
                      <p:sp>
                        <p:nvSpPr>
                          <p:cNvPr id="1094"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95"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085" name="Group 30"/>
                      <p:cNvGrpSpPr/>
                      <p:nvPr/>
                    </p:nvGrpSpPr>
                    <p:grpSpPr>
                      <a:xfrm>
                        <a:off x="5695950" y="1336675"/>
                        <a:ext cx="1009650" cy="444500"/>
                        <a:chOff x="4781550" y="1336675"/>
                        <a:chExt cx="1009650" cy="444500"/>
                      </a:xfrm>
                    </p:grpSpPr>
                    <p:grpSp>
                      <p:nvGrpSpPr>
                        <p:cNvPr id="1086" name="Group 19"/>
                        <p:cNvGrpSpPr/>
                        <p:nvPr/>
                      </p:nvGrpSpPr>
                      <p:grpSpPr>
                        <a:xfrm>
                          <a:off x="4781550" y="1336675"/>
                          <a:ext cx="552450" cy="444500"/>
                          <a:chOff x="4781550" y="1336675"/>
                          <a:chExt cx="552450" cy="444500"/>
                        </a:xfrm>
                      </p:grpSpPr>
                      <p:sp>
                        <p:nvSpPr>
                          <p:cNvPr id="1090" name="Arc 108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91" name="Arc 109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87" name="Group 20"/>
                        <p:cNvGrpSpPr/>
                        <p:nvPr/>
                      </p:nvGrpSpPr>
                      <p:grpSpPr>
                        <a:xfrm flipV="1">
                          <a:off x="5238750" y="1336675"/>
                          <a:ext cx="552450" cy="444500"/>
                          <a:chOff x="4781550" y="1336675"/>
                          <a:chExt cx="552450" cy="444500"/>
                        </a:xfrm>
                      </p:grpSpPr>
                      <p:sp>
                        <p:nvSpPr>
                          <p:cNvPr id="1088" name="Arc 66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89" name="Arc 66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066" name="Group 38"/>
                    <p:cNvGrpSpPr/>
                    <p:nvPr/>
                  </p:nvGrpSpPr>
                  <p:grpSpPr>
                    <a:xfrm>
                      <a:off x="2952750" y="1336675"/>
                      <a:ext cx="1924050" cy="444500"/>
                      <a:chOff x="4781550" y="1336675"/>
                      <a:chExt cx="1924050" cy="444500"/>
                    </a:xfrm>
                  </p:grpSpPr>
                  <p:grpSp>
                    <p:nvGrpSpPr>
                      <p:cNvPr id="1070" name="Group 29"/>
                      <p:cNvGrpSpPr/>
                      <p:nvPr/>
                    </p:nvGrpSpPr>
                    <p:grpSpPr>
                      <a:xfrm>
                        <a:off x="4781550" y="1336675"/>
                        <a:ext cx="1009650" cy="444500"/>
                        <a:chOff x="4781550" y="1336675"/>
                        <a:chExt cx="1009650" cy="444500"/>
                      </a:xfrm>
                    </p:grpSpPr>
                    <p:grpSp>
                      <p:nvGrpSpPr>
                        <p:cNvPr id="1078" name="Group 19"/>
                        <p:cNvGrpSpPr/>
                        <p:nvPr/>
                      </p:nvGrpSpPr>
                      <p:grpSpPr>
                        <a:xfrm>
                          <a:off x="4781550" y="1336675"/>
                          <a:ext cx="552450" cy="444500"/>
                          <a:chOff x="4781550" y="1336675"/>
                          <a:chExt cx="552450" cy="444500"/>
                        </a:xfrm>
                      </p:grpSpPr>
                      <p:sp>
                        <p:nvSpPr>
                          <p:cNvPr id="1082" name="Arc 65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83" name="Arc 65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79" name="Group 20"/>
                        <p:cNvGrpSpPr/>
                        <p:nvPr/>
                      </p:nvGrpSpPr>
                      <p:grpSpPr>
                        <a:xfrm flipV="1">
                          <a:off x="5238750" y="1336675"/>
                          <a:ext cx="552450" cy="444500"/>
                          <a:chOff x="4781550" y="1336675"/>
                          <a:chExt cx="552450" cy="444500"/>
                        </a:xfrm>
                      </p:grpSpPr>
                      <p:sp>
                        <p:nvSpPr>
                          <p:cNvPr id="1080" name="Arc 65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81" name="Arc 65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071" name="Group 30"/>
                      <p:cNvGrpSpPr/>
                      <p:nvPr/>
                    </p:nvGrpSpPr>
                    <p:grpSpPr>
                      <a:xfrm>
                        <a:off x="5695950" y="1336675"/>
                        <a:ext cx="1009650" cy="444500"/>
                        <a:chOff x="4781550" y="1336675"/>
                        <a:chExt cx="1009650" cy="444500"/>
                      </a:xfrm>
                    </p:grpSpPr>
                    <p:grpSp>
                      <p:nvGrpSpPr>
                        <p:cNvPr id="1072" name="Group 19"/>
                        <p:cNvGrpSpPr/>
                        <p:nvPr/>
                      </p:nvGrpSpPr>
                      <p:grpSpPr>
                        <a:xfrm>
                          <a:off x="4781550" y="1336675"/>
                          <a:ext cx="552450" cy="444500"/>
                          <a:chOff x="4781550" y="1336675"/>
                          <a:chExt cx="552450" cy="444500"/>
                        </a:xfrm>
                      </p:grpSpPr>
                      <p:sp>
                        <p:nvSpPr>
                          <p:cNvPr id="1076" name="Arc 65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77" name="Arc 65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73" name="Group 20"/>
                        <p:cNvGrpSpPr/>
                        <p:nvPr/>
                      </p:nvGrpSpPr>
                      <p:grpSpPr>
                        <a:xfrm flipV="1">
                          <a:off x="5238750" y="1336675"/>
                          <a:ext cx="552450" cy="444500"/>
                          <a:chOff x="4781550" y="1336675"/>
                          <a:chExt cx="552450" cy="444500"/>
                        </a:xfrm>
                      </p:grpSpPr>
                      <p:sp>
                        <p:nvSpPr>
                          <p:cNvPr id="1074" name="Arc 107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75" name="Arc 64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067" name="Group 19"/>
                    <p:cNvGrpSpPr/>
                    <p:nvPr/>
                  </p:nvGrpSpPr>
                  <p:grpSpPr>
                    <a:xfrm>
                      <a:off x="6610350" y="1336675"/>
                      <a:ext cx="552450" cy="444500"/>
                      <a:chOff x="4781550" y="1336675"/>
                      <a:chExt cx="552450" cy="444500"/>
                    </a:xfrm>
                  </p:grpSpPr>
                  <p:sp>
                    <p:nvSpPr>
                      <p:cNvPr id="1068" name="Arc 64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69" name="Arc 106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064" name="Straight Connector 1063"/>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2" name="Group 707"/>
              <p:cNvGrpSpPr/>
              <p:nvPr/>
            </p:nvGrpSpPr>
            <p:grpSpPr>
              <a:xfrm>
                <a:off x="3655915" y="4305421"/>
                <a:ext cx="458051" cy="158021"/>
                <a:chOff x="2524743" y="2152206"/>
                <a:chExt cx="2130556" cy="442869"/>
              </a:xfrm>
            </p:grpSpPr>
            <p:sp>
              <p:nvSpPr>
                <p:cNvPr id="987" name="Rounded Rectangle 708"/>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88" name="Group 709"/>
                <p:cNvGrpSpPr/>
                <p:nvPr/>
              </p:nvGrpSpPr>
              <p:grpSpPr>
                <a:xfrm>
                  <a:off x="2606748" y="2152206"/>
                  <a:ext cx="2045893" cy="45719"/>
                  <a:chOff x="2637115" y="1836103"/>
                  <a:chExt cx="2045893" cy="45719"/>
                </a:xfrm>
              </p:grpSpPr>
              <p:grpSp>
                <p:nvGrpSpPr>
                  <p:cNvPr id="1025" name="Group 746"/>
                  <p:cNvGrpSpPr/>
                  <p:nvPr/>
                </p:nvGrpSpPr>
                <p:grpSpPr>
                  <a:xfrm>
                    <a:off x="4282959" y="1836103"/>
                    <a:ext cx="400049" cy="45719"/>
                    <a:chOff x="2952750" y="1336675"/>
                    <a:chExt cx="4210050" cy="444500"/>
                  </a:xfrm>
                </p:grpSpPr>
                <p:grpSp>
                  <p:nvGrpSpPr>
                    <p:cNvPr id="1027" name="Group 37"/>
                    <p:cNvGrpSpPr/>
                    <p:nvPr/>
                  </p:nvGrpSpPr>
                  <p:grpSpPr>
                    <a:xfrm>
                      <a:off x="4781550" y="1336675"/>
                      <a:ext cx="1924050" cy="444500"/>
                      <a:chOff x="4781550" y="1336675"/>
                      <a:chExt cx="1924050" cy="444500"/>
                    </a:xfrm>
                  </p:grpSpPr>
                  <p:grpSp>
                    <p:nvGrpSpPr>
                      <p:cNvPr id="1046" name="Group 29"/>
                      <p:cNvGrpSpPr/>
                      <p:nvPr/>
                    </p:nvGrpSpPr>
                    <p:grpSpPr>
                      <a:xfrm>
                        <a:off x="4781550" y="1336675"/>
                        <a:ext cx="1009650" cy="444500"/>
                        <a:chOff x="4781550" y="1336675"/>
                        <a:chExt cx="1009650" cy="444500"/>
                      </a:xfrm>
                    </p:grpSpPr>
                    <p:grpSp>
                      <p:nvGrpSpPr>
                        <p:cNvPr id="1054" name="Group 19"/>
                        <p:cNvGrpSpPr/>
                        <p:nvPr/>
                      </p:nvGrpSpPr>
                      <p:grpSpPr>
                        <a:xfrm>
                          <a:off x="4781550" y="1336675"/>
                          <a:ext cx="552450" cy="444500"/>
                          <a:chOff x="4781550" y="1336675"/>
                          <a:chExt cx="552450" cy="444500"/>
                        </a:xfrm>
                      </p:grpSpPr>
                      <p:sp>
                        <p:nvSpPr>
                          <p:cNvPr id="1058" name="Arc 77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59" name="Arc 78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55" name="Group 20"/>
                        <p:cNvGrpSpPr/>
                        <p:nvPr/>
                      </p:nvGrpSpPr>
                      <p:grpSpPr>
                        <a:xfrm flipV="1">
                          <a:off x="5238750" y="1336675"/>
                          <a:ext cx="552450" cy="444500"/>
                          <a:chOff x="4781550" y="1336675"/>
                          <a:chExt cx="552450" cy="444500"/>
                        </a:xfrm>
                      </p:grpSpPr>
                      <p:sp>
                        <p:nvSpPr>
                          <p:cNvPr id="1056"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57"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047" name="Group 30"/>
                      <p:cNvGrpSpPr/>
                      <p:nvPr/>
                    </p:nvGrpSpPr>
                    <p:grpSpPr>
                      <a:xfrm>
                        <a:off x="5695950" y="1336675"/>
                        <a:ext cx="1009650" cy="444500"/>
                        <a:chOff x="4781550" y="1336675"/>
                        <a:chExt cx="1009650" cy="444500"/>
                      </a:xfrm>
                    </p:grpSpPr>
                    <p:grpSp>
                      <p:nvGrpSpPr>
                        <p:cNvPr id="1048" name="Group 19"/>
                        <p:cNvGrpSpPr/>
                        <p:nvPr/>
                      </p:nvGrpSpPr>
                      <p:grpSpPr>
                        <a:xfrm>
                          <a:off x="4781550" y="1336675"/>
                          <a:ext cx="552450" cy="444500"/>
                          <a:chOff x="4781550" y="1336675"/>
                          <a:chExt cx="552450" cy="444500"/>
                        </a:xfrm>
                      </p:grpSpPr>
                      <p:sp>
                        <p:nvSpPr>
                          <p:cNvPr id="1052" name="Arc 77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53" name="Arc 77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49" name="Group 20"/>
                        <p:cNvGrpSpPr/>
                        <p:nvPr/>
                      </p:nvGrpSpPr>
                      <p:grpSpPr>
                        <a:xfrm flipV="1">
                          <a:off x="5238750" y="1336675"/>
                          <a:ext cx="552450" cy="444500"/>
                          <a:chOff x="4781550" y="1336675"/>
                          <a:chExt cx="552450" cy="444500"/>
                        </a:xfrm>
                      </p:grpSpPr>
                      <p:sp>
                        <p:nvSpPr>
                          <p:cNvPr id="1050" name="Arc 104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51" name="Arc 105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028" name="Group 38"/>
                    <p:cNvGrpSpPr/>
                    <p:nvPr/>
                  </p:nvGrpSpPr>
                  <p:grpSpPr>
                    <a:xfrm>
                      <a:off x="2952750" y="1336675"/>
                      <a:ext cx="1924050" cy="444500"/>
                      <a:chOff x="4781550" y="1336675"/>
                      <a:chExt cx="1924050" cy="444500"/>
                    </a:xfrm>
                  </p:grpSpPr>
                  <p:grpSp>
                    <p:nvGrpSpPr>
                      <p:cNvPr id="1032" name="Group 29"/>
                      <p:cNvGrpSpPr/>
                      <p:nvPr/>
                    </p:nvGrpSpPr>
                    <p:grpSpPr>
                      <a:xfrm>
                        <a:off x="4781550" y="1336675"/>
                        <a:ext cx="1009650" cy="444500"/>
                        <a:chOff x="4781550" y="1336675"/>
                        <a:chExt cx="1009650" cy="444500"/>
                      </a:xfrm>
                    </p:grpSpPr>
                    <p:grpSp>
                      <p:nvGrpSpPr>
                        <p:cNvPr id="1040" name="Group 19"/>
                        <p:cNvGrpSpPr/>
                        <p:nvPr/>
                      </p:nvGrpSpPr>
                      <p:grpSpPr>
                        <a:xfrm>
                          <a:off x="4781550" y="1336675"/>
                          <a:ext cx="552450" cy="444500"/>
                          <a:chOff x="4781550" y="1336675"/>
                          <a:chExt cx="552450" cy="444500"/>
                        </a:xfrm>
                      </p:grpSpPr>
                      <p:sp>
                        <p:nvSpPr>
                          <p:cNvPr id="1044" name="Arc 76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45" name="Arc 76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41" name="Group 20"/>
                        <p:cNvGrpSpPr/>
                        <p:nvPr/>
                      </p:nvGrpSpPr>
                      <p:grpSpPr>
                        <a:xfrm flipV="1">
                          <a:off x="5238750" y="1336675"/>
                          <a:ext cx="552450" cy="444500"/>
                          <a:chOff x="4781550" y="1336675"/>
                          <a:chExt cx="552450" cy="444500"/>
                        </a:xfrm>
                      </p:grpSpPr>
                      <p:sp>
                        <p:nvSpPr>
                          <p:cNvPr id="1042" name="Arc 104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43" name="Arc 104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033" name="Group 30"/>
                      <p:cNvGrpSpPr/>
                      <p:nvPr/>
                    </p:nvGrpSpPr>
                    <p:grpSpPr>
                      <a:xfrm>
                        <a:off x="5695950" y="1336675"/>
                        <a:ext cx="1009650" cy="444500"/>
                        <a:chOff x="4781550" y="1336675"/>
                        <a:chExt cx="1009650" cy="444500"/>
                      </a:xfrm>
                    </p:grpSpPr>
                    <p:grpSp>
                      <p:nvGrpSpPr>
                        <p:cNvPr id="1034" name="Group 19"/>
                        <p:cNvGrpSpPr/>
                        <p:nvPr/>
                      </p:nvGrpSpPr>
                      <p:grpSpPr>
                        <a:xfrm>
                          <a:off x="4781550" y="1336675"/>
                          <a:ext cx="552450" cy="444500"/>
                          <a:chOff x="4781550" y="1336675"/>
                          <a:chExt cx="552450" cy="444500"/>
                        </a:xfrm>
                      </p:grpSpPr>
                      <p:sp>
                        <p:nvSpPr>
                          <p:cNvPr id="1038" name="Arc 103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39" name="Arc 76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35" name="Group 20"/>
                        <p:cNvGrpSpPr/>
                        <p:nvPr/>
                      </p:nvGrpSpPr>
                      <p:grpSpPr>
                        <a:xfrm flipV="1">
                          <a:off x="5238750" y="1336675"/>
                          <a:ext cx="552450" cy="444500"/>
                          <a:chOff x="4781550" y="1336675"/>
                          <a:chExt cx="552450" cy="444500"/>
                        </a:xfrm>
                      </p:grpSpPr>
                      <p:sp>
                        <p:nvSpPr>
                          <p:cNvPr id="1036" name="Arc 75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37" name="Arc 75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029" name="Group 19"/>
                    <p:cNvGrpSpPr/>
                    <p:nvPr/>
                  </p:nvGrpSpPr>
                  <p:grpSpPr>
                    <a:xfrm>
                      <a:off x="6610350" y="1336675"/>
                      <a:ext cx="552450" cy="444500"/>
                      <a:chOff x="4781550" y="1336675"/>
                      <a:chExt cx="552450" cy="444500"/>
                    </a:xfrm>
                  </p:grpSpPr>
                  <p:sp>
                    <p:nvSpPr>
                      <p:cNvPr id="1030" name="Arc 102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31" name="Arc 103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026" name="Straight Connector 1025"/>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989" name="Group 710"/>
                <p:cNvGrpSpPr/>
                <p:nvPr/>
              </p:nvGrpSpPr>
              <p:grpSpPr>
                <a:xfrm flipV="1">
                  <a:off x="2606748" y="2549356"/>
                  <a:ext cx="2048551" cy="45719"/>
                  <a:chOff x="2634457" y="1836103"/>
                  <a:chExt cx="2048551" cy="45719"/>
                </a:xfrm>
              </p:grpSpPr>
              <p:grpSp>
                <p:nvGrpSpPr>
                  <p:cNvPr id="990" name="Group 176"/>
                  <p:cNvGrpSpPr/>
                  <p:nvPr/>
                </p:nvGrpSpPr>
                <p:grpSpPr>
                  <a:xfrm>
                    <a:off x="4282959" y="1836103"/>
                    <a:ext cx="400049" cy="45719"/>
                    <a:chOff x="2952750" y="1336675"/>
                    <a:chExt cx="4210050" cy="444500"/>
                  </a:xfrm>
                </p:grpSpPr>
                <p:grpSp>
                  <p:nvGrpSpPr>
                    <p:cNvPr id="992" name="Group 37"/>
                    <p:cNvGrpSpPr/>
                    <p:nvPr/>
                  </p:nvGrpSpPr>
                  <p:grpSpPr>
                    <a:xfrm>
                      <a:off x="4781550" y="1336675"/>
                      <a:ext cx="1924050" cy="444500"/>
                      <a:chOff x="4781550" y="1336675"/>
                      <a:chExt cx="1924050" cy="444500"/>
                    </a:xfrm>
                  </p:grpSpPr>
                  <p:grpSp>
                    <p:nvGrpSpPr>
                      <p:cNvPr id="1011" name="Group 29"/>
                      <p:cNvGrpSpPr/>
                      <p:nvPr/>
                    </p:nvGrpSpPr>
                    <p:grpSpPr>
                      <a:xfrm>
                        <a:off x="4781550" y="1336675"/>
                        <a:ext cx="1009650" cy="444500"/>
                        <a:chOff x="4781550" y="1336675"/>
                        <a:chExt cx="1009650" cy="444500"/>
                      </a:xfrm>
                    </p:grpSpPr>
                    <p:grpSp>
                      <p:nvGrpSpPr>
                        <p:cNvPr id="1019" name="Group 19"/>
                        <p:cNvGrpSpPr/>
                        <p:nvPr/>
                      </p:nvGrpSpPr>
                      <p:grpSpPr>
                        <a:xfrm>
                          <a:off x="4781550" y="1336675"/>
                          <a:ext cx="552450" cy="444500"/>
                          <a:chOff x="4781550" y="1336675"/>
                          <a:chExt cx="552450" cy="444500"/>
                        </a:xfrm>
                      </p:grpSpPr>
                      <p:sp>
                        <p:nvSpPr>
                          <p:cNvPr id="1023" name="Arc 74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24" name="Arc 102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20" name="Group 20"/>
                        <p:cNvGrpSpPr/>
                        <p:nvPr/>
                      </p:nvGrpSpPr>
                      <p:grpSpPr>
                        <a:xfrm flipV="1">
                          <a:off x="5238750" y="1336675"/>
                          <a:ext cx="552450" cy="444500"/>
                          <a:chOff x="4781550" y="1336675"/>
                          <a:chExt cx="552450" cy="444500"/>
                        </a:xfrm>
                      </p:grpSpPr>
                      <p:sp>
                        <p:nvSpPr>
                          <p:cNvPr id="1021"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22"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012" name="Group 30"/>
                      <p:cNvGrpSpPr/>
                      <p:nvPr/>
                    </p:nvGrpSpPr>
                    <p:grpSpPr>
                      <a:xfrm>
                        <a:off x="5695950" y="1336675"/>
                        <a:ext cx="1009650" cy="444500"/>
                        <a:chOff x="4781550" y="1336675"/>
                        <a:chExt cx="1009650" cy="444500"/>
                      </a:xfrm>
                    </p:grpSpPr>
                    <p:grpSp>
                      <p:nvGrpSpPr>
                        <p:cNvPr id="1013" name="Group 19"/>
                        <p:cNvGrpSpPr/>
                        <p:nvPr/>
                      </p:nvGrpSpPr>
                      <p:grpSpPr>
                        <a:xfrm>
                          <a:off x="4781550" y="1336675"/>
                          <a:ext cx="552450" cy="444500"/>
                          <a:chOff x="4781550" y="1336675"/>
                          <a:chExt cx="552450" cy="444500"/>
                        </a:xfrm>
                      </p:grpSpPr>
                      <p:sp>
                        <p:nvSpPr>
                          <p:cNvPr id="1017" name="Arc 101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18" name="Arc 101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14" name="Group 20"/>
                        <p:cNvGrpSpPr/>
                        <p:nvPr/>
                      </p:nvGrpSpPr>
                      <p:grpSpPr>
                        <a:xfrm flipV="1">
                          <a:off x="5238750" y="1336675"/>
                          <a:ext cx="552450" cy="444500"/>
                          <a:chOff x="4781550" y="1336675"/>
                          <a:chExt cx="552450" cy="444500"/>
                        </a:xfrm>
                      </p:grpSpPr>
                      <p:sp>
                        <p:nvSpPr>
                          <p:cNvPr id="1015" name="Arc 73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16" name="Arc 101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993" name="Group 38"/>
                    <p:cNvGrpSpPr/>
                    <p:nvPr/>
                  </p:nvGrpSpPr>
                  <p:grpSpPr>
                    <a:xfrm>
                      <a:off x="2952750" y="1336675"/>
                      <a:ext cx="1924050" cy="444500"/>
                      <a:chOff x="4781550" y="1336675"/>
                      <a:chExt cx="1924050" cy="444500"/>
                    </a:xfrm>
                  </p:grpSpPr>
                  <p:grpSp>
                    <p:nvGrpSpPr>
                      <p:cNvPr id="997" name="Group 29"/>
                      <p:cNvGrpSpPr/>
                      <p:nvPr/>
                    </p:nvGrpSpPr>
                    <p:grpSpPr>
                      <a:xfrm>
                        <a:off x="4781550" y="1336675"/>
                        <a:ext cx="1009650" cy="444500"/>
                        <a:chOff x="4781550" y="1336675"/>
                        <a:chExt cx="1009650" cy="444500"/>
                      </a:xfrm>
                    </p:grpSpPr>
                    <p:grpSp>
                      <p:nvGrpSpPr>
                        <p:cNvPr id="1005" name="Group 19"/>
                        <p:cNvGrpSpPr/>
                        <p:nvPr/>
                      </p:nvGrpSpPr>
                      <p:grpSpPr>
                        <a:xfrm>
                          <a:off x="4781550" y="1336675"/>
                          <a:ext cx="552450" cy="444500"/>
                          <a:chOff x="4781550" y="1336675"/>
                          <a:chExt cx="552450" cy="444500"/>
                        </a:xfrm>
                      </p:grpSpPr>
                      <p:sp>
                        <p:nvSpPr>
                          <p:cNvPr id="1009" name="Arc 73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10" name="Arc 100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06" name="Group 20"/>
                        <p:cNvGrpSpPr/>
                        <p:nvPr/>
                      </p:nvGrpSpPr>
                      <p:grpSpPr>
                        <a:xfrm flipV="1">
                          <a:off x="5238750" y="1336675"/>
                          <a:ext cx="552450" cy="444500"/>
                          <a:chOff x="4781550" y="1336675"/>
                          <a:chExt cx="552450" cy="444500"/>
                        </a:xfrm>
                      </p:grpSpPr>
                      <p:sp>
                        <p:nvSpPr>
                          <p:cNvPr id="1007" name="Arc 72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08" name="Arc 72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998" name="Group 30"/>
                      <p:cNvGrpSpPr/>
                      <p:nvPr/>
                    </p:nvGrpSpPr>
                    <p:grpSpPr>
                      <a:xfrm>
                        <a:off x="5695950" y="1336675"/>
                        <a:ext cx="1009650" cy="444500"/>
                        <a:chOff x="4781550" y="1336675"/>
                        <a:chExt cx="1009650" cy="444500"/>
                      </a:xfrm>
                    </p:grpSpPr>
                    <p:grpSp>
                      <p:nvGrpSpPr>
                        <p:cNvPr id="999" name="Group 19"/>
                        <p:cNvGrpSpPr/>
                        <p:nvPr/>
                      </p:nvGrpSpPr>
                      <p:grpSpPr>
                        <a:xfrm>
                          <a:off x="4781550" y="1336675"/>
                          <a:ext cx="552450" cy="444500"/>
                          <a:chOff x="4781550" y="1336675"/>
                          <a:chExt cx="552450" cy="444500"/>
                        </a:xfrm>
                      </p:grpSpPr>
                      <p:sp>
                        <p:nvSpPr>
                          <p:cNvPr id="1003" name="Arc 72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04" name="Arc 100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00" name="Group 20"/>
                        <p:cNvGrpSpPr/>
                        <p:nvPr/>
                      </p:nvGrpSpPr>
                      <p:grpSpPr>
                        <a:xfrm flipV="1">
                          <a:off x="5238750" y="1336675"/>
                          <a:ext cx="552450" cy="444500"/>
                          <a:chOff x="4781550" y="1336675"/>
                          <a:chExt cx="552450" cy="444500"/>
                        </a:xfrm>
                      </p:grpSpPr>
                      <p:sp>
                        <p:nvSpPr>
                          <p:cNvPr id="1001" name="Arc 72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02" name="Arc 72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994" name="Group 19"/>
                    <p:cNvGrpSpPr/>
                    <p:nvPr/>
                  </p:nvGrpSpPr>
                  <p:grpSpPr>
                    <a:xfrm>
                      <a:off x="6610350" y="1336675"/>
                      <a:ext cx="552450" cy="444500"/>
                      <a:chOff x="4781550" y="1336675"/>
                      <a:chExt cx="552450" cy="444500"/>
                    </a:xfrm>
                  </p:grpSpPr>
                  <p:sp>
                    <p:nvSpPr>
                      <p:cNvPr id="995" name="Arc 99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96" name="Arc 99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991" name="Straight Connector 990"/>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3" name="Group 781"/>
              <p:cNvGrpSpPr/>
              <p:nvPr/>
            </p:nvGrpSpPr>
            <p:grpSpPr>
              <a:xfrm>
                <a:off x="4295954" y="4305421"/>
                <a:ext cx="458051" cy="158021"/>
                <a:chOff x="2524743" y="2152206"/>
                <a:chExt cx="2130556" cy="442869"/>
              </a:xfrm>
            </p:grpSpPr>
            <p:sp>
              <p:nvSpPr>
                <p:cNvPr id="914" name="Rounded Rectangle 782"/>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15" name="Group 248"/>
                <p:cNvGrpSpPr/>
                <p:nvPr/>
              </p:nvGrpSpPr>
              <p:grpSpPr>
                <a:xfrm>
                  <a:off x="2606748" y="2152206"/>
                  <a:ext cx="2045893" cy="45719"/>
                  <a:chOff x="2637115" y="1836103"/>
                  <a:chExt cx="2045893" cy="45719"/>
                </a:xfrm>
              </p:grpSpPr>
              <p:grpSp>
                <p:nvGrpSpPr>
                  <p:cNvPr id="952" name="Group 176"/>
                  <p:cNvGrpSpPr/>
                  <p:nvPr/>
                </p:nvGrpSpPr>
                <p:grpSpPr>
                  <a:xfrm>
                    <a:off x="4282959" y="1836103"/>
                    <a:ext cx="400049" cy="45719"/>
                    <a:chOff x="2952750" y="1336675"/>
                    <a:chExt cx="4210050" cy="444500"/>
                  </a:xfrm>
                </p:grpSpPr>
                <p:grpSp>
                  <p:nvGrpSpPr>
                    <p:cNvPr id="954" name="Group 37"/>
                    <p:cNvGrpSpPr/>
                    <p:nvPr/>
                  </p:nvGrpSpPr>
                  <p:grpSpPr>
                    <a:xfrm>
                      <a:off x="4781550" y="1336675"/>
                      <a:ext cx="1924050" cy="444500"/>
                      <a:chOff x="4781550" y="1336675"/>
                      <a:chExt cx="1924050" cy="444500"/>
                    </a:xfrm>
                  </p:grpSpPr>
                  <p:grpSp>
                    <p:nvGrpSpPr>
                      <p:cNvPr id="973" name="Group 29"/>
                      <p:cNvGrpSpPr/>
                      <p:nvPr/>
                    </p:nvGrpSpPr>
                    <p:grpSpPr>
                      <a:xfrm>
                        <a:off x="4781550" y="1336675"/>
                        <a:ext cx="1009650" cy="444500"/>
                        <a:chOff x="4781550" y="1336675"/>
                        <a:chExt cx="1009650" cy="444500"/>
                      </a:xfrm>
                    </p:grpSpPr>
                    <p:grpSp>
                      <p:nvGrpSpPr>
                        <p:cNvPr id="981" name="Group 19"/>
                        <p:cNvGrpSpPr/>
                        <p:nvPr/>
                      </p:nvGrpSpPr>
                      <p:grpSpPr>
                        <a:xfrm>
                          <a:off x="4781550" y="1336675"/>
                          <a:ext cx="552450" cy="444500"/>
                          <a:chOff x="4781550" y="1336675"/>
                          <a:chExt cx="552450" cy="444500"/>
                        </a:xfrm>
                      </p:grpSpPr>
                      <p:sp>
                        <p:nvSpPr>
                          <p:cNvPr id="985" name="Arc 85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86" name="Arc 85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82" name="Group 20"/>
                        <p:cNvGrpSpPr/>
                        <p:nvPr/>
                      </p:nvGrpSpPr>
                      <p:grpSpPr>
                        <a:xfrm flipV="1">
                          <a:off x="5238750" y="1336675"/>
                          <a:ext cx="552450" cy="444500"/>
                          <a:chOff x="4781550" y="1336675"/>
                          <a:chExt cx="552450" cy="444500"/>
                        </a:xfrm>
                      </p:grpSpPr>
                      <p:sp>
                        <p:nvSpPr>
                          <p:cNvPr id="983"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84"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974" name="Group 30"/>
                      <p:cNvGrpSpPr/>
                      <p:nvPr/>
                    </p:nvGrpSpPr>
                    <p:grpSpPr>
                      <a:xfrm>
                        <a:off x="5695950" y="1336675"/>
                        <a:ext cx="1009650" cy="444500"/>
                        <a:chOff x="4781550" y="1336675"/>
                        <a:chExt cx="1009650" cy="444500"/>
                      </a:xfrm>
                    </p:grpSpPr>
                    <p:grpSp>
                      <p:nvGrpSpPr>
                        <p:cNvPr id="975" name="Group 19"/>
                        <p:cNvGrpSpPr/>
                        <p:nvPr/>
                      </p:nvGrpSpPr>
                      <p:grpSpPr>
                        <a:xfrm>
                          <a:off x="4781550" y="1336675"/>
                          <a:ext cx="552450" cy="444500"/>
                          <a:chOff x="4781550" y="1336675"/>
                          <a:chExt cx="552450" cy="444500"/>
                        </a:xfrm>
                      </p:grpSpPr>
                      <p:sp>
                        <p:nvSpPr>
                          <p:cNvPr id="979" name="Arc 84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80" name="Arc 97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76" name="Group 20"/>
                        <p:cNvGrpSpPr/>
                        <p:nvPr/>
                      </p:nvGrpSpPr>
                      <p:grpSpPr>
                        <a:xfrm flipV="1">
                          <a:off x="5238750" y="1336675"/>
                          <a:ext cx="552450" cy="444500"/>
                          <a:chOff x="4781550" y="1336675"/>
                          <a:chExt cx="552450" cy="444500"/>
                        </a:xfrm>
                      </p:grpSpPr>
                      <p:sp>
                        <p:nvSpPr>
                          <p:cNvPr id="977" name="Arc 97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78" name="Arc 84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955" name="Group 38"/>
                    <p:cNvGrpSpPr/>
                    <p:nvPr/>
                  </p:nvGrpSpPr>
                  <p:grpSpPr>
                    <a:xfrm>
                      <a:off x="2952750" y="1336675"/>
                      <a:ext cx="1924050" cy="444500"/>
                      <a:chOff x="4781550" y="1336675"/>
                      <a:chExt cx="1924050" cy="444500"/>
                    </a:xfrm>
                  </p:grpSpPr>
                  <p:grpSp>
                    <p:nvGrpSpPr>
                      <p:cNvPr id="959" name="Group 29"/>
                      <p:cNvGrpSpPr/>
                      <p:nvPr/>
                    </p:nvGrpSpPr>
                    <p:grpSpPr>
                      <a:xfrm>
                        <a:off x="4781550" y="1336675"/>
                        <a:ext cx="1009650" cy="444500"/>
                        <a:chOff x="4781550" y="1336675"/>
                        <a:chExt cx="1009650" cy="444500"/>
                      </a:xfrm>
                    </p:grpSpPr>
                    <p:grpSp>
                      <p:nvGrpSpPr>
                        <p:cNvPr id="967" name="Group 19"/>
                        <p:cNvGrpSpPr/>
                        <p:nvPr/>
                      </p:nvGrpSpPr>
                      <p:grpSpPr>
                        <a:xfrm>
                          <a:off x="4781550" y="1336675"/>
                          <a:ext cx="552450" cy="444500"/>
                          <a:chOff x="4781550" y="1336675"/>
                          <a:chExt cx="552450" cy="444500"/>
                        </a:xfrm>
                      </p:grpSpPr>
                      <p:sp>
                        <p:nvSpPr>
                          <p:cNvPr id="971" name="Arc 83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72" name="Arc 84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68" name="Group 20"/>
                        <p:cNvGrpSpPr/>
                        <p:nvPr/>
                      </p:nvGrpSpPr>
                      <p:grpSpPr>
                        <a:xfrm flipV="1">
                          <a:off x="5238750" y="1336675"/>
                          <a:ext cx="552450" cy="444500"/>
                          <a:chOff x="4781550" y="1336675"/>
                          <a:chExt cx="552450" cy="444500"/>
                        </a:xfrm>
                      </p:grpSpPr>
                      <p:sp>
                        <p:nvSpPr>
                          <p:cNvPr id="969" name="Arc 96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70" name="Arc 83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960" name="Group 30"/>
                      <p:cNvGrpSpPr/>
                      <p:nvPr/>
                    </p:nvGrpSpPr>
                    <p:grpSpPr>
                      <a:xfrm>
                        <a:off x="5695950" y="1336675"/>
                        <a:ext cx="1009650" cy="444500"/>
                        <a:chOff x="4781550" y="1336675"/>
                        <a:chExt cx="1009650" cy="444500"/>
                      </a:xfrm>
                    </p:grpSpPr>
                    <p:grpSp>
                      <p:nvGrpSpPr>
                        <p:cNvPr id="961" name="Group 19"/>
                        <p:cNvGrpSpPr/>
                        <p:nvPr/>
                      </p:nvGrpSpPr>
                      <p:grpSpPr>
                        <a:xfrm>
                          <a:off x="4781550" y="1336675"/>
                          <a:ext cx="552450" cy="444500"/>
                          <a:chOff x="4781550" y="1336675"/>
                          <a:chExt cx="552450" cy="444500"/>
                        </a:xfrm>
                      </p:grpSpPr>
                      <p:sp>
                        <p:nvSpPr>
                          <p:cNvPr id="965" name="Arc 83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66" name="Arc 83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62" name="Group 20"/>
                        <p:cNvGrpSpPr/>
                        <p:nvPr/>
                      </p:nvGrpSpPr>
                      <p:grpSpPr>
                        <a:xfrm flipV="1">
                          <a:off x="5238750" y="1336675"/>
                          <a:ext cx="552450" cy="444500"/>
                          <a:chOff x="4781550" y="1336675"/>
                          <a:chExt cx="552450" cy="444500"/>
                        </a:xfrm>
                      </p:grpSpPr>
                      <p:sp>
                        <p:nvSpPr>
                          <p:cNvPr id="963" name="Arc 83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64" name="Arc 96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956" name="Group 19"/>
                    <p:cNvGrpSpPr/>
                    <p:nvPr/>
                  </p:nvGrpSpPr>
                  <p:grpSpPr>
                    <a:xfrm>
                      <a:off x="6610350" y="1336675"/>
                      <a:ext cx="552450" cy="444500"/>
                      <a:chOff x="4781550" y="1336675"/>
                      <a:chExt cx="552450" cy="444500"/>
                    </a:xfrm>
                  </p:grpSpPr>
                  <p:sp>
                    <p:nvSpPr>
                      <p:cNvPr id="957" name="Arc 95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58" name="Arc 95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953" name="Straight Connector 952"/>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916" name="Group 249"/>
                <p:cNvGrpSpPr/>
                <p:nvPr/>
              </p:nvGrpSpPr>
              <p:grpSpPr>
                <a:xfrm flipV="1">
                  <a:off x="2606748" y="2549356"/>
                  <a:ext cx="2048551" cy="45719"/>
                  <a:chOff x="2634457" y="1836103"/>
                  <a:chExt cx="2048551" cy="45719"/>
                </a:xfrm>
              </p:grpSpPr>
              <p:grpSp>
                <p:nvGrpSpPr>
                  <p:cNvPr id="917" name="Group 176"/>
                  <p:cNvGrpSpPr/>
                  <p:nvPr/>
                </p:nvGrpSpPr>
                <p:grpSpPr>
                  <a:xfrm>
                    <a:off x="4282959" y="1836103"/>
                    <a:ext cx="400049" cy="45719"/>
                    <a:chOff x="2952750" y="1336675"/>
                    <a:chExt cx="4210050" cy="444500"/>
                  </a:xfrm>
                </p:grpSpPr>
                <p:grpSp>
                  <p:nvGrpSpPr>
                    <p:cNvPr id="919" name="Group 37"/>
                    <p:cNvGrpSpPr/>
                    <p:nvPr/>
                  </p:nvGrpSpPr>
                  <p:grpSpPr>
                    <a:xfrm>
                      <a:off x="4781550" y="1336675"/>
                      <a:ext cx="1924050" cy="444500"/>
                      <a:chOff x="4781550" y="1336675"/>
                      <a:chExt cx="1924050" cy="444500"/>
                    </a:xfrm>
                  </p:grpSpPr>
                  <p:grpSp>
                    <p:nvGrpSpPr>
                      <p:cNvPr id="938" name="Group 29"/>
                      <p:cNvGrpSpPr/>
                      <p:nvPr/>
                    </p:nvGrpSpPr>
                    <p:grpSpPr>
                      <a:xfrm>
                        <a:off x="4781550" y="1336675"/>
                        <a:ext cx="1009650" cy="444500"/>
                        <a:chOff x="4781550" y="1336675"/>
                        <a:chExt cx="1009650" cy="444500"/>
                      </a:xfrm>
                    </p:grpSpPr>
                    <p:grpSp>
                      <p:nvGrpSpPr>
                        <p:cNvPr id="946" name="Group 19"/>
                        <p:cNvGrpSpPr/>
                        <p:nvPr/>
                      </p:nvGrpSpPr>
                      <p:grpSpPr>
                        <a:xfrm>
                          <a:off x="4781550" y="1336675"/>
                          <a:ext cx="552450" cy="444500"/>
                          <a:chOff x="4781550" y="1336675"/>
                          <a:chExt cx="552450" cy="444500"/>
                        </a:xfrm>
                      </p:grpSpPr>
                      <p:sp>
                        <p:nvSpPr>
                          <p:cNvPr id="950" name="Arc 94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51" name="Arc 95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47" name="Group 20"/>
                        <p:cNvGrpSpPr/>
                        <p:nvPr/>
                      </p:nvGrpSpPr>
                      <p:grpSpPr>
                        <a:xfrm flipV="1">
                          <a:off x="5238750" y="1336675"/>
                          <a:ext cx="552450" cy="444500"/>
                          <a:chOff x="4781550" y="1336675"/>
                          <a:chExt cx="552450" cy="444500"/>
                        </a:xfrm>
                      </p:grpSpPr>
                      <p:sp>
                        <p:nvSpPr>
                          <p:cNvPr id="948"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49"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939" name="Group 30"/>
                      <p:cNvGrpSpPr/>
                      <p:nvPr/>
                    </p:nvGrpSpPr>
                    <p:grpSpPr>
                      <a:xfrm>
                        <a:off x="5695950" y="1336675"/>
                        <a:ext cx="1009650" cy="444500"/>
                        <a:chOff x="4781550" y="1336675"/>
                        <a:chExt cx="1009650" cy="444500"/>
                      </a:xfrm>
                    </p:grpSpPr>
                    <p:grpSp>
                      <p:nvGrpSpPr>
                        <p:cNvPr id="940" name="Group 19"/>
                        <p:cNvGrpSpPr/>
                        <p:nvPr/>
                      </p:nvGrpSpPr>
                      <p:grpSpPr>
                        <a:xfrm>
                          <a:off x="4781550" y="1336675"/>
                          <a:ext cx="552450" cy="444500"/>
                          <a:chOff x="4781550" y="1336675"/>
                          <a:chExt cx="552450" cy="444500"/>
                        </a:xfrm>
                      </p:grpSpPr>
                      <p:sp>
                        <p:nvSpPr>
                          <p:cNvPr id="944" name="Arc 94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45" name="Arc 94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41" name="Group 20"/>
                        <p:cNvGrpSpPr/>
                        <p:nvPr/>
                      </p:nvGrpSpPr>
                      <p:grpSpPr>
                        <a:xfrm flipV="1">
                          <a:off x="5238750" y="1336675"/>
                          <a:ext cx="552450" cy="444500"/>
                          <a:chOff x="4781550" y="1336675"/>
                          <a:chExt cx="552450" cy="444500"/>
                        </a:xfrm>
                      </p:grpSpPr>
                      <p:sp>
                        <p:nvSpPr>
                          <p:cNvPr id="942" name="Arc 94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43" name="Arc 94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920" name="Group 38"/>
                    <p:cNvGrpSpPr/>
                    <p:nvPr/>
                  </p:nvGrpSpPr>
                  <p:grpSpPr>
                    <a:xfrm>
                      <a:off x="2952750" y="1336675"/>
                      <a:ext cx="1924050" cy="444500"/>
                      <a:chOff x="4781550" y="1336675"/>
                      <a:chExt cx="1924050" cy="444500"/>
                    </a:xfrm>
                  </p:grpSpPr>
                  <p:grpSp>
                    <p:nvGrpSpPr>
                      <p:cNvPr id="924" name="Group 29"/>
                      <p:cNvGrpSpPr/>
                      <p:nvPr/>
                    </p:nvGrpSpPr>
                    <p:grpSpPr>
                      <a:xfrm>
                        <a:off x="4781550" y="1336675"/>
                        <a:ext cx="1009650" cy="444500"/>
                        <a:chOff x="4781550" y="1336675"/>
                        <a:chExt cx="1009650" cy="444500"/>
                      </a:xfrm>
                    </p:grpSpPr>
                    <p:grpSp>
                      <p:nvGrpSpPr>
                        <p:cNvPr id="932" name="Group 19"/>
                        <p:cNvGrpSpPr/>
                        <p:nvPr/>
                      </p:nvGrpSpPr>
                      <p:grpSpPr>
                        <a:xfrm>
                          <a:off x="4781550" y="1336675"/>
                          <a:ext cx="552450" cy="444500"/>
                          <a:chOff x="4781550" y="1336675"/>
                          <a:chExt cx="552450" cy="444500"/>
                        </a:xfrm>
                      </p:grpSpPr>
                      <p:sp>
                        <p:nvSpPr>
                          <p:cNvPr id="936" name="Arc 93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37" name="Arc 93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33" name="Group 20"/>
                        <p:cNvGrpSpPr/>
                        <p:nvPr/>
                      </p:nvGrpSpPr>
                      <p:grpSpPr>
                        <a:xfrm flipV="1">
                          <a:off x="5238750" y="1336675"/>
                          <a:ext cx="552450" cy="444500"/>
                          <a:chOff x="4781550" y="1336675"/>
                          <a:chExt cx="552450" cy="444500"/>
                        </a:xfrm>
                      </p:grpSpPr>
                      <p:sp>
                        <p:nvSpPr>
                          <p:cNvPr id="934" name="Arc 80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35" name="Arc 80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925" name="Group 30"/>
                      <p:cNvGrpSpPr/>
                      <p:nvPr/>
                    </p:nvGrpSpPr>
                    <p:grpSpPr>
                      <a:xfrm>
                        <a:off x="5695950" y="1336675"/>
                        <a:ext cx="1009650" cy="444500"/>
                        <a:chOff x="4781550" y="1336675"/>
                        <a:chExt cx="1009650" cy="444500"/>
                      </a:xfrm>
                    </p:grpSpPr>
                    <p:grpSp>
                      <p:nvGrpSpPr>
                        <p:cNvPr id="926" name="Group 19"/>
                        <p:cNvGrpSpPr/>
                        <p:nvPr/>
                      </p:nvGrpSpPr>
                      <p:grpSpPr>
                        <a:xfrm>
                          <a:off x="4781550" y="1336675"/>
                          <a:ext cx="552450" cy="444500"/>
                          <a:chOff x="4781550" y="1336675"/>
                          <a:chExt cx="552450" cy="444500"/>
                        </a:xfrm>
                      </p:grpSpPr>
                      <p:sp>
                        <p:nvSpPr>
                          <p:cNvPr id="930" name="Arc 92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31" name="Arc 93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27" name="Group 20"/>
                        <p:cNvGrpSpPr/>
                        <p:nvPr/>
                      </p:nvGrpSpPr>
                      <p:grpSpPr>
                        <a:xfrm flipV="1">
                          <a:off x="5238750" y="1336675"/>
                          <a:ext cx="552450" cy="444500"/>
                          <a:chOff x="4781550" y="1336675"/>
                          <a:chExt cx="552450" cy="444500"/>
                        </a:xfrm>
                      </p:grpSpPr>
                      <p:sp>
                        <p:nvSpPr>
                          <p:cNvPr id="928" name="Arc 79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29" name="Arc 79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921" name="Group 19"/>
                    <p:cNvGrpSpPr/>
                    <p:nvPr/>
                  </p:nvGrpSpPr>
                  <p:grpSpPr>
                    <a:xfrm>
                      <a:off x="6610350" y="1336675"/>
                      <a:ext cx="552450" cy="444500"/>
                      <a:chOff x="4781550" y="1336675"/>
                      <a:chExt cx="552450" cy="444500"/>
                    </a:xfrm>
                  </p:grpSpPr>
                  <p:sp>
                    <p:nvSpPr>
                      <p:cNvPr id="922" name="Arc 9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23" name="Arc 9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918" name="Straight Connector 917"/>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4" name="Group 855"/>
              <p:cNvGrpSpPr/>
              <p:nvPr/>
            </p:nvGrpSpPr>
            <p:grpSpPr>
              <a:xfrm>
                <a:off x="4097130" y="4305420"/>
                <a:ext cx="214797" cy="157278"/>
                <a:chOff x="977319" y="2155422"/>
                <a:chExt cx="999100" cy="440783"/>
              </a:xfrm>
            </p:grpSpPr>
            <p:sp>
              <p:nvSpPr>
                <p:cNvPr id="841" name="Rounded Rectangle 8"/>
                <p:cNvSpPr/>
                <p:nvPr/>
              </p:nvSpPr>
              <p:spPr>
                <a:xfrm>
                  <a:off x="977319" y="2260600"/>
                  <a:ext cx="737762" cy="22701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42" name="Group 289"/>
                <p:cNvGrpSpPr/>
                <p:nvPr/>
              </p:nvGrpSpPr>
              <p:grpSpPr>
                <a:xfrm>
                  <a:off x="1071230" y="2155422"/>
                  <a:ext cx="905189" cy="45719"/>
                  <a:chOff x="1071230" y="2155422"/>
                  <a:chExt cx="905189" cy="45719"/>
                </a:xfrm>
              </p:grpSpPr>
              <p:grpSp>
                <p:nvGrpSpPr>
                  <p:cNvPr id="879" name="Group 103"/>
                  <p:cNvGrpSpPr/>
                  <p:nvPr/>
                </p:nvGrpSpPr>
                <p:grpSpPr>
                  <a:xfrm>
                    <a:off x="1576370" y="2155422"/>
                    <a:ext cx="400049" cy="45719"/>
                    <a:chOff x="2952750" y="1336675"/>
                    <a:chExt cx="4210050" cy="444500"/>
                  </a:xfrm>
                </p:grpSpPr>
                <p:grpSp>
                  <p:nvGrpSpPr>
                    <p:cNvPr id="881" name="Group 37"/>
                    <p:cNvGrpSpPr/>
                    <p:nvPr/>
                  </p:nvGrpSpPr>
                  <p:grpSpPr>
                    <a:xfrm>
                      <a:off x="4781550" y="1336675"/>
                      <a:ext cx="1924050" cy="444500"/>
                      <a:chOff x="4781550" y="1336675"/>
                      <a:chExt cx="1924050" cy="444500"/>
                    </a:xfrm>
                  </p:grpSpPr>
                  <p:grpSp>
                    <p:nvGrpSpPr>
                      <p:cNvPr id="900" name="Group 29"/>
                      <p:cNvGrpSpPr/>
                      <p:nvPr/>
                    </p:nvGrpSpPr>
                    <p:grpSpPr>
                      <a:xfrm>
                        <a:off x="4781550" y="1336675"/>
                        <a:ext cx="1009650" cy="444500"/>
                        <a:chOff x="4781550" y="1336675"/>
                        <a:chExt cx="1009650" cy="444500"/>
                      </a:xfrm>
                    </p:grpSpPr>
                    <p:grpSp>
                      <p:nvGrpSpPr>
                        <p:cNvPr id="908" name="Group 19"/>
                        <p:cNvGrpSpPr/>
                        <p:nvPr/>
                      </p:nvGrpSpPr>
                      <p:grpSpPr>
                        <a:xfrm>
                          <a:off x="4781550" y="1336675"/>
                          <a:ext cx="552450" cy="444500"/>
                          <a:chOff x="4781550" y="1336675"/>
                          <a:chExt cx="552450" cy="444500"/>
                        </a:xfrm>
                      </p:grpSpPr>
                      <p:sp>
                        <p:nvSpPr>
                          <p:cNvPr id="912" name="Arc 13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13" name="Arc 13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09" name="Group 20"/>
                        <p:cNvGrpSpPr/>
                        <p:nvPr/>
                      </p:nvGrpSpPr>
                      <p:grpSpPr>
                        <a:xfrm flipV="1">
                          <a:off x="5238750" y="1336675"/>
                          <a:ext cx="552450" cy="444500"/>
                          <a:chOff x="4781550" y="1336675"/>
                          <a:chExt cx="552450" cy="444500"/>
                        </a:xfrm>
                      </p:grpSpPr>
                      <p:sp>
                        <p:nvSpPr>
                          <p:cNvPr id="910"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11"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901" name="Group 30"/>
                      <p:cNvGrpSpPr/>
                      <p:nvPr/>
                    </p:nvGrpSpPr>
                    <p:grpSpPr>
                      <a:xfrm>
                        <a:off x="5695950" y="1336675"/>
                        <a:ext cx="1009650" cy="444500"/>
                        <a:chOff x="4781550" y="1336675"/>
                        <a:chExt cx="1009650" cy="444500"/>
                      </a:xfrm>
                    </p:grpSpPr>
                    <p:grpSp>
                      <p:nvGrpSpPr>
                        <p:cNvPr id="902" name="Group 19"/>
                        <p:cNvGrpSpPr/>
                        <p:nvPr/>
                      </p:nvGrpSpPr>
                      <p:grpSpPr>
                        <a:xfrm>
                          <a:off x="4781550" y="1336675"/>
                          <a:ext cx="552450" cy="444500"/>
                          <a:chOff x="4781550" y="1336675"/>
                          <a:chExt cx="552450" cy="444500"/>
                        </a:xfrm>
                      </p:grpSpPr>
                      <p:sp>
                        <p:nvSpPr>
                          <p:cNvPr id="906" name="Arc 12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07" name="Arc 13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03" name="Group 20"/>
                        <p:cNvGrpSpPr/>
                        <p:nvPr/>
                      </p:nvGrpSpPr>
                      <p:grpSpPr>
                        <a:xfrm flipV="1">
                          <a:off x="5238750" y="1336675"/>
                          <a:ext cx="552450" cy="444500"/>
                          <a:chOff x="4781550" y="1336675"/>
                          <a:chExt cx="552450" cy="444500"/>
                        </a:xfrm>
                      </p:grpSpPr>
                      <p:sp>
                        <p:nvSpPr>
                          <p:cNvPr id="904" name="Arc 90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05" name="Arc 90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882" name="Group 38"/>
                    <p:cNvGrpSpPr/>
                    <p:nvPr/>
                  </p:nvGrpSpPr>
                  <p:grpSpPr>
                    <a:xfrm>
                      <a:off x="2952750" y="1336675"/>
                      <a:ext cx="1924050" cy="444500"/>
                      <a:chOff x="4781550" y="1336675"/>
                      <a:chExt cx="1924050" cy="444500"/>
                    </a:xfrm>
                  </p:grpSpPr>
                  <p:grpSp>
                    <p:nvGrpSpPr>
                      <p:cNvPr id="886" name="Group 29"/>
                      <p:cNvGrpSpPr/>
                      <p:nvPr/>
                    </p:nvGrpSpPr>
                    <p:grpSpPr>
                      <a:xfrm>
                        <a:off x="4781550" y="1336675"/>
                        <a:ext cx="1009650" cy="444500"/>
                        <a:chOff x="4781550" y="1336675"/>
                        <a:chExt cx="1009650" cy="444500"/>
                      </a:xfrm>
                    </p:grpSpPr>
                    <p:grpSp>
                      <p:nvGrpSpPr>
                        <p:cNvPr id="894" name="Group 19"/>
                        <p:cNvGrpSpPr/>
                        <p:nvPr/>
                      </p:nvGrpSpPr>
                      <p:grpSpPr>
                        <a:xfrm>
                          <a:off x="4781550" y="1336675"/>
                          <a:ext cx="552450" cy="444500"/>
                          <a:chOff x="4781550" y="1336675"/>
                          <a:chExt cx="552450" cy="444500"/>
                        </a:xfrm>
                      </p:grpSpPr>
                      <p:sp>
                        <p:nvSpPr>
                          <p:cNvPr id="898" name="Arc 1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99" name="Arc 1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95" name="Group 20"/>
                        <p:cNvGrpSpPr/>
                        <p:nvPr/>
                      </p:nvGrpSpPr>
                      <p:grpSpPr>
                        <a:xfrm flipV="1">
                          <a:off x="5238750" y="1336675"/>
                          <a:ext cx="552450" cy="444500"/>
                          <a:chOff x="4781550" y="1336675"/>
                          <a:chExt cx="552450" cy="444500"/>
                        </a:xfrm>
                      </p:grpSpPr>
                      <p:sp>
                        <p:nvSpPr>
                          <p:cNvPr id="896" name="Arc 89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97" name="Arc 89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887" name="Group 30"/>
                      <p:cNvGrpSpPr/>
                      <p:nvPr/>
                    </p:nvGrpSpPr>
                    <p:grpSpPr>
                      <a:xfrm>
                        <a:off x="5695950" y="1336675"/>
                        <a:ext cx="1009650" cy="444500"/>
                        <a:chOff x="4781550" y="1336675"/>
                        <a:chExt cx="1009650" cy="444500"/>
                      </a:xfrm>
                    </p:grpSpPr>
                    <p:grpSp>
                      <p:nvGrpSpPr>
                        <p:cNvPr id="888" name="Group 19"/>
                        <p:cNvGrpSpPr/>
                        <p:nvPr/>
                      </p:nvGrpSpPr>
                      <p:grpSpPr>
                        <a:xfrm>
                          <a:off x="4781550" y="1336675"/>
                          <a:ext cx="552450" cy="444500"/>
                          <a:chOff x="4781550" y="1336675"/>
                          <a:chExt cx="552450" cy="444500"/>
                        </a:xfrm>
                      </p:grpSpPr>
                      <p:sp>
                        <p:nvSpPr>
                          <p:cNvPr id="892" name="Arc 89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93" name="Arc 11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89" name="Group 20"/>
                        <p:cNvGrpSpPr/>
                        <p:nvPr/>
                      </p:nvGrpSpPr>
                      <p:grpSpPr>
                        <a:xfrm flipV="1">
                          <a:off x="5238750" y="1336675"/>
                          <a:ext cx="552450" cy="444500"/>
                          <a:chOff x="4781550" y="1336675"/>
                          <a:chExt cx="552450" cy="444500"/>
                        </a:xfrm>
                      </p:grpSpPr>
                      <p:sp>
                        <p:nvSpPr>
                          <p:cNvPr id="890" name="Arc 88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91" name="Arc 11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883" name="Group 19"/>
                    <p:cNvGrpSpPr/>
                    <p:nvPr/>
                  </p:nvGrpSpPr>
                  <p:grpSpPr>
                    <a:xfrm>
                      <a:off x="6610350" y="1336675"/>
                      <a:ext cx="552450" cy="444500"/>
                      <a:chOff x="4781550" y="1336675"/>
                      <a:chExt cx="552450" cy="444500"/>
                    </a:xfrm>
                  </p:grpSpPr>
                  <p:sp>
                    <p:nvSpPr>
                      <p:cNvPr id="884" name="Arc 88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85" name="Arc 10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880" name="Straight Connector 879"/>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843" name="Group 290"/>
                <p:cNvGrpSpPr/>
                <p:nvPr/>
              </p:nvGrpSpPr>
              <p:grpSpPr>
                <a:xfrm flipV="1">
                  <a:off x="1071230" y="2550486"/>
                  <a:ext cx="905189" cy="45719"/>
                  <a:chOff x="1071230" y="2155422"/>
                  <a:chExt cx="905189" cy="45719"/>
                </a:xfrm>
              </p:grpSpPr>
              <p:grpSp>
                <p:nvGrpSpPr>
                  <p:cNvPr id="844" name="Group 103"/>
                  <p:cNvGrpSpPr/>
                  <p:nvPr/>
                </p:nvGrpSpPr>
                <p:grpSpPr>
                  <a:xfrm>
                    <a:off x="1576370" y="2155422"/>
                    <a:ext cx="400049" cy="45719"/>
                    <a:chOff x="2952750" y="1336675"/>
                    <a:chExt cx="4210050" cy="444500"/>
                  </a:xfrm>
                </p:grpSpPr>
                <p:grpSp>
                  <p:nvGrpSpPr>
                    <p:cNvPr id="846" name="Group 37"/>
                    <p:cNvGrpSpPr/>
                    <p:nvPr/>
                  </p:nvGrpSpPr>
                  <p:grpSpPr>
                    <a:xfrm>
                      <a:off x="4781550" y="1336675"/>
                      <a:ext cx="1924050" cy="444500"/>
                      <a:chOff x="4781550" y="1336675"/>
                      <a:chExt cx="1924050" cy="444500"/>
                    </a:xfrm>
                  </p:grpSpPr>
                  <p:grpSp>
                    <p:nvGrpSpPr>
                      <p:cNvPr id="865" name="Group 29"/>
                      <p:cNvGrpSpPr/>
                      <p:nvPr/>
                    </p:nvGrpSpPr>
                    <p:grpSpPr>
                      <a:xfrm>
                        <a:off x="4781550" y="1336675"/>
                        <a:ext cx="1009650" cy="444500"/>
                        <a:chOff x="4781550" y="1336675"/>
                        <a:chExt cx="1009650" cy="444500"/>
                      </a:xfrm>
                    </p:grpSpPr>
                    <p:grpSp>
                      <p:nvGrpSpPr>
                        <p:cNvPr id="873" name="Group 19"/>
                        <p:cNvGrpSpPr/>
                        <p:nvPr/>
                      </p:nvGrpSpPr>
                      <p:grpSpPr>
                        <a:xfrm>
                          <a:off x="4781550" y="1336675"/>
                          <a:ext cx="552450" cy="444500"/>
                          <a:chOff x="4781550" y="1336675"/>
                          <a:chExt cx="552450" cy="444500"/>
                        </a:xfrm>
                      </p:grpSpPr>
                      <p:sp>
                        <p:nvSpPr>
                          <p:cNvPr id="877" name="Arc 87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78" name="Arc 87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74" name="Group 20"/>
                        <p:cNvGrpSpPr/>
                        <p:nvPr/>
                      </p:nvGrpSpPr>
                      <p:grpSpPr>
                        <a:xfrm flipV="1">
                          <a:off x="5238750" y="1336675"/>
                          <a:ext cx="552450" cy="444500"/>
                          <a:chOff x="4781550" y="1336675"/>
                          <a:chExt cx="552450" cy="444500"/>
                        </a:xfrm>
                      </p:grpSpPr>
                      <p:sp>
                        <p:nvSpPr>
                          <p:cNvPr id="875"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76"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866" name="Group 30"/>
                      <p:cNvGrpSpPr/>
                      <p:nvPr/>
                    </p:nvGrpSpPr>
                    <p:grpSpPr>
                      <a:xfrm>
                        <a:off x="5695950" y="1336675"/>
                        <a:ext cx="1009650" cy="444500"/>
                        <a:chOff x="4781550" y="1336675"/>
                        <a:chExt cx="1009650" cy="444500"/>
                      </a:xfrm>
                    </p:grpSpPr>
                    <p:grpSp>
                      <p:nvGrpSpPr>
                        <p:cNvPr id="867" name="Group 19"/>
                        <p:cNvGrpSpPr/>
                        <p:nvPr/>
                      </p:nvGrpSpPr>
                      <p:grpSpPr>
                        <a:xfrm>
                          <a:off x="4781550" y="1336675"/>
                          <a:ext cx="552450" cy="444500"/>
                          <a:chOff x="4781550" y="1336675"/>
                          <a:chExt cx="552450" cy="444500"/>
                        </a:xfrm>
                      </p:grpSpPr>
                      <p:sp>
                        <p:nvSpPr>
                          <p:cNvPr id="871" name="Arc 87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72" name="Arc 87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68" name="Group 20"/>
                        <p:cNvGrpSpPr/>
                        <p:nvPr/>
                      </p:nvGrpSpPr>
                      <p:grpSpPr>
                        <a:xfrm flipV="1">
                          <a:off x="5238750" y="1336675"/>
                          <a:ext cx="552450" cy="444500"/>
                          <a:chOff x="4781550" y="1336675"/>
                          <a:chExt cx="552450" cy="444500"/>
                        </a:xfrm>
                      </p:grpSpPr>
                      <p:sp>
                        <p:nvSpPr>
                          <p:cNvPr id="869" name="Arc 86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70" name="Arc 86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847" name="Group 38"/>
                    <p:cNvGrpSpPr/>
                    <p:nvPr/>
                  </p:nvGrpSpPr>
                  <p:grpSpPr>
                    <a:xfrm>
                      <a:off x="2952750" y="1336675"/>
                      <a:ext cx="1924050" cy="444500"/>
                      <a:chOff x="4781550" y="1336675"/>
                      <a:chExt cx="1924050" cy="444500"/>
                    </a:xfrm>
                  </p:grpSpPr>
                  <p:grpSp>
                    <p:nvGrpSpPr>
                      <p:cNvPr id="851" name="Group 29"/>
                      <p:cNvGrpSpPr/>
                      <p:nvPr/>
                    </p:nvGrpSpPr>
                    <p:grpSpPr>
                      <a:xfrm>
                        <a:off x="4781550" y="1336675"/>
                        <a:ext cx="1009650" cy="444500"/>
                        <a:chOff x="4781550" y="1336675"/>
                        <a:chExt cx="1009650" cy="444500"/>
                      </a:xfrm>
                    </p:grpSpPr>
                    <p:grpSp>
                      <p:nvGrpSpPr>
                        <p:cNvPr id="859" name="Group 19"/>
                        <p:cNvGrpSpPr/>
                        <p:nvPr/>
                      </p:nvGrpSpPr>
                      <p:grpSpPr>
                        <a:xfrm>
                          <a:off x="4781550" y="1336675"/>
                          <a:ext cx="552450" cy="444500"/>
                          <a:chOff x="4781550" y="1336675"/>
                          <a:chExt cx="552450" cy="444500"/>
                        </a:xfrm>
                      </p:grpSpPr>
                      <p:sp>
                        <p:nvSpPr>
                          <p:cNvPr id="863" name="Arc 86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64" name="Arc 86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60" name="Group 20"/>
                        <p:cNvGrpSpPr/>
                        <p:nvPr/>
                      </p:nvGrpSpPr>
                      <p:grpSpPr>
                        <a:xfrm flipV="1">
                          <a:off x="5238750" y="1336675"/>
                          <a:ext cx="552450" cy="444500"/>
                          <a:chOff x="4781550" y="1336675"/>
                          <a:chExt cx="552450" cy="444500"/>
                        </a:xfrm>
                      </p:grpSpPr>
                      <p:sp>
                        <p:nvSpPr>
                          <p:cNvPr id="861" name="Arc 86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62" name="Arc 86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852" name="Group 30"/>
                      <p:cNvGrpSpPr/>
                      <p:nvPr/>
                    </p:nvGrpSpPr>
                    <p:grpSpPr>
                      <a:xfrm>
                        <a:off x="5695950" y="1336675"/>
                        <a:ext cx="1009650" cy="444500"/>
                        <a:chOff x="4781550" y="1336675"/>
                        <a:chExt cx="1009650" cy="444500"/>
                      </a:xfrm>
                    </p:grpSpPr>
                    <p:grpSp>
                      <p:nvGrpSpPr>
                        <p:cNvPr id="853" name="Group 19"/>
                        <p:cNvGrpSpPr/>
                        <p:nvPr/>
                      </p:nvGrpSpPr>
                      <p:grpSpPr>
                        <a:xfrm>
                          <a:off x="4781550" y="1336675"/>
                          <a:ext cx="552450" cy="444500"/>
                          <a:chOff x="4781550" y="1336675"/>
                          <a:chExt cx="552450" cy="444500"/>
                        </a:xfrm>
                      </p:grpSpPr>
                      <p:sp>
                        <p:nvSpPr>
                          <p:cNvPr id="857" name="Arc 85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58" name="Arc 85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54" name="Group 20"/>
                        <p:cNvGrpSpPr/>
                        <p:nvPr/>
                      </p:nvGrpSpPr>
                      <p:grpSpPr>
                        <a:xfrm flipV="1">
                          <a:off x="5238750" y="1336675"/>
                          <a:ext cx="552450" cy="444500"/>
                          <a:chOff x="4781550" y="1336675"/>
                          <a:chExt cx="552450" cy="444500"/>
                        </a:xfrm>
                      </p:grpSpPr>
                      <p:sp>
                        <p:nvSpPr>
                          <p:cNvPr id="855" name="Arc 85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56" name="Arc 85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848" name="Group 19"/>
                    <p:cNvGrpSpPr/>
                    <p:nvPr/>
                  </p:nvGrpSpPr>
                  <p:grpSpPr>
                    <a:xfrm>
                      <a:off x="6610350" y="1336675"/>
                      <a:ext cx="552450" cy="444500"/>
                      <a:chOff x="4781550" y="1336675"/>
                      <a:chExt cx="552450" cy="444500"/>
                    </a:xfrm>
                  </p:grpSpPr>
                  <p:sp>
                    <p:nvSpPr>
                      <p:cNvPr id="849" name="Arc 84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50" name="Arc 84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845" name="Straight Connector 844"/>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25" name="Group 929"/>
              <p:cNvGrpSpPr/>
              <p:nvPr/>
            </p:nvGrpSpPr>
            <p:grpSpPr>
              <a:xfrm>
                <a:off x="4743407" y="4305421"/>
                <a:ext cx="458051" cy="158021"/>
                <a:chOff x="2524743" y="2152206"/>
                <a:chExt cx="2130556" cy="442869"/>
              </a:xfrm>
            </p:grpSpPr>
            <p:sp>
              <p:nvSpPr>
                <p:cNvPr id="768" name="Rounded Rectangle 767"/>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69" name="Group 406"/>
                <p:cNvGrpSpPr/>
                <p:nvPr/>
              </p:nvGrpSpPr>
              <p:grpSpPr>
                <a:xfrm>
                  <a:off x="2606748" y="2152206"/>
                  <a:ext cx="2045893" cy="45719"/>
                  <a:chOff x="2637115" y="1836103"/>
                  <a:chExt cx="2045893" cy="45719"/>
                </a:xfrm>
              </p:grpSpPr>
              <p:grpSp>
                <p:nvGrpSpPr>
                  <p:cNvPr id="806" name="Group 443"/>
                  <p:cNvGrpSpPr/>
                  <p:nvPr/>
                </p:nvGrpSpPr>
                <p:grpSpPr>
                  <a:xfrm>
                    <a:off x="4282959" y="1836103"/>
                    <a:ext cx="400049" cy="45719"/>
                    <a:chOff x="2952750" y="1336675"/>
                    <a:chExt cx="4210050" cy="444500"/>
                  </a:xfrm>
                </p:grpSpPr>
                <p:grpSp>
                  <p:nvGrpSpPr>
                    <p:cNvPr id="808" name="Group 37"/>
                    <p:cNvGrpSpPr/>
                    <p:nvPr/>
                  </p:nvGrpSpPr>
                  <p:grpSpPr>
                    <a:xfrm>
                      <a:off x="4781550" y="1336675"/>
                      <a:ext cx="1924050" cy="444500"/>
                      <a:chOff x="4781550" y="1336675"/>
                      <a:chExt cx="1924050" cy="444500"/>
                    </a:xfrm>
                  </p:grpSpPr>
                  <p:grpSp>
                    <p:nvGrpSpPr>
                      <p:cNvPr id="827" name="Group 29"/>
                      <p:cNvGrpSpPr/>
                      <p:nvPr/>
                    </p:nvGrpSpPr>
                    <p:grpSpPr>
                      <a:xfrm>
                        <a:off x="4781550" y="1336675"/>
                        <a:ext cx="1009650" cy="444500"/>
                        <a:chOff x="4781550" y="1336675"/>
                        <a:chExt cx="1009650" cy="444500"/>
                      </a:xfrm>
                    </p:grpSpPr>
                    <p:grpSp>
                      <p:nvGrpSpPr>
                        <p:cNvPr id="835" name="Group 19"/>
                        <p:cNvGrpSpPr/>
                        <p:nvPr/>
                      </p:nvGrpSpPr>
                      <p:grpSpPr>
                        <a:xfrm>
                          <a:off x="4781550" y="1336675"/>
                          <a:ext cx="552450" cy="444500"/>
                          <a:chOff x="4781550" y="1336675"/>
                          <a:chExt cx="552450" cy="444500"/>
                        </a:xfrm>
                      </p:grpSpPr>
                      <p:sp>
                        <p:nvSpPr>
                          <p:cNvPr id="839" name="Arc 83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40" name="Arc 83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36" name="Group 20"/>
                        <p:cNvGrpSpPr/>
                        <p:nvPr/>
                      </p:nvGrpSpPr>
                      <p:grpSpPr>
                        <a:xfrm flipV="1">
                          <a:off x="5238750" y="1336675"/>
                          <a:ext cx="552450" cy="444500"/>
                          <a:chOff x="4781550" y="1336675"/>
                          <a:chExt cx="552450" cy="444500"/>
                        </a:xfrm>
                      </p:grpSpPr>
                      <p:sp>
                        <p:nvSpPr>
                          <p:cNvPr id="837"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38"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828" name="Group 30"/>
                      <p:cNvGrpSpPr/>
                      <p:nvPr/>
                    </p:nvGrpSpPr>
                    <p:grpSpPr>
                      <a:xfrm>
                        <a:off x="5695950" y="1336675"/>
                        <a:ext cx="1009650" cy="444500"/>
                        <a:chOff x="4781550" y="1336675"/>
                        <a:chExt cx="1009650" cy="444500"/>
                      </a:xfrm>
                    </p:grpSpPr>
                    <p:grpSp>
                      <p:nvGrpSpPr>
                        <p:cNvPr id="829" name="Group 19"/>
                        <p:cNvGrpSpPr/>
                        <p:nvPr/>
                      </p:nvGrpSpPr>
                      <p:grpSpPr>
                        <a:xfrm>
                          <a:off x="4781550" y="1336675"/>
                          <a:ext cx="552450" cy="444500"/>
                          <a:chOff x="4781550" y="1336675"/>
                          <a:chExt cx="552450" cy="444500"/>
                        </a:xfrm>
                      </p:grpSpPr>
                      <p:sp>
                        <p:nvSpPr>
                          <p:cNvPr id="833" name="Arc 83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34" name="Arc 83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30" name="Group 20"/>
                        <p:cNvGrpSpPr/>
                        <p:nvPr/>
                      </p:nvGrpSpPr>
                      <p:grpSpPr>
                        <a:xfrm flipV="1">
                          <a:off x="5238750" y="1336675"/>
                          <a:ext cx="552450" cy="444500"/>
                          <a:chOff x="4781550" y="1336675"/>
                          <a:chExt cx="552450" cy="444500"/>
                        </a:xfrm>
                      </p:grpSpPr>
                      <p:sp>
                        <p:nvSpPr>
                          <p:cNvPr id="831" name="Arc 83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32" name="Arc 83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809" name="Group 38"/>
                    <p:cNvGrpSpPr/>
                    <p:nvPr/>
                  </p:nvGrpSpPr>
                  <p:grpSpPr>
                    <a:xfrm>
                      <a:off x="2952750" y="1336675"/>
                      <a:ext cx="1924050" cy="444500"/>
                      <a:chOff x="4781550" y="1336675"/>
                      <a:chExt cx="1924050" cy="444500"/>
                    </a:xfrm>
                  </p:grpSpPr>
                  <p:grpSp>
                    <p:nvGrpSpPr>
                      <p:cNvPr id="813" name="Group 29"/>
                      <p:cNvGrpSpPr/>
                      <p:nvPr/>
                    </p:nvGrpSpPr>
                    <p:grpSpPr>
                      <a:xfrm>
                        <a:off x="4781550" y="1336675"/>
                        <a:ext cx="1009650" cy="444500"/>
                        <a:chOff x="4781550" y="1336675"/>
                        <a:chExt cx="1009650" cy="444500"/>
                      </a:xfrm>
                    </p:grpSpPr>
                    <p:grpSp>
                      <p:nvGrpSpPr>
                        <p:cNvPr id="821" name="Group 19"/>
                        <p:cNvGrpSpPr/>
                        <p:nvPr/>
                      </p:nvGrpSpPr>
                      <p:grpSpPr>
                        <a:xfrm>
                          <a:off x="4781550" y="1336675"/>
                          <a:ext cx="552450" cy="444500"/>
                          <a:chOff x="4781550" y="1336675"/>
                          <a:chExt cx="552450" cy="444500"/>
                        </a:xfrm>
                      </p:grpSpPr>
                      <p:sp>
                        <p:nvSpPr>
                          <p:cNvPr id="825" name="Arc 82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26" name="Arc 82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22" name="Group 20"/>
                        <p:cNvGrpSpPr/>
                        <p:nvPr/>
                      </p:nvGrpSpPr>
                      <p:grpSpPr>
                        <a:xfrm flipV="1">
                          <a:off x="5238750" y="1336675"/>
                          <a:ext cx="552450" cy="444500"/>
                          <a:chOff x="4781550" y="1336675"/>
                          <a:chExt cx="552450" cy="444500"/>
                        </a:xfrm>
                      </p:grpSpPr>
                      <p:sp>
                        <p:nvSpPr>
                          <p:cNvPr id="823" name="Arc 82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24" name="Arc 82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814" name="Group 30"/>
                      <p:cNvGrpSpPr/>
                      <p:nvPr/>
                    </p:nvGrpSpPr>
                    <p:grpSpPr>
                      <a:xfrm>
                        <a:off x="5695950" y="1336675"/>
                        <a:ext cx="1009650" cy="444500"/>
                        <a:chOff x="4781550" y="1336675"/>
                        <a:chExt cx="1009650" cy="444500"/>
                      </a:xfrm>
                    </p:grpSpPr>
                    <p:grpSp>
                      <p:nvGrpSpPr>
                        <p:cNvPr id="815" name="Group 19"/>
                        <p:cNvGrpSpPr/>
                        <p:nvPr/>
                      </p:nvGrpSpPr>
                      <p:grpSpPr>
                        <a:xfrm>
                          <a:off x="4781550" y="1336675"/>
                          <a:ext cx="552450" cy="444500"/>
                          <a:chOff x="4781550" y="1336675"/>
                          <a:chExt cx="552450" cy="444500"/>
                        </a:xfrm>
                      </p:grpSpPr>
                      <p:sp>
                        <p:nvSpPr>
                          <p:cNvPr id="819" name="Arc 81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20" name="Arc 81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16" name="Group 20"/>
                        <p:cNvGrpSpPr/>
                        <p:nvPr/>
                      </p:nvGrpSpPr>
                      <p:grpSpPr>
                        <a:xfrm flipV="1">
                          <a:off x="5238750" y="1336675"/>
                          <a:ext cx="552450" cy="444500"/>
                          <a:chOff x="4781550" y="1336675"/>
                          <a:chExt cx="552450" cy="444500"/>
                        </a:xfrm>
                      </p:grpSpPr>
                      <p:sp>
                        <p:nvSpPr>
                          <p:cNvPr id="817" name="Arc 81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18" name="Arc 81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810" name="Group 19"/>
                    <p:cNvGrpSpPr/>
                    <p:nvPr/>
                  </p:nvGrpSpPr>
                  <p:grpSpPr>
                    <a:xfrm>
                      <a:off x="6610350" y="1336675"/>
                      <a:ext cx="552450" cy="444500"/>
                      <a:chOff x="4781550" y="1336675"/>
                      <a:chExt cx="552450" cy="444500"/>
                    </a:xfrm>
                  </p:grpSpPr>
                  <p:sp>
                    <p:nvSpPr>
                      <p:cNvPr id="811" name="Arc 81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12" name="Arc 81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807" name="Straight Connector 806"/>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770" name="Group 407"/>
                <p:cNvGrpSpPr/>
                <p:nvPr/>
              </p:nvGrpSpPr>
              <p:grpSpPr>
                <a:xfrm flipV="1">
                  <a:off x="2606748" y="2549356"/>
                  <a:ext cx="2048551" cy="45719"/>
                  <a:chOff x="2634457" y="1836103"/>
                  <a:chExt cx="2048551" cy="45719"/>
                </a:xfrm>
              </p:grpSpPr>
              <p:grpSp>
                <p:nvGrpSpPr>
                  <p:cNvPr id="771" name="Group 176"/>
                  <p:cNvGrpSpPr/>
                  <p:nvPr/>
                </p:nvGrpSpPr>
                <p:grpSpPr>
                  <a:xfrm>
                    <a:off x="4282959" y="1836103"/>
                    <a:ext cx="400049" cy="45719"/>
                    <a:chOff x="2952750" y="1336675"/>
                    <a:chExt cx="4210050" cy="444500"/>
                  </a:xfrm>
                </p:grpSpPr>
                <p:grpSp>
                  <p:nvGrpSpPr>
                    <p:cNvPr id="773" name="Group 37"/>
                    <p:cNvGrpSpPr/>
                    <p:nvPr/>
                  </p:nvGrpSpPr>
                  <p:grpSpPr>
                    <a:xfrm>
                      <a:off x="4781550" y="1336675"/>
                      <a:ext cx="1924050" cy="444500"/>
                      <a:chOff x="4781550" y="1336675"/>
                      <a:chExt cx="1924050" cy="444500"/>
                    </a:xfrm>
                  </p:grpSpPr>
                  <p:grpSp>
                    <p:nvGrpSpPr>
                      <p:cNvPr id="792" name="Group 29"/>
                      <p:cNvGrpSpPr/>
                      <p:nvPr/>
                    </p:nvGrpSpPr>
                    <p:grpSpPr>
                      <a:xfrm>
                        <a:off x="4781550" y="1336675"/>
                        <a:ext cx="1009650" cy="444500"/>
                        <a:chOff x="4781550" y="1336675"/>
                        <a:chExt cx="1009650" cy="444500"/>
                      </a:xfrm>
                    </p:grpSpPr>
                    <p:grpSp>
                      <p:nvGrpSpPr>
                        <p:cNvPr id="800" name="Group 19"/>
                        <p:cNvGrpSpPr/>
                        <p:nvPr/>
                      </p:nvGrpSpPr>
                      <p:grpSpPr>
                        <a:xfrm>
                          <a:off x="4781550" y="1336675"/>
                          <a:ext cx="552450" cy="444500"/>
                          <a:chOff x="4781550" y="1336675"/>
                          <a:chExt cx="552450" cy="444500"/>
                        </a:xfrm>
                      </p:grpSpPr>
                      <p:sp>
                        <p:nvSpPr>
                          <p:cNvPr id="804" name="Arc 80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05" name="Arc 80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01" name="Group 20"/>
                        <p:cNvGrpSpPr/>
                        <p:nvPr/>
                      </p:nvGrpSpPr>
                      <p:grpSpPr>
                        <a:xfrm flipV="1">
                          <a:off x="5238750" y="1336675"/>
                          <a:ext cx="552450" cy="444500"/>
                          <a:chOff x="4781550" y="1336675"/>
                          <a:chExt cx="552450" cy="444500"/>
                        </a:xfrm>
                      </p:grpSpPr>
                      <p:sp>
                        <p:nvSpPr>
                          <p:cNvPr id="802"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03"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793" name="Group 30"/>
                      <p:cNvGrpSpPr/>
                      <p:nvPr/>
                    </p:nvGrpSpPr>
                    <p:grpSpPr>
                      <a:xfrm>
                        <a:off x="5695950" y="1336675"/>
                        <a:ext cx="1009650" cy="444500"/>
                        <a:chOff x="4781550" y="1336675"/>
                        <a:chExt cx="1009650" cy="444500"/>
                      </a:xfrm>
                    </p:grpSpPr>
                    <p:grpSp>
                      <p:nvGrpSpPr>
                        <p:cNvPr id="794" name="Group 19"/>
                        <p:cNvGrpSpPr/>
                        <p:nvPr/>
                      </p:nvGrpSpPr>
                      <p:grpSpPr>
                        <a:xfrm>
                          <a:off x="4781550" y="1336675"/>
                          <a:ext cx="552450" cy="444500"/>
                          <a:chOff x="4781550" y="1336675"/>
                          <a:chExt cx="552450" cy="444500"/>
                        </a:xfrm>
                      </p:grpSpPr>
                      <p:sp>
                        <p:nvSpPr>
                          <p:cNvPr id="798" name="Arc 79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99" name="Arc 79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95" name="Group 20"/>
                        <p:cNvGrpSpPr/>
                        <p:nvPr/>
                      </p:nvGrpSpPr>
                      <p:grpSpPr>
                        <a:xfrm flipV="1">
                          <a:off x="5238750" y="1336675"/>
                          <a:ext cx="552450" cy="444500"/>
                          <a:chOff x="4781550" y="1336675"/>
                          <a:chExt cx="552450" cy="444500"/>
                        </a:xfrm>
                      </p:grpSpPr>
                      <p:sp>
                        <p:nvSpPr>
                          <p:cNvPr id="796" name="Arc 79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97" name="Arc 79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774" name="Group 38"/>
                    <p:cNvGrpSpPr/>
                    <p:nvPr/>
                  </p:nvGrpSpPr>
                  <p:grpSpPr>
                    <a:xfrm>
                      <a:off x="2952750" y="1336675"/>
                      <a:ext cx="1924050" cy="444500"/>
                      <a:chOff x="4781550" y="1336675"/>
                      <a:chExt cx="1924050" cy="444500"/>
                    </a:xfrm>
                  </p:grpSpPr>
                  <p:grpSp>
                    <p:nvGrpSpPr>
                      <p:cNvPr id="778" name="Group 29"/>
                      <p:cNvGrpSpPr/>
                      <p:nvPr/>
                    </p:nvGrpSpPr>
                    <p:grpSpPr>
                      <a:xfrm>
                        <a:off x="4781550" y="1336675"/>
                        <a:ext cx="1009650" cy="444500"/>
                        <a:chOff x="4781550" y="1336675"/>
                        <a:chExt cx="1009650" cy="444500"/>
                      </a:xfrm>
                    </p:grpSpPr>
                    <p:grpSp>
                      <p:nvGrpSpPr>
                        <p:cNvPr id="786" name="Group 19"/>
                        <p:cNvGrpSpPr/>
                        <p:nvPr/>
                      </p:nvGrpSpPr>
                      <p:grpSpPr>
                        <a:xfrm>
                          <a:off x="4781550" y="1336675"/>
                          <a:ext cx="552450" cy="444500"/>
                          <a:chOff x="4781550" y="1336675"/>
                          <a:chExt cx="552450" cy="444500"/>
                        </a:xfrm>
                      </p:grpSpPr>
                      <p:sp>
                        <p:nvSpPr>
                          <p:cNvPr id="790" name="Arc 78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91" name="Arc 79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87" name="Group 20"/>
                        <p:cNvGrpSpPr/>
                        <p:nvPr/>
                      </p:nvGrpSpPr>
                      <p:grpSpPr>
                        <a:xfrm flipV="1">
                          <a:off x="5238750" y="1336675"/>
                          <a:ext cx="552450" cy="444500"/>
                          <a:chOff x="4781550" y="1336675"/>
                          <a:chExt cx="552450" cy="444500"/>
                        </a:xfrm>
                      </p:grpSpPr>
                      <p:sp>
                        <p:nvSpPr>
                          <p:cNvPr id="788" name="Arc 78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89" name="Arc 78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779" name="Group 30"/>
                      <p:cNvGrpSpPr/>
                      <p:nvPr/>
                    </p:nvGrpSpPr>
                    <p:grpSpPr>
                      <a:xfrm>
                        <a:off x="5695950" y="1336675"/>
                        <a:ext cx="1009650" cy="444500"/>
                        <a:chOff x="4781550" y="1336675"/>
                        <a:chExt cx="1009650" cy="444500"/>
                      </a:xfrm>
                    </p:grpSpPr>
                    <p:grpSp>
                      <p:nvGrpSpPr>
                        <p:cNvPr id="780" name="Group 19"/>
                        <p:cNvGrpSpPr/>
                        <p:nvPr/>
                      </p:nvGrpSpPr>
                      <p:grpSpPr>
                        <a:xfrm>
                          <a:off x="4781550" y="1336675"/>
                          <a:ext cx="552450" cy="444500"/>
                          <a:chOff x="4781550" y="1336675"/>
                          <a:chExt cx="552450" cy="444500"/>
                        </a:xfrm>
                      </p:grpSpPr>
                      <p:sp>
                        <p:nvSpPr>
                          <p:cNvPr id="784" name="Arc 78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85" name="Arc 78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81" name="Group 20"/>
                        <p:cNvGrpSpPr/>
                        <p:nvPr/>
                      </p:nvGrpSpPr>
                      <p:grpSpPr>
                        <a:xfrm flipV="1">
                          <a:off x="5238750" y="1336675"/>
                          <a:ext cx="552450" cy="444500"/>
                          <a:chOff x="4781550" y="1336675"/>
                          <a:chExt cx="552450" cy="444500"/>
                        </a:xfrm>
                      </p:grpSpPr>
                      <p:sp>
                        <p:nvSpPr>
                          <p:cNvPr id="782" name="Arc 78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83" name="Arc 78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775" name="Group 19"/>
                    <p:cNvGrpSpPr/>
                    <p:nvPr/>
                  </p:nvGrpSpPr>
                  <p:grpSpPr>
                    <a:xfrm>
                      <a:off x="6610350" y="1336675"/>
                      <a:ext cx="552450" cy="444500"/>
                      <a:chOff x="4781550" y="1336675"/>
                      <a:chExt cx="552450" cy="444500"/>
                    </a:xfrm>
                  </p:grpSpPr>
                  <p:sp>
                    <p:nvSpPr>
                      <p:cNvPr id="776" name="Arc 77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77" name="Arc 77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772" name="Straight Connector 771"/>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6" name="Group 1003"/>
              <p:cNvGrpSpPr/>
              <p:nvPr/>
            </p:nvGrpSpPr>
            <p:grpSpPr>
              <a:xfrm>
                <a:off x="5187036" y="4305421"/>
                <a:ext cx="458051" cy="158021"/>
                <a:chOff x="2524743" y="2152206"/>
                <a:chExt cx="2130556" cy="442869"/>
              </a:xfrm>
            </p:grpSpPr>
            <p:sp>
              <p:nvSpPr>
                <p:cNvPr id="695" name="Rounded Rectangle 694"/>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96" name="Group 480"/>
                <p:cNvGrpSpPr/>
                <p:nvPr/>
              </p:nvGrpSpPr>
              <p:grpSpPr>
                <a:xfrm>
                  <a:off x="2606748" y="2152206"/>
                  <a:ext cx="2045893" cy="45719"/>
                  <a:chOff x="2637115" y="1836103"/>
                  <a:chExt cx="2045893" cy="45719"/>
                </a:xfrm>
              </p:grpSpPr>
              <p:grpSp>
                <p:nvGrpSpPr>
                  <p:cNvPr id="733" name="Group 517"/>
                  <p:cNvGrpSpPr/>
                  <p:nvPr/>
                </p:nvGrpSpPr>
                <p:grpSpPr>
                  <a:xfrm>
                    <a:off x="4282959" y="1836103"/>
                    <a:ext cx="400049" cy="45719"/>
                    <a:chOff x="2952750" y="1336675"/>
                    <a:chExt cx="4210050" cy="444500"/>
                  </a:xfrm>
                </p:grpSpPr>
                <p:grpSp>
                  <p:nvGrpSpPr>
                    <p:cNvPr id="735" name="Group 37"/>
                    <p:cNvGrpSpPr/>
                    <p:nvPr/>
                  </p:nvGrpSpPr>
                  <p:grpSpPr>
                    <a:xfrm>
                      <a:off x="4781550" y="1336675"/>
                      <a:ext cx="1924050" cy="444500"/>
                      <a:chOff x="4781550" y="1336675"/>
                      <a:chExt cx="1924050" cy="444500"/>
                    </a:xfrm>
                  </p:grpSpPr>
                  <p:grpSp>
                    <p:nvGrpSpPr>
                      <p:cNvPr id="754" name="Group 29"/>
                      <p:cNvGrpSpPr/>
                      <p:nvPr/>
                    </p:nvGrpSpPr>
                    <p:grpSpPr>
                      <a:xfrm>
                        <a:off x="4781550" y="1336675"/>
                        <a:ext cx="1009650" cy="444500"/>
                        <a:chOff x="4781550" y="1336675"/>
                        <a:chExt cx="1009650" cy="444500"/>
                      </a:xfrm>
                    </p:grpSpPr>
                    <p:grpSp>
                      <p:nvGrpSpPr>
                        <p:cNvPr id="762" name="Group 19"/>
                        <p:cNvGrpSpPr/>
                        <p:nvPr/>
                      </p:nvGrpSpPr>
                      <p:grpSpPr>
                        <a:xfrm>
                          <a:off x="4781550" y="1336675"/>
                          <a:ext cx="552450" cy="444500"/>
                          <a:chOff x="4781550" y="1336675"/>
                          <a:chExt cx="552450" cy="444500"/>
                        </a:xfrm>
                      </p:grpSpPr>
                      <p:sp>
                        <p:nvSpPr>
                          <p:cNvPr id="766" name="Arc 76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67" name="Arc 76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63" name="Group 20"/>
                        <p:cNvGrpSpPr/>
                        <p:nvPr/>
                      </p:nvGrpSpPr>
                      <p:grpSpPr>
                        <a:xfrm flipV="1">
                          <a:off x="5238750" y="1336675"/>
                          <a:ext cx="552450" cy="444500"/>
                          <a:chOff x="4781550" y="1336675"/>
                          <a:chExt cx="552450" cy="444500"/>
                        </a:xfrm>
                      </p:grpSpPr>
                      <p:sp>
                        <p:nvSpPr>
                          <p:cNvPr id="764"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65"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755" name="Group 30"/>
                      <p:cNvGrpSpPr/>
                      <p:nvPr/>
                    </p:nvGrpSpPr>
                    <p:grpSpPr>
                      <a:xfrm>
                        <a:off x="5695950" y="1336675"/>
                        <a:ext cx="1009650" cy="444500"/>
                        <a:chOff x="4781550" y="1336675"/>
                        <a:chExt cx="1009650" cy="444500"/>
                      </a:xfrm>
                    </p:grpSpPr>
                    <p:grpSp>
                      <p:nvGrpSpPr>
                        <p:cNvPr id="756" name="Group 19"/>
                        <p:cNvGrpSpPr/>
                        <p:nvPr/>
                      </p:nvGrpSpPr>
                      <p:grpSpPr>
                        <a:xfrm>
                          <a:off x="4781550" y="1336675"/>
                          <a:ext cx="552450" cy="444500"/>
                          <a:chOff x="4781550" y="1336675"/>
                          <a:chExt cx="552450" cy="444500"/>
                        </a:xfrm>
                      </p:grpSpPr>
                      <p:sp>
                        <p:nvSpPr>
                          <p:cNvPr id="760" name="Arc 75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61" name="Arc 76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57" name="Group 20"/>
                        <p:cNvGrpSpPr/>
                        <p:nvPr/>
                      </p:nvGrpSpPr>
                      <p:grpSpPr>
                        <a:xfrm flipV="1">
                          <a:off x="5238750" y="1336675"/>
                          <a:ext cx="552450" cy="444500"/>
                          <a:chOff x="4781550" y="1336675"/>
                          <a:chExt cx="552450" cy="444500"/>
                        </a:xfrm>
                      </p:grpSpPr>
                      <p:sp>
                        <p:nvSpPr>
                          <p:cNvPr id="758" name="Arc 75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59" name="Arc 75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736" name="Group 38"/>
                    <p:cNvGrpSpPr/>
                    <p:nvPr/>
                  </p:nvGrpSpPr>
                  <p:grpSpPr>
                    <a:xfrm>
                      <a:off x="2952750" y="1336675"/>
                      <a:ext cx="1924050" cy="444500"/>
                      <a:chOff x="4781550" y="1336675"/>
                      <a:chExt cx="1924050" cy="444500"/>
                    </a:xfrm>
                  </p:grpSpPr>
                  <p:grpSp>
                    <p:nvGrpSpPr>
                      <p:cNvPr id="740" name="Group 29"/>
                      <p:cNvGrpSpPr/>
                      <p:nvPr/>
                    </p:nvGrpSpPr>
                    <p:grpSpPr>
                      <a:xfrm>
                        <a:off x="4781550" y="1336675"/>
                        <a:ext cx="1009650" cy="444500"/>
                        <a:chOff x="4781550" y="1336675"/>
                        <a:chExt cx="1009650" cy="444500"/>
                      </a:xfrm>
                    </p:grpSpPr>
                    <p:grpSp>
                      <p:nvGrpSpPr>
                        <p:cNvPr id="748" name="Group 19"/>
                        <p:cNvGrpSpPr/>
                        <p:nvPr/>
                      </p:nvGrpSpPr>
                      <p:grpSpPr>
                        <a:xfrm>
                          <a:off x="4781550" y="1336675"/>
                          <a:ext cx="552450" cy="444500"/>
                          <a:chOff x="4781550" y="1336675"/>
                          <a:chExt cx="552450" cy="444500"/>
                        </a:xfrm>
                      </p:grpSpPr>
                      <p:sp>
                        <p:nvSpPr>
                          <p:cNvPr id="752" name="Arc 75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53" name="Arc 75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49" name="Group 20"/>
                        <p:cNvGrpSpPr/>
                        <p:nvPr/>
                      </p:nvGrpSpPr>
                      <p:grpSpPr>
                        <a:xfrm flipV="1">
                          <a:off x="5238750" y="1336675"/>
                          <a:ext cx="552450" cy="444500"/>
                          <a:chOff x="4781550" y="1336675"/>
                          <a:chExt cx="552450" cy="444500"/>
                        </a:xfrm>
                      </p:grpSpPr>
                      <p:sp>
                        <p:nvSpPr>
                          <p:cNvPr id="750" name="Arc 74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51" name="Arc 75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741" name="Group 30"/>
                      <p:cNvGrpSpPr/>
                      <p:nvPr/>
                    </p:nvGrpSpPr>
                    <p:grpSpPr>
                      <a:xfrm>
                        <a:off x="5695950" y="1336675"/>
                        <a:ext cx="1009650" cy="444500"/>
                        <a:chOff x="4781550" y="1336675"/>
                        <a:chExt cx="1009650" cy="444500"/>
                      </a:xfrm>
                    </p:grpSpPr>
                    <p:grpSp>
                      <p:nvGrpSpPr>
                        <p:cNvPr id="742" name="Group 19"/>
                        <p:cNvGrpSpPr/>
                        <p:nvPr/>
                      </p:nvGrpSpPr>
                      <p:grpSpPr>
                        <a:xfrm>
                          <a:off x="4781550" y="1336675"/>
                          <a:ext cx="552450" cy="444500"/>
                          <a:chOff x="4781550" y="1336675"/>
                          <a:chExt cx="552450" cy="444500"/>
                        </a:xfrm>
                      </p:grpSpPr>
                      <p:sp>
                        <p:nvSpPr>
                          <p:cNvPr id="746" name="Arc 74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47" name="Arc 74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43" name="Group 20"/>
                        <p:cNvGrpSpPr/>
                        <p:nvPr/>
                      </p:nvGrpSpPr>
                      <p:grpSpPr>
                        <a:xfrm flipV="1">
                          <a:off x="5238750" y="1336675"/>
                          <a:ext cx="552450" cy="444500"/>
                          <a:chOff x="4781550" y="1336675"/>
                          <a:chExt cx="552450" cy="444500"/>
                        </a:xfrm>
                      </p:grpSpPr>
                      <p:sp>
                        <p:nvSpPr>
                          <p:cNvPr id="744" name="Arc 74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45" name="Arc 74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737" name="Group 19"/>
                    <p:cNvGrpSpPr/>
                    <p:nvPr/>
                  </p:nvGrpSpPr>
                  <p:grpSpPr>
                    <a:xfrm>
                      <a:off x="6610350" y="1336675"/>
                      <a:ext cx="552450" cy="444500"/>
                      <a:chOff x="4781550" y="1336675"/>
                      <a:chExt cx="552450" cy="444500"/>
                    </a:xfrm>
                  </p:grpSpPr>
                  <p:sp>
                    <p:nvSpPr>
                      <p:cNvPr id="738" name="Arc 73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39" name="Arc 73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734" name="Straight Connector 733"/>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97" name="Group 481"/>
                <p:cNvGrpSpPr/>
                <p:nvPr/>
              </p:nvGrpSpPr>
              <p:grpSpPr>
                <a:xfrm flipV="1">
                  <a:off x="2606748" y="2549356"/>
                  <a:ext cx="2048551" cy="45719"/>
                  <a:chOff x="2634457" y="1836103"/>
                  <a:chExt cx="2048551" cy="45719"/>
                </a:xfrm>
              </p:grpSpPr>
              <p:grpSp>
                <p:nvGrpSpPr>
                  <p:cNvPr id="698" name="Group 176"/>
                  <p:cNvGrpSpPr/>
                  <p:nvPr/>
                </p:nvGrpSpPr>
                <p:grpSpPr>
                  <a:xfrm>
                    <a:off x="4282959" y="1836103"/>
                    <a:ext cx="400049" cy="45719"/>
                    <a:chOff x="2952750" y="1336675"/>
                    <a:chExt cx="4210050" cy="444500"/>
                  </a:xfrm>
                </p:grpSpPr>
                <p:grpSp>
                  <p:nvGrpSpPr>
                    <p:cNvPr id="700" name="Group 37"/>
                    <p:cNvGrpSpPr/>
                    <p:nvPr/>
                  </p:nvGrpSpPr>
                  <p:grpSpPr>
                    <a:xfrm>
                      <a:off x="4781550" y="1336675"/>
                      <a:ext cx="1924050" cy="444500"/>
                      <a:chOff x="4781550" y="1336675"/>
                      <a:chExt cx="1924050" cy="444500"/>
                    </a:xfrm>
                  </p:grpSpPr>
                  <p:grpSp>
                    <p:nvGrpSpPr>
                      <p:cNvPr id="719" name="Group 29"/>
                      <p:cNvGrpSpPr/>
                      <p:nvPr/>
                    </p:nvGrpSpPr>
                    <p:grpSpPr>
                      <a:xfrm>
                        <a:off x="4781550" y="1336675"/>
                        <a:ext cx="1009650" cy="444500"/>
                        <a:chOff x="4781550" y="1336675"/>
                        <a:chExt cx="1009650" cy="444500"/>
                      </a:xfrm>
                    </p:grpSpPr>
                    <p:grpSp>
                      <p:nvGrpSpPr>
                        <p:cNvPr id="727" name="Group 19"/>
                        <p:cNvGrpSpPr/>
                        <p:nvPr/>
                      </p:nvGrpSpPr>
                      <p:grpSpPr>
                        <a:xfrm>
                          <a:off x="4781550" y="1336675"/>
                          <a:ext cx="552450" cy="444500"/>
                          <a:chOff x="4781550" y="1336675"/>
                          <a:chExt cx="552450" cy="444500"/>
                        </a:xfrm>
                      </p:grpSpPr>
                      <p:sp>
                        <p:nvSpPr>
                          <p:cNvPr id="731" name="Arc 73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32" name="Arc 73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28" name="Group 20"/>
                        <p:cNvGrpSpPr/>
                        <p:nvPr/>
                      </p:nvGrpSpPr>
                      <p:grpSpPr>
                        <a:xfrm flipV="1">
                          <a:off x="5238750" y="1336675"/>
                          <a:ext cx="552450" cy="444500"/>
                          <a:chOff x="4781550" y="1336675"/>
                          <a:chExt cx="552450" cy="444500"/>
                        </a:xfrm>
                      </p:grpSpPr>
                      <p:sp>
                        <p:nvSpPr>
                          <p:cNvPr id="729"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30"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720" name="Group 30"/>
                      <p:cNvGrpSpPr/>
                      <p:nvPr/>
                    </p:nvGrpSpPr>
                    <p:grpSpPr>
                      <a:xfrm>
                        <a:off x="5695950" y="1336675"/>
                        <a:ext cx="1009650" cy="444500"/>
                        <a:chOff x="4781550" y="1336675"/>
                        <a:chExt cx="1009650" cy="444500"/>
                      </a:xfrm>
                    </p:grpSpPr>
                    <p:grpSp>
                      <p:nvGrpSpPr>
                        <p:cNvPr id="721" name="Group 19"/>
                        <p:cNvGrpSpPr/>
                        <p:nvPr/>
                      </p:nvGrpSpPr>
                      <p:grpSpPr>
                        <a:xfrm>
                          <a:off x="4781550" y="1336675"/>
                          <a:ext cx="552450" cy="444500"/>
                          <a:chOff x="4781550" y="1336675"/>
                          <a:chExt cx="552450" cy="444500"/>
                        </a:xfrm>
                      </p:grpSpPr>
                      <p:sp>
                        <p:nvSpPr>
                          <p:cNvPr id="725" name="Arc 72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26" name="Arc 72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22" name="Group 20"/>
                        <p:cNvGrpSpPr/>
                        <p:nvPr/>
                      </p:nvGrpSpPr>
                      <p:grpSpPr>
                        <a:xfrm flipV="1">
                          <a:off x="5238750" y="1336675"/>
                          <a:ext cx="552450" cy="444500"/>
                          <a:chOff x="4781550" y="1336675"/>
                          <a:chExt cx="552450" cy="444500"/>
                        </a:xfrm>
                      </p:grpSpPr>
                      <p:sp>
                        <p:nvSpPr>
                          <p:cNvPr id="723" name="Arc 72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24" name="Arc 72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701" name="Group 38"/>
                    <p:cNvGrpSpPr/>
                    <p:nvPr/>
                  </p:nvGrpSpPr>
                  <p:grpSpPr>
                    <a:xfrm>
                      <a:off x="2952750" y="1336675"/>
                      <a:ext cx="1924050" cy="444500"/>
                      <a:chOff x="4781550" y="1336675"/>
                      <a:chExt cx="1924050" cy="444500"/>
                    </a:xfrm>
                  </p:grpSpPr>
                  <p:grpSp>
                    <p:nvGrpSpPr>
                      <p:cNvPr id="705" name="Group 29"/>
                      <p:cNvGrpSpPr/>
                      <p:nvPr/>
                    </p:nvGrpSpPr>
                    <p:grpSpPr>
                      <a:xfrm>
                        <a:off x="4781550" y="1336675"/>
                        <a:ext cx="1009650" cy="444500"/>
                        <a:chOff x="4781550" y="1336675"/>
                        <a:chExt cx="1009650" cy="444500"/>
                      </a:xfrm>
                    </p:grpSpPr>
                    <p:grpSp>
                      <p:nvGrpSpPr>
                        <p:cNvPr id="713" name="Group 19"/>
                        <p:cNvGrpSpPr/>
                        <p:nvPr/>
                      </p:nvGrpSpPr>
                      <p:grpSpPr>
                        <a:xfrm>
                          <a:off x="4781550" y="1336675"/>
                          <a:ext cx="552450" cy="444500"/>
                          <a:chOff x="4781550" y="1336675"/>
                          <a:chExt cx="552450" cy="444500"/>
                        </a:xfrm>
                      </p:grpSpPr>
                      <p:sp>
                        <p:nvSpPr>
                          <p:cNvPr id="717" name="Arc 71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18" name="Arc 71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14" name="Group 20"/>
                        <p:cNvGrpSpPr/>
                        <p:nvPr/>
                      </p:nvGrpSpPr>
                      <p:grpSpPr>
                        <a:xfrm flipV="1">
                          <a:off x="5238750" y="1336675"/>
                          <a:ext cx="552450" cy="444500"/>
                          <a:chOff x="4781550" y="1336675"/>
                          <a:chExt cx="552450" cy="444500"/>
                        </a:xfrm>
                      </p:grpSpPr>
                      <p:sp>
                        <p:nvSpPr>
                          <p:cNvPr id="715" name="Arc 71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16" name="Arc 71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706" name="Group 30"/>
                      <p:cNvGrpSpPr/>
                      <p:nvPr/>
                    </p:nvGrpSpPr>
                    <p:grpSpPr>
                      <a:xfrm>
                        <a:off x="5695950" y="1336675"/>
                        <a:ext cx="1009650" cy="444500"/>
                        <a:chOff x="4781550" y="1336675"/>
                        <a:chExt cx="1009650" cy="444500"/>
                      </a:xfrm>
                    </p:grpSpPr>
                    <p:grpSp>
                      <p:nvGrpSpPr>
                        <p:cNvPr id="707" name="Group 19"/>
                        <p:cNvGrpSpPr/>
                        <p:nvPr/>
                      </p:nvGrpSpPr>
                      <p:grpSpPr>
                        <a:xfrm>
                          <a:off x="4781550" y="1336675"/>
                          <a:ext cx="552450" cy="444500"/>
                          <a:chOff x="4781550" y="1336675"/>
                          <a:chExt cx="552450" cy="444500"/>
                        </a:xfrm>
                      </p:grpSpPr>
                      <p:sp>
                        <p:nvSpPr>
                          <p:cNvPr id="711" name="Arc 71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12" name="Arc 71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08" name="Group 20"/>
                        <p:cNvGrpSpPr/>
                        <p:nvPr/>
                      </p:nvGrpSpPr>
                      <p:grpSpPr>
                        <a:xfrm flipV="1">
                          <a:off x="5238750" y="1336675"/>
                          <a:ext cx="552450" cy="444500"/>
                          <a:chOff x="4781550" y="1336675"/>
                          <a:chExt cx="552450" cy="444500"/>
                        </a:xfrm>
                      </p:grpSpPr>
                      <p:sp>
                        <p:nvSpPr>
                          <p:cNvPr id="709" name="Arc 70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10" name="Arc 70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702" name="Group 19"/>
                    <p:cNvGrpSpPr/>
                    <p:nvPr/>
                  </p:nvGrpSpPr>
                  <p:grpSpPr>
                    <a:xfrm>
                      <a:off x="6610350" y="1336675"/>
                      <a:ext cx="552450" cy="444500"/>
                      <a:chOff x="4781550" y="1336675"/>
                      <a:chExt cx="552450" cy="444500"/>
                    </a:xfrm>
                  </p:grpSpPr>
                  <p:sp>
                    <p:nvSpPr>
                      <p:cNvPr id="703" name="Arc 70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04" name="Arc 70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699" name="Straight Connector 698"/>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7" name="Group 1077"/>
              <p:cNvGrpSpPr/>
              <p:nvPr/>
            </p:nvGrpSpPr>
            <p:grpSpPr>
              <a:xfrm>
                <a:off x="5827759" y="4305421"/>
                <a:ext cx="458051" cy="158021"/>
                <a:chOff x="2524743" y="2152206"/>
                <a:chExt cx="2130556" cy="442869"/>
              </a:xfrm>
            </p:grpSpPr>
            <p:sp>
              <p:nvSpPr>
                <p:cNvPr id="622" name="Rounded Rectangle 621"/>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23" name="Group 248"/>
                <p:cNvGrpSpPr/>
                <p:nvPr/>
              </p:nvGrpSpPr>
              <p:grpSpPr>
                <a:xfrm>
                  <a:off x="2606748" y="2152206"/>
                  <a:ext cx="2045893" cy="45719"/>
                  <a:chOff x="2637115" y="1836103"/>
                  <a:chExt cx="2045893" cy="45719"/>
                </a:xfrm>
              </p:grpSpPr>
              <p:grpSp>
                <p:nvGrpSpPr>
                  <p:cNvPr id="660" name="Group 176"/>
                  <p:cNvGrpSpPr/>
                  <p:nvPr/>
                </p:nvGrpSpPr>
                <p:grpSpPr>
                  <a:xfrm>
                    <a:off x="4282959" y="1836103"/>
                    <a:ext cx="400049" cy="45719"/>
                    <a:chOff x="2952750" y="1336675"/>
                    <a:chExt cx="4210050" cy="444500"/>
                  </a:xfrm>
                </p:grpSpPr>
                <p:grpSp>
                  <p:nvGrpSpPr>
                    <p:cNvPr id="662" name="Group 37"/>
                    <p:cNvGrpSpPr/>
                    <p:nvPr/>
                  </p:nvGrpSpPr>
                  <p:grpSpPr>
                    <a:xfrm>
                      <a:off x="4781550" y="1336675"/>
                      <a:ext cx="1924050" cy="444500"/>
                      <a:chOff x="4781550" y="1336675"/>
                      <a:chExt cx="1924050" cy="444500"/>
                    </a:xfrm>
                  </p:grpSpPr>
                  <p:grpSp>
                    <p:nvGrpSpPr>
                      <p:cNvPr id="681" name="Group 29"/>
                      <p:cNvGrpSpPr/>
                      <p:nvPr/>
                    </p:nvGrpSpPr>
                    <p:grpSpPr>
                      <a:xfrm>
                        <a:off x="4781550" y="1336675"/>
                        <a:ext cx="1009650" cy="444500"/>
                        <a:chOff x="4781550" y="1336675"/>
                        <a:chExt cx="1009650" cy="444500"/>
                      </a:xfrm>
                    </p:grpSpPr>
                    <p:grpSp>
                      <p:nvGrpSpPr>
                        <p:cNvPr id="689" name="Group 19"/>
                        <p:cNvGrpSpPr/>
                        <p:nvPr/>
                      </p:nvGrpSpPr>
                      <p:grpSpPr>
                        <a:xfrm>
                          <a:off x="4781550" y="1336675"/>
                          <a:ext cx="552450" cy="444500"/>
                          <a:chOff x="4781550" y="1336675"/>
                          <a:chExt cx="552450" cy="444500"/>
                        </a:xfrm>
                      </p:grpSpPr>
                      <p:sp>
                        <p:nvSpPr>
                          <p:cNvPr id="693" name="Arc 69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94" name="Arc 69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90" name="Group 20"/>
                        <p:cNvGrpSpPr/>
                        <p:nvPr/>
                      </p:nvGrpSpPr>
                      <p:grpSpPr>
                        <a:xfrm flipV="1">
                          <a:off x="5238750" y="1336675"/>
                          <a:ext cx="552450" cy="444500"/>
                          <a:chOff x="4781550" y="1336675"/>
                          <a:chExt cx="552450" cy="444500"/>
                        </a:xfrm>
                      </p:grpSpPr>
                      <p:sp>
                        <p:nvSpPr>
                          <p:cNvPr id="691"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92"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682" name="Group 30"/>
                      <p:cNvGrpSpPr/>
                      <p:nvPr/>
                    </p:nvGrpSpPr>
                    <p:grpSpPr>
                      <a:xfrm>
                        <a:off x="5695950" y="1336675"/>
                        <a:ext cx="1009650" cy="444500"/>
                        <a:chOff x="4781550" y="1336675"/>
                        <a:chExt cx="1009650" cy="444500"/>
                      </a:xfrm>
                    </p:grpSpPr>
                    <p:grpSp>
                      <p:nvGrpSpPr>
                        <p:cNvPr id="683" name="Group 19"/>
                        <p:cNvGrpSpPr/>
                        <p:nvPr/>
                      </p:nvGrpSpPr>
                      <p:grpSpPr>
                        <a:xfrm>
                          <a:off x="4781550" y="1336675"/>
                          <a:ext cx="552450" cy="444500"/>
                          <a:chOff x="4781550" y="1336675"/>
                          <a:chExt cx="552450" cy="444500"/>
                        </a:xfrm>
                      </p:grpSpPr>
                      <p:sp>
                        <p:nvSpPr>
                          <p:cNvPr id="687" name="Arc 68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88" name="Arc 68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84" name="Group 20"/>
                        <p:cNvGrpSpPr/>
                        <p:nvPr/>
                      </p:nvGrpSpPr>
                      <p:grpSpPr>
                        <a:xfrm flipV="1">
                          <a:off x="5238750" y="1336675"/>
                          <a:ext cx="552450" cy="444500"/>
                          <a:chOff x="4781550" y="1336675"/>
                          <a:chExt cx="552450" cy="444500"/>
                        </a:xfrm>
                      </p:grpSpPr>
                      <p:sp>
                        <p:nvSpPr>
                          <p:cNvPr id="685" name="Arc 68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86" name="Arc 68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663" name="Group 38"/>
                    <p:cNvGrpSpPr/>
                    <p:nvPr/>
                  </p:nvGrpSpPr>
                  <p:grpSpPr>
                    <a:xfrm>
                      <a:off x="2952750" y="1336675"/>
                      <a:ext cx="1924050" cy="444500"/>
                      <a:chOff x="4781550" y="1336675"/>
                      <a:chExt cx="1924050" cy="444500"/>
                    </a:xfrm>
                  </p:grpSpPr>
                  <p:grpSp>
                    <p:nvGrpSpPr>
                      <p:cNvPr id="667" name="Group 29"/>
                      <p:cNvGrpSpPr/>
                      <p:nvPr/>
                    </p:nvGrpSpPr>
                    <p:grpSpPr>
                      <a:xfrm>
                        <a:off x="4781550" y="1336675"/>
                        <a:ext cx="1009650" cy="444500"/>
                        <a:chOff x="4781550" y="1336675"/>
                        <a:chExt cx="1009650" cy="444500"/>
                      </a:xfrm>
                    </p:grpSpPr>
                    <p:grpSp>
                      <p:nvGrpSpPr>
                        <p:cNvPr id="675" name="Group 19"/>
                        <p:cNvGrpSpPr/>
                        <p:nvPr/>
                      </p:nvGrpSpPr>
                      <p:grpSpPr>
                        <a:xfrm>
                          <a:off x="4781550" y="1336675"/>
                          <a:ext cx="552450" cy="444500"/>
                          <a:chOff x="4781550" y="1336675"/>
                          <a:chExt cx="552450" cy="444500"/>
                        </a:xfrm>
                      </p:grpSpPr>
                      <p:sp>
                        <p:nvSpPr>
                          <p:cNvPr id="679" name="Arc 67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80" name="Arc 67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76" name="Group 20"/>
                        <p:cNvGrpSpPr/>
                        <p:nvPr/>
                      </p:nvGrpSpPr>
                      <p:grpSpPr>
                        <a:xfrm flipV="1">
                          <a:off x="5238750" y="1336675"/>
                          <a:ext cx="552450" cy="444500"/>
                          <a:chOff x="4781550" y="1336675"/>
                          <a:chExt cx="552450" cy="444500"/>
                        </a:xfrm>
                      </p:grpSpPr>
                      <p:sp>
                        <p:nvSpPr>
                          <p:cNvPr id="677" name="Arc 67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78" name="Arc 67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668" name="Group 30"/>
                      <p:cNvGrpSpPr/>
                      <p:nvPr/>
                    </p:nvGrpSpPr>
                    <p:grpSpPr>
                      <a:xfrm>
                        <a:off x="5695950" y="1336675"/>
                        <a:ext cx="1009650" cy="444500"/>
                        <a:chOff x="4781550" y="1336675"/>
                        <a:chExt cx="1009650" cy="444500"/>
                      </a:xfrm>
                    </p:grpSpPr>
                    <p:grpSp>
                      <p:nvGrpSpPr>
                        <p:cNvPr id="669" name="Group 19"/>
                        <p:cNvGrpSpPr/>
                        <p:nvPr/>
                      </p:nvGrpSpPr>
                      <p:grpSpPr>
                        <a:xfrm>
                          <a:off x="4781550" y="1336675"/>
                          <a:ext cx="552450" cy="444500"/>
                          <a:chOff x="4781550" y="1336675"/>
                          <a:chExt cx="552450" cy="444500"/>
                        </a:xfrm>
                      </p:grpSpPr>
                      <p:sp>
                        <p:nvSpPr>
                          <p:cNvPr id="673" name="Arc 67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74" name="Arc 67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70" name="Group 20"/>
                        <p:cNvGrpSpPr/>
                        <p:nvPr/>
                      </p:nvGrpSpPr>
                      <p:grpSpPr>
                        <a:xfrm flipV="1">
                          <a:off x="5238750" y="1336675"/>
                          <a:ext cx="552450" cy="444500"/>
                          <a:chOff x="4781550" y="1336675"/>
                          <a:chExt cx="552450" cy="444500"/>
                        </a:xfrm>
                      </p:grpSpPr>
                      <p:sp>
                        <p:nvSpPr>
                          <p:cNvPr id="671" name="Arc 67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72" name="Arc 67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664" name="Group 19"/>
                    <p:cNvGrpSpPr/>
                    <p:nvPr/>
                  </p:nvGrpSpPr>
                  <p:grpSpPr>
                    <a:xfrm>
                      <a:off x="6610350" y="1336675"/>
                      <a:ext cx="552450" cy="444500"/>
                      <a:chOff x="4781550" y="1336675"/>
                      <a:chExt cx="552450" cy="444500"/>
                    </a:xfrm>
                  </p:grpSpPr>
                  <p:sp>
                    <p:nvSpPr>
                      <p:cNvPr id="665" name="Arc 66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66" name="Arc 66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661" name="Straight Connector 660"/>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24" name="Group 249"/>
                <p:cNvGrpSpPr/>
                <p:nvPr/>
              </p:nvGrpSpPr>
              <p:grpSpPr>
                <a:xfrm flipV="1">
                  <a:off x="2606748" y="2549356"/>
                  <a:ext cx="2048551" cy="45719"/>
                  <a:chOff x="2634457" y="1836103"/>
                  <a:chExt cx="2048551" cy="45719"/>
                </a:xfrm>
              </p:grpSpPr>
              <p:grpSp>
                <p:nvGrpSpPr>
                  <p:cNvPr id="625" name="Group 176"/>
                  <p:cNvGrpSpPr/>
                  <p:nvPr/>
                </p:nvGrpSpPr>
                <p:grpSpPr>
                  <a:xfrm>
                    <a:off x="4282959" y="1836103"/>
                    <a:ext cx="400049" cy="45719"/>
                    <a:chOff x="2952750" y="1336675"/>
                    <a:chExt cx="4210050" cy="444500"/>
                  </a:xfrm>
                </p:grpSpPr>
                <p:grpSp>
                  <p:nvGrpSpPr>
                    <p:cNvPr id="627" name="Group 37"/>
                    <p:cNvGrpSpPr/>
                    <p:nvPr/>
                  </p:nvGrpSpPr>
                  <p:grpSpPr>
                    <a:xfrm>
                      <a:off x="4781550" y="1336675"/>
                      <a:ext cx="1924050" cy="444500"/>
                      <a:chOff x="4781550" y="1336675"/>
                      <a:chExt cx="1924050" cy="444500"/>
                    </a:xfrm>
                  </p:grpSpPr>
                  <p:grpSp>
                    <p:nvGrpSpPr>
                      <p:cNvPr id="646" name="Group 29"/>
                      <p:cNvGrpSpPr/>
                      <p:nvPr/>
                    </p:nvGrpSpPr>
                    <p:grpSpPr>
                      <a:xfrm>
                        <a:off x="4781550" y="1336675"/>
                        <a:ext cx="1009650" cy="444500"/>
                        <a:chOff x="4781550" y="1336675"/>
                        <a:chExt cx="1009650" cy="444500"/>
                      </a:xfrm>
                    </p:grpSpPr>
                    <p:grpSp>
                      <p:nvGrpSpPr>
                        <p:cNvPr id="654" name="Group 19"/>
                        <p:cNvGrpSpPr/>
                        <p:nvPr/>
                      </p:nvGrpSpPr>
                      <p:grpSpPr>
                        <a:xfrm>
                          <a:off x="4781550" y="1336675"/>
                          <a:ext cx="552450" cy="444500"/>
                          <a:chOff x="4781550" y="1336675"/>
                          <a:chExt cx="552450" cy="444500"/>
                        </a:xfrm>
                      </p:grpSpPr>
                      <p:sp>
                        <p:nvSpPr>
                          <p:cNvPr id="658" name="Arc 65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59" name="Arc 65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55" name="Group 20"/>
                        <p:cNvGrpSpPr/>
                        <p:nvPr/>
                      </p:nvGrpSpPr>
                      <p:grpSpPr>
                        <a:xfrm flipV="1">
                          <a:off x="5238750" y="1336675"/>
                          <a:ext cx="552450" cy="444500"/>
                          <a:chOff x="4781550" y="1336675"/>
                          <a:chExt cx="552450" cy="444500"/>
                        </a:xfrm>
                      </p:grpSpPr>
                      <p:sp>
                        <p:nvSpPr>
                          <p:cNvPr id="656"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57"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647" name="Group 30"/>
                      <p:cNvGrpSpPr/>
                      <p:nvPr/>
                    </p:nvGrpSpPr>
                    <p:grpSpPr>
                      <a:xfrm>
                        <a:off x="5695950" y="1336675"/>
                        <a:ext cx="1009650" cy="444500"/>
                        <a:chOff x="4781550" y="1336675"/>
                        <a:chExt cx="1009650" cy="444500"/>
                      </a:xfrm>
                    </p:grpSpPr>
                    <p:grpSp>
                      <p:nvGrpSpPr>
                        <p:cNvPr id="648" name="Group 19"/>
                        <p:cNvGrpSpPr/>
                        <p:nvPr/>
                      </p:nvGrpSpPr>
                      <p:grpSpPr>
                        <a:xfrm>
                          <a:off x="4781550" y="1336675"/>
                          <a:ext cx="552450" cy="444500"/>
                          <a:chOff x="4781550" y="1336675"/>
                          <a:chExt cx="552450" cy="444500"/>
                        </a:xfrm>
                      </p:grpSpPr>
                      <p:sp>
                        <p:nvSpPr>
                          <p:cNvPr id="652" name="Arc 65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53" name="Arc 65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49" name="Group 20"/>
                        <p:cNvGrpSpPr/>
                        <p:nvPr/>
                      </p:nvGrpSpPr>
                      <p:grpSpPr>
                        <a:xfrm flipV="1">
                          <a:off x="5238750" y="1336675"/>
                          <a:ext cx="552450" cy="444500"/>
                          <a:chOff x="4781550" y="1336675"/>
                          <a:chExt cx="552450" cy="444500"/>
                        </a:xfrm>
                      </p:grpSpPr>
                      <p:sp>
                        <p:nvSpPr>
                          <p:cNvPr id="650" name="Arc 64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51" name="Arc 65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628" name="Group 38"/>
                    <p:cNvGrpSpPr/>
                    <p:nvPr/>
                  </p:nvGrpSpPr>
                  <p:grpSpPr>
                    <a:xfrm>
                      <a:off x="2952750" y="1336675"/>
                      <a:ext cx="1924050" cy="444500"/>
                      <a:chOff x="4781550" y="1336675"/>
                      <a:chExt cx="1924050" cy="444500"/>
                    </a:xfrm>
                  </p:grpSpPr>
                  <p:grpSp>
                    <p:nvGrpSpPr>
                      <p:cNvPr id="632" name="Group 29"/>
                      <p:cNvGrpSpPr/>
                      <p:nvPr/>
                    </p:nvGrpSpPr>
                    <p:grpSpPr>
                      <a:xfrm>
                        <a:off x="4781550" y="1336675"/>
                        <a:ext cx="1009650" cy="444500"/>
                        <a:chOff x="4781550" y="1336675"/>
                        <a:chExt cx="1009650" cy="444500"/>
                      </a:xfrm>
                    </p:grpSpPr>
                    <p:grpSp>
                      <p:nvGrpSpPr>
                        <p:cNvPr id="640" name="Group 19"/>
                        <p:cNvGrpSpPr/>
                        <p:nvPr/>
                      </p:nvGrpSpPr>
                      <p:grpSpPr>
                        <a:xfrm>
                          <a:off x="4781550" y="1336675"/>
                          <a:ext cx="552450" cy="444500"/>
                          <a:chOff x="4781550" y="1336675"/>
                          <a:chExt cx="552450" cy="444500"/>
                        </a:xfrm>
                      </p:grpSpPr>
                      <p:sp>
                        <p:nvSpPr>
                          <p:cNvPr id="644" name="Arc 64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45" name="Arc 64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41" name="Group 20"/>
                        <p:cNvGrpSpPr/>
                        <p:nvPr/>
                      </p:nvGrpSpPr>
                      <p:grpSpPr>
                        <a:xfrm flipV="1">
                          <a:off x="5238750" y="1336675"/>
                          <a:ext cx="552450" cy="444500"/>
                          <a:chOff x="4781550" y="1336675"/>
                          <a:chExt cx="552450" cy="444500"/>
                        </a:xfrm>
                      </p:grpSpPr>
                      <p:sp>
                        <p:nvSpPr>
                          <p:cNvPr id="642" name="Arc 64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43" name="Arc 64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633" name="Group 30"/>
                      <p:cNvGrpSpPr/>
                      <p:nvPr/>
                    </p:nvGrpSpPr>
                    <p:grpSpPr>
                      <a:xfrm>
                        <a:off x="5695950" y="1336675"/>
                        <a:ext cx="1009650" cy="444500"/>
                        <a:chOff x="4781550" y="1336675"/>
                        <a:chExt cx="1009650" cy="444500"/>
                      </a:xfrm>
                    </p:grpSpPr>
                    <p:grpSp>
                      <p:nvGrpSpPr>
                        <p:cNvPr id="634" name="Group 19"/>
                        <p:cNvGrpSpPr/>
                        <p:nvPr/>
                      </p:nvGrpSpPr>
                      <p:grpSpPr>
                        <a:xfrm>
                          <a:off x="4781550" y="1336675"/>
                          <a:ext cx="552450" cy="444500"/>
                          <a:chOff x="4781550" y="1336675"/>
                          <a:chExt cx="552450" cy="444500"/>
                        </a:xfrm>
                      </p:grpSpPr>
                      <p:sp>
                        <p:nvSpPr>
                          <p:cNvPr id="638" name="Arc 63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39" name="Arc 63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35" name="Group 20"/>
                        <p:cNvGrpSpPr/>
                        <p:nvPr/>
                      </p:nvGrpSpPr>
                      <p:grpSpPr>
                        <a:xfrm flipV="1">
                          <a:off x="5238750" y="1336675"/>
                          <a:ext cx="552450" cy="444500"/>
                          <a:chOff x="4781550" y="1336675"/>
                          <a:chExt cx="552450" cy="444500"/>
                        </a:xfrm>
                      </p:grpSpPr>
                      <p:sp>
                        <p:nvSpPr>
                          <p:cNvPr id="636" name="Arc 63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37" name="Arc 63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629" name="Group 19"/>
                    <p:cNvGrpSpPr/>
                    <p:nvPr/>
                  </p:nvGrpSpPr>
                  <p:grpSpPr>
                    <a:xfrm>
                      <a:off x="6610350" y="1336675"/>
                      <a:ext cx="552450" cy="444500"/>
                      <a:chOff x="4781550" y="1336675"/>
                      <a:chExt cx="552450" cy="444500"/>
                    </a:xfrm>
                  </p:grpSpPr>
                  <p:sp>
                    <p:nvSpPr>
                      <p:cNvPr id="630" name="Arc 62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31" name="Arc 63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626" name="Straight Connector 625"/>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8" name="Group 1151"/>
              <p:cNvGrpSpPr/>
              <p:nvPr/>
            </p:nvGrpSpPr>
            <p:grpSpPr>
              <a:xfrm>
                <a:off x="5628935" y="4305420"/>
                <a:ext cx="214797" cy="157278"/>
                <a:chOff x="977319" y="2155422"/>
                <a:chExt cx="999100" cy="440783"/>
              </a:xfrm>
            </p:grpSpPr>
            <p:sp>
              <p:nvSpPr>
                <p:cNvPr id="549" name="Rounded Rectangle 8"/>
                <p:cNvSpPr/>
                <p:nvPr/>
              </p:nvSpPr>
              <p:spPr>
                <a:xfrm>
                  <a:off x="977319" y="2260600"/>
                  <a:ext cx="737762" cy="22701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50" name="Group 289"/>
                <p:cNvGrpSpPr/>
                <p:nvPr/>
              </p:nvGrpSpPr>
              <p:grpSpPr>
                <a:xfrm>
                  <a:off x="1071230" y="2155422"/>
                  <a:ext cx="905189" cy="45719"/>
                  <a:chOff x="1071230" y="2155422"/>
                  <a:chExt cx="905189" cy="45719"/>
                </a:xfrm>
              </p:grpSpPr>
              <p:grpSp>
                <p:nvGrpSpPr>
                  <p:cNvPr id="587" name="Group 103"/>
                  <p:cNvGrpSpPr/>
                  <p:nvPr/>
                </p:nvGrpSpPr>
                <p:grpSpPr>
                  <a:xfrm>
                    <a:off x="1576370" y="2155422"/>
                    <a:ext cx="400049" cy="45719"/>
                    <a:chOff x="2952750" y="1336675"/>
                    <a:chExt cx="4210050" cy="444500"/>
                  </a:xfrm>
                </p:grpSpPr>
                <p:grpSp>
                  <p:nvGrpSpPr>
                    <p:cNvPr id="589" name="Group 37"/>
                    <p:cNvGrpSpPr/>
                    <p:nvPr/>
                  </p:nvGrpSpPr>
                  <p:grpSpPr>
                    <a:xfrm>
                      <a:off x="4781550" y="1336675"/>
                      <a:ext cx="1924050" cy="444500"/>
                      <a:chOff x="4781550" y="1336675"/>
                      <a:chExt cx="1924050" cy="444500"/>
                    </a:xfrm>
                  </p:grpSpPr>
                  <p:grpSp>
                    <p:nvGrpSpPr>
                      <p:cNvPr id="608" name="Group 29"/>
                      <p:cNvGrpSpPr/>
                      <p:nvPr/>
                    </p:nvGrpSpPr>
                    <p:grpSpPr>
                      <a:xfrm>
                        <a:off x="4781550" y="1336675"/>
                        <a:ext cx="1009650" cy="444500"/>
                        <a:chOff x="4781550" y="1336675"/>
                        <a:chExt cx="1009650" cy="444500"/>
                      </a:xfrm>
                    </p:grpSpPr>
                    <p:grpSp>
                      <p:nvGrpSpPr>
                        <p:cNvPr id="616" name="Group 19"/>
                        <p:cNvGrpSpPr/>
                        <p:nvPr/>
                      </p:nvGrpSpPr>
                      <p:grpSpPr>
                        <a:xfrm>
                          <a:off x="4781550" y="1336675"/>
                          <a:ext cx="552450" cy="444500"/>
                          <a:chOff x="4781550" y="1336675"/>
                          <a:chExt cx="552450" cy="444500"/>
                        </a:xfrm>
                      </p:grpSpPr>
                      <p:sp>
                        <p:nvSpPr>
                          <p:cNvPr id="620" name="Arc 13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21" name="Arc 13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17" name="Group 20"/>
                        <p:cNvGrpSpPr/>
                        <p:nvPr/>
                      </p:nvGrpSpPr>
                      <p:grpSpPr>
                        <a:xfrm flipV="1">
                          <a:off x="5238750" y="1336675"/>
                          <a:ext cx="552450" cy="444500"/>
                          <a:chOff x="4781550" y="1336675"/>
                          <a:chExt cx="552450" cy="444500"/>
                        </a:xfrm>
                      </p:grpSpPr>
                      <p:sp>
                        <p:nvSpPr>
                          <p:cNvPr id="618"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19"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609" name="Group 30"/>
                      <p:cNvGrpSpPr/>
                      <p:nvPr/>
                    </p:nvGrpSpPr>
                    <p:grpSpPr>
                      <a:xfrm>
                        <a:off x="5695950" y="1336675"/>
                        <a:ext cx="1009650" cy="444500"/>
                        <a:chOff x="4781550" y="1336675"/>
                        <a:chExt cx="1009650" cy="444500"/>
                      </a:xfrm>
                    </p:grpSpPr>
                    <p:grpSp>
                      <p:nvGrpSpPr>
                        <p:cNvPr id="610" name="Group 19"/>
                        <p:cNvGrpSpPr/>
                        <p:nvPr/>
                      </p:nvGrpSpPr>
                      <p:grpSpPr>
                        <a:xfrm>
                          <a:off x="4781550" y="1336675"/>
                          <a:ext cx="552450" cy="444500"/>
                          <a:chOff x="4781550" y="1336675"/>
                          <a:chExt cx="552450" cy="444500"/>
                        </a:xfrm>
                      </p:grpSpPr>
                      <p:sp>
                        <p:nvSpPr>
                          <p:cNvPr id="614" name="Arc 12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15" name="Arc 13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11" name="Group 20"/>
                        <p:cNvGrpSpPr/>
                        <p:nvPr/>
                      </p:nvGrpSpPr>
                      <p:grpSpPr>
                        <a:xfrm flipV="1">
                          <a:off x="5238750" y="1336675"/>
                          <a:ext cx="552450" cy="444500"/>
                          <a:chOff x="4781550" y="1336675"/>
                          <a:chExt cx="552450" cy="444500"/>
                        </a:xfrm>
                      </p:grpSpPr>
                      <p:sp>
                        <p:nvSpPr>
                          <p:cNvPr id="612" name="Arc 61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13" name="Arc 61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590" name="Group 38"/>
                    <p:cNvGrpSpPr/>
                    <p:nvPr/>
                  </p:nvGrpSpPr>
                  <p:grpSpPr>
                    <a:xfrm>
                      <a:off x="2952750" y="1336675"/>
                      <a:ext cx="1924050" cy="444500"/>
                      <a:chOff x="4781550" y="1336675"/>
                      <a:chExt cx="1924050" cy="444500"/>
                    </a:xfrm>
                  </p:grpSpPr>
                  <p:grpSp>
                    <p:nvGrpSpPr>
                      <p:cNvPr id="594" name="Group 29"/>
                      <p:cNvGrpSpPr/>
                      <p:nvPr/>
                    </p:nvGrpSpPr>
                    <p:grpSpPr>
                      <a:xfrm>
                        <a:off x="4781550" y="1336675"/>
                        <a:ext cx="1009650" cy="444500"/>
                        <a:chOff x="4781550" y="1336675"/>
                        <a:chExt cx="1009650" cy="444500"/>
                      </a:xfrm>
                    </p:grpSpPr>
                    <p:grpSp>
                      <p:nvGrpSpPr>
                        <p:cNvPr id="602" name="Group 19"/>
                        <p:cNvGrpSpPr/>
                        <p:nvPr/>
                      </p:nvGrpSpPr>
                      <p:grpSpPr>
                        <a:xfrm>
                          <a:off x="4781550" y="1336675"/>
                          <a:ext cx="552450" cy="444500"/>
                          <a:chOff x="4781550" y="1336675"/>
                          <a:chExt cx="552450" cy="444500"/>
                        </a:xfrm>
                      </p:grpSpPr>
                      <p:sp>
                        <p:nvSpPr>
                          <p:cNvPr id="606" name="Arc 1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07" name="Arc 1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03" name="Group 20"/>
                        <p:cNvGrpSpPr/>
                        <p:nvPr/>
                      </p:nvGrpSpPr>
                      <p:grpSpPr>
                        <a:xfrm flipV="1">
                          <a:off x="5238750" y="1336675"/>
                          <a:ext cx="552450" cy="444500"/>
                          <a:chOff x="4781550" y="1336675"/>
                          <a:chExt cx="552450" cy="444500"/>
                        </a:xfrm>
                      </p:grpSpPr>
                      <p:sp>
                        <p:nvSpPr>
                          <p:cNvPr id="604" name="Arc 60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05" name="Arc 60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595" name="Group 30"/>
                      <p:cNvGrpSpPr/>
                      <p:nvPr/>
                    </p:nvGrpSpPr>
                    <p:grpSpPr>
                      <a:xfrm>
                        <a:off x="5695950" y="1336675"/>
                        <a:ext cx="1009650" cy="444500"/>
                        <a:chOff x="4781550" y="1336675"/>
                        <a:chExt cx="1009650" cy="444500"/>
                      </a:xfrm>
                    </p:grpSpPr>
                    <p:grpSp>
                      <p:nvGrpSpPr>
                        <p:cNvPr id="596" name="Group 19"/>
                        <p:cNvGrpSpPr/>
                        <p:nvPr/>
                      </p:nvGrpSpPr>
                      <p:grpSpPr>
                        <a:xfrm>
                          <a:off x="4781550" y="1336675"/>
                          <a:ext cx="552450" cy="444500"/>
                          <a:chOff x="4781550" y="1336675"/>
                          <a:chExt cx="552450" cy="444500"/>
                        </a:xfrm>
                      </p:grpSpPr>
                      <p:sp>
                        <p:nvSpPr>
                          <p:cNvPr id="600" name="Arc 59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01" name="Arc 11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97" name="Group 20"/>
                        <p:cNvGrpSpPr/>
                        <p:nvPr/>
                      </p:nvGrpSpPr>
                      <p:grpSpPr>
                        <a:xfrm flipV="1">
                          <a:off x="5238750" y="1336675"/>
                          <a:ext cx="552450" cy="444500"/>
                          <a:chOff x="4781550" y="1336675"/>
                          <a:chExt cx="552450" cy="444500"/>
                        </a:xfrm>
                      </p:grpSpPr>
                      <p:sp>
                        <p:nvSpPr>
                          <p:cNvPr id="598" name="Arc 59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99" name="Arc 11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591" name="Group 19"/>
                    <p:cNvGrpSpPr/>
                    <p:nvPr/>
                  </p:nvGrpSpPr>
                  <p:grpSpPr>
                    <a:xfrm>
                      <a:off x="6610350" y="1336675"/>
                      <a:ext cx="552450" cy="444500"/>
                      <a:chOff x="4781550" y="1336675"/>
                      <a:chExt cx="552450" cy="444500"/>
                    </a:xfrm>
                  </p:grpSpPr>
                  <p:sp>
                    <p:nvSpPr>
                      <p:cNvPr id="592" name="Arc 59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93" name="Arc 10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588" name="Straight Connector 587"/>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551" name="Group 290"/>
                <p:cNvGrpSpPr/>
                <p:nvPr/>
              </p:nvGrpSpPr>
              <p:grpSpPr>
                <a:xfrm flipV="1">
                  <a:off x="1071230" y="2550486"/>
                  <a:ext cx="905189" cy="45719"/>
                  <a:chOff x="1071230" y="2155422"/>
                  <a:chExt cx="905189" cy="45719"/>
                </a:xfrm>
              </p:grpSpPr>
              <p:grpSp>
                <p:nvGrpSpPr>
                  <p:cNvPr id="552" name="Group 103"/>
                  <p:cNvGrpSpPr/>
                  <p:nvPr/>
                </p:nvGrpSpPr>
                <p:grpSpPr>
                  <a:xfrm>
                    <a:off x="1576370" y="2155422"/>
                    <a:ext cx="400049" cy="45719"/>
                    <a:chOff x="2952750" y="1336675"/>
                    <a:chExt cx="4210050" cy="444500"/>
                  </a:xfrm>
                </p:grpSpPr>
                <p:grpSp>
                  <p:nvGrpSpPr>
                    <p:cNvPr id="554" name="Group 37"/>
                    <p:cNvGrpSpPr/>
                    <p:nvPr/>
                  </p:nvGrpSpPr>
                  <p:grpSpPr>
                    <a:xfrm>
                      <a:off x="4781550" y="1336675"/>
                      <a:ext cx="1924050" cy="444500"/>
                      <a:chOff x="4781550" y="1336675"/>
                      <a:chExt cx="1924050" cy="444500"/>
                    </a:xfrm>
                  </p:grpSpPr>
                  <p:grpSp>
                    <p:nvGrpSpPr>
                      <p:cNvPr id="573" name="Group 29"/>
                      <p:cNvGrpSpPr/>
                      <p:nvPr/>
                    </p:nvGrpSpPr>
                    <p:grpSpPr>
                      <a:xfrm>
                        <a:off x="4781550" y="1336675"/>
                        <a:ext cx="1009650" cy="444500"/>
                        <a:chOff x="4781550" y="1336675"/>
                        <a:chExt cx="1009650" cy="444500"/>
                      </a:xfrm>
                    </p:grpSpPr>
                    <p:grpSp>
                      <p:nvGrpSpPr>
                        <p:cNvPr id="581" name="Group 19"/>
                        <p:cNvGrpSpPr/>
                        <p:nvPr/>
                      </p:nvGrpSpPr>
                      <p:grpSpPr>
                        <a:xfrm>
                          <a:off x="4781550" y="1336675"/>
                          <a:ext cx="552450" cy="444500"/>
                          <a:chOff x="4781550" y="1336675"/>
                          <a:chExt cx="552450" cy="444500"/>
                        </a:xfrm>
                      </p:grpSpPr>
                      <p:sp>
                        <p:nvSpPr>
                          <p:cNvPr id="585" name="Arc 58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86" name="Arc 58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82" name="Group 20"/>
                        <p:cNvGrpSpPr/>
                        <p:nvPr/>
                      </p:nvGrpSpPr>
                      <p:grpSpPr>
                        <a:xfrm flipV="1">
                          <a:off x="5238750" y="1336675"/>
                          <a:ext cx="552450" cy="444500"/>
                          <a:chOff x="4781550" y="1336675"/>
                          <a:chExt cx="552450" cy="444500"/>
                        </a:xfrm>
                      </p:grpSpPr>
                      <p:sp>
                        <p:nvSpPr>
                          <p:cNvPr id="583"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84"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574" name="Group 30"/>
                      <p:cNvGrpSpPr/>
                      <p:nvPr/>
                    </p:nvGrpSpPr>
                    <p:grpSpPr>
                      <a:xfrm>
                        <a:off x="5695950" y="1336675"/>
                        <a:ext cx="1009650" cy="444500"/>
                        <a:chOff x="4781550" y="1336675"/>
                        <a:chExt cx="1009650" cy="444500"/>
                      </a:xfrm>
                    </p:grpSpPr>
                    <p:grpSp>
                      <p:nvGrpSpPr>
                        <p:cNvPr id="575" name="Group 19"/>
                        <p:cNvGrpSpPr/>
                        <p:nvPr/>
                      </p:nvGrpSpPr>
                      <p:grpSpPr>
                        <a:xfrm>
                          <a:off x="4781550" y="1336675"/>
                          <a:ext cx="552450" cy="444500"/>
                          <a:chOff x="4781550" y="1336675"/>
                          <a:chExt cx="552450" cy="444500"/>
                        </a:xfrm>
                      </p:grpSpPr>
                      <p:sp>
                        <p:nvSpPr>
                          <p:cNvPr id="579" name="Arc 57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80" name="Arc 57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76" name="Group 20"/>
                        <p:cNvGrpSpPr/>
                        <p:nvPr/>
                      </p:nvGrpSpPr>
                      <p:grpSpPr>
                        <a:xfrm flipV="1">
                          <a:off x="5238750" y="1336675"/>
                          <a:ext cx="552450" cy="444500"/>
                          <a:chOff x="4781550" y="1336675"/>
                          <a:chExt cx="552450" cy="444500"/>
                        </a:xfrm>
                      </p:grpSpPr>
                      <p:sp>
                        <p:nvSpPr>
                          <p:cNvPr id="577" name="Arc 57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8" name="Arc 57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555" name="Group 38"/>
                    <p:cNvGrpSpPr/>
                    <p:nvPr/>
                  </p:nvGrpSpPr>
                  <p:grpSpPr>
                    <a:xfrm>
                      <a:off x="2952750" y="1336675"/>
                      <a:ext cx="1924050" cy="444500"/>
                      <a:chOff x="4781550" y="1336675"/>
                      <a:chExt cx="1924050" cy="444500"/>
                    </a:xfrm>
                  </p:grpSpPr>
                  <p:grpSp>
                    <p:nvGrpSpPr>
                      <p:cNvPr id="559" name="Group 29"/>
                      <p:cNvGrpSpPr/>
                      <p:nvPr/>
                    </p:nvGrpSpPr>
                    <p:grpSpPr>
                      <a:xfrm>
                        <a:off x="4781550" y="1336675"/>
                        <a:ext cx="1009650" cy="444500"/>
                        <a:chOff x="4781550" y="1336675"/>
                        <a:chExt cx="1009650" cy="444500"/>
                      </a:xfrm>
                    </p:grpSpPr>
                    <p:grpSp>
                      <p:nvGrpSpPr>
                        <p:cNvPr id="567" name="Group 19"/>
                        <p:cNvGrpSpPr/>
                        <p:nvPr/>
                      </p:nvGrpSpPr>
                      <p:grpSpPr>
                        <a:xfrm>
                          <a:off x="4781550" y="1336675"/>
                          <a:ext cx="552450" cy="444500"/>
                          <a:chOff x="4781550" y="1336675"/>
                          <a:chExt cx="552450" cy="444500"/>
                        </a:xfrm>
                      </p:grpSpPr>
                      <p:sp>
                        <p:nvSpPr>
                          <p:cNvPr id="571" name="Arc 57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2" name="Arc 57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68" name="Group 20"/>
                        <p:cNvGrpSpPr/>
                        <p:nvPr/>
                      </p:nvGrpSpPr>
                      <p:grpSpPr>
                        <a:xfrm flipV="1">
                          <a:off x="5238750" y="1336675"/>
                          <a:ext cx="552450" cy="444500"/>
                          <a:chOff x="4781550" y="1336675"/>
                          <a:chExt cx="552450" cy="444500"/>
                        </a:xfrm>
                      </p:grpSpPr>
                      <p:sp>
                        <p:nvSpPr>
                          <p:cNvPr id="569" name="Arc 56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0" name="Arc 56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560" name="Group 30"/>
                      <p:cNvGrpSpPr/>
                      <p:nvPr/>
                    </p:nvGrpSpPr>
                    <p:grpSpPr>
                      <a:xfrm>
                        <a:off x="5695950" y="1336675"/>
                        <a:ext cx="1009650" cy="444500"/>
                        <a:chOff x="4781550" y="1336675"/>
                        <a:chExt cx="1009650" cy="444500"/>
                      </a:xfrm>
                    </p:grpSpPr>
                    <p:grpSp>
                      <p:nvGrpSpPr>
                        <p:cNvPr id="561" name="Group 19"/>
                        <p:cNvGrpSpPr/>
                        <p:nvPr/>
                      </p:nvGrpSpPr>
                      <p:grpSpPr>
                        <a:xfrm>
                          <a:off x="4781550" y="1336675"/>
                          <a:ext cx="552450" cy="444500"/>
                          <a:chOff x="4781550" y="1336675"/>
                          <a:chExt cx="552450" cy="444500"/>
                        </a:xfrm>
                      </p:grpSpPr>
                      <p:sp>
                        <p:nvSpPr>
                          <p:cNvPr id="565" name="Arc 56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66" name="Arc 56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62" name="Group 20"/>
                        <p:cNvGrpSpPr/>
                        <p:nvPr/>
                      </p:nvGrpSpPr>
                      <p:grpSpPr>
                        <a:xfrm flipV="1">
                          <a:off x="5238750" y="1336675"/>
                          <a:ext cx="552450" cy="444500"/>
                          <a:chOff x="4781550" y="1336675"/>
                          <a:chExt cx="552450" cy="444500"/>
                        </a:xfrm>
                      </p:grpSpPr>
                      <p:sp>
                        <p:nvSpPr>
                          <p:cNvPr id="563" name="Arc 56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64" name="Arc 56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556" name="Group 19"/>
                    <p:cNvGrpSpPr/>
                    <p:nvPr/>
                  </p:nvGrpSpPr>
                  <p:grpSpPr>
                    <a:xfrm>
                      <a:off x="6610350" y="1336675"/>
                      <a:ext cx="552450" cy="444500"/>
                      <a:chOff x="4781550" y="1336675"/>
                      <a:chExt cx="552450" cy="444500"/>
                    </a:xfrm>
                  </p:grpSpPr>
                  <p:sp>
                    <p:nvSpPr>
                      <p:cNvPr id="557" name="Arc 55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8" name="Arc 55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553" name="Straight Connector 552"/>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29" name="Group 1225"/>
              <p:cNvGrpSpPr/>
              <p:nvPr/>
            </p:nvGrpSpPr>
            <p:grpSpPr>
              <a:xfrm>
                <a:off x="6275212" y="4305421"/>
                <a:ext cx="458051" cy="158021"/>
                <a:chOff x="2524743" y="2152206"/>
                <a:chExt cx="2130556" cy="442869"/>
              </a:xfrm>
            </p:grpSpPr>
            <p:sp>
              <p:nvSpPr>
                <p:cNvPr id="476" name="Rounded Rectangle 475"/>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77" name="Group 406"/>
                <p:cNvGrpSpPr/>
                <p:nvPr/>
              </p:nvGrpSpPr>
              <p:grpSpPr>
                <a:xfrm>
                  <a:off x="2606748" y="2152206"/>
                  <a:ext cx="2045893" cy="45719"/>
                  <a:chOff x="2637115" y="1836103"/>
                  <a:chExt cx="2045893" cy="45719"/>
                </a:xfrm>
              </p:grpSpPr>
              <p:grpSp>
                <p:nvGrpSpPr>
                  <p:cNvPr id="514" name="Group 443"/>
                  <p:cNvGrpSpPr/>
                  <p:nvPr/>
                </p:nvGrpSpPr>
                <p:grpSpPr>
                  <a:xfrm>
                    <a:off x="4282959" y="1836103"/>
                    <a:ext cx="400049" cy="45719"/>
                    <a:chOff x="2952750" y="1336675"/>
                    <a:chExt cx="4210050" cy="444500"/>
                  </a:xfrm>
                </p:grpSpPr>
                <p:grpSp>
                  <p:nvGrpSpPr>
                    <p:cNvPr id="516" name="Group 37"/>
                    <p:cNvGrpSpPr/>
                    <p:nvPr/>
                  </p:nvGrpSpPr>
                  <p:grpSpPr>
                    <a:xfrm>
                      <a:off x="4781550" y="1336675"/>
                      <a:ext cx="1924050" cy="444500"/>
                      <a:chOff x="4781550" y="1336675"/>
                      <a:chExt cx="1924050" cy="444500"/>
                    </a:xfrm>
                  </p:grpSpPr>
                  <p:grpSp>
                    <p:nvGrpSpPr>
                      <p:cNvPr id="535" name="Group 29"/>
                      <p:cNvGrpSpPr/>
                      <p:nvPr/>
                    </p:nvGrpSpPr>
                    <p:grpSpPr>
                      <a:xfrm>
                        <a:off x="4781550" y="1336675"/>
                        <a:ext cx="1009650" cy="444500"/>
                        <a:chOff x="4781550" y="1336675"/>
                        <a:chExt cx="1009650" cy="444500"/>
                      </a:xfrm>
                    </p:grpSpPr>
                    <p:grpSp>
                      <p:nvGrpSpPr>
                        <p:cNvPr id="543" name="Group 19"/>
                        <p:cNvGrpSpPr/>
                        <p:nvPr/>
                      </p:nvGrpSpPr>
                      <p:grpSpPr>
                        <a:xfrm>
                          <a:off x="4781550" y="1336675"/>
                          <a:ext cx="552450" cy="444500"/>
                          <a:chOff x="4781550" y="1336675"/>
                          <a:chExt cx="552450" cy="444500"/>
                        </a:xfrm>
                      </p:grpSpPr>
                      <p:sp>
                        <p:nvSpPr>
                          <p:cNvPr id="547" name="Arc 54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48" name="Arc 54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44" name="Group 20"/>
                        <p:cNvGrpSpPr/>
                        <p:nvPr/>
                      </p:nvGrpSpPr>
                      <p:grpSpPr>
                        <a:xfrm flipV="1">
                          <a:off x="5238750" y="1336675"/>
                          <a:ext cx="552450" cy="444500"/>
                          <a:chOff x="4781550" y="1336675"/>
                          <a:chExt cx="552450" cy="444500"/>
                        </a:xfrm>
                      </p:grpSpPr>
                      <p:sp>
                        <p:nvSpPr>
                          <p:cNvPr id="545"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46"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536" name="Group 30"/>
                      <p:cNvGrpSpPr/>
                      <p:nvPr/>
                    </p:nvGrpSpPr>
                    <p:grpSpPr>
                      <a:xfrm>
                        <a:off x="5695950" y="1336675"/>
                        <a:ext cx="1009650" cy="444500"/>
                        <a:chOff x="4781550" y="1336675"/>
                        <a:chExt cx="1009650" cy="444500"/>
                      </a:xfrm>
                    </p:grpSpPr>
                    <p:grpSp>
                      <p:nvGrpSpPr>
                        <p:cNvPr id="537" name="Group 19"/>
                        <p:cNvGrpSpPr/>
                        <p:nvPr/>
                      </p:nvGrpSpPr>
                      <p:grpSpPr>
                        <a:xfrm>
                          <a:off x="4781550" y="1336675"/>
                          <a:ext cx="552450" cy="444500"/>
                          <a:chOff x="4781550" y="1336675"/>
                          <a:chExt cx="552450" cy="444500"/>
                        </a:xfrm>
                      </p:grpSpPr>
                      <p:sp>
                        <p:nvSpPr>
                          <p:cNvPr id="541" name="Arc 54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42" name="Arc 54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38" name="Group 20"/>
                        <p:cNvGrpSpPr/>
                        <p:nvPr/>
                      </p:nvGrpSpPr>
                      <p:grpSpPr>
                        <a:xfrm flipV="1">
                          <a:off x="5238750" y="1336675"/>
                          <a:ext cx="552450" cy="444500"/>
                          <a:chOff x="4781550" y="1336675"/>
                          <a:chExt cx="552450" cy="444500"/>
                        </a:xfrm>
                      </p:grpSpPr>
                      <p:sp>
                        <p:nvSpPr>
                          <p:cNvPr id="539" name="Arc 53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40" name="Arc 53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517" name="Group 38"/>
                    <p:cNvGrpSpPr/>
                    <p:nvPr/>
                  </p:nvGrpSpPr>
                  <p:grpSpPr>
                    <a:xfrm>
                      <a:off x="2952750" y="1336675"/>
                      <a:ext cx="1924050" cy="444500"/>
                      <a:chOff x="4781550" y="1336675"/>
                      <a:chExt cx="1924050" cy="444500"/>
                    </a:xfrm>
                  </p:grpSpPr>
                  <p:grpSp>
                    <p:nvGrpSpPr>
                      <p:cNvPr id="521" name="Group 29"/>
                      <p:cNvGrpSpPr/>
                      <p:nvPr/>
                    </p:nvGrpSpPr>
                    <p:grpSpPr>
                      <a:xfrm>
                        <a:off x="4781550" y="1336675"/>
                        <a:ext cx="1009650" cy="444500"/>
                        <a:chOff x="4781550" y="1336675"/>
                        <a:chExt cx="1009650" cy="444500"/>
                      </a:xfrm>
                    </p:grpSpPr>
                    <p:grpSp>
                      <p:nvGrpSpPr>
                        <p:cNvPr id="529" name="Group 19"/>
                        <p:cNvGrpSpPr/>
                        <p:nvPr/>
                      </p:nvGrpSpPr>
                      <p:grpSpPr>
                        <a:xfrm>
                          <a:off x="4781550" y="1336675"/>
                          <a:ext cx="552450" cy="444500"/>
                          <a:chOff x="4781550" y="1336675"/>
                          <a:chExt cx="552450" cy="444500"/>
                        </a:xfrm>
                      </p:grpSpPr>
                      <p:sp>
                        <p:nvSpPr>
                          <p:cNvPr id="533" name="Arc 53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4" name="Arc 53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30" name="Group 20"/>
                        <p:cNvGrpSpPr/>
                        <p:nvPr/>
                      </p:nvGrpSpPr>
                      <p:grpSpPr>
                        <a:xfrm flipV="1">
                          <a:off x="5238750" y="1336675"/>
                          <a:ext cx="552450" cy="444500"/>
                          <a:chOff x="4781550" y="1336675"/>
                          <a:chExt cx="552450" cy="444500"/>
                        </a:xfrm>
                      </p:grpSpPr>
                      <p:sp>
                        <p:nvSpPr>
                          <p:cNvPr id="531" name="Arc 53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2" name="Arc 53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522" name="Group 30"/>
                      <p:cNvGrpSpPr/>
                      <p:nvPr/>
                    </p:nvGrpSpPr>
                    <p:grpSpPr>
                      <a:xfrm>
                        <a:off x="5695950" y="1336675"/>
                        <a:ext cx="1009650" cy="444500"/>
                        <a:chOff x="4781550" y="1336675"/>
                        <a:chExt cx="1009650" cy="444500"/>
                      </a:xfrm>
                    </p:grpSpPr>
                    <p:grpSp>
                      <p:nvGrpSpPr>
                        <p:cNvPr id="523" name="Group 19"/>
                        <p:cNvGrpSpPr/>
                        <p:nvPr/>
                      </p:nvGrpSpPr>
                      <p:grpSpPr>
                        <a:xfrm>
                          <a:off x="4781550" y="1336675"/>
                          <a:ext cx="552450" cy="444500"/>
                          <a:chOff x="4781550" y="1336675"/>
                          <a:chExt cx="552450" cy="444500"/>
                        </a:xfrm>
                      </p:grpSpPr>
                      <p:sp>
                        <p:nvSpPr>
                          <p:cNvPr id="527" name="Arc 52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8" name="Arc 52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24" name="Group 20"/>
                        <p:cNvGrpSpPr/>
                        <p:nvPr/>
                      </p:nvGrpSpPr>
                      <p:grpSpPr>
                        <a:xfrm flipV="1">
                          <a:off x="5238750" y="1336675"/>
                          <a:ext cx="552450" cy="444500"/>
                          <a:chOff x="4781550" y="1336675"/>
                          <a:chExt cx="552450" cy="444500"/>
                        </a:xfrm>
                      </p:grpSpPr>
                      <p:sp>
                        <p:nvSpPr>
                          <p:cNvPr id="525" name="Arc 52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6" name="Arc 52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518" name="Group 19"/>
                    <p:cNvGrpSpPr/>
                    <p:nvPr/>
                  </p:nvGrpSpPr>
                  <p:grpSpPr>
                    <a:xfrm>
                      <a:off x="6610350" y="1336675"/>
                      <a:ext cx="552450" cy="444500"/>
                      <a:chOff x="4781550" y="1336675"/>
                      <a:chExt cx="552450" cy="444500"/>
                    </a:xfrm>
                  </p:grpSpPr>
                  <p:sp>
                    <p:nvSpPr>
                      <p:cNvPr id="519" name="Arc 51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0" name="Arc 51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515" name="Straight Connector 514"/>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478" name="Group 407"/>
                <p:cNvGrpSpPr/>
                <p:nvPr/>
              </p:nvGrpSpPr>
              <p:grpSpPr>
                <a:xfrm flipV="1">
                  <a:off x="2606748" y="2549356"/>
                  <a:ext cx="2048551" cy="45719"/>
                  <a:chOff x="2634457" y="1836103"/>
                  <a:chExt cx="2048551" cy="45719"/>
                </a:xfrm>
              </p:grpSpPr>
              <p:grpSp>
                <p:nvGrpSpPr>
                  <p:cNvPr id="479" name="Group 176"/>
                  <p:cNvGrpSpPr/>
                  <p:nvPr/>
                </p:nvGrpSpPr>
                <p:grpSpPr>
                  <a:xfrm>
                    <a:off x="4282959" y="1836103"/>
                    <a:ext cx="400049" cy="45719"/>
                    <a:chOff x="2952750" y="1336675"/>
                    <a:chExt cx="4210050" cy="444500"/>
                  </a:xfrm>
                </p:grpSpPr>
                <p:grpSp>
                  <p:nvGrpSpPr>
                    <p:cNvPr id="481" name="Group 37"/>
                    <p:cNvGrpSpPr/>
                    <p:nvPr/>
                  </p:nvGrpSpPr>
                  <p:grpSpPr>
                    <a:xfrm>
                      <a:off x="4781550" y="1336675"/>
                      <a:ext cx="1924050" cy="444500"/>
                      <a:chOff x="4781550" y="1336675"/>
                      <a:chExt cx="1924050" cy="444500"/>
                    </a:xfrm>
                  </p:grpSpPr>
                  <p:grpSp>
                    <p:nvGrpSpPr>
                      <p:cNvPr id="500" name="Group 29"/>
                      <p:cNvGrpSpPr/>
                      <p:nvPr/>
                    </p:nvGrpSpPr>
                    <p:grpSpPr>
                      <a:xfrm>
                        <a:off x="4781550" y="1336675"/>
                        <a:ext cx="1009650" cy="444500"/>
                        <a:chOff x="4781550" y="1336675"/>
                        <a:chExt cx="1009650" cy="444500"/>
                      </a:xfrm>
                    </p:grpSpPr>
                    <p:grpSp>
                      <p:nvGrpSpPr>
                        <p:cNvPr id="508" name="Group 19"/>
                        <p:cNvGrpSpPr/>
                        <p:nvPr/>
                      </p:nvGrpSpPr>
                      <p:grpSpPr>
                        <a:xfrm>
                          <a:off x="4781550" y="1336675"/>
                          <a:ext cx="552450" cy="444500"/>
                          <a:chOff x="4781550" y="1336675"/>
                          <a:chExt cx="552450" cy="444500"/>
                        </a:xfrm>
                      </p:grpSpPr>
                      <p:sp>
                        <p:nvSpPr>
                          <p:cNvPr id="512" name="Arc 51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3" name="Arc 51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09" name="Group 20"/>
                        <p:cNvGrpSpPr/>
                        <p:nvPr/>
                      </p:nvGrpSpPr>
                      <p:grpSpPr>
                        <a:xfrm flipV="1">
                          <a:off x="5238750" y="1336675"/>
                          <a:ext cx="552450" cy="444500"/>
                          <a:chOff x="4781550" y="1336675"/>
                          <a:chExt cx="552450" cy="444500"/>
                        </a:xfrm>
                      </p:grpSpPr>
                      <p:sp>
                        <p:nvSpPr>
                          <p:cNvPr id="510"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1"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501" name="Group 30"/>
                      <p:cNvGrpSpPr/>
                      <p:nvPr/>
                    </p:nvGrpSpPr>
                    <p:grpSpPr>
                      <a:xfrm>
                        <a:off x="5695950" y="1336675"/>
                        <a:ext cx="1009650" cy="444500"/>
                        <a:chOff x="4781550" y="1336675"/>
                        <a:chExt cx="1009650" cy="444500"/>
                      </a:xfrm>
                    </p:grpSpPr>
                    <p:grpSp>
                      <p:nvGrpSpPr>
                        <p:cNvPr id="502" name="Group 19"/>
                        <p:cNvGrpSpPr/>
                        <p:nvPr/>
                      </p:nvGrpSpPr>
                      <p:grpSpPr>
                        <a:xfrm>
                          <a:off x="4781550" y="1336675"/>
                          <a:ext cx="552450" cy="444500"/>
                          <a:chOff x="4781550" y="1336675"/>
                          <a:chExt cx="552450" cy="444500"/>
                        </a:xfrm>
                      </p:grpSpPr>
                      <p:sp>
                        <p:nvSpPr>
                          <p:cNvPr id="506" name="Arc 50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07" name="Arc 50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03" name="Group 20"/>
                        <p:cNvGrpSpPr/>
                        <p:nvPr/>
                      </p:nvGrpSpPr>
                      <p:grpSpPr>
                        <a:xfrm flipV="1">
                          <a:off x="5238750" y="1336675"/>
                          <a:ext cx="552450" cy="444500"/>
                          <a:chOff x="4781550" y="1336675"/>
                          <a:chExt cx="552450" cy="444500"/>
                        </a:xfrm>
                      </p:grpSpPr>
                      <p:sp>
                        <p:nvSpPr>
                          <p:cNvPr id="504" name="Arc 50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05" name="Arc 50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482" name="Group 38"/>
                    <p:cNvGrpSpPr/>
                    <p:nvPr/>
                  </p:nvGrpSpPr>
                  <p:grpSpPr>
                    <a:xfrm>
                      <a:off x="2952750" y="1336675"/>
                      <a:ext cx="1924050" cy="444500"/>
                      <a:chOff x="4781550" y="1336675"/>
                      <a:chExt cx="1924050" cy="444500"/>
                    </a:xfrm>
                  </p:grpSpPr>
                  <p:grpSp>
                    <p:nvGrpSpPr>
                      <p:cNvPr id="486" name="Group 29"/>
                      <p:cNvGrpSpPr/>
                      <p:nvPr/>
                    </p:nvGrpSpPr>
                    <p:grpSpPr>
                      <a:xfrm>
                        <a:off x="4781550" y="1336675"/>
                        <a:ext cx="1009650" cy="444500"/>
                        <a:chOff x="4781550" y="1336675"/>
                        <a:chExt cx="1009650" cy="444500"/>
                      </a:xfrm>
                    </p:grpSpPr>
                    <p:grpSp>
                      <p:nvGrpSpPr>
                        <p:cNvPr id="494" name="Group 19"/>
                        <p:cNvGrpSpPr/>
                        <p:nvPr/>
                      </p:nvGrpSpPr>
                      <p:grpSpPr>
                        <a:xfrm>
                          <a:off x="4781550" y="1336675"/>
                          <a:ext cx="552450" cy="444500"/>
                          <a:chOff x="4781550" y="1336675"/>
                          <a:chExt cx="552450" cy="444500"/>
                        </a:xfrm>
                      </p:grpSpPr>
                      <p:sp>
                        <p:nvSpPr>
                          <p:cNvPr id="498" name="Arc 49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99" name="Arc 49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95" name="Group 20"/>
                        <p:cNvGrpSpPr/>
                        <p:nvPr/>
                      </p:nvGrpSpPr>
                      <p:grpSpPr>
                        <a:xfrm flipV="1">
                          <a:off x="5238750" y="1336675"/>
                          <a:ext cx="552450" cy="444500"/>
                          <a:chOff x="4781550" y="1336675"/>
                          <a:chExt cx="552450" cy="444500"/>
                        </a:xfrm>
                      </p:grpSpPr>
                      <p:sp>
                        <p:nvSpPr>
                          <p:cNvPr id="496" name="Arc 49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97" name="Arc 49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487" name="Group 30"/>
                      <p:cNvGrpSpPr/>
                      <p:nvPr/>
                    </p:nvGrpSpPr>
                    <p:grpSpPr>
                      <a:xfrm>
                        <a:off x="5695950" y="1336675"/>
                        <a:ext cx="1009650" cy="444500"/>
                        <a:chOff x="4781550" y="1336675"/>
                        <a:chExt cx="1009650" cy="444500"/>
                      </a:xfrm>
                    </p:grpSpPr>
                    <p:grpSp>
                      <p:nvGrpSpPr>
                        <p:cNvPr id="488" name="Group 19"/>
                        <p:cNvGrpSpPr/>
                        <p:nvPr/>
                      </p:nvGrpSpPr>
                      <p:grpSpPr>
                        <a:xfrm>
                          <a:off x="4781550" y="1336675"/>
                          <a:ext cx="552450" cy="444500"/>
                          <a:chOff x="4781550" y="1336675"/>
                          <a:chExt cx="552450" cy="444500"/>
                        </a:xfrm>
                      </p:grpSpPr>
                      <p:sp>
                        <p:nvSpPr>
                          <p:cNvPr id="492" name="Arc 49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93" name="Arc 49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89" name="Group 20"/>
                        <p:cNvGrpSpPr/>
                        <p:nvPr/>
                      </p:nvGrpSpPr>
                      <p:grpSpPr>
                        <a:xfrm flipV="1">
                          <a:off x="5238750" y="1336675"/>
                          <a:ext cx="552450" cy="444500"/>
                          <a:chOff x="4781550" y="1336675"/>
                          <a:chExt cx="552450" cy="444500"/>
                        </a:xfrm>
                      </p:grpSpPr>
                      <p:sp>
                        <p:nvSpPr>
                          <p:cNvPr id="490" name="Arc 48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91" name="Arc 49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483" name="Group 19"/>
                    <p:cNvGrpSpPr/>
                    <p:nvPr/>
                  </p:nvGrpSpPr>
                  <p:grpSpPr>
                    <a:xfrm>
                      <a:off x="6610350" y="1336675"/>
                      <a:ext cx="552450" cy="444500"/>
                      <a:chOff x="4781550" y="1336675"/>
                      <a:chExt cx="552450" cy="444500"/>
                    </a:xfrm>
                  </p:grpSpPr>
                  <p:sp>
                    <p:nvSpPr>
                      <p:cNvPr id="484" name="Arc 48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85" name="Arc 48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480" name="Straight Connector 479"/>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30" name="Group 1299"/>
              <p:cNvGrpSpPr/>
              <p:nvPr/>
            </p:nvGrpSpPr>
            <p:grpSpPr>
              <a:xfrm>
                <a:off x="6718841" y="4305421"/>
                <a:ext cx="458051" cy="158021"/>
                <a:chOff x="2524743" y="2152206"/>
                <a:chExt cx="2130556" cy="442869"/>
              </a:xfrm>
            </p:grpSpPr>
            <p:sp>
              <p:nvSpPr>
                <p:cNvPr id="403" name="Rounded Rectangle 402"/>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4" name="Group 480"/>
                <p:cNvGrpSpPr/>
                <p:nvPr/>
              </p:nvGrpSpPr>
              <p:grpSpPr>
                <a:xfrm>
                  <a:off x="2606748" y="2152206"/>
                  <a:ext cx="2045893" cy="45719"/>
                  <a:chOff x="2637115" y="1836103"/>
                  <a:chExt cx="2045893" cy="45719"/>
                </a:xfrm>
              </p:grpSpPr>
              <p:grpSp>
                <p:nvGrpSpPr>
                  <p:cNvPr id="441" name="Group 517"/>
                  <p:cNvGrpSpPr/>
                  <p:nvPr/>
                </p:nvGrpSpPr>
                <p:grpSpPr>
                  <a:xfrm>
                    <a:off x="4282959" y="1836103"/>
                    <a:ext cx="400049" cy="45719"/>
                    <a:chOff x="2952750" y="1336675"/>
                    <a:chExt cx="4210050" cy="444500"/>
                  </a:xfrm>
                </p:grpSpPr>
                <p:grpSp>
                  <p:nvGrpSpPr>
                    <p:cNvPr id="443" name="Group 37"/>
                    <p:cNvGrpSpPr/>
                    <p:nvPr/>
                  </p:nvGrpSpPr>
                  <p:grpSpPr>
                    <a:xfrm>
                      <a:off x="4781550" y="1336675"/>
                      <a:ext cx="1924050" cy="444500"/>
                      <a:chOff x="4781550" y="1336675"/>
                      <a:chExt cx="1924050" cy="444500"/>
                    </a:xfrm>
                  </p:grpSpPr>
                  <p:grpSp>
                    <p:nvGrpSpPr>
                      <p:cNvPr id="462" name="Group 29"/>
                      <p:cNvGrpSpPr/>
                      <p:nvPr/>
                    </p:nvGrpSpPr>
                    <p:grpSpPr>
                      <a:xfrm>
                        <a:off x="4781550" y="1336675"/>
                        <a:ext cx="1009650" cy="444500"/>
                        <a:chOff x="4781550" y="1336675"/>
                        <a:chExt cx="1009650" cy="444500"/>
                      </a:xfrm>
                    </p:grpSpPr>
                    <p:grpSp>
                      <p:nvGrpSpPr>
                        <p:cNvPr id="470" name="Group 19"/>
                        <p:cNvGrpSpPr/>
                        <p:nvPr/>
                      </p:nvGrpSpPr>
                      <p:grpSpPr>
                        <a:xfrm>
                          <a:off x="4781550" y="1336675"/>
                          <a:ext cx="552450" cy="444500"/>
                          <a:chOff x="4781550" y="1336675"/>
                          <a:chExt cx="552450" cy="444500"/>
                        </a:xfrm>
                      </p:grpSpPr>
                      <p:sp>
                        <p:nvSpPr>
                          <p:cNvPr id="474" name="Arc 47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75" name="Arc 47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71" name="Group 20"/>
                        <p:cNvGrpSpPr/>
                        <p:nvPr/>
                      </p:nvGrpSpPr>
                      <p:grpSpPr>
                        <a:xfrm flipV="1">
                          <a:off x="5238750" y="1336675"/>
                          <a:ext cx="552450" cy="444500"/>
                          <a:chOff x="4781550" y="1336675"/>
                          <a:chExt cx="552450" cy="444500"/>
                        </a:xfrm>
                      </p:grpSpPr>
                      <p:sp>
                        <p:nvSpPr>
                          <p:cNvPr id="472"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73"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463" name="Group 30"/>
                      <p:cNvGrpSpPr/>
                      <p:nvPr/>
                    </p:nvGrpSpPr>
                    <p:grpSpPr>
                      <a:xfrm>
                        <a:off x="5695950" y="1336675"/>
                        <a:ext cx="1009650" cy="444500"/>
                        <a:chOff x="4781550" y="1336675"/>
                        <a:chExt cx="1009650" cy="444500"/>
                      </a:xfrm>
                    </p:grpSpPr>
                    <p:grpSp>
                      <p:nvGrpSpPr>
                        <p:cNvPr id="464" name="Group 19"/>
                        <p:cNvGrpSpPr/>
                        <p:nvPr/>
                      </p:nvGrpSpPr>
                      <p:grpSpPr>
                        <a:xfrm>
                          <a:off x="4781550" y="1336675"/>
                          <a:ext cx="552450" cy="444500"/>
                          <a:chOff x="4781550" y="1336675"/>
                          <a:chExt cx="552450" cy="444500"/>
                        </a:xfrm>
                      </p:grpSpPr>
                      <p:sp>
                        <p:nvSpPr>
                          <p:cNvPr id="468" name="Arc 46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69" name="Arc 46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65" name="Group 20"/>
                        <p:cNvGrpSpPr/>
                        <p:nvPr/>
                      </p:nvGrpSpPr>
                      <p:grpSpPr>
                        <a:xfrm flipV="1">
                          <a:off x="5238750" y="1336675"/>
                          <a:ext cx="552450" cy="444500"/>
                          <a:chOff x="4781550" y="1336675"/>
                          <a:chExt cx="552450" cy="444500"/>
                        </a:xfrm>
                      </p:grpSpPr>
                      <p:sp>
                        <p:nvSpPr>
                          <p:cNvPr id="466" name="Arc 46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67" name="Arc 46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444" name="Group 38"/>
                    <p:cNvGrpSpPr/>
                    <p:nvPr/>
                  </p:nvGrpSpPr>
                  <p:grpSpPr>
                    <a:xfrm>
                      <a:off x="2952750" y="1336675"/>
                      <a:ext cx="1924050" cy="444500"/>
                      <a:chOff x="4781550" y="1336675"/>
                      <a:chExt cx="1924050" cy="444500"/>
                    </a:xfrm>
                  </p:grpSpPr>
                  <p:grpSp>
                    <p:nvGrpSpPr>
                      <p:cNvPr id="448" name="Group 29"/>
                      <p:cNvGrpSpPr/>
                      <p:nvPr/>
                    </p:nvGrpSpPr>
                    <p:grpSpPr>
                      <a:xfrm>
                        <a:off x="4781550" y="1336675"/>
                        <a:ext cx="1009650" cy="444500"/>
                        <a:chOff x="4781550" y="1336675"/>
                        <a:chExt cx="1009650" cy="444500"/>
                      </a:xfrm>
                    </p:grpSpPr>
                    <p:grpSp>
                      <p:nvGrpSpPr>
                        <p:cNvPr id="456" name="Group 19"/>
                        <p:cNvGrpSpPr/>
                        <p:nvPr/>
                      </p:nvGrpSpPr>
                      <p:grpSpPr>
                        <a:xfrm>
                          <a:off x="4781550" y="1336675"/>
                          <a:ext cx="552450" cy="444500"/>
                          <a:chOff x="4781550" y="1336675"/>
                          <a:chExt cx="552450" cy="444500"/>
                        </a:xfrm>
                      </p:grpSpPr>
                      <p:sp>
                        <p:nvSpPr>
                          <p:cNvPr id="460" name="Arc 45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61" name="Arc 46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57" name="Group 20"/>
                        <p:cNvGrpSpPr/>
                        <p:nvPr/>
                      </p:nvGrpSpPr>
                      <p:grpSpPr>
                        <a:xfrm flipV="1">
                          <a:off x="5238750" y="1336675"/>
                          <a:ext cx="552450" cy="444500"/>
                          <a:chOff x="4781550" y="1336675"/>
                          <a:chExt cx="552450" cy="444500"/>
                        </a:xfrm>
                      </p:grpSpPr>
                      <p:sp>
                        <p:nvSpPr>
                          <p:cNvPr id="458" name="Arc 45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59" name="Arc 45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449" name="Group 30"/>
                      <p:cNvGrpSpPr/>
                      <p:nvPr/>
                    </p:nvGrpSpPr>
                    <p:grpSpPr>
                      <a:xfrm>
                        <a:off x="5695950" y="1336675"/>
                        <a:ext cx="1009650" cy="444500"/>
                        <a:chOff x="4781550" y="1336675"/>
                        <a:chExt cx="1009650" cy="444500"/>
                      </a:xfrm>
                    </p:grpSpPr>
                    <p:grpSp>
                      <p:nvGrpSpPr>
                        <p:cNvPr id="450" name="Group 19"/>
                        <p:cNvGrpSpPr/>
                        <p:nvPr/>
                      </p:nvGrpSpPr>
                      <p:grpSpPr>
                        <a:xfrm>
                          <a:off x="4781550" y="1336675"/>
                          <a:ext cx="552450" cy="444500"/>
                          <a:chOff x="4781550" y="1336675"/>
                          <a:chExt cx="552450" cy="444500"/>
                        </a:xfrm>
                      </p:grpSpPr>
                      <p:sp>
                        <p:nvSpPr>
                          <p:cNvPr id="454" name="Arc 45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55" name="Arc 45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51" name="Group 20"/>
                        <p:cNvGrpSpPr/>
                        <p:nvPr/>
                      </p:nvGrpSpPr>
                      <p:grpSpPr>
                        <a:xfrm flipV="1">
                          <a:off x="5238750" y="1336675"/>
                          <a:ext cx="552450" cy="444500"/>
                          <a:chOff x="4781550" y="1336675"/>
                          <a:chExt cx="552450" cy="444500"/>
                        </a:xfrm>
                      </p:grpSpPr>
                      <p:sp>
                        <p:nvSpPr>
                          <p:cNvPr id="452" name="Arc 45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53" name="Arc 45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445" name="Group 19"/>
                    <p:cNvGrpSpPr/>
                    <p:nvPr/>
                  </p:nvGrpSpPr>
                  <p:grpSpPr>
                    <a:xfrm>
                      <a:off x="6610350" y="1336675"/>
                      <a:ext cx="552450" cy="444500"/>
                      <a:chOff x="4781550" y="1336675"/>
                      <a:chExt cx="552450" cy="444500"/>
                    </a:xfrm>
                  </p:grpSpPr>
                  <p:sp>
                    <p:nvSpPr>
                      <p:cNvPr id="446" name="Arc 44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47" name="Arc 44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442" name="Straight Connector 441"/>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405" name="Group 481"/>
                <p:cNvGrpSpPr/>
                <p:nvPr/>
              </p:nvGrpSpPr>
              <p:grpSpPr>
                <a:xfrm flipV="1">
                  <a:off x="2606748" y="2549356"/>
                  <a:ext cx="2048551" cy="45719"/>
                  <a:chOff x="2634457" y="1836103"/>
                  <a:chExt cx="2048551" cy="45719"/>
                </a:xfrm>
              </p:grpSpPr>
              <p:grpSp>
                <p:nvGrpSpPr>
                  <p:cNvPr id="406" name="Group 176"/>
                  <p:cNvGrpSpPr/>
                  <p:nvPr/>
                </p:nvGrpSpPr>
                <p:grpSpPr>
                  <a:xfrm>
                    <a:off x="4282959" y="1836103"/>
                    <a:ext cx="400049" cy="45719"/>
                    <a:chOff x="2952750" y="1336675"/>
                    <a:chExt cx="4210050" cy="444500"/>
                  </a:xfrm>
                </p:grpSpPr>
                <p:grpSp>
                  <p:nvGrpSpPr>
                    <p:cNvPr id="408" name="Group 37"/>
                    <p:cNvGrpSpPr/>
                    <p:nvPr/>
                  </p:nvGrpSpPr>
                  <p:grpSpPr>
                    <a:xfrm>
                      <a:off x="4781550" y="1336675"/>
                      <a:ext cx="1924050" cy="444500"/>
                      <a:chOff x="4781550" y="1336675"/>
                      <a:chExt cx="1924050" cy="444500"/>
                    </a:xfrm>
                  </p:grpSpPr>
                  <p:grpSp>
                    <p:nvGrpSpPr>
                      <p:cNvPr id="427" name="Group 29"/>
                      <p:cNvGrpSpPr/>
                      <p:nvPr/>
                    </p:nvGrpSpPr>
                    <p:grpSpPr>
                      <a:xfrm>
                        <a:off x="4781550" y="1336675"/>
                        <a:ext cx="1009650" cy="444500"/>
                        <a:chOff x="4781550" y="1336675"/>
                        <a:chExt cx="1009650" cy="444500"/>
                      </a:xfrm>
                    </p:grpSpPr>
                    <p:grpSp>
                      <p:nvGrpSpPr>
                        <p:cNvPr id="435" name="Group 19"/>
                        <p:cNvGrpSpPr/>
                        <p:nvPr/>
                      </p:nvGrpSpPr>
                      <p:grpSpPr>
                        <a:xfrm>
                          <a:off x="4781550" y="1336675"/>
                          <a:ext cx="552450" cy="444500"/>
                          <a:chOff x="4781550" y="1336675"/>
                          <a:chExt cx="552450" cy="444500"/>
                        </a:xfrm>
                      </p:grpSpPr>
                      <p:sp>
                        <p:nvSpPr>
                          <p:cNvPr id="439" name="Arc 43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40" name="Arc 43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36" name="Group 20"/>
                        <p:cNvGrpSpPr/>
                        <p:nvPr/>
                      </p:nvGrpSpPr>
                      <p:grpSpPr>
                        <a:xfrm flipV="1">
                          <a:off x="5238750" y="1336675"/>
                          <a:ext cx="552450" cy="444500"/>
                          <a:chOff x="4781550" y="1336675"/>
                          <a:chExt cx="552450" cy="444500"/>
                        </a:xfrm>
                      </p:grpSpPr>
                      <p:sp>
                        <p:nvSpPr>
                          <p:cNvPr id="437"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38"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428" name="Group 30"/>
                      <p:cNvGrpSpPr/>
                      <p:nvPr/>
                    </p:nvGrpSpPr>
                    <p:grpSpPr>
                      <a:xfrm>
                        <a:off x="5695950" y="1336675"/>
                        <a:ext cx="1009650" cy="444500"/>
                        <a:chOff x="4781550" y="1336675"/>
                        <a:chExt cx="1009650" cy="444500"/>
                      </a:xfrm>
                    </p:grpSpPr>
                    <p:grpSp>
                      <p:nvGrpSpPr>
                        <p:cNvPr id="429" name="Group 19"/>
                        <p:cNvGrpSpPr/>
                        <p:nvPr/>
                      </p:nvGrpSpPr>
                      <p:grpSpPr>
                        <a:xfrm>
                          <a:off x="4781550" y="1336675"/>
                          <a:ext cx="552450" cy="444500"/>
                          <a:chOff x="4781550" y="1336675"/>
                          <a:chExt cx="552450" cy="444500"/>
                        </a:xfrm>
                      </p:grpSpPr>
                      <p:sp>
                        <p:nvSpPr>
                          <p:cNvPr id="433" name="Arc 43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34" name="Arc 43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30" name="Group 20"/>
                        <p:cNvGrpSpPr/>
                        <p:nvPr/>
                      </p:nvGrpSpPr>
                      <p:grpSpPr>
                        <a:xfrm flipV="1">
                          <a:off x="5238750" y="1336675"/>
                          <a:ext cx="552450" cy="444500"/>
                          <a:chOff x="4781550" y="1336675"/>
                          <a:chExt cx="552450" cy="444500"/>
                        </a:xfrm>
                      </p:grpSpPr>
                      <p:sp>
                        <p:nvSpPr>
                          <p:cNvPr id="431" name="Arc 43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32" name="Arc 43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409" name="Group 38"/>
                    <p:cNvGrpSpPr/>
                    <p:nvPr/>
                  </p:nvGrpSpPr>
                  <p:grpSpPr>
                    <a:xfrm>
                      <a:off x="2952750" y="1336675"/>
                      <a:ext cx="1924050" cy="444500"/>
                      <a:chOff x="4781550" y="1336675"/>
                      <a:chExt cx="1924050" cy="444500"/>
                    </a:xfrm>
                  </p:grpSpPr>
                  <p:grpSp>
                    <p:nvGrpSpPr>
                      <p:cNvPr id="413" name="Group 29"/>
                      <p:cNvGrpSpPr/>
                      <p:nvPr/>
                    </p:nvGrpSpPr>
                    <p:grpSpPr>
                      <a:xfrm>
                        <a:off x="4781550" y="1336675"/>
                        <a:ext cx="1009650" cy="444500"/>
                        <a:chOff x="4781550" y="1336675"/>
                        <a:chExt cx="1009650" cy="444500"/>
                      </a:xfrm>
                    </p:grpSpPr>
                    <p:grpSp>
                      <p:nvGrpSpPr>
                        <p:cNvPr id="421" name="Group 19"/>
                        <p:cNvGrpSpPr/>
                        <p:nvPr/>
                      </p:nvGrpSpPr>
                      <p:grpSpPr>
                        <a:xfrm>
                          <a:off x="4781550" y="1336675"/>
                          <a:ext cx="552450" cy="444500"/>
                          <a:chOff x="4781550" y="1336675"/>
                          <a:chExt cx="552450" cy="444500"/>
                        </a:xfrm>
                      </p:grpSpPr>
                      <p:sp>
                        <p:nvSpPr>
                          <p:cNvPr id="425" name="Arc 42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26" name="Arc 42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22" name="Group 20"/>
                        <p:cNvGrpSpPr/>
                        <p:nvPr/>
                      </p:nvGrpSpPr>
                      <p:grpSpPr>
                        <a:xfrm flipV="1">
                          <a:off x="5238750" y="1336675"/>
                          <a:ext cx="552450" cy="444500"/>
                          <a:chOff x="4781550" y="1336675"/>
                          <a:chExt cx="552450" cy="444500"/>
                        </a:xfrm>
                      </p:grpSpPr>
                      <p:sp>
                        <p:nvSpPr>
                          <p:cNvPr id="423" name="Arc 42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24" name="Arc 42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414" name="Group 30"/>
                      <p:cNvGrpSpPr/>
                      <p:nvPr/>
                    </p:nvGrpSpPr>
                    <p:grpSpPr>
                      <a:xfrm>
                        <a:off x="5695950" y="1336675"/>
                        <a:ext cx="1009650" cy="444500"/>
                        <a:chOff x="4781550" y="1336675"/>
                        <a:chExt cx="1009650" cy="444500"/>
                      </a:xfrm>
                    </p:grpSpPr>
                    <p:grpSp>
                      <p:nvGrpSpPr>
                        <p:cNvPr id="415" name="Group 19"/>
                        <p:cNvGrpSpPr/>
                        <p:nvPr/>
                      </p:nvGrpSpPr>
                      <p:grpSpPr>
                        <a:xfrm>
                          <a:off x="4781550" y="1336675"/>
                          <a:ext cx="552450" cy="444500"/>
                          <a:chOff x="4781550" y="1336675"/>
                          <a:chExt cx="552450" cy="444500"/>
                        </a:xfrm>
                      </p:grpSpPr>
                      <p:sp>
                        <p:nvSpPr>
                          <p:cNvPr id="419" name="Arc 41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20" name="Arc 41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16" name="Group 20"/>
                        <p:cNvGrpSpPr/>
                        <p:nvPr/>
                      </p:nvGrpSpPr>
                      <p:grpSpPr>
                        <a:xfrm flipV="1">
                          <a:off x="5238750" y="1336675"/>
                          <a:ext cx="552450" cy="444500"/>
                          <a:chOff x="4781550" y="1336675"/>
                          <a:chExt cx="552450" cy="444500"/>
                        </a:xfrm>
                      </p:grpSpPr>
                      <p:sp>
                        <p:nvSpPr>
                          <p:cNvPr id="417" name="Arc 41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8" name="Arc 41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410" name="Group 19"/>
                    <p:cNvGrpSpPr/>
                    <p:nvPr/>
                  </p:nvGrpSpPr>
                  <p:grpSpPr>
                    <a:xfrm>
                      <a:off x="6610350" y="1336675"/>
                      <a:ext cx="552450" cy="444500"/>
                      <a:chOff x="4781550" y="1336675"/>
                      <a:chExt cx="552450" cy="444500"/>
                    </a:xfrm>
                  </p:grpSpPr>
                  <p:sp>
                    <p:nvSpPr>
                      <p:cNvPr id="411" name="Arc 41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2" name="Arc 41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407" name="Straight Connector 406"/>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31" name="Group 1373"/>
              <p:cNvGrpSpPr/>
              <p:nvPr/>
            </p:nvGrpSpPr>
            <p:grpSpPr>
              <a:xfrm>
                <a:off x="7360273" y="4305421"/>
                <a:ext cx="458051" cy="158021"/>
                <a:chOff x="2524743" y="2152206"/>
                <a:chExt cx="2130556" cy="442869"/>
              </a:xfrm>
            </p:grpSpPr>
            <p:sp>
              <p:nvSpPr>
                <p:cNvPr id="330" name="Rounded Rectangle 329"/>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31" name="Group 248"/>
                <p:cNvGrpSpPr/>
                <p:nvPr/>
              </p:nvGrpSpPr>
              <p:grpSpPr>
                <a:xfrm>
                  <a:off x="2606748" y="2152206"/>
                  <a:ext cx="2045893" cy="45719"/>
                  <a:chOff x="2637115" y="1836103"/>
                  <a:chExt cx="2045893" cy="45719"/>
                </a:xfrm>
              </p:grpSpPr>
              <p:grpSp>
                <p:nvGrpSpPr>
                  <p:cNvPr id="368" name="Group 176"/>
                  <p:cNvGrpSpPr/>
                  <p:nvPr/>
                </p:nvGrpSpPr>
                <p:grpSpPr>
                  <a:xfrm>
                    <a:off x="4282959" y="1836103"/>
                    <a:ext cx="400049" cy="45719"/>
                    <a:chOff x="2952750" y="1336675"/>
                    <a:chExt cx="4210050" cy="444500"/>
                  </a:xfrm>
                </p:grpSpPr>
                <p:grpSp>
                  <p:nvGrpSpPr>
                    <p:cNvPr id="370" name="Group 37"/>
                    <p:cNvGrpSpPr/>
                    <p:nvPr/>
                  </p:nvGrpSpPr>
                  <p:grpSpPr>
                    <a:xfrm>
                      <a:off x="4781550" y="1336675"/>
                      <a:ext cx="1924050" cy="444500"/>
                      <a:chOff x="4781550" y="1336675"/>
                      <a:chExt cx="1924050" cy="444500"/>
                    </a:xfrm>
                  </p:grpSpPr>
                  <p:grpSp>
                    <p:nvGrpSpPr>
                      <p:cNvPr id="389" name="Group 29"/>
                      <p:cNvGrpSpPr/>
                      <p:nvPr/>
                    </p:nvGrpSpPr>
                    <p:grpSpPr>
                      <a:xfrm>
                        <a:off x="4781550" y="1336675"/>
                        <a:ext cx="1009650" cy="444500"/>
                        <a:chOff x="4781550" y="1336675"/>
                        <a:chExt cx="1009650" cy="444500"/>
                      </a:xfrm>
                    </p:grpSpPr>
                    <p:grpSp>
                      <p:nvGrpSpPr>
                        <p:cNvPr id="397" name="Group 19"/>
                        <p:cNvGrpSpPr/>
                        <p:nvPr/>
                      </p:nvGrpSpPr>
                      <p:grpSpPr>
                        <a:xfrm>
                          <a:off x="4781550" y="1336675"/>
                          <a:ext cx="552450" cy="444500"/>
                          <a:chOff x="4781550" y="1336675"/>
                          <a:chExt cx="552450" cy="444500"/>
                        </a:xfrm>
                      </p:grpSpPr>
                      <p:sp>
                        <p:nvSpPr>
                          <p:cNvPr id="401" name="Arc 40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02" name="Arc 40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98" name="Group 20"/>
                        <p:cNvGrpSpPr/>
                        <p:nvPr/>
                      </p:nvGrpSpPr>
                      <p:grpSpPr>
                        <a:xfrm flipV="1">
                          <a:off x="5238750" y="1336675"/>
                          <a:ext cx="552450" cy="444500"/>
                          <a:chOff x="4781550" y="1336675"/>
                          <a:chExt cx="552450" cy="444500"/>
                        </a:xfrm>
                      </p:grpSpPr>
                      <p:sp>
                        <p:nvSpPr>
                          <p:cNvPr id="399"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00"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390" name="Group 30"/>
                      <p:cNvGrpSpPr/>
                      <p:nvPr/>
                    </p:nvGrpSpPr>
                    <p:grpSpPr>
                      <a:xfrm>
                        <a:off x="5695950" y="1336675"/>
                        <a:ext cx="1009650" cy="444500"/>
                        <a:chOff x="4781550" y="1336675"/>
                        <a:chExt cx="1009650" cy="444500"/>
                      </a:xfrm>
                    </p:grpSpPr>
                    <p:grpSp>
                      <p:nvGrpSpPr>
                        <p:cNvPr id="391" name="Group 19"/>
                        <p:cNvGrpSpPr/>
                        <p:nvPr/>
                      </p:nvGrpSpPr>
                      <p:grpSpPr>
                        <a:xfrm>
                          <a:off x="4781550" y="1336675"/>
                          <a:ext cx="552450" cy="444500"/>
                          <a:chOff x="4781550" y="1336675"/>
                          <a:chExt cx="552450" cy="444500"/>
                        </a:xfrm>
                      </p:grpSpPr>
                      <p:sp>
                        <p:nvSpPr>
                          <p:cNvPr id="395" name="Arc 39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96" name="Arc 39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92" name="Group 20"/>
                        <p:cNvGrpSpPr/>
                        <p:nvPr/>
                      </p:nvGrpSpPr>
                      <p:grpSpPr>
                        <a:xfrm flipV="1">
                          <a:off x="5238750" y="1336675"/>
                          <a:ext cx="552450" cy="444500"/>
                          <a:chOff x="4781550" y="1336675"/>
                          <a:chExt cx="552450" cy="444500"/>
                        </a:xfrm>
                      </p:grpSpPr>
                      <p:sp>
                        <p:nvSpPr>
                          <p:cNvPr id="393" name="Arc 39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94" name="Arc 39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371" name="Group 38"/>
                    <p:cNvGrpSpPr/>
                    <p:nvPr/>
                  </p:nvGrpSpPr>
                  <p:grpSpPr>
                    <a:xfrm>
                      <a:off x="2952750" y="1336675"/>
                      <a:ext cx="1924050" cy="444500"/>
                      <a:chOff x="4781550" y="1336675"/>
                      <a:chExt cx="1924050" cy="444500"/>
                    </a:xfrm>
                  </p:grpSpPr>
                  <p:grpSp>
                    <p:nvGrpSpPr>
                      <p:cNvPr id="375" name="Group 29"/>
                      <p:cNvGrpSpPr/>
                      <p:nvPr/>
                    </p:nvGrpSpPr>
                    <p:grpSpPr>
                      <a:xfrm>
                        <a:off x="4781550" y="1336675"/>
                        <a:ext cx="1009650" cy="444500"/>
                        <a:chOff x="4781550" y="1336675"/>
                        <a:chExt cx="1009650" cy="444500"/>
                      </a:xfrm>
                    </p:grpSpPr>
                    <p:grpSp>
                      <p:nvGrpSpPr>
                        <p:cNvPr id="383" name="Group 19"/>
                        <p:cNvGrpSpPr/>
                        <p:nvPr/>
                      </p:nvGrpSpPr>
                      <p:grpSpPr>
                        <a:xfrm>
                          <a:off x="4781550" y="1336675"/>
                          <a:ext cx="552450" cy="444500"/>
                          <a:chOff x="4781550" y="1336675"/>
                          <a:chExt cx="552450" cy="444500"/>
                        </a:xfrm>
                      </p:grpSpPr>
                      <p:sp>
                        <p:nvSpPr>
                          <p:cNvPr id="387" name="Arc 38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8" name="Arc 38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84" name="Group 20"/>
                        <p:cNvGrpSpPr/>
                        <p:nvPr/>
                      </p:nvGrpSpPr>
                      <p:grpSpPr>
                        <a:xfrm flipV="1">
                          <a:off x="5238750" y="1336675"/>
                          <a:ext cx="552450" cy="444500"/>
                          <a:chOff x="4781550" y="1336675"/>
                          <a:chExt cx="552450" cy="444500"/>
                        </a:xfrm>
                      </p:grpSpPr>
                      <p:sp>
                        <p:nvSpPr>
                          <p:cNvPr id="385" name="Arc 38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6" name="Arc 38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376" name="Group 30"/>
                      <p:cNvGrpSpPr/>
                      <p:nvPr/>
                    </p:nvGrpSpPr>
                    <p:grpSpPr>
                      <a:xfrm>
                        <a:off x="5695950" y="1336675"/>
                        <a:ext cx="1009650" cy="444500"/>
                        <a:chOff x="4781550" y="1336675"/>
                        <a:chExt cx="1009650" cy="444500"/>
                      </a:xfrm>
                    </p:grpSpPr>
                    <p:grpSp>
                      <p:nvGrpSpPr>
                        <p:cNvPr id="377" name="Group 19"/>
                        <p:cNvGrpSpPr/>
                        <p:nvPr/>
                      </p:nvGrpSpPr>
                      <p:grpSpPr>
                        <a:xfrm>
                          <a:off x="4781550" y="1336675"/>
                          <a:ext cx="552450" cy="444500"/>
                          <a:chOff x="4781550" y="1336675"/>
                          <a:chExt cx="552450" cy="444500"/>
                        </a:xfrm>
                      </p:grpSpPr>
                      <p:sp>
                        <p:nvSpPr>
                          <p:cNvPr id="381" name="Arc 38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2" name="Arc 38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78" name="Group 20"/>
                        <p:cNvGrpSpPr/>
                        <p:nvPr/>
                      </p:nvGrpSpPr>
                      <p:grpSpPr>
                        <a:xfrm flipV="1">
                          <a:off x="5238750" y="1336675"/>
                          <a:ext cx="552450" cy="444500"/>
                          <a:chOff x="4781550" y="1336675"/>
                          <a:chExt cx="552450" cy="444500"/>
                        </a:xfrm>
                      </p:grpSpPr>
                      <p:sp>
                        <p:nvSpPr>
                          <p:cNvPr id="379" name="Arc 37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0" name="Arc 37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372" name="Group 19"/>
                    <p:cNvGrpSpPr/>
                    <p:nvPr/>
                  </p:nvGrpSpPr>
                  <p:grpSpPr>
                    <a:xfrm>
                      <a:off x="6610350" y="1336675"/>
                      <a:ext cx="552450" cy="444500"/>
                      <a:chOff x="4781550" y="1336675"/>
                      <a:chExt cx="552450" cy="444500"/>
                    </a:xfrm>
                  </p:grpSpPr>
                  <p:sp>
                    <p:nvSpPr>
                      <p:cNvPr id="373" name="Arc 37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4" name="Arc 37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369" name="Straight Connector 368"/>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32" name="Group 249"/>
                <p:cNvGrpSpPr/>
                <p:nvPr/>
              </p:nvGrpSpPr>
              <p:grpSpPr>
                <a:xfrm flipV="1">
                  <a:off x="2606748" y="2549356"/>
                  <a:ext cx="2048551" cy="45719"/>
                  <a:chOff x="2634457" y="1836103"/>
                  <a:chExt cx="2048551" cy="45719"/>
                </a:xfrm>
              </p:grpSpPr>
              <p:grpSp>
                <p:nvGrpSpPr>
                  <p:cNvPr id="333" name="Group 176"/>
                  <p:cNvGrpSpPr/>
                  <p:nvPr/>
                </p:nvGrpSpPr>
                <p:grpSpPr>
                  <a:xfrm>
                    <a:off x="4282959" y="1836103"/>
                    <a:ext cx="400049" cy="45719"/>
                    <a:chOff x="2952750" y="1336675"/>
                    <a:chExt cx="4210050" cy="444500"/>
                  </a:xfrm>
                </p:grpSpPr>
                <p:grpSp>
                  <p:nvGrpSpPr>
                    <p:cNvPr id="335" name="Group 37"/>
                    <p:cNvGrpSpPr/>
                    <p:nvPr/>
                  </p:nvGrpSpPr>
                  <p:grpSpPr>
                    <a:xfrm>
                      <a:off x="4781550" y="1336675"/>
                      <a:ext cx="1924050" cy="444500"/>
                      <a:chOff x="4781550" y="1336675"/>
                      <a:chExt cx="1924050" cy="444500"/>
                    </a:xfrm>
                  </p:grpSpPr>
                  <p:grpSp>
                    <p:nvGrpSpPr>
                      <p:cNvPr id="354" name="Group 29"/>
                      <p:cNvGrpSpPr/>
                      <p:nvPr/>
                    </p:nvGrpSpPr>
                    <p:grpSpPr>
                      <a:xfrm>
                        <a:off x="4781550" y="1336675"/>
                        <a:ext cx="1009650" cy="444500"/>
                        <a:chOff x="4781550" y="1336675"/>
                        <a:chExt cx="1009650" cy="444500"/>
                      </a:xfrm>
                    </p:grpSpPr>
                    <p:grpSp>
                      <p:nvGrpSpPr>
                        <p:cNvPr id="362" name="Group 19"/>
                        <p:cNvGrpSpPr/>
                        <p:nvPr/>
                      </p:nvGrpSpPr>
                      <p:grpSpPr>
                        <a:xfrm>
                          <a:off x="4781550" y="1336675"/>
                          <a:ext cx="552450" cy="444500"/>
                          <a:chOff x="4781550" y="1336675"/>
                          <a:chExt cx="552450" cy="444500"/>
                        </a:xfrm>
                      </p:grpSpPr>
                      <p:sp>
                        <p:nvSpPr>
                          <p:cNvPr id="366" name="Arc 36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67" name="Arc 36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63" name="Group 20"/>
                        <p:cNvGrpSpPr/>
                        <p:nvPr/>
                      </p:nvGrpSpPr>
                      <p:grpSpPr>
                        <a:xfrm flipV="1">
                          <a:off x="5238750" y="1336675"/>
                          <a:ext cx="552450" cy="444500"/>
                          <a:chOff x="4781550" y="1336675"/>
                          <a:chExt cx="552450" cy="444500"/>
                        </a:xfrm>
                      </p:grpSpPr>
                      <p:sp>
                        <p:nvSpPr>
                          <p:cNvPr id="364"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65"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355" name="Group 30"/>
                      <p:cNvGrpSpPr/>
                      <p:nvPr/>
                    </p:nvGrpSpPr>
                    <p:grpSpPr>
                      <a:xfrm>
                        <a:off x="5695950" y="1336675"/>
                        <a:ext cx="1009650" cy="444500"/>
                        <a:chOff x="4781550" y="1336675"/>
                        <a:chExt cx="1009650" cy="444500"/>
                      </a:xfrm>
                    </p:grpSpPr>
                    <p:grpSp>
                      <p:nvGrpSpPr>
                        <p:cNvPr id="356" name="Group 19"/>
                        <p:cNvGrpSpPr/>
                        <p:nvPr/>
                      </p:nvGrpSpPr>
                      <p:grpSpPr>
                        <a:xfrm>
                          <a:off x="4781550" y="1336675"/>
                          <a:ext cx="552450" cy="444500"/>
                          <a:chOff x="4781550" y="1336675"/>
                          <a:chExt cx="552450" cy="444500"/>
                        </a:xfrm>
                      </p:grpSpPr>
                      <p:sp>
                        <p:nvSpPr>
                          <p:cNvPr id="360" name="Arc 35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61" name="Arc 36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57" name="Group 20"/>
                        <p:cNvGrpSpPr/>
                        <p:nvPr/>
                      </p:nvGrpSpPr>
                      <p:grpSpPr>
                        <a:xfrm flipV="1">
                          <a:off x="5238750" y="1336675"/>
                          <a:ext cx="552450" cy="444500"/>
                          <a:chOff x="4781550" y="1336675"/>
                          <a:chExt cx="552450" cy="444500"/>
                        </a:xfrm>
                      </p:grpSpPr>
                      <p:sp>
                        <p:nvSpPr>
                          <p:cNvPr id="358" name="Arc 35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9" name="Arc 35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336" name="Group 38"/>
                    <p:cNvGrpSpPr/>
                    <p:nvPr/>
                  </p:nvGrpSpPr>
                  <p:grpSpPr>
                    <a:xfrm>
                      <a:off x="2952750" y="1336675"/>
                      <a:ext cx="1924050" cy="444500"/>
                      <a:chOff x="4781550" y="1336675"/>
                      <a:chExt cx="1924050" cy="444500"/>
                    </a:xfrm>
                  </p:grpSpPr>
                  <p:grpSp>
                    <p:nvGrpSpPr>
                      <p:cNvPr id="340" name="Group 29"/>
                      <p:cNvGrpSpPr/>
                      <p:nvPr/>
                    </p:nvGrpSpPr>
                    <p:grpSpPr>
                      <a:xfrm>
                        <a:off x="4781550" y="1336675"/>
                        <a:ext cx="1009650" cy="444500"/>
                        <a:chOff x="4781550" y="1336675"/>
                        <a:chExt cx="1009650" cy="444500"/>
                      </a:xfrm>
                    </p:grpSpPr>
                    <p:grpSp>
                      <p:nvGrpSpPr>
                        <p:cNvPr id="348" name="Group 19"/>
                        <p:cNvGrpSpPr/>
                        <p:nvPr/>
                      </p:nvGrpSpPr>
                      <p:grpSpPr>
                        <a:xfrm>
                          <a:off x="4781550" y="1336675"/>
                          <a:ext cx="552450" cy="444500"/>
                          <a:chOff x="4781550" y="1336675"/>
                          <a:chExt cx="552450" cy="444500"/>
                        </a:xfrm>
                      </p:grpSpPr>
                      <p:sp>
                        <p:nvSpPr>
                          <p:cNvPr id="352" name="Arc 35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3" name="Arc 35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49" name="Group 20"/>
                        <p:cNvGrpSpPr/>
                        <p:nvPr/>
                      </p:nvGrpSpPr>
                      <p:grpSpPr>
                        <a:xfrm flipV="1">
                          <a:off x="5238750" y="1336675"/>
                          <a:ext cx="552450" cy="444500"/>
                          <a:chOff x="4781550" y="1336675"/>
                          <a:chExt cx="552450" cy="444500"/>
                        </a:xfrm>
                      </p:grpSpPr>
                      <p:sp>
                        <p:nvSpPr>
                          <p:cNvPr id="350" name="Arc 34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1" name="Arc 35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341" name="Group 30"/>
                      <p:cNvGrpSpPr/>
                      <p:nvPr/>
                    </p:nvGrpSpPr>
                    <p:grpSpPr>
                      <a:xfrm>
                        <a:off x="5695950" y="1336675"/>
                        <a:ext cx="1009650" cy="444500"/>
                        <a:chOff x="4781550" y="1336675"/>
                        <a:chExt cx="1009650" cy="444500"/>
                      </a:xfrm>
                    </p:grpSpPr>
                    <p:grpSp>
                      <p:nvGrpSpPr>
                        <p:cNvPr id="342" name="Group 19"/>
                        <p:cNvGrpSpPr/>
                        <p:nvPr/>
                      </p:nvGrpSpPr>
                      <p:grpSpPr>
                        <a:xfrm>
                          <a:off x="4781550" y="1336675"/>
                          <a:ext cx="552450" cy="444500"/>
                          <a:chOff x="4781550" y="1336675"/>
                          <a:chExt cx="552450" cy="444500"/>
                        </a:xfrm>
                      </p:grpSpPr>
                      <p:sp>
                        <p:nvSpPr>
                          <p:cNvPr id="346" name="Arc 34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7" name="Arc 34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43" name="Group 20"/>
                        <p:cNvGrpSpPr/>
                        <p:nvPr/>
                      </p:nvGrpSpPr>
                      <p:grpSpPr>
                        <a:xfrm flipV="1">
                          <a:off x="5238750" y="1336675"/>
                          <a:ext cx="552450" cy="444500"/>
                          <a:chOff x="4781550" y="1336675"/>
                          <a:chExt cx="552450" cy="444500"/>
                        </a:xfrm>
                      </p:grpSpPr>
                      <p:sp>
                        <p:nvSpPr>
                          <p:cNvPr id="344" name="Arc 34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5" name="Arc 34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337" name="Group 19"/>
                    <p:cNvGrpSpPr/>
                    <p:nvPr/>
                  </p:nvGrpSpPr>
                  <p:grpSpPr>
                    <a:xfrm>
                      <a:off x="6610350" y="1336675"/>
                      <a:ext cx="552450" cy="444500"/>
                      <a:chOff x="4781550" y="1336675"/>
                      <a:chExt cx="552450" cy="444500"/>
                    </a:xfrm>
                  </p:grpSpPr>
                  <p:sp>
                    <p:nvSpPr>
                      <p:cNvPr id="338" name="Arc 33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39" name="Arc 33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334" name="Straight Connector 333"/>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32" name="Group 1447"/>
              <p:cNvGrpSpPr/>
              <p:nvPr/>
            </p:nvGrpSpPr>
            <p:grpSpPr>
              <a:xfrm>
                <a:off x="7161449" y="4305420"/>
                <a:ext cx="214797" cy="157278"/>
                <a:chOff x="977319" y="2155422"/>
                <a:chExt cx="999100" cy="440783"/>
              </a:xfrm>
            </p:grpSpPr>
            <p:sp>
              <p:nvSpPr>
                <p:cNvPr id="257" name="Rounded Rectangle 8"/>
                <p:cNvSpPr/>
                <p:nvPr/>
              </p:nvSpPr>
              <p:spPr>
                <a:xfrm>
                  <a:off x="977319" y="2260600"/>
                  <a:ext cx="737762" cy="22701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8" name="Group 289"/>
                <p:cNvGrpSpPr/>
                <p:nvPr/>
              </p:nvGrpSpPr>
              <p:grpSpPr>
                <a:xfrm>
                  <a:off x="1071230" y="2155422"/>
                  <a:ext cx="905189" cy="45719"/>
                  <a:chOff x="1071230" y="2155422"/>
                  <a:chExt cx="905189" cy="45719"/>
                </a:xfrm>
              </p:grpSpPr>
              <p:grpSp>
                <p:nvGrpSpPr>
                  <p:cNvPr id="295" name="Group 103"/>
                  <p:cNvGrpSpPr/>
                  <p:nvPr/>
                </p:nvGrpSpPr>
                <p:grpSpPr>
                  <a:xfrm>
                    <a:off x="1576370" y="2155422"/>
                    <a:ext cx="400049" cy="45719"/>
                    <a:chOff x="2952750" y="1336675"/>
                    <a:chExt cx="4210050" cy="444500"/>
                  </a:xfrm>
                </p:grpSpPr>
                <p:grpSp>
                  <p:nvGrpSpPr>
                    <p:cNvPr id="297" name="Group 37"/>
                    <p:cNvGrpSpPr/>
                    <p:nvPr/>
                  </p:nvGrpSpPr>
                  <p:grpSpPr>
                    <a:xfrm>
                      <a:off x="4781550" y="1336675"/>
                      <a:ext cx="1924050" cy="444500"/>
                      <a:chOff x="4781550" y="1336675"/>
                      <a:chExt cx="1924050" cy="444500"/>
                    </a:xfrm>
                  </p:grpSpPr>
                  <p:grpSp>
                    <p:nvGrpSpPr>
                      <p:cNvPr id="316" name="Group 29"/>
                      <p:cNvGrpSpPr/>
                      <p:nvPr/>
                    </p:nvGrpSpPr>
                    <p:grpSpPr>
                      <a:xfrm>
                        <a:off x="4781550" y="1336675"/>
                        <a:ext cx="1009650" cy="444500"/>
                        <a:chOff x="4781550" y="1336675"/>
                        <a:chExt cx="1009650" cy="444500"/>
                      </a:xfrm>
                    </p:grpSpPr>
                    <p:grpSp>
                      <p:nvGrpSpPr>
                        <p:cNvPr id="324" name="Group 19"/>
                        <p:cNvGrpSpPr/>
                        <p:nvPr/>
                      </p:nvGrpSpPr>
                      <p:grpSpPr>
                        <a:xfrm>
                          <a:off x="4781550" y="1336675"/>
                          <a:ext cx="552450" cy="444500"/>
                          <a:chOff x="4781550" y="1336675"/>
                          <a:chExt cx="552450" cy="444500"/>
                        </a:xfrm>
                      </p:grpSpPr>
                      <p:sp>
                        <p:nvSpPr>
                          <p:cNvPr id="328" name="Arc 13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9" name="Arc 13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25" name="Group 20"/>
                        <p:cNvGrpSpPr/>
                        <p:nvPr/>
                      </p:nvGrpSpPr>
                      <p:grpSpPr>
                        <a:xfrm flipV="1">
                          <a:off x="5238750" y="1336675"/>
                          <a:ext cx="552450" cy="444500"/>
                          <a:chOff x="4781550" y="1336675"/>
                          <a:chExt cx="552450" cy="444500"/>
                        </a:xfrm>
                      </p:grpSpPr>
                      <p:sp>
                        <p:nvSpPr>
                          <p:cNvPr id="326"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7"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317" name="Group 30"/>
                      <p:cNvGrpSpPr/>
                      <p:nvPr/>
                    </p:nvGrpSpPr>
                    <p:grpSpPr>
                      <a:xfrm>
                        <a:off x="5695950" y="1336675"/>
                        <a:ext cx="1009650" cy="444500"/>
                        <a:chOff x="4781550" y="1336675"/>
                        <a:chExt cx="1009650" cy="444500"/>
                      </a:xfrm>
                    </p:grpSpPr>
                    <p:grpSp>
                      <p:nvGrpSpPr>
                        <p:cNvPr id="318" name="Group 19"/>
                        <p:cNvGrpSpPr/>
                        <p:nvPr/>
                      </p:nvGrpSpPr>
                      <p:grpSpPr>
                        <a:xfrm>
                          <a:off x="4781550" y="1336675"/>
                          <a:ext cx="552450" cy="444500"/>
                          <a:chOff x="4781550" y="1336675"/>
                          <a:chExt cx="552450" cy="444500"/>
                        </a:xfrm>
                      </p:grpSpPr>
                      <p:sp>
                        <p:nvSpPr>
                          <p:cNvPr id="322" name="Arc 12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3" name="Arc 13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19" name="Group 20"/>
                        <p:cNvGrpSpPr/>
                        <p:nvPr/>
                      </p:nvGrpSpPr>
                      <p:grpSpPr>
                        <a:xfrm flipV="1">
                          <a:off x="5238750" y="1336675"/>
                          <a:ext cx="552450" cy="444500"/>
                          <a:chOff x="4781550" y="1336675"/>
                          <a:chExt cx="552450" cy="444500"/>
                        </a:xfrm>
                      </p:grpSpPr>
                      <p:sp>
                        <p:nvSpPr>
                          <p:cNvPr id="320" name="Arc 31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1" name="Arc 32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298" name="Group 38"/>
                    <p:cNvGrpSpPr/>
                    <p:nvPr/>
                  </p:nvGrpSpPr>
                  <p:grpSpPr>
                    <a:xfrm>
                      <a:off x="2952750" y="1336675"/>
                      <a:ext cx="1924050" cy="444500"/>
                      <a:chOff x="4781550" y="1336675"/>
                      <a:chExt cx="1924050" cy="444500"/>
                    </a:xfrm>
                  </p:grpSpPr>
                  <p:grpSp>
                    <p:nvGrpSpPr>
                      <p:cNvPr id="302" name="Group 29"/>
                      <p:cNvGrpSpPr/>
                      <p:nvPr/>
                    </p:nvGrpSpPr>
                    <p:grpSpPr>
                      <a:xfrm>
                        <a:off x="4781550" y="1336675"/>
                        <a:ext cx="1009650" cy="444500"/>
                        <a:chOff x="4781550" y="1336675"/>
                        <a:chExt cx="1009650" cy="444500"/>
                      </a:xfrm>
                    </p:grpSpPr>
                    <p:grpSp>
                      <p:nvGrpSpPr>
                        <p:cNvPr id="310" name="Group 19"/>
                        <p:cNvGrpSpPr/>
                        <p:nvPr/>
                      </p:nvGrpSpPr>
                      <p:grpSpPr>
                        <a:xfrm>
                          <a:off x="4781550" y="1336675"/>
                          <a:ext cx="552450" cy="444500"/>
                          <a:chOff x="4781550" y="1336675"/>
                          <a:chExt cx="552450" cy="444500"/>
                        </a:xfrm>
                      </p:grpSpPr>
                      <p:sp>
                        <p:nvSpPr>
                          <p:cNvPr id="314" name="Arc 1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15" name="Arc 1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11" name="Group 20"/>
                        <p:cNvGrpSpPr/>
                        <p:nvPr/>
                      </p:nvGrpSpPr>
                      <p:grpSpPr>
                        <a:xfrm flipV="1">
                          <a:off x="5238750" y="1336675"/>
                          <a:ext cx="552450" cy="444500"/>
                          <a:chOff x="4781550" y="1336675"/>
                          <a:chExt cx="552450" cy="444500"/>
                        </a:xfrm>
                      </p:grpSpPr>
                      <p:sp>
                        <p:nvSpPr>
                          <p:cNvPr id="312" name="Arc 31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13" name="Arc 31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303" name="Group 30"/>
                      <p:cNvGrpSpPr/>
                      <p:nvPr/>
                    </p:nvGrpSpPr>
                    <p:grpSpPr>
                      <a:xfrm>
                        <a:off x="5695950" y="1336675"/>
                        <a:ext cx="1009650" cy="444500"/>
                        <a:chOff x="4781550" y="1336675"/>
                        <a:chExt cx="1009650" cy="444500"/>
                      </a:xfrm>
                    </p:grpSpPr>
                    <p:grpSp>
                      <p:nvGrpSpPr>
                        <p:cNvPr id="304" name="Group 19"/>
                        <p:cNvGrpSpPr/>
                        <p:nvPr/>
                      </p:nvGrpSpPr>
                      <p:grpSpPr>
                        <a:xfrm>
                          <a:off x="4781550" y="1336675"/>
                          <a:ext cx="552450" cy="444500"/>
                          <a:chOff x="4781550" y="1336675"/>
                          <a:chExt cx="552450" cy="444500"/>
                        </a:xfrm>
                      </p:grpSpPr>
                      <p:sp>
                        <p:nvSpPr>
                          <p:cNvPr id="308" name="Arc 30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09" name="Arc 11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05" name="Group 20"/>
                        <p:cNvGrpSpPr/>
                        <p:nvPr/>
                      </p:nvGrpSpPr>
                      <p:grpSpPr>
                        <a:xfrm flipV="1">
                          <a:off x="5238750" y="1336675"/>
                          <a:ext cx="552450" cy="444500"/>
                          <a:chOff x="4781550" y="1336675"/>
                          <a:chExt cx="552450" cy="444500"/>
                        </a:xfrm>
                      </p:grpSpPr>
                      <p:sp>
                        <p:nvSpPr>
                          <p:cNvPr id="306" name="Arc 30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07" name="Arc 11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299" name="Group 19"/>
                    <p:cNvGrpSpPr/>
                    <p:nvPr/>
                  </p:nvGrpSpPr>
                  <p:grpSpPr>
                    <a:xfrm>
                      <a:off x="6610350" y="1336675"/>
                      <a:ext cx="552450" cy="444500"/>
                      <a:chOff x="4781550" y="1336675"/>
                      <a:chExt cx="552450" cy="444500"/>
                    </a:xfrm>
                  </p:grpSpPr>
                  <p:sp>
                    <p:nvSpPr>
                      <p:cNvPr id="300" name="Arc 29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01" name="Arc 10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296" name="Straight Connector 295"/>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259" name="Group 290"/>
                <p:cNvGrpSpPr/>
                <p:nvPr/>
              </p:nvGrpSpPr>
              <p:grpSpPr>
                <a:xfrm flipV="1">
                  <a:off x="1071230" y="2550486"/>
                  <a:ext cx="905189" cy="45719"/>
                  <a:chOff x="1071230" y="2155422"/>
                  <a:chExt cx="905189" cy="45719"/>
                </a:xfrm>
              </p:grpSpPr>
              <p:grpSp>
                <p:nvGrpSpPr>
                  <p:cNvPr id="260" name="Group 103"/>
                  <p:cNvGrpSpPr/>
                  <p:nvPr/>
                </p:nvGrpSpPr>
                <p:grpSpPr>
                  <a:xfrm>
                    <a:off x="1576370" y="2155422"/>
                    <a:ext cx="400049" cy="45719"/>
                    <a:chOff x="2952750" y="1336675"/>
                    <a:chExt cx="4210050" cy="444500"/>
                  </a:xfrm>
                </p:grpSpPr>
                <p:grpSp>
                  <p:nvGrpSpPr>
                    <p:cNvPr id="262" name="Group 37"/>
                    <p:cNvGrpSpPr/>
                    <p:nvPr/>
                  </p:nvGrpSpPr>
                  <p:grpSpPr>
                    <a:xfrm>
                      <a:off x="4781550" y="1336675"/>
                      <a:ext cx="1924050" cy="444500"/>
                      <a:chOff x="4781550" y="1336675"/>
                      <a:chExt cx="1924050" cy="444500"/>
                    </a:xfrm>
                  </p:grpSpPr>
                  <p:grpSp>
                    <p:nvGrpSpPr>
                      <p:cNvPr id="281" name="Group 29"/>
                      <p:cNvGrpSpPr/>
                      <p:nvPr/>
                    </p:nvGrpSpPr>
                    <p:grpSpPr>
                      <a:xfrm>
                        <a:off x="4781550" y="1336675"/>
                        <a:ext cx="1009650" cy="444500"/>
                        <a:chOff x="4781550" y="1336675"/>
                        <a:chExt cx="1009650" cy="444500"/>
                      </a:xfrm>
                    </p:grpSpPr>
                    <p:grpSp>
                      <p:nvGrpSpPr>
                        <p:cNvPr id="289" name="Group 19"/>
                        <p:cNvGrpSpPr/>
                        <p:nvPr/>
                      </p:nvGrpSpPr>
                      <p:grpSpPr>
                        <a:xfrm>
                          <a:off x="4781550" y="1336675"/>
                          <a:ext cx="552450" cy="444500"/>
                          <a:chOff x="4781550" y="1336675"/>
                          <a:chExt cx="552450" cy="444500"/>
                        </a:xfrm>
                      </p:grpSpPr>
                      <p:sp>
                        <p:nvSpPr>
                          <p:cNvPr id="293" name="Arc 29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4" name="Arc 29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90" name="Group 20"/>
                        <p:cNvGrpSpPr/>
                        <p:nvPr/>
                      </p:nvGrpSpPr>
                      <p:grpSpPr>
                        <a:xfrm flipV="1">
                          <a:off x="5238750" y="1336675"/>
                          <a:ext cx="552450" cy="444500"/>
                          <a:chOff x="4781550" y="1336675"/>
                          <a:chExt cx="552450" cy="444500"/>
                        </a:xfrm>
                      </p:grpSpPr>
                      <p:sp>
                        <p:nvSpPr>
                          <p:cNvPr id="291"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2"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282" name="Group 30"/>
                      <p:cNvGrpSpPr/>
                      <p:nvPr/>
                    </p:nvGrpSpPr>
                    <p:grpSpPr>
                      <a:xfrm>
                        <a:off x="5695950" y="1336675"/>
                        <a:ext cx="1009650" cy="444500"/>
                        <a:chOff x="4781550" y="1336675"/>
                        <a:chExt cx="1009650" cy="444500"/>
                      </a:xfrm>
                    </p:grpSpPr>
                    <p:grpSp>
                      <p:nvGrpSpPr>
                        <p:cNvPr id="283" name="Group 19"/>
                        <p:cNvGrpSpPr/>
                        <p:nvPr/>
                      </p:nvGrpSpPr>
                      <p:grpSpPr>
                        <a:xfrm>
                          <a:off x="4781550" y="1336675"/>
                          <a:ext cx="552450" cy="444500"/>
                          <a:chOff x="4781550" y="1336675"/>
                          <a:chExt cx="552450" cy="444500"/>
                        </a:xfrm>
                      </p:grpSpPr>
                      <p:sp>
                        <p:nvSpPr>
                          <p:cNvPr id="287" name="Arc 28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8" name="Arc 28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84" name="Group 20"/>
                        <p:cNvGrpSpPr/>
                        <p:nvPr/>
                      </p:nvGrpSpPr>
                      <p:grpSpPr>
                        <a:xfrm flipV="1">
                          <a:off x="5238750" y="1336675"/>
                          <a:ext cx="552450" cy="444500"/>
                          <a:chOff x="4781550" y="1336675"/>
                          <a:chExt cx="552450" cy="444500"/>
                        </a:xfrm>
                      </p:grpSpPr>
                      <p:sp>
                        <p:nvSpPr>
                          <p:cNvPr id="285" name="Arc 28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6" name="Arc 28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263" name="Group 38"/>
                    <p:cNvGrpSpPr/>
                    <p:nvPr/>
                  </p:nvGrpSpPr>
                  <p:grpSpPr>
                    <a:xfrm>
                      <a:off x="2952750" y="1336675"/>
                      <a:ext cx="1924050" cy="444500"/>
                      <a:chOff x="4781550" y="1336675"/>
                      <a:chExt cx="1924050" cy="444500"/>
                    </a:xfrm>
                  </p:grpSpPr>
                  <p:grpSp>
                    <p:nvGrpSpPr>
                      <p:cNvPr id="267" name="Group 29"/>
                      <p:cNvGrpSpPr/>
                      <p:nvPr/>
                    </p:nvGrpSpPr>
                    <p:grpSpPr>
                      <a:xfrm>
                        <a:off x="4781550" y="1336675"/>
                        <a:ext cx="1009650" cy="444500"/>
                        <a:chOff x="4781550" y="1336675"/>
                        <a:chExt cx="1009650" cy="444500"/>
                      </a:xfrm>
                    </p:grpSpPr>
                    <p:grpSp>
                      <p:nvGrpSpPr>
                        <p:cNvPr id="275" name="Group 19"/>
                        <p:cNvGrpSpPr/>
                        <p:nvPr/>
                      </p:nvGrpSpPr>
                      <p:grpSpPr>
                        <a:xfrm>
                          <a:off x="4781550" y="1336675"/>
                          <a:ext cx="552450" cy="444500"/>
                          <a:chOff x="4781550" y="1336675"/>
                          <a:chExt cx="552450" cy="444500"/>
                        </a:xfrm>
                      </p:grpSpPr>
                      <p:sp>
                        <p:nvSpPr>
                          <p:cNvPr id="279" name="Arc 27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0" name="Arc 27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76" name="Group 20"/>
                        <p:cNvGrpSpPr/>
                        <p:nvPr/>
                      </p:nvGrpSpPr>
                      <p:grpSpPr>
                        <a:xfrm flipV="1">
                          <a:off x="5238750" y="1336675"/>
                          <a:ext cx="552450" cy="444500"/>
                          <a:chOff x="4781550" y="1336675"/>
                          <a:chExt cx="552450" cy="444500"/>
                        </a:xfrm>
                      </p:grpSpPr>
                      <p:sp>
                        <p:nvSpPr>
                          <p:cNvPr id="277" name="Arc 27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8" name="Arc 27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268" name="Group 30"/>
                      <p:cNvGrpSpPr/>
                      <p:nvPr/>
                    </p:nvGrpSpPr>
                    <p:grpSpPr>
                      <a:xfrm>
                        <a:off x="5695950" y="1336675"/>
                        <a:ext cx="1009650" cy="444500"/>
                        <a:chOff x="4781550" y="1336675"/>
                        <a:chExt cx="1009650" cy="444500"/>
                      </a:xfrm>
                    </p:grpSpPr>
                    <p:grpSp>
                      <p:nvGrpSpPr>
                        <p:cNvPr id="269" name="Group 19"/>
                        <p:cNvGrpSpPr/>
                        <p:nvPr/>
                      </p:nvGrpSpPr>
                      <p:grpSpPr>
                        <a:xfrm>
                          <a:off x="4781550" y="1336675"/>
                          <a:ext cx="552450" cy="444500"/>
                          <a:chOff x="4781550" y="1336675"/>
                          <a:chExt cx="552450" cy="444500"/>
                        </a:xfrm>
                      </p:grpSpPr>
                      <p:sp>
                        <p:nvSpPr>
                          <p:cNvPr id="273" name="Arc 27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4" name="Arc 27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70" name="Group 20"/>
                        <p:cNvGrpSpPr/>
                        <p:nvPr/>
                      </p:nvGrpSpPr>
                      <p:grpSpPr>
                        <a:xfrm flipV="1">
                          <a:off x="5238750" y="1336675"/>
                          <a:ext cx="552450" cy="444500"/>
                          <a:chOff x="4781550" y="1336675"/>
                          <a:chExt cx="552450" cy="444500"/>
                        </a:xfrm>
                      </p:grpSpPr>
                      <p:sp>
                        <p:nvSpPr>
                          <p:cNvPr id="271" name="Arc 27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2" name="Arc 27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264" name="Group 19"/>
                    <p:cNvGrpSpPr/>
                    <p:nvPr/>
                  </p:nvGrpSpPr>
                  <p:grpSpPr>
                    <a:xfrm>
                      <a:off x="6610350" y="1336675"/>
                      <a:ext cx="552450" cy="444500"/>
                      <a:chOff x="4781550" y="1336675"/>
                      <a:chExt cx="552450" cy="444500"/>
                    </a:xfrm>
                  </p:grpSpPr>
                  <p:sp>
                    <p:nvSpPr>
                      <p:cNvPr id="265" name="Arc 26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6" name="Arc 26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261" name="Straight Connector 260"/>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 name="Group 1521"/>
              <p:cNvGrpSpPr/>
              <p:nvPr/>
            </p:nvGrpSpPr>
            <p:grpSpPr>
              <a:xfrm>
                <a:off x="7807726" y="4305421"/>
                <a:ext cx="458051" cy="158021"/>
                <a:chOff x="2524743" y="2152206"/>
                <a:chExt cx="2130556" cy="442869"/>
              </a:xfrm>
            </p:grpSpPr>
            <p:sp>
              <p:nvSpPr>
                <p:cNvPr id="184" name="Rounded Rectangle 183"/>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5" name="Group 406"/>
                <p:cNvGrpSpPr/>
                <p:nvPr/>
              </p:nvGrpSpPr>
              <p:grpSpPr>
                <a:xfrm>
                  <a:off x="2606748" y="2152206"/>
                  <a:ext cx="2045893" cy="45719"/>
                  <a:chOff x="2637115" y="1836103"/>
                  <a:chExt cx="2045893" cy="45719"/>
                </a:xfrm>
              </p:grpSpPr>
              <p:grpSp>
                <p:nvGrpSpPr>
                  <p:cNvPr id="222" name="Group 443"/>
                  <p:cNvGrpSpPr/>
                  <p:nvPr/>
                </p:nvGrpSpPr>
                <p:grpSpPr>
                  <a:xfrm>
                    <a:off x="4282959" y="1836103"/>
                    <a:ext cx="400049" cy="45719"/>
                    <a:chOff x="2952750" y="1336675"/>
                    <a:chExt cx="4210050" cy="444500"/>
                  </a:xfrm>
                </p:grpSpPr>
                <p:grpSp>
                  <p:nvGrpSpPr>
                    <p:cNvPr id="224" name="Group 37"/>
                    <p:cNvGrpSpPr/>
                    <p:nvPr/>
                  </p:nvGrpSpPr>
                  <p:grpSpPr>
                    <a:xfrm>
                      <a:off x="4781550" y="1336675"/>
                      <a:ext cx="1924050" cy="444500"/>
                      <a:chOff x="4781550" y="1336675"/>
                      <a:chExt cx="1924050" cy="444500"/>
                    </a:xfrm>
                  </p:grpSpPr>
                  <p:grpSp>
                    <p:nvGrpSpPr>
                      <p:cNvPr id="243" name="Group 29"/>
                      <p:cNvGrpSpPr/>
                      <p:nvPr/>
                    </p:nvGrpSpPr>
                    <p:grpSpPr>
                      <a:xfrm>
                        <a:off x="4781550" y="1336675"/>
                        <a:ext cx="1009650" cy="444500"/>
                        <a:chOff x="4781550" y="1336675"/>
                        <a:chExt cx="1009650" cy="444500"/>
                      </a:xfrm>
                    </p:grpSpPr>
                    <p:grpSp>
                      <p:nvGrpSpPr>
                        <p:cNvPr id="251" name="Group 19"/>
                        <p:cNvGrpSpPr/>
                        <p:nvPr/>
                      </p:nvGrpSpPr>
                      <p:grpSpPr>
                        <a:xfrm>
                          <a:off x="4781550" y="1336675"/>
                          <a:ext cx="552450" cy="444500"/>
                          <a:chOff x="4781550" y="1336675"/>
                          <a:chExt cx="552450" cy="444500"/>
                        </a:xfrm>
                      </p:grpSpPr>
                      <p:sp>
                        <p:nvSpPr>
                          <p:cNvPr id="255" name="Arc 25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6" name="Arc 25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52" name="Group 20"/>
                        <p:cNvGrpSpPr/>
                        <p:nvPr/>
                      </p:nvGrpSpPr>
                      <p:grpSpPr>
                        <a:xfrm flipV="1">
                          <a:off x="5238750" y="1336675"/>
                          <a:ext cx="552450" cy="444500"/>
                          <a:chOff x="4781550" y="1336675"/>
                          <a:chExt cx="552450" cy="444500"/>
                        </a:xfrm>
                      </p:grpSpPr>
                      <p:sp>
                        <p:nvSpPr>
                          <p:cNvPr id="253"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4"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244" name="Group 30"/>
                      <p:cNvGrpSpPr/>
                      <p:nvPr/>
                    </p:nvGrpSpPr>
                    <p:grpSpPr>
                      <a:xfrm>
                        <a:off x="5695950" y="1336675"/>
                        <a:ext cx="1009650" cy="444500"/>
                        <a:chOff x="4781550" y="1336675"/>
                        <a:chExt cx="1009650" cy="444500"/>
                      </a:xfrm>
                    </p:grpSpPr>
                    <p:grpSp>
                      <p:nvGrpSpPr>
                        <p:cNvPr id="245" name="Group 19"/>
                        <p:cNvGrpSpPr/>
                        <p:nvPr/>
                      </p:nvGrpSpPr>
                      <p:grpSpPr>
                        <a:xfrm>
                          <a:off x="4781550" y="1336675"/>
                          <a:ext cx="552450" cy="444500"/>
                          <a:chOff x="4781550" y="1336675"/>
                          <a:chExt cx="552450" cy="444500"/>
                        </a:xfrm>
                      </p:grpSpPr>
                      <p:sp>
                        <p:nvSpPr>
                          <p:cNvPr id="249" name="Arc 24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0" name="Arc 24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46" name="Group 20"/>
                        <p:cNvGrpSpPr/>
                        <p:nvPr/>
                      </p:nvGrpSpPr>
                      <p:grpSpPr>
                        <a:xfrm flipV="1">
                          <a:off x="5238750" y="1336675"/>
                          <a:ext cx="552450" cy="444500"/>
                          <a:chOff x="4781550" y="1336675"/>
                          <a:chExt cx="552450" cy="444500"/>
                        </a:xfrm>
                      </p:grpSpPr>
                      <p:sp>
                        <p:nvSpPr>
                          <p:cNvPr id="247" name="Arc 24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8" name="Arc 24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225" name="Group 38"/>
                    <p:cNvGrpSpPr/>
                    <p:nvPr/>
                  </p:nvGrpSpPr>
                  <p:grpSpPr>
                    <a:xfrm>
                      <a:off x="2952750" y="1336675"/>
                      <a:ext cx="1924050" cy="444500"/>
                      <a:chOff x="4781550" y="1336675"/>
                      <a:chExt cx="1924050" cy="444500"/>
                    </a:xfrm>
                  </p:grpSpPr>
                  <p:grpSp>
                    <p:nvGrpSpPr>
                      <p:cNvPr id="229" name="Group 29"/>
                      <p:cNvGrpSpPr/>
                      <p:nvPr/>
                    </p:nvGrpSpPr>
                    <p:grpSpPr>
                      <a:xfrm>
                        <a:off x="4781550" y="1336675"/>
                        <a:ext cx="1009650" cy="444500"/>
                        <a:chOff x="4781550" y="1336675"/>
                        <a:chExt cx="1009650" cy="444500"/>
                      </a:xfrm>
                    </p:grpSpPr>
                    <p:grpSp>
                      <p:nvGrpSpPr>
                        <p:cNvPr id="237" name="Group 19"/>
                        <p:cNvGrpSpPr/>
                        <p:nvPr/>
                      </p:nvGrpSpPr>
                      <p:grpSpPr>
                        <a:xfrm>
                          <a:off x="4781550" y="1336675"/>
                          <a:ext cx="552450" cy="444500"/>
                          <a:chOff x="4781550" y="1336675"/>
                          <a:chExt cx="552450" cy="444500"/>
                        </a:xfrm>
                      </p:grpSpPr>
                      <p:sp>
                        <p:nvSpPr>
                          <p:cNvPr id="241" name="Arc 24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2" name="Arc 24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38" name="Group 20"/>
                        <p:cNvGrpSpPr/>
                        <p:nvPr/>
                      </p:nvGrpSpPr>
                      <p:grpSpPr>
                        <a:xfrm flipV="1">
                          <a:off x="5238750" y="1336675"/>
                          <a:ext cx="552450" cy="444500"/>
                          <a:chOff x="4781550" y="1336675"/>
                          <a:chExt cx="552450" cy="444500"/>
                        </a:xfrm>
                      </p:grpSpPr>
                      <p:sp>
                        <p:nvSpPr>
                          <p:cNvPr id="239" name="Arc 23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0" name="Arc 23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230" name="Group 30"/>
                      <p:cNvGrpSpPr/>
                      <p:nvPr/>
                    </p:nvGrpSpPr>
                    <p:grpSpPr>
                      <a:xfrm>
                        <a:off x="5695950" y="1336675"/>
                        <a:ext cx="1009650" cy="444500"/>
                        <a:chOff x="4781550" y="1336675"/>
                        <a:chExt cx="1009650" cy="444500"/>
                      </a:xfrm>
                    </p:grpSpPr>
                    <p:grpSp>
                      <p:nvGrpSpPr>
                        <p:cNvPr id="231" name="Group 19"/>
                        <p:cNvGrpSpPr/>
                        <p:nvPr/>
                      </p:nvGrpSpPr>
                      <p:grpSpPr>
                        <a:xfrm>
                          <a:off x="4781550" y="1336675"/>
                          <a:ext cx="552450" cy="444500"/>
                          <a:chOff x="4781550" y="1336675"/>
                          <a:chExt cx="552450" cy="444500"/>
                        </a:xfrm>
                      </p:grpSpPr>
                      <p:sp>
                        <p:nvSpPr>
                          <p:cNvPr id="235" name="Arc 23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6" name="Arc 23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32" name="Group 20"/>
                        <p:cNvGrpSpPr/>
                        <p:nvPr/>
                      </p:nvGrpSpPr>
                      <p:grpSpPr>
                        <a:xfrm flipV="1">
                          <a:off x="5238750" y="1336675"/>
                          <a:ext cx="552450" cy="444500"/>
                          <a:chOff x="4781550" y="1336675"/>
                          <a:chExt cx="552450" cy="444500"/>
                        </a:xfrm>
                      </p:grpSpPr>
                      <p:sp>
                        <p:nvSpPr>
                          <p:cNvPr id="233" name="Arc 23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4" name="Arc 23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226" name="Group 19"/>
                    <p:cNvGrpSpPr/>
                    <p:nvPr/>
                  </p:nvGrpSpPr>
                  <p:grpSpPr>
                    <a:xfrm>
                      <a:off x="6610350" y="1336675"/>
                      <a:ext cx="552450" cy="444500"/>
                      <a:chOff x="4781550" y="1336675"/>
                      <a:chExt cx="552450" cy="444500"/>
                    </a:xfrm>
                  </p:grpSpPr>
                  <p:sp>
                    <p:nvSpPr>
                      <p:cNvPr id="227" name="Arc 22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8" name="Arc 22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223" name="Straight Connector 222"/>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6" name="Group 407"/>
                <p:cNvGrpSpPr/>
                <p:nvPr/>
              </p:nvGrpSpPr>
              <p:grpSpPr>
                <a:xfrm flipV="1">
                  <a:off x="2606748" y="2549356"/>
                  <a:ext cx="2048551" cy="45719"/>
                  <a:chOff x="2634457" y="1836103"/>
                  <a:chExt cx="2048551" cy="45719"/>
                </a:xfrm>
              </p:grpSpPr>
              <p:grpSp>
                <p:nvGrpSpPr>
                  <p:cNvPr id="187" name="Group 176"/>
                  <p:cNvGrpSpPr/>
                  <p:nvPr/>
                </p:nvGrpSpPr>
                <p:grpSpPr>
                  <a:xfrm>
                    <a:off x="4282959" y="1836103"/>
                    <a:ext cx="400049" cy="45719"/>
                    <a:chOff x="2952750" y="1336675"/>
                    <a:chExt cx="4210050" cy="444500"/>
                  </a:xfrm>
                </p:grpSpPr>
                <p:grpSp>
                  <p:nvGrpSpPr>
                    <p:cNvPr id="189" name="Group 37"/>
                    <p:cNvGrpSpPr/>
                    <p:nvPr/>
                  </p:nvGrpSpPr>
                  <p:grpSpPr>
                    <a:xfrm>
                      <a:off x="4781550" y="1336675"/>
                      <a:ext cx="1924050" cy="444500"/>
                      <a:chOff x="4781550" y="1336675"/>
                      <a:chExt cx="1924050" cy="444500"/>
                    </a:xfrm>
                  </p:grpSpPr>
                  <p:grpSp>
                    <p:nvGrpSpPr>
                      <p:cNvPr id="208" name="Group 29"/>
                      <p:cNvGrpSpPr/>
                      <p:nvPr/>
                    </p:nvGrpSpPr>
                    <p:grpSpPr>
                      <a:xfrm>
                        <a:off x="4781550" y="1336675"/>
                        <a:ext cx="1009650" cy="444500"/>
                        <a:chOff x="4781550" y="1336675"/>
                        <a:chExt cx="1009650" cy="444500"/>
                      </a:xfrm>
                    </p:grpSpPr>
                    <p:grpSp>
                      <p:nvGrpSpPr>
                        <p:cNvPr id="216" name="Group 19"/>
                        <p:cNvGrpSpPr/>
                        <p:nvPr/>
                      </p:nvGrpSpPr>
                      <p:grpSpPr>
                        <a:xfrm>
                          <a:off x="4781550" y="1336675"/>
                          <a:ext cx="552450" cy="444500"/>
                          <a:chOff x="4781550" y="1336675"/>
                          <a:chExt cx="552450" cy="444500"/>
                        </a:xfrm>
                      </p:grpSpPr>
                      <p:sp>
                        <p:nvSpPr>
                          <p:cNvPr id="220" name="Arc 21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1" name="Arc 22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17" name="Group 20"/>
                        <p:cNvGrpSpPr/>
                        <p:nvPr/>
                      </p:nvGrpSpPr>
                      <p:grpSpPr>
                        <a:xfrm flipV="1">
                          <a:off x="5238750" y="1336675"/>
                          <a:ext cx="552450" cy="444500"/>
                          <a:chOff x="4781550" y="1336675"/>
                          <a:chExt cx="552450" cy="444500"/>
                        </a:xfrm>
                      </p:grpSpPr>
                      <p:sp>
                        <p:nvSpPr>
                          <p:cNvPr id="218"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9"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209" name="Group 30"/>
                      <p:cNvGrpSpPr/>
                      <p:nvPr/>
                    </p:nvGrpSpPr>
                    <p:grpSpPr>
                      <a:xfrm>
                        <a:off x="5695950" y="1336675"/>
                        <a:ext cx="1009650" cy="444500"/>
                        <a:chOff x="4781550" y="1336675"/>
                        <a:chExt cx="1009650" cy="444500"/>
                      </a:xfrm>
                    </p:grpSpPr>
                    <p:grpSp>
                      <p:nvGrpSpPr>
                        <p:cNvPr id="210" name="Group 19"/>
                        <p:cNvGrpSpPr/>
                        <p:nvPr/>
                      </p:nvGrpSpPr>
                      <p:grpSpPr>
                        <a:xfrm>
                          <a:off x="4781550" y="1336675"/>
                          <a:ext cx="552450" cy="444500"/>
                          <a:chOff x="4781550" y="1336675"/>
                          <a:chExt cx="552450" cy="444500"/>
                        </a:xfrm>
                      </p:grpSpPr>
                      <p:sp>
                        <p:nvSpPr>
                          <p:cNvPr id="214" name="Arc 21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5" name="Arc 21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11" name="Group 20"/>
                        <p:cNvGrpSpPr/>
                        <p:nvPr/>
                      </p:nvGrpSpPr>
                      <p:grpSpPr>
                        <a:xfrm flipV="1">
                          <a:off x="5238750" y="1336675"/>
                          <a:ext cx="552450" cy="444500"/>
                          <a:chOff x="4781550" y="1336675"/>
                          <a:chExt cx="552450" cy="444500"/>
                        </a:xfrm>
                      </p:grpSpPr>
                      <p:sp>
                        <p:nvSpPr>
                          <p:cNvPr id="212" name="Arc 21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3" name="Arc 21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90" name="Group 38"/>
                    <p:cNvGrpSpPr/>
                    <p:nvPr/>
                  </p:nvGrpSpPr>
                  <p:grpSpPr>
                    <a:xfrm>
                      <a:off x="2952750" y="1336675"/>
                      <a:ext cx="1924050" cy="444500"/>
                      <a:chOff x="4781550" y="1336675"/>
                      <a:chExt cx="1924050" cy="444500"/>
                    </a:xfrm>
                  </p:grpSpPr>
                  <p:grpSp>
                    <p:nvGrpSpPr>
                      <p:cNvPr id="194" name="Group 29"/>
                      <p:cNvGrpSpPr/>
                      <p:nvPr/>
                    </p:nvGrpSpPr>
                    <p:grpSpPr>
                      <a:xfrm>
                        <a:off x="4781550" y="1336675"/>
                        <a:ext cx="1009650" cy="444500"/>
                        <a:chOff x="4781550" y="1336675"/>
                        <a:chExt cx="1009650" cy="444500"/>
                      </a:xfrm>
                    </p:grpSpPr>
                    <p:grpSp>
                      <p:nvGrpSpPr>
                        <p:cNvPr id="202" name="Group 19"/>
                        <p:cNvGrpSpPr/>
                        <p:nvPr/>
                      </p:nvGrpSpPr>
                      <p:grpSpPr>
                        <a:xfrm>
                          <a:off x="4781550" y="1336675"/>
                          <a:ext cx="552450" cy="444500"/>
                          <a:chOff x="4781550" y="1336675"/>
                          <a:chExt cx="552450" cy="444500"/>
                        </a:xfrm>
                      </p:grpSpPr>
                      <p:sp>
                        <p:nvSpPr>
                          <p:cNvPr id="206" name="Arc 20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7" name="Arc 20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03" name="Group 20"/>
                        <p:cNvGrpSpPr/>
                        <p:nvPr/>
                      </p:nvGrpSpPr>
                      <p:grpSpPr>
                        <a:xfrm flipV="1">
                          <a:off x="5238750" y="1336675"/>
                          <a:ext cx="552450" cy="444500"/>
                          <a:chOff x="4781550" y="1336675"/>
                          <a:chExt cx="552450" cy="444500"/>
                        </a:xfrm>
                      </p:grpSpPr>
                      <p:sp>
                        <p:nvSpPr>
                          <p:cNvPr id="204" name="Arc 20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5" name="Arc 20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95" name="Group 30"/>
                      <p:cNvGrpSpPr/>
                      <p:nvPr/>
                    </p:nvGrpSpPr>
                    <p:grpSpPr>
                      <a:xfrm>
                        <a:off x="5695950" y="1336675"/>
                        <a:ext cx="1009650" cy="444500"/>
                        <a:chOff x="4781550" y="1336675"/>
                        <a:chExt cx="1009650" cy="444500"/>
                      </a:xfrm>
                    </p:grpSpPr>
                    <p:grpSp>
                      <p:nvGrpSpPr>
                        <p:cNvPr id="196" name="Group 19"/>
                        <p:cNvGrpSpPr/>
                        <p:nvPr/>
                      </p:nvGrpSpPr>
                      <p:grpSpPr>
                        <a:xfrm>
                          <a:off x="4781550" y="1336675"/>
                          <a:ext cx="552450" cy="444500"/>
                          <a:chOff x="4781550" y="1336675"/>
                          <a:chExt cx="552450" cy="444500"/>
                        </a:xfrm>
                      </p:grpSpPr>
                      <p:sp>
                        <p:nvSpPr>
                          <p:cNvPr id="200" name="Arc 19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1" name="Arc 20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97" name="Group 20"/>
                        <p:cNvGrpSpPr/>
                        <p:nvPr/>
                      </p:nvGrpSpPr>
                      <p:grpSpPr>
                        <a:xfrm flipV="1">
                          <a:off x="5238750" y="1336675"/>
                          <a:ext cx="552450" cy="444500"/>
                          <a:chOff x="4781550" y="1336675"/>
                          <a:chExt cx="552450" cy="444500"/>
                        </a:xfrm>
                      </p:grpSpPr>
                      <p:sp>
                        <p:nvSpPr>
                          <p:cNvPr id="198" name="Arc 19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9" name="Arc 19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91" name="Group 19"/>
                    <p:cNvGrpSpPr/>
                    <p:nvPr/>
                  </p:nvGrpSpPr>
                  <p:grpSpPr>
                    <a:xfrm>
                      <a:off x="6610350" y="1336675"/>
                      <a:ext cx="552450" cy="444500"/>
                      <a:chOff x="4781550" y="1336675"/>
                      <a:chExt cx="552450" cy="444500"/>
                    </a:xfrm>
                  </p:grpSpPr>
                  <p:sp>
                    <p:nvSpPr>
                      <p:cNvPr id="192" name="Arc 19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3" name="Arc 19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88" name="Straight Connector 187"/>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34" name="Group 1595"/>
              <p:cNvGrpSpPr/>
              <p:nvPr/>
            </p:nvGrpSpPr>
            <p:grpSpPr>
              <a:xfrm>
                <a:off x="8251355" y="4305421"/>
                <a:ext cx="458051" cy="158021"/>
                <a:chOff x="2524743" y="2152206"/>
                <a:chExt cx="2130556" cy="442869"/>
              </a:xfrm>
            </p:grpSpPr>
            <p:sp>
              <p:nvSpPr>
                <p:cNvPr id="111" name="Rounded Rectangle 110"/>
                <p:cNvSpPr/>
                <p:nvPr/>
              </p:nvSpPr>
              <p:spPr>
                <a:xfrm>
                  <a:off x="2524743" y="2260600"/>
                  <a:ext cx="1888540" cy="227013"/>
                </a:xfrm>
                <a:prstGeom prst="round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2" name="Group 480"/>
                <p:cNvGrpSpPr/>
                <p:nvPr/>
              </p:nvGrpSpPr>
              <p:grpSpPr>
                <a:xfrm>
                  <a:off x="2606748" y="2152206"/>
                  <a:ext cx="2045893" cy="45719"/>
                  <a:chOff x="2637115" y="1836103"/>
                  <a:chExt cx="2045893" cy="45719"/>
                </a:xfrm>
              </p:grpSpPr>
              <p:grpSp>
                <p:nvGrpSpPr>
                  <p:cNvPr id="149" name="Group 517"/>
                  <p:cNvGrpSpPr/>
                  <p:nvPr/>
                </p:nvGrpSpPr>
                <p:grpSpPr>
                  <a:xfrm>
                    <a:off x="4282959" y="1836103"/>
                    <a:ext cx="400049" cy="45719"/>
                    <a:chOff x="2952750" y="1336675"/>
                    <a:chExt cx="4210050" cy="444500"/>
                  </a:xfrm>
                </p:grpSpPr>
                <p:grpSp>
                  <p:nvGrpSpPr>
                    <p:cNvPr id="151" name="Group 37"/>
                    <p:cNvGrpSpPr/>
                    <p:nvPr/>
                  </p:nvGrpSpPr>
                  <p:grpSpPr>
                    <a:xfrm>
                      <a:off x="4781550" y="1336675"/>
                      <a:ext cx="1924050" cy="444500"/>
                      <a:chOff x="4781550" y="1336675"/>
                      <a:chExt cx="1924050" cy="444500"/>
                    </a:xfrm>
                  </p:grpSpPr>
                  <p:grpSp>
                    <p:nvGrpSpPr>
                      <p:cNvPr id="170" name="Group 29"/>
                      <p:cNvGrpSpPr/>
                      <p:nvPr/>
                    </p:nvGrpSpPr>
                    <p:grpSpPr>
                      <a:xfrm>
                        <a:off x="4781550" y="1336675"/>
                        <a:ext cx="1009650" cy="444500"/>
                        <a:chOff x="4781550" y="1336675"/>
                        <a:chExt cx="1009650" cy="444500"/>
                      </a:xfrm>
                    </p:grpSpPr>
                    <p:grpSp>
                      <p:nvGrpSpPr>
                        <p:cNvPr id="178" name="Group 19"/>
                        <p:cNvGrpSpPr/>
                        <p:nvPr/>
                      </p:nvGrpSpPr>
                      <p:grpSpPr>
                        <a:xfrm>
                          <a:off x="4781550" y="1336675"/>
                          <a:ext cx="552450" cy="444500"/>
                          <a:chOff x="4781550" y="1336675"/>
                          <a:chExt cx="552450" cy="444500"/>
                        </a:xfrm>
                      </p:grpSpPr>
                      <p:sp>
                        <p:nvSpPr>
                          <p:cNvPr id="182" name="Arc 18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3" name="Arc 18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79" name="Group 20"/>
                        <p:cNvGrpSpPr/>
                        <p:nvPr/>
                      </p:nvGrpSpPr>
                      <p:grpSpPr>
                        <a:xfrm flipV="1">
                          <a:off x="5238750" y="1336675"/>
                          <a:ext cx="552450" cy="444500"/>
                          <a:chOff x="4781550" y="1336675"/>
                          <a:chExt cx="552450" cy="444500"/>
                        </a:xfrm>
                      </p:grpSpPr>
                      <p:sp>
                        <p:nvSpPr>
                          <p:cNvPr id="180"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1"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71" name="Group 30"/>
                      <p:cNvGrpSpPr/>
                      <p:nvPr/>
                    </p:nvGrpSpPr>
                    <p:grpSpPr>
                      <a:xfrm>
                        <a:off x="5695950" y="1336675"/>
                        <a:ext cx="1009650" cy="444500"/>
                        <a:chOff x="4781550" y="1336675"/>
                        <a:chExt cx="1009650" cy="444500"/>
                      </a:xfrm>
                    </p:grpSpPr>
                    <p:grpSp>
                      <p:nvGrpSpPr>
                        <p:cNvPr id="172" name="Group 19"/>
                        <p:cNvGrpSpPr/>
                        <p:nvPr/>
                      </p:nvGrpSpPr>
                      <p:grpSpPr>
                        <a:xfrm>
                          <a:off x="4781550" y="1336675"/>
                          <a:ext cx="552450" cy="444500"/>
                          <a:chOff x="4781550" y="1336675"/>
                          <a:chExt cx="552450" cy="444500"/>
                        </a:xfrm>
                      </p:grpSpPr>
                      <p:sp>
                        <p:nvSpPr>
                          <p:cNvPr id="176" name="Arc 17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7" name="Arc 17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73" name="Group 20"/>
                        <p:cNvGrpSpPr/>
                        <p:nvPr/>
                      </p:nvGrpSpPr>
                      <p:grpSpPr>
                        <a:xfrm flipV="1">
                          <a:off x="5238750" y="1336675"/>
                          <a:ext cx="552450" cy="444500"/>
                          <a:chOff x="4781550" y="1336675"/>
                          <a:chExt cx="552450" cy="444500"/>
                        </a:xfrm>
                      </p:grpSpPr>
                      <p:sp>
                        <p:nvSpPr>
                          <p:cNvPr id="174" name="Arc 17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5" name="Arc 17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52" name="Group 38"/>
                    <p:cNvGrpSpPr/>
                    <p:nvPr/>
                  </p:nvGrpSpPr>
                  <p:grpSpPr>
                    <a:xfrm>
                      <a:off x="2952750" y="1336675"/>
                      <a:ext cx="1924050" cy="444500"/>
                      <a:chOff x="4781550" y="1336675"/>
                      <a:chExt cx="1924050" cy="444500"/>
                    </a:xfrm>
                  </p:grpSpPr>
                  <p:grpSp>
                    <p:nvGrpSpPr>
                      <p:cNvPr id="156" name="Group 29"/>
                      <p:cNvGrpSpPr/>
                      <p:nvPr/>
                    </p:nvGrpSpPr>
                    <p:grpSpPr>
                      <a:xfrm>
                        <a:off x="4781550" y="1336675"/>
                        <a:ext cx="1009650" cy="444500"/>
                        <a:chOff x="4781550" y="1336675"/>
                        <a:chExt cx="1009650" cy="444500"/>
                      </a:xfrm>
                    </p:grpSpPr>
                    <p:grpSp>
                      <p:nvGrpSpPr>
                        <p:cNvPr id="164" name="Group 19"/>
                        <p:cNvGrpSpPr/>
                        <p:nvPr/>
                      </p:nvGrpSpPr>
                      <p:grpSpPr>
                        <a:xfrm>
                          <a:off x="4781550" y="1336675"/>
                          <a:ext cx="552450" cy="444500"/>
                          <a:chOff x="4781550" y="1336675"/>
                          <a:chExt cx="552450" cy="444500"/>
                        </a:xfrm>
                      </p:grpSpPr>
                      <p:sp>
                        <p:nvSpPr>
                          <p:cNvPr id="168" name="Arc 16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9" name="Arc 16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65" name="Group 20"/>
                        <p:cNvGrpSpPr/>
                        <p:nvPr/>
                      </p:nvGrpSpPr>
                      <p:grpSpPr>
                        <a:xfrm flipV="1">
                          <a:off x="5238750" y="1336675"/>
                          <a:ext cx="552450" cy="444500"/>
                          <a:chOff x="4781550" y="1336675"/>
                          <a:chExt cx="552450" cy="444500"/>
                        </a:xfrm>
                      </p:grpSpPr>
                      <p:sp>
                        <p:nvSpPr>
                          <p:cNvPr id="166" name="Arc 16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7" name="Arc 16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57" name="Group 30"/>
                      <p:cNvGrpSpPr/>
                      <p:nvPr/>
                    </p:nvGrpSpPr>
                    <p:grpSpPr>
                      <a:xfrm>
                        <a:off x="5695950" y="1336675"/>
                        <a:ext cx="1009650" cy="444500"/>
                        <a:chOff x="4781550" y="1336675"/>
                        <a:chExt cx="1009650" cy="444500"/>
                      </a:xfrm>
                    </p:grpSpPr>
                    <p:grpSp>
                      <p:nvGrpSpPr>
                        <p:cNvPr id="158" name="Group 19"/>
                        <p:cNvGrpSpPr/>
                        <p:nvPr/>
                      </p:nvGrpSpPr>
                      <p:grpSpPr>
                        <a:xfrm>
                          <a:off x="4781550" y="1336675"/>
                          <a:ext cx="552450" cy="444500"/>
                          <a:chOff x="4781550" y="1336675"/>
                          <a:chExt cx="552450" cy="444500"/>
                        </a:xfrm>
                      </p:grpSpPr>
                      <p:sp>
                        <p:nvSpPr>
                          <p:cNvPr id="162" name="Arc 16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3" name="Arc 16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59" name="Group 20"/>
                        <p:cNvGrpSpPr/>
                        <p:nvPr/>
                      </p:nvGrpSpPr>
                      <p:grpSpPr>
                        <a:xfrm flipV="1">
                          <a:off x="5238750" y="1336675"/>
                          <a:ext cx="552450" cy="444500"/>
                          <a:chOff x="4781550" y="1336675"/>
                          <a:chExt cx="552450" cy="444500"/>
                        </a:xfrm>
                      </p:grpSpPr>
                      <p:sp>
                        <p:nvSpPr>
                          <p:cNvPr id="160" name="Arc 15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1" name="Arc 16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53" name="Group 19"/>
                    <p:cNvGrpSpPr/>
                    <p:nvPr/>
                  </p:nvGrpSpPr>
                  <p:grpSpPr>
                    <a:xfrm>
                      <a:off x="6610350" y="1336675"/>
                      <a:ext cx="552450" cy="444500"/>
                      <a:chOff x="4781550" y="1336675"/>
                      <a:chExt cx="552450" cy="444500"/>
                    </a:xfrm>
                  </p:grpSpPr>
                  <p:sp>
                    <p:nvSpPr>
                      <p:cNvPr id="154" name="Arc 15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5" name="Arc 15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50" name="Straight Connector 149"/>
                  <p:cNvCxnSpPr/>
                  <p:nvPr/>
                </p:nvCxnSpPr>
                <p:spPr>
                  <a:xfrm>
                    <a:off x="2637115"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13" name="Group 481"/>
                <p:cNvGrpSpPr/>
                <p:nvPr/>
              </p:nvGrpSpPr>
              <p:grpSpPr>
                <a:xfrm flipV="1">
                  <a:off x="2606748" y="2549356"/>
                  <a:ext cx="2048551" cy="45719"/>
                  <a:chOff x="2634457" y="1836103"/>
                  <a:chExt cx="2048551" cy="45719"/>
                </a:xfrm>
              </p:grpSpPr>
              <p:grpSp>
                <p:nvGrpSpPr>
                  <p:cNvPr id="114" name="Group 176"/>
                  <p:cNvGrpSpPr/>
                  <p:nvPr/>
                </p:nvGrpSpPr>
                <p:grpSpPr>
                  <a:xfrm>
                    <a:off x="4282959" y="1836103"/>
                    <a:ext cx="400049" cy="45719"/>
                    <a:chOff x="2952750" y="1336675"/>
                    <a:chExt cx="4210050" cy="444500"/>
                  </a:xfrm>
                </p:grpSpPr>
                <p:grpSp>
                  <p:nvGrpSpPr>
                    <p:cNvPr id="116" name="Group 37"/>
                    <p:cNvGrpSpPr/>
                    <p:nvPr/>
                  </p:nvGrpSpPr>
                  <p:grpSpPr>
                    <a:xfrm>
                      <a:off x="4781550" y="1336675"/>
                      <a:ext cx="1924050" cy="444500"/>
                      <a:chOff x="4781550" y="1336675"/>
                      <a:chExt cx="1924050" cy="444500"/>
                    </a:xfrm>
                  </p:grpSpPr>
                  <p:grpSp>
                    <p:nvGrpSpPr>
                      <p:cNvPr id="135" name="Group 29"/>
                      <p:cNvGrpSpPr/>
                      <p:nvPr/>
                    </p:nvGrpSpPr>
                    <p:grpSpPr>
                      <a:xfrm>
                        <a:off x="4781550" y="1336675"/>
                        <a:ext cx="1009650" cy="444500"/>
                        <a:chOff x="4781550" y="1336675"/>
                        <a:chExt cx="1009650" cy="444500"/>
                      </a:xfrm>
                    </p:grpSpPr>
                    <p:grpSp>
                      <p:nvGrpSpPr>
                        <p:cNvPr id="143" name="Group 19"/>
                        <p:cNvGrpSpPr/>
                        <p:nvPr/>
                      </p:nvGrpSpPr>
                      <p:grpSpPr>
                        <a:xfrm>
                          <a:off x="4781550" y="1336675"/>
                          <a:ext cx="552450" cy="444500"/>
                          <a:chOff x="4781550" y="1336675"/>
                          <a:chExt cx="552450" cy="444500"/>
                        </a:xfrm>
                      </p:grpSpPr>
                      <p:sp>
                        <p:nvSpPr>
                          <p:cNvPr id="147" name="Arc 14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8" name="Arc 14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44" name="Group 20"/>
                        <p:cNvGrpSpPr/>
                        <p:nvPr/>
                      </p:nvGrpSpPr>
                      <p:grpSpPr>
                        <a:xfrm flipV="1">
                          <a:off x="5238750" y="1336675"/>
                          <a:ext cx="552450" cy="444500"/>
                          <a:chOff x="4781550" y="1336675"/>
                          <a:chExt cx="552450" cy="444500"/>
                        </a:xfrm>
                      </p:grpSpPr>
                      <p:sp>
                        <p:nvSpPr>
                          <p:cNvPr id="145"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6"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36" name="Group 30"/>
                      <p:cNvGrpSpPr/>
                      <p:nvPr/>
                    </p:nvGrpSpPr>
                    <p:grpSpPr>
                      <a:xfrm>
                        <a:off x="5695950" y="1336675"/>
                        <a:ext cx="1009650" cy="444500"/>
                        <a:chOff x="4781550" y="1336675"/>
                        <a:chExt cx="1009650" cy="444500"/>
                      </a:xfrm>
                    </p:grpSpPr>
                    <p:grpSp>
                      <p:nvGrpSpPr>
                        <p:cNvPr id="137" name="Group 19"/>
                        <p:cNvGrpSpPr/>
                        <p:nvPr/>
                      </p:nvGrpSpPr>
                      <p:grpSpPr>
                        <a:xfrm>
                          <a:off x="4781550" y="1336675"/>
                          <a:ext cx="552450" cy="444500"/>
                          <a:chOff x="4781550" y="1336675"/>
                          <a:chExt cx="552450" cy="444500"/>
                        </a:xfrm>
                      </p:grpSpPr>
                      <p:sp>
                        <p:nvSpPr>
                          <p:cNvPr id="141" name="Arc 14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2" name="Arc 14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8" name="Group 20"/>
                        <p:cNvGrpSpPr/>
                        <p:nvPr/>
                      </p:nvGrpSpPr>
                      <p:grpSpPr>
                        <a:xfrm flipV="1">
                          <a:off x="5238750" y="1336675"/>
                          <a:ext cx="552450" cy="444500"/>
                          <a:chOff x="4781550" y="1336675"/>
                          <a:chExt cx="552450" cy="444500"/>
                        </a:xfrm>
                      </p:grpSpPr>
                      <p:sp>
                        <p:nvSpPr>
                          <p:cNvPr id="139" name="Arc 13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0" name="Arc 13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17" name="Group 38"/>
                    <p:cNvGrpSpPr/>
                    <p:nvPr/>
                  </p:nvGrpSpPr>
                  <p:grpSpPr>
                    <a:xfrm>
                      <a:off x="2952750" y="1336675"/>
                      <a:ext cx="1924050" cy="444500"/>
                      <a:chOff x="4781550" y="1336675"/>
                      <a:chExt cx="1924050" cy="444500"/>
                    </a:xfrm>
                  </p:grpSpPr>
                  <p:grpSp>
                    <p:nvGrpSpPr>
                      <p:cNvPr id="121" name="Group 29"/>
                      <p:cNvGrpSpPr/>
                      <p:nvPr/>
                    </p:nvGrpSpPr>
                    <p:grpSpPr>
                      <a:xfrm>
                        <a:off x="4781550" y="1336675"/>
                        <a:ext cx="1009650" cy="444500"/>
                        <a:chOff x="4781550" y="1336675"/>
                        <a:chExt cx="1009650" cy="444500"/>
                      </a:xfrm>
                    </p:grpSpPr>
                    <p:grpSp>
                      <p:nvGrpSpPr>
                        <p:cNvPr id="129" name="Group 19"/>
                        <p:cNvGrpSpPr/>
                        <p:nvPr/>
                      </p:nvGrpSpPr>
                      <p:grpSpPr>
                        <a:xfrm>
                          <a:off x="4781550" y="1336675"/>
                          <a:ext cx="552450" cy="444500"/>
                          <a:chOff x="4781550" y="1336675"/>
                          <a:chExt cx="552450" cy="444500"/>
                        </a:xfrm>
                      </p:grpSpPr>
                      <p:sp>
                        <p:nvSpPr>
                          <p:cNvPr id="133" name="Arc 13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4" name="Arc 13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30" name="Group 20"/>
                        <p:cNvGrpSpPr/>
                        <p:nvPr/>
                      </p:nvGrpSpPr>
                      <p:grpSpPr>
                        <a:xfrm flipV="1">
                          <a:off x="5238750" y="1336675"/>
                          <a:ext cx="552450" cy="444500"/>
                          <a:chOff x="4781550" y="1336675"/>
                          <a:chExt cx="552450" cy="444500"/>
                        </a:xfrm>
                      </p:grpSpPr>
                      <p:sp>
                        <p:nvSpPr>
                          <p:cNvPr id="131" name="Arc 13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2" name="Arc 13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122" name="Group 30"/>
                      <p:cNvGrpSpPr/>
                      <p:nvPr/>
                    </p:nvGrpSpPr>
                    <p:grpSpPr>
                      <a:xfrm>
                        <a:off x="5695950" y="1336675"/>
                        <a:ext cx="1009650" cy="444500"/>
                        <a:chOff x="4781550" y="1336675"/>
                        <a:chExt cx="1009650" cy="444500"/>
                      </a:xfrm>
                    </p:grpSpPr>
                    <p:grpSp>
                      <p:nvGrpSpPr>
                        <p:cNvPr id="123" name="Group 19"/>
                        <p:cNvGrpSpPr/>
                        <p:nvPr/>
                      </p:nvGrpSpPr>
                      <p:grpSpPr>
                        <a:xfrm>
                          <a:off x="4781550" y="1336675"/>
                          <a:ext cx="552450" cy="444500"/>
                          <a:chOff x="4781550" y="1336675"/>
                          <a:chExt cx="552450" cy="444500"/>
                        </a:xfrm>
                      </p:grpSpPr>
                      <p:sp>
                        <p:nvSpPr>
                          <p:cNvPr id="127" name="Arc 12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8" name="Arc 12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24" name="Group 20"/>
                        <p:cNvGrpSpPr/>
                        <p:nvPr/>
                      </p:nvGrpSpPr>
                      <p:grpSpPr>
                        <a:xfrm flipV="1">
                          <a:off x="5238750" y="1336675"/>
                          <a:ext cx="552450" cy="444500"/>
                          <a:chOff x="4781550" y="1336675"/>
                          <a:chExt cx="552450" cy="444500"/>
                        </a:xfrm>
                      </p:grpSpPr>
                      <p:sp>
                        <p:nvSpPr>
                          <p:cNvPr id="125" name="Arc 12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6" name="Arc 12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118" name="Group 19"/>
                    <p:cNvGrpSpPr/>
                    <p:nvPr/>
                  </p:nvGrpSpPr>
                  <p:grpSpPr>
                    <a:xfrm>
                      <a:off x="6610350" y="1336675"/>
                      <a:ext cx="552450" cy="444500"/>
                      <a:chOff x="4781550" y="1336675"/>
                      <a:chExt cx="552450" cy="444500"/>
                    </a:xfrm>
                  </p:grpSpPr>
                  <p:sp>
                    <p:nvSpPr>
                      <p:cNvPr id="119" name="Arc 11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0" name="Arc 11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115" name="Straight Connector 114"/>
                  <p:cNvCxnSpPr/>
                  <p:nvPr/>
                </p:nvCxnSpPr>
                <p:spPr>
                  <a:xfrm>
                    <a:off x="2634457" y="1858963"/>
                    <a:ext cx="1655121" cy="1588"/>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35" name="Group 1669"/>
              <p:cNvGrpSpPr/>
              <p:nvPr/>
            </p:nvGrpSpPr>
            <p:grpSpPr>
              <a:xfrm>
                <a:off x="8693473" y="4309137"/>
                <a:ext cx="214799" cy="157278"/>
                <a:chOff x="4774028" y="2154128"/>
                <a:chExt cx="999100" cy="440783"/>
              </a:xfrm>
            </p:grpSpPr>
            <p:grpSp>
              <p:nvGrpSpPr>
                <p:cNvPr id="36" name="Group 327"/>
                <p:cNvGrpSpPr/>
                <p:nvPr/>
              </p:nvGrpSpPr>
              <p:grpSpPr>
                <a:xfrm>
                  <a:off x="4774028" y="2154128"/>
                  <a:ext cx="999100" cy="440783"/>
                  <a:chOff x="977319" y="2155422"/>
                  <a:chExt cx="999100" cy="440783"/>
                </a:xfrm>
              </p:grpSpPr>
              <p:sp>
                <p:nvSpPr>
                  <p:cNvPr id="38" name="Rounded Rectangle 37"/>
                  <p:cNvSpPr/>
                  <p:nvPr/>
                </p:nvSpPr>
                <p:spPr>
                  <a:xfrm>
                    <a:off x="977319" y="2260600"/>
                    <a:ext cx="737762" cy="22701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oup 289"/>
                  <p:cNvGrpSpPr/>
                  <p:nvPr/>
                </p:nvGrpSpPr>
                <p:grpSpPr>
                  <a:xfrm>
                    <a:off x="1071230" y="2155422"/>
                    <a:ext cx="905189" cy="45719"/>
                    <a:chOff x="1071230" y="2155422"/>
                    <a:chExt cx="905189" cy="45719"/>
                  </a:xfrm>
                </p:grpSpPr>
                <p:grpSp>
                  <p:nvGrpSpPr>
                    <p:cNvPr id="76" name="Group 103"/>
                    <p:cNvGrpSpPr/>
                    <p:nvPr/>
                  </p:nvGrpSpPr>
                  <p:grpSpPr>
                    <a:xfrm>
                      <a:off x="1576370" y="2155422"/>
                      <a:ext cx="400049" cy="45719"/>
                      <a:chOff x="2952750" y="1336675"/>
                      <a:chExt cx="4210050" cy="444500"/>
                    </a:xfrm>
                  </p:grpSpPr>
                  <p:grpSp>
                    <p:nvGrpSpPr>
                      <p:cNvPr id="78" name="Group 37"/>
                      <p:cNvGrpSpPr/>
                      <p:nvPr/>
                    </p:nvGrpSpPr>
                    <p:grpSpPr>
                      <a:xfrm>
                        <a:off x="4781550" y="1336675"/>
                        <a:ext cx="1924050" cy="444500"/>
                        <a:chOff x="4781550" y="1336675"/>
                        <a:chExt cx="1924050" cy="444500"/>
                      </a:xfrm>
                    </p:grpSpPr>
                    <p:grpSp>
                      <p:nvGrpSpPr>
                        <p:cNvPr id="97" name="Group 29"/>
                        <p:cNvGrpSpPr/>
                        <p:nvPr/>
                      </p:nvGrpSpPr>
                      <p:grpSpPr>
                        <a:xfrm>
                          <a:off x="4781550" y="1336675"/>
                          <a:ext cx="1009650" cy="444500"/>
                          <a:chOff x="4781550" y="1336675"/>
                          <a:chExt cx="1009650" cy="444500"/>
                        </a:xfrm>
                      </p:grpSpPr>
                      <p:grpSp>
                        <p:nvGrpSpPr>
                          <p:cNvPr id="105" name="Group 19"/>
                          <p:cNvGrpSpPr/>
                          <p:nvPr/>
                        </p:nvGrpSpPr>
                        <p:grpSpPr>
                          <a:xfrm>
                            <a:off x="4781550" y="1336675"/>
                            <a:ext cx="552450" cy="444500"/>
                            <a:chOff x="4781550" y="1336675"/>
                            <a:chExt cx="552450" cy="444500"/>
                          </a:xfrm>
                        </p:grpSpPr>
                        <p:sp>
                          <p:nvSpPr>
                            <p:cNvPr id="109" name="Arc 10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0" name="Arc 10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6" name="Group 20"/>
                          <p:cNvGrpSpPr/>
                          <p:nvPr/>
                        </p:nvGrpSpPr>
                        <p:grpSpPr>
                          <a:xfrm flipV="1">
                            <a:off x="5238750" y="1336675"/>
                            <a:ext cx="552450" cy="444500"/>
                            <a:chOff x="4781550" y="1336675"/>
                            <a:chExt cx="552450" cy="444500"/>
                          </a:xfrm>
                        </p:grpSpPr>
                        <p:sp>
                          <p:nvSpPr>
                            <p:cNvPr id="107"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8"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98" name="Group 30"/>
                        <p:cNvGrpSpPr/>
                        <p:nvPr/>
                      </p:nvGrpSpPr>
                      <p:grpSpPr>
                        <a:xfrm>
                          <a:off x="5695950" y="1336675"/>
                          <a:ext cx="1009650" cy="444500"/>
                          <a:chOff x="4781550" y="1336675"/>
                          <a:chExt cx="1009650" cy="444500"/>
                        </a:xfrm>
                      </p:grpSpPr>
                      <p:grpSp>
                        <p:nvGrpSpPr>
                          <p:cNvPr id="99" name="Group 19"/>
                          <p:cNvGrpSpPr/>
                          <p:nvPr/>
                        </p:nvGrpSpPr>
                        <p:grpSpPr>
                          <a:xfrm>
                            <a:off x="4781550" y="1336675"/>
                            <a:ext cx="552450" cy="444500"/>
                            <a:chOff x="4781550" y="1336675"/>
                            <a:chExt cx="552450" cy="444500"/>
                          </a:xfrm>
                        </p:grpSpPr>
                        <p:sp>
                          <p:nvSpPr>
                            <p:cNvPr id="103" name="Arc 10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4" name="Arc 10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00" name="Group 20"/>
                          <p:cNvGrpSpPr/>
                          <p:nvPr/>
                        </p:nvGrpSpPr>
                        <p:grpSpPr>
                          <a:xfrm flipV="1">
                            <a:off x="5238750" y="1336675"/>
                            <a:ext cx="552450" cy="444500"/>
                            <a:chOff x="4781550" y="1336675"/>
                            <a:chExt cx="552450" cy="444500"/>
                          </a:xfrm>
                        </p:grpSpPr>
                        <p:sp>
                          <p:nvSpPr>
                            <p:cNvPr id="101" name="Arc 10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2" name="Arc 10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79" name="Group 38"/>
                      <p:cNvGrpSpPr/>
                      <p:nvPr/>
                    </p:nvGrpSpPr>
                    <p:grpSpPr>
                      <a:xfrm>
                        <a:off x="2952750" y="1336675"/>
                        <a:ext cx="1924050" cy="444500"/>
                        <a:chOff x="4781550" y="1336675"/>
                        <a:chExt cx="1924050" cy="444500"/>
                      </a:xfrm>
                    </p:grpSpPr>
                    <p:grpSp>
                      <p:nvGrpSpPr>
                        <p:cNvPr id="83" name="Group 29"/>
                        <p:cNvGrpSpPr/>
                        <p:nvPr/>
                      </p:nvGrpSpPr>
                      <p:grpSpPr>
                        <a:xfrm>
                          <a:off x="4781550" y="1336675"/>
                          <a:ext cx="1009650" cy="444500"/>
                          <a:chOff x="4781550" y="1336675"/>
                          <a:chExt cx="1009650" cy="444500"/>
                        </a:xfrm>
                      </p:grpSpPr>
                      <p:grpSp>
                        <p:nvGrpSpPr>
                          <p:cNvPr id="91" name="Group 19"/>
                          <p:cNvGrpSpPr/>
                          <p:nvPr/>
                        </p:nvGrpSpPr>
                        <p:grpSpPr>
                          <a:xfrm>
                            <a:off x="4781550" y="1336675"/>
                            <a:ext cx="552450" cy="444500"/>
                            <a:chOff x="4781550" y="1336675"/>
                            <a:chExt cx="552450" cy="444500"/>
                          </a:xfrm>
                        </p:grpSpPr>
                        <p:sp>
                          <p:nvSpPr>
                            <p:cNvPr id="95" name="Arc 94"/>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6" name="Arc 95"/>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92" name="Group 20"/>
                          <p:cNvGrpSpPr/>
                          <p:nvPr/>
                        </p:nvGrpSpPr>
                        <p:grpSpPr>
                          <a:xfrm flipV="1">
                            <a:off x="5238750" y="1336675"/>
                            <a:ext cx="552450" cy="444500"/>
                            <a:chOff x="4781550" y="1336675"/>
                            <a:chExt cx="552450" cy="444500"/>
                          </a:xfrm>
                        </p:grpSpPr>
                        <p:sp>
                          <p:nvSpPr>
                            <p:cNvPr id="93" name="Arc 92"/>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4" name="Arc 93"/>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84" name="Group 30"/>
                        <p:cNvGrpSpPr/>
                        <p:nvPr/>
                      </p:nvGrpSpPr>
                      <p:grpSpPr>
                        <a:xfrm>
                          <a:off x="5695950" y="1336675"/>
                          <a:ext cx="1009650" cy="444500"/>
                          <a:chOff x="4781550" y="1336675"/>
                          <a:chExt cx="1009650" cy="444500"/>
                        </a:xfrm>
                      </p:grpSpPr>
                      <p:grpSp>
                        <p:nvGrpSpPr>
                          <p:cNvPr id="85" name="Group 19"/>
                          <p:cNvGrpSpPr/>
                          <p:nvPr/>
                        </p:nvGrpSpPr>
                        <p:grpSpPr>
                          <a:xfrm>
                            <a:off x="4781550" y="1336675"/>
                            <a:ext cx="552450" cy="444500"/>
                            <a:chOff x="4781550" y="1336675"/>
                            <a:chExt cx="552450" cy="444500"/>
                          </a:xfrm>
                        </p:grpSpPr>
                        <p:sp>
                          <p:nvSpPr>
                            <p:cNvPr id="89" name="Arc 88"/>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0" name="Arc 89"/>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6" name="Group 20"/>
                          <p:cNvGrpSpPr/>
                          <p:nvPr/>
                        </p:nvGrpSpPr>
                        <p:grpSpPr>
                          <a:xfrm flipV="1">
                            <a:off x="5238750" y="1336675"/>
                            <a:ext cx="552450" cy="444500"/>
                            <a:chOff x="4781550" y="1336675"/>
                            <a:chExt cx="552450" cy="444500"/>
                          </a:xfrm>
                        </p:grpSpPr>
                        <p:sp>
                          <p:nvSpPr>
                            <p:cNvPr id="87" name="Arc 86"/>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8" name="Arc 87"/>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80" name="Group 19"/>
                      <p:cNvGrpSpPr/>
                      <p:nvPr/>
                    </p:nvGrpSpPr>
                    <p:grpSpPr>
                      <a:xfrm>
                        <a:off x="6610350" y="1336675"/>
                        <a:ext cx="552450" cy="444500"/>
                        <a:chOff x="4781550" y="1336675"/>
                        <a:chExt cx="552450" cy="444500"/>
                      </a:xfrm>
                    </p:grpSpPr>
                    <p:sp>
                      <p:nvSpPr>
                        <p:cNvPr id="81" name="Arc 80"/>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2" name="Arc 81"/>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77" name="Straight Connector 76"/>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290"/>
                  <p:cNvGrpSpPr/>
                  <p:nvPr/>
                </p:nvGrpSpPr>
                <p:grpSpPr>
                  <a:xfrm flipV="1">
                    <a:off x="1071230" y="2550486"/>
                    <a:ext cx="905189" cy="45719"/>
                    <a:chOff x="1071230" y="2155422"/>
                    <a:chExt cx="905189" cy="45719"/>
                  </a:xfrm>
                </p:grpSpPr>
                <p:grpSp>
                  <p:nvGrpSpPr>
                    <p:cNvPr id="41" name="Group 103"/>
                    <p:cNvGrpSpPr/>
                    <p:nvPr/>
                  </p:nvGrpSpPr>
                  <p:grpSpPr>
                    <a:xfrm>
                      <a:off x="1576370" y="2155422"/>
                      <a:ext cx="400049" cy="45719"/>
                      <a:chOff x="2952750" y="1336675"/>
                      <a:chExt cx="4210050" cy="444500"/>
                    </a:xfrm>
                  </p:grpSpPr>
                  <p:grpSp>
                    <p:nvGrpSpPr>
                      <p:cNvPr id="43" name="Group 37"/>
                      <p:cNvGrpSpPr/>
                      <p:nvPr/>
                    </p:nvGrpSpPr>
                    <p:grpSpPr>
                      <a:xfrm>
                        <a:off x="4781550" y="1336675"/>
                        <a:ext cx="1924050" cy="444500"/>
                        <a:chOff x="4781550" y="1336675"/>
                        <a:chExt cx="1924050" cy="444500"/>
                      </a:xfrm>
                    </p:grpSpPr>
                    <p:grpSp>
                      <p:nvGrpSpPr>
                        <p:cNvPr id="62" name="Group 29"/>
                        <p:cNvGrpSpPr/>
                        <p:nvPr/>
                      </p:nvGrpSpPr>
                      <p:grpSpPr>
                        <a:xfrm>
                          <a:off x="4781550" y="1336675"/>
                          <a:ext cx="1009650" cy="444500"/>
                          <a:chOff x="4781550" y="1336675"/>
                          <a:chExt cx="1009650" cy="444500"/>
                        </a:xfrm>
                      </p:grpSpPr>
                      <p:grpSp>
                        <p:nvGrpSpPr>
                          <p:cNvPr id="70" name="Group 19"/>
                          <p:cNvGrpSpPr/>
                          <p:nvPr/>
                        </p:nvGrpSpPr>
                        <p:grpSpPr>
                          <a:xfrm>
                            <a:off x="4781550" y="1336675"/>
                            <a:ext cx="552450" cy="444500"/>
                            <a:chOff x="4781550" y="1336675"/>
                            <a:chExt cx="552450" cy="444500"/>
                          </a:xfrm>
                        </p:grpSpPr>
                        <p:sp>
                          <p:nvSpPr>
                            <p:cNvPr id="74" name="Arc 7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5" name="Arc 7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1" name="Group 20"/>
                          <p:cNvGrpSpPr/>
                          <p:nvPr/>
                        </p:nvGrpSpPr>
                        <p:grpSpPr>
                          <a:xfrm flipV="1">
                            <a:off x="5238750" y="1336675"/>
                            <a:ext cx="552450" cy="444500"/>
                            <a:chOff x="4781550" y="1336675"/>
                            <a:chExt cx="552450" cy="444500"/>
                          </a:xfrm>
                        </p:grpSpPr>
                        <p:sp>
                          <p:nvSpPr>
                            <p:cNvPr id="72" name="Arc 2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3" name="Arc 2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63" name="Group 30"/>
                        <p:cNvGrpSpPr/>
                        <p:nvPr/>
                      </p:nvGrpSpPr>
                      <p:grpSpPr>
                        <a:xfrm>
                          <a:off x="5695950" y="1336675"/>
                          <a:ext cx="1009650" cy="444500"/>
                          <a:chOff x="4781550" y="1336675"/>
                          <a:chExt cx="1009650" cy="444500"/>
                        </a:xfrm>
                      </p:grpSpPr>
                      <p:grpSp>
                        <p:nvGrpSpPr>
                          <p:cNvPr id="64" name="Group 19"/>
                          <p:cNvGrpSpPr/>
                          <p:nvPr/>
                        </p:nvGrpSpPr>
                        <p:grpSpPr>
                          <a:xfrm>
                            <a:off x="4781550" y="1336675"/>
                            <a:ext cx="552450" cy="444500"/>
                            <a:chOff x="4781550" y="1336675"/>
                            <a:chExt cx="552450" cy="444500"/>
                          </a:xfrm>
                        </p:grpSpPr>
                        <p:sp>
                          <p:nvSpPr>
                            <p:cNvPr id="68" name="Arc 6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9" name="Arc 6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5" name="Group 20"/>
                          <p:cNvGrpSpPr/>
                          <p:nvPr/>
                        </p:nvGrpSpPr>
                        <p:grpSpPr>
                          <a:xfrm flipV="1">
                            <a:off x="5238750" y="1336675"/>
                            <a:ext cx="552450" cy="444500"/>
                            <a:chOff x="4781550" y="1336675"/>
                            <a:chExt cx="552450" cy="444500"/>
                          </a:xfrm>
                        </p:grpSpPr>
                        <p:sp>
                          <p:nvSpPr>
                            <p:cNvPr id="66" name="Arc 6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7" name="Arc 6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44" name="Group 38"/>
                      <p:cNvGrpSpPr/>
                      <p:nvPr/>
                    </p:nvGrpSpPr>
                    <p:grpSpPr>
                      <a:xfrm>
                        <a:off x="2952750" y="1336675"/>
                        <a:ext cx="1924050" cy="444500"/>
                        <a:chOff x="4781550" y="1336675"/>
                        <a:chExt cx="1924050" cy="444500"/>
                      </a:xfrm>
                    </p:grpSpPr>
                    <p:grpSp>
                      <p:nvGrpSpPr>
                        <p:cNvPr id="48" name="Group 29"/>
                        <p:cNvGrpSpPr/>
                        <p:nvPr/>
                      </p:nvGrpSpPr>
                      <p:grpSpPr>
                        <a:xfrm>
                          <a:off x="4781550" y="1336675"/>
                          <a:ext cx="1009650" cy="444500"/>
                          <a:chOff x="4781550" y="1336675"/>
                          <a:chExt cx="1009650" cy="444500"/>
                        </a:xfrm>
                      </p:grpSpPr>
                      <p:grpSp>
                        <p:nvGrpSpPr>
                          <p:cNvPr id="56" name="Group 19"/>
                          <p:cNvGrpSpPr/>
                          <p:nvPr/>
                        </p:nvGrpSpPr>
                        <p:grpSpPr>
                          <a:xfrm>
                            <a:off x="4781550" y="1336675"/>
                            <a:ext cx="552450" cy="444500"/>
                            <a:chOff x="4781550" y="1336675"/>
                            <a:chExt cx="552450" cy="444500"/>
                          </a:xfrm>
                        </p:grpSpPr>
                        <p:sp>
                          <p:nvSpPr>
                            <p:cNvPr id="60" name="Arc 59"/>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1" name="Arc 60"/>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7" name="Group 20"/>
                          <p:cNvGrpSpPr/>
                          <p:nvPr/>
                        </p:nvGrpSpPr>
                        <p:grpSpPr>
                          <a:xfrm flipV="1">
                            <a:off x="5238750" y="1336675"/>
                            <a:ext cx="552450" cy="444500"/>
                            <a:chOff x="4781550" y="1336675"/>
                            <a:chExt cx="552450" cy="444500"/>
                          </a:xfrm>
                        </p:grpSpPr>
                        <p:sp>
                          <p:nvSpPr>
                            <p:cNvPr id="58" name="Arc 57"/>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9" name="Arc 58"/>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49" name="Group 30"/>
                        <p:cNvGrpSpPr/>
                        <p:nvPr/>
                      </p:nvGrpSpPr>
                      <p:grpSpPr>
                        <a:xfrm>
                          <a:off x="5695950" y="1336675"/>
                          <a:ext cx="1009650" cy="444500"/>
                          <a:chOff x="4781550" y="1336675"/>
                          <a:chExt cx="1009650" cy="444500"/>
                        </a:xfrm>
                      </p:grpSpPr>
                      <p:grpSp>
                        <p:nvGrpSpPr>
                          <p:cNvPr id="50" name="Group 19"/>
                          <p:cNvGrpSpPr/>
                          <p:nvPr/>
                        </p:nvGrpSpPr>
                        <p:grpSpPr>
                          <a:xfrm>
                            <a:off x="4781550" y="1336675"/>
                            <a:ext cx="552450" cy="444500"/>
                            <a:chOff x="4781550" y="1336675"/>
                            <a:chExt cx="552450" cy="444500"/>
                          </a:xfrm>
                        </p:grpSpPr>
                        <p:sp>
                          <p:nvSpPr>
                            <p:cNvPr id="54" name="Arc 53"/>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Arc 54"/>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1" name="Group 20"/>
                          <p:cNvGrpSpPr/>
                          <p:nvPr/>
                        </p:nvGrpSpPr>
                        <p:grpSpPr>
                          <a:xfrm flipV="1">
                            <a:off x="5238750" y="1336675"/>
                            <a:ext cx="552450" cy="444500"/>
                            <a:chOff x="4781550" y="1336675"/>
                            <a:chExt cx="552450" cy="444500"/>
                          </a:xfrm>
                        </p:grpSpPr>
                        <p:sp>
                          <p:nvSpPr>
                            <p:cNvPr id="52" name="Arc 51"/>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 name="Arc 52"/>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grpSp>
                    <p:nvGrpSpPr>
                      <p:cNvPr id="45" name="Group 19"/>
                      <p:cNvGrpSpPr/>
                      <p:nvPr/>
                    </p:nvGrpSpPr>
                    <p:grpSpPr>
                      <a:xfrm>
                        <a:off x="6610350" y="1336675"/>
                        <a:ext cx="552450" cy="444500"/>
                        <a:chOff x="4781550" y="1336675"/>
                        <a:chExt cx="552450" cy="444500"/>
                      </a:xfrm>
                    </p:grpSpPr>
                    <p:sp>
                      <p:nvSpPr>
                        <p:cNvPr id="46" name="Arc 45"/>
                        <p:cNvSpPr/>
                        <p:nvPr/>
                      </p:nvSpPr>
                      <p:spPr>
                        <a:xfrm>
                          <a:off x="4781550"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7" name="Arc 46"/>
                        <p:cNvSpPr/>
                        <p:nvPr/>
                      </p:nvSpPr>
                      <p:spPr>
                        <a:xfrm flipH="1">
                          <a:off x="4829175" y="1336675"/>
                          <a:ext cx="504825" cy="444500"/>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cxnSp>
                  <p:nvCxnSpPr>
                    <p:cNvPr id="42" name="Straight Connector 41"/>
                    <p:cNvCxnSpPr/>
                    <p:nvPr/>
                  </p:nvCxnSpPr>
                  <p:spPr>
                    <a:xfrm rot="10800000">
                      <a:off x="1071230" y="2178053"/>
                      <a:ext cx="509666" cy="229"/>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sp>
              <p:nvSpPr>
                <p:cNvPr id="37" name="Rectangle 36"/>
                <p:cNvSpPr/>
                <p:nvPr/>
              </p:nvSpPr>
              <p:spPr>
                <a:xfrm>
                  <a:off x="4935417" y="2178050"/>
                  <a:ext cx="45719" cy="3937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3" name="Left Brace 12"/>
            <p:cNvSpPr/>
            <p:nvPr/>
          </p:nvSpPr>
          <p:spPr>
            <a:xfrm rot="5400000">
              <a:off x="5131558" y="2347416"/>
              <a:ext cx="313898" cy="6755640"/>
            </a:xfrm>
            <a:prstGeom prst="leftBrace">
              <a:avLst>
                <a:gd name="adj1" fmla="val 8324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TextBox 13"/>
            <p:cNvSpPr txBox="1"/>
            <p:nvPr/>
          </p:nvSpPr>
          <p:spPr>
            <a:xfrm>
              <a:off x="4051338" y="5571414"/>
              <a:ext cx="2454518" cy="307777"/>
            </a:xfrm>
            <a:prstGeom prst="rect">
              <a:avLst/>
            </a:prstGeom>
            <a:solidFill>
              <a:schemeClr val="bg1"/>
            </a:solidFill>
          </p:spPr>
          <p:txBody>
            <a:bodyPr wrap="none" rtlCol="0">
              <a:spAutoFit/>
            </a:bodyPr>
            <a:lstStyle/>
            <a:p>
              <a:r>
                <a:rPr lang="en-GB" sz="1400" dirty="0" smtClean="0">
                  <a:latin typeface="Trebuchet MS" pitchFamily="34" charset="0"/>
                </a:rPr>
                <a:t>Insulation vacuum subsector</a:t>
              </a:r>
              <a:endParaRPr lang="en-GB" sz="1400" dirty="0">
                <a:latin typeface="Trebuchet MS" pitchFamily="34" charset="0"/>
              </a:endParaRPr>
            </a:p>
          </p:txBody>
        </p:sp>
      </p:grpSp>
      <p:sp>
        <p:nvSpPr>
          <p:cNvPr id="1573" name="4-Point Star 1572"/>
          <p:cNvSpPr/>
          <p:nvPr/>
        </p:nvSpPr>
        <p:spPr>
          <a:xfrm>
            <a:off x="7144442" y="1540935"/>
            <a:ext cx="188422" cy="177338"/>
          </a:xfrm>
          <a:prstGeom prst="star4">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032531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573"/>
                                        </p:tgtEl>
                                        <p:attrNameLst>
                                          <p:attrName>style.visibility</p:attrName>
                                        </p:attrNameLst>
                                      </p:cBhvr>
                                      <p:to>
                                        <p:strVal val="visible"/>
                                      </p:to>
                                    </p:set>
                                  </p:childTnLst>
                                </p:cTn>
                              </p:par>
                              <p:par>
                                <p:cTn id="11" presetID="6" presetClass="emph" presetSubtype="0" fill="hold" grpId="0" nodeType="withEffect">
                                  <p:stCondLst>
                                    <p:cond delay="0"/>
                                  </p:stCondLst>
                                  <p:childTnLst>
                                    <p:animScale>
                                      <p:cBhvr>
                                        <p:cTn id="12" dur="1000" fill="hold"/>
                                        <p:tgtEl>
                                          <p:spTgt spid="1573"/>
                                        </p:tgtEl>
                                      </p:cBhvr>
                                      <p:by x="150000" y="150000"/>
                                    </p:animScale>
                                  </p:childTnLst>
                                </p:cTn>
                              </p:par>
                            </p:childTnLst>
                          </p:cTn>
                        </p:par>
                        <p:par>
                          <p:cTn id="13" fill="hold">
                            <p:stCondLst>
                              <p:cond delay="1000"/>
                            </p:stCondLst>
                            <p:childTnLst>
                              <p:par>
                                <p:cTn id="14" presetID="55"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1000" fill="hold"/>
                                        <p:tgtEl>
                                          <p:spTgt spid="10"/>
                                        </p:tgtEl>
                                        <p:attrNameLst>
                                          <p:attrName>ppt_w</p:attrName>
                                        </p:attrNameLst>
                                      </p:cBhvr>
                                      <p:tavLst>
                                        <p:tav tm="0">
                                          <p:val>
                                            <p:strVal val="#ppt_w*0.70"/>
                                          </p:val>
                                        </p:tav>
                                        <p:tav tm="100000">
                                          <p:val>
                                            <p:strVal val="#ppt_w"/>
                                          </p:val>
                                        </p:tav>
                                      </p:tavLst>
                                    </p:anim>
                                    <p:anim calcmode="lin" valueType="num">
                                      <p:cBhvr>
                                        <p:cTn id="17" dur="1000" fill="hold"/>
                                        <p:tgtEl>
                                          <p:spTgt spid="10"/>
                                        </p:tgtEl>
                                        <p:attrNameLst>
                                          <p:attrName>ppt_h</p:attrName>
                                        </p:attrNameLst>
                                      </p:cBhvr>
                                      <p:tavLst>
                                        <p:tav tm="0">
                                          <p:val>
                                            <p:strVal val="#ppt_h"/>
                                          </p:val>
                                        </p:tav>
                                        <p:tav tm="100000">
                                          <p:val>
                                            <p:strVal val="#ppt_h"/>
                                          </p:val>
                                        </p:tav>
                                      </p:tavLst>
                                    </p:anim>
                                    <p:animEffect transition="in" filter="fade">
                                      <p:cBhvr>
                                        <p:cTn id="18" dur="1000"/>
                                        <p:tgtEl>
                                          <p:spTgt spid="10"/>
                                        </p:tgtEl>
                                      </p:cBhvr>
                                    </p:animEffect>
                                  </p:childTnLst>
                                </p:cTn>
                              </p:par>
                            </p:childTnLst>
                          </p:cTn>
                        </p:par>
                        <p:par>
                          <p:cTn id="19" fill="hold">
                            <p:stCondLst>
                              <p:cond delay="2000"/>
                            </p:stCondLst>
                            <p:childTnLst>
                              <p:par>
                                <p:cTn id="20" presetID="1" presetClass="exit" presetSubtype="0" fill="hold" grpId="2" nodeType="afterEffect">
                                  <p:stCondLst>
                                    <p:cond delay="0"/>
                                  </p:stCondLst>
                                  <p:childTnLst>
                                    <p:set>
                                      <p:cBhvr>
                                        <p:cTn id="21" dur="1" fill="hold">
                                          <p:stCondLst>
                                            <p:cond delay="0"/>
                                          </p:stCondLst>
                                        </p:cTn>
                                        <p:tgtEl>
                                          <p:spTgt spid="1573"/>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childTnLst>
                                </p:cTn>
                              </p:par>
                              <p:par>
                                <p:cTn id="26" presetID="10" presetClass="entr" presetSubtype="0" fill="hold" nodeType="withEffect">
                                  <p:stCondLst>
                                    <p:cond delay="30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 presetClass="entr" presetSubtype="0" fill="hold" nodeType="withEffect">
                                  <p:stCondLst>
                                    <p:cond delay="300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73" grpId="0" animBg="1"/>
      <p:bldP spid="1573" grpId="1" animBg="1"/>
      <p:bldP spid="1573" grpId="2"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33492"/>
            <a:ext cx="6965244" cy="1556101"/>
          </a:xfrm>
        </p:spPr>
        <p:txBody>
          <a:bodyPr>
            <a:noAutofit/>
          </a:bodyPr>
          <a:lstStyle/>
          <a:p>
            <a:pPr algn="just"/>
            <a:r>
              <a:rPr lang="en-US" sz="3200" dirty="0" smtClean="0"/>
              <a:t>CERN was founded in 1954 as a </a:t>
            </a:r>
            <a:r>
              <a:rPr lang="en-US" sz="3200" i="1" dirty="0" smtClean="0">
                <a:effectLst>
                  <a:outerShdw blurRad="50800" dist="38100" dir="2700000" algn="tl" rotWithShape="0">
                    <a:srgbClr val="000000">
                      <a:alpha val="43000"/>
                    </a:srgbClr>
                  </a:outerShdw>
                </a:effectLst>
              </a:rPr>
              <a:t>Science for Peace </a:t>
            </a:r>
            <a:r>
              <a:rPr lang="en-US" sz="3200" dirty="0" smtClean="0"/>
              <a:t>Initiative by 12 European States</a:t>
            </a:r>
            <a:endParaRPr lang="en-US" sz="3200" dirty="0"/>
          </a:p>
        </p:txBody>
      </p:sp>
      <p:sp>
        <p:nvSpPr>
          <p:cNvPr id="3" name="Content Placeholder 2"/>
          <p:cNvSpPr>
            <a:spLocks noGrp="1"/>
          </p:cNvSpPr>
          <p:nvPr>
            <p:ph idx="1"/>
          </p:nvPr>
        </p:nvSpPr>
        <p:spPr>
          <a:xfrm>
            <a:off x="5123093" y="1537030"/>
            <a:ext cx="3770214" cy="4614752"/>
          </a:xfrm>
        </p:spPr>
        <p:txBody>
          <a:bodyPr>
            <a:normAutofit fontScale="47500" lnSpcReduction="20000"/>
          </a:bodyPr>
          <a:lstStyle/>
          <a:p>
            <a:pPr marL="0" indent="0" algn="just">
              <a:lnSpc>
                <a:spcPct val="120000"/>
              </a:lnSpc>
              <a:spcBef>
                <a:spcPts val="600"/>
              </a:spcBef>
              <a:buSzPct val="65000"/>
              <a:buNone/>
              <a:defRPr/>
            </a:pPr>
            <a:r>
              <a:rPr lang="en-GB" sz="3600" dirty="0">
                <a:solidFill>
                  <a:srgbClr val="0055A0"/>
                </a:solidFill>
                <a:effectLst>
                  <a:outerShdw blurRad="38100" dist="38100" dir="2700000" algn="tl">
                    <a:srgbClr val="000000">
                      <a:alpha val="43137"/>
                    </a:srgbClr>
                  </a:outerShdw>
                </a:effectLst>
              </a:rPr>
              <a:t>Member States: </a:t>
            </a:r>
            <a:r>
              <a:rPr lang="en-GB" sz="3200" dirty="0">
                <a:solidFill>
                  <a:srgbClr val="0055A0"/>
                </a:solidFill>
              </a:rPr>
              <a:t>Austria, Belgium, Bulgaria, the Czech Republic, Denmark, Finland, France, Germany, Greece, Hungary, Italy, the Netherlands, Norway, Poland, Portugal, Slovakia, Spain, Sweden, Switzerland and </a:t>
            </a:r>
            <a:r>
              <a:rPr lang="en-GB" sz="3200" dirty="0" smtClean="0">
                <a:solidFill>
                  <a:srgbClr val="0055A0"/>
                </a:solidFill>
              </a:rPr>
              <a:t>the </a:t>
            </a:r>
            <a:r>
              <a:rPr lang="en-GB" sz="3200" dirty="0">
                <a:solidFill>
                  <a:srgbClr val="0055A0"/>
                </a:solidFill>
              </a:rPr>
              <a:t>United Kingdom </a:t>
            </a:r>
          </a:p>
          <a:p>
            <a:pPr marL="0" indent="0" algn="just">
              <a:lnSpc>
                <a:spcPct val="120000"/>
              </a:lnSpc>
              <a:spcBef>
                <a:spcPts val="600"/>
              </a:spcBef>
              <a:buSzPct val="65000"/>
              <a:buNone/>
              <a:defRPr/>
            </a:pPr>
            <a:r>
              <a:rPr lang="en-GB" sz="3600" dirty="0">
                <a:solidFill>
                  <a:srgbClr val="0055A0"/>
                </a:solidFill>
                <a:effectLst>
                  <a:outerShdw blurRad="38100" dist="38100" dir="2700000" algn="tl">
                    <a:srgbClr val="000000">
                      <a:alpha val="43137"/>
                    </a:srgbClr>
                  </a:outerShdw>
                </a:effectLst>
              </a:rPr>
              <a:t>Candidate for Accession: </a:t>
            </a:r>
            <a:r>
              <a:rPr lang="en-GB" sz="3200" dirty="0">
                <a:solidFill>
                  <a:srgbClr val="0055A0"/>
                </a:solidFill>
              </a:rPr>
              <a:t>Romania</a:t>
            </a:r>
          </a:p>
          <a:p>
            <a:pPr marL="0" indent="0" algn="just">
              <a:lnSpc>
                <a:spcPct val="120000"/>
              </a:lnSpc>
              <a:spcBef>
                <a:spcPts val="600"/>
              </a:spcBef>
              <a:buSzPct val="65000"/>
              <a:buNone/>
              <a:defRPr/>
            </a:pPr>
            <a:r>
              <a:rPr lang="en-US" sz="3600" dirty="0">
                <a:solidFill>
                  <a:srgbClr val="0055A0"/>
                </a:solidFill>
                <a:effectLst>
                  <a:outerShdw blurRad="38100" dist="38100" dir="2700000" algn="tl">
                    <a:srgbClr val="000000">
                      <a:alpha val="43137"/>
                    </a:srgbClr>
                  </a:outerShdw>
                </a:effectLst>
              </a:rPr>
              <a:t>Associate Members in Pre-Stage to Membership: </a:t>
            </a:r>
            <a:r>
              <a:rPr lang="en-US" sz="3200" dirty="0">
                <a:solidFill>
                  <a:srgbClr val="0055A0"/>
                </a:solidFill>
              </a:rPr>
              <a:t>Israel, Serbia</a:t>
            </a:r>
          </a:p>
          <a:p>
            <a:pPr marL="0" indent="0" algn="just">
              <a:lnSpc>
                <a:spcPct val="120000"/>
              </a:lnSpc>
              <a:spcBef>
                <a:spcPts val="600"/>
              </a:spcBef>
              <a:buSzPct val="65000"/>
              <a:buNone/>
              <a:defRPr/>
            </a:pPr>
            <a:r>
              <a:rPr lang="en-US" sz="3600" dirty="0">
                <a:solidFill>
                  <a:srgbClr val="0055A0"/>
                </a:solidFill>
                <a:effectLst>
                  <a:outerShdw blurRad="38100" dist="38100" dir="2700000" algn="tl">
                    <a:srgbClr val="000000">
                      <a:alpha val="43137"/>
                    </a:srgbClr>
                  </a:outerShdw>
                </a:effectLst>
              </a:rPr>
              <a:t>Applicant States for Membership or Associate </a:t>
            </a:r>
            <a:r>
              <a:rPr lang="en-US" sz="3600" dirty="0" smtClean="0">
                <a:solidFill>
                  <a:srgbClr val="0055A0"/>
                </a:solidFill>
                <a:effectLst>
                  <a:outerShdw blurRad="38100" dist="38100" dir="2700000" algn="tl">
                    <a:srgbClr val="000000">
                      <a:alpha val="43137"/>
                    </a:srgbClr>
                  </a:outerShdw>
                </a:effectLst>
              </a:rPr>
              <a:t>Membership: </a:t>
            </a:r>
            <a:r>
              <a:rPr lang="en-US" sz="3200" dirty="0" smtClean="0">
                <a:solidFill>
                  <a:srgbClr val="0055A0"/>
                </a:solidFill>
              </a:rPr>
              <a:t>Brazil</a:t>
            </a:r>
            <a:r>
              <a:rPr lang="en-US" sz="3200" dirty="0">
                <a:solidFill>
                  <a:srgbClr val="0055A0"/>
                </a:solidFill>
              </a:rPr>
              <a:t>, Cyprus (awaiting ratification), Pakistan, Russia, Slovenia, Turkey, Ukraine </a:t>
            </a:r>
            <a:endParaRPr lang="en-GB" sz="3200" dirty="0">
              <a:solidFill>
                <a:srgbClr val="0055A0"/>
              </a:solidFill>
            </a:endParaRPr>
          </a:p>
          <a:p>
            <a:pPr marL="0" indent="0" algn="just">
              <a:lnSpc>
                <a:spcPct val="120000"/>
              </a:lnSpc>
              <a:spcBef>
                <a:spcPts val="600"/>
              </a:spcBef>
              <a:buSzPct val="65000"/>
              <a:buNone/>
              <a:defRPr/>
            </a:pPr>
            <a:r>
              <a:rPr lang="en-GB" sz="3600" dirty="0">
                <a:solidFill>
                  <a:srgbClr val="0055A0"/>
                </a:solidFill>
                <a:effectLst>
                  <a:outerShdw blurRad="38100" dist="38100" dir="2700000" algn="tl">
                    <a:srgbClr val="000000">
                      <a:alpha val="43137"/>
                    </a:srgbClr>
                  </a:outerShdw>
                </a:effectLst>
              </a:rPr>
              <a:t>Observers to Council: </a:t>
            </a:r>
            <a:r>
              <a:rPr lang="en-GB" sz="3200" dirty="0">
                <a:solidFill>
                  <a:srgbClr val="0055A0"/>
                </a:solidFill>
              </a:rPr>
              <a:t>India, Japan, Russia, Turkey, United States of America; European Commission and UNESCO </a:t>
            </a:r>
          </a:p>
          <a:p>
            <a:pPr marL="36576" indent="0" algn="just">
              <a:lnSpc>
                <a:spcPct val="120000"/>
              </a:lnSpc>
              <a:spcBef>
                <a:spcPts val="600"/>
              </a:spcBef>
              <a:buNone/>
            </a:pP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2</a:t>
            </a:fld>
            <a:endParaRPr lang="en-US" dirty="0"/>
          </a:p>
        </p:txBody>
      </p:sp>
      <p:sp>
        <p:nvSpPr>
          <p:cNvPr id="9" name="Content Placeholder 2"/>
          <p:cNvSpPr txBox="1">
            <a:spLocks/>
          </p:cNvSpPr>
          <p:nvPr/>
        </p:nvSpPr>
        <p:spPr>
          <a:xfrm>
            <a:off x="455792" y="2183699"/>
            <a:ext cx="3980394" cy="3220194"/>
          </a:xfrm>
          <a:prstGeom prst="rect">
            <a:avLst/>
          </a:prstGeom>
        </p:spPr>
        <p:txBody>
          <a:bodyPr vert="horz">
            <a:normAutofit fontScale="77500" lnSpcReduction="2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just">
              <a:spcBef>
                <a:spcPts val="1200"/>
              </a:spcBef>
              <a:buSzPct val="75000"/>
              <a:buNone/>
            </a:pPr>
            <a:r>
              <a:rPr lang="en-US" dirty="0" smtClean="0"/>
              <a:t>2300 staff: physicists, engineers, technicians, administrative personnel</a:t>
            </a:r>
          </a:p>
          <a:p>
            <a:pPr marL="36576" indent="0" algn="just">
              <a:spcBef>
                <a:spcPts val="1200"/>
              </a:spcBef>
              <a:buSzPct val="75000"/>
              <a:buNone/>
            </a:pPr>
            <a:r>
              <a:rPr lang="en-US" dirty="0" smtClean="0"/>
              <a:t>1000 personnel on contract</a:t>
            </a:r>
          </a:p>
          <a:p>
            <a:pPr marL="36576" indent="0" algn="just">
              <a:spcBef>
                <a:spcPts val="1200"/>
              </a:spcBef>
              <a:buSzPct val="75000"/>
              <a:buNone/>
            </a:pPr>
            <a:r>
              <a:rPr lang="en-US" dirty="0" smtClean="0"/>
              <a:t>11000 users who represent more than half of the living particle physicists originating from 500 universities and institutes and of more than 80 nationalities</a:t>
            </a:r>
            <a:endParaRPr lang="en-US" dirty="0"/>
          </a:p>
        </p:txBody>
      </p:sp>
      <p:sp>
        <p:nvSpPr>
          <p:cNvPr id="10" name="TextBox 9"/>
          <p:cNvSpPr txBox="1"/>
          <p:nvPr/>
        </p:nvSpPr>
        <p:spPr>
          <a:xfrm>
            <a:off x="455791" y="5480945"/>
            <a:ext cx="4404972" cy="584776"/>
          </a:xfrm>
          <a:prstGeom prst="rect">
            <a:avLst/>
          </a:prstGeom>
          <a:noFill/>
        </p:spPr>
        <p:txBody>
          <a:bodyPr wrap="none" rtlCol="0">
            <a:spAutoFit/>
          </a:bodyPr>
          <a:lstStyle/>
          <a:p>
            <a:r>
              <a:rPr lang="en-US" sz="3200" dirty="0" smtClean="0"/>
              <a:t>Annual budget 1 BCHF</a:t>
            </a:r>
            <a:endParaRPr lang="en-US" sz="3200" dirty="0"/>
          </a:p>
        </p:txBody>
      </p:sp>
    </p:spTree>
    <p:extLst>
      <p:ext uri="{BB962C8B-B14F-4D97-AF65-F5344CB8AC3E}">
        <p14:creationId xmlns:p14="http://schemas.microsoft.com/office/powerpoint/2010/main" val="132521279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Long Shutdown 1</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20</a:t>
            </a:fld>
            <a:endParaRPr lang="en-US" dirty="0"/>
          </a:p>
        </p:txBody>
      </p:sp>
      <p:pic>
        <p:nvPicPr>
          <p:cNvPr id="7" name="Picture 6" descr="smacc_works.png"/>
          <p:cNvPicPr>
            <a:picLocks noChangeAspect="1"/>
          </p:cNvPicPr>
          <p:nvPr/>
        </p:nvPicPr>
        <p:blipFill rotWithShape="1">
          <a:blip r:embed="rId2">
            <a:extLst>
              <a:ext uri="{28A0092B-C50C-407E-A947-70E740481C1C}">
                <a14:useLocalDpi xmlns:a14="http://schemas.microsoft.com/office/drawing/2010/main" val="0"/>
              </a:ext>
            </a:extLst>
          </a:blip>
          <a:srcRect t="13658"/>
          <a:stretch/>
        </p:blipFill>
        <p:spPr>
          <a:xfrm>
            <a:off x="457200" y="1134435"/>
            <a:ext cx="8145290" cy="4998078"/>
          </a:xfrm>
          <a:prstGeom prst="rect">
            <a:avLst/>
          </a:prstGeom>
        </p:spPr>
      </p:pic>
    </p:spTree>
    <p:extLst>
      <p:ext uri="{BB962C8B-B14F-4D97-AF65-F5344CB8AC3E}">
        <p14:creationId xmlns:p14="http://schemas.microsoft.com/office/powerpoint/2010/main" val="331609503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VISITE W04-09 112 - light"/>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6871372" y="4567440"/>
            <a:ext cx="1978298" cy="11103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The Long Shutdown 1</a:t>
            </a:r>
          </a:p>
        </p:txBody>
      </p:sp>
      <p:sp>
        <p:nvSpPr>
          <p:cNvPr id="7" name="Content Placeholder 6"/>
          <p:cNvSpPr txBox="1">
            <a:spLocks noGrp="1"/>
          </p:cNvSpPr>
          <p:nvPr>
            <p:ph idx="1"/>
          </p:nvPr>
        </p:nvSpPr>
        <p:spPr>
          <a:xfrm>
            <a:off x="317990" y="1346123"/>
            <a:ext cx="4338776" cy="3951851"/>
          </a:xfrm>
          <a:prstGeom prst="rect">
            <a:avLst/>
          </a:prstGeom>
          <a:noFill/>
        </p:spPr>
        <p:txBody>
          <a:bodyPr wrap="square" rtlCol="0">
            <a:spAutoFit/>
          </a:bodyPr>
          <a:lstStyle/>
          <a:p>
            <a:pPr algn="just">
              <a:buSzPct val="70000"/>
              <a:buFont typeface="Lucida Grande"/>
              <a:buChar char="►"/>
            </a:pPr>
            <a:r>
              <a:rPr lang="en-US" sz="1900" dirty="0" smtClean="0"/>
              <a:t>LS1 starts as the shutdown to repair the magnet interconnects to allow nominal current in the dipole and lattice </a:t>
            </a:r>
            <a:r>
              <a:rPr lang="en-US" sz="1900" dirty="0" err="1" smtClean="0"/>
              <a:t>quadrupole</a:t>
            </a:r>
            <a:r>
              <a:rPr lang="en-US" sz="1900" dirty="0" smtClean="0"/>
              <a:t> circuits of the LHC.</a:t>
            </a:r>
          </a:p>
          <a:p>
            <a:pPr algn="just">
              <a:buSzPct val="70000"/>
              <a:buFont typeface="Lucida Grande"/>
              <a:buChar char="►"/>
            </a:pPr>
            <a:r>
              <a:rPr lang="en-US" sz="1900" dirty="0" smtClean="0"/>
              <a:t>It has now become a major shutdown which, in addition, includes other repairs, maintenance, consolidation, upgrades and cabling</a:t>
            </a:r>
            <a:r>
              <a:rPr lang="en-US" sz="1900" dirty="0"/>
              <a:t> </a:t>
            </a:r>
            <a:r>
              <a:rPr lang="en-US" sz="1900" dirty="0" smtClean="0"/>
              <a:t>across the whole accelerator complex and the associated experimental facilities</a:t>
            </a:r>
            <a:r>
              <a:rPr lang="en-US" sz="1900" dirty="0" smtClean="0"/>
              <a:t>.</a:t>
            </a:r>
            <a:endParaRPr lang="en-US" sz="1900" dirty="0"/>
          </a:p>
        </p:txBody>
      </p:sp>
      <p:sp>
        <p:nvSpPr>
          <p:cNvPr id="8" name="Date Placeholder 7"/>
          <p:cNvSpPr>
            <a:spLocks noGrp="1"/>
          </p:cNvSpPr>
          <p:nvPr>
            <p:ph type="dt" sz="half" idx="2"/>
          </p:nvPr>
        </p:nvSpPr>
        <p:spPr/>
        <p:txBody>
          <a:bodyPr/>
          <a:lstStyle/>
          <a:p>
            <a:r>
              <a:rPr lang="fr-CH" smtClean="0"/>
              <a:t>Geneva, Nov. 13th 2013</a:t>
            </a:r>
            <a:endParaRPr lang="en-US" dirty="0"/>
          </a:p>
        </p:txBody>
      </p:sp>
      <p:sp>
        <p:nvSpPr>
          <p:cNvPr id="9" name="Footer Placeholder 8"/>
          <p:cNvSpPr>
            <a:spLocks noGrp="1"/>
          </p:cNvSpPr>
          <p:nvPr>
            <p:ph type="ftr" sz="quarter" idx="3"/>
          </p:nvPr>
        </p:nvSpPr>
        <p:spPr/>
        <p:txBody>
          <a:bodyPr/>
          <a:lstStyle/>
          <a:p>
            <a:r>
              <a:rPr lang="en-US" smtClean="0"/>
              <a:t>Asset and Maintenance Management Workshop</a:t>
            </a:r>
            <a:endParaRPr lang="en-US" dirty="0"/>
          </a:p>
        </p:txBody>
      </p:sp>
      <p:sp>
        <p:nvSpPr>
          <p:cNvPr id="10" name="Slide Number Placeholder 9"/>
          <p:cNvSpPr>
            <a:spLocks noGrp="1"/>
          </p:cNvSpPr>
          <p:nvPr>
            <p:ph type="sldNum" sz="quarter" idx="4294967295"/>
          </p:nvPr>
        </p:nvSpPr>
        <p:spPr>
          <a:xfrm>
            <a:off x="8425839" y="6408297"/>
            <a:ext cx="423831" cy="289903"/>
          </a:xfrm>
          <a:prstGeom prst="rect">
            <a:avLst/>
          </a:prstGeom>
        </p:spPr>
        <p:txBody>
          <a:bodyPr/>
          <a:lstStyle/>
          <a:p>
            <a:fld id="{9BBCADDF-C6D9-C14C-883B-1CD09994D60D}" type="slidenum">
              <a:rPr lang="en-US" smtClean="0"/>
              <a:pPr/>
              <a:t>21</a:t>
            </a:fld>
            <a:endParaRPr lang="en-US" dirty="0"/>
          </a:p>
        </p:txBody>
      </p:sp>
      <p:pic>
        <p:nvPicPr>
          <p:cNvPr id="15"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824073" y="1346123"/>
            <a:ext cx="4025597" cy="12782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73421" y="2858774"/>
            <a:ext cx="1976249" cy="15066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7" name="Picture 2"/>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40000"/>
                    </a14:imgEffect>
                  </a14:imgLayer>
                </a14:imgProps>
              </a:ext>
              <a:ext uri="{28A0092B-C50C-407E-A947-70E740481C1C}">
                <a14:useLocalDpi xmlns:a14="http://schemas.microsoft.com/office/drawing/2010/main"/>
              </a:ext>
            </a:extLst>
          </a:blip>
          <a:srcRect/>
          <a:stretch>
            <a:fillRect/>
          </a:stretch>
        </p:blipFill>
        <p:spPr bwMode="auto">
          <a:xfrm>
            <a:off x="4824073" y="2858774"/>
            <a:ext cx="1872000" cy="28190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07657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Hi-tech </a:t>
            </a:r>
            <a:br>
              <a:rPr lang="en-US" dirty="0" smtClean="0"/>
            </a:br>
            <a:r>
              <a:rPr lang="en-US" sz="3100" dirty="0" smtClean="0"/>
              <a:t>but also conventional industrial installations</a:t>
            </a:r>
            <a:endParaRPr lang="en-US" sz="3100"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22</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4288232540"/>
              </p:ext>
            </p:extLst>
          </p:nvPr>
        </p:nvGraphicFramePr>
        <p:xfrm>
          <a:off x="457200" y="1366520"/>
          <a:ext cx="8229600" cy="2225040"/>
        </p:xfrm>
        <a:graphic>
          <a:graphicData uri="http://schemas.openxmlformats.org/drawingml/2006/table">
            <a:tbl>
              <a:tblPr bandRow="1">
                <a:tableStyleId>{5C22544A-7EE6-4342-B048-85BDC9FD1C3A}</a:tableStyleId>
              </a:tblPr>
              <a:tblGrid>
                <a:gridCol w="6508221"/>
                <a:gridCol w="1721379"/>
              </a:tblGrid>
              <a:tr h="370840">
                <a:tc>
                  <a:txBody>
                    <a:bodyPr/>
                    <a:lstStyle/>
                    <a:p>
                      <a:r>
                        <a:rPr lang="en-US" dirty="0" smtClean="0"/>
                        <a:t>Cooling plants</a:t>
                      </a:r>
                      <a:r>
                        <a:rPr lang="fr-CH" dirty="0" smtClean="0"/>
                        <a:t> (raw, demineralised water, C</a:t>
                      </a:r>
                      <a:r>
                        <a:rPr lang="fr-CH" baseline="-25000" dirty="0" smtClean="0"/>
                        <a:t>3</a:t>
                      </a:r>
                      <a:r>
                        <a:rPr lang="fr-CH" dirty="0" smtClean="0"/>
                        <a:t>F</a:t>
                      </a:r>
                      <a:r>
                        <a:rPr lang="fr-CH" baseline="-25000" dirty="0" smtClean="0"/>
                        <a:t>8</a:t>
                      </a:r>
                      <a:r>
                        <a:rPr lang="fr-CH" dirty="0" smtClean="0"/>
                        <a:t>, C</a:t>
                      </a:r>
                      <a:r>
                        <a:rPr lang="fr-CH" baseline="-25000" dirty="0" smtClean="0"/>
                        <a:t>6</a:t>
                      </a:r>
                      <a:r>
                        <a:rPr lang="fr-CH" dirty="0" smtClean="0"/>
                        <a:t>F</a:t>
                      </a:r>
                      <a:r>
                        <a:rPr lang="fr-CH" baseline="-25000" dirty="0" smtClean="0"/>
                        <a:t>14</a:t>
                      </a:r>
                      <a:r>
                        <a:rPr lang="fr-CH" dirty="0" smtClean="0"/>
                        <a:t>)</a:t>
                      </a:r>
                      <a:endParaRPr lang="en-US" dirty="0"/>
                    </a:p>
                  </a:txBody>
                  <a:tcPr/>
                </a:tc>
                <a:tc>
                  <a:txBody>
                    <a:bodyPr/>
                    <a:lstStyle/>
                    <a:p>
                      <a:r>
                        <a:rPr lang="en-US" dirty="0" smtClean="0"/>
                        <a:t>150</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Pipelines</a:t>
                      </a:r>
                    </a:p>
                  </a:txBody>
                  <a:tcPr/>
                </a:tc>
                <a:tc>
                  <a:txBody>
                    <a:bodyPr/>
                    <a:lstStyle/>
                    <a:p>
                      <a:r>
                        <a:rPr lang="fr-CH" dirty="0" smtClean="0"/>
                        <a:t>800 km</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Hydrants</a:t>
                      </a:r>
                      <a:endParaRPr lang="fr-CH" dirty="0" smtClean="0"/>
                    </a:p>
                  </a:txBody>
                  <a:tcPr/>
                </a:tc>
                <a:tc>
                  <a:txBody>
                    <a:bodyPr/>
                    <a:lstStyle/>
                    <a:p>
                      <a:r>
                        <a:rPr lang="fr-CH" dirty="0" smtClean="0"/>
                        <a:t>800 points</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Cooling towers (450 MW)</a:t>
                      </a:r>
                    </a:p>
                  </a:txBody>
                  <a:tcPr/>
                </a:tc>
                <a:tc>
                  <a:txBody>
                    <a:bodyPr/>
                    <a:lstStyle/>
                    <a:p>
                      <a:r>
                        <a:rPr lang="en-US" dirty="0" smtClean="0"/>
                        <a:t>22</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Chilled water plants 6-12 °C (73 MW)</a:t>
                      </a:r>
                    </a:p>
                  </a:txBody>
                  <a:tcPr/>
                </a:tc>
                <a:tc>
                  <a:txBody>
                    <a:bodyPr/>
                    <a:lstStyle/>
                    <a:p>
                      <a:r>
                        <a:rPr lang="fr-CH" dirty="0" smtClean="0"/>
                        <a:t>35</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Water network with three pumping stations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5’400 m</a:t>
                      </a:r>
                      <a:r>
                        <a:rPr lang="fr-CH" baseline="30000" dirty="0" smtClean="0"/>
                        <a:t>3</a:t>
                      </a:r>
                      <a:r>
                        <a:rPr lang="fr-CH" dirty="0" smtClean="0"/>
                        <a:t>/h</a:t>
                      </a:r>
                    </a:p>
                  </a:txBody>
                  <a:tcPr/>
                </a:tc>
              </a:tr>
            </a:tbl>
          </a:graphicData>
        </a:graphic>
      </p:graphicFrame>
      <p:pic>
        <p:nvPicPr>
          <p:cNvPr id="8" name="Picture 2" descr="G:\Departments\TS\Groups\CV\OP\Photos\EAU\Stations SIG\DSCN0443.jpg"/>
          <p:cNvPicPr>
            <a:picLocks noChangeAspect="1" noChangeArrowheads="1"/>
          </p:cNvPicPr>
          <p:nvPr/>
        </p:nvPicPr>
        <p:blipFill>
          <a:blip r:embed="rId2" cstate="print"/>
          <a:srcRect/>
          <a:stretch>
            <a:fillRect/>
          </a:stretch>
        </p:blipFill>
        <p:spPr bwMode="auto">
          <a:xfrm>
            <a:off x="304800" y="3963721"/>
            <a:ext cx="3192570" cy="2120352"/>
          </a:xfrm>
          <a:prstGeom prst="rect">
            <a:avLst/>
          </a:prstGeom>
          <a:noFill/>
        </p:spPr>
      </p:pic>
      <p:pic>
        <p:nvPicPr>
          <p:cNvPr id="9" name="Picture 8" descr="\\cern.ch\dfs\Departments\TS\Groups\CV\OP\Photos\EAU\STATIONS LHC\LHC1\SF1\1.JPG"/>
          <p:cNvPicPr>
            <a:picLocks noChangeAspect="1" noChangeArrowheads="1"/>
          </p:cNvPicPr>
          <p:nvPr/>
        </p:nvPicPr>
        <p:blipFill>
          <a:blip r:embed="rId3" cstate="print"/>
          <a:srcRect/>
          <a:stretch>
            <a:fillRect/>
          </a:stretch>
        </p:blipFill>
        <p:spPr bwMode="auto">
          <a:xfrm>
            <a:off x="304800" y="3887521"/>
            <a:ext cx="3124200" cy="2205318"/>
          </a:xfrm>
          <a:prstGeom prst="rect">
            <a:avLst/>
          </a:prstGeom>
          <a:noFill/>
        </p:spPr>
      </p:pic>
      <p:pic>
        <p:nvPicPr>
          <p:cNvPr id="10" name="Picture 2" descr="\\cern.ch\dfs\Users\m\mnonis\Documents\CV\Foto\LHC\Bat. 513 toiture.jpg"/>
          <p:cNvPicPr>
            <a:picLocks noChangeAspect="1" noChangeArrowheads="1"/>
          </p:cNvPicPr>
          <p:nvPr/>
        </p:nvPicPr>
        <p:blipFill>
          <a:blip r:embed="rId4" cstate="print"/>
          <a:srcRect/>
          <a:stretch>
            <a:fillRect/>
          </a:stretch>
        </p:blipFill>
        <p:spPr bwMode="auto">
          <a:xfrm>
            <a:off x="457200" y="4039921"/>
            <a:ext cx="2914650" cy="2057400"/>
          </a:xfrm>
          <a:prstGeom prst="rect">
            <a:avLst/>
          </a:prstGeom>
          <a:noFill/>
        </p:spPr>
      </p:pic>
      <p:pic>
        <p:nvPicPr>
          <p:cNvPr id="11" name="cd2531ef-c2b1-4e63-b639-2e83d8099a34" descr="D080F7F9-B092-437F-B9EF-46CAD5B701A3"/>
          <p:cNvPicPr>
            <a:picLocks noChangeAspect="1" noChangeArrowheads="1"/>
          </p:cNvPicPr>
          <p:nvPr/>
        </p:nvPicPr>
        <p:blipFill>
          <a:blip r:embed="rId5" cstate="print"/>
          <a:srcRect/>
          <a:stretch>
            <a:fillRect/>
          </a:stretch>
        </p:blipFill>
        <p:spPr bwMode="auto">
          <a:xfrm>
            <a:off x="443327" y="3950473"/>
            <a:ext cx="3037879" cy="2133600"/>
          </a:xfrm>
          <a:prstGeom prst="rect">
            <a:avLst/>
          </a:prstGeom>
          <a:noFill/>
          <a:ln w="9525">
            <a:noFill/>
            <a:miter lim="800000"/>
            <a:headEnd/>
            <a:tailEnd/>
          </a:ln>
        </p:spPr>
      </p:pic>
      <p:sp>
        <p:nvSpPr>
          <p:cNvPr id="12" name="Line Callout 1 (No Border) 11"/>
          <p:cNvSpPr/>
          <p:nvPr/>
        </p:nvSpPr>
        <p:spPr>
          <a:xfrm>
            <a:off x="4436185" y="4540007"/>
            <a:ext cx="3986618" cy="971370"/>
          </a:xfrm>
          <a:prstGeom prst="callout1">
            <a:avLst>
              <a:gd name="adj1" fmla="val -10799"/>
              <a:gd name="adj2" fmla="val 51037"/>
              <a:gd name="adj3" fmla="val -90134"/>
              <a:gd name="adj4" fmla="val 74323"/>
            </a:avLst>
          </a:prstGeom>
          <a:ln w="41275" cap="flat" cmpd="sng" algn="ctr">
            <a:solidFill>
              <a:schemeClr val="accent1"/>
            </a:solidFill>
            <a:prstDash val="solid"/>
            <a:round/>
            <a:headEnd type="none" w="med" len="med"/>
            <a:tailEnd type="none" w="med" len="med"/>
          </a:ln>
          <a:effectLst>
            <a:outerShdw blurRad="25400" dist="430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US" i="1" dirty="0" smtClean="0"/>
              <a:t>Equivalent to a small town of 45’000 inhabitants</a:t>
            </a:r>
            <a:endParaRPr lang="fr-CH" i="1" dirty="0" smtClean="0"/>
          </a:p>
          <a:p>
            <a:pPr algn="r"/>
            <a:r>
              <a:rPr lang="fr-CH" i="1" dirty="0" smtClean="0"/>
              <a:t>10% of the water needs of Geneva</a:t>
            </a:r>
            <a:endParaRPr lang="en-US" dirty="0"/>
          </a:p>
        </p:txBody>
      </p:sp>
    </p:spTree>
    <p:extLst>
      <p:ext uri="{BB962C8B-B14F-4D97-AF65-F5344CB8AC3E}">
        <p14:creationId xmlns:p14="http://schemas.microsoft.com/office/powerpoint/2010/main" val="40278407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 presetClass="exit" presetSubtype="0" fill="hold" nodeType="afterEffect">
                                  <p:stCondLst>
                                    <p:cond delay="2000"/>
                                  </p:stCondLst>
                                  <p:childTnLst>
                                    <p:set>
                                      <p:cBhvr>
                                        <p:cTn id="10" dur="1" fill="hold">
                                          <p:stCondLst>
                                            <p:cond delay="0"/>
                                          </p:stCondLst>
                                        </p:cTn>
                                        <p:tgtEl>
                                          <p:spTgt spid="9"/>
                                        </p:tgtEl>
                                        <p:attrNameLst>
                                          <p:attrName>style.visibility</p:attrName>
                                        </p:attrNameLst>
                                      </p:cBhvr>
                                      <p:to>
                                        <p:strVal val="hidden"/>
                                      </p:to>
                                    </p:set>
                                  </p:childTnLst>
                                </p:cTn>
                              </p:par>
                            </p:childTnLst>
                          </p:cTn>
                        </p:par>
                        <p:par>
                          <p:cTn id="11" fill="hold">
                            <p:stCondLst>
                              <p:cond delay="2500"/>
                            </p:stCondLst>
                            <p:childTnLst>
                              <p:par>
                                <p:cTn id="12" presetID="10"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par>
                          <p:cTn id="15" fill="hold">
                            <p:stCondLst>
                              <p:cond delay="3000"/>
                            </p:stCondLst>
                            <p:childTnLst>
                              <p:par>
                                <p:cTn id="16" presetID="1" presetClass="exit" presetSubtype="0" fill="hold" nodeType="afterEffect">
                                  <p:stCondLst>
                                    <p:cond delay="2000"/>
                                  </p:stCondLst>
                                  <p:childTnLst>
                                    <p:set>
                                      <p:cBhvr>
                                        <p:cTn id="17" dur="1" fill="hold">
                                          <p:stCondLst>
                                            <p:cond delay="0"/>
                                          </p:stCondLst>
                                        </p:cTn>
                                        <p:tgtEl>
                                          <p:spTgt spid="10"/>
                                        </p:tgtEl>
                                        <p:attrNameLst>
                                          <p:attrName>style.visibility</p:attrName>
                                        </p:attrNameLst>
                                      </p:cBhvr>
                                      <p:to>
                                        <p:strVal val="hidden"/>
                                      </p:to>
                                    </p:set>
                                  </p:childTnLst>
                                </p:cTn>
                              </p:par>
                            </p:childTnLst>
                          </p:cTn>
                        </p:par>
                        <p:par>
                          <p:cTn id="18" fill="hold">
                            <p:stCondLst>
                              <p:cond delay="5000"/>
                            </p:stCondLst>
                            <p:childTnLst>
                              <p:par>
                                <p:cTn id="19" presetID="10"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5500"/>
                            </p:stCondLst>
                            <p:childTnLst>
                              <p:par>
                                <p:cTn id="23" presetID="1" presetClass="exit" presetSubtype="0" fill="hold" nodeType="afterEffect">
                                  <p:stCondLst>
                                    <p:cond delay="2000"/>
                                  </p:stCondLst>
                                  <p:childTnLst>
                                    <p:set>
                                      <p:cBhvr>
                                        <p:cTn id="24" dur="1" fill="hold">
                                          <p:stCondLst>
                                            <p:cond delay="0"/>
                                          </p:stCondLst>
                                        </p:cTn>
                                        <p:tgtEl>
                                          <p:spTgt spid="11"/>
                                        </p:tgtEl>
                                        <p:attrNameLst>
                                          <p:attrName>style.visibility</p:attrName>
                                        </p:attrNameLst>
                                      </p:cBhvr>
                                      <p:to>
                                        <p:strVal val="hidden"/>
                                      </p:to>
                                    </p:set>
                                  </p:childTnLst>
                                </p:cTn>
                              </p:par>
                            </p:childTnLst>
                          </p:cTn>
                        </p:par>
                        <p:par>
                          <p:cTn id="25" fill="hold">
                            <p:stCondLst>
                              <p:cond delay="750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80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Hi-tech </a:t>
            </a:r>
            <a:br>
              <a:rPr lang="en-US" dirty="0"/>
            </a:br>
            <a:r>
              <a:rPr lang="en-US" sz="3100" dirty="0"/>
              <a:t>but also conventional industrial installations</a:t>
            </a:r>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23</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460606416"/>
              </p:ext>
            </p:extLst>
          </p:nvPr>
        </p:nvGraphicFramePr>
        <p:xfrm>
          <a:off x="486307" y="1940850"/>
          <a:ext cx="8229600" cy="1280160"/>
        </p:xfrm>
        <a:graphic>
          <a:graphicData uri="http://schemas.openxmlformats.org/drawingml/2006/table">
            <a:tbl>
              <a:tblPr bandRow="1">
                <a:tableStyleId>{5C22544A-7EE6-4342-B048-85BDC9FD1C3A}</a:tableStyleId>
              </a:tblPr>
              <a:tblGrid>
                <a:gridCol w="4484522"/>
                <a:gridCol w="3745078"/>
              </a:tblGrid>
              <a:tr h="370840">
                <a:tc>
                  <a:txBody>
                    <a:bodyPr/>
                    <a:lstStyle/>
                    <a:p>
                      <a:r>
                        <a:rPr lang="fr-CH" sz="1800" dirty="0" smtClean="0"/>
                        <a:t>Heating, ventilation and air conditioning</a:t>
                      </a:r>
                      <a:endParaRPr lang="en-US" dirty="0"/>
                    </a:p>
                  </a:txBody>
                  <a:tcPr/>
                </a:tc>
                <a:tc>
                  <a:txBody>
                    <a:bodyPr/>
                    <a:lstStyle/>
                    <a:p>
                      <a:r>
                        <a:rPr lang="fr-CH" sz="1800" dirty="0" smtClean="0"/>
                        <a:t>1’500 units</a:t>
                      </a:r>
                    </a:p>
                    <a:p>
                      <a:r>
                        <a:rPr lang="fr-CH" sz="1800" dirty="0" smtClean="0"/>
                        <a:t>from 2’000 to 120’000 m</a:t>
                      </a:r>
                      <a:r>
                        <a:rPr lang="fr-CH" sz="1800" baseline="30000" dirty="0" smtClean="0"/>
                        <a:t>3</a:t>
                      </a:r>
                      <a:r>
                        <a:rPr lang="fr-CH" sz="1800" dirty="0" smtClean="0"/>
                        <a:t>/h each</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b="0" i="0" u="none" strike="noStrike" kern="1200" cap="none" spc="0" normalizeH="0" baseline="0" noProof="0" dirty="0" smtClean="0">
                          <a:ln>
                            <a:noFill/>
                          </a:ln>
                          <a:solidFill>
                            <a:schemeClr val="tx1"/>
                          </a:solidFill>
                          <a:effectLst/>
                          <a:uLnTx/>
                          <a:uFillTx/>
                          <a:latin typeface="+mn-lt"/>
                          <a:ea typeface="+mn-ea"/>
                          <a:cs typeface="+mn-cs"/>
                        </a:rPr>
                        <a:t>Compressed air</a:t>
                      </a:r>
                      <a:endParaRPr lang="fr-CH" b="0" dirty="0" smtClean="0"/>
                    </a:p>
                  </a:txBody>
                  <a:tcPr/>
                </a:tc>
                <a:tc>
                  <a:txBody>
                    <a:bodyPr/>
                    <a:lstStyle/>
                    <a:p>
                      <a:r>
                        <a:rPr lang="en-US" dirty="0" smtClean="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dirty="0" smtClean="0"/>
                        <a:t>200 km network</a:t>
                      </a:r>
                      <a:endParaRPr kumimoji="0" lang="en-GB" b="0" i="0" u="none" strike="noStrike" kern="1200" cap="none" spc="0" normalizeH="0" baseline="0" noProof="0" dirty="0" smtClean="0">
                        <a:ln>
                          <a:noFill/>
                        </a:ln>
                        <a:solidFill>
                          <a:schemeClr val="tx1"/>
                        </a:solidFill>
                        <a:effectLst/>
                        <a:uLnTx/>
                        <a:uFillTx/>
                        <a:latin typeface="+mn-lt"/>
                        <a:ea typeface="+mn-ea"/>
                        <a:cs typeface="+mn-cs"/>
                      </a:endParaRPr>
                    </a:p>
                  </a:txBody>
                  <a:tcPr/>
                </a:tc>
              </a:tr>
            </a:tbl>
          </a:graphicData>
        </a:graphic>
      </p:graphicFrame>
      <p:cxnSp>
        <p:nvCxnSpPr>
          <p:cNvPr id="8" name="Straight Connector 7"/>
          <p:cNvCxnSpPr/>
          <p:nvPr/>
        </p:nvCxnSpPr>
        <p:spPr>
          <a:xfrm flipV="1">
            <a:off x="3378764" y="2439853"/>
            <a:ext cx="1549732" cy="2100895"/>
          </a:xfrm>
          <a:prstGeom prst="line">
            <a:avLst/>
          </a:prstGeom>
          <a:ln w="2222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3408465734"/>
              </p:ext>
            </p:extLst>
          </p:nvPr>
        </p:nvGraphicFramePr>
        <p:xfrm>
          <a:off x="517315" y="4495925"/>
          <a:ext cx="3324625" cy="111252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gridCol w="612588"/>
                <a:gridCol w="1426172"/>
              </a:tblGrid>
              <a:tr h="370840">
                <a:tc>
                  <a:txBody>
                    <a:bodyPr/>
                    <a:lstStyle/>
                    <a:p>
                      <a:endParaRPr lang="en-US"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dirty="0" smtClean="0"/>
                        <a:t>km</a:t>
                      </a:r>
                      <a:endParaRPr lang="en-US" dirty="0"/>
                    </a:p>
                  </a:txBody>
                  <a:tcPr>
                    <a:lnL>
                      <a:noFill/>
                    </a:lnL>
                  </a:tcPr>
                </a:tc>
                <a:tc>
                  <a:txBody>
                    <a:bodyPr/>
                    <a:lstStyle/>
                    <a:p>
                      <a:pPr algn="ctr"/>
                      <a:r>
                        <a:rPr lang="fr-CH" i="1" dirty="0" smtClean="0"/>
                        <a:t>m</a:t>
                      </a:r>
                      <a:r>
                        <a:rPr lang="fr-CH" i="1" baseline="30000" dirty="0" smtClean="0"/>
                        <a:t>3</a:t>
                      </a:r>
                      <a:r>
                        <a:rPr lang="fr-CH" i="1" dirty="0" smtClean="0"/>
                        <a:t>/h</a:t>
                      </a:r>
                      <a:endParaRPr lang="en-US" dirty="0">
                        <a:effectLst>
                          <a:outerShdw blurRad="50800" dist="38100" dir="2700000">
                            <a:srgbClr val="000000">
                              <a:alpha val="43000"/>
                            </a:srgbClr>
                          </a:outerShdw>
                        </a:effectLst>
                      </a:endParaRPr>
                    </a:p>
                  </a:txBody>
                  <a:tcPr/>
                </a:tc>
              </a:tr>
              <a:tr h="370840">
                <a:tc>
                  <a:txBody>
                    <a:bodyPr/>
                    <a:lstStyle/>
                    <a:p>
                      <a:r>
                        <a:rPr lang="fr-CH" i="1" dirty="0" smtClean="0"/>
                        <a:t>Eurotunnel</a:t>
                      </a:r>
                      <a:endParaRPr lang="en-US" dirty="0"/>
                    </a:p>
                  </a:txBody>
                  <a:tcPr>
                    <a:lnT>
                      <a:noFill/>
                    </a:lnT>
                  </a:tcPr>
                </a:tc>
                <a:tc>
                  <a:txBody>
                    <a:bodyPr/>
                    <a:lstStyle/>
                    <a:p>
                      <a:pPr algn="ctr"/>
                      <a:r>
                        <a:rPr lang="en-US" dirty="0" smtClean="0"/>
                        <a:t>50</a:t>
                      </a:r>
                      <a:endParaRPr lang="en-US" dirty="0"/>
                    </a:p>
                  </a:txBody>
                  <a:tcPr/>
                </a:tc>
                <a:tc>
                  <a:txBody>
                    <a:bodyPr/>
                    <a:lstStyle/>
                    <a:p>
                      <a:r>
                        <a:rPr lang="fr-CH" i="1" dirty="0" smtClean="0"/>
                        <a:t>540’000</a:t>
                      </a:r>
                      <a:endParaRPr lang="en-US" dirty="0"/>
                    </a:p>
                  </a:txBody>
                  <a:tcPr/>
                </a:tc>
              </a:tr>
              <a:tr h="370840">
                <a:tc>
                  <a:txBody>
                    <a:bodyPr/>
                    <a:lstStyle/>
                    <a:p>
                      <a:r>
                        <a:rPr lang="en-US" dirty="0" smtClean="0"/>
                        <a:t>LHC</a:t>
                      </a:r>
                      <a:endParaRPr lang="en-US" dirty="0"/>
                    </a:p>
                  </a:txBody>
                  <a:tcPr/>
                </a:tc>
                <a:tc>
                  <a:txBody>
                    <a:bodyPr/>
                    <a:lstStyle/>
                    <a:p>
                      <a:pPr algn="ctr"/>
                      <a:r>
                        <a:rPr lang="en-US" dirty="0" smtClean="0"/>
                        <a:t>27</a:t>
                      </a:r>
                      <a:endParaRPr lang="en-US" dirty="0"/>
                    </a:p>
                  </a:txBody>
                  <a:tcPr/>
                </a:tc>
                <a:tc>
                  <a:txBody>
                    <a:bodyPr/>
                    <a:lstStyle/>
                    <a:p>
                      <a:r>
                        <a:rPr lang="fr-CH" i="1" dirty="0" smtClean="0"/>
                        <a:t>290’000</a:t>
                      </a:r>
                      <a:endParaRPr lang="en-US" dirty="0"/>
                    </a:p>
                  </a:txBody>
                  <a:tcPr/>
                </a:tc>
              </a:tr>
            </a:tbl>
          </a:graphicData>
        </a:graphic>
      </p:graphicFrame>
      <p:pic>
        <p:nvPicPr>
          <p:cNvPr id="10" name="Picture 2" descr="\\cern.ch\dfs\Users\m\mnonis\Documents\CV\Foto\LHC\DSCN4401.jpg"/>
          <p:cNvPicPr>
            <a:picLocks noChangeAspect="1" noChangeArrowheads="1"/>
          </p:cNvPicPr>
          <p:nvPr/>
        </p:nvPicPr>
        <p:blipFill>
          <a:blip r:embed="rId2" cstate="print"/>
          <a:srcRect/>
          <a:stretch>
            <a:fillRect/>
          </a:stretch>
        </p:blipFill>
        <p:spPr bwMode="auto">
          <a:xfrm>
            <a:off x="5770418" y="3394842"/>
            <a:ext cx="2903788" cy="2411084"/>
          </a:xfrm>
          <a:prstGeom prst="rect">
            <a:avLst/>
          </a:prstGeom>
          <a:noFill/>
        </p:spPr>
      </p:pic>
    </p:spTree>
    <p:extLst>
      <p:ext uri="{BB962C8B-B14F-4D97-AF65-F5344CB8AC3E}">
        <p14:creationId xmlns:p14="http://schemas.microsoft.com/office/powerpoint/2010/main" val="182899155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367" y="1416818"/>
            <a:ext cx="6237408" cy="4660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a:t>Hi-tech </a:t>
            </a:r>
            <a:br>
              <a:rPr lang="en-US" dirty="0"/>
            </a:br>
            <a:r>
              <a:rPr lang="en-US" sz="3100" dirty="0"/>
              <a:t>but also conventional industrial installations</a:t>
            </a:r>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24</a:t>
            </a:fld>
            <a:endParaRPr lang="en-US" dirty="0"/>
          </a:p>
        </p:txBody>
      </p:sp>
      <p:sp>
        <p:nvSpPr>
          <p:cNvPr id="7" name="Rounded Rectangle 6"/>
          <p:cNvSpPr/>
          <p:nvPr/>
        </p:nvSpPr>
        <p:spPr>
          <a:xfrm>
            <a:off x="4490999" y="1416818"/>
            <a:ext cx="3037279" cy="320400"/>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dirty="0" smtClean="0"/>
              <a:t>Normal source  EDF &gt; 300 MW</a:t>
            </a:r>
            <a:endParaRPr lang="en-US" sz="1200" dirty="0"/>
          </a:p>
        </p:txBody>
      </p:sp>
      <p:sp>
        <p:nvSpPr>
          <p:cNvPr id="8" name="Rounded Rectangle 7"/>
          <p:cNvSpPr/>
          <p:nvPr/>
        </p:nvSpPr>
        <p:spPr>
          <a:xfrm>
            <a:off x="4490999" y="5757338"/>
            <a:ext cx="3037279" cy="320400"/>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dirty="0" smtClean="0"/>
              <a:t>Emergency source SIG/ALPIQ ≤ 60 MW</a:t>
            </a:r>
            <a:endParaRPr lang="en-US" sz="1200" dirty="0"/>
          </a:p>
        </p:txBody>
      </p:sp>
      <p:sp>
        <p:nvSpPr>
          <p:cNvPr id="9" name="TextBox 8"/>
          <p:cNvSpPr txBox="1"/>
          <p:nvPr/>
        </p:nvSpPr>
        <p:spPr>
          <a:xfrm>
            <a:off x="5171723" y="3479885"/>
            <a:ext cx="3748160"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lvl="2" defTabSz="633413">
              <a:spcBef>
                <a:spcPct val="0"/>
              </a:spcBef>
              <a:buClr>
                <a:srgbClr val="0000FF"/>
              </a:buClr>
              <a:buSzPct val="65000"/>
              <a:tabLst>
                <a:tab pos="3771900" algn="l"/>
              </a:tabLst>
            </a:pPr>
            <a:r>
              <a:rPr lang="en-GB" sz="2000" dirty="0" smtClean="0"/>
              <a:t>Annual </a:t>
            </a:r>
            <a:r>
              <a:rPr lang="en-GB" sz="2000" dirty="0" err="1" smtClean="0"/>
              <a:t>Consumtion</a:t>
            </a:r>
            <a:r>
              <a:rPr lang="en-GB" sz="2000" dirty="0" smtClean="0"/>
              <a:t> 1.26 </a:t>
            </a:r>
            <a:r>
              <a:rPr lang="en-GB" sz="2000" dirty="0" err="1" smtClean="0"/>
              <a:t>TWh</a:t>
            </a:r>
            <a:endParaRPr lang="en-GB" sz="2000" dirty="0" smtClean="0"/>
          </a:p>
          <a:p>
            <a:pPr marL="0" lvl="2" defTabSz="633413">
              <a:spcBef>
                <a:spcPct val="0"/>
              </a:spcBef>
              <a:buClr>
                <a:srgbClr val="0000FF"/>
              </a:buClr>
              <a:buSzPct val="65000"/>
              <a:tabLst>
                <a:tab pos="3771900" algn="l"/>
              </a:tabLst>
            </a:pPr>
            <a:r>
              <a:rPr lang="en-GB" sz="2000" dirty="0" smtClean="0">
                <a:latin typeface="Lucida Grande"/>
                <a:ea typeface="Lucida Grande"/>
                <a:cs typeface="Lucida Grande"/>
              </a:rPr>
              <a:t>⅙</a:t>
            </a:r>
            <a:r>
              <a:rPr lang="en-GB" sz="2000" dirty="0" smtClean="0"/>
              <a:t> of Geneva</a:t>
            </a:r>
          </a:p>
        </p:txBody>
      </p:sp>
      <p:sp>
        <p:nvSpPr>
          <p:cNvPr id="10" name="TextBox 9"/>
          <p:cNvSpPr txBox="1"/>
          <p:nvPr/>
        </p:nvSpPr>
        <p:spPr>
          <a:xfrm>
            <a:off x="5171723" y="4396192"/>
            <a:ext cx="3748159" cy="710203"/>
          </a:xfrm>
          <a:prstGeom prst="rect">
            <a:avLst/>
          </a:prstGeom>
        </p:spPr>
        <p:style>
          <a:lnRef idx="1">
            <a:schemeClr val="accent1"/>
          </a:lnRef>
          <a:fillRef idx="2">
            <a:schemeClr val="accent1"/>
          </a:fillRef>
          <a:effectRef idx="1">
            <a:schemeClr val="accent1"/>
          </a:effectRef>
          <a:fontRef idx="minor">
            <a:schemeClr val="dk1"/>
          </a:fontRef>
        </p:style>
        <p:txBody>
          <a:bodyPr wrap="none" rtlCol="0">
            <a:noAutofit/>
          </a:bodyPr>
          <a:lstStyle/>
          <a:p>
            <a:pPr>
              <a:tabLst>
                <a:tab pos="3771900" algn="l"/>
              </a:tabLst>
            </a:pPr>
            <a:r>
              <a:rPr lang="en-US" sz="2000" dirty="0" smtClean="0"/>
              <a:t>Instantaneous Power 180 MW</a:t>
            </a:r>
          </a:p>
          <a:p>
            <a:pPr>
              <a:tabLst>
                <a:tab pos="3771900" algn="l"/>
              </a:tabLst>
            </a:pPr>
            <a:r>
              <a:rPr lang="en-US" sz="2000" dirty="0" smtClean="0"/>
              <a:t>½ - ⅓ of Geneva</a:t>
            </a:r>
            <a:endParaRPr lang="en-US" sz="2000" dirty="0"/>
          </a:p>
        </p:txBody>
      </p:sp>
    </p:spTree>
    <p:extLst>
      <p:ext uri="{BB962C8B-B14F-4D97-AF65-F5344CB8AC3E}">
        <p14:creationId xmlns:p14="http://schemas.microsoft.com/office/powerpoint/2010/main" val="437511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2012_All_Machine_Energy Consumption_PieChart.png"/>
          <p:cNvPicPr>
            <a:picLocks noChangeAspect="1"/>
          </p:cNvPicPr>
          <p:nvPr/>
        </p:nvPicPr>
        <p:blipFill rotWithShape="1">
          <a:blip r:embed="rId2">
            <a:extLst>
              <a:ext uri="{28A0092B-C50C-407E-A947-70E740481C1C}">
                <a14:useLocalDpi xmlns:a14="http://schemas.microsoft.com/office/drawing/2010/main" val="0"/>
              </a:ext>
            </a:extLst>
          </a:blip>
          <a:srcRect l="10355" t="6631" r="12072" b="15067"/>
          <a:stretch/>
        </p:blipFill>
        <p:spPr>
          <a:xfrm>
            <a:off x="5998882" y="3660600"/>
            <a:ext cx="3145118" cy="2480235"/>
          </a:xfrm>
          <a:prstGeom prst="rect">
            <a:avLst/>
          </a:prstGeom>
        </p:spPr>
      </p:pic>
      <p:sp>
        <p:nvSpPr>
          <p:cNvPr id="2" name="Title 1"/>
          <p:cNvSpPr>
            <a:spLocks noGrp="1"/>
          </p:cNvSpPr>
          <p:nvPr>
            <p:ph type="title"/>
          </p:nvPr>
        </p:nvSpPr>
        <p:spPr/>
        <p:txBody>
          <a:bodyPr/>
          <a:lstStyle/>
          <a:p>
            <a:r>
              <a:rPr lang="en-US" dirty="0" smtClean="0"/>
              <a:t>Energy Consumption</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25</a:t>
            </a:fld>
            <a:endParaRPr lang="en-US" dirty="0"/>
          </a:p>
        </p:txBody>
      </p:sp>
      <p:pic>
        <p:nvPicPr>
          <p:cNvPr id="7" name="Picture 6" descr="2012_All_CERN per Site_Energy Consumption_PieCha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144066"/>
            <a:ext cx="3518945" cy="2749176"/>
          </a:xfrm>
          <a:prstGeom prst="rect">
            <a:avLst/>
          </a:prstGeom>
        </p:spPr>
      </p:pic>
      <p:pic>
        <p:nvPicPr>
          <p:cNvPr id="8" name="Picture 7" descr="2012_All_LHC_Energy Consumption_PieChart.png"/>
          <p:cNvPicPr>
            <a:picLocks noChangeAspect="1"/>
          </p:cNvPicPr>
          <p:nvPr/>
        </p:nvPicPr>
        <p:blipFill rotWithShape="1">
          <a:blip r:embed="rId4">
            <a:extLst>
              <a:ext uri="{28A0092B-C50C-407E-A947-70E740481C1C}">
                <a14:useLocalDpi xmlns:a14="http://schemas.microsoft.com/office/drawing/2010/main" val="0"/>
              </a:ext>
            </a:extLst>
          </a:blip>
          <a:srcRect r="12516"/>
          <a:stretch/>
        </p:blipFill>
        <p:spPr>
          <a:xfrm>
            <a:off x="3034180" y="2344026"/>
            <a:ext cx="3099173" cy="2767620"/>
          </a:xfrm>
          <a:prstGeom prst="rect">
            <a:avLst/>
          </a:prstGeom>
        </p:spPr>
      </p:pic>
      <p:pic>
        <p:nvPicPr>
          <p:cNvPr id="10" name="Picture 9" descr="2012_All_SPS_Energy Consumption_PieChart.png"/>
          <p:cNvPicPr>
            <a:picLocks noChangeAspect="1"/>
          </p:cNvPicPr>
          <p:nvPr/>
        </p:nvPicPr>
        <p:blipFill rotWithShape="1">
          <a:blip r:embed="rId5">
            <a:extLst>
              <a:ext uri="{28A0092B-C50C-407E-A947-70E740481C1C}">
                <a14:useLocalDpi xmlns:a14="http://schemas.microsoft.com/office/drawing/2010/main" val="0"/>
              </a:ext>
            </a:extLst>
          </a:blip>
          <a:srcRect l="17675" t="6873" r="13872" b="15743"/>
          <a:stretch/>
        </p:blipFill>
        <p:spPr>
          <a:xfrm>
            <a:off x="6318431" y="561883"/>
            <a:ext cx="2720976" cy="2403101"/>
          </a:xfrm>
          <a:prstGeom prst="rect">
            <a:avLst/>
          </a:prstGeom>
        </p:spPr>
      </p:pic>
      <p:sp>
        <p:nvSpPr>
          <p:cNvPr id="11" name="TextBox 10"/>
          <p:cNvSpPr txBox="1"/>
          <p:nvPr/>
        </p:nvSpPr>
        <p:spPr>
          <a:xfrm>
            <a:off x="1292412" y="5207000"/>
            <a:ext cx="2430097" cy="369332"/>
          </a:xfrm>
          <a:prstGeom prst="rect">
            <a:avLst/>
          </a:prstGeom>
          <a:noFill/>
        </p:spPr>
        <p:txBody>
          <a:bodyPr wrap="none" rtlCol="0">
            <a:spAutoFit/>
          </a:bodyPr>
          <a:lstStyle/>
          <a:p>
            <a:r>
              <a:rPr lang="en-US" dirty="0"/>
              <a:t>Total: 1,261,626 </a:t>
            </a:r>
            <a:r>
              <a:rPr lang="en-US" dirty="0" err="1"/>
              <a:t>MWh</a:t>
            </a:r>
            <a:endParaRPr lang="en-US" dirty="0"/>
          </a:p>
        </p:txBody>
      </p:sp>
    </p:spTree>
    <p:extLst>
      <p:ext uri="{BB962C8B-B14F-4D97-AF65-F5344CB8AC3E}">
        <p14:creationId xmlns:p14="http://schemas.microsoft.com/office/powerpoint/2010/main" val="350325114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89" y="92381"/>
            <a:ext cx="8226854" cy="940443"/>
          </a:xfrm>
        </p:spPr>
        <p:txBody>
          <a:bodyPr>
            <a:noAutofit/>
          </a:bodyPr>
          <a:lstStyle/>
          <a:p>
            <a:r>
              <a:rPr lang="en-US" sz="3200" dirty="0" smtClean="0"/>
              <a:t>The technologies generate innovation</a:t>
            </a:r>
            <a:endParaRPr lang="en-US" sz="3200"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26</a:t>
            </a:fld>
            <a:endParaRPr lang="en-US" dirty="0"/>
          </a:p>
        </p:txBody>
      </p:sp>
      <p:pic>
        <p:nvPicPr>
          <p:cNvPr id="7" name="Picture 6" descr="Screen shot 2010-03-20 at 14.25.11.png"/>
          <p:cNvPicPr>
            <a:picLocks noChangeAspect="1"/>
          </p:cNvPicPr>
          <p:nvPr/>
        </p:nvPicPr>
        <p:blipFill>
          <a:blip r:embed="rId2"/>
          <a:stretch>
            <a:fillRect/>
          </a:stretch>
        </p:blipFill>
        <p:spPr>
          <a:xfrm>
            <a:off x="2965128" y="1348448"/>
            <a:ext cx="3379788" cy="2293943"/>
          </a:xfrm>
          <a:prstGeom prst="rect">
            <a:avLst/>
          </a:prstGeom>
          <a:effectLst>
            <a:outerShdw blurRad="50800" dist="38100" dir="2700000">
              <a:srgbClr val="000000">
                <a:alpha val="43000"/>
              </a:srgbClr>
            </a:outerShdw>
          </a:effectLst>
        </p:spPr>
      </p:pic>
      <p:pic>
        <p:nvPicPr>
          <p:cNvPr id="8" name="Picture 9"/>
          <p:cNvPicPr>
            <a:picLocks noChangeAspect="1" noChangeArrowheads="1"/>
          </p:cNvPicPr>
          <p:nvPr/>
        </p:nvPicPr>
        <p:blipFill>
          <a:blip r:embed="rId3"/>
          <a:srcRect/>
          <a:stretch>
            <a:fillRect/>
          </a:stretch>
        </p:blipFill>
        <p:spPr bwMode="auto">
          <a:xfrm>
            <a:off x="6629143" y="1817217"/>
            <a:ext cx="2334282" cy="1371600"/>
          </a:xfrm>
          <a:prstGeom prst="rect">
            <a:avLst/>
          </a:prstGeom>
          <a:noFill/>
          <a:ln w="9525">
            <a:noFill/>
            <a:miter lim="800000"/>
            <a:headEnd/>
            <a:tailEnd/>
          </a:ln>
          <a:effectLst>
            <a:outerShdw blurRad="50800" dist="38100" dir="2700000">
              <a:srgbClr val="000000">
                <a:alpha val="43000"/>
              </a:srgbClr>
            </a:outerShdw>
          </a:effectLst>
        </p:spPr>
      </p:pic>
      <p:pic>
        <p:nvPicPr>
          <p:cNvPr id="9" name="Picture 2" descr="Capture-003924web"/>
          <p:cNvPicPr>
            <a:picLocks noChangeAspect="1" noChangeArrowheads="1"/>
          </p:cNvPicPr>
          <p:nvPr/>
        </p:nvPicPr>
        <p:blipFill>
          <a:blip r:embed="rId4"/>
          <a:srcRect/>
          <a:stretch>
            <a:fillRect/>
          </a:stretch>
        </p:blipFill>
        <p:spPr bwMode="auto">
          <a:xfrm>
            <a:off x="328463" y="1817217"/>
            <a:ext cx="2334282" cy="1392699"/>
          </a:xfrm>
          <a:prstGeom prst="rect">
            <a:avLst/>
          </a:prstGeom>
          <a:noFill/>
          <a:ln w="9525">
            <a:noFill/>
            <a:miter lim="800000"/>
            <a:headEnd/>
            <a:tailEnd/>
          </a:ln>
          <a:effectLst>
            <a:outerShdw blurRad="50800" dist="38100" dir="2700000">
              <a:srgbClr val="000000">
                <a:alpha val="43000"/>
              </a:srgbClr>
            </a:outerShdw>
          </a:effectLst>
        </p:spPr>
      </p:pic>
      <p:sp>
        <p:nvSpPr>
          <p:cNvPr id="10" name="TextBox 9"/>
          <p:cNvSpPr txBox="1"/>
          <p:nvPr/>
        </p:nvSpPr>
        <p:spPr>
          <a:xfrm>
            <a:off x="328463" y="1316182"/>
            <a:ext cx="1480368" cy="369332"/>
          </a:xfrm>
          <a:prstGeom prst="rect">
            <a:avLst/>
          </a:prstGeom>
          <a:noFill/>
        </p:spPr>
        <p:txBody>
          <a:bodyPr wrap="none" rtlCol="0">
            <a:spAutoFit/>
          </a:bodyPr>
          <a:lstStyle/>
          <a:p>
            <a:r>
              <a:rPr lang="en-US" dirty="0" smtClean="0"/>
              <a:t>Accelerators</a:t>
            </a:r>
            <a:endParaRPr lang="en-US" dirty="0"/>
          </a:p>
        </p:txBody>
      </p:sp>
      <p:sp>
        <p:nvSpPr>
          <p:cNvPr id="11" name="TextBox 10"/>
          <p:cNvSpPr txBox="1"/>
          <p:nvPr/>
        </p:nvSpPr>
        <p:spPr>
          <a:xfrm>
            <a:off x="6629143" y="1316182"/>
            <a:ext cx="1172466" cy="369332"/>
          </a:xfrm>
          <a:prstGeom prst="rect">
            <a:avLst/>
          </a:prstGeom>
          <a:noFill/>
        </p:spPr>
        <p:txBody>
          <a:bodyPr wrap="none" rtlCol="0">
            <a:spAutoFit/>
          </a:bodyPr>
          <a:lstStyle/>
          <a:p>
            <a:r>
              <a:rPr lang="en-US" dirty="0" smtClean="0"/>
              <a:t>Detectors</a:t>
            </a:r>
            <a:endParaRPr lang="en-US" dirty="0"/>
          </a:p>
        </p:txBody>
      </p:sp>
      <p:sp>
        <p:nvSpPr>
          <p:cNvPr id="12" name="Left Arrow 11"/>
          <p:cNvSpPr/>
          <p:nvPr/>
        </p:nvSpPr>
        <p:spPr>
          <a:xfrm>
            <a:off x="2476751" y="2269461"/>
            <a:ext cx="558165" cy="461555"/>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3" name="Left Arrow 12"/>
          <p:cNvSpPr/>
          <p:nvPr/>
        </p:nvSpPr>
        <p:spPr>
          <a:xfrm flipH="1">
            <a:off x="6243792" y="2269461"/>
            <a:ext cx="558165" cy="461555"/>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grpSp>
        <p:nvGrpSpPr>
          <p:cNvPr id="14" name="Group 13"/>
          <p:cNvGrpSpPr/>
          <p:nvPr/>
        </p:nvGrpSpPr>
        <p:grpSpPr>
          <a:xfrm>
            <a:off x="328462" y="3035816"/>
            <a:ext cx="2334283" cy="2653548"/>
            <a:chOff x="319991" y="3403857"/>
            <a:chExt cx="2334283" cy="2653548"/>
          </a:xfrm>
        </p:grpSpPr>
        <p:sp>
          <p:nvSpPr>
            <p:cNvPr id="15" name="TextBox 14"/>
            <p:cNvSpPr txBox="1"/>
            <p:nvPr/>
          </p:nvSpPr>
          <p:spPr>
            <a:xfrm>
              <a:off x="319991" y="5688073"/>
              <a:ext cx="2056315" cy="369332"/>
            </a:xfrm>
            <a:prstGeom prst="rect">
              <a:avLst/>
            </a:prstGeom>
            <a:noFill/>
          </p:spPr>
          <p:txBody>
            <a:bodyPr wrap="square" rtlCol="0">
              <a:spAutoFit/>
            </a:bodyPr>
            <a:lstStyle/>
            <a:p>
              <a:r>
                <a:rPr lang="en-US" dirty="0" smtClean="0">
                  <a:solidFill>
                    <a:srgbClr val="373D54"/>
                  </a:solidFill>
                </a:rPr>
                <a:t>Hadron therapy</a:t>
              </a:r>
              <a:endParaRPr lang="en-US" dirty="0">
                <a:solidFill>
                  <a:srgbClr val="373D54"/>
                </a:solidFill>
              </a:endParaRPr>
            </a:p>
          </p:txBody>
        </p:sp>
        <p:grpSp>
          <p:nvGrpSpPr>
            <p:cNvPr id="16" name="Group 15"/>
            <p:cNvGrpSpPr/>
            <p:nvPr/>
          </p:nvGrpSpPr>
          <p:grpSpPr>
            <a:xfrm>
              <a:off x="319992" y="3403857"/>
              <a:ext cx="2334282" cy="2262889"/>
              <a:chOff x="319992" y="3403857"/>
              <a:chExt cx="2334282" cy="2262889"/>
            </a:xfrm>
          </p:grpSpPr>
          <p:pic>
            <p:nvPicPr>
              <p:cNvPr id="17" name="Picture 16" descr="salatrattadraw.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992" y="3795985"/>
                <a:ext cx="2334282" cy="1870761"/>
              </a:xfrm>
              <a:prstGeom prst="rect">
                <a:avLst/>
              </a:prstGeom>
            </p:spPr>
          </p:pic>
          <p:sp>
            <p:nvSpPr>
              <p:cNvPr id="18" name="Left Arrow 17"/>
              <p:cNvSpPr/>
              <p:nvPr/>
            </p:nvSpPr>
            <p:spPr>
              <a:xfrm rot="16200000">
                <a:off x="280158" y="3452162"/>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grpSp>
      </p:grpSp>
      <p:grpSp>
        <p:nvGrpSpPr>
          <p:cNvPr id="19" name="Group 18"/>
          <p:cNvGrpSpPr/>
          <p:nvPr/>
        </p:nvGrpSpPr>
        <p:grpSpPr>
          <a:xfrm>
            <a:off x="5759728" y="3068491"/>
            <a:ext cx="1910330" cy="2209850"/>
            <a:chOff x="5751257" y="3436532"/>
            <a:chExt cx="1910330" cy="2209850"/>
          </a:xfrm>
        </p:grpSpPr>
        <p:pic>
          <p:nvPicPr>
            <p:cNvPr id="20" name="Picture 19"/>
            <p:cNvPicPr>
              <a:picLocks noChangeAspect="1"/>
            </p:cNvPicPr>
            <p:nvPr/>
          </p:nvPicPr>
          <p:blipFill>
            <a:blip r:embed="rId6"/>
            <a:stretch>
              <a:fillRect/>
            </a:stretch>
          </p:blipFill>
          <p:spPr>
            <a:xfrm>
              <a:off x="5751257" y="4213635"/>
              <a:ext cx="1910330" cy="1432747"/>
            </a:xfrm>
            <a:prstGeom prst="rect">
              <a:avLst/>
            </a:prstGeom>
          </p:spPr>
        </p:pic>
        <p:sp>
          <p:nvSpPr>
            <p:cNvPr id="21" name="Left Arrow 20"/>
            <p:cNvSpPr/>
            <p:nvPr/>
          </p:nvSpPr>
          <p:spPr>
            <a:xfrm rot="5400000" flipH="1">
              <a:off x="6464045" y="3677113"/>
              <a:ext cx="942718" cy="461556"/>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grpSp>
      <p:grpSp>
        <p:nvGrpSpPr>
          <p:cNvPr id="22" name="Group 21"/>
          <p:cNvGrpSpPr/>
          <p:nvPr/>
        </p:nvGrpSpPr>
        <p:grpSpPr>
          <a:xfrm>
            <a:off x="2900447" y="3845594"/>
            <a:ext cx="2970245" cy="1790886"/>
            <a:chOff x="2891976" y="4213635"/>
            <a:chExt cx="2970245" cy="1790886"/>
          </a:xfrm>
        </p:grpSpPr>
        <p:sp>
          <p:nvSpPr>
            <p:cNvPr id="23" name="TextBox 22"/>
            <p:cNvSpPr txBox="1"/>
            <p:nvPr/>
          </p:nvSpPr>
          <p:spPr>
            <a:xfrm>
              <a:off x="2891976" y="5635189"/>
              <a:ext cx="2724812" cy="369332"/>
            </a:xfrm>
            <a:prstGeom prst="rect">
              <a:avLst/>
            </a:prstGeom>
            <a:noFill/>
          </p:spPr>
          <p:txBody>
            <a:bodyPr wrap="square" rtlCol="0">
              <a:spAutoFit/>
            </a:bodyPr>
            <a:lstStyle/>
            <a:p>
              <a:r>
                <a:rPr lang="en-US" dirty="0" smtClean="0"/>
                <a:t>The Computing Grid</a:t>
              </a:r>
              <a:endParaRPr lang="en-US" dirty="0"/>
            </a:p>
          </p:txBody>
        </p:sp>
        <p:grpSp>
          <p:nvGrpSpPr>
            <p:cNvPr id="24" name="Group 23"/>
            <p:cNvGrpSpPr/>
            <p:nvPr/>
          </p:nvGrpSpPr>
          <p:grpSpPr>
            <a:xfrm>
              <a:off x="2956657" y="4213635"/>
              <a:ext cx="2905564" cy="1447800"/>
              <a:chOff x="2956657" y="4213635"/>
              <a:chExt cx="2905564" cy="1447800"/>
            </a:xfrm>
          </p:grpSpPr>
          <p:pic>
            <p:nvPicPr>
              <p:cNvPr id="25" name="Picture 24" descr="Picture 26.png"/>
              <p:cNvPicPr>
                <a:picLocks noChangeAspect="1"/>
              </p:cNvPicPr>
              <p:nvPr/>
            </p:nvPicPr>
            <p:blipFill>
              <a:blip r:embed="rId7"/>
              <a:stretch>
                <a:fillRect/>
              </a:stretch>
            </p:blipFill>
            <p:spPr>
              <a:xfrm>
                <a:off x="2956657" y="4213635"/>
                <a:ext cx="2438400" cy="1447800"/>
              </a:xfrm>
              <a:prstGeom prst="rect">
                <a:avLst/>
              </a:prstGeom>
            </p:spPr>
          </p:pic>
          <p:sp>
            <p:nvSpPr>
              <p:cNvPr id="26" name="Left Arrow 25"/>
              <p:cNvSpPr/>
              <p:nvPr/>
            </p:nvSpPr>
            <p:spPr>
              <a:xfrm>
                <a:off x="5304056" y="5113870"/>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grpSp>
      </p:grpSp>
      <p:grpSp>
        <p:nvGrpSpPr>
          <p:cNvPr id="27" name="Group 26"/>
          <p:cNvGrpSpPr/>
          <p:nvPr/>
        </p:nvGrpSpPr>
        <p:grpSpPr>
          <a:xfrm>
            <a:off x="7903596" y="3068492"/>
            <a:ext cx="1126404" cy="1861893"/>
            <a:chOff x="7895125" y="3436533"/>
            <a:chExt cx="1126404" cy="1861893"/>
          </a:xfrm>
        </p:grpSpPr>
        <p:grpSp>
          <p:nvGrpSpPr>
            <p:cNvPr id="28" name="Group 27"/>
            <p:cNvGrpSpPr/>
            <p:nvPr/>
          </p:nvGrpSpPr>
          <p:grpSpPr>
            <a:xfrm>
              <a:off x="7895125" y="3436533"/>
              <a:ext cx="1059829" cy="1413552"/>
              <a:chOff x="7895125" y="3436533"/>
              <a:chExt cx="1059829" cy="1413552"/>
            </a:xfrm>
          </p:grpSpPr>
          <p:pic>
            <p:nvPicPr>
              <p:cNvPr id="30" name="Picture 8" descr="cte_cspine_vr1"/>
              <p:cNvPicPr>
                <a:picLocks noChangeAspect="1" noChangeArrowheads="1"/>
              </p:cNvPicPr>
              <p:nvPr/>
            </p:nvPicPr>
            <p:blipFill>
              <a:blip r:embed="rId8"/>
              <a:srcRect/>
              <a:stretch>
                <a:fillRect/>
              </a:stretch>
            </p:blipFill>
            <p:spPr bwMode="auto">
              <a:xfrm>
                <a:off x="7895125" y="3795985"/>
                <a:ext cx="1059829" cy="1054100"/>
              </a:xfrm>
              <a:prstGeom prst="rect">
                <a:avLst/>
              </a:prstGeom>
              <a:noFill/>
              <a:ln w="9525">
                <a:noFill/>
                <a:miter lim="800000"/>
                <a:headEnd/>
                <a:tailEnd/>
              </a:ln>
              <a:effectLst>
                <a:outerShdw blurRad="50800" dist="38100" dir="2700000">
                  <a:srgbClr val="000000">
                    <a:alpha val="43000"/>
                  </a:srgbClr>
                </a:outerShdw>
              </a:effectLst>
            </p:spPr>
          </p:pic>
          <p:sp>
            <p:nvSpPr>
              <p:cNvPr id="31" name="Left Arrow 30"/>
              <p:cNvSpPr/>
              <p:nvPr/>
            </p:nvSpPr>
            <p:spPr>
              <a:xfrm rot="16200000">
                <a:off x="8445094" y="3484838"/>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grpSp>
        <p:sp>
          <p:nvSpPr>
            <p:cNvPr id="29" name="TextBox 28"/>
            <p:cNvSpPr txBox="1"/>
            <p:nvPr/>
          </p:nvSpPr>
          <p:spPr>
            <a:xfrm>
              <a:off x="8232687" y="4929094"/>
              <a:ext cx="788842" cy="369332"/>
            </a:xfrm>
            <a:prstGeom prst="rect">
              <a:avLst/>
            </a:prstGeom>
            <a:noFill/>
          </p:spPr>
          <p:txBody>
            <a:bodyPr wrap="square" rtlCol="0">
              <a:spAutoFit/>
            </a:bodyPr>
            <a:lstStyle/>
            <a:p>
              <a:r>
                <a:rPr lang="en-US" dirty="0" smtClean="0">
                  <a:solidFill>
                    <a:srgbClr val="373D54"/>
                  </a:solidFill>
                </a:rPr>
                <a:t>CAT</a:t>
              </a:r>
              <a:endParaRPr lang="en-US" dirty="0">
                <a:solidFill>
                  <a:srgbClr val="373D54"/>
                </a:solidFill>
              </a:endParaRPr>
            </a:p>
          </p:txBody>
        </p:sp>
      </p:grpSp>
    </p:spTree>
    <p:extLst>
      <p:ext uri="{BB962C8B-B14F-4D97-AF65-F5344CB8AC3E}">
        <p14:creationId xmlns:p14="http://schemas.microsoft.com/office/powerpoint/2010/main" val="7143972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 …</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27</a:t>
            </a:fld>
            <a:endParaRPr lang="en-US" dirty="0"/>
          </a:p>
        </p:txBody>
      </p:sp>
      <p:sp>
        <p:nvSpPr>
          <p:cNvPr id="7" name="Content Placeholder 5"/>
          <p:cNvSpPr>
            <a:spLocks noGrp="1"/>
          </p:cNvSpPr>
          <p:nvPr>
            <p:ph idx="1"/>
          </p:nvPr>
        </p:nvSpPr>
        <p:spPr/>
        <p:txBody>
          <a:bodyPr>
            <a:normAutofit/>
          </a:bodyPr>
          <a:lstStyle/>
          <a:p>
            <a:pPr marL="36576" indent="0">
              <a:buNone/>
            </a:pPr>
            <a:r>
              <a:rPr lang="en-GB" dirty="0" smtClean="0"/>
              <a:t>Standard technologies and much beyond …</a:t>
            </a:r>
          </a:p>
          <a:p>
            <a:pPr lvl="1">
              <a:buSzPct val="70000"/>
              <a:buFont typeface="Lucida Grande"/>
              <a:buChar char="►"/>
            </a:pPr>
            <a:r>
              <a:rPr lang="en-GB" dirty="0" smtClean="0"/>
              <a:t>Superconducting Magnets</a:t>
            </a:r>
          </a:p>
          <a:p>
            <a:pPr lvl="1">
              <a:buSzPct val="70000"/>
              <a:buFont typeface="Lucida Grande"/>
              <a:buChar char="►"/>
            </a:pPr>
            <a:r>
              <a:rPr lang="en-GB" dirty="0" smtClean="0"/>
              <a:t>Gigantic Cryogenic Installations</a:t>
            </a:r>
          </a:p>
          <a:p>
            <a:pPr lvl="1">
              <a:buSzPct val="70000"/>
              <a:buFont typeface="Lucida Grande"/>
              <a:buChar char="►"/>
            </a:pPr>
            <a:r>
              <a:rPr lang="en-GB" dirty="0" smtClean="0"/>
              <a:t>Very High-Precision Power Converters</a:t>
            </a:r>
          </a:p>
          <a:p>
            <a:pPr lvl="1">
              <a:buSzPct val="70000"/>
              <a:buFont typeface="Lucida Grande"/>
              <a:buChar char="►"/>
            </a:pPr>
            <a:r>
              <a:rPr lang="en-GB" dirty="0" smtClean="0"/>
              <a:t>Huge and Composite Detectors</a:t>
            </a:r>
          </a:p>
          <a:p>
            <a:pPr lvl="1">
              <a:buSzPct val="70000"/>
              <a:buFont typeface="Lucida Grande"/>
              <a:buChar char="►"/>
            </a:pPr>
            <a:r>
              <a:rPr lang="en-GB" dirty="0" smtClean="0"/>
              <a:t>Interdependency of systems which create complexity for diagnostics </a:t>
            </a:r>
            <a:endParaRPr lang="en-GB" dirty="0" smtClean="0"/>
          </a:p>
        </p:txBody>
      </p:sp>
    </p:spTree>
    <p:extLst>
      <p:ext uri="{BB962C8B-B14F-4D97-AF65-F5344CB8AC3E}">
        <p14:creationId xmlns:p14="http://schemas.microsoft.com/office/powerpoint/2010/main" val="212854613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946" y="224939"/>
            <a:ext cx="8226854" cy="5907574"/>
          </a:xfrm>
        </p:spPr>
        <p:txBody>
          <a:bodyPr>
            <a:normAutofit fontScale="92500" lnSpcReduction="10000"/>
          </a:bodyPr>
          <a:lstStyle/>
          <a:p>
            <a:pPr marL="36576" indent="0" algn="just">
              <a:buNone/>
            </a:pPr>
            <a:r>
              <a:rPr lang="en-US" dirty="0"/>
              <a:t>“The Large Hadron Collider at CERN is the largest most complex machine in the world, possibly the universe. By smashing particles together at enormous energies, it recreates the conditions of the Big Bang. The recent discovery of what looks like the Higgs Particle is a triumph of human </a:t>
            </a:r>
            <a:r>
              <a:rPr lang="en-US" dirty="0" smtClean="0"/>
              <a:t>endeavor </a:t>
            </a:r>
            <a:r>
              <a:rPr lang="en-US" dirty="0"/>
              <a:t>and international collaboration. It will change our perception of the world and has the potential to offer insights into a complete theory of everything.</a:t>
            </a:r>
            <a:r>
              <a:rPr lang="en-US" dirty="0" smtClean="0"/>
              <a:t>”</a:t>
            </a:r>
          </a:p>
          <a:p>
            <a:pPr marL="36576" indent="0" algn="just">
              <a:buNone/>
            </a:pPr>
            <a:endParaRPr lang="en-US" dirty="0" smtClean="0"/>
          </a:p>
          <a:p>
            <a:pPr marL="36576" indent="0" algn="just">
              <a:buNone/>
            </a:pPr>
            <a:endParaRPr lang="en-US" dirty="0"/>
          </a:p>
          <a:p>
            <a:pPr marL="36576" indent="0" algn="just">
              <a:buNone/>
            </a:pPr>
            <a:r>
              <a:rPr lang="en-US" dirty="0" smtClean="0"/>
              <a:t>Stephen Hawking at </a:t>
            </a:r>
            <a:r>
              <a:rPr lang="en-US" dirty="0" smtClean="0"/>
              <a:t>the Opening </a:t>
            </a:r>
            <a:r>
              <a:rPr lang="en-US" dirty="0" smtClean="0"/>
              <a:t>of the </a:t>
            </a:r>
            <a:r>
              <a:rPr lang="en-US" dirty="0" smtClean="0"/>
              <a:t>Paralympic Games </a:t>
            </a:r>
            <a:r>
              <a:rPr lang="en-US" dirty="0" smtClean="0"/>
              <a:t>Ceremony, August 2012</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28</a:t>
            </a:fld>
            <a:endParaRPr lang="en-US" dirty="0"/>
          </a:p>
        </p:txBody>
      </p:sp>
    </p:spTree>
    <p:extLst>
      <p:ext uri="{BB962C8B-B14F-4D97-AF65-F5344CB8AC3E}">
        <p14:creationId xmlns:p14="http://schemas.microsoft.com/office/powerpoint/2010/main" val="82952487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stretch>
            <a:fillRect/>
          </a:stretch>
        </p:blipFill>
        <p:spPr>
          <a:xfrm>
            <a:off x="498270" y="3368641"/>
            <a:ext cx="2156133" cy="990739"/>
          </a:xfrm>
          <a:prstGeom prst="rect">
            <a:avLst/>
          </a:prstGeom>
        </p:spPr>
      </p:pic>
      <p:pic>
        <p:nvPicPr>
          <p:cNvPr id="2" name="Picture 1"/>
          <p:cNvPicPr>
            <a:picLocks noChangeAspect="1"/>
          </p:cNvPicPr>
          <p:nvPr/>
        </p:nvPicPr>
        <p:blipFill>
          <a:blip r:embed="rId3"/>
          <a:stretch>
            <a:fillRect/>
          </a:stretch>
        </p:blipFill>
        <p:spPr>
          <a:xfrm>
            <a:off x="3929574" y="2983388"/>
            <a:ext cx="1412460" cy="1410110"/>
          </a:xfrm>
          <a:prstGeom prst="rect">
            <a:avLst/>
          </a:prstGeom>
        </p:spPr>
      </p:pic>
      <p:pic>
        <p:nvPicPr>
          <p:cNvPr id="3" name="Picture 2"/>
          <p:cNvPicPr>
            <a:picLocks noChangeAspect="1"/>
          </p:cNvPicPr>
          <p:nvPr/>
        </p:nvPicPr>
        <p:blipFill>
          <a:blip r:embed="rId4"/>
          <a:stretch>
            <a:fillRect/>
          </a:stretch>
        </p:blipFill>
        <p:spPr>
          <a:xfrm>
            <a:off x="458798" y="1251059"/>
            <a:ext cx="2252827" cy="1600296"/>
          </a:xfrm>
          <a:prstGeom prst="rect">
            <a:avLst/>
          </a:prstGeom>
        </p:spPr>
      </p:pic>
      <p:pic>
        <p:nvPicPr>
          <p:cNvPr id="4" name="Picture 3"/>
          <p:cNvPicPr>
            <a:picLocks noChangeAspect="1"/>
          </p:cNvPicPr>
          <p:nvPr/>
        </p:nvPicPr>
        <p:blipFill>
          <a:blip r:embed="rId5"/>
          <a:stretch>
            <a:fillRect/>
          </a:stretch>
        </p:blipFill>
        <p:spPr>
          <a:xfrm>
            <a:off x="4865232" y="4682592"/>
            <a:ext cx="1470441" cy="1436637"/>
          </a:xfrm>
          <a:prstGeom prst="rect">
            <a:avLst/>
          </a:prstGeom>
        </p:spPr>
      </p:pic>
      <p:pic>
        <p:nvPicPr>
          <p:cNvPr id="5" name="Picture 4"/>
          <p:cNvPicPr>
            <a:picLocks noChangeAspect="1"/>
          </p:cNvPicPr>
          <p:nvPr/>
        </p:nvPicPr>
        <p:blipFill>
          <a:blip r:embed="rId6"/>
          <a:stretch>
            <a:fillRect/>
          </a:stretch>
        </p:blipFill>
        <p:spPr>
          <a:xfrm>
            <a:off x="6545527" y="3577081"/>
            <a:ext cx="2088198" cy="1051422"/>
          </a:xfrm>
          <a:prstGeom prst="rect">
            <a:avLst/>
          </a:prstGeom>
        </p:spPr>
      </p:pic>
      <p:pic>
        <p:nvPicPr>
          <p:cNvPr id="14" name="Picture 13"/>
          <p:cNvPicPr>
            <a:picLocks noChangeAspect="1"/>
          </p:cNvPicPr>
          <p:nvPr/>
        </p:nvPicPr>
        <p:blipFill>
          <a:blip r:embed="rId7"/>
          <a:stretch>
            <a:fillRect/>
          </a:stretch>
        </p:blipFill>
        <p:spPr>
          <a:xfrm>
            <a:off x="458800" y="4832730"/>
            <a:ext cx="2197069" cy="947996"/>
          </a:xfrm>
          <a:prstGeom prst="rect">
            <a:avLst/>
          </a:prstGeom>
        </p:spPr>
      </p:pic>
      <p:pic>
        <p:nvPicPr>
          <p:cNvPr id="17" name="Picture 16"/>
          <p:cNvPicPr>
            <a:picLocks noChangeAspect="1"/>
          </p:cNvPicPr>
          <p:nvPr/>
        </p:nvPicPr>
        <p:blipFill>
          <a:blip r:embed="rId8"/>
          <a:stretch>
            <a:fillRect/>
          </a:stretch>
        </p:blipFill>
        <p:spPr>
          <a:xfrm>
            <a:off x="4750520" y="1280261"/>
            <a:ext cx="1456436" cy="1435101"/>
          </a:xfrm>
          <a:prstGeom prst="rect">
            <a:avLst/>
          </a:prstGeom>
        </p:spPr>
      </p:pic>
      <p:pic>
        <p:nvPicPr>
          <p:cNvPr id="18" name="Picture 17"/>
          <p:cNvPicPr>
            <a:picLocks noChangeAspect="1"/>
          </p:cNvPicPr>
          <p:nvPr/>
        </p:nvPicPr>
        <p:blipFill>
          <a:blip r:embed="rId9"/>
          <a:stretch>
            <a:fillRect/>
          </a:stretch>
        </p:blipFill>
        <p:spPr>
          <a:xfrm>
            <a:off x="3043799" y="4662063"/>
            <a:ext cx="1457165" cy="1457165"/>
          </a:xfrm>
          <a:prstGeom prst="rect">
            <a:avLst/>
          </a:prstGeom>
        </p:spPr>
      </p:pic>
      <p:pic>
        <p:nvPicPr>
          <p:cNvPr id="20" name="Picture 19"/>
          <p:cNvPicPr>
            <a:picLocks noChangeAspect="1"/>
          </p:cNvPicPr>
          <p:nvPr/>
        </p:nvPicPr>
        <p:blipFill>
          <a:blip r:embed="rId10"/>
          <a:stretch>
            <a:fillRect/>
          </a:stretch>
        </p:blipFill>
        <p:spPr>
          <a:xfrm>
            <a:off x="6522082" y="1288457"/>
            <a:ext cx="2102095" cy="876300"/>
          </a:xfrm>
          <a:prstGeom prst="rect">
            <a:avLst/>
          </a:prstGeom>
        </p:spPr>
      </p:pic>
      <p:pic>
        <p:nvPicPr>
          <p:cNvPr id="21" name="Picture 20"/>
          <p:cNvPicPr>
            <a:picLocks noChangeAspect="1"/>
          </p:cNvPicPr>
          <p:nvPr/>
        </p:nvPicPr>
        <p:blipFill>
          <a:blip r:embed="rId11"/>
          <a:stretch>
            <a:fillRect/>
          </a:stretch>
        </p:blipFill>
        <p:spPr>
          <a:xfrm>
            <a:off x="2989856" y="1280262"/>
            <a:ext cx="1282700" cy="1435100"/>
          </a:xfrm>
          <a:prstGeom prst="rect">
            <a:avLst/>
          </a:prstGeom>
          <a:solidFill>
            <a:schemeClr val="bg2">
              <a:lumMod val="75000"/>
            </a:schemeClr>
          </a:solidFill>
        </p:spPr>
      </p:pic>
      <p:pic>
        <p:nvPicPr>
          <p:cNvPr id="22" name="Picture 21"/>
          <p:cNvPicPr>
            <a:picLocks noChangeAspect="1"/>
          </p:cNvPicPr>
          <p:nvPr/>
        </p:nvPicPr>
        <p:blipFill>
          <a:blip r:embed="rId12"/>
          <a:stretch>
            <a:fillRect/>
          </a:stretch>
        </p:blipFill>
        <p:spPr>
          <a:xfrm>
            <a:off x="2099641" y="1268667"/>
            <a:ext cx="350208" cy="262318"/>
          </a:xfrm>
          <a:prstGeom prst="rect">
            <a:avLst/>
          </a:prstGeom>
        </p:spPr>
      </p:pic>
      <p:pic>
        <p:nvPicPr>
          <p:cNvPr id="23" name="Picture 22"/>
          <p:cNvPicPr>
            <a:picLocks noChangeAspect="1"/>
          </p:cNvPicPr>
          <p:nvPr/>
        </p:nvPicPr>
        <p:blipFill>
          <a:blip r:embed="rId12"/>
          <a:stretch>
            <a:fillRect/>
          </a:stretch>
        </p:blipFill>
        <p:spPr>
          <a:xfrm>
            <a:off x="3931379" y="1280263"/>
            <a:ext cx="337778" cy="253008"/>
          </a:xfrm>
          <a:prstGeom prst="rect">
            <a:avLst/>
          </a:prstGeom>
        </p:spPr>
      </p:pic>
      <p:pic>
        <p:nvPicPr>
          <p:cNvPr id="24" name="Picture 23"/>
          <p:cNvPicPr>
            <a:picLocks noChangeAspect="1"/>
          </p:cNvPicPr>
          <p:nvPr/>
        </p:nvPicPr>
        <p:blipFill>
          <a:blip r:embed="rId13"/>
          <a:stretch>
            <a:fillRect/>
          </a:stretch>
        </p:blipFill>
        <p:spPr>
          <a:xfrm>
            <a:off x="5848002" y="4652257"/>
            <a:ext cx="456822" cy="274093"/>
          </a:xfrm>
          <a:prstGeom prst="rect">
            <a:avLst/>
          </a:prstGeom>
        </p:spPr>
      </p:pic>
      <p:pic>
        <p:nvPicPr>
          <p:cNvPr id="25" name="Picture 24"/>
          <p:cNvPicPr>
            <a:picLocks noChangeAspect="1"/>
          </p:cNvPicPr>
          <p:nvPr/>
        </p:nvPicPr>
        <p:blipFill>
          <a:blip r:embed="rId13"/>
          <a:stretch>
            <a:fillRect/>
          </a:stretch>
        </p:blipFill>
        <p:spPr>
          <a:xfrm>
            <a:off x="4112210" y="4662692"/>
            <a:ext cx="392359" cy="235415"/>
          </a:xfrm>
          <a:prstGeom prst="rect">
            <a:avLst/>
          </a:prstGeom>
        </p:spPr>
      </p:pic>
      <p:pic>
        <p:nvPicPr>
          <p:cNvPr id="26" name="Picture 25"/>
          <p:cNvPicPr>
            <a:picLocks noChangeAspect="1"/>
          </p:cNvPicPr>
          <p:nvPr/>
        </p:nvPicPr>
        <p:blipFill>
          <a:blip r:embed="rId14"/>
          <a:stretch>
            <a:fillRect/>
          </a:stretch>
        </p:blipFill>
        <p:spPr>
          <a:xfrm>
            <a:off x="5809652" y="1280262"/>
            <a:ext cx="409637" cy="242529"/>
          </a:xfrm>
          <a:prstGeom prst="rect">
            <a:avLst/>
          </a:prstGeom>
        </p:spPr>
      </p:pic>
      <p:pic>
        <p:nvPicPr>
          <p:cNvPr id="27" name="Picture 26"/>
          <p:cNvPicPr>
            <a:picLocks noChangeAspect="1"/>
          </p:cNvPicPr>
          <p:nvPr/>
        </p:nvPicPr>
        <p:blipFill>
          <a:blip r:embed="rId14"/>
          <a:stretch>
            <a:fillRect/>
          </a:stretch>
        </p:blipFill>
        <p:spPr>
          <a:xfrm>
            <a:off x="8214541" y="1295444"/>
            <a:ext cx="409637" cy="242529"/>
          </a:xfrm>
          <a:prstGeom prst="rect">
            <a:avLst/>
          </a:prstGeom>
        </p:spPr>
      </p:pic>
      <p:pic>
        <p:nvPicPr>
          <p:cNvPr id="28" name="Picture 27"/>
          <p:cNvPicPr>
            <a:picLocks noChangeAspect="1"/>
          </p:cNvPicPr>
          <p:nvPr/>
        </p:nvPicPr>
        <p:blipFill>
          <a:blip r:embed="rId15"/>
          <a:stretch>
            <a:fillRect/>
          </a:stretch>
        </p:blipFill>
        <p:spPr>
          <a:xfrm>
            <a:off x="8237986" y="3527992"/>
            <a:ext cx="397557" cy="266973"/>
          </a:xfrm>
          <a:prstGeom prst="rect">
            <a:avLst/>
          </a:prstGeom>
        </p:spPr>
      </p:pic>
      <p:pic>
        <p:nvPicPr>
          <p:cNvPr id="29" name="Picture 28"/>
          <p:cNvPicPr>
            <a:picLocks noChangeAspect="1"/>
          </p:cNvPicPr>
          <p:nvPr/>
        </p:nvPicPr>
        <p:blipFill>
          <a:blip r:embed="rId16"/>
          <a:stretch>
            <a:fillRect/>
          </a:stretch>
        </p:blipFill>
        <p:spPr>
          <a:xfrm>
            <a:off x="5006178" y="2983388"/>
            <a:ext cx="335856" cy="250600"/>
          </a:xfrm>
          <a:prstGeom prst="rect">
            <a:avLst/>
          </a:prstGeom>
        </p:spPr>
      </p:pic>
      <p:pic>
        <p:nvPicPr>
          <p:cNvPr id="30" name="Picture 29"/>
          <p:cNvPicPr>
            <a:picLocks noChangeAspect="1"/>
          </p:cNvPicPr>
          <p:nvPr/>
        </p:nvPicPr>
        <p:blipFill>
          <a:blip r:embed="rId17"/>
          <a:stretch>
            <a:fillRect/>
          </a:stretch>
        </p:blipFill>
        <p:spPr>
          <a:xfrm>
            <a:off x="2310844" y="3464215"/>
            <a:ext cx="343559" cy="225732"/>
          </a:xfrm>
          <a:prstGeom prst="rect">
            <a:avLst/>
          </a:prstGeom>
        </p:spPr>
      </p:pic>
      <p:pic>
        <p:nvPicPr>
          <p:cNvPr id="31" name="Picture 30"/>
          <p:cNvPicPr>
            <a:picLocks noChangeAspect="1"/>
          </p:cNvPicPr>
          <p:nvPr/>
        </p:nvPicPr>
        <p:blipFill>
          <a:blip r:embed="rId17"/>
          <a:stretch>
            <a:fillRect/>
          </a:stretch>
        </p:blipFill>
        <p:spPr>
          <a:xfrm>
            <a:off x="2310844" y="4832730"/>
            <a:ext cx="343559" cy="225732"/>
          </a:xfrm>
          <a:prstGeom prst="rect">
            <a:avLst/>
          </a:prstGeom>
        </p:spPr>
      </p:pic>
      <p:pic>
        <p:nvPicPr>
          <p:cNvPr id="33" name="Picture 32"/>
          <p:cNvPicPr>
            <a:picLocks noChangeAspect="1"/>
          </p:cNvPicPr>
          <p:nvPr/>
        </p:nvPicPr>
        <p:blipFill>
          <a:blip r:embed="rId18"/>
          <a:stretch>
            <a:fillRect/>
          </a:stretch>
        </p:blipFill>
        <p:spPr>
          <a:xfrm>
            <a:off x="6545526" y="2366103"/>
            <a:ext cx="2102096" cy="1002538"/>
          </a:xfrm>
          <a:prstGeom prst="rect">
            <a:avLst/>
          </a:prstGeom>
        </p:spPr>
      </p:pic>
      <p:pic>
        <p:nvPicPr>
          <p:cNvPr id="34" name="Picture 33"/>
          <p:cNvPicPr>
            <a:picLocks noChangeAspect="1"/>
          </p:cNvPicPr>
          <p:nvPr/>
        </p:nvPicPr>
        <p:blipFill>
          <a:blip r:embed="rId12"/>
          <a:stretch>
            <a:fillRect/>
          </a:stretch>
        </p:blipFill>
        <p:spPr>
          <a:xfrm>
            <a:off x="8312642" y="2371644"/>
            <a:ext cx="311535" cy="233350"/>
          </a:xfrm>
          <a:prstGeom prst="rect">
            <a:avLst/>
          </a:prstGeom>
        </p:spPr>
      </p:pic>
      <p:sp>
        <p:nvSpPr>
          <p:cNvPr id="36" name="TextBox 35"/>
          <p:cNvSpPr txBox="1"/>
          <p:nvPr/>
        </p:nvSpPr>
        <p:spPr>
          <a:xfrm>
            <a:off x="294967" y="163871"/>
            <a:ext cx="8504903" cy="646331"/>
          </a:xfrm>
          <a:prstGeom prst="rect">
            <a:avLst/>
          </a:prstGeom>
          <a:noFill/>
        </p:spPr>
        <p:txBody>
          <a:bodyPr wrap="square" rtlCol="0">
            <a:spAutoFit/>
          </a:bodyPr>
          <a:lstStyle/>
          <a:p>
            <a:pPr algn="ctr"/>
            <a:r>
              <a:rPr lang="en-US" sz="3200" b="1" dirty="0" smtClean="0"/>
              <a:t>AMMW 2013 - Participating Laboratori</a:t>
            </a:r>
            <a:r>
              <a:rPr lang="en-US" sz="3600" b="1" dirty="0" smtClean="0"/>
              <a:t>es</a:t>
            </a:r>
            <a:endParaRPr lang="en-US" sz="3600" b="1" dirty="0"/>
          </a:p>
        </p:txBody>
      </p:sp>
      <p:pic>
        <p:nvPicPr>
          <p:cNvPr id="6" name="Picture 5"/>
          <p:cNvPicPr>
            <a:picLocks noChangeAspect="1"/>
          </p:cNvPicPr>
          <p:nvPr/>
        </p:nvPicPr>
        <p:blipFill>
          <a:blip r:embed="rId19"/>
          <a:stretch>
            <a:fillRect/>
          </a:stretch>
        </p:blipFill>
        <p:spPr>
          <a:xfrm>
            <a:off x="6589945" y="4849469"/>
            <a:ext cx="2078651" cy="931257"/>
          </a:xfrm>
          <a:prstGeom prst="rect">
            <a:avLst/>
          </a:prstGeom>
        </p:spPr>
      </p:pic>
      <p:pic>
        <p:nvPicPr>
          <p:cNvPr id="32" name="Picture 31"/>
          <p:cNvPicPr>
            <a:picLocks noChangeAspect="1"/>
          </p:cNvPicPr>
          <p:nvPr/>
        </p:nvPicPr>
        <p:blipFill>
          <a:blip r:embed="rId16"/>
          <a:stretch>
            <a:fillRect/>
          </a:stretch>
        </p:blipFill>
        <p:spPr>
          <a:xfrm>
            <a:off x="8332740" y="5530126"/>
            <a:ext cx="335856" cy="250600"/>
          </a:xfrm>
          <a:prstGeom prst="rect">
            <a:avLst/>
          </a:prstGeom>
        </p:spPr>
      </p:pic>
      <p:sp>
        <p:nvSpPr>
          <p:cNvPr id="37" name="Date Placeholder 1"/>
          <p:cNvSpPr>
            <a:spLocks noGrp="1"/>
          </p:cNvSpPr>
          <p:nvPr>
            <p:ph type="dt" sz="half" idx="2"/>
          </p:nvPr>
        </p:nvSpPr>
        <p:spPr>
          <a:xfrm>
            <a:off x="2914650" y="6375076"/>
            <a:ext cx="1521535" cy="29877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CH" smtClean="0"/>
              <a:t>Geneva, Nov. 13th 2013</a:t>
            </a:r>
            <a:endParaRPr lang="en-US" dirty="0"/>
          </a:p>
        </p:txBody>
      </p:sp>
      <p:sp>
        <p:nvSpPr>
          <p:cNvPr id="38" name="Footer Placeholder 2"/>
          <p:cNvSpPr>
            <a:spLocks noGrp="1"/>
          </p:cNvSpPr>
          <p:nvPr>
            <p:ph type="ftr" sz="quarter" idx="3"/>
          </p:nvPr>
        </p:nvSpPr>
        <p:spPr>
          <a:xfrm>
            <a:off x="4572000" y="6375076"/>
            <a:ext cx="3506356" cy="298773"/>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smtClean="0"/>
              <a:t>Asset and Maintenance Management Workshop</a:t>
            </a:r>
            <a:endParaRPr lang="en-US" dirty="0"/>
          </a:p>
        </p:txBody>
      </p:sp>
      <p:sp>
        <p:nvSpPr>
          <p:cNvPr id="39" name="Slide Number Placeholder 3"/>
          <p:cNvSpPr>
            <a:spLocks noGrp="1"/>
          </p:cNvSpPr>
          <p:nvPr>
            <p:ph type="sldNum" sz="quarter" idx="4"/>
          </p:nvPr>
        </p:nvSpPr>
        <p:spPr>
          <a:xfrm>
            <a:off x="8185376" y="6375076"/>
            <a:ext cx="501424" cy="298773"/>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29</a:t>
            </a:fld>
            <a:endParaRPr lang="en-US" dirty="0"/>
          </a:p>
        </p:txBody>
      </p:sp>
    </p:spTree>
    <p:extLst>
      <p:ext uri="{BB962C8B-B14F-4D97-AF65-F5344CB8AC3E}">
        <p14:creationId xmlns:p14="http://schemas.microsoft.com/office/powerpoint/2010/main" val="82967357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is a Global Lab</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3</a:t>
            </a:fld>
            <a:endParaRPr lang="en-US" dirty="0"/>
          </a:p>
        </p:txBody>
      </p:sp>
      <p:pic>
        <p:nvPicPr>
          <p:cNvPr id="7" name="Picture 4" descr="\\cern.ch\dfs\Users\f\Flygar\Desktop\World_users_by_Nat_2013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0177" y="1218488"/>
            <a:ext cx="6983646" cy="4782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485758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Mission of CERN</a:t>
            </a:r>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4</a:t>
            </a:fld>
            <a:endParaRPr lang="en-US" dirty="0"/>
          </a:p>
        </p:txBody>
      </p:sp>
      <p:sp>
        <p:nvSpPr>
          <p:cNvPr id="7" name="Rectangle 1028"/>
          <p:cNvSpPr>
            <a:spLocks noGrp="1" noChangeArrowheads="1"/>
          </p:cNvSpPr>
          <p:nvPr>
            <p:ph idx="1"/>
          </p:nvPr>
        </p:nvSpPr>
        <p:spPr>
          <a:xfrm>
            <a:off x="169779" y="1325606"/>
            <a:ext cx="5825958" cy="4667421"/>
          </a:xfrm>
        </p:spPr>
        <p:txBody>
          <a:bodyPr>
            <a:normAutofit fontScale="92500" lnSpcReduction="10000"/>
          </a:bodyPr>
          <a:lstStyle/>
          <a:p>
            <a:pPr eaLnBrk="1" hangingPunct="1">
              <a:lnSpc>
                <a:spcPct val="90000"/>
              </a:lnSpc>
              <a:buClr>
                <a:schemeClr val="tx2"/>
              </a:buClr>
              <a:buSzPct val="120000"/>
              <a:buFont typeface="Wingdings" charset="2"/>
              <a:buChar char="§"/>
              <a:defRPr/>
            </a:pPr>
            <a:r>
              <a:rPr lang="en-GB" sz="2400" dirty="0" smtClean="0">
                <a:ea typeface="+mn-ea"/>
                <a:cs typeface="+mn-cs"/>
              </a:rPr>
              <a:t>Push forward </a:t>
            </a:r>
            <a:r>
              <a:rPr lang="en-GB" sz="2400" dirty="0">
                <a:ea typeface="+mn-ea"/>
                <a:cs typeface="+mn-cs"/>
              </a:rPr>
              <a:t>the frontiers of knowledge</a:t>
            </a:r>
          </a:p>
          <a:p>
            <a:pPr marL="895350" indent="-858838" eaLnBrk="1" hangingPunct="1">
              <a:lnSpc>
                <a:spcPct val="90000"/>
              </a:lnSpc>
              <a:buClr>
                <a:schemeClr val="tx2"/>
              </a:buClr>
              <a:buSzPct val="120000"/>
              <a:buNone/>
              <a:defRPr/>
            </a:pPr>
            <a:r>
              <a:rPr lang="en-GB" sz="2400" dirty="0">
                <a:ea typeface="+mn-ea"/>
                <a:cs typeface="+mn-cs"/>
              </a:rPr>
              <a:t>	</a:t>
            </a:r>
            <a:r>
              <a:rPr lang="en-GB" sz="1600" dirty="0" smtClean="0">
                <a:ea typeface="+mn-ea"/>
                <a:cs typeface="+mn-cs"/>
              </a:rPr>
              <a:t>e.g</a:t>
            </a:r>
            <a:r>
              <a:rPr lang="en-GB" sz="1600" dirty="0">
                <a:ea typeface="+mn-ea"/>
                <a:cs typeface="+mn-cs"/>
              </a:rPr>
              <a:t>. the secrets of the Big Bang …what was the matter like within the first moments of the Universe’s existence?</a:t>
            </a:r>
          </a:p>
          <a:p>
            <a:pPr eaLnBrk="1" hangingPunct="1">
              <a:lnSpc>
                <a:spcPct val="90000"/>
              </a:lnSpc>
              <a:buClr>
                <a:schemeClr val="tx2"/>
              </a:buClr>
              <a:buSzPct val="120000"/>
              <a:buFont typeface="Wingdings" charset="2"/>
              <a:buChar char="§"/>
              <a:defRPr/>
            </a:pPr>
            <a:endParaRPr lang="en-GB" sz="1600" dirty="0">
              <a:ea typeface="+mn-ea"/>
              <a:cs typeface="+mn-cs"/>
            </a:endParaRPr>
          </a:p>
          <a:p>
            <a:pPr eaLnBrk="1" hangingPunct="1">
              <a:lnSpc>
                <a:spcPct val="90000"/>
              </a:lnSpc>
              <a:buClr>
                <a:schemeClr val="tx2"/>
              </a:buClr>
              <a:buSzPct val="120000"/>
              <a:buFont typeface="Wingdings" charset="2"/>
              <a:buChar char="§"/>
              <a:defRPr/>
            </a:pPr>
            <a:r>
              <a:rPr lang="en-GB" sz="2400" dirty="0">
                <a:ea typeface="+mn-ea"/>
                <a:cs typeface="+mn-cs"/>
              </a:rPr>
              <a:t>Develop new technologies for accelerators and detectors</a:t>
            </a:r>
          </a:p>
          <a:p>
            <a:pPr marL="36576" indent="0" eaLnBrk="1" hangingPunct="1">
              <a:lnSpc>
                <a:spcPct val="90000"/>
              </a:lnSpc>
              <a:buClr>
                <a:schemeClr val="tx2"/>
              </a:buClr>
              <a:buSzPct val="120000"/>
              <a:buNone/>
              <a:defRPr/>
            </a:pPr>
            <a:r>
              <a:rPr lang="en-GB" sz="2400" dirty="0">
                <a:ea typeface="+mn-ea"/>
                <a:cs typeface="+mn-cs"/>
              </a:rPr>
              <a:t>	</a:t>
            </a:r>
            <a:r>
              <a:rPr lang="en-GB" sz="1600" dirty="0">
                <a:ea typeface="+mn-ea"/>
                <a:cs typeface="+mn-cs"/>
              </a:rPr>
              <a:t>Information technology - the Web and the GRID</a:t>
            </a:r>
          </a:p>
          <a:p>
            <a:pPr marL="36576" indent="0" eaLnBrk="1" hangingPunct="1">
              <a:lnSpc>
                <a:spcPct val="90000"/>
              </a:lnSpc>
              <a:buClr>
                <a:schemeClr val="tx2"/>
              </a:buClr>
              <a:buSzPct val="120000"/>
              <a:buNone/>
              <a:defRPr/>
            </a:pPr>
            <a:r>
              <a:rPr lang="en-GB" sz="1600" dirty="0">
                <a:ea typeface="+mn-ea"/>
                <a:cs typeface="+mn-cs"/>
              </a:rPr>
              <a:t>	Medicine - diagnosis and therapy</a:t>
            </a:r>
            <a:endParaRPr lang="en-GB" sz="2400" dirty="0">
              <a:ea typeface="+mn-ea"/>
              <a:cs typeface="+mn-cs"/>
            </a:endParaRPr>
          </a:p>
          <a:p>
            <a:pPr eaLnBrk="1" hangingPunct="1">
              <a:lnSpc>
                <a:spcPct val="90000"/>
              </a:lnSpc>
              <a:buClr>
                <a:schemeClr val="tx2"/>
              </a:buClr>
              <a:buSzPct val="120000"/>
              <a:buFont typeface="Wingdings" charset="2"/>
              <a:buChar char="§"/>
              <a:defRPr/>
            </a:pPr>
            <a:endParaRPr lang="en-GB" sz="2400" dirty="0">
              <a:ea typeface="+mn-ea"/>
              <a:cs typeface="+mn-cs"/>
            </a:endParaRPr>
          </a:p>
          <a:p>
            <a:pPr eaLnBrk="1" hangingPunct="1">
              <a:lnSpc>
                <a:spcPct val="90000"/>
              </a:lnSpc>
              <a:buClr>
                <a:schemeClr val="tx2"/>
              </a:buClr>
              <a:buSzPct val="120000"/>
              <a:buFont typeface="Wingdings" charset="2"/>
              <a:buChar char="§"/>
              <a:defRPr/>
            </a:pPr>
            <a:r>
              <a:rPr lang="en-GB" sz="2400" dirty="0">
                <a:ea typeface="+mn-ea"/>
                <a:cs typeface="+mn-cs"/>
              </a:rPr>
              <a:t>Train </a:t>
            </a:r>
            <a:r>
              <a:rPr lang="en-GB" sz="2400" dirty="0" smtClean="0">
                <a:ea typeface="+mn-ea"/>
                <a:cs typeface="+mn-cs"/>
              </a:rPr>
              <a:t>the scientists </a:t>
            </a:r>
            <a:r>
              <a:rPr lang="en-GB" sz="2400" dirty="0">
                <a:ea typeface="+mn-ea"/>
                <a:cs typeface="+mn-cs"/>
              </a:rPr>
              <a:t>and </a:t>
            </a:r>
            <a:r>
              <a:rPr lang="en-GB" sz="2400" dirty="0" smtClean="0">
                <a:ea typeface="+mn-ea"/>
                <a:cs typeface="+mn-cs"/>
              </a:rPr>
              <a:t>the engineers </a:t>
            </a:r>
            <a:r>
              <a:rPr lang="en-GB" sz="2400" dirty="0">
                <a:ea typeface="+mn-ea"/>
                <a:cs typeface="+mn-cs"/>
              </a:rPr>
              <a:t>of tomorrow</a:t>
            </a:r>
          </a:p>
          <a:p>
            <a:pPr eaLnBrk="1" hangingPunct="1">
              <a:lnSpc>
                <a:spcPct val="90000"/>
              </a:lnSpc>
              <a:buClr>
                <a:schemeClr val="tx2"/>
              </a:buClr>
              <a:buSzPct val="120000"/>
              <a:buFont typeface="Wingdings" charset="2"/>
              <a:buChar char="§"/>
              <a:defRPr/>
            </a:pPr>
            <a:endParaRPr lang="en-GB" sz="2400" dirty="0">
              <a:ea typeface="+mn-ea"/>
              <a:cs typeface="+mn-cs"/>
            </a:endParaRPr>
          </a:p>
          <a:p>
            <a:pPr eaLnBrk="1" hangingPunct="1">
              <a:lnSpc>
                <a:spcPct val="90000"/>
              </a:lnSpc>
              <a:buClr>
                <a:schemeClr val="tx2"/>
              </a:buClr>
              <a:buSzPct val="120000"/>
              <a:buFont typeface="Wingdings" charset="2"/>
              <a:buChar char="§"/>
              <a:defRPr/>
            </a:pPr>
            <a:r>
              <a:rPr lang="en-GB" sz="2400" dirty="0">
                <a:ea typeface="+mn-ea"/>
                <a:cs typeface="+mn-cs"/>
              </a:rPr>
              <a:t>Unite people from different countries and cultures</a:t>
            </a:r>
            <a:endParaRPr lang="en-GB" sz="2000" dirty="0">
              <a:ea typeface="+mn-ea"/>
              <a:cs typeface="+mn-cs"/>
            </a:endParaRPr>
          </a:p>
        </p:txBody>
      </p:sp>
      <p:grpSp>
        <p:nvGrpSpPr>
          <p:cNvPr id="16" name="Group 15"/>
          <p:cNvGrpSpPr/>
          <p:nvPr/>
        </p:nvGrpSpPr>
        <p:grpSpPr>
          <a:xfrm>
            <a:off x="5486400" y="2125481"/>
            <a:ext cx="3505200" cy="1371600"/>
            <a:chOff x="5483225" y="2097964"/>
            <a:chExt cx="3505200" cy="1371600"/>
          </a:xfrm>
        </p:grpSpPr>
        <p:pic>
          <p:nvPicPr>
            <p:cNvPr id="9" name="Picture 1032" descr="PET_Alzheimer"/>
            <p:cNvPicPr>
              <a:picLocks noChangeAspect="1" noChangeArrowheads="1"/>
            </p:cNvPicPr>
            <p:nvPr/>
          </p:nvPicPr>
          <p:blipFill>
            <a:blip r:embed="rId2"/>
            <a:srcRect/>
            <a:stretch>
              <a:fillRect/>
            </a:stretch>
          </p:blipFill>
          <p:spPr bwMode="auto">
            <a:xfrm>
              <a:off x="7159625" y="2097964"/>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0" name="Picture 1033" descr="Grid_globe_V1"/>
            <p:cNvPicPr>
              <a:picLocks noChangeAspect="1" noChangeArrowheads="1"/>
            </p:cNvPicPr>
            <p:nvPr/>
          </p:nvPicPr>
          <p:blipFill>
            <a:blip r:embed="rId3"/>
            <a:srcRect/>
            <a:stretch>
              <a:fillRect/>
            </a:stretch>
          </p:blipFill>
          <p:spPr bwMode="auto">
            <a:xfrm>
              <a:off x="5483225" y="2097964"/>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grpSp>
      <p:pic>
        <p:nvPicPr>
          <p:cNvPr id="12" name="Picture 1039" descr="Picture 1"/>
          <p:cNvPicPr>
            <a:picLocks noChangeAspect="1" noChangeArrowheads="1"/>
          </p:cNvPicPr>
          <p:nvPr/>
        </p:nvPicPr>
        <p:blipFill>
          <a:blip r:embed="rId4"/>
          <a:srcRect/>
          <a:stretch>
            <a:fillRect/>
          </a:stretch>
        </p:blipFill>
        <p:spPr bwMode="auto">
          <a:xfrm>
            <a:off x="6934200" y="4917364"/>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15" name="Group 14"/>
          <p:cNvGrpSpPr/>
          <p:nvPr/>
        </p:nvGrpSpPr>
        <p:grpSpPr>
          <a:xfrm>
            <a:off x="5900820" y="3678586"/>
            <a:ext cx="3090780" cy="1060450"/>
            <a:chOff x="5900820" y="3704514"/>
            <a:chExt cx="3090780" cy="1060450"/>
          </a:xfrm>
        </p:grpSpPr>
        <p:pic>
          <p:nvPicPr>
            <p:cNvPr id="11" name="Picture 1034" descr="Picture 1"/>
            <p:cNvPicPr>
              <a:picLocks noChangeAspect="1" noChangeArrowheads="1"/>
            </p:cNvPicPr>
            <p:nvPr/>
          </p:nvPicPr>
          <p:blipFill>
            <a:blip r:embed="rId5"/>
            <a:srcRect/>
            <a:stretch>
              <a:fillRect/>
            </a:stretch>
          </p:blipFill>
          <p:spPr bwMode="auto">
            <a:xfrm>
              <a:off x="5900820" y="3704514"/>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3" name="Picture 1040" descr="Picture 3"/>
            <p:cNvPicPr>
              <a:picLocks noChangeAspect="1" noChangeArrowheads="1"/>
            </p:cNvPicPr>
            <p:nvPr/>
          </p:nvPicPr>
          <p:blipFill>
            <a:blip r:embed="rId6"/>
            <a:srcRect/>
            <a:stretch>
              <a:fillRect/>
            </a:stretch>
          </p:blipFill>
          <p:spPr bwMode="auto">
            <a:xfrm>
              <a:off x="7423150" y="3706102"/>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grpSp>
      <p:grpSp>
        <p:nvGrpSpPr>
          <p:cNvPr id="17" name="Group 16"/>
          <p:cNvGrpSpPr/>
          <p:nvPr/>
        </p:nvGrpSpPr>
        <p:grpSpPr>
          <a:xfrm>
            <a:off x="6433385" y="269164"/>
            <a:ext cx="2558215" cy="1676400"/>
            <a:chOff x="6277810" y="269164"/>
            <a:chExt cx="2558215" cy="1676400"/>
          </a:xfrm>
        </p:grpSpPr>
        <p:pic>
          <p:nvPicPr>
            <p:cNvPr id="8" name="Picture 1030" descr="einstein-1"/>
            <p:cNvPicPr>
              <a:picLocks noChangeAspect="1" noChangeArrowheads="1"/>
            </p:cNvPicPr>
            <p:nvPr/>
          </p:nvPicPr>
          <p:blipFill>
            <a:blip r:embed="rId7"/>
            <a:srcRect/>
            <a:stretch>
              <a:fillRect/>
            </a:stretch>
          </p:blipFill>
          <p:spPr bwMode="auto">
            <a:xfrm>
              <a:off x="7618413" y="269164"/>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4" name="Picture 1041" descr="Picture 2"/>
            <p:cNvPicPr>
              <a:picLocks noChangeAspect="1" noChangeArrowheads="1"/>
            </p:cNvPicPr>
            <p:nvPr/>
          </p:nvPicPr>
          <p:blipFill>
            <a:blip r:embed="rId8"/>
            <a:srcRect/>
            <a:stretch>
              <a:fillRect/>
            </a:stretch>
          </p:blipFill>
          <p:spPr bwMode="auto">
            <a:xfrm>
              <a:off x="6277810" y="497764"/>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spTree>
    <p:extLst>
      <p:ext uri="{BB962C8B-B14F-4D97-AF65-F5344CB8AC3E}">
        <p14:creationId xmlns:p14="http://schemas.microsoft.com/office/powerpoint/2010/main" val="333460666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5</a:t>
            </a:fld>
            <a:endParaRPr lang="en-US" dirty="0"/>
          </a:p>
        </p:txBody>
      </p:sp>
      <p:grpSp>
        <p:nvGrpSpPr>
          <p:cNvPr id="7" name="Group 62"/>
          <p:cNvGrpSpPr>
            <a:grpSpLocks/>
          </p:cNvGrpSpPr>
          <p:nvPr/>
        </p:nvGrpSpPr>
        <p:grpSpPr bwMode="auto">
          <a:xfrm>
            <a:off x="1171046" y="55530"/>
            <a:ext cx="7894638" cy="5137150"/>
            <a:chOff x="671" y="362"/>
            <a:chExt cx="4973" cy="3236"/>
          </a:xfrm>
        </p:grpSpPr>
        <p:pic>
          <p:nvPicPr>
            <p:cNvPr id="8" name="Picture 62" descr="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71" y="445"/>
              <a:ext cx="4657" cy="3153"/>
            </a:xfrm>
            <a:prstGeom prst="rect">
              <a:avLst/>
            </a:prstGeom>
            <a:noFill/>
            <a:ln w="9525">
              <a:noFill/>
              <a:miter lim="800000"/>
              <a:headEnd/>
              <a:tailEnd/>
            </a:ln>
          </p:spPr>
        </p:pic>
        <p:grpSp>
          <p:nvGrpSpPr>
            <p:cNvPr id="9" name="Group 59"/>
            <p:cNvGrpSpPr>
              <a:grpSpLocks/>
            </p:cNvGrpSpPr>
            <p:nvPr/>
          </p:nvGrpSpPr>
          <p:grpSpPr bwMode="auto">
            <a:xfrm>
              <a:off x="895" y="362"/>
              <a:ext cx="1549" cy="762"/>
              <a:chOff x="895" y="362"/>
              <a:chExt cx="1549" cy="762"/>
            </a:xfrm>
          </p:grpSpPr>
          <p:sp>
            <p:nvSpPr>
              <p:cNvPr id="21" name="Line 67"/>
              <p:cNvSpPr>
                <a:spLocks noChangeShapeType="1"/>
              </p:cNvSpPr>
              <p:nvPr/>
            </p:nvSpPr>
            <p:spPr bwMode="auto">
              <a:xfrm rot="21300000" flipV="1">
                <a:off x="1664" y="954"/>
                <a:ext cx="139" cy="46"/>
              </a:xfrm>
              <a:prstGeom prst="line">
                <a:avLst/>
              </a:prstGeom>
              <a:noFill/>
              <a:ln w="19050">
                <a:solidFill>
                  <a:srgbClr val="FFC8B4"/>
                </a:solidFill>
                <a:round/>
                <a:headEnd/>
                <a:tailEnd/>
              </a:ln>
            </p:spPr>
            <p:txBody>
              <a:bodyPr wrap="none" anchor="ctr">
                <a:prstTxWarp prst="textNoShape">
                  <a:avLst/>
                </a:prstTxWarp>
              </a:bodyPr>
              <a:lstStyle/>
              <a:p>
                <a:endParaRPr lang="en-US" dirty="0"/>
              </a:p>
            </p:txBody>
          </p:sp>
          <p:sp>
            <p:nvSpPr>
              <p:cNvPr id="22" name="Line 68"/>
              <p:cNvSpPr>
                <a:spLocks noChangeShapeType="1"/>
              </p:cNvSpPr>
              <p:nvPr/>
            </p:nvSpPr>
            <p:spPr bwMode="auto">
              <a:xfrm rot="21420000" flipV="1">
                <a:off x="895" y="554"/>
                <a:ext cx="144" cy="48"/>
              </a:xfrm>
              <a:prstGeom prst="line">
                <a:avLst/>
              </a:prstGeom>
              <a:noFill/>
              <a:ln w="19050">
                <a:solidFill>
                  <a:srgbClr val="FFC8B4"/>
                </a:solidFill>
                <a:round/>
                <a:headEnd/>
                <a:tailEnd/>
              </a:ln>
            </p:spPr>
            <p:txBody>
              <a:bodyPr wrap="none" anchor="ctr">
                <a:prstTxWarp prst="textNoShape">
                  <a:avLst/>
                </a:prstTxWarp>
              </a:bodyPr>
              <a:lstStyle/>
              <a:p>
                <a:endParaRPr lang="en-US" dirty="0"/>
              </a:p>
            </p:txBody>
          </p:sp>
          <p:sp>
            <p:nvSpPr>
              <p:cNvPr id="23" name="Rectangle 72"/>
              <p:cNvSpPr>
                <a:spLocks noChangeArrowheads="1"/>
              </p:cNvSpPr>
              <p:nvPr/>
            </p:nvSpPr>
            <p:spPr bwMode="auto">
              <a:xfrm>
                <a:off x="2029" y="912"/>
                <a:ext cx="415" cy="212"/>
              </a:xfrm>
              <a:prstGeom prst="rect">
                <a:avLst/>
              </a:prstGeom>
              <a:noFill/>
              <a:ln w="9525">
                <a:noFill/>
                <a:miter lim="800000"/>
                <a:headEnd/>
                <a:tailEnd/>
              </a:ln>
            </p:spPr>
            <p:txBody>
              <a:bodyPr wrap="none">
                <a:prstTxWarp prst="textNoShape">
                  <a:avLst/>
                </a:prstTxWarp>
                <a:spAutoFit/>
              </a:bodyPr>
              <a:lstStyle/>
              <a:p>
                <a:pPr eaLnBrk="0" hangingPunct="0"/>
                <a:r>
                  <a:rPr lang="de-DE" sz="1600" dirty="0">
                    <a:solidFill>
                      <a:srgbClr val="0055A0"/>
                    </a:solidFill>
                  </a:rPr>
                  <a:t>Atom</a:t>
                </a:r>
              </a:p>
            </p:txBody>
          </p:sp>
          <p:sp>
            <p:nvSpPr>
              <p:cNvPr id="24" name="Rectangle 73"/>
              <p:cNvSpPr>
                <a:spLocks noChangeArrowheads="1"/>
              </p:cNvSpPr>
              <p:nvPr/>
            </p:nvSpPr>
            <p:spPr bwMode="auto">
              <a:xfrm>
                <a:off x="1794" y="790"/>
                <a:ext cx="493" cy="212"/>
              </a:xfrm>
              <a:prstGeom prst="rect">
                <a:avLst/>
              </a:prstGeom>
              <a:noFill/>
              <a:ln w="9525">
                <a:noFill/>
                <a:miter lim="800000"/>
                <a:headEnd/>
                <a:tailEnd/>
              </a:ln>
            </p:spPr>
            <p:txBody>
              <a:bodyPr wrap="none">
                <a:prstTxWarp prst="textNoShape">
                  <a:avLst/>
                </a:prstTxWarp>
                <a:spAutoFit/>
              </a:bodyPr>
              <a:lstStyle/>
              <a:p>
                <a:pPr eaLnBrk="0" hangingPunct="0"/>
                <a:r>
                  <a:rPr lang="de-DE" sz="1600" dirty="0">
                    <a:solidFill>
                      <a:srgbClr val="0055A0"/>
                    </a:solidFill>
                  </a:rPr>
                  <a:t>Proton</a:t>
                </a:r>
              </a:p>
            </p:txBody>
          </p:sp>
          <p:sp>
            <p:nvSpPr>
              <p:cNvPr id="25" name="Rectangle 74"/>
              <p:cNvSpPr>
                <a:spLocks noChangeArrowheads="1"/>
              </p:cNvSpPr>
              <p:nvPr/>
            </p:nvSpPr>
            <p:spPr bwMode="auto">
              <a:xfrm>
                <a:off x="973" y="362"/>
                <a:ext cx="636" cy="212"/>
              </a:xfrm>
              <a:prstGeom prst="rect">
                <a:avLst/>
              </a:prstGeom>
              <a:noFill/>
              <a:ln w="9525">
                <a:noFill/>
                <a:miter lim="800000"/>
                <a:headEnd/>
                <a:tailEnd/>
              </a:ln>
            </p:spPr>
            <p:txBody>
              <a:bodyPr wrap="none">
                <a:prstTxWarp prst="textNoShape">
                  <a:avLst/>
                </a:prstTxWarp>
                <a:spAutoFit/>
              </a:bodyPr>
              <a:lstStyle/>
              <a:p>
                <a:pPr eaLnBrk="0" hangingPunct="0"/>
                <a:r>
                  <a:rPr lang="de-DE" sz="1600" dirty="0">
                    <a:solidFill>
                      <a:srgbClr val="0055A0"/>
                    </a:solidFill>
                  </a:rPr>
                  <a:t>Big Bang</a:t>
                </a:r>
              </a:p>
            </p:txBody>
          </p:sp>
          <p:sp>
            <p:nvSpPr>
              <p:cNvPr id="26" name="Line 79"/>
              <p:cNvSpPr>
                <a:spLocks noChangeShapeType="1"/>
              </p:cNvSpPr>
              <p:nvPr/>
            </p:nvSpPr>
            <p:spPr bwMode="auto">
              <a:xfrm rot="21180000" flipV="1">
                <a:off x="1880" y="1056"/>
                <a:ext cx="139" cy="46"/>
              </a:xfrm>
              <a:prstGeom prst="line">
                <a:avLst/>
              </a:prstGeom>
              <a:noFill/>
              <a:ln w="19050">
                <a:solidFill>
                  <a:srgbClr val="FFC8B4"/>
                </a:solidFill>
                <a:round/>
                <a:headEnd/>
                <a:tailEnd/>
              </a:ln>
            </p:spPr>
            <p:txBody>
              <a:bodyPr wrap="none" anchor="ctr">
                <a:prstTxWarp prst="textNoShape">
                  <a:avLst/>
                </a:prstTxWarp>
              </a:bodyPr>
              <a:lstStyle/>
              <a:p>
                <a:endParaRPr lang="en-US" dirty="0"/>
              </a:p>
            </p:txBody>
          </p:sp>
        </p:grpSp>
        <p:grpSp>
          <p:nvGrpSpPr>
            <p:cNvPr id="10" name="Group 61"/>
            <p:cNvGrpSpPr>
              <a:grpSpLocks/>
            </p:cNvGrpSpPr>
            <p:nvPr/>
          </p:nvGrpSpPr>
          <p:grpSpPr bwMode="auto">
            <a:xfrm>
              <a:off x="2899" y="1296"/>
              <a:ext cx="2745" cy="2249"/>
              <a:chOff x="2899" y="1296"/>
              <a:chExt cx="2745" cy="2249"/>
            </a:xfrm>
          </p:grpSpPr>
          <p:sp>
            <p:nvSpPr>
              <p:cNvPr id="11" name="Line 63"/>
              <p:cNvSpPr>
                <a:spLocks noChangeShapeType="1"/>
              </p:cNvSpPr>
              <p:nvPr/>
            </p:nvSpPr>
            <p:spPr bwMode="auto">
              <a:xfrm rot="21360000" flipV="1">
                <a:off x="4337" y="2238"/>
                <a:ext cx="240" cy="96"/>
              </a:xfrm>
              <a:prstGeom prst="line">
                <a:avLst/>
              </a:prstGeom>
              <a:noFill/>
              <a:ln w="19050">
                <a:solidFill>
                  <a:srgbClr val="CCFFCC"/>
                </a:solidFill>
                <a:round/>
                <a:headEnd/>
                <a:tailEnd/>
              </a:ln>
            </p:spPr>
            <p:txBody>
              <a:bodyPr wrap="none" anchor="ctr">
                <a:prstTxWarp prst="textNoShape">
                  <a:avLst/>
                </a:prstTxWarp>
              </a:bodyPr>
              <a:lstStyle/>
              <a:p>
                <a:endParaRPr lang="en-US" dirty="0"/>
              </a:p>
            </p:txBody>
          </p:sp>
          <p:sp>
            <p:nvSpPr>
              <p:cNvPr id="12" name="Line 64"/>
              <p:cNvSpPr>
                <a:spLocks noChangeShapeType="1"/>
              </p:cNvSpPr>
              <p:nvPr/>
            </p:nvSpPr>
            <p:spPr bwMode="auto">
              <a:xfrm flipV="1">
                <a:off x="3373" y="1764"/>
                <a:ext cx="192" cy="96"/>
              </a:xfrm>
              <a:prstGeom prst="line">
                <a:avLst/>
              </a:prstGeom>
              <a:noFill/>
              <a:ln w="19050">
                <a:solidFill>
                  <a:srgbClr val="CCFFCC"/>
                </a:solidFill>
                <a:round/>
                <a:headEnd/>
                <a:tailEnd/>
              </a:ln>
            </p:spPr>
            <p:txBody>
              <a:bodyPr wrap="none" anchor="ctr">
                <a:prstTxWarp prst="textNoShape">
                  <a:avLst/>
                </a:prstTxWarp>
              </a:bodyPr>
              <a:lstStyle/>
              <a:p>
                <a:endParaRPr lang="en-US" dirty="0"/>
              </a:p>
            </p:txBody>
          </p:sp>
          <p:sp>
            <p:nvSpPr>
              <p:cNvPr id="13" name="Line 65"/>
              <p:cNvSpPr>
                <a:spLocks noChangeShapeType="1"/>
              </p:cNvSpPr>
              <p:nvPr/>
            </p:nvSpPr>
            <p:spPr bwMode="auto">
              <a:xfrm flipV="1">
                <a:off x="2899" y="1520"/>
                <a:ext cx="192" cy="96"/>
              </a:xfrm>
              <a:prstGeom prst="line">
                <a:avLst/>
              </a:prstGeom>
              <a:noFill/>
              <a:ln w="19050">
                <a:solidFill>
                  <a:srgbClr val="CCFFCC"/>
                </a:solidFill>
                <a:round/>
                <a:headEnd/>
                <a:tailEnd/>
              </a:ln>
            </p:spPr>
            <p:txBody>
              <a:bodyPr wrap="none" anchor="ctr">
                <a:prstTxWarp prst="textNoShape">
                  <a:avLst/>
                </a:prstTxWarp>
              </a:bodyPr>
              <a:lstStyle/>
              <a:p>
                <a:endParaRPr lang="en-US" dirty="0"/>
              </a:p>
            </p:txBody>
          </p:sp>
          <p:sp>
            <p:nvSpPr>
              <p:cNvPr id="14" name="Line 69"/>
              <p:cNvSpPr>
                <a:spLocks noChangeShapeType="1"/>
              </p:cNvSpPr>
              <p:nvPr/>
            </p:nvSpPr>
            <p:spPr bwMode="auto">
              <a:xfrm>
                <a:off x="4913" y="2446"/>
                <a:ext cx="624" cy="0"/>
              </a:xfrm>
              <a:prstGeom prst="line">
                <a:avLst/>
              </a:prstGeom>
              <a:noFill/>
              <a:ln w="19050">
                <a:solidFill>
                  <a:srgbClr val="CCFFCC"/>
                </a:solidFill>
                <a:round/>
                <a:headEnd/>
                <a:tailEnd/>
              </a:ln>
            </p:spPr>
            <p:txBody>
              <a:bodyPr wrap="none" anchor="ctr">
                <a:prstTxWarp prst="textNoShape">
                  <a:avLst/>
                </a:prstTxWarp>
              </a:bodyPr>
              <a:lstStyle/>
              <a:p>
                <a:endParaRPr lang="en-US" dirty="0"/>
              </a:p>
            </p:txBody>
          </p:sp>
          <p:sp>
            <p:nvSpPr>
              <p:cNvPr id="15" name="Line 70"/>
              <p:cNvSpPr>
                <a:spLocks noChangeShapeType="1"/>
              </p:cNvSpPr>
              <p:nvPr/>
            </p:nvSpPr>
            <p:spPr bwMode="auto">
              <a:xfrm rot="5400000">
                <a:off x="4973" y="2762"/>
                <a:ext cx="624" cy="0"/>
              </a:xfrm>
              <a:prstGeom prst="line">
                <a:avLst/>
              </a:prstGeom>
              <a:noFill/>
              <a:ln w="19050">
                <a:solidFill>
                  <a:srgbClr val="CCFFCC"/>
                </a:solidFill>
                <a:round/>
                <a:headEnd/>
                <a:tailEnd/>
              </a:ln>
            </p:spPr>
            <p:txBody>
              <a:bodyPr wrap="none" anchor="ctr">
                <a:prstTxWarp prst="textNoShape">
                  <a:avLst/>
                </a:prstTxWarp>
              </a:bodyPr>
              <a:lstStyle/>
              <a:p>
                <a:endParaRPr lang="en-US" dirty="0"/>
              </a:p>
            </p:txBody>
          </p:sp>
          <p:sp>
            <p:nvSpPr>
              <p:cNvPr id="16" name="Rectangle 75"/>
              <p:cNvSpPr>
                <a:spLocks noChangeArrowheads="1"/>
              </p:cNvSpPr>
              <p:nvPr/>
            </p:nvSpPr>
            <p:spPr bwMode="auto">
              <a:xfrm>
                <a:off x="2999" y="1296"/>
                <a:ext cx="998" cy="212"/>
              </a:xfrm>
              <a:prstGeom prst="rect">
                <a:avLst/>
              </a:prstGeom>
              <a:noFill/>
              <a:ln w="9525">
                <a:noFill/>
                <a:miter lim="800000"/>
                <a:headEnd/>
                <a:tailEnd/>
              </a:ln>
            </p:spPr>
            <p:txBody>
              <a:bodyPr wrap="none">
                <a:prstTxWarp prst="textNoShape">
                  <a:avLst/>
                </a:prstTxWarp>
                <a:spAutoFit/>
              </a:bodyPr>
              <a:lstStyle/>
              <a:p>
                <a:pPr eaLnBrk="0" hangingPunct="0"/>
                <a:r>
                  <a:rPr lang="en-GB" sz="1600" dirty="0">
                    <a:solidFill>
                      <a:srgbClr val="0055A0"/>
                    </a:solidFill>
                  </a:rPr>
                  <a:t>Radius of Earth</a:t>
                </a:r>
                <a:endParaRPr lang="de-DE" sz="1600" dirty="0">
                  <a:solidFill>
                    <a:srgbClr val="0055A0"/>
                  </a:solidFill>
                </a:endParaRPr>
              </a:p>
            </p:txBody>
          </p:sp>
          <p:sp>
            <p:nvSpPr>
              <p:cNvPr id="17" name="Rectangle 76"/>
              <p:cNvSpPr>
                <a:spLocks noChangeArrowheads="1"/>
              </p:cNvSpPr>
              <p:nvPr/>
            </p:nvSpPr>
            <p:spPr bwMode="auto">
              <a:xfrm>
                <a:off x="4443" y="2047"/>
                <a:ext cx="1201" cy="187"/>
              </a:xfrm>
              <a:prstGeom prst="rect">
                <a:avLst/>
              </a:prstGeom>
              <a:noFill/>
              <a:ln w="9525">
                <a:noFill/>
                <a:miter lim="800000"/>
                <a:headEnd/>
                <a:tailEnd/>
              </a:ln>
            </p:spPr>
            <p:txBody>
              <a:bodyPr wrap="none">
                <a:prstTxWarp prst="textNoShape">
                  <a:avLst/>
                </a:prstTxWarp>
                <a:spAutoFit/>
              </a:bodyPr>
              <a:lstStyle/>
              <a:p>
                <a:pPr eaLnBrk="0" hangingPunct="0">
                  <a:lnSpc>
                    <a:spcPct val="80000"/>
                  </a:lnSpc>
                </a:pPr>
                <a:r>
                  <a:rPr lang="en-GB" sz="1600" dirty="0">
                    <a:solidFill>
                      <a:srgbClr val="0055A0"/>
                    </a:solidFill>
                  </a:rPr>
                  <a:t>Radius of Galaxies</a:t>
                </a:r>
                <a:endParaRPr lang="de-DE" sz="1600" dirty="0">
                  <a:solidFill>
                    <a:srgbClr val="0055A0"/>
                  </a:solidFill>
                </a:endParaRPr>
              </a:p>
            </p:txBody>
          </p:sp>
          <p:sp>
            <p:nvSpPr>
              <p:cNvPr id="18" name="Rectangle 77"/>
              <p:cNvSpPr>
                <a:spLocks noChangeArrowheads="1"/>
              </p:cNvSpPr>
              <p:nvPr/>
            </p:nvSpPr>
            <p:spPr bwMode="auto">
              <a:xfrm>
                <a:off x="3457" y="1536"/>
                <a:ext cx="828" cy="212"/>
              </a:xfrm>
              <a:prstGeom prst="rect">
                <a:avLst/>
              </a:prstGeom>
              <a:noFill/>
              <a:ln w="9525">
                <a:noFill/>
                <a:miter lim="800000"/>
                <a:headEnd/>
                <a:tailEnd/>
              </a:ln>
            </p:spPr>
            <p:txBody>
              <a:bodyPr wrap="none">
                <a:prstTxWarp prst="textNoShape">
                  <a:avLst/>
                </a:prstTxWarp>
                <a:spAutoFit/>
              </a:bodyPr>
              <a:lstStyle/>
              <a:p>
                <a:pPr eaLnBrk="0" hangingPunct="0"/>
                <a:r>
                  <a:rPr lang="en-GB" sz="1600" dirty="0">
                    <a:solidFill>
                      <a:srgbClr val="0055A0"/>
                    </a:solidFill>
                  </a:rPr>
                  <a:t>Earth to Sun</a:t>
                </a:r>
              </a:p>
            </p:txBody>
          </p:sp>
          <p:sp>
            <p:nvSpPr>
              <p:cNvPr id="19" name="Rectangle 78"/>
              <p:cNvSpPr>
                <a:spLocks noChangeArrowheads="1"/>
              </p:cNvSpPr>
              <p:nvPr/>
            </p:nvSpPr>
            <p:spPr bwMode="auto">
              <a:xfrm>
                <a:off x="4916" y="2287"/>
                <a:ext cx="626" cy="187"/>
              </a:xfrm>
              <a:prstGeom prst="rect">
                <a:avLst/>
              </a:prstGeom>
              <a:noFill/>
              <a:ln w="9525">
                <a:noFill/>
                <a:miter lim="800000"/>
                <a:headEnd/>
                <a:tailEnd/>
              </a:ln>
            </p:spPr>
            <p:txBody>
              <a:bodyPr wrap="none">
                <a:prstTxWarp prst="textNoShape">
                  <a:avLst/>
                </a:prstTxWarp>
                <a:spAutoFit/>
              </a:bodyPr>
              <a:lstStyle/>
              <a:p>
                <a:pPr eaLnBrk="0" hangingPunct="0">
                  <a:lnSpc>
                    <a:spcPct val="80000"/>
                  </a:lnSpc>
                </a:pPr>
                <a:r>
                  <a:rPr lang="en-GB" sz="1600" dirty="0">
                    <a:solidFill>
                      <a:srgbClr val="0055A0"/>
                    </a:solidFill>
                  </a:rPr>
                  <a:t>Universe</a:t>
                </a:r>
              </a:p>
            </p:txBody>
          </p:sp>
          <p:sp>
            <p:nvSpPr>
              <p:cNvPr id="20" name="Rectangle 42"/>
              <p:cNvSpPr>
                <a:spLocks noChangeArrowheads="1"/>
              </p:cNvSpPr>
              <p:nvPr/>
            </p:nvSpPr>
            <p:spPr bwMode="auto">
              <a:xfrm rot="19742175">
                <a:off x="5135" y="3358"/>
                <a:ext cx="289" cy="187"/>
              </a:xfrm>
              <a:prstGeom prst="rect">
                <a:avLst/>
              </a:prstGeom>
              <a:noFill/>
              <a:ln w="9525">
                <a:noFill/>
                <a:miter lim="800000"/>
                <a:headEnd/>
                <a:tailEnd/>
              </a:ln>
            </p:spPr>
            <p:txBody>
              <a:bodyPr wrap="none">
                <a:prstTxWarp prst="textNoShape">
                  <a:avLst/>
                </a:prstTxWarp>
                <a:spAutoFit/>
              </a:bodyPr>
              <a:lstStyle/>
              <a:p>
                <a:pPr eaLnBrk="0" hangingPunct="0">
                  <a:lnSpc>
                    <a:spcPct val="80000"/>
                  </a:lnSpc>
                </a:pPr>
                <a:r>
                  <a:rPr lang="de-DE" sz="1600" dirty="0">
                    <a:solidFill>
                      <a:srgbClr val="CCFFCC"/>
                    </a:solidFill>
                    <a:effectLst>
                      <a:outerShdw blurRad="50800" dist="38100" dir="2700000">
                        <a:srgbClr val="000000"/>
                      </a:outerShdw>
                    </a:effectLst>
                  </a:rPr>
                  <a:t>cm</a:t>
                </a:r>
              </a:p>
            </p:txBody>
          </p:sp>
        </p:grpSp>
      </p:grpSp>
      <p:grpSp>
        <p:nvGrpSpPr>
          <p:cNvPr id="27" name="Group 62"/>
          <p:cNvGrpSpPr>
            <a:grpSpLocks/>
          </p:cNvGrpSpPr>
          <p:nvPr/>
        </p:nvGrpSpPr>
        <p:grpSpPr bwMode="auto">
          <a:xfrm>
            <a:off x="2333714" y="4935538"/>
            <a:ext cx="4937126" cy="1260475"/>
            <a:chOff x="1704" y="2981"/>
            <a:chExt cx="3110" cy="794"/>
          </a:xfrm>
        </p:grpSpPr>
        <p:grpSp>
          <p:nvGrpSpPr>
            <p:cNvPr id="28" name="Group 47"/>
            <p:cNvGrpSpPr>
              <a:grpSpLocks/>
            </p:cNvGrpSpPr>
            <p:nvPr/>
          </p:nvGrpSpPr>
          <p:grpSpPr bwMode="auto">
            <a:xfrm>
              <a:off x="4173" y="2981"/>
              <a:ext cx="641" cy="794"/>
              <a:chOff x="3789" y="3413"/>
              <a:chExt cx="641" cy="794"/>
            </a:xfrm>
          </p:grpSpPr>
          <p:pic>
            <p:nvPicPr>
              <p:cNvPr id="36" name="Picture 48"/>
              <p:cNvPicPr>
                <a:picLocks noChangeAspect="1" noChangeArrowheads="1"/>
              </p:cNvPicPr>
              <p:nvPr/>
            </p:nvPicPr>
            <p:blipFill>
              <a:blip r:embed="rId3"/>
              <a:srcRect/>
              <a:stretch>
                <a:fillRect/>
              </a:stretch>
            </p:blipFill>
            <p:spPr bwMode="auto">
              <a:xfrm>
                <a:off x="3789" y="3413"/>
                <a:ext cx="641" cy="593"/>
              </a:xfrm>
              <a:prstGeom prst="rect">
                <a:avLst/>
              </a:prstGeom>
              <a:noFill/>
              <a:ln w="9525">
                <a:noFill/>
                <a:miter lim="800000"/>
                <a:headEnd/>
                <a:tailEnd/>
              </a:ln>
              <a:effectLst>
                <a:outerShdw blurRad="50800" dist="38100" dir="2700000">
                  <a:srgbClr val="000000"/>
                </a:outerShdw>
              </a:effectLst>
            </p:spPr>
          </p:pic>
          <p:sp>
            <p:nvSpPr>
              <p:cNvPr id="37" name="Text Box 49"/>
              <p:cNvSpPr txBox="1">
                <a:spLocks noChangeArrowheads="1"/>
              </p:cNvSpPr>
              <p:nvPr/>
            </p:nvSpPr>
            <p:spPr bwMode="auto">
              <a:xfrm>
                <a:off x="3798" y="4013"/>
                <a:ext cx="475" cy="194"/>
              </a:xfrm>
              <a:prstGeom prst="rect">
                <a:avLst/>
              </a:prstGeom>
              <a:noFill/>
              <a:ln w="9525">
                <a:noFill/>
                <a:miter lim="800000"/>
                <a:headEnd/>
                <a:tailEnd/>
              </a:ln>
            </p:spPr>
            <p:txBody>
              <a:bodyPr wrap="none">
                <a:prstTxWarp prst="textNoShape">
                  <a:avLst/>
                </a:prstTxWarp>
                <a:spAutoFit/>
              </a:bodyPr>
              <a:lstStyle/>
              <a:p>
                <a:r>
                  <a:rPr lang="de-CH" sz="1400" dirty="0">
                    <a:solidFill>
                      <a:schemeClr val="bg1"/>
                    </a:solidFill>
                    <a:effectLst>
                      <a:outerShdw blurRad="50800" dist="38100" dir="2700000">
                        <a:srgbClr val="000000"/>
                      </a:outerShdw>
                    </a:effectLst>
                    <a:latin typeface="Arial"/>
                    <a:cs typeface="Arial"/>
                  </a:rPr>
                  <a:t>Hubble</a:t>
                </a:r>
              </a:p>
            </p:txBody>
          </p:sp>
        </p:grpSp>
        <p:pic>
          <p:nvPicPr>
            <p:cNvPr id="29" name="Picture 51" descr="Picture 2"/>
            <p:cNvPicPr>
              <a:picLocks noChangeAspect="1" noChangeArrowheads="1"/>
            </p:cNvPicPr>
            <p:nvPr/>
          </p:nvPicPr>
          <p:blipFill>
            <a:blip r:embed="rId4"/>
            <a:srcRect/>
            <a:stretch>
              <a:fillRect/>
            </a:stretch>
          </p:blipFill>
          <p:spPr bwMode="auto">
            <a:xfrm>
              <a:off x="2648" y="2992"/>
              <a:ext cx="623" cy="562"/>
            </a:xfrm>
            <a:prstGeom prst="rect">
              <a:avLst/>
            </a:prstGeom>
            <a:noFill/>
            <a:ln w="9525">
              <a:noFill/>
              <a:miter lim="800000"/>
              <a:headEnd/>
              <a:tailEnd/>
            </a:ln>
            <a:effectLst>
              <a:outerShdw blurRad="50800" dist="38100" dir="2700000">
                <a:srgbClr val="000000"/>
              </a:outerShdw>
            </a:effectLst>
          </p:spPr>
        </p:pic>
        <p:sp>
          <p:nvSpPr>
            <p:cNvPr id="30" name="Text Box 52"/>
            <p:cNvSpPr txBox="1">
              <a:spLocks noChangeArrowheads="1"/>
            </p:cNvSpPr>
            <p:nvPr/>
          </p:nvSpPr>
          <p:spPr bwMode="auto">
            <a:xfrm>
              <a:off x="1704" y="3562"/>
              <a:ext cx="423" cy="183"/>
            </a:xfrm>
            <a:prstGeom prst="rect">
              <a:avLst/>
            </a:prstGeom>
            <a:noFill/>
            <a:ln w="9525">
              <a:noFill/>
              <a:miter lim="800000"/>
              <a:headEnd/>
              <a:tailEnd/>
            </a:ln>
            <a:effectLst/>
          </p:spPr>
          <p:txBody>
            <a:bodyPr wrap="none">
              <a:prstTxWarp prst="textNoShape">
                <a:avLst/>
              </a:prstTxWarp>
              <a:spAutoFit/>
            </a:bodyPr>
            <a:lstStyle/>
            <a:p>
              <a:pPr>
                <a:lnSpc>
                  <a:spcPct val="90000"/>
                </a:lnSpc>
              </a:pPr>
              <a:r>
                <a:rPr lang="de-CH" sz="1400" dirty="0">
                  <a:solidFill>
                    <a:schemeClr val="bg1"/>
                  </a:solidFill>
                  <a:effectLst>
                    <a:outerShdw blurRad="50800" dist="38100" dir="2700000">
                      <a:srgbClr val="000000"/>
                    </a:outerShdw>
                  </a:effectLst>
                  <a:latin typeface="Arial"/>
                  <a:cs typeface="Arial"/>
                </a:rPr>
                <a:t>ALMA</a:t>
              </a:r>
            </a:p>
          </p:txBody>
        </p:sp>
        <p:grpSp>
          <p:nvGrpSpPr>
            <p:cNvPr id="31" name="Group 53"/>
            <p:cNvGrpSpPr>
              <a:grpSpLocks/>
            </p:cNvGrpSpPr>
            <p:nvPr/>
          </p:nvGrpSpPr>
          <p:grpSpPr bwMode="auto">
            <a:xfrm>
              <a:off x="1704" y="2982"/>
              <a:ext cx="1273" cy="774"/>
              <a:chOff x="1326" y="3144"/>
              <a:chExt cx="1175" cy="691"/>
            </a:xfrm>
          </p:grpSpPr>
          <p:pic>
            <p:nvPicPr>
              <p:cNvPr id="34" name="Picture 54" descr="Picture 3"/>
              <p:cNvPicPr>
                <a:picLocks noChangeAspect="1" noChangeArrowheads="1"/>
              </p:cNvPicPr>
              <p:nvPr/>
            </p:nvPicPr>
            <p:blipFill>
              <a:blip r:embed="rId5"/>
              <a:srcRect/>
              <a:stretch>
                <a:fillRect/>
              </a:stretch>
            </p:blipFill>
            <p:spPr bwMode="auto">
              <a:xfrm>
                <a:off x="1326" y="3144"/>
                <a:ext cx="783" cy="509"/>
              </a:xfrm>
              <a:prstGeom prst="rect">
                <a:avLst/>
              </a:prstGeom>
              <a:noFill/>
              <a:ln w="9525">
                <a:noFill/>
                <a:miter lim="800000"/>
                <a:headEnd/>
                <a:tailEnd/>
              </a:ln>
              <a:effectLst>
                <a:outerShdw blurRad="50800" dist="38100" dir="2700000">
                  <a:srgbClr val="000000"/>
                </a:outerShdw>
              </a:effectLst>
            </p:spPr>
          </p:pic>
          <p:sp>
            <p:nvSpPr>
              <p:cNvPr id="35" name="Text Box 55"/>
              <p:cNvSpPr txBox="1">
                <a:spLocks noChangeArrowheads="1"/>
              </p:cNvSpPr>
              <p:nvPr/>
            </p:nvSpPr>
            <p:spPr bwMode="auto">
              <a:xfrm>
                <a:off x="2204" y="3662"/>
                <a:ext cx="297" cy="173"/>
              </a:xfrm>
              <a:prstGeom prst="rect">
                <a:avLst/>
              </a:prstGeom>
              <a:noFill/>
              <a:ln w="9525">
                <a:noFill/>
                <a:miter lim="800000"/>
                <a:headEnd/>
                <a:tailEnd/>
              </a:ln>
            </p:spPr>
            <p:txBody>
              <a:bodyPr wrap="none">
                <a:prstTxWarp prst="textNoShape">
                  <a:avLst/>
                </a:prstTxWarp>
                <a:spAutoFit/>
              </a:bodyPr>
              <a:lstStyle/>
              <a:p>
                <a:r>
                  <a:rPr lang="de-CH" sz="1400" dirty="0">
                    <a:solidFill>
                      <a:schemeClr val="bg1"/>
                    </a:solidFill>
                    <a:effectLst>
                      <a:outerShdw blurRad="50800" dist="38100" dir="2700000">
                        <a:srgbClr val="000000"/>
                      </a:outerShdw>
                    </a:effectLst>
                    <a:latin typeface="Arial"/>
                    <a:cs typeface="Arial"/>
                  </a:rPr>
                  <a:t>VLT</a:t>
                </a:r>
              </a:p>
            </p:txBody>
          </p:sp>
        </p:grpSp>
        <p:pic>
          <p:nvPicPr>
            <p:cNvPr id="32" name="Picture 57" descr="Picture 9"/>
            <p:cNvPicPr>
              <a:picLocks noChangeAspect="1" noChangeArrowheads="1"/>
            </p:cNvPicPr>
            <p:nvPr/>
          </p:nvPicPr>
          <p:blipFill>
            <a:blip r:embed="rId6"/>
            <a:srcRect/>
            <a:stretch>
              <a:fillRect/>
            </a:stretch>
          </p:blipFill>
          <p:spPr bwMode="auto">
            <a:xfrm rot="5400000">
              <a:off x="3445" y="2915"/>
              <a:ext cx="571" cy="720"/>
            </a:xfrm>
            <a:prstGeom prst="rect">
              <a:avLst/>
            </a:prstGeom>
            <a:noFill/>
            <a:ln w="9525">
              <a:noFill/>
              <a:miter lim="800000"/>
              <a:headEnd/>
              <a:tailEnd/>
            </a:ln>
            <a:effectLst>
              <a:outerShdw blurRad="50800" dist="38100" dir="2700000" algn="tl" rotWithShape="0">
                <a:srgbClr val="000000"/>
              </a:outerShdw>
            </a:effectLst>
          </p:spPr>
        </p:pic>
        <p:sp>
          <p:nvSpPr>
            <p:cNvPr id="33" name="Text Box 52"/>
            <p:cNvSpPr txBox="1">
              <a:spLocks noChangeArrowheads="1"/>
            </p:cNvSpPr>
            <p:nvPr/>
          </p:nvSpPr>
          <p:spPr bwMode="auto">
            <a:xfrm>
              <a:off x="3370" y="3574"/>
              <a:ext cx="361" cy="183"/>
            </a:xfrm>
            <a:prstGeom prst="rect">
              <a:avLst/>
            </a:prstGeom>
            <a:noFill/>
            <a:ln w="9525">
              <a:noFill/>
              <a:miter lim="800000"/>
              <a:headEnd/>
              <a:tailEnd/>
            </a:ln>
            <a:effectLst/>
          </p:spPr>
          <p:txBody>
            <a:bodyPr wrap="none">
              <a:prstTxWarp prst="textNoShape">
                <a:avLst/>
              </a:prstTxWarp>
              <a:spAutoFit/>
            </a:bodyPr>
            <a:lstStyle/>
            <a:p>
              <a:pPr>
                <a:lnSpc>
                  <a:spcPct val="90000"/>
                </a:lnSpc>
              </a:pPr>
              <a:r>
                <a:rPr lang="de-CH" sz="1400" dirty="0">
                  <a:solidFill>
                    <a:schemeClr val="bg1"/>
                  </a:solidFill>
                  <a:effectLst>
                    <a:outerShdw blurRad="50800" dist="38100" dir="2700000">
                      <a:srgbClr val="000000"/>
                    </a:outerShdw>
                  </a:effectLst>
                  <a:latin typeface="Arial"/>
                  <a:cs typeface="Arial"/>
                </a:rPr>
                <a:t>AMS</a:t>
              </a:r>
            </a:p>
          </p:txBody>
        </p:sp>
      </p:grpSp>
      <p:pic>
        <p:nvPicPr>
          <p:cNvPr id="47" name="Picture 7" descr="interconnect"/>
          <p:cNvPicPr>
            <a:picLocks noChangeAspect="1" noChangeArrowheads="1"/>
          </p:cNvPicPr>
          <p:nvPr/>
        </p:nvPicPr>
        <p:blipFill>
          <a:blip r:embed="rId7"/>
          <a:srcRect/>
          <a:stretch>
            <a:fillRect/>
          </a:stretch>
        </p:blipFill>
        <p:spPr bwMode="auto">
          <a:xfrm>
            <a:off x="156477" y="4935538"/>
            <a:ext cx="1388632" cy="905224"/>
          </a:xfrm>
          <a:prstGeom prst="rect">
            <a:avLst/>
          </a:prstGeom>
          <a:noFill/>
          <a:ln w="9525">
            <a:noFill/>
            <a:miter lim="800000"/>
            <a:headEnd/>
            <a:tailEnd/>
          </a:ln>
          <a:effectLst>
            <a:outerShdw blurRad="50800" dist="38100" dir="2700000">
              <a:srgbClr val="000000"/>
            </a:outerShdw>
          </a:effectLst>
        </p:spPr>
      </p:pic>
      <p:sp>
        <p:nvSpPr>
          <p:cNvPr id="42" name="Text Box 50"/>
          <p:cNvSpPr txBox="1">
            <a:spLocks noChangeArrowheads="1"/>
          </p:cNvSpPr>
          <p:nvPr/>
        </p:nvSpPr>
        <p:spPr bwMode="auto">
          <a:xfrm>
            <a:off x="156477" y="5875338"/>
            <a:ext cx="544513" cy="290513"/>
          </a:xfrm>
          <a:prstGeom prst="rect">
            <a:avLst/>
          </a:prstGeom>
          <a:noFill/>
          <a:ln w="9525">
            <a:noFill/>
            <a:miter lim="800000"/>
            <a:headEnd/>
            <a:tailEnd/>
          </a:ln>
        </p:spPr>
        <p:txBody>
          <a:bodyPr wrap="none">
            <a:prstTxWarp prst="textNoShape">
              <a:avLst/>
            </a:prstTxWarp>
            <a:spAutoFit/>
          </a:bodyPr>
          <a:lstStyle/>
          <a:p>
            <a:pPr eaLnBrk="0" hangingPunct="0">
              <a:lnSpc>
                <a:spcPct val="90000"/>
              </a:lnSpc>
            </a:pPr>
            <a:r>
              <a:rPr lang="de-CH" sz="1400" dirty="0">
                <a:solidFill>
                  <a:srgbClr val="C7EEF0"/>
                </a:solidFill>
                <a:effectLst>
                  <a:outerShdw blurRad="50800" dist="38100" dir="2700000">
                    <a:srgbClr val="000000"/>
                  </a:outerShdw>
                </a:effectLst>
              </a:rPr>
              <a:t>LHC</a:t>
            </a:r>
          </a:p>
        </p:txBody>
      </p:sp>
    </p:spTree>
    <p:extLst>
      <p:ext uri="{BB962C8B-B14F-4D97-AF65-F5344CB8AC3E}">
        <p14:creationId xmlns:p14="http://schemas.microsoft.com/office/powerpoint/2010/main" val="111348471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The next scientific challenge is to understand the very first moments of our Universe after the Big Bang</a:t>
            </a:r>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6</a:t>
            </a:fld>
            <a:endParaRPr lang="en-US" dirty="0"/>
          </a:p>
        </p:txBody>
      </p:sp>
      <p:pic>
        <p:nvPicPr>
          <p:cNvPr id="7" name="Picture 6"/>
          <p:cNvPicPr>
            <a:picLocks noChangeAspect="1"/>
          </p:cNvPicPr>
          <p:nvPr/>
        </p:nvPicPr>
        <p:blipFill rotWithShape="1">
          <a:blip r:embed="rId2"/>
          <a:srcRect t="9886" b="8515"/>
          <a:stretch/>
        </p:blipFill>
        <p:spPr>
          <a:xfrm>
            <a:off x="612648" y="1471518"/>
            <a:ext cx="7914120" cy="4631765"/>
          </a:xfrm>
          <a:prstGeom prst="rect">
            <a:avLst/>
          </a:prstGeom>
        </p:spPr>
      </p:pic>
      <p:grpSp>
        <p:nvGrpSpPr>
          <p:cNvPr id="8" name="Group 27"/>
          <p:cNvGrpSpPr>
            <a:grpSpLocks/>
          </p:cNvGrpSpPr>
          <p:nvPr/>
        </p:nvGrpSpPr>
        <p:grpSpPr bwMode="auto">
          <a:xfrm>
            <a:off x="759649" y="4155113"/>
            <a:ext cx="1671637" cy="1950837"/>
            <a:chOff x="327898" y="2357436"/>
            <a:chExt cx="1672334" cy="1950851"/>
          </a:xfrm>
        </p:grpSpPr>
        <p:sp>
          <p:nvSpPr>
            <p:cNvPr id="9" name="Rectangle 4"/>
            <p:cNvSpPr>
              <a:spLocks/>
            </p:cNvSpPr>
            <p:nvPr/>
          </p:nvSpPr>
          <p:spPr bwMode="auto">
            <a:xfrm>
              <a:off x="327898" y="2928940"/>
              <a:ext cx="822251" cy="422381"/>
            </a:xfrm>
            <a:prstGeom prst="rect">
              <a:avLst/>
            </a:prstGeom>
            <a:noFill/>
            <a:ln w="28575">
              <a:noFill/>
              <a:miter lim="800000"/>
              <a:headEnd/>
              <a:tailEnd/>
            </a:ln>
          </p:spPr>
          <p:txBody>
            <a:bodyPr lIns="0" tIns="0" rIns="0" bIns="0" anchor="ctr"/>
            <a:lstStyle/>
            <a:p>
              <a:pPr algn="ctr" fontAlgn="base">
                <a:spcBef>
                  <a:spcPct val="0"/>
                </a:spcBef>
                <a:spcAft>
                  <a:spcPct val="0"/>
                </a:spcAft>
              </a:pPr>
              <a:r>
                <a:rPr lang="fr-FR" sz="2000" dirty="0" smtClean="0">
                  <a:solidFill>
                    <a:srgbClr val="FFFF00"/>
                  </a:solidFill>
                  <a:effectLst>
                    <a:outerShdw blurRad="50800" dist="38100" dir="2700000" algn="tl" rotWithShape="0">
                      <a:schemeClr val="bg2">
                        <a:alpha val="43000"/>
                      </a:schemeClr>
                    </a:outerShdw>
                  </a:effectLst>
                  <a:latin typeface="Arial" pitchFamily="34" charset="0"/>
                  <a:ea typeface="Gill Sans"/>
                  <a:cs typeface="Arial" pitchFamily="34" charset="0"/>
                  <a:sym typeface="Gill Sans"/>
                </a:rPr>
                <a:t>LHC</a:t>
              </a:r>
              <a:endParaRPr lang="fr-FR" sz="2000" dirty="0">
                <a:solidFill>
                  <a:srgbClr val="FFFF00"/>
                </a:solidFill>
                <a:effectLst>
                  <a:outerShdw blurRad="50800" dist="38100" dir="2700000" algn="tl" rotWithShape="0">
                    <a:schemeClr val="bg2">
                      <a:alpha val="43000"/>
                    </a:schemeClr>
                  </a:outerShdw>
                </a:effectLst>
                <a:latin typeface="Arial" pitchFamily="34" charset="0"/>
                <a:ea typeface="Gill Sans"/>
                <a:cs typeface="Arial" pitchFamily="34" charset="0"/>
                <a:sym typeface="Gill Sans"/>
              </a:endParaRPr>
            </a:p>
          </p:txBody>
        </p:sp>
        <p:sp>
          <p:nvSpPr>
            <p:cNvPr id="10" name="Line 6"/>
            <p:cNvSpPr>
              <a:spLocks noChangeShapeType="1"/>
            </p:cNvSpPr>
            <p:nvPr/>
          </p:nvSpPr>
          <p:spPr bwMode="auto">
            <a:xfrm rot="10800000" flipV="1">
              <a:off x="1142976" y="2428874"/>
              <a:ext cx="857256" cy="714380"/>
            </a:xfrm>
            <a:prstGeom prst="line">
              <a:avLst/>
            </a:prstGeom>
            <a:noFill/>
            <a:ln w="28575">
              <a:solidFill>
                <a:srgbClr val="FFFF00"/>
              </a:solidFill>
              <a:round/>
              <a:headEnd type="stealth" w="med" len="med"/>
              <a:tailEnd/>
            </a:ln>
          </p:spPr>
          <p:txBody>
            <a:bodyPr/>
            <a:lstStyle/>
            <a:p>
              <a:pPr fontAlgn="base">
                <a:spcBef>
                  <a:spcPct val="0"/>
                </a:spcBef>
                <a:spcAft>
                  <a:spcPct val="0"/>
                </a:spcAft>
              </a:pPr>
              <a:endParaRPr lang="fr-FR" u="sng">
                <a:solidFill>
                  <a:prstClr val="black"/>
                </a:solidFill>
                <a:latin typeface="Arial" pitchFamily="34" charset="0"/>
              </a:endParaRPr>
            </a:p>
          </p:txBody>
        </p:sp>
        <p:sp>
          <p:nvSpPr>
            <p:cNvPr id="11" name="TextBox 30"/>
            <p:cNvSpPr txBox="1">
              <a:spLocks noChangeArrowheads="1"/>
            </p:cNvSpPr>
            <p:nvPr/>
          </p:nvSpPr>
          <p:spPr bwMode="auto">
            <a:xfrm>
              <a:off x="1357290" y="4000510"/>
              <a:ext cx="642942" cy="307777"/>
            </a:xfrm>
            <a:prstGeom prst="rect">
              <a:avLst/>
            </a:prstGeom>
            <a:noFill/>
            <a:ln w="9525">
              <a:noFill/>
              <a:miter lim="800000"/>
              <a:headEnd/>
              <a:tailEnd/>
            </a:ln>
          </p:spPr>
          <p:txBody>
            <a:bodyPr>
              <a:spAutoFit/>
            </a:bodyPr>
            <a:lstStyle/>
            <a:p>
              <a:pPr fontAlgn="base">
                <a:spcBef>
                  <a:spcPct val="0"/>
                </a:spcBef>
                <a:spcAft>
                  <a:spcPct val="0"/>
                </a:spcAft>
              </a:pPr>
              <a:r>
                <a:rPr lang="fr-FR" sz="1400" dirty="0" smtClean="0">
                  <a:solidFill>
                    <a:srgbClr val="FFFF00"/>
                  </a:solidFill>
                  <a:latin typeface="Arial" pitchFamily="34" charset="0"/>
                </a:rPr>
                <a:t>10</a:t>
              </a:r>
              <a:r>
                <a:rPr lang="fr-FR" sz="1400" baseline="30000" dirty="0" smtClean="0">
                  <a:solidFill>
                    <a:srgbClr val="FFFF00"/>
                  </a:solidFill>
                  <a:latin typeface="Arial" pitchFamily="34" charset="0"/>
                </a:rPr>
                <a:t>-10</a:t>
              </a:r>
              <a:r>
                <a:rPr lang="fr-FR" sz="1400" dirty="0" smtClean="0">
                  <a:solidFill>
                    <a:srgbClr val="FFFF00"/>
                  </a:solidFill>
                  <a:latin typeface="Arial" pitchFamily="34" charset="0"/>
                </a:rPr>
                <a:t>s</a:t>
              </a:r>
              <a:endParaRPr lang="fr-FR" sz="1400" dirty="0">
                <a:solidFill>
                  <a:srgbClr val="FFFF00"/>
                </a:solidFill>
                <a:latin typeface="Arial" pitchFamily="34" charset="0"/>
              </a:endParaRPr>
            </a:p>
          </p:txBody>
        </p:sp>
        <p:cxnSp>
          <p:nvCxnSpPr>
            <p:cNvPr id="12" name="Straight Connector 11"/>
            <p:cNvCxnSpPr/>
            <p:nvPr/>
          </p:nvCxnSpPr>
          <p:spPr>
            <a:xfrm>
              <a:off x="2000232" y="2357436"/>
              <a:ext cx="0" cy="1763897"/>
            </a:xfrm>
            <a:prstGeom prst="line">
              <a:avLst/>
            </a:prstGeom>
            <a:ln w="12700">
              <a:solidFill>
                <a:srgbClr val="FFFF00"/>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77861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7</a:t>
            </a:fld>
            <a:endParaRPr lang="en-US" dirty="0"/>
          </a:p>
        </p:txBody>
      </p:sp>
      <p:pic>
        <p:nvPicPr>
          <p:cNvPr id="7" name="Picture 6"/>
          <p:cNvPicPr>
            <a:picLocks noChangeAspect="1"/>
          </p:cNvPicPr>
          <p:nvPr/>
        </p:nvPicPr>
        <p:blipFill>
          <a:blip r:embed="rId2"/>
          <a:stretch>
            <a:fillRect/>
          </a:stretch>
        </p:blipFill>
        <p:spPr>
          <a:xfrm>
            <a:off x="1134476" y="1026887"/>
            <a:ext cx="6603418" cy="4567552"/>
          </a:xfrm>
          <a:prstGeom prst="rect">
            <a:avLst/>
          </a:prstGeom>
          <a:ln w="28575" cmpd="sng">
            <a:noFill/>
          </a:ln>
          <a:effectLst/>
        </p:spPr>
      </p:pic>
      <p:sp useBgFill="1">
        <p:nvSpPr>
          <p:cNvPr id="8" name="Rectangle 7"/>
          <p:cNvSpPr/>
          <p:nvPr/>
        </p:nvSpPr>
        <p:spPr>
          <a:xfrm>
            <a:off x="963991" y="3476675"/>
            <a:ext cx="6868850" cy="2141369"/>
          </a:xfrm>
          <a:prstGeom prst="rect">
            <a:avLst/>
          </a:prstGeom>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51622" y="5380371"/>
            <a:ext cx="9092378" cy="769441"/>
          </a:xfrm>
          <a:prstGeom prst="rect">
            <a:avLst/>
          </a:prstGeom>
          <a:noFill/>
        </p:spPr>
        <p:txBody>
          <a:bodyPr wrap="none" rtlCol="0">
            <a:spAutoFit/>
          </a:bodyPr>
          <a:lstStyle/>
          <a:p>
            <a:r>
              <a:rPr lang="en-US" sz="4400" dirty="0" smtClean="0"/>
              <a:t>rediscovered in less than one year !</a:t>
            </a:r>
            <a:endParaRPr lang="en-US" sz="4400" dirty="0"/>
          </a:p>
        </p:txBody>
      </p:sp>
      <p:sp>
        <p:nvSpPr>
          <p:cNvPr id="2" name="Title 1"/>
          <p:cNvSpPr>
            <a:spLocks noGrp="1"/>
          </p:cNvSpPr>
          <p:nvPr>
            <p:ph type="title"/>
          </p:nvPr>
        </p:nvSpPr>
        <p:spPr/>
        <p:txBody>
          <a:bodyPr>
            <a:normAutofit fontScale="90000"/>
          </a:bodyPr>
          <a:lstStyle/>
          <a:p>
            <a:r>
              <a:rPr lang="en-US" dirty="0" smtClean="0"/>
              <a:t>The history of particle physics</a:t>
            </a:r>
            <a:endParaRPr lang="en-US" dirty="0"/>
          </a:p>
        </p:txBody>
      </p:sp>
    </p:spTree>
    <p:extLst>
      <p:ext uri="{BB962C8B-B14F-4D97-AF65-F5344CB8AC3E}">
        <p14:creationId xmlns:p14="http://schemas.microsoft.com/office/powerpoint/2010/main" val="5287075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Standard Model</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8</a:t>
            </a:fld>
            <a:endParaRPr lang="en-US" dirty="0"/>
          </a:p>
        </p:txBody>
      </p:sp>
      <p:pic>
        <p:nvPicPr>
          <p:cNvPr id="7" name="Picture 6"/>
          <p:cNvPicPr>
            <a:picLocks noChangeAspect="1"/>
          </p:cNvPicPr>
          <p:nvPr/>
        </p:nvPicPr>
        <p:blipFill>
          <a:blip r:embed="rId2"/>
          <a:stretch>
            <a:fillRect/>
          </a:stretch>
        </p:blipFill>
        <p:spPr>
          <a:xfrm>
            <a:off x="454367" y="2397747"/>
            <a:ext cx="3923398" cy="3498363"/>
          </a:xfrm>
          <a:prstGeom prst="rect">
            <a:avLst/>
          </a:prstGeom>
          <a:ln>
            <a:noFill/>
          </a:ln>
          <a:effectLst>
            <a:outerShdw blurRad="292100" dist="139700" dir="2700000" algn="tl" rotWithShape="0">
              <a:srgbClr val="333333">
                <a:alpha val="65000"/>
              </a:srgbClr>
            </a:outerShdw>
          </a:effectLst>
        </p:spPr>
      </p:pic>
      <p:pic>
        <p:nvPicPr>
          <p:cNvPr id="8" name="Picture 9"/>
          <p:cNvPicPr>
            <a:picLocks noChangeAspect="1" noChangeArrowheads="1"/>
          </p:cNvPicPr>
          <p:nvPr/>
        </p:nvPicPr>
        <p:blipFill>
          <a:blip r:embed="rId3"/>
          <a:srcRect/>
          <a:stretch>
            <a:fillRect/>
          </a:stretch>
        </p:blipFill>
        <p:spPr bwMode="auto">
          <a:xfrm>
            <a:off x="454367" y="1162817"/>
            <a:ext cx="4653155" cy="1001572"/>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rotWithShape="1">
          <a:blip r:embed="rId4"/>
          <a:srcRect l="3594" t="2292" b="2791"/>
          <a:stretch/>
        </p:blipFill>
        <p:spPr>
          <a:xfrm>
            <a:off x="5199022" y="1162817"/>
            <a:ext cx="3441301" cy="4733293"/>
          </a:xfrm>
          <a:prstGeom prst="rect">
            <a:avLst/>
          </a:prstGeom>
          <a:ln>
            <a:solidFill>
              <a:schemeClr val="accent2">
                <a:lumMod val="75000"/>
              </a:schemeClr>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4244414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CERN Accelerator Complex</a:t>
            </a:r>
            <a:endParaRPr lang="en-US" dirty="0"/>
          </a:p>
        </p:txBody>
      </p:sp>
      <p:sp>
        <p:nvSpPr>
          <p:cNvPr id="4" name="Date Placeholder 3"/>
          <p:cNvSpPr>
            <a:spLocks noGrp="1"/>
          </p:cNvSpPr>
          <p:nvPr>
            <p:ph type="dt" sz="half" idx="2"/>
          </p:nvPr>
        </p:nvSpPr>
        <p:spPr/>
        <p:txBody>
          <a:bodyPr/>
          <a:lstStyle/>
          <a:p>
            <a:r>
              <a:rPr lang="fr-CH" smtClean="0"/>
              <a:t>Geneva, Nov. 13th 2013</a:t>
            </a:r>
            <a:endParaRPr lang="en-US" dirty="0"/>
          </a:p>
        </p:txBody>
      </p:sp>
      <p:sp>
        <p:nvSpPr>
          <p:cNvPr id="5" name="Footer Placeholder 4"/>
          <p:cNvSpPr>
            <a:spLocks noGrp="1"/>
          </p:cNvSpPr>
          <p:nvPr>
            <p:ph type="ftr" sz="quarter" idx="3"/>
          </p:nvPr>
        </p:nvSpPr>
        <p:spPr/>
        <p:txBody>
          <a:bodyPr/>
          <a:lstStyle/>
          <a:p>
            <a:r>
              <a:rPr lang="en-US" smtClean="0"/>
              <a:t>Asset and Maintenance Management Workshop</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t>9</a:t>
            </a:fld>
            <a:endParaRPr lang="en-US" dirty="0"/>
          </a:p>
        </p:txBody>
      </p:sp>
      <p:pic>
        <p:nvPicPr>
          <p:cNvPr id="7" name="Picture 5"/>
          <p:cNvPicPr>
            <a:picLocks noChangeAspect="1" noChangeArrowheads="1"/>
          </p:cNvPicPr>
          <p:nvPr/>
        </p:nvPicPr>
        <p:blipFill>
          <a:blip r:embed="rId2" cstate="print"/>
          <a:srcRect/>
          <a:stretch>
            <a:fillRect/>
          </a:stretch>
        </p:blipFill>
        <p:spPr bwMode="auto">
          <a:xfrm>
            <a:off x="760413" y="1031278"/>
            <a:ext cx="7772400" cy="5067300"/>
          </a:xfrm>
          <a:prstGeom prst="rect">
            <a:avLst/>
          </a:prstGeom>
          <a:noFill/>
          <a:ln w="9525">
            <a:noFill/>
            <a:miter lim="800000"/>
            <a:headEnd/>
            <a:tailEnd/>
          </a:ln>
        </p:spPr>
      </p:pic>
    </p:spTree>
    <p:extLst>
      <p:ext uri="{BB962C8B-B14F-4D97-AF65-F5344CB8AC3E}">
        <p14:creationId xmlns:p14="http://schemas.microsoft.com/office/powerpoint/2010/main" val="232389531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2967</TotalTime>
  <Words>1180</Words>
  <Application>Microsoft Macintosh PowerPoint</Application>
  <PresentationFormat>On-screen Show (4:3)</PresentationFormat>
  <Paragraphs>235</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CERN(4-3)</vt:lpstr>
      <vt:lpstr>PowerPoint Presentation</vt:lpstr>
      <vt:lpstr>CERN was founded in 1954 as a Science for Peace Initiative by 12 European States</vt:lpstr>
      <vt:lpstr>CERN is a Global Lab</vt:lpstr>
      <vt:lpstr>The Mission of CERN</vt:lpstr>
      <vt:lpstr>PowerPoint Presentation</vt:lpstr>
      <vt:lpstr>The next scientific challenge is to understand the very first moments of our Universe after the Big Bang</vt:lpstr>
      <vt:lpstr>The history of particle physics</vt:lpstr>
      <vt:lpstr>The Standard Model</vt:lpstr>
      <vt:lpstr>The CERN Accelerator Complex</vt:lpstr>
      <vt:lpstr>The LHC</vt:lpstr>
      <vt:lpstr>The Major Projects</vt:lpstr>
      <vt:lpstr>The ATLAS Experiment</vt:lpstr>
      <vt:lpstr>PowerPoint Presentation</vt:lpstr>
      <vt:lpstr>H  γ γ</vt:lpstr>
      <vt:lpstr>The Cryogenics</vt:lpstr>
      <vt:lpstr>The Cryogenics</vt:lpstr>
      <vt:lpstr>Specificity and complexity of the LHC</vt:lpstr>
      <vt:lpstr>The magnet interconnects An assembly defect in a splice</vt:lpstr>
      <vt:lpstr>The collateral damage</vt:lpstr>
      <vt:lpstr>The Long Shutdown 1</vt:lpstr>
      <vt:lpstr>The Long Shutdown 1</vt:lpstr>
      <vt:lpstr>Hi-tech  but also conventional industrial installations</vt:lpstr>
      <vt:lpstr>Hi-tech  but also conventional industrial installations</vt:lpstr>
      <vt:lpstr>Hi-tech  but also conventional industrial installations</vt:lpstr>
      <vt:lpstr>Energy Consumption</vt:lpstr>
      <vt:lpstr>The technologies generate innovation</vt:lpstr>
      <vt:lpstr>In summary …</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Ingo RUEHL</cp:lastModifiedBy>
  <cp:revision>64</cp:revision>
  <dcterms:created xsi:type="dcterms:W3CDTF">2012-11-30T11:04:26Z</dcterms:created>
  <dcterms:modified xsi:type="dcterms:W3CDTF">2013-11-12T14:04:37Z</dcterms:modified>
</cp:coreProperties>
</file>