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5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8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9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26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27.xml" ContentType="application/vnd.openxmlformats-officedocument.presentationml.notesSlide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notesSlides/notesSlide28.xml" ContentType="application/vnd.openxmlformats-officedocument.presentationml.notesSlide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notesSlides/notesSlide29.xml" ContentType="application/vnd.openxmlformats-officedocument.presentationml.notesSlide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notesSlides/notesSlide30.xml" ContentType="application/vnd.openxmlformats-officedocument.presentationml.notesSlide+xml"/>
  <Override PartName="/ppt/charts/chart6.xml" ContentType="application/vnd.openxmlformats-officedocument.drawingml.chart+xml"/>
  <Override PartName="/ppt/drawings/drawing6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4017" r:id="rId5"/>
    <p:sldMasterId id="2147484114" r:id="rId6"/>
    <p:sldMasterId id="2147484126" r:id="rId7"/>
    <p:sldMasterId id="2147484161" r:id="rId8"/>
    <p:sldMasterId id="2147484173" r:id="rId9"/>
    <p:sldMasterId id="2147484180" r:id="rId10"/>
    <p:sldMasterId id="2147484209" r:id="rId11"/>
    <p:sldMasterId id="2147484216" r:id="rId12"/>
    <p:sldMasterId id="2147484228" r:id="rId13"/>
  </p:sldMasterIdLst>
  <p:notesMasterIdLst>
    <p:notesMasterId r:id="rId46"/>
  </p:notesMasterIdLst>
  <p:sldIdLst>
    <p:sldId id="256" r:id="rId14"/>
    <p:sldId id="922" r:id="rId15"/>
    <p:sldId id="893" r:id="rId16"/>
    <p:sldId id="882" r:id="rId17"/>
    <p:sldId id="905" r:id="rId18"/>
    <p:sldId id="871" r:id="rId19"/>
    <p:sldId id="858" r:id="rId20"/>
    <p:sldId id="860" r:id="rId21"/>
    <p:sldId id="920" r:id="rId22"/>
    <p:sldId id="875" r:id="rId23"/>
    <p:sldId id="884" r:id="rId24"/>
    <p:sldId id="878" r:id="rId25"/>
    <p:sldId id="879" r:id="rId26"/>
    <p:sldId id="880" r:id="rId27"/>
    <p:sldId id="881" r:id="rId28"/>
    <p:sldId id="861" r:id="rId29"/>
    <p:sldId id="916" r:id="rId30"/>
    <p:sldId id="917" r:id="rId31"/>
    <p:sldId id="918" r:id="rId32"/>
    <p:sldId id="919" r:id="rId33"/>
    <p:sldId id="867" r:id="rId34"/>
    <p:sldId id="921" r:id="rId35"/>
    <p:sldId id="906" r:id="rId36"/>
    <p:sldId id="914" r:id="rId37"/>
    <p:sldId id="915" r:id="rId38"/>
    <p:sldId id="907" r:id="rId39"/>
    <p:sldId id="908" r:id="rId40"/>
    <p:sldId id="909" r:id="rId41"/>
    <p:sldId id="910" r:id="rId42"/>
    <p:sldId id="911" r:id="rId43"/>
    <p:sldId id="912" r:id="rId44"/>
    <p:sldId id="913" r:id="rId45"/>
  </p:sldIdLst>
  <p:sldSz cx="9144000" cy="6858000" type="screen4x3"/>
  <p:notesSz cx="6670675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E" initials="N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76" autoAdjust="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3" Type="http://schemas.openxmlformats.org/officeDocument/2006/relationships/customXml" Target="../customXml/item3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slide" Target="slides/slide29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41" Type="http://schemas.openxmlformats.org/officeDocument/2006/relationships/slide" Target="slides/slide28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slide" Target="slides/slide32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49" Type="http://schemas.openxmlformats.org/officeDocument/2006/relationships/viewProps" Target="view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4" Type="http://schemas.openxmlformats.org/officeDocument/2006/relationships/slide" Target="slides/slide3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slide" Target="slides/slide30.xml"/><Relationship Id="rId48" Type="http://schemas.openxmlformats.org/officeDocument/2006/relationships/presProps" Target="presProps.xml"/><Relationship Id="rId8" Type="http://schemas.openxmlformats.org/officeDocument/2006/relationships/slideMaster" Target="slideMasters/slideMaster5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Peak Luminosities (E34)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0564437509827401"/>
          <c:y val="0.14090219340022267"/>
          <c:w val="0.84667964891485337"/>
          <c:h val="0.7422111759093064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Sheet1!$M$10</c:f>
              <c:strCache>
                <c:ptCount val="1"/>
                <c:pt idx="0">
                  <c:v>L25 peak var tau</c:v>
                </c:pt>
              </c:strCache>
            </c:strRef>
          </c:tx>
          <c:marker>
            <c:symbol val="none"/>
          </c:marker>
          <c:xVal>
            <c:numRef>
              <c:f>Sheet1!$A$11:$A$115</c:f>
              <c:numCache>
                <c:formatCode>0.00</c:formatCode>
                <c:ptCount val="105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  <c:pt idx="49">
                  <c:v>12.25</c:v>
                </c:pt>
                <c:pt idx="50">
                  <c:v>12.5</c:v>
                </c:pt>
                <c:pt idx="51">
                  <c:v>12.75</c:v>
                </c:pt>
                <c:pt idx="52">
                  <c:v>13</c:v>
                </c:pt>
                <c:pt idx="53">
                  <c:v>13.25</c:v>
                </c:pt>
                <c:pt idx="54">
                  <c:v>13.5</c:v>
                </c:pt>
                <c:pt idx="55">
                  <c:v>13.75</c:v>
                </c:pt>
                <c:pt idx="56">
                  <c:v>14</c:v>
                </c:pt>
                <c:pt idx="57">
                  <c:v>14.25</c:v>
                </c:pt>
                <c:pt idx="58">
                  <c:v>14.5</c:v>
                </c:pt>
                <c:pt idx="59">
                  <c:v>14.75</c:v>
                </c:pt>
                <c:pt idx="60">
                  <c:v>15</c:v>
                </c:pt>
                <c:pt idx="61">
                  <c:v>15.25</c:v>
                </c:pt>
                <c:pt idx="62">
                  <c:v>15.5</c:v>
                </c:pt>
                <c:pt idx="63">
                  <c:v>15.75</c:v>
                </c:pt>
                <c:pt idx="64">
                  <c:v>16</c:v>
                </c:pt>
                <c:pt idx="65">
                  <c:v>16.25</c:v>
                </c:pt>
                <c:pt idx="66">
                  <c:v>16.5</c:v>
                </c:pt>
                <c:pt idx="67">
                  <c:v>16.75</c:v>
                </c:pt>
                <c:pt idx="68">
                  <c:v>17</c:v>
                </c:pt>
                <c:pt idx="69">
                  <c:v>17.25</c:v>
                </c:pt>
                <c:pt idx="70">
                  <c:v>17.5</c:v>
                </c:pt>
                <c:pt idx="71">
                  <c:v>17.75</c:v>
                </c:pt>
                <c:pt idx="72">
                  <c:v>18</c:v>
                </c:pt>
                <c:pt idx="73">
                  <c:v>18.25</c:v>
                </c:pt>
                <c:pt idx="74">
                  <c:v>18.5</c:v>
                </c:pt>
                <c:pt idx="75">
                  <c:v>18.75</c:v>
                </c:pt>
                <c:pt idx="76">
                  <c:v>19</c:v>
                </c:pt>
                <c:pt idx="77">
                  <c:v>19.25</c:v>
                </c:pt>
                <c:pt idx="78">
                  <c:v>19.5</c:v>
                </c:pt>
                <c:pt idx="79">
                  <c:v>19.75</c:v>
                </c:pt>
                <c:pt idx="80">
                  <c:v>20</c:v>
                </c:pt>
                <c:pt idx="81">
                  <c:v>20.25</c:v>
                </c:pt>
                <c:pt idx="82">
                  <c:v>20.5</c:v>
                </c:pt>
                <c:pt idx="83">
                  <c:v>20.75</c:v>
                </c:pt>
                <c:pt idx="84">
                  <c:v>21</c:v>
                </c:pt>
                <c:pt idx="85">
                  <c:v>21.25</c:v>
                </c:pt>
                <c:pt idx="86">
                  <c:v>21.5</c:v>
                </c:pt>
                <c:pt idx="87">
                  <c:v>21.75</c:v>
                </c:pt>
                <c:pt idx="88">
                  <c:v>22</c:v>
                </c:pt>
                <c:pt idx="89">
                  <c:v>22.25</c:v>
                </c:pt>
                <c:pt idx="90">
                  <c:v>22.5</c:v>
                </c:pt>
                <c:pt idx="91">
                  <c:v>22.75</c:v>
                </c:pt>
                <c:pt idx="92">
                  <c:v>23</c:v>
                </c:pt>
                <c:pt idx="93">
                  <c:v>23.25</c:v>
                </c:pt>
                <c:pt idx="94">
                  <c:v>23.5</c:v>
                </c:pt>
                <c:pt idx="95">
                  <c:v>23.75</c:v>
                </c:pt>
                <c:pt idx="96">
                  <c:v>24</c:v>
                </c:pt>
                <c:pt idx="97">
                  <c:v>24.25</c:v>
                </c:pt>
                <c:pt idx="98">
                  <c:v>24.5</c:v>
                </c:pt>
                <c:pt idx="99">
                  <c:v>24.75</c:v>
                </c:pt>
                <c:pt idx="100">
                  <c:v>25</c:v>
                </c:pt>
                <c:pt idx="101">
                  <c:v>25.25</c:v>
                </c:pt>
                <c:pt idx="102">
                  <c:v>25.5</c:v>
                </c:pt>
                <c:pt idx="103">
                  <c:v>25.75</c:v>
                </c:pt>
                <c:pt idx="104">
                  <c:v>26</c:v>
                </c:pt>
              </c:numCache>
            </c:numRef>
          </c:xVal>
          <c:yVal>
            <c:numRef>
              <c:f>Sheet1!$M$11:$M$115</c:f>
              <c:numCache>
                <c:formatCode>0.000</c:formatCode>
                <c:ptCount val="105"/>
                <c:pt idx="0">
                  <c:v>0.99999999999999989</c:v>
                </c:pt>
                <c:pt idx="1">
                  <c:v>0.9671508749794947</c:v>
                </c:pt>
                <c:pt idx="2">
                  <c:v>0.93639115399753459</c:v>
                </c:pt>
                <c:pt idx="3">
                  <c:v>0.90752764096315042</c:v>
                </c:pt>
                <c:pt idx="4">
                  <c:v>0.88039024517658515</c:v>
                </c:pt>
                <c:pt idx="5">
                  <c:v>0.85482862759603007</c:v>
                </c:pt>
                <c:pt idx="6">
                  <c:v>0.8307094147569235</c:v>
                </c:pt>
                <c:pt idx="7">
                  <c:v>0.80791387132835679</c:v>
                </c:pt>
                <c:pt idx="8">
                  <c:v>0.78633594557838105</c:v>
                </c:pt>
                <c:pt idx="9">
                  <c:v>0.76588061985665912</c:v>
                </c:pt>
                <c:pt idx="10">
                  <c:v>0.74646251197050462</c:v>
                </c:pt>
                <c:pt idx="11">
                  <c:v>0.72800468403478091</c:v>
                </c:pt>
                <c:pt idx="12">
                  <c:v>0.71043762375636654</c:v>
                </c:pt>
                <c:pt idx="13">
                  <c:v>0.69369836971741228</c:v>
                </c:pt>
                <c:pt idx="14">
                  <c:v>0.67772975745732789</c:v>
                </c:pt>
                <c:pt idx="15">
                  <c:v>0.66247976732904579</c:v>
                </c:pt>
                <c:pt idx="16">
                  <c:v>0.64790095845385332</c:v>
                </c:pt>
                <c:pt idx="17">
                  <c:v>0.63394997579898971</c:v>
                </c:pt>
                <c:pt idx="18">
                  <c:v>0.62058711958998969</c:v>
                </c:pt>
                <c:pt idx="19">
                  <c:v>0.60777596805113743</c:v>
                </c:pt>
                <c:pt idx="20">
                  <c:v>0.59548304592455281</c:v>
                </c:pt>
                <c:pt idx="21">
                  <c:v>0.58367753241563292</c:v>
                </c:pt>
                <c:pt idx="22">
                  <c:v>0.57233100320034169</c:v>
                </c:pt>
                <c:pt idx="23">
                  <c:v>0.56141720194811418</c:v>
                </c:pt>
                <c:pt idx="24">
                  <c:v>0.5509118374946258</c:v>
                </c:pt>
                <c:pt idx="25">
                  <c:v>0.54079240336667911</c:v>
                </c:pt>
                <c:pt idx="26">
                  <c:v>0.5310380168372697</c:v>
                </c:pt>
                <c:pt idx="27">
                  <c:v>0.52162927508883661</c:v>
                </c:pt>
                <c:pt idx="28">
                  <c:v>0.51254812639998892</c:v>
                </c:pt>
                <c:pt idx="29">
                  <c:v>0.50377775455635421</c:v>
                </c:pt>
                <c:pt idx="30">
                  <c:v>0.49530247492833657</c:v>
                </c:pt>
                <c:pt idx="31">
                  <c:v>0.48710764086467617</c:v>
                </c:pt>
                <c:pt idx="32">
                  <c:v>0.4791795592266036</c:v>
                </c:pt>
                <c:pt idx="33">
                  <c:v>0.47150541403794372</c:v>
                </c:pt>
                <c:pt idx="34">
                  <c:v>0.46407319735572128</c:v>
                </c:pt>
                <c:pt idx="35">
                  <c:v>0.45687164657697832</c:v>
                </c:pt>
                <c:pt idx="36">
                  <c:v>0.44989018749338305</c:v>
                </c:pt>
                <c:pt idx="37">
                  <c:v>0.44311888248809783</c:v>
                </c:pt>
                <c:pt idx="38">
                  <c:v>0.43654838334119528</c:v>
                </c:pt>
                <c:pt idx="39">
                  <c:v>0.43016988817229646</c:v>
                </c:pt>
                <c:pt idx="40">
                  <c:v>0.423975102103398</c:v>
                </c:pt>
                <c:pt idx="41">
                  <c:v>0.41795620127221678</c:v>
                </c:pt>
                <c:pt idx="42">
                  <c:v>0.41210579986777424</c:v>
                </c:pt>
                <c:pt idx="43">
                  <c:v>0.40641691989619289</c:v>
                </c:pt>
                <c:pt idx="44">
                  <c:v>0.40088296341648688</c:v>
                </c:pt>
                <c:pt idx="45">
                  <c:v>0.39549768701409399</c:v>
                </c:pt>
                <c:pt idx="46">
                  <c:v>0.39025517830452039</c:v>
                </c:pt>
                <c:pt idx="47">
                  <c:v>0.38514983428120197</c:v>
                </c:pt>
                <c:pt idx="48">
                  <c:v>0.38017634134088657</c:v>
                </c:pt>
                <c:pt idx="49">
                  <c:v>0.37532965683684155</c:v>
                </c:pt>
                <c:pt idx="50">
                  <c:v>0.37060499202526737</c:v>
                </c:pt>
                <c:pt idx="51">
                  <c:v>0.36599779628368312</c:v>
                </c:pt>
                <c:pt idx="52">
                  <c:v>0.36150374249196005</c:v>
                </c:pt>
                <c:pt idx="53">
                  <c:v>0.35711871347728602</c:v>
                </c:pt>
                <c:pt idx="54">
                  <c:v>0.35283878943380959</c:v>
                </c:pt>
                <c:pt idx="55">
                  <c:v>0.34866023623616627</c:v>
                </c:pt>
                <c:pt idx="56">
                  <c:v>0.34457949457365611</c:v>
                </c:pt>
                <c:pt idx="57">
                  <c:v>0.34059316983861709</c:v>
                </c:pt>
                <c:pt idx="58">
                  <c:v>0.33669802270862048</c:v>
                </c:pt>
                <c:pt idx="59">
                  <c:v>0.33289096036757382</c:v>
                </c:pt>
                <c:pt idx="60">
                  <c:v>0.32916902831572964</c:v>
                </c:pt>
                <c:pt idx="61">
                  <c:v>0.32552940272302111</c:v>
                </c:pt>
                <c:pt idx="62">
                  <c:v>0.32196938328413155</c:v>
                </c:pt>
                <c:pt idx="63">
                  <c:v>0.31848638653730699</c:v>
                </c:pt>
                <c:pt idx="64">
                  <c:v>0.31507793961217068</c:v>
                </c:pt>
                <c:pt idx="65">
                  <c:v>0.31174167437474309</c:v>
                </c:pt>
                <c:pt idx="66">
                  <c:v>0.30847532194053529</c:v>
                </c:pt>
                <c:pt idx="67">
                  <c:v>0.30527670752900055</c:v>
                </c:pt>
                <c:pt idx="68">
                  <c:v>0.30214374563482171</c:v>
                </c:pt>
                <c:pt idx="69">
                  <c:v>0.29907443549350504</c:v>
                </c:pt>
                <c:pt idx="70">
                  <c:v>0.29606685682056438</c:v>
                </c:pt>
                <c:pt idx="71">
                  <c:v>0.29311916580522723</c:v>
                </c:pt>
                <c:pt idx="72">
                  <c:v>0.29022959134110182</c:v>
                </c:pt>
                <c:pt idx="73">
                  <c:v>0.28739643147761107</c:v>
                </c:pt>
                <c:pt idx="74">
                  <c:v>0.28461805007725605</c:v>
                </c:pt>
                <c:pt idx="75">
                  <c:v>0.28189287366491222</c:v>
                </c:pt>
                <c:pt idx="76">
                  <c:v>0.27921938845641125</c:v>
                </c:pt>
                <c:pt idx="77">
                  <c:v>0.27659613755461721</c:v>
                </c:pt>
                <c:pt idx="78">
                  <c:v>0.27402171830208522</c:v>
                </c:pt>
                <c:pt idx="79">
                  <c:v>0.27149477978019465</c:v>
                </c:pt>
                <c:pt idx="80">
                  <c:v>0.26901402044538864</c:v>
                </c:pt>
                <c:pt idx="81">
                  <c:v>0.26657818589382998</c:v>
                </c:pt>
                <c:pt idx="82">
                  <c:v>0.26418606674640654</c:v>
                </c:pt>
                <c:pt idx="83">
                  <c:v>0.26183649664659553</c:v>
                </c:pt>
                <c:pt idx="84">
                  <c:v>0.25952835036422006</c:v>
                </c:pt>
                <c:pt idx="85">
                  <c:v>0.25726054199862414</c:v>
                </c:pt>
                <c:pt idx="86">
                  <c:v>0.25503202327523489</c:v>
                </c:pt>
                <c:pt idx="87">
                  <c:v>0.25284178192989964</c:v>
                </c:pt>
                <c:pt idx="88">
                  <c:v>0.25068884017576576</c:v>
                </c:pt>
                <c:pt idx="89">
                  <c:v>0.2485722532478247</c:v>
                </c:pt>
                <c:pt idx="90">
                  <c:v>0.24649110802056898</c:v>
                </c:pt>
                <c:pt idx="91">
                  <c:v>0.24444452169451267</c:v>
                </c:pt>
                <c:pt idx="92">
                  <c:v>0.24243164054760613</c:v>
                </c:pt>
                <c:pt idx="93">
                  <c:v>0.24045163874783487</c:v>
                </c:pt>
                <c:pt idx="94">
                  <c:v>0.2385037172235332</c:v>
                </c:pt>
                <c:pt idx="95">
                  <c:v>0.23658710258816604</c:v>
                </c:pt>
                <c:pt idx="96">
                  <c:v>0.23470104611653941</c:v>
                </c:pt>
                <c:pt idx="97">
                  <c:v>0.23284482276959251</c:v>
                </c:pt>
                <c:pt idx="98">
                  <c:v>0.23101773026510269</c:v>
                </c:pt>
                <c:pt idx="99">
                  <c:v>0.22921908819180159</c:v>
                </c:pt>
                <c:pt idx="100">
                  <c:v>0.22744823716455448</c:v>
                </c:pt>
                <c:pt idx="101">
                  <c:v>0.22570453801839907</c:v>
                </c:pt>
                <c:pt idx="102">
                  <c:v>0.22398737103937491</c:v>
                </c:pt>
                <c:pt idx="103">
                  <c:v>0.22229613523019823</c:v>
                </c:pt>
                <c:pt idx="104">
                  <c:v>0.22063024760895447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Sheet1!$N$10</c:f>
              <c:strCache>
                <c:ptCount val="1"/>
                <c:pt idx="0">
                  <c:v>L50 var tau</c:v>
                </c:pt>
              </c:strCache>
            </c:strRef>
          </c:tx>
          <c:marker>
            <c:symbol val="none"/>
          </c:marker>
          <c:xVal>
            <c:numRef>
              <c:f>Sheet1!$A$11:$A$115</c:f>
              <c:numCache>
                <c:formatCode>0.00</c:formatCode>
                <c:ptCount val="105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  <c:pt idx="49">
                  <c:v>12.25</c:v>
                </c:pt>
                <c:pt idx="50">
                  <c:v>12.5</c:v>
                </c:pt>
                <c:pt idx="51">
                  <c:v>12.75</c:v>
                </c:pt>
                <c:pt idx="52">
                  <c:v>13</c:v>
                </c:pt>
                <c:pt idx="53">
                  <c:v>13.25</c:v>
                </c:pt>
                <c:pt idx="54">
                  <c:v>13.5</c:v>
                </c:pt>
                <c:pt idx="55">
                  <c:v>13.75</c:v>
                </c:pt>
                <c:pt idx="56">
                  <c:v>14</c:v>
                </c:pt>
                <c:pt idx="57">
                  <c:v>14.25</c:v>
                </c:pt>
                <c:pt idx="58">
                  <c:v>14.5</c:v>
                </c:pt>
                <c:pt idx="59">
                  <c:v>14.75</c:v>
                </c:pt>
                <c:pt idx="60">
                  <c:v>15</c:v>
                </c:pt>
                <c:pt idx="61">
                  <c:v>15.25</c:v>
                </c:pt>
                <c:pt idx="62">
                  <c:v>15.5</c:v>
                </c:pt>
                <c:pt idx="63">
                  <c:v>15.75</c:v>
                </c:pt>
                <c:pt idx="64">
                  <c:v>16</c:v>
                </c:pt>
                <c:pt idx="65">
                  <c:v>16.25</c:v>
                </c:pt>
                <c:pt idx="66">
                  <c:v>16.5</c:v>
                </c:pt>
                <c:pt idx="67">
                  <c:v>16.75</c:v>
                </c:pt>
                <c:pt idx="68">
                  <c:v>17</c:v>
                </c:pt>
                <c:pt idx="69">
                  <c:v>17.25</c:v>
                </c:pt>
                <c:pt idx="70">
                  <c:v>17.5</c:v>
                </c:pt>
                <c:pt idx="71">
                  <c:v>17.75</c:v>
                </c:pt>
                <c:pt idx="72">
                  <c:v>18</c:v>
                </c:pt>
                <c:pt idx="73">
                  <c:v>18.25</c:v>
                </c:pt>
                <c:pt idx="74">
                  <c:v>18.5</c:v>
                </c:pt>
                <c:pt idx="75">
                  <c:v>18.75</c:v>
                </c:pt>
                <c:pt idx="76">
                  <c:v>19</c:v>
                </c:pt>
                <c:pt idx="77">
                  <c:v>19.25</c:v>
                </c:pt>
                <c:pt idx="78">
                  <c:v>19.5</c:v>
                </c:pt>
                <c:pt idx="79">
                  <c:v>19.75</c:v>
                </c:pt>
                <c:pt idx="80">
                  <c:v>20</c:v>
                </c:pt>
                <c:pt idx="81">
                  <c:v>20.25</c:v>
                </c:pt>
                <c:pt idx="82">
                  <c:v>20.5</c:v>
                </c:pt>
                <c:pt idx="83">
                  <c:v>20.75</c:v>
                </c:pt>
                <c:pt idx="84">
                  <c:v>21</c:v>
                </c:pt>
                <c:pt idx="85">
                  <c:v>21.25</c:v>
                </c:pt>
                <c:pt idx="86">
                  <c:v>21.5</c:v>
                </c:pt>
                <c:pt idx="87">
                  <c:v>21.75</c:v>
                </c:pt>
                <c:pt idx="88">
                  <c:v>22</c:v>
                </c:pt>
                <c:pt idx="89">
                  <c:v>22.25</c:v>
                </c:pt>
                <c:pt idx="90">
                  <c:v>22.5</c:v>
                </c:pt>
                <c:pt idx="91">
                  <c:v>22.75</c:v>
                </c:pt>
                <c:pt idx="92">
                  <c:v>23</c:v>
                </c:pt>
                <c:pt idx="93">
                  <c:v>23.25</c:v>
                </c:pt>
                <c:pt idx="94">
                  <c:v>23.5</c:v>
                </c:pt>
                <c:pt idx="95">
                  <c:v>23.75</c:v>
                </c:pt>
                <c:pt idx="96">
                  <c:v>24</c:v>
                </c:pt>
                <c:pt idx="97">
                  <c:v>24.25</c:v>
                </c:pt>
                <c:pt idx="98">
                  <c:v>24.5</c:v>
                </c:pt>
                <c:pt idx="99">
                  <c:v>24.75</c:v>
                </c:pt>
                <c:pt idx="100">
                  <c:v>25</c:v>
                </c:pt>
                <c:pt idx="101">
                  <c:v>25.25</c:v>
                </c:pt>
                <c:pt idx="102">
                  <c:v>25.5</c:v>
                </c:pt>
                <c:pt idx="103">
                  <c:v>25.75</c:v>
                </c:pt>
                <c:pt idx="104">
                  <c:v>26</c:v>
                </c:pt>
              </c:numCache>
            </c:numRef>
          </c:xVal>
          <c:yVal>
            <c:numRef>
              <c:f>Sheet1!$N$11:$N$115</c:f>
              <c:numCache>
                <c:formatCode>0.000</c:formatCode>
                <c:ptCount val="105"/>
                <c:pt idx="0">
                  <c:v>1.4697411221476508</c:v>
                </c:pt>
                <c:pt idx="1">
                  <c:v>1.421461412278445</c:v>
                </c:pt>
                <c:pt idx="2">
                  <c:v>1.3762525854454701</c:v>
                </c:pt>
                <c:pt idx="3">
                  <c:v>1.333830693409191</c:v>
                </c:pt>
                <c:pt idx="4">
                  <c:v>1.2939457468736797</c:v>
                </c:pt>
                <c:pt idx="5">
                  <c:v>1.2563767863669255</c:v>
                </c:pt>
                <c:pt idx="6">
                  <c:v>1.220927787423459</c:v>
                </c:pt>
                <c:pt idx="7">
                  <c:v>1.1874242398447918</c:v>
                </c:pt>
                <c:pt idx="8">
                  <c:v>1.1557102750394037</c:v>
                </c:pt>
                <c:pt idx="9">
                  <c:v>1.1256462416592645</c:v>
                </c:pt>
                <c:pt idx="10">
                  <c:v>1.0971066499846835</c:v>
                </c:pt>
                <c:pt idx="11">
                  <c:v>1.0699784212420249</c:v>
                </c:pt>
                <c:pt idx="12">
                  <c:v>1.0441593903555928</c:v>
                </c:pt>
                <c:pt idx="13">
                  <c:v>1.0195570203404656</c:v>
                </c:pt>
                <c:pt idx="14">
                  <c:v>0.99608729423818854</c:v>
                </c:pt>
                <c:pt idx="15">
                  <c:v>0.97367375663430655</c:v>
                </c:pt>
                <c:pt idx="16">
                  <c:v>0.95224668171850513</c:v>
                </c:pt>
                <c:pt idx="17">
                  <c:v>0.93174234881628348</c:v>
                </c:pt>
                <c:pt idx="18">
                  <c:v>0.91210240953657007</c:v>
                </c:pt>
                <c:pt idx="19">
                  <c:v>0.89327333329785386</c:v>
                </c:pt>
                <c:pt idx="20">
                  <c:v>0.87520592013705378</c:v>
                </c:pt>
                <c:pt idx="21">
                  <c:v>0.85785487146492478</c:v>
                </c:pt>
                <c:pt idx="22">
                  <c:v>0.84117841088356149</c:v>
                </c:pt>
                <c:pt idx="23">
                  <c:v>0.82513794838421617</c:v>
                </c:pt>
                <c:pt idx="24">
                  <c:v>0.80969778224377609</c:v>
                </c:pt>
                <c:pt idx="25">
                  <c:v>0.79482483377306856</c:v>
                </c:pt>
                <c:pt idx="26">
                  <c:v>0.78048841076947251</c:v>
                </c:pt>
                <c:pt idx="27">
                  <c:v>0.76665999611413282</c:v>
                </c:pt>
                <c:pt idx="28">
                  <c:v>0.75331305844979624</c:v>
                </c:pt>
                <c:pt idx="29">
                  <c:v>0.74042288229468034</c:v>
                </c:pt>
                <c:pt idx="30">
                  <c:v>0.72796641530368256</c:v>
                </c:pt>
                <c:pt idx="31">
                  <c:v>0.71592213069114452</c:v>
                </c:pt>
                <c:pt idx="32">
                  <c:v>0.70426990308792559</c:v>
                </c:pt>
                <c:pt idx="33">
                  <c:v>0.69299089632682054</c:v>
                </c:pt>
                <c:pt idx="34">
                  <c:v>0.68206746184024647</c:v>
                </c:pt>
                <c:pt idx="35">
                  <c:v>0.67148304651749346</c:v>
                </c:pt>
                <c:pt idx="36">
                  <c:v>0.66122210900974221</c:v>
                </c:pt>
                <c:pt idx="37">
                  <c:v>0.65127004359287033</c:v>
                </c:pt>
                <c:pt idx="38">
                  <c:v>0.64161311080363159</c:v>
                </c:pt>
                <c:pt idx="39">
                  <c:v>0.63223837415648088</c:v>
                </c:pt>
                <c:pt idx="40">
                  <c:v>0.62313364232811341</c:v>
                </c:pt>
                <c:pt idx="41">
                  <c:v>0.6142874162663976</c:v>
                </c:pt>
                <c:pt idx="42">
                  <c:v>0.6056888407412182</c:v>
                </c:pt>
                <c:pt idx="43">
                  <c:v>0.59732765990802283</c:v>
                </c:pt>
                <c:pt idx="44">
                  <c:v>0.58919417650162365</c:v>
                </c:pt>
                <c:pt idx="45">
                  <c:v>0.5812792143188954</c:v>
                </c:pt>
                <c:pt idx="46">
                  <c:v>0.57357408368521778</c:v>
                </c:pt>
                <c:pt idx="47">
                  <c:v>0.5660705496314361</c:v>
                </c:pt>
                <c:pt idx="48">
                  <c:v>0.55876080253634353</c:v>
                </c:pt>
                <c:pt idx="49">
                  <c:v>0.55163743101467266</c:v>
                </c:pt>
                <c:pt idx="50">
                  <c:v>0.5446933968527381</c:v>
                </c:pt>
                <c:pt idx="51">
                  <c:v>0.53792201181354826</c:v>
                </c:pt>
                <c:pt idx="52">
                  <c:v>0.53131691615070931</c:v>
                </c:pt>
                <c:pt idx="53">
                  <c:v>0.52487205868603226</c:v>
                </c:pt>
                <c:pt idx="54">
                  <c:v>0.51858167831966639</c:v>
                </c:pt>
                <c:pt idx="55">
                  <c:v>0.51244028685400844</c:v>
                </c:pt>
                <c:pt idx="56">
                  <c:v>0.50644265302375602</c:v>
                </c:pt>
                <c:pt idx="57">
                  <c:v>0.5005837876344349</c:v>
                </c:pt>
                <c:pt idx="58">
                  <c:v>0.49485892972066342</c:v>
                </c:pt>
                <c:pt idx="59">
                  <c:v>0.48926353364344738</c:v>
                </c:pt>
                <c:pt idx="60">
                  <c:v>0.48379325705301263</c:v>
                </c:pt>
                <c:pt idx="61">
                  <c:v>0.47844394965018783</c:v>
                </c:pt>
                <c:pt idx="62">
                  <c:v>0.47321164268520682</c:v>
                </c:pt>
                <c:pt idx="63">
                  <c:v>0.46809253913809235</c:v>
                </c:pt>
                <c:pt idx="64">
                  <c:v>0.4630830045295618</c:v>
                </c:pt>
                <c:pt idx="65">
                  <c:v>0.45817955831572277</c:v>
                </c:pt>
                <c:pt idx="66">
                  <c:v>0.45337886582374043</c:v>
                </c:pt>
                <c:pt idx="67">
                  <c:v>0.44867773068921379</c:v>
                </c:pt>
                <c:pt idx="68">
                  <c:v>0.44407308775921756</c:v>
                </c:pt>
                <c:pt idx="69">
                  <c:v>0.43956199642789967</c:v>
                </c:pt>
                <c:pt idx="70">
                  <c:v>0.43514163437418441</c:v>
                </c:pt>
                <c:pt idx="71">
                  <c:v>0.43080929167355819</c:v>
                </c:pt>
                <c:pt idx="72">
                  <c:v>0.4265623652581253</c:v>
                </c:pt>
                <c:pt idx="73">
                  <c:v>0.42239835370113477</c:v>
                </c:pt>
                <c:pt idx="74">
                  <c:v>0.41831485230402282</c:v>
                </c:pt>
                <c:pt idx="75">
                  <c:v>0.41430954846569423</c:v>
                </c:pt>
                <c:pt idx="76">
                  <c:v>0.41038021731530683</c:v>
                </c:pt>
                <c:pt idx="77">
                  <c:v>0.40652471759122927</c:v>
                </c:pt>
                <c:pt idx="78">
                  <c:v>0.40274098775013434</c:v>
                </c:pt>
                <c:pt idx="79">
                  <c:v>0.39902704229137281</c:v>
                </c:pt>
                <c:pt idx="80">
                  <c:v>0.39538096828285679</c:v>
                </c:pt>
                <c:pt idx="81">
                  <c:v>0.3918009220756829</c:v>
                </c:pt>
                <c:pt idx="82">
                  <c:v>0.38828512619563793</c:v>
                </c:pt>
                <c:pt idx="83">
                  <c:v>0.38483186640057704</c:v>
                </c:pt>
                <c:pt idx="84">
                  <c:v>0.38143948889343765</c:v>
                </c:pt>
                <c:pt idx="85">
                  <c:v>0.37810639768137089</c:v>
                </c:pt>
                <c:pt idx="86">
                  <c:v>0.37483105207212974</c:v>
                </c:pt>
                <c:pt idx="87">
                  <c:v>0.37161196429946253</c:v>
                </c:pt>
                <c:pt idx="88">
                  <c:v>0.36844769726982318</c:v>
                </c:pt>
                <c:pt idx="89">
                  <c:v>0.36533686242322805</c:v>
                </c:pt>
                <c:pt idx="90">
                  <c:v>0.36227811770156904</c:v>
                </c:pt>
                <c:pt idx="91">
                  <c:v>0.35927016561813901</c:v>
                </c:pt>
                <c:pt idx="92">
                  <c:v>0.35631175142253474</c:v>
                </c:pt>
                <c:pt idx="93">
                  <c:v>0.35340166135548451</c:v>
                </c:pt>
                <c:pt idx="94">
                  <c:v>0.35053872098850181</c:v>
                </c:pt>
                <c:pt idx="95">
                  <c:v>0.34772179364359262</c:v>
                </c:pt>
                <c:pt idx="96">
                  <c:v>0.34494977888855033</c:v>
                </c:pt>
                <c:pt idx="97">
                  <c:v>0.3422216111036519</c:v>
                </c:pt>
                <c:pt idx="98">
                  <c:v>0.33953625811583549</c:v>
                </c:pt>
                <c:pt idx="99">
                  <c:v>0.33689271989668002</c:v>
                </c:pt>
                <c:pt idx="100">
                  <c:v>0.33429002732073743</c:v>
                </c:pt>
                <c:pt idx="101">
                  <c:v>0.33172724098097905</c:v>
                </c:pt>
                <c:pt idx="102">
                  <c:v>0.32920345005831325</c:v>
                </c:pt>
                <c:pt idx="103">
                  <c:v>0.3267177712423176</c:v>
                </c:pt>
                <c:pt idx="104">
                  <c:v>0.32426934770049892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Sheet1!$O$10</c:f>
              <c:strCache>
                <c:ptCount val="1"/>
                <c:pt idx="0">
                  <c:v>L50 levelled</c:v>
                </c:pt>
              </c:strCache>
            </c:strRef>
          </c:tx>
          <c:marker>
            <c:symbol val="none"/>
          </c:marker>
          <c:xVal>
            <c:numRef>
              <c:f>Sheet1!$A$11:$A$115</c:f>
              <c:numCache>
                <c:formatCode>0.00</c:formatCode>
                <c:ptCount val="105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  <c:pt idx="49">
                  <c:v>12.25</c:v>
                </c:pt>
                <c:pt idx="50">
                  <c:v>12.5</c:v>
                </c:pt>
                <c:pt idx="51">
                  <c:v>12.75</c:v>
                </c:pt>
                <c:pt idx="52">
                  <c:v>13</c:v>
                </c:pt>
                <c:pt idx="53">
                  <c:v>13.25</c:v>
                </c:pt>
                <c:pt idx="54">
                  <c:v>13.5</c:v>
                </c:pt>
                <c:pt idx="55">
                  <c:v>13.75</c:v>
                </c:pt>
                <c:pt idx="56">
                  <c:v>14</c:v>
                </c:pt>
                <c:pt idx="57">
                  <c:v>14.25</c:v>
                </c:pt>
                <c:pt idx="58">
                  <c:v>14.5</c:v>
                </c:pt>
                <c:pt idx="59">
                  <c:v>14.75</c:v>
                </c:pt>
                <c:pt idx="60">
                  <c:v>15</c:v>
                </c:pt>
                <c:pt idx="61">
                  <c:v>15.25</c:v>
                </c:pt>
                <c:pt idx="62">
                  <c:v>15.5</c:v>
                </c:pt>
                <c:pt idx="63">
                  <c:v>15.75</c:v>
                </c:pt>
                <c:pt idx="64">
                  <c:v>16</c:v>
                </c:pt>
                <c:pt idx="65">
                  <c:v>16.25</c:v>
                </c:pt>
                <c:pt idx="66">
                  <c:v>16.5</c:v>
                </c:pt>
                <c:pt idx="67">
                  <c:v>16.75</c:v>
                </c:pt>
                <c:pt idx="68">
                  <c:v>17</c:v>
                </c:pt>
                <c:pt idx="69">
                  <c:v>17.25</c:v>
                </c:pt>
                <c:pt idx="70">
                  <c:v>17.5</c:v>
                </c:pt>
                <c:pt idx="71">
                  <c:v>17.75</c:v>
                </c:pt>
                <c:pt idx="72">
                  <c:v>18</c:v>
                </c:pt>
                <c:pt idx="73">
                  <c:v>18.25</c:v>
                </c:pt>
                <c:pt idx="74">
                  <c:v>18.5</c:v>
                </c:pt>
                <c:pt idx="75">
                  <c:v>18.75</c:v>
                </c:pt>
                <c:pt idx="76">
                  <c:v>19</c:v>
                </c:pt>
                <c:pt idx="77">
                  <c:v>19.25</c:v>
                </c:pt>
                <c:pt idx="78">
                  <c:v>19.5</c:v>
                </c:pt>
                <c:pt idx="79">
                  <c:v>19.75</c:v>
                </c:pt>
                <c:pt idx="80">
                  <c:v>20</c:v>
                </c:pt>
                <c:pt idx="81">
                  <c:v>20.25</c:v>
                </c:pt>
                <c:pt idx="82">
                  <c:v>20.5</c:v>
                </c:pt>
                <c:pt idx="83">
                  <c:v>20.75</c:v>
                </c:pt>
                <c:pt idx="84">
                  <c:v>21</c:v>
                </c:pt>
                <c:pt idx="85">
                  <c:v>21.25</c:v>
                </c:pt>
                <c:pt idx="86">
                  <c:v>21.5</c:v>
                </c:pt>
                <c:pt idx="87">
                  <c:v>21.75</c:v>
                </c:pt>
                <c:pt idx="88">
                  <c:v>22</c:v>
                </c:pt>
                <c:pt idx="89">
                  <c:v>22.25</c:v>
                </c:pt>
                <c:pt idx="90">
                  <c:v>22.5</c:v>
                </c:pt>
                <c:pt idx="91">
                  <c:v>22.75</c:v>
                </c:pt>
                <c:pt idx="92">
                  <c:v>23</c:v>
                </c:pt>
                <c:pt idx="93">
                  <c:v>23.25</c:v>
                </c:pt>
                <c:pt idx="94">
                  <c:v>23.5</c:v>
                </c:pt>
                <c:pt idx="95">
                  <c:v>23.75</c:v>
                </c:pt>
                <c:pt idx="96">
                  <c:v>24</c:v>
                </c:pt>
                <c:pt idx="97">
                  <c:v>24.25</c:v>
                </c:pt>
                <c:pt idx="98">
                  <c:v>24.5</c:v>
                </c:pt>
                <c:pt idx="99">
                  <c:v>24.75</c:v>
                </c:pt>
                <c:pt idx="100">
                  <c:v>25</c:v>
                </c:pt>
                <c:pt idx="101">
                  <c:v>25.25</c:v>
                </c:pt>
                <c:pt idx="102">
                  <c:v>25.5</c:v>
                </c:pt>
                <c:pt idx="103">
                  <c:v>25.75</c:v>
                </c:pt>
                <c:pt idx="104">
                  <c:v>26</c:v>
                </c:pt>
              </c:numCache>
            </c:numRef>
          </c:xVal>
          <c:yVal>
            <c:numRef>
              <c:f>Sheet1!$O$11:$O$115</c:f>
              <c:numCache>
                <c:formatCode>0.000</c:formatCode>
                <c:ptCount val="105"/>
                <c:pt idx="0">
                  <c:v>0.79999999999999993</c:v>
                </c:pt>
                <c:pt idx="1">
                  <c:v>0.79999999999999993</c:v>
                </c:pt>
                <c:pt idx="2">
                  <c:v>0.79999999999999993</c:v>
                </c:pt>
                <c:pt idx="3">
                  <c:v>0.79999999999999993</c:v>
                </c:pt>
                <c:pt idx="4">
                  <c:v>0.79999999999999993</c:v>
                </c:pt>
                <c:pt idx="5">
                  <c:v>0.79999999999999993</c:v>
                </c:pt>
                <c:pt idx="6">
                  <c:v>0.79999999999999993</c:v>
                </c:pt>
                <c:pt idx="7">
                  <c:v>0.79999999999999993</c:v>
                </c:pt>
                <c:pt idx="8">
                  <c:v>0.79999999999999993</c:v>
                </c:pt>
                <c:pt idx="9">
                  <c:v>0.79999999999999993</c:v>
                </c:pt>
                <c:pt idx="10">
                  <c:v>0.79999999999999993</c:v>
                </c:pt>
                <c:pt idx="11">
                  <c:v>0.79999999999999993</c:v>
                </c:pt>
                <c:pt idx="12">
                  <c:v>0.79999999999999993</c:v>
                </c:pt>
                <c:pt idx="13">
                  <c:v>0.79999999999999993</c:v>
                </c:pt>
                <c:pt idx="14">
                  <c:v>0.79999999999999993</c:v>
                </c:pt>
                <c:pt idx="15">
                  <c:v>0.79999999999999993</c:v>
                </c:pt>
                <c:pt idx="16">
                  <c:v>0.79999999999999993</c:v>
                </c:pt>
                <c:pt idx="17">
                  <c:v>0.79999999999999993</c:v>
                </c:pt>
                <c:pt idx="18">
                  <c:v>0.79999999999999993</c:v>
                </c:pt>
                <c:pt idx="19">
                  <c:v>0.79999999999999993</c:v>
                </c:pt>
                <c:pt idx="20">
                  <c:v>0.79999999999999993</c:v>
                </c:pt>
                <c:pt idx="21">
                  <c:v>0.79999999999999993</c:v>
                </c:pt>
                <c:pt idx="22">
                  <c:v>0.79999999999999993</c:v>
                </c:pt>
                <c:pt idx="23">
                  <c:v>0.79999999999999993</c:v>
                </c:pt>
                <c:pt idx="24">
                  <c:v>0.79999999999999993</c:v>
                </c:pt>
                <c:pt idx="25">
                  <c:v>0.79482483377306856</c:v>
                </c:pt>
                <c:pt idx="26">
                  <c:v>0.78048841076947251</c:v>
                </c:pt>
                <c:pt idx="27">
                  <c:v>0.76665999611413282</c:v>
                </c:pt>
                <c:pt idx="28">
                  <c:v>0.75331305844979624</c:v>
                </c:pt>
                <c:pt idx="29">
                  <c:v>0.74042288229468034</c:v>
                </c:pt>
                <c:pt idx="30">
                  <c:v>0.72796641530368256</c:v>
                </c:pt>
                <c:pt idx="31">
                  <c:v>0.71592213069114452</c:v>
                </c:pt>
                <c:pt idx="32">
                  <c:v>0.70426990308792559</c:v>
                </c:pt>
                <c:pt idx="33">
                  <c:v>0.69299089632682054</c:v>
                </c:pt>
                <c:pt idx="34">
                  <c:v>0.68206746184024647</c:v>
                </c:pt>
                <c:pt idx="35">
                  <c:v>0.67148304651749346</c:v>
                </c:pt>
                <c:pt idx="36">
                  <c:v>0.66122210900974221</c:v>
                </c:pt>
                <c:pt idx="37">
                  <c:v>0.65127004359287033</c:v>
                </c:pt>
                <c:pt idx="38">
                  <c:v>0.64161311080363159</c:v>
                </c:pt>
                <c:pt idx="39">
                  <c:v>0.63223837415648088</c:v>
                </c:pt>
                <c:pt idx="40">
                  <c:v>0.62313364232811341</c:v>
                </c:pt>
                <c:pt idx="41">
                  <c:v>0.6142874162663976</c:v>
                </c:pt>
                <c:pt idx="42">
                  <c:v>0.6056888407412182</c:v>
                </c:pt>
                <c:pt idx="43">
                  <c:v>0.59732765990802283</c:v>
                </c:pt>
                <c:pt idx="44">
                  <c:v>0.58919417650162365</c:v>
                </c:pt>
                <c:pt idx="45">
                  <c:v>0.5812792143188954</c:v>
                </c:pt>
                <c:pt idx="46">
                  <c:v>0.57357408368521778</c:v>
                </c:pt>
                <c:pt idx="47">
                  <c:v>0.5660705496314361</c:v>
                </c:pt>
                <c:pt idx="48">
                  <c:v>0.55876080253634353</c:v>
                </c:pt>
                <c:pt idx="49">
                  <c:v>0.55163743101467266</c:v>
                </c:pt>
                <c:pt idx="50">
                  <c:v>0.5446933968527381</c:v>
                </c:pt>
                <c:pt idx="51">
                  <c:v>0.53792201181354826</c:v>
                </c:pt>
                <c:pt idx="52">
                  <c:v>0.53131691615070931</c:v>
                </c:pt>
                <c:pt idx="53">
                  <c:v>0.52487205868603226</c:v>
                </c:pt>
                <c:pt idx="54">
                  <c:v>0.51858167831966639</c:v>
                </c:pt>
                <c:pt idx="55">
                  <c:v>0.51244028685400844</c:v>
                </c:pt>
                <c:pt idx="56">
                  <c:v>0.50644265302375602</c:v>
                </c:pt>
                <c:pt idx="57">
                  <c:v>0.5005837876344349</c:v>
                </c:pt>
                <c:pt idx="58">
                  <c:v>0.49485892972066342</c:v>
                </c:pt>
                <c:pt idx="59">
                  <c:v>0.48926353364344738</c:v>
                </c:pt>
                <c:pt idx="60">
                  <c:v>0.48379325705301263</c:v>
                </c:pt>
                <c:pt idx="61">
                  <c:v>0.47844394965018783</c:v>
                </c:pt>
                <c:pt idx="62">
                  <c:v>0.47321164268520682</c:v>
                </c:pt>
                <c:pt idx="63">
                  <c:v>0.46809253913809235</c:v>
                </c:pt>
                <c:pt idx="64">
                  <c:v>0.4630830045295618</c:v>
                </c:pt>
                <c:pt idx="65">
                  <c:v>0.45817955831572277</c:v>
                </c:pt>
                <c:pt idx="66">
                  <c:v>0.45337886582374043</c:v>
                </c:pt>
                <c:pt idx="67">
                  <c:v>0.44867773068921379</c:v>
                </c:pt>
                <c:pt idx="68">
                  <c:v>0.44407308775921756</c:v>
                </c:pt>
                <c:pt idx="69">
                  <c:v>0.43956199642789967</c:v>
                </c:pt>
                <c:pt idx="70">
                  <c:v>0.43514163437418441</c:v>
                </c:pt>
                <c:pt idx="71">
                  <c:v>0.43080929167355819</c:v>
                </c:pt>
                <c:pt idx="72">
                  <c:v>0.4265623652581253</c:v>
                </c:pt>
                <c:pt idx="73">
                  <c:v>0.42239835370113477</c:v>
                </c:pt>
                <c:pt idx="74">
                  <c:v>0.41831485230402282</c:v>
                </c:pt>
                <c:pt idx="75">
                  <c:v>0.41430954846569423</c:v>
                </c:pt>
                <c:pt idx="76">
                  <c:v>0.41038021731530683</c:v>
                </c:pt>
                <c:pt idx="77">
                  <c:v>0.40652471759122927</c:v>
                </c:pt>
                <c:pt idx="78">
                  <c:v>0.40274098775013434</c:v>
                </c:pt>
                <c:pt idx="79">
                  <c:v>0.39902704229137281</c:v>
                </c:pt>
                <c:pt idx="80">
                  <c:v>0.39538096828285679</c:v>
                </c:pt>
                <c:pt idx="81">
                  <c:v>0.3918009220756829</c:v>
                </c:pt>
                <c:pt idx="82">
                  <c:v>0.38828512619563793</c:v>
                </c:pt>
                <c:pt idx="83">
                  <c:v>0.38483186640057704</c:v>
                </c:pt>
                <c:pt idx="84">
                  <c:v>0.38143948889343765</c:v>
                </c:pt>
                <c:pt idx="85">
                  <c:v>0.37810639768137089</c:v>
                </c:pt>
                <c:pt idx="86">
                  <c:v>0.37483105207212974</c:v>
                </c:pt>
                <c:pt idx="87">
                  <c:v>0.37161196429946253</c:v>
                </c:pt>
                <c:pt idx="88">
                  <c:v>0.36844769726982318</c:v>
                </c:pt>
                <c:pt idx="89">
                  <c:v>0.36533686242322805</c:v>
                </c:pt>
                <c:pt idx="90">
                  <c:v>0.36227811770156904</c:v>
                </c:pt>
                <c:pt idx="91">
                  <c:v>0.35927016561813901</c:v>
                </c:pt>
                <c:pt idx="92">
                  <c:v>0.35631175142253474</c:v>
                </c:pt>
                <c:pt idx="93">
                  <c:v>0.35340166135548451</c:v>
                </c:pt>
                <c:pt idx="94">
                  <c:v>0.35053872098850181</c:v>
                </c:pt>
                <c:pt idx="95">
                  <c:v>0.34772179364359262</c:v>
                </c:pt>
                <c:pt idx="96">
                  <c:v>0.34494977888855033</c:v>
                </c:pt>
                <c:pt idx="97">
                  <c:v>0.3422216111036519</c:v>
                </c:pt>
                <c:pt idx="98">
                  <c:v>0.33953625811583549</c:v>
                </c:pt>
                <c:pt idx="99">
                  <c:v>0.33689271989668002</c:v>
                </c:pt>
                <c:pt idx="100">
                  <c:v>0.33429002732073743</c:v>
                </c:pt>
                <c:pt idx="101">
                  <c:v>0.33172724098097905</c:v>
                </c:pt>
                <c:pt idx="102">
                  <c:v>0.32920345005831325</c:v>
                </c:pt>
                <c:pt idx="103">
                  <c:v>0.3267177712423176</c:v>
                </c:pt>
                <c:pt idx="104">
                  <c:v>0.32426934770049892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725120"/>
        <c:axId val="36726656"/>
      </c:scatterChart>
      <c:valAx>
        <c:axId val="36725120"/>
        <c:scaling>
          <c:orientation val="minMax"/>
          <c:max val="25"/>
          <c:min val="0"/>
        </c:scaling>
        <c:delete val="0"/>
        <c:axPos val="b"/>
        <c:majorGridlines>
          <c:spPr>
            <a:ln>
              <a:prstDash val="dash"/>
            </a:ln>
          </c:spPr>
        </c:majorGridlines>
        <c:numFmt formatCode="0.00" sourceLinked="1"/>
        <c:majorTickMark val="out"/>
        <c:minorTickMark val="in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6726656"/>
        <c:crosses val="autoZero"/>
        <c:crossBetween val="midCat"/>
        <c:majorUnit val="5"/>
        <c:minorUnit val="1"/>
      </c:valAx>
      <c:valAx>
        <c:axId val="36726656"/>
        <c:scaling>
          <c:orientation val="minMax"/>
        </c:scaling>
        <c:delete val="0"/>
        <c:axPos val="l"/>
        <c:majorGridlines>
          <c:spPr>
            <a:ln>
              <a:prstDash val="dash"/>
            </a:ln>
          </c:spPr>
        </c:majorGridlines>
        <c:numFmt formatCode="0.0" sourceLinked="0"/>
        <c:majorTickMark val="out"/>
        <c:minorTickMark val="in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6725120"/>
        <c:crosses val="autoZero"/>
        <c:crossBetween val="midCat"/>
        <c:minorUnit val="0.1"/>
      </c:valAx>
    </c:plotArea>
    <c:legend>
      <c:legendPos val="r"/>
      <c:layout>
        <c:manualLayout>
          <c:xMode val="edge"/>
          <c:yMode val="edge"/>
          <c:x val="0.12775161169369958"/>
          <c:y val="0.68806135327965379"/>
          <c:w val="0.25701700401648148"/>
          <c:h val="0.18368229406943098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417233310952411"/>
          <c:y val="0.18401803345838777"/>
          <c:w val="0.76514126431870433"/>
          <c:h val="0.6452509017504004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Sheet1!$F$10</c:f>
              <c:strCache>
                <c:ptCount val="1"/>
                <c:pt idx="0">
                  <c:v>mu 25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3"/>
          </c:marker>
          <c:xVal>
            <c:numRef>
              <c:f>Sheet1!$A$11:$A$115</c:f>
              <c:numCache>
                <c:formatCode>0.00</c:formatCode>
                <c:ptCount val="105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  <c:pt idx="49">
                  <c:v>12.25</c:v>
                </c:pt>
                <c:pt idx="50">
                  <c:v>12.5</c:v>
                </c:pt>
                <c:pt idx="51">
                  <c:v>12.75</c:v>
                </c:pt>
                <c:pt idx="52">
                  <c:v>13</c:v>
                </c:pt>
                <c:pt idx="53">
                  <c:v>13.25</c:v>
                </c:pt>
                <c:pt idx="54">
                  <c:v>13.5</c:v>
                </c:pt>
                <c:pt idx="55">
                  <c:v>13.75</c:v>
                </c:pt>
                <c:pt idx="56">
                  <c:v>14</c:v>
                </c:pt>
                <c:pt idx="57">
                  <c:v>14.25</c:v>
                </c:pt>
                <c:pt idx="58">
                  <c:v>14.5</c:v>
                </c:pt>
                <c:pt idx="59">
                  <c:v>14.75</c:v>
                </c:pt>
                <c:pt idx="60">
                  <c:v>15</c:v>
                </c:pt>
                <c:pt idx="61">
                  <c:v>15.25</c:v>
                </c:pt>
                <c:pt idx="62">
                  <c:v>15.5</c:v>
                </c:pt>
                <c:pt idx="63">
                  <c:v>15.75</c:v>
                </c:pt>
                <c:pt idx="64">
                  <c:v>16</c:v>
                </c:pt>
                <c:pt idx="65">
                  <c:v>16.25</c:v>
                </c:pt>
                <c:pt idx="66">
                  <c:v>16.5</c:v>
                </c:pt>
                <c:pt idx="67">
                  <c:v>16.75</c:v>
                </c:pt>
                <c:pt idx="68">
                  <c:v>17</c:v>
                </c:pt>
                <c:pt idx="69">
                  <c:v>17.25</c:v>
                </c:pt>
                <c:pt idx="70">
                  <c:v>17.5</c:v>
                </c:pt>
                <c:pt idx="71">
                  <c:v>17.75</c:v>
                </c:pt>
                <c:pt idx="72">
                  <c:v>18</c:v>
                </c:pt>
                <c:pt idx="73">
                  <c:v>18.25</c:v>
                </c:pt>
                <c:pt idx="74">
                  <c:v>18.5</c:v>
                </c:pt>
                <c:pt idx="75">
                  <c:v>18.75</c:v>
                </c:pt>
                <c:pt idx="76">
                  <c:v>19</c:v>
                </c:pt>
                <c:pt idx="77">
                  <c:v>19.25</c:v>
                </c:pt>
                <c:pt idx="78">
                  <c:v>19.5</c:v>
                </c:pt>
                <c:pt idx="79">
                  <c:v>19.75</c:v>
                </c:pt>
                <c:pt idx="80">
                  <c:v>20</c:v>
                </c:pt>
                <c:pt idx="81">
                  <c:v>20.25</c:v>
                </c:pt>
                <c:pt idx="82">
                  <c:v>20.5</c:v>
                </c:pt>
                <c:pt idx="83">
                  <c:v>20.75</c:v>
                </c:pt>
                <c:pt idx="84">
                  <c:v>21</c:v>
                </c:pt>
                <c:pt idx="85">
                  <c:v>21.25</c:v>
                </c:pt>
                <c:pt idx="86">
                  <c:v>21.5</c:v>
                </c:pt>
                <c:pt idx="87">
                  <c:v>21.75</c:v>
                </c:pt>
                <c:pt idx="88">
                  <c:v>22</c:v>
                </c:pt>
                <c:pt idx="89">
                  <c:v>22.25</c:v>
                </c:pt>
                <c:pt idx="90">
                  <c:v>22.5</c:v>
                </c:pt>
                <c:pt idx="91">
                  <c:v>22.75</c:v>
                </c:pt>
                <c:pt idx="92">
                  <c:v>23</c:v>
                </c:pt>
                <c:pt idx="93">
                  <c:v>23.25</c:v>
                </c:pt>
                <c:pt idx="94">
                  <c:v>23.5</c:v>
                </c:pt>
                <c:pt idx="95">
                  <c:v>23.75</c:v>
                </c:pt>
                <c:pt idx="96">
                  <c:v>24</c:v>
                </c:pt>
                <c:pt idx="97">
                  <c:v>24.25</c:v>
                </c:pt>
                <c:pt idx="98">
                  <c:v>24.5</c:v>
                </c:pt>
                <c:pt idx="99">
                  <c:v>24.75</c:v>
                </c:pt>
                <c:pt idx="100">
                  <c:v>25</c:v>
                </c:pt>
                <c:pt idx="101">
                  <c:v>25.25</c:v>
                </c:pt>
                <c:pt idx="102">
                  <c:v>25.5</c:v>
                </c:pt>
                <c:pt idx="103">
                  <c:v>25.75</c:v>
                </c:pt>
                <c:pt idx="104">
                  <c:v>26</c:v>
                </c:pt>
              </c:numCache>
            </c:numRef>
          </c:xVal>
          <c:yVal>
            <c:numRef>
              <c:f>Sheet1!$F$11:$F$115</c:f>
              <c:numCache>
                <c:formatCode>0.00</c:formatCode>
                <c:ptCount val="105"/>
                <c:pt idx="0">
                  <c:v>24.004227321643757</c:v>
                </c:pt>
                <c:pt idx="1">
                  <c:v>23.215709457334452</c:v>
                </c:pt>
                <c:pt idx="2">
                  <c:v>22.477346122533149</c:v>
                </c:pt>
                <c:pt idx="3">
                  <c:v>21.784499794354563</c:v>
                </c:pt>
                <c:pt idx="4">
                  <c:v>21.133087576976433</c:v>
                </c:pt>
                <c:pt idx="5">
                  <c:v>20.519500697863865</c:v>
                </c:pt>
                <c:pt idx="6">
                  <c:v>19.940537630054841</c:v>
                </c:pt>
                <c:pt idx="7">
                  <c:v>19.393348223675122</c:v>
                </c:pt>
                <c:pt idx="8">
                  <c:v>18.875386788843155</c:v>
                </c:pt>
                <c:pt idx="9">
                  <c:v>18.384372500280673</c:v>
                </c:pt>
                <c:pt idx="10">
                  <c:v>17.918255824425216</c:v>
                </c:pt>
                <c:pt idx="11">
                  <c:v>17.475189926792321</c:v>
                </c:pt>
                <c:pt idx="12">
                  <c:v>17.053506218496246</c:v>
                </c:pt>
                <c:pt idx="13">
                  <c:v>16.651693359350443</c:v>
                </c:pt>
                <c:pt idx="14">
                  <c:v>16.268379160648188</c:v>
                </c:pt>
                <c:pt idx="15">
                  <c:v>15.902314930956081</c:v>
                </c:pt>
                <c:pt idx="16">
                  <c:v>15.552361888637163</c:v>
                </c:pt>
                <c:pt idx="17">
                  <c:v>15.217479329629509</c:v>
                </c:pt>
                <c:pt idx="18">
                  <c:v>14.896714291522231</c:v>
                </c:pt>
                <c:pt idx="19">
                  <c:v>14.589192497731595</c:v>
                </c:pt>
                <c:pt idx="20">
                  <c:v>14.294110400557797</c:v>
                </c:pt>
                <c:pt idx="21">
                  <c:v>14.010728170640947</c:v>
                </c:pt>
                <c:pt idx="22">
                  <c:v>13.738363504045424</c:v>
                </c:pt>
                <c:pt idx="23">
                  <c:v>13.476386137843711</c:v>
                </c:pt>
                <c:pt idx="24">
                  <c:v>13.224212981405463</c:v>
                </c:pt>
                <c:pt idx="25">
                  <c:v>12.98130378423183</c:v>
                </c:pt>
                <c:pt idx="26">
                  <c:v>12.747157272596709</c:v>
                </c:pt>
                <c:pt idx="27">
                  <c:v>12.521307696856681</c:v>
                </c:pt>
                <c:pt idx="28">
                  <c:v>12.303321739387934</c:v>
                </c:pt>
                <c:pt idx="29">
                  <c:v>12.09279573995798</c:v>
                </c:pt>
                <c:pt idx="30">
                  <c:v>11.889353201152549</c:v>
                </c:pt>
                <c:pt idx="31">
                  <c:v>11.692642541425293</c:v>
                </c:pt>
                <c:pt idx="32">
                  <c:v>11.502335067560452</c:v>
                </c:pt>
                <c:pt idx="33">
                  <c:v>11.318123141952562</c:v>
                </c:pt>
                <c:pt idx="34">
                  <c:v>11.139718523208781</c:v>
                </c:pt>
                <c:pt idx="35">
                  <c:v>10.966850861247472</c:v>
                </c:pt>
                <c:pt idx="36">
                  <c:v>10.799266330368098</c:v>
                </c:pt>
                <c:pt idx="37">
                  <c:v>10.636726385757047</c:v>
                </c:pt>
                <c:pt idx="38">
                  <c:v>10.479006630618134</c:v>
                </c:pt>
                <c:pt idx="39">
                  <c:v>10.32589578261388</c:v>
                </c:pt>
                <c:pt idx="40">
                  <c:v>10.177194729607088</c:v>
                </c:pt>
                <c:pt idx="41">
                  <c:v>10.032715665828983</c:v>
                </c:pt>
                <c:pt idx="42">
                  <c:v>9.892281300593881</c:v>
                </c:pt>
                <c:pt idx="43">
                  <c:v>9.7557241325504958</c:v>
                </c:pt>
                <c:pt idx="44">
                  <c:v>9.6228857832235501</c:v>
                </c:pt>
                <c:pt idx="45">
                  <c:v>9.4936163842706289</c:v>
                </c:pt>
                <c:pt idx="46">
                  <c:v>9.367774013470326</c:v>
                </c:pt>
                <c:pt idx="47">
                  <c:v>9.2452241749793949</c:v>
                </c:pt>
                <c:pt idx="48">
                  <c:v>9.125839319857473</c:v>
                </c:pt>
                <c:pt idx="49">
                  <c:v>9.0094984032660879</c:v>
                </c:pt>
                <c:pt idx="50">
                  <c:v>8.89608647511049</c:v>
                </c:pt>
                <c:pt idx="51">
                  <c:v>8.7854943012141931</c:v>
                </c:pt>
                <c:pt idx="52">
                  <c:v>8.6776180124019771</c:v>
                </c:pt>
                <c:pt idx="53">
                  <c:v>8.5723587791217373</c:v>
                </c:pt>
                <c:pt idx="54">
                  <c:v>8.4696225094627611</c:v>
                </c:pt>
                <c:pt idx="55">
                  <c:v>8.3693195686309494</c:v>
                </c:pt>
                <c:pt idx="56">
                  <c:v>8.2713645181231517</c:v>
                </c:pt>
                <c:pt idx="57">
                  <c:v>8.1756758730053853</c:v>
                </c:pt>
                <c:pt idx="58">
                  <c:v>8.0821758758456994</c:v>
                </c:pt>
                <c:pt idx="59">
                  <c:v>7.990790285983544</c:v>
                </c:pt>
                <c:pt idx="60">
                  <c:v>7.9014481829353658</c:v>
                </c:pt>
                <c:pt idx="61">
                  <c:v>7.8140817828423161</c:v>
                </c:pt>
                <c:pt idx="62">
                  <c:v>7.7286262669617418</c:v>
                </c:pt>
                <c:pt idx="63">
                  <c:v>7.6450196212904196</c:v>
                </c:pt>
                <c:pt idx="64">
                  <c:v>7.5632024864856895</c:v>
                </c:pt>
                <c:pt idx="65">
                  <c:v>7.4831180173211802</c:v>
                </c:pt>
                <c:pt idx="66">
                  <c:v>7.4047117509778504</c:v>
                </c:pt>
                <c:pt idx="67">
                  <c:v>7.3279314835290865</c:v>
                </c:pt>
                <c:pt idx="68">
                  <c:v>7.2527271540311693</c:v>
                </c:pt>
                <c:pt idx="69">
                  <c:v>7.1790507356783779</c:v>
                </c:pt>
                <c:pt idx="70">
                  <c:v>7.1068561335253824</c:v>
                </c:pt>
                <c:pt idx="71">
                  <c:v>7.0360990883192622</c:v>
                </c:pt>
                <c:pt idx="72">
                  <c:v>6.9667370860195783</c:v>
                </c:pt>
                <c:pt idx="73">
                  <c:v>6.8987292726177909</c:v>
                </c:pt>
                <c:pt idx="74">
                  <c:v>6.8320363738974415</c:v>
                </c:pt>
                <c:pt idx="75">
                  <c:v>6.766620619803958</c:v>
                </c:pt>
                <c:pt idx="76">
                  <c:v>6.7024456731180484</c:v>
                </c:pt>
                <c:pt idx="77">
                  <c:v>6.6394765621496772</c:v>
                </c:pt>
                <c:pt idx="78">
                  <c:v>6.5776796171906842</c:v>
                </c:pt>
                <c:pt idx="79">
                  <c:v>6.5170224104834045</c:v>
                </c:pt>
                <c:pt idx="80">
                  <c:v>6.4574736994804312</c:v>
                </c:pt>
                <c:pt idx="81">
                  <c:v>6.3990033731869032</c:v>
                </c:pt>
                <c:pt idx="82">
                  <c:v>6.3415824013916948</c:v>
                </c:pt>
                <c:pt idx="83">
                  <c:v>6.2851827866076935</c:v>
                </c:pt>
                <c:pt idx="84">
                  <c:v>6.229777518553945</c:v>
                </c:pt>
                <c:pt idx="85">
                  <c:v>6.1753405310242551</c:v>
                </c:pt>
                <c:pt idx="86">
                  <c:v>6.1218466609974804</c:v>
                </c:pt>
                <c:pt idx="87">
                  <c:v>6.0692716098547903</c:v>
                </c:pt>
                <c:pt idx="88">
                  <c:v>6.0175919065783008</c:v>
                </c:pt>
                <c:pt idx="89">
                  <c:v>5.9667848728139852</c:v>
                </c:pt>
                <c:pt idx="90">
                  <c:v>5.9168285896895849</c:v>
                </c:pt>
                <c:pt idx="91">
                  <c:v>5.8677018662855627</c:v>
                </c:pt>
                <c:pt idx="92">
                  <c:v>5.8193842096637658</c:v>
                </c:pt>
                <c:pt idx="93">
                  <c:v>5.7718557963647923</c:v>
                </c:pt>
                <c:pt idx="94">
                  <c:v>5.7250974452907322</c:v>
                </c:pt>
                <c:pt idx="95">
                  <c:v>5.6790905918953891</c:v>
                </c:pt>
                <c:pt idx="96">
                  <c:v>5.633817263609008</c:v>
                </c:pt>
                <c:pt idx="97">
                  <c:v>5.5892600564291506</c:v>
                </c:pt>
                <c:pt idx="98">
                  <c:v>5.5454021126137061</c:v>
                </c:pt>
                <c:pt idx="99">
                  <c:v>5.5022270994159141</c:v>
                </c:pt>
                <c:pt idx="100">
                  <c:v>5.4597191888051082</c:v>
                </c:pt>
                <c:pt idx="101">
                  <c:v>5.4178630381202373</c:v>
                </c:pt>
                <c:pt idx="102">
                  <c:v>5.3766437716065223</c:v>
                </c:pt>
                <c:pt idx="103">
                  <c:v>5.3360469627885401</c:v>
                </c:pt>
                <c:pt idx="104">
                  <c:v>5.296058617635893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Sheet1!$J$10</c:f>
              <c:strCache>
                <c:ptCount val="1"/>
                <c:pt idx="0">
                  <c:v>mu50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2"/>
          </c:marker>
          <c:xVal>
            <c:numRef>
              <c:f>Sheet1!$A$11:$A$115</c:f>
              <c:numCache>
                <c:formatCode>0.00</c:formatCode>
                <c:ptCount val="105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  <c:pt idx="49">
                  <c:v>12.25</c:v>
                </c:pt>
                <c:pt idx="50">
                  <c:v>12.5</c:v>
                </c:pt>
                <c:pt idx="51">
                  <c:v>12.75</c:v>
                </c:pt>
                <c:pt idx="52">
                  <c:v>13</c:v>
                </c:pt>
                <c:pt idx="53">
                  <c:v>13.25</c:v>
                </c:pt>
                <c:pt idx="54">
                  <c:v>13.5</c:v>
                </c:pt>
                <c:pt idx="55">
                  <c:v>13.75</c:v>
                </c:pt>
                <c:pt idx="56">
                  <c:v>14</c:v>
                </c:pt>
                <c:pt idx="57">
                  <c:v>14.25</c:v>
                </c:pt>
                <c:pt idx="58">
                  <c:v>14.5</c:v>
                </c:pt>
                <c:pt idx="59">
                  <c:v>14.75</c:v>
                </c:pt>
                <c:pt idx="60">
                  <c:v>15</c:v>
                </c:pt>
                <c:pt idx="61">
                  <c:v>15.25</c:v>
                </c:pt>
                <c:pt idx="62">
                  <c:v>15.5</c:v>
                </c:pt>
                <c:pt idx="63">
                  <c:v>15.75</c:v>
                </c:pt>
                <c:pt idx="64">
                  <c:v>16</c:v>
                </c:pt>
                <c:pt idx="65">
                  <c:v>16.25</c:v>
                </c:pt>
                <c:pt idx="66">
                  <c:v>16.5</c:v>
                </c:pt>
                <c:pt idx="67">
                  <c:v>16.75</c:v>
                </c:pt>
                <c:pt idx="68">
                  <c:v>17</c:v>
                </c:pt>
                <c:pt idx="69">
                  <c:v>17.25</c:v>
                </c:pt>
                <c:pt idx="70">
                  <c:v>17.5</c:v>
                </c:pt>
                <c:pt idx="71">
                  <c:v>17.75</c:v>
                </c:pt>
                <c:pt idx="72">
                  <c:v>18</c:v>
                </c:pt>
                <c:pt idx="73">
                  <c:v>18.25</c:v>
                </c:pt>
                <c:pt idx="74">
                  <c:v>18.5</c:v>
                </c:pt>
                <c:pt idx="75">
                  <c:v>18.75</c:v>
                </c:pt>
                <c:pt idx="76">
                  <c:v>19</c:v>
                </c:pt>
                <c:pt idx="77">
                  <c:v>19.25</c:v>
                </c:pt>
                <c:pt idx="78">
                  <c:v>19.5</c:v>
                </c:pt>
                <c:pt idx="79">
                  <c:v>19.75</c:v>
                </c:pt>
                <c:pt idx="80">
                  <c:v>20</c:v>
                </c:pt>
                <c:pt idx="81">
                  <c:v>20.25</c:v>
                </c:pt>
                <c:pt idx="82">
                  <c:v>20.5</c:v>
                </c:pt>
                <c:pt idx="83">
                  <c:v>20.75</c:v>
                </c:pt>
                <c:pt idx="84">
                  <c:v>21</c:v>
                </c:pt>
                <c:pt idx="85">
                  <c:v>21.25</c:v>
                </c:pt>
                <c:pt idx="86">
                  <c:v>21.5</c:v>
                </c:pt>
                <c:pt idx="87">
                  <c:v>21.75</c:v>
                </c:pt>
                <c:pt idx="88">
                  <c:v>22</c:v>
                </c:pt>
                <c:pt idx="89">
                  <c:v>22.25</c:v>
                </c:pt>
                <c:pt idx="90">
                  <c:v>22.5</c:v>
                </c:pt>
                <c:pt idx="91">
                  <c:v>22.75</c:v>
                </c:pt>
                <c:pt idx="92">
                  <c:v>23</c:v>
                </c:pt>
                <c:pt idx="93">
                  <c:v>23.25</c:v>
                </c:pt>
                <c:pt idx="94">
                  <c:v>23.5</c:v>
                </c:pt>
                <c:pt idx="95">
                  <c:v>23.75</c:v>
                </c:pt>
                <c:pt idx="96">
                  <c:v>24</c:v>
                </c:pt>
                <c:pt idx="97">
                  <c:v>24.25</c:v>
                </c:pt>
                <c:pt idx="98">
                  <c:v>24.5</c:v>
                </c:pt>
                <c:pt idx="99">
                  <c:v>24.75</c:v>
                </c:pt>
                <c:pt idx="100">
                  <c:v>25</c:v>
                </c:pt>
                <c:pt idx="101">
                  <c:v>25.25</c:v>
                </c:pt>
                <c:pt idx="102">
                  <c:v>25.5</c:v>
                </c:pt>
                <c:pt idx="103">
                  <c:v>25.75</c:v>
                </c:pt>
                <c:pt idx="104">
                  <c:v>26</c:v>
                </c:pt>
              </c:numCache>
            </c:numRef>
          </c:xVal>
          <c:yVal>
            <c:numRef>
              <c:f>Sheet1!$J$11:$J$115</c:f>
              <c:numCache>
                <c:formatCode>0.00</c:formatCode>
                <c:ptCount val="105"/>
                <c:pt idx="0">
                  <c:v>38.40676371463001</c:v>
                </c:pt>
                <c:pt idx="1">
                  <c:v>38.40676371463001</c:v>
                </c:pt>
                <c:pt idx="2">
                  <c:v>38.40676371463001</c:v>
                </c:pt>
                <c:pt idx="3">
                  <c:v>38.40676371463001</c:v>
                </c:pt>
                <c:pt idx="4">
                  <c:v>38.40676371463001</c:v>
                </c:pt>
                <c:pt idx="5">
                  <c:v>38.40676371463001</c:v>
                </c:pt>
                <c:pt idx="6">
                  <c:v>38.40676371463001</c:v>
                </c:pt>
                <c:pt idx="7">
                  <c:v>38.40676371463001</c:v>
                </c:pt>
                <c:pt idx="8">
                  <c:v>38.40676371463001</c:v>
                </c:pt>
                <c:pt idx="9">
                  <c:v>38.40676371463001</c:v>
                </c:pt>
                <c:pt idx="10">
                  <c:v>38.40676371463001</c:v>
                </c:pt>
                <c:pt idx="11">
                  <c:v>38.40676371463001</c:v>
                </c:pt>
                <c:pt idx="12">
                  <c:v>38.40676371463001</c:v>
                </c:pt>
                <c:pt idx="13">
                  <c:v>38.40676371463001</c:v>
                </c:pt>
                <c:pt idx="14">
                  <c:v>38.40676371463001</c:v>
                </c:pt>
                <c:pt idx="15">
                  <c:v>38.40676371463001</c:v>
                </c:pt>
                <c:pt idx="16">
                  <c:v>38.40676371463001</c:v>
                </c:pt>
                <c:pt idx="17">
                  <c:v>38.40676371463001</c:v>
                </c:pt>
                <c:pt idx="18">
                  <c:v>38.40676371463001</c:v>
                </c:pt>
                <c:pt idx="19">
                  <c:v>38.40676371463001</c:v>
                </c:pt>
                <c:pt idx="20">
                  <c:v>38.40676371463001</c:v>
                </c:pt>
                <c:pt idx="21">
                  <c:v>38.40676371463001</c:v>
                </c:pt>
                <c:pt idx="22">
                  <c:v>38.40676371463001</c:v>
                </c:pt>
                <c:pt idx="23">
                  <c:v>38.40676371463001</c:v>
                </c:pt>
                <c:pt idx="24">
                  <c:v>38.40676371463001</c:v>
                </c:pt>
                <c:pt idx="25">
                  <c:v>38.158311981552899</c:v>
                </c:pt>
                <c:pt idx="26">
                  <c:v>37.470042468037775</c:v>
                </c:pt>
                <c:pt idx="27">
                  <c:v>36.806161650268336</c:v>
                </c:pt>
                <c:pt idx="28">
                  <c:v>36.165395798783237</c:v>
                </c:pt>
                <c:pt idx="29">
                  <c:v>35.546558361496373</c:v>
                </c:pt>
                <c:pt idx="30">
                  <c:v>34.948542630943443</c:v>
                </c:pt>
                <c:pt idx="31">
                  <c:v>34.370315139411566</c:v>
                </c:pt>
                <c:pt idx="32">
                  <c:v>33.810909699029168</c:v>
                </c:pt>
                <c:pt idx="33">
                  <c:v>33.269422014517325</c:v>
                </c:pt>
                <c:pt idx="34">
                  <c:v>32.745004805419704</c:v>
                </c:pt>
                <c:pt idx="35">
                  <c:v>32.236863382471604</c:v>
                </c:pt>
                <c:pt idx="36">
                  <c:v>31.744251629533125</c:v>
                </c:pt>
                <c:pt idx="37">
                  <c:v>31.266468348360199</c:v>
                </c:pt>
                <c:pt idx="38">
                  <c:v>30.802853928554757</c:v>
                </c:pt>
                <c:pt idx="39">
                  <c:v>30.352787309437257</c:v>
                </c:pt>
                <c:pt idx="40">
                  <c:v>29.915683204415778</c:v>
                </c:pt>
                <c:pt idx="41">
                  <c:v>29.490989561767631</c:v>
                </c:pt>
                <c:pt idx="42">
                  <c:v>29.078185238670173</c:v>
                </c:pt>
                <c:pt idx="43">
                  <c:v>28.676777867875387</c:v>
                </c:pt>
                <c:pt idx="44">
                  <c:v>28.286301898667336</c:v>
                </c:pt>
                <c:pt idx="45">
                  <c:v>27.906316795714496</c:v>
                </c:pt>
                <c:pt idx="46">
                  <c:v>27.536405381166983</c:v>
                </c:pt>
                <c:pt idx="47">
                  <c:v>27.176172306881636</c:v>
                </c:pt>
                <c:pt idx="48">
                  <c:v>26.825242645012981</c:v>
                </c:pt>
                <c:pt idx="49">
                  <c:v>26.48326058640756</c:v>
                </c:pt>
                <c:pt idx="50">
                  <c:v>26.149888237302886</c:v>
                </c:pt>
                <c:pt idx="51">
                  <c:v>25.824804505776701</c:v>
                </c:pt>
                <c:pt idx="52">
                  <c:v>25.507704070232727</c:v>
                </c:pt>
                <c:pt idx="53">
                  <c:v>25.198296422957327</c:v>
                </c:pt>
                <c:pt idx="54">
                  <c:v>24.896304982449621</c:v>
                </c:pt>
                <c:pt idx="55">
                  <c:v>24.601466268823913</c:v>
                </c:pt>
                <c:pt idx="56">
                  <c:v>24.31352913711719</c:v>
                </c:pt>
                <c:pt idx="57">
                  <c:v>24.032254063812832</c:v>
                </c:pt>
                <c:pt idx="58">
                  <c:v>23.757412482320273</c:v>
                </c:pt>
                <c:pt idx="59">
                  <c:v>23.488786163536016</c:v>
                </c:pt>
                <c:pt idx="60">
                  <c:v>23.226166637957895</c:v>
                </c:pt>
                <c:pt idx="61">
                  <c:v>22.969354656136378</c:v>
                </c:pt>
                <c:pt idx="62">
                  <c:v>22.718159684528331</c:v>
                </c:pt>
                <c:pt idx="63">
                  <c:v>22.47239943407239</c:v>
                </c:pt>
                <c:pt idx="64">
                  <c:v>22.231899419034775</c:v>
                </c:pt>
                <c:pt idx="65">
                  <c:v>21.996492543881882</c:v>
                </c:pt>
                <c:pt idx="66">
                  <c:v>21.766018716124179</c:v>
                </c:pt>
                <c:pt idx="67">
                  <c:v>21.540324483246291</c:v>
                </c:pt>
                <c:pt idx="68">
                  <c:v>21.319262691993032</c:v>
                </c:pt>
                <c:pt idx="69">
                  <c:v>21.102692168421729</c:v>
                </c:pt>
                <c:pt idx="70">
                  <c:v>20.890477417259032</c:v>
                </c:pt>
                <c:pt idx="71">
                  <c:v>20.682488339216839</c:v>
                </c:pt>
                <c:pt idx="72">
                  <c:v>20.478599965028152</c:v>
                </c:pt>
                <c:pt idx="73">
                  <c:v>20.278692205060246</c:v>
                </c:pt>
                <c:pt idx="74">
                  <c:v>20.082649613451196</c:v>
                </c:pt>
                <c:pt idx="75">
                  <c:v>19.890361165796211</c:v>
                </c:pt>
                <c:pt idx="76">
                  <c:v>19.701720049484383</c:v>
                </c:pt>
                <c:pt idx="77">
                  <c:v>19.516623465853797</c:v>
                </c:pt>
                <c:pt idx="78">
                  <c:v>19.334972443395138</c:v>
                </c:pt>
                <c:pt idx="79">
                  <c:v>19.156671661290542</c:v>
                </c:pt>
                <c:pt idx="80">
                  <c:v>18.981629282626631</c:v>
                </c:pt>
                <c:pt idx="81">
                  <c:v>18.809756796668648</c:v>
                </c:pt>
                <c:pt idx="82">
                  <c:v>18.640968869626455</c:v>
                </c:pt>
                <c:pt idx="83">
                  <c:v>18.475183203383782</c:v>
                </c:pt>
                <c:pt idx="84">
                  <c:v>18.312320401699374</c:v>
                </c:pt>
                <c:pt idx="85">
                  <c:v>18.152303843422924</c:v>
                </c:pt>
                <c:pt idx="86">
                  <c:v>17.995059562300579</c:v>
                </c:pt>
                <c:pt idx="87">
                  <c:v>17.840516132973725</c:v>
                </c:pt>
                <c:pt idx="88">
                  <c:v>17.688604562802038</c:v>
                </c:pt>
                <c:pt idx="89">
                  <c:v>17.539258189166514</c:v>
                </c:pt>
                <c:pt idx="90">
                  <c:v>17.39241258193135</c:v>
                </c:pt>
                <c:pt idx="91">
                  <c:v>17.248005450764822</c:v>
                </c:pt>
                <c:pt idx="92">
                  <c:v>17.105976557039096</c:v>
                </c:pt>
                <c:pt idx="93">
                  <c:v>16.966267630047231</c:v>
                </c:pt>
                <c:pt idx="94">
                  <c:v>16.828822287292507</c:v>
                </c:pt>
                <c:pt idx="95">
                  <c:v>16.693585958620996</c:v>
                </c:pt>
                <c:pt idx="96">
                  <c:v>16.560505813983024</c:v>
                </c:pt>
                <c:pt idx="97">
                  <c:v>16.42953069462245</c:v>
                </c:pt>
                <c:pt idx="98">
                  <c:v>16.300611047505651</c:v>
                </c:pt>
                <c:pt idx="99">
                  <c:v>16.173698862813527</c:v>
                </c:pt>
                <c:pt idx="100">
                  <c:v>16.048747614330967</c:v>
                </c:pt>
                <c:pt idx="101">
                  <c:v>15.925712202578243</c:v>
                </c:pt>
                <c:pt idx="102">
                  <c:v>15.804548900538299</c:v>
                </c:pt>
                <c:pt idx="103">
                  <c:v>15.685215301842792</c:v>
                </c:pt>
                <c:pt idx="104">
                  <c:v>15.567670271287831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742208"/>
        <c:axId val="49743744"/>
      </c:scatterChart>
      <c:valAx>
        <c:axId val="49742208"/>
        <c:scaling>
          <c:orientation val="minMax"/>
        </c:scaling>
        <c:delete val="0"/>
        <c:axPos val="b"/>
        <c:majorGridlines>
          <c:spPr>
            <a:ln>
              <a:prstDash val="dash"/>
            </a:ln>
          </c:spPr>
        </c:majorGridlines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9743744"/>
        <c:crosses val="autoZero"/>
        <c:crossBetween val="midCat"/>
      </c:valAx>
      <c:valAx>
        <c:axId val="49743744"/>
        <c:scaling>
          <c:orientation val="minMax"/>
        </c:scaling>
        <c:delete val="0"/>
        <c:axPos val="l"/>
        <c:majorGridlines>
          <c:spPr>
            <a:ln>
              <a:prstDash val="dash"/>
            </a:ln>
          </c:spPr>
        </c:majorGridlines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974220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1446785368045216"/>
          <c:y val="0.37866050810628776"/>
          <c:w val="0.16047447557427413"/>
          <c:h val="0.16454549352077552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3823440810178667"/>
          <c:y val="0.15584288015500208"/>
          <c:w val="0.79543547681539806"/>
          <c:h val="0.65109901385783564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Sheet1!$K$10</c:f>
              <c:strCache>
                <c:ptCount val="1"/>
                <c:pt idx="0">
                  <c:v>Integrated Ratio 50 to 25 ns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3"/>
          </c:marker>
          <c:xVal>
            <c:numRef>
              <c:f>Sheet1!$A$11:$A$115</c:f>
              <c:numCache>
                <c:formatCode>0.00</c:formatCode>
                <c:ptCount val="105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  <c:pt idx="49">
                  <c:v>12.25</c:v>
                </c:pt>
                <c:pt idx="50">
                  <c:v>12.5</c:v>
                </c:pt>
                <c:pt idx="51">
                  <c:v>12.75</c:v>
                </c:pt>
                <c:pt idx="52">
                  <c:v>13</c:v>
                </c:pt>
                <c:pt idx="53">
                  <c:v>13.25</c:v>
                </c:pt>
                <c:pt idx="54">
                  <c:v>13.5</c:v>
                </c:pt>
                <c:pt idx="55">
                  <c:v>13.75</c:v>
                </c:pt>
                <c:pt idx="56">
                  <c:v>14</c:v>
                </c:pt>
                <c:pt idx="57">
                  <c:v>14.25</c:v>
                </c:pt>
                <c:pt idx="58">
                  <c:v>14.5</c:v>
                </c:pt>
                <c:pt idx="59">
                  <c:v>14.75</c:v>
                </c:pt>
                <c:pt idx="60">
                  <c:v>15</c:v>
                </c:pt>
                <c:pt idx="61">
                  <c:v>15.25</c:v>
                </c:pt>
                <c:pt idx="62">
                  <c:v>15.5</c:v>
                </c:pt>
                <c:pt idx="63">
                  <c:v>15.75</c:v>
                </c:pt>
                <c:pt idx="64">
                  <c:v>16</c:v>
                </c:pt>
                <c:pt idx="65">
                  <c:v>16.25</c:v>
                </c:pt>
                <c:pt idx="66">
                  <c:v>16.5</c:v>
                </c:pt>
                <c:pt idx="67">
                  <c:v>16.75</c:v>
                </c:pt>
                <c:pt idx="68">
                  <c:v>17</c:v>
                </c:pt>
                <c:pt idx="69">
                  <c:v>17.25</c:v>
                </c:pt>
                <c:pt idx="70">
                  <c:v>17.5</c:v>
                </c:pt>
                <c:pt idx="71">
                  <c:v>17.75</c:v>
                </c:pt>
                <c:pt idx="72">
                  <c:v>18</c:v>
                </c:pt>
                <c:pt idx="73">
                  <c:v>18.25</c:v>
                </c:pt>
                <c:pt idx="74">
                  <c:v>18.5</c:v>
                </c:pt>
                <c:pt idx="75">
                  <c:v>18.75</c:v>
                </c:pt>
                <c:pt idx="76">
                  <c:v>19</c:v>
                </c:pt>
                <c:pt idx="77">
                  <c:v>19.25</c:v>
                </c:pt>
                <c:pt idx="78">
                  <c:v>19.5</c:v>
                </c:pt>
                <c:pt idx="79">
                  <c:v>19.75</c:v>
                </c:pt>
                <c:pt idx="80">
                  <c:v>20</c:v>
                </c:pt>
                <c:pt idx="81">
                  <c:v>20.25</c:v>
                </c:pt>
                <c:pt idx="82">
                  <c:v>20.5</c:v>
                </c:pt>
                <c:pt idx="83">
                  <c:v>20.75</c:v>
                </c:pt>
                <c:pt idx="84">
                  <c:v>21</c:v>
                </c:pt>
                <c:pt idx="85">
                  <c:v>21.25</c:v>
                </c:pt>
                <c:pt idx="86">
                  <c:v>21.5</c:v>
                </c:pt>
                <c:pt idx="87">
                  <c:v>21.75</c:v>
                </c:pt>
                <c:pt idx="88">
                  <c:v>22</c:v>
                </c:pt>
                <c:pt idx="89">
                  <c:v>22.25</c:v>
                </c:pt>
                <c:pt idx="90">
                  <c:v>22.5</c:v>
                </c:pt>
                <c:pt idx="91">
                  <c:v>22.75</c:v>
                </c:pt>
                <c:pt idx="92">
                  <c:v>23</c:v>
                </c:pt>
                <c:pt idx="93">
                  <c:v>23.25</c:v>
                </c:pt>
                <c:pt idx="94">
                  <c:v>23.5</c:v>
                </c:pt>
                <c:pt idx="95">
                  <c:v>23.75</c:v>
                </c:pt>
                <c:pt idx="96">
                  <c:v>24</c:v>
                </c:pt>
                <c:pt idx="97">
                  <c:v>24.25</c:v>
                </c:pt>
                <c:pt idx="98">
                  <c:v>24.5</c:v>
                </c:pt>
                <c:pt idx="99">
                  <c:v>24.75</c:v>
                </c:pt>
                <c:pt idx="100">
                  <c:v>25</c:v>
                </c:pt>
                <c:pt idx="101">
                  <c:v>25.25</c:v>
                </c:pt>
                <c:pt idx="102">
                  <c:v>25.5</c:v>
                </c:pt>
                <c:pt idx="103">
                  <c:v>25.75</c:v>
                </c:pt>
                <c:pt idx="104">
                  <c:v>26</c:v>
                </c:pt>
              </c:numCache>
            </c:numRef>
          </c:xVal>
          <c:yVal>
            <c:numRef>
              <c:f>Sheet1!$K$11:$K$115</c:f>
              <c:numCache>
                <c:formatCode>0.00</c:formatCode>
                <c:ptCount val="105"/>
                <c:pt idx="1">
                  <c:v>0.81335906683653747</c:v>
                </c:pt>
                <c:pt idx="2">
                  <c:v>0.82672536401145158</c:v>
                </c:pt>
                <c:pt idx="3">
                  <c:v>0.83995208299270663</c:v>
                </c:pt>
                <c:pt idx="4">
                  <c:v>0.85304561980629934</c:v>
                </c:pt>
                <c:pt idx="5">
                  <c:v>0.86601188985823796</c:v>
                </c:pt>
                <c:pt idx="6">
                  <c:v>0.87885637713883979</c:v>
                </c:pt>
                <c:pt idx="7">
                  <c:v>0.89158417713231941</c:v>
                </c:pt>
                <c:pt idx="8">
                  <c:v>0.90420003438853502</c:v>
                </c:pt>
                <c:pt idx="9">
                  <c:v>0.91670837554653628</c:v>
                </c:pt>
                <c:pt idx="10">
                  <c:v>0.92911333846514921</c:v>
                </c:pt>
                <c:pt idx="11">
                  <c:v>0.94141879800715289</c:v>
                </c:pt>
                <c:pt idx="12">
                  <c:v>0.95362838893518953</c:v>
                </c:pt>
                <c:pt idx="13">
                  <c:v>0.96574552630524169</c:v>
                </c:pt>
                <c:pt idx="14">
                  <c:v>0.97777342368405085</c:v>
                </c:pt>
                <c:pt idx="15">
                  <c:v>0.98971510946771923</c:v>
                </c:pt>
                <c:pt idx="16">
                  <c:v>1.001573441537942</c:v>
                </c:pt>
                <c:pt idx="17">
                  <c:v>1.0133511204582974</c:v>
                </c:pt>
                <c:pt idx="18">
                  <c:v>1.0250507013845234</c:v>
                </c:pt>
                <c:pt idx="19">
                  <c:v>1.0366746048387399</c:v>
                </c:pt>
                <c:pt idx="20">
                  <c:v>1.0482251264773477</c:v>
                </c:pt>
                <c:pt idx="21">
                  <c:v>1.0597044459651739</c:v>
                </c:pt>
                <c:pt idx="22">
                  <c:v>1.0711146350538563</c:v>
                </c:pt>
                <c:pt idx="23">
                  <c:v>1.0824576649500086</c:v>
                </c:pt>
                <c:pt idx="24">
                  <c:v>1.0937354130480446</c:v>
                </c:pt>
                <c:pt idx="25">
                  <c:v>1.1048067116381433</c:v>
                </c:pt>
                <c:pt idx="26">
                  <c:v>1.1153009640377436</c:v>
                </c:pt>
                <c:pt idx="27">
                  <c:v>1.1250362597758339</c:v>
                </c:pt>
                <c:pt idx="28">
                  <c:v>1.1340934559369227</c:v>
                </c:pt>
                <c:pt idx="29">
                  <c:v>1.142542276160341</c:v>
                </c:pt>
                <c:pt idx="30">
                  <c:v>1.1504431650972151</c:v>
                </c:pt>
                <c:pt idx="31">
                  <c:v>1.1578487840224549</c:v>
                </c:pt>
                <c:pt idx="32">
                  <c:v>1.1648052260918209</c:v>
                </c:pt>
                <c:pt idx="33">
                  <c:v>1.1713530107069938</c:v>
                </c:pt>
                <c:pt idx="34">
                  <c:v>1.1775279024609235</c:v>
                </c:pt>
                <c:pt idx="35">
                  <c:v>1.1833615897426339</c:v>
                </c:pt>
                <c:pt idx="36">
                  <c:v>1.1888822502857419</c:v>
                </c:pt>
                <c:pt idx="37">
                  <c:v>1.1941150250460697</c:v>
                </c:pt>
                <c:pt idx="38">
                  <c:v>1.1990824172918806</c:v>
                </c:pt>
                <c:pt idx="39">
                  <c:v>1.2038046303272956</c:v>
                </c:pt>
                <c:pt idx="40">
                  <c:v>1.2082998545855863</c:v>
                </c:pt>
                <c:pt idx="41">
                  <c:v>1.2125845127343162</c:v>
                </c:pt>
                <c:pt idx="42">
                  <c:v>1.216673469788401</c:v>
                </c:pt>
                <c:pt idx="43">
                  <c:v>1.2205802139257429</c:v>
                </c:pt>
                <c:pt idx="44">
                  <c:v>1.224317012664855</c:v>
                </c:pt>
                <c:pt idx="45">
                  <c:v>1.2278950482356834</c:v>
                </c:pt>
                <c:pt idx="46">
                  <c:v>1.2313245353086519</c:v>
                </c:pt>
                <c:pt idx="47">
                  <c:v>1.2346148237083423</c:v>
                </c:pt>
                <c:pt idx="48">
                  <c:v>1.2377744883005597</c:v>
                </c:pt>
                <c:pt idx="49">
                  <c:v>1.2408114078842867</c:v>
                </c:pt>
                <c:pt idx="50">
                  <c:v>1.2437328346270455</c:v>
                </c:pt>
                <c:pt idx="51">
                  <c:v>1.2465454553409259</c:v>
                </c:pt>
                <c:pt idx="52">
                  <c:v>1.249255445697004</c:v>
                </c:pt>
                <c:pt idx="53">
                  <c:v>1.2518685183102443</c:v>
                </c:pt>
                <c:pt idx="54">
                  <c:v>1.2543899654889288</c:v>
                </c:pt>
                <c:pt idx="55">
                  <c:v>1.2568246973271957</c:v>
                </c:pt>
                <c:pt idx="56">
                  <c:v>1.2591772757223743</c:v>
                </c:pt>
                <c:pt idx="57">
                  <c:v>1.2614519448171913</c:v>
                </c:pt>
                <c:pt idx="58">
                  <c:v>1.2636526582979717</c:v>
                </c:pt>
                <c:pt idx="59">
                  <c:v>1.2657831039215344</c:v>
                </c:pt>
                <c:pt idx="60">
                  <c:v>1.267846725593806</c:v>
                </c:pt>
                <c:pt idx="61">
                  <c:v>1.2698467432808376</c:v>
                </c:pt>
                <c:pt idx="62">
                  <c:v>1.2717861709967071</c:v>
                </c:pt>
                <c:pt idx="63">
                  <c:v>1.2736678330817668</c:v>
                </c:pt>
                <c:pt idx="64">
                  <c:v>1.275494378958022</c:v>
                </c:pt>
                <c:pt idx="65">
                  <c:v>1.277268296525458</c:v>
                </c:pt>
                <c:pt idx="66">
                  <c:v>1.2789919243432846</c:v>
                </c:pt>
                <c:pt idx="67">
                  <c:v>1.2806674627228896</c:v>
                </c:pt>
                <c:pt idx="68">
                  <c:v>1.2822969838443883</c:v>
                </c:pt>
                <c:pt idx="69">
                  <c:v>1.283882440995689</c:v>
                </c:pt>
                <c:pt idx="70">
                  <c:v>1.2854256770217036</c:v>
                </c:pt>
                <c:pt idx="71">
                  <c:v>1.286928432061462</c:v>
                </c:pt>
                <c:pt idx="72">
                  <c:v>1.2883923506422568</c:v>
                </c:pt>
                <c:pt idx="73">
                  <c:v>1.2898189881923801</c:v>
                </c:pt>
                <c:pt idx="74">
                  <c:v>1.2912098170273596</c:v>
                </c:pt>
                <c:pt idx="75">
                  <c:v>1.2925662318587514</c:v>
                </c:pt>
                <c:pt idx="76">
                  <c:v>1.2938895548693936</c:v>
                </c:pt>
                <c:pt idx="77">
                  <c:v>1.2951810403944546</c:v>
                </c:pt>
                <c:pt idx="78">
                  <c:v>1.2964418792435981</c:v>
                </c:pt>
                <c:pt idx="79">
                  <c:v>1.2976732026959972</c:v>
                </c:pt>
                <c:pt idx="80">
                  <c:v>1.2988760861967703</c:v>
                </c:pt>
                <c:pt idx="81">
                  <c:v>1.3000515527805894</c:v>
                </c:pt>
                <c:pt idx="82">
                  <c:v>1.3012005762457031</c:v>
                </c:pt>
                <c:pt idx="83">
                  <c:v>1.3023240840993759</c:v>
                </c:pt>
                <c:pt idx="84">
                  <c:v>1.3034229602937561</c:v>
                </c:pt>
                <c:pt idx="85">
                  <c:v>1.3044980477693857</c:v>
                </c:pt>
                <c:pt idx="86">
                  <c:v>1.3055501508219785</c:v>
                </c:pt>
                <c:pt idx="87">
                  <c:v>1.3065800373066472</c:v>
                </c:pt>
                <c:pt idx="88">
                  <c:v>1.3075884406924845</c:v>
                </c:pt>
                <c:pt idx="89">
                  <c:v>1.3085760619792295</c:v>
                </c:pt>
                <c:pt idx="90">
                  <c:v>1.3095435714867298</c:v>
                </c:pt>
                <c:pt idx="91">
                  <c:v>1.3104916105269471</c:v>
                </c:pt>
                <c:pt idx="92">
                  <c:v>1.3114207929674262</c:v>
                </c:pt>
                <c:pt idx="93">
                  <c:v>1.312331706694374</c:v>
                </c:pt>
                <c:pt idx="94">
                  <c:v>1.3132249149827988</c:v>
                </c:pt>
                <c:pt idx="95">
                  <c:v>1.3141009577805409</c:v>
                </c:pt>
                <c:pt idx="96">
                  <c:v>1.3149603529124567</c:v>
                </c:pt>
                <c:pt idx="97">
                  <c:v>1.3158035972104971</c:v>
                </c:pt>
                <c:pt idx="98">
                  <c:v>1.3166311675749582</c:v>
                </c:pt>
                <c:pt idx="99">
                  <c:v>1.3174435219717575</c:v>
                </c:pt>
                <c:pt idx="100">
                  <c:v>1.3182411003701968</c:v>
                </c:pt>
                <c:pt idx="101">
                  <c:v>1.3190243256253236</c:v>
                </c:pt>
                <c:pt idx="102">
                  <c:v>1.3197936043086818</c:v>
                </c:pt>
                <c:pt idx="103">
                  <c:v>1.3205493274909441</c:v>
                </c:pt>
                <c:pt idx="104">
                  <c:v>1.3212918714796562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344704"/>
        <c:axId val="50346240"/>
      </c:scatterChart>
      <c:valAx>
        <c:axId val="50344704"/>
        <c:scaling>
          <c:orientation val="minMax"/>
          <c:max val="25"/>
          <c:min val="0"/>
        </c:scaling>
        <c:delete val="0"/>
        <c:axPos val="b"/>
        <c:majorGridlines>
          <c:spPr>
            <a:ln>
              <a:prstDash val="dash"/>
            </a:ln>
          </c:spPr>
        </c:majorGridlines>
        <c:numFmt formatCode="0.00" sourceLinked="1"/>
        <c:majorTickMark val="out"/>
        <c:minorTickMark val="in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50346240"/>
        <c:crosses val="autoZero"/>
        <c:crossBetween val="midCat"/>
        <c:majorUnit val="5"/>
        <c:minorUnit val="1"/>
      </c:valAx>
      <c:valAx>
        <c:axId val="50346240"/>
        <c:scaling>
          <c:orientation val="minMax"/>
          <c:max val="1.5"/>
          <c:min val="0.5"/>
        </c:scaling>
        <c:delete val="0"/>
        <c:axPos val="l"/>
        <c:majorGridlines>
          <c:spPr>
            <a:ln>
              <a:prstDash val="dash"/>
            </a:ln>
          </c:spPr>
        </c:majorGridlines>
        <c:numFmt formatCode="0.00" sourceLinked="1"/>
        <c:majorTickMark val="out"/>
        <c:minorTickMark val="in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50344704"/>
        <c:crosses val="autoZero"/>
        <c:crossBetween val="midCat"/>
        <c:majorUnit val="0.1"/>
        <c:minorUnit val="5.000000000000001E-2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Peak Luminosities (E34)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0564437509827401"/>
          <c:y val="0.14090219340022267"/>
          <c:w val="0.84667964891485337"/>
          <c:h val="0.7422111759093064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Sheet1!$M$10</c:f>
              <c:strCache>
                <c:ptCount val="1"/>
                <c:pt idx="0">
                  <c:v>L25 peak var tau</c:v>
                </c:pt>
              </c:strCache>
            </c:strRef>
          </c:tx>
          <c:marker>
            <c:symbol val="none"/>
          </c:marker>
          <c:xVal>
            <c:numRef>
              <c:f>Sheet1!$A$11:$A$115</c:f>
              <c:numCache>
                <c:formatCode>0.00</c:formatCode>
                <c:ptCount val="105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  <c:pt idx="49">
                  <c:v>12.25</c:v>
                </c:pt>
                <c:pt idx="50">
                  <c:v>12.5</c:v>
                </c:pt>
                <c:pt idx="51">
                  <c:v>12.75</c:v>
                </c:pt>
                <c:pt idx="52">
                  <c:v>13</c:v>
                </c:pt>
                <c:pt idx="53">
                  <c:v>13.25</c:v>
                </c:pt>
                <c:pt idx="54">
                  <c:v>13.5</c:v>
                </c:pt>
                <c:pt idx="55">
                  <c:v>13.75</c:v>
                </c:pt>
                <c:pt idx="56">
                  <c:v>14</c:v>
                </c:pt>
                <c:pt idx="57">
                  <c:v>14.25</c:v>
                </c:pt>
                <c:pt idx="58">
                  <c:v>14.5</c:v>
                </c:pt>
                <c:pt idx="59">
                  <c:v>14.75</c:v>
                </c:pt>
                <c:pt idx="60">
                  <c:v>15</c:v>
                </c:pt>
                <c:pt idx="61">
                  <c:v>15.25</c:v>
                </c:pt>
                <c:pt idx="62">
                  <c:v>15.5</c:v>
                </c:pt>
                <c:pt idx="63">
                  <c:v>15.75</c:v>
                </c:pt>
                <c:pt idx="64">
                  <c:v>16</c:v>
                </c:pt>
                <c:pt idx="65">
                  <c:v>16.25</c:v>
                </c:pt>
                <c:pt idx="66">
                  <c:v>16.5</c:v>
                </c:pt>
                <c:pt idx="67">
                  <c:v>16.75</c:v>
                </c:pt>
                <c:pt idx="68">
                  <c:v>17</c:v>
                </c:pt>
                <c:pt idx="69">
                  <c:v>17.25</c:v>
                </c:pt>
                <c:pt idx="70">
                  <c:v>17.5</c:v>
                </c:pt>
                <c:pt idx="71">
                  <c:v>17.75</c:v>
                </c:pt>
                <c:pt idx="72">
                  <c:v>18</c:v>
                </c:pt>
                <c:pt idx="73">
                  <c:v>18.25</c:v>
                </c:pt>
                <c:pt idx="74">
                  <c:v>18.5</c:v>
                </c:pt>
                <c:pt idx="75">
                  <c:v>18.75</c:v>
                </c:pt>
                <c:pt idx="76">
                  <c:v>19</c:v>
                </c:pt>
                <c:pt idx="77">
                  <c:v>19.25</c:v>
                </c:pt>
                <c:pt idx="78">
                  <c:v>19.5</c:v>
                </c:pt>
                <c:pt idx="79">
                  <c:v>19.75</c:v>
                </c:pt>
                <c:pt idx="80">
                  <c:v>20</c:v>
                </c:pt>
                <c:pt idx="81">
                  <c:v>20.25</c:v>
                </c:pt>
                <c:pt idx="82">
                  <c:v>20.5</c:v>
                </c:pt>
                <c:pt idx="83">
                  <c:v>20.75</c:v>
                </c:pt>
                <c:pt idx="84">
                  <c:v>21</c:v>
                </c:pt>
                <c:pt idx="85">
                  <c:v>21.25</c:v>
                </c:pt>
                <c:pt idx="86">
                  <c:v>21.5</c:v>
                </c:pt>
                <c:pt idx="87">
                  <c:v>21.75</c:v>
                </c:pt>
                <c:pt idx="88">
                  <c:v>22</c:v>
                </c:pt>
                <c:pt idx="89">
                  <c:v>22.25</c:v>
                </c:pt>
                <c:pt idx="90">
                  <c:v>22.5</c:v>
                </c:pt>
                <c:pt idx="91">
                  <c:v>22.75</c:v>
                </c:pt>
                <c:pt idx="92">
                  <c:v>23</c:v>
                </c:pt>
                <c:pt idx="93">
                  <c:v>23.25</c:v>
                </c:pt>
                <c:pt idx="94">
                  <c:v>23.5</c:v>
                </c:pt>
                <c:pt idx="95">
                  <c:v>23.75</c:v>
                </c:pt>
                <c:pt idx="96">
                  <c:v>24</c:v>
                </c:pt>
                <c:pt idx="97">
                  <c:v>24.25</c:v>
                </c:pt>
                <c:pt idx="98">
                  <c:v>24.5</c:v>
                </c:pt>
                <c:pt idx="99">
                  <c:v>24.75</c:v>
                </c:pt>
                <c:pt idx="100">
                  <c:v>25</c:v>
                </c:pt>
                <c:pt idx="101">
                  <c:v>25.25</c:v>
                </c:pt>
                <c:pt idx="102">
                  <c:v>25.5</c:v>
                </c:pt>
                <c:pt idx="103">
                  <c:v>25.75</c:v>
                </c:pt>
                <c:pt idx="104">
                  <c:v>26</c:v>
                </c:pt>
              </c:numCache>
            </c:numRef>
          </c:xVal>
          <c:yVal>
            <c:numRef>
              <c:f>Sheet1!$M$11:$M$115</c:f>
              <c:numCache>
                <c:formatCode>0.000</c:formatCode>
                <c:ptCount val="105"/>
                <c:pt idx="0">
                  <c:v>0.99999999999999989</c:v>
                </c:pt>
                <c:pt idx="1">
                  <c:v>0.9671508749794947</c:v>
                </c:pt>
                <c:pt idx="2">
                  <c:v>0.93639115399753459</c:v>
                </c:pt>
                <c:pt idx="3">
                  <c:v>0.90752764096315042</c:v>
                </c:pt>
                <c:pt idx="4">
                  <c:v>0.88039024517658515</c:v>
                </c:pt>
                <c:pt idx="5">
                  <c:v>0.85482862759603007</c:v>
                </c:pt>
                <c:pt idx="6">
                  <c:v>0.8307094147569235</c:v>
                </c:pt>
                <c:pt idx="7">
                  <c:v>0.80791387132835679</c:v>
                </c:pt>
                <c:pt idx="8">
                  <c:v>0.78633594557838105</c:v>
                </c:pt>
                <c:pt idx="9">
                  <c:v>0.76588061985665912</c:v>
                </c:pt>
                <c:pt idx="10">
                  <c:v>0.74646251197050462</c:v>
                </c:pt>
                <c:pt idx="11">
                  <c:v>0.72800468403478091</c:v>
                </c:pt>
                <c:pt idx="12">
                  <c:v>0.71043762375636654</c:v>
                </c:pt>
                <c:pt idx="13">
                  <c:v>0.69369836971741228</c:v>
                </c:pt>
                <c:pt idx="14">
                  <c:v>0.67772975745732789</c:v>
                </c:pt>
                <c:pt idx="15">
                  <c:v>0.66247976732904579</c:v>
                </c:pt>
                <c:pt idx="16">
                  <c:v>0.64790095845385332</c:v>
                </c:pt>
                <c:pt idx="17">
                  <c:v>0.63394997579898971</c:v>
                </c:pt>
                <c:pt idx="18">
                  <c:v>0.62058711958998969</c:v>
                </c:pt>
                <c:pt idx="19">
                  <c:v>0.60777596805113743</c:v>
                </c:pt>
                <c:pt idx="20">
                  <c:v>0.59548304592455281</c:v>
                </c:pt>
                <c:pt idx="21">
                  <c:v>0.58367753241563292</c:v>
                </c:pt>
                <c:pt idx="22">
                  <c:v>0.57233100320034169</c:v>
                </c:pt>
                <c:pt idx="23">
                  <c:v>0.56141720194811418</c:v>
                </c:pt>
                <c:pt idx="24">
                  <c:v>0.5509118374946258</c:v>
                </c:pt>
                <c:pt idx="25">
                  <c:v>0.54079240336667911</c:v>
                </c:pt>
                <c:pt idx="26">
                  <c:v>0.5310380168372697</c:v>
                </c:pt>
                <c:pt idx="27">
                  <c:v>0.52162927508883661</c:v>
                </c:pt>
                <c:pt idx="28">
                  <c:v>0.51254812639998892</c:v>
                </c:pt>
                <c:pt idx="29">
                  <c:v>0.50377775455635421</c:v>
                </c:pt>
                <c:pt idx="30">
                  <c:v>0.49530247492833657</c:v>
                </c:pt>
                <c:pt idx="31">
                  <c:v>0.48710764086467617</c:v>
                </c:pt>
                <c:pt idx="32">
                  <c:v>0.4791795592266036</c:v>
                </c:pt>
                <c:pt idx="33">
                  <c:v>0.47150541403794372</c:v>
                </c:pt>
                <c:pt idx="34">
                  <c:v>0.46407319735572128</c:v>
                </c:pt>
                <c:pt idx="35">
                  <c:v>0.45687164657697832</c:v>
                </c:pt>
                <c:pt idx="36">
                  <c:v>0.44989018749338305</c:v>
                </c:pt>
                <c:pt idx="37">
                  <c:v>0.44311888248809783</c:v>
                </c:pt>
                <c:pt idx="38">
                  <c:v>0.43654838334119528</c:v>
                </c:pt>
                <c:pt idx="39">
                  <c:v>0.43016988817229646</c:v>
                </c:pt>
                <c:pt idx="40">
                  <c:v>0.423975102103398</c:v>
                </c:pt>
                <c:pt idx="41">
                  <c:v>0.41795620127221678</c:v>
                </c:pt>
                <c:pt idx="42">
                  <c:v>0.41210579986777424</c:v>
                </c:pt>
                <c:pt idx="43">
                  <c:v>0.40641691989619289</c:v>
                </c:pt>
                <c:pt idx="44">
                  <c:v>0.40088296341648688</c:v>
                </c:pt>
                <c:pt idx="45">
                  <c:v>0.39549768701409399</c:v>
                </c:pt>
                <c:pt idx="46">
                  <c:v>0.39025517830452039</c:v>
                </c:pt>
                <c:pt idx="47">
                  <c:v>0.38514983428120197</c:v>
                </c:pt>
                <c:pt idx="48">
                  <c:v>0.38017634134088657</c:v>
                </c:pt>
                <c:pt idx="49">
                  <c:v>0.37532965683684155</c:v>
                </c:pt>
                <c:pt idx="50">
                  <c:v>0.37060499202526737</c:v>
                </c:pt>
                <c:pt idx="51">
                  <c:v>0.36599779628368312</c:v>
                </c:pt>
                <c:pt idx="52">
                  <c:v>0.36150374249196005</c:v>
                </c:pt>
                <c:pt idx="53">
                  <c:v>0.35711871347728602</c:v>
                </c:pt>
                <c:pt idx="54">
                  <c:v>0.35283878943380959</c:v>
                </c:pt>
                <c:pt idx="55">
                  <c:v>0.34866023623616627</c:v>
                </c:pt>
                <c:pt idx="56">
                  <c:v>0.34457949457365611</c:v>
                </c:pt>
                <c:pt idx="57">
                  <c:v>0.34059316983861709</c:v>
                </c:pt>
                <c:pt idx="58">
                  <c:v>0.33669802270862048</c:v>
                </c:pt>
                <c:pt idx="59">
                  <c:v>0.33289096036757382</c:v>
                </c:pt>
                <c:pt idx="60">
                  <c:v>0.32916902831572964</c:v>
                </c:pt>
                <c:pt idx="61">
                  <c:v>0.32552940272302111</c:v>
                </c:pt>
                <c:pt idx="62">
                  <c:v>0.32196938328413155</c:v>
                </c:pt>
                <c:pt idx="63">
                  <c:v>0.31848638653730699</c:v>
                </c:pt>
                <c:pt idx="64">
                  <c:v>0.31507793961217068</c:v>
                </c:pt>
                <c:pt idx="65">
                  <c:v>0.31174167437474309</c:v>
                </c:pt>
                <c:pt idx="66">
                  <c:v>0.30847532194053529</c:v>
                </c:pt>
                <c:pt idx="67">
                  <c:v>0.30527670752900055</c:v>
                </c:pt>
                <c:pt idx="68">
                  <c:v>0.30214374563482171</c:v>
                </c:pt>
                <c:pt idx="69">
                  <c:v>0.29907443549350504</c:v>
                </c:pt>
                <c:pt idx="70">
                  <c:v>0.29606685682056438</c:v>
                </c:pt>
                <c:pt idx="71">
                  <c:v>0.29311916580522723</c:v>
                </c:pt>
                <c:pt idx="72">
                  <c:v>0.29022959134110182</c:v>
                </c:pt>
                <c:pt idx="73">
                  <c:v>0.28739643147761107</c:v>
                </c:pt>
                <c:pt idx="74">
                  <c:v>0.28461805007725605</c:v>
                </c:pt>
                <c:pt idx="75">
                  <c:v>0.28189287366491222</c:v>
                </c:pt>
                <c:pt idx="76">
                  <c:v>0.27921938845641125</c:v>
                </c:pt>
                <c:pt idx="77">
                  <c:v>0.27659613755461721</c:v>
                </c:pt>
                <c:pt idx="78">
                  <c:v>0.27402171830208522</c:v>
                </c:pt>
                <c:pt idx="79">
                  <c:v>0.27149477978019465</c:v>
                </c:pt>
                <c:pt idx="80">
                  <c:v>0.26901402044538864</c:v>
                </c:pt>
                <c:pt idx="81">
                  <c:v>0.26657818589382998</c:v>
                </c:pt>
                <c:pt idx="82">
                  <c:v>0.26418606674640654</c:v>
                </c:pt>
                <c:pt idx="83">
                  <c:v>0.26183649664659553</c:v>
                </c:pt>
                <c:pt idx="84">
                  <c:v>0.25952835036422006</c:v>
                </c:pt>
                <c:pt idx="85">
                  <c:v>0.25726054199862414</c:v>
                </c:pt>
                <c:pt idx="86">
                  <c:v>0.25503202327523489</c:v>
                </c:pt>
                <c:pt idx="87">
                  <c:v>0.25284178192989964</c:v>
                </c:pt>
                <c:pt idx="88">
                  <c:v>0.25068884017576576</c:v>
                </c:pt>
                <c:pt idx="89">
                  <c:v>0.2485722532478247</c:v>
                </c:pt>
                <c:pt idx="90">
                  <c:v>0.24649110802056898</c:v>
                </c:pt>
                <c:pt idx="91">
                  <c:v>0.24444452169451267</c:v>
                </c:pt>
                <c:pt idx="92">
                  <c:v>0.24243164054760613</c:v>
                </c:pt>
                <c:pt idx="93">
                  <c:v>0.24045163874783487</c:v>
                </c:pt>
                <c:pt idx="94">
                  <c:v>0.2385037172235332</c:v>
                </c:pt>
                <c:pt idx="95">
                  <c:v>0.23658710258816604</c:v>
                </c:pt>
                <c:pt idx="96">
                  <c:v>0.23470104611653941</c:v>
                </c:pt>
                <c:pt idx="97">
                  <c:v>0.23284482276959251</c:v>
                </c:pt>
                <c:pt idx="98">
                  <c:v>0.23101773026510269</c:v>
                </c:pt>
                <c:pt idx="99">
                  <c:v>0.22921908819180159</c:v>
                </c:pt>
                <c:pt idx="100">
                  <c:v>0.22744823716455448</c:v>
                </c:pt>
                <c:pt idx="101">
                  <c:v>0.22570453801839907</c:v>
                </c:pt>
                <c:pt idx="102">
                  <c:v>0.22398737103937491</c:v>
                </c:pt>
                <c:pt idx="103">
                  <c:v>0.22229613523019823</c:v>
                </c:pt>
                <c:pt idx="104">
                  <c:v>0.22063024760895447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Sheet1!$N$10</c:f>
              <c:strCache>
                <c:ptCount val="1"/>
                <c:pt idx="0">
                  <c:v>L50 var tau</c:v>
                </c:pt>
              </c:strCache>
            </c:strRef>
          </c:tx>
          <c:marker>
            <c:symbol val="none"/>
          </c:marker>
          <c:xVal>
            <c:numRef>
              <c:f>Sheet1!$A$11:$A$115</c:f>
              <c:numCache>
                <c:formatCode>0.00</c:formatCode>
                <c:ptCount val="105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  <c:pt idx="49">
                  <c:v>12.25</c:v>
                </c:pt>
                <c:pt idx="50">
                  <c:v>12.5</c:v>
                </c:pt>
                <c:pt idx="51">
                  <c:v>12.75</c:v>
                </c:pt>
                <c:pt idx="52">
                  <c:v>13</c:v>
                </c:pt>
                <c:pt idx="53">
                  <c:v>13.25</c:v>
                </c:pt>
                <c:pt idx="54">
                  <c:v>13.5</c:v>
                </c:pt>
                <c:pt idx="55">
                  <c:v>13.75</c:v>
                </c:pt>
                <c:pt idx="56">
                  <c:v>14</c:v>
                </c:pt>
                <c:pt idx="57">
                  <c:v>14.25</c:v>
                </c:pt>
                <c:pt idx="58">
                  <c:v>14.5</c:v>
                </c:pt>
                <c:pt idx="59">
                  <c:v>14.75</c:v>
                </c:pt>
                <c:pt idx="60">
                  <c:v>15</c:v>
                </c:pt>
                <c:pt idx="61">
                  <c:v>15.25</c:v>
                </c:pt>
                <c:pt idx="62">
                  <c:v>15.5</c:v>
                </c:pt>
                <c:pt idx="63">
                  <c:v>15.75</c:v>
                </c:pt>
                <c:pt idx="64">
                  <c:v>16</c:v>
                </c:pt>
                <c:pt idx="65">
                  <c:v>16.25</c:v>
                </c:pt>
                <c:pt idx="66">
                  <c:v>16.5</c:v>
                </c:pt>
                <c:pt idx="67">
                  <c:v>16.75</c:v>
                </c:pt>
                <c:pt idx="68">
                  <c:v>17</c:v>
                </c:pt>
                <c:pt idx="69">
                  <c:v>17.25</c:v>
                </c:pt>
                <c:pt idx="70">
                  <c:v>17.5</c:v>
                </c:pt>
                <c:pt idx="71">
                  <c:v>17.75</c:v>
                </c:pt>
                <c:pt idx="72">
                  <c:v>18</c:v>
                </c:pt>
                <c:pt idx="73">
                  <c:v>18.25</c:v>
                </c:pt>
                <c:pt idx="74">
                  <c:v>18.5</c:v>
                </c:pt>
                <c:pt idx="75">
                  <c:v>18.75</c:v>
                </c:pt>
                <c:pt idx="76">
                  <c:v>19</c:v>
                </c:pt>
                <c:pt idx="77">
                  <c:v>19.25</c:v>
                </c:pt>
                <c:pt idx="78">
                  <c:v>19.5</c:v>
                </c:pt>
                <c:pt idx="79">
                  <c:v>19.75</c:v>
                </c:pt>
                <c:pt idx="80">
                  <c:v>20</c:v>
                </c:pt>
                <c:pt idx="81">
                  <c:v>20.25</c:v>
                </c:pt>
                <c:pt idx="82">
                  <c:v>20.5</c:v>
                </c:pt>
                <c:pt idx="83">
                  <c:v>20.75</c:v>
                </c:pt>
                <c:pt idx="84">
                  <c:v>21</c:v>
                </c:pt>
                <c:pt idx="85">
                  <c:v>21.25</c:v>
                </c:pt>
                <c:pt idx="86">
                  <c:v>21.5</c:v>
                </c:pt>
                <c:pt idx="87">
                  <c:v>21.75</c:v>
                </c:pt>
                <c:pt idx="88">
                  <c:v>22</c:v>
                </c:pt>
                <c:pt idx="89">
                  <c:v>22.25</c:v>
                </c:pt>
                <c:pt idx="90">
                  <c:v>22.5</c:v>
                </c:pt>
                <c:pt idx="91">
                  <c:v>22.75</c:v>
                </c:pt>
                <c:pt idx="92">
                  <c:v>23</c:v>
                </c:pt>
                <c:pt idx="93">
                  <c:v>23.25</c:v>
                </c:pt>
                <c:pt idx="94">
                  <c:v>23.5</c:v>
                </c:pt>
                <c:pt idx="95">
                  <c:v>23.75</c:v>
                </c:pt>
                <c:pt idx="96">
                  <c:v>24</c:v>
                </c:pt>
                <c:pt idx="97">
                  <c:v>24.25</c:v>
                </c:pt>
                <c:pt idx="98">
                  <c:v>24.5</c:v>
                </c:pt>
                <c:pt idx="99">
                  <c:v>24.75</c:v>
                </c:pt>
                <c:pt idx="100">
                  <c:v>25</c:v>
                </c:pt>
                <c:pt idx="101">
                  <c:v>25.25</c:v>
                </c:pt>
                <c:pt idx="102">
                  <c:v>25.5</c:v>
                </c:pt>
                <c:pt idx="103">
                  <c:v>25.75</c:v>
                </c:pt>
                <c:pt idx="104">
                  <c:v>26</c:v>
                </c:pt>
              </c:numCache>
            </c:numRef>
          </c:xVal>
          <c:yVal>
            <c:numRef>
              <c:f>Sheet1!$N$11:$N$115</c:f>
              <c:numCache>
                <c:formatCode>0.000</c:formatCode>
                <c:ptCount val="105"/>
                <c:pt idx="0">
                  <c:v>1.4697411221476508</c:v>
                </c:pt>
                <c:pt idx="1">
                  <c:v>1.421461412278445</c:v>
                </c:pt>
                <c:pt idx="2">
                  <c:v>1.3762525854454701</c:v>
                </c:pt>
                <c:pt idx="3">
                  <c:v>1.333830693409191</c:v>
                </c:pt>
                <c:pt idx="4">
                  <c:v>1.2939457468736797</c:v>
                </c:pt>
                <c:pt idx="5">
                  <c:v>1.2563767863669255</c:v>
                </c:pt>
                <c:pt idx="6">
                  <c:v>1.220927787423459</c:v>
                </c:pt>
                <c:pt idx="7">
                  <c:v>1.1874242398447918</c:v>
                </c:pt>
                <c:pt idx="8">
                  <c:v>1.1557102750394037</c:v>
                </c:pt>
                <c:pt idx="9">
                  <c:v>1.1256462416592645</c:v>
                </c:pt>
                <c:pt idx="10">
                  <c:v>1.0971066499846835</c:v>
                </c:pt>
                <c:pt idx="11">
                  <c:v>1.0699784212420249</c:v>
                </c:pt>
                <c:pt idx="12">
                  <c:v>1.0441593903555928</c:v>
                </c:pt>
                <c:pt idx="13">
                  <c:v>1.0195570203404656</c:v>
                </c:pt>
                <c:pt idx="14">
                  <c:v>0.99608729423818854</c:v>
                </c:pt>
                <c:pt idx="15">
                  <c:v>0.97367375663430655</c:v>
                </c:pt>
                <c:pt idx="16">
                  <c:v>0.95224668171850513</c:v>
                </c:pt>
                <c:pt idx="17">
                  <c:v>0.93174234881628348</c:v>
                </c:pt>
                <c:pt idx="18">
                  <c:v>0.91210240953657007</c:v>
                </c:pt>
                <c:pt idx="19">
                  <c:v>0.89327333329785386</c:v>
                </c:pt>
                <c:pt idx="20">
                  <c:v>0.87520592013705378</c:v>
                </c:pt>
                <c:pt idx="21">
                  <c:v>0.85785487146492478</c:v>
                </c:pt>
                <c:pt idx="22">
                  <c:v>0.84117841088356149</c:v>
                </c:pt>
                <c:pt idx="23">
                  <c:v>0.82513794838421617</c:v>
                </c:pt>
                <c:pt idx="24">
                  <c:v>0.80969778224377609</c:v>
                </c:pt>
                <c:pt idx="25">
                  <c:v>0.79482483377306856</c:v>
                </c:pt>
                <c:pt idx="26">
                  <c:v>0.78048841076947251</c:v>
                </c:pt>
                <c:pt idx="27">
                  <c:v>0.76665999611413282</c:v>
                </c:pt>
                <c:pt idx="28">
                  <c:v>0.75331305844979624</c:v>
                </c:pt>
                <c:pt idx="29">
                  <c:v>0.74042288229468034</c:v>
                </c:pt>
                <c:pt idx="30">
                  <c:v>0.72796641530368256</c:v>
                </c:pt>
                <c:pt idx="31">
                  <c:v>0.71592213069114452</c:v>
                </c:pt>
                <c:pt idx="32">
                  <c:v>0.70426990308792559</c:v>
                </c:pt>
                <c:pt idx="33">
                  <c:v>0.69299089632682054</c:v>
                </c:pt>
                <c:pt idx="34">
                  <c:v>0.68206746184024647</c:v>
                </c:pt>
                <c:pt idx="35">
                  <c:v>0.67148304651749346</c:v>
                </c:pt>
                <c:pt idx="36">
                  <c:v>0.66122210900974221</c:v>
                </c:pt>
                <c:pt idx="37">
                  <c:v>0.65127004359287033</c:v>
                </c:pt>
                <c:pt idx="38">
                  <c:v>0.64161311080363159</c:v>
                </c:pt>
                <c:pt idx="39">
                  <c:v>0.63223837415648088</c:v>
                </c:pt>
                <c:pt idx="40">
                  <c:v>0.62313364232811341</c:v>
                </c:pt>
                <c:pt idx="41">
                  <c:v>0.6142874162663976</c:v>
                </c:pt>
                <c:pt idx="42">
                  <c:v>0.6056888407412182</c:v>
                </c:pt>
                <c:pt idx="43">
                  <c:v>0.59732765990802283</c:v>
                </c:pt>
                <c:pt idx="44">
                  <c:v>0.58919417650162365</c:v>
                </c:pt>
                <c:pt idx="45">
                  <c:v>0.5812792143188954</c:v>
                </c:pt>
                <c:pt idx="46">
                  <c:v>0.57357408368521778</c:v>
                </c:pt>
                <c:pt idx="47">
                  <c:v>0.5660705496314361</c:v>
                </c:pt>
                <c:pt idx="48">
                  <c:v>0.55876080253634353</c:v>
                </c:pt>
                <c:pt idx="49">
                  <c:v>0.55163743101467266</c:v>
                </c:pt>
                <c:pt idx="50">
                  <c:v>0.5446933968527381</c:v>
                </c:pt>
                <c:pt idx="51">
                  <c:v>0.53792201181354826</c:v>
                </c:pt>
                <c:pt idx="52">
                  <c:v>0.53131691615070931</c:v>
                </c:pt>
                <c:pt idx="53">
                  <c:v>0.52487205868603226</c:v>
                </c:pt>
                <c:pt idx="54">
                  <c:v>0.51858167831966639</c:v>
                </c:pt>
                <c:pt idx="55">
                  <c:v>0.51244028685400844</c:v>
                </c:pt>
                <c:pt idx="56">
                  <c:v>0.50644265302375602</c:v>
                </c:pt>
                <c:pt idx="57">
                  <c:v>0.5005837876344349</c:v>
                </c:pt>
                <c:pt idx="58">
                  <c:v>0.49485892972066342</c:v>
                </c:pt>
                <c:pt idx="59">
                  <c:v>0.48926353364344738</c:v>
                </c:pt>
                <c:pt idx="60">
                  <c:v>0.48379325705301263</c:v>
                </c:pt>
                <c:pt idx="61">
                  <c:v>0.47844394965018783</c:v>
                </c:pt>
                <c:pt idx="62">
                  <c:v>0.47321164268520682</c:v>
                </c:pt>
                <c:pt idx="63">
                  <c:v>0.46809253913809235</c:v>
                </c:pt>
                <c:pt idx="64">
                  <c:v>0.4630830045295618</c:v>
                </c:pt>
                <c:pt idx="65">
                  <c:v>0.45817955831572277</c:v>
                </c:pt>
                <c:pt idx="66">
                  <c:v>0.45337886582374043</c:v>
                </c:pt>
                <c:pt idx="67">
                  <c:v>0.44867773068921379</c:v>
                </c:pt>
                <c:pt idx="68">
                  <c:v>0.44407308775921756</c:v>
                </c:pt>
                <c:pt idx="69">
                  <c:v>0.43956199642789967</c:v>
                </c:pt>
                <c:pt idx="70">
                  <c:v>0.43514163437418441</c:v>
                </c:pt>
                <c:pt idx="71">
                  <c:v>0.43080929167355819</c:v>
                </c:pt>
                <c:pt idx="72">
                  <c:v>0.4265623652581253</c:v>
                </c:pt>
                <c:pt idx="73">
                  <c:v>0.42239835370113477</c:v>
                </c:pt>
                <c:pt idx="74">
                  <c:v>0.41831485230402282</c:v>
                </c:pt>
                <c:pt idx="75">
                  <c:v>0.41430954846569423</c:v>
                </c:pt>
                <c:pt idx="76">
                  <c:v>0.41038021731530683</c:v>
                </c:pt>
                <c:pt idx="77">
                  <c:v>0.40652471759122927</c:v>
                </c:pt>
                <c:pt idx="78">
                  <c:v>0.40274098775013434</c:v>
                </c:pt>
                <c:pt idx="79">
                  <c:v>0.39902704229137281</c:v>
                </c:pt>
                <c:pt idx="80">
                  <c:v>0.39538096828285679</c:v>
                </c:pt>
                <c:pt idx="81">
                  <c:v>0.3918009220756829</c:v>
                </c:pt>
                <c:pt idx="82">
                  <c:v>0.38828512619563793</c:v>
                </c:pt>
                <c:pt idx="83">
                  <c:v>0.38483186640057704</c:v>
                </c:pt>
                <c:pt idx="84">
                  <c:v>0.38143948889343765</c:v>
                </c:pt>
                <c:pt idx="85">
                  <c:v>0.37810639768137089</c:v>
                </c:pt>
                <c:pt idx="86">
                  <c:v>0.37483105207212974</c:v>
                </c:pt>
                <c:pt idx="87">
                  <c:v>0.37161196429946253</c:v>
                </c:pt>
                <c:pt idx="88">
                  <c:v>0.36844769726982318</c:v>
                </c:pt>
                <c:pt idx="89">
                  <c:v>0.36533686242322805</c:v>
                </c:pt>
                <c:pt idx="90">
                  <c:v>0.36227811770156904</c:v>
                </c:pt>
                <c:pt idx="91">
                  <c:v>0.35927016561813901</c:v>
                </c:pt>
                <c:pt idx="92">
                  <c:v>0.35631175142253474</c:v>
                </c:pt>
                <c:pt idx="93">
                  <c:v>0.35340166135548451</c:v>
                </c:pt>
                <c:pt idx="94">
                  <c:v>0.35053872098850181</c:v>
                </c:pt>
                <c:pt idx="95">
                  <c:v>0.34772179364359262</c:v>
                </c:pt>
                <c:pt idx="96">
                  <c:v>0.34494977888855033</c:v>
                </c:pt>
                <c:pt idx="97">
                  <c:v>0.3422216111036519</c:v>
                </c:pt>
                <c:pt idx="98">
                  <c:v>0.33953625811583549</c:v>
                </c:pt>
                <c:pt idx="99">
                  <c:v>0.33689271989668002</c:v>
                </c:pt>
                <c:pt idx="100">
                  <c:v>0.33429002732073743</c:v>
                </c:pt>
                <c:pt idx="101">
                  <c:v>0.33172724098097905</c:v>
                </c:pt>
                <c:pt idx="102">
                  <c:v>0.32920345005831325</c:v>
                </c:pt>
                <c:pt idx="103">
                  <c:v>0.3267177712423176</c:v>
                </c:pt>
                <c:pt idx="104">
                  <c:v>0.32426934770049892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Sheet1!$O$10</c:f>
              <c:strCache>
                <c:ptCount val="1"/>
                <c:pt idx="0">
                  <c:v>L50 levelled</c:v>
                </c:pt>
              </c:strCache>
            </c:strRef>
          </c:tx>
          <c:marker>
            <c:symbol val="none"/>
          </c:marker>
          <c:xVal>
            <c:numRef>
              <c:f>Sheet1!$A$11:$A$115</c:f>
              <c:numCache>
                <c:formatCode>0.00</c:formatCode>
                <c:ptCount val="105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  <c:pt idx="49">
                  <c:v>12.25</c:v>
                </c:pt>
                <c:pt idx="50">
                  <c:v>12.5</c:v>
                </c:pt>
                <c:pt idx="51">
                  <c:v>12.75</c:v>
                </c:pt>
                <c:pt idx="52">
                  <c:v>13</c:v>
                </c:pt>
                <c:pt idx="53">
                  <c:v>13.25</c:v>
                </c:pt>
                <c:pt idx="54">
                  <c:v>13.5</c:v>
                </c:pt>
                <c:pt idx="55">
                  <c:v>13.75</c:v>
                </c:pt>
                <c:pt idx="56">
                  <c:v>14</c:v>
                </c:pt>
                <c:pt idx="57">
                  <c:v>14.25</c:v>
                </c:pt>
                <c:pt idx="58">
                  <c:v>14.5</c:v>
                </c:pt>
                <c:pt idx="59">
                  <c:v>14.75</c:v>
                </c:pt>
                <c:pt idx="60">
                  <c:v>15</c:v>
                </c:pt>
                <c:pt idx="61">
                  <c:v>15.25</c:v>
                </c:pt>
                <c:pt idx="62">
                  <c:v>15.5</c:v>
                </c:pt>
                <c:pt idx="63">
                  <c:v>15.75</c:v>
                </c:pt>
                <c:pt idx="64">
                  <c:v>16</c:v>
                </c:pt>
                <c:pt idx="65">
                  <c:v>16.25</c:v>
                </c:pt>
                <c:pt idx="66">
                  <c:v>16.5</c:v>
                </c:pt>
                <c:pt idx="67">
                  <c:v>16.75</c:v>
                </c:pt>
                <c:pt idx="68">
                  <c:v>17</c:v>
                </c:pt>
                <c:pt idx="69">
                  <c:v>17.25</c:v>
                </c:pt>
                <c:pt idx="70">
                  <c:v>17.5</c:v>
                </c:pt>
                <c:pt idx="71">
                  <c:v>17.75</c:v>
                </c:pt>
                <c:pt idx="72">
                  <c:v>18</c:v>
                </c:pt>
                <c:pt idx="73">
                  <c:v>18.25</c:v>
                </c:pt>
                <c:pt idx="74">
                  <c:v>18.5</c:v>
                </c:pt>
                <c:pt idx="75">
                  <c:v>18.75</c:v>
                </c:pt>
                <c:pt idx="76">
                  <c:v>19</c:v>
                </c:pt>
                <c:pt idx="77">
                  <c:v>19.25</c:v>
                </c:pt>
                <c:pt idx="78">
                  <c:v>19.5</c:v>
                </c:pt>
                <c:pt idx="79">
                  <c:v>19.75</c:v>
                </c:pt>
                <c:pt idx="80">
                  <c:v>20</c:v>
                </c:pt>
                <c:pt idx="81">
                  <c:v>20.25</c:v>
                </c:pt>
                <c:pt idx="82">
                  <c:v>20.5</c:v>
                </c:pt>
                <c:pt idx="83">
                  <c:v>20.75</c:v>
                </c:pt>
                <c:pt idx="84">
                  <c:v>21</c:v>
                </c:pt>
                <c:pt idx="85">
                  <c:v>21.25</c:v>
                </c:pt>
                <c:pt idx="86">
                  <c:v>21.5</c:v>
                </c:pt>
                <c:pt idx="87">
                  <c:v>21.75</c:v>
                </c:pt>
                <c:pt idx="88">
                  <c:v>22</c:v>
                </c:pt>
                <c:pt idx="89">
                  <c:v>22.25</c:v>
                </c:pt>
                <c:pt idx="90">
                  <c:v>22.5</c:v>
                </c:pt>
                <c:pt idx="91">
                  <c:v>22.75</c:v>
                </c:pt>
                <c:pt idx="92">
                  <c:v>23</c:v>
                </c:pt>
                <c:pt idx="93">
                  <c:v>23.25</c:v>
                </c:pt>
                <c:pt idx="94">
                  <c:v>23.5</c:v>
                </c:pt>
                <c:pt idx="95">
                  <c:v>23.75</c:v>
                </c:pt>
                <c:pt idx="96">
                  <c:v>24</c:v>
                </c:pt>
                <c:pt idx="97">
                  <c:v>24.25</c:v>
                </c:pt>
                <c:pt idx="98">
                  <c:v>24.5</c:v>
                </c:pt>
                <c:pt idx="99">
                  <c:v>24.75</c:v>
                </c:pt>
                <c:pt idx="100">
                  <c:v>25</c:v>
                </c:pt>
                <c:pt idx="101">
                  <c:v>25.25</c:v>
                </c:pt>
                <c:pt idx="102">
                  <c:v>25.5</c:v>
                </c:pt>
                <c:pt idx="103">
                  <c:v>25.75</c:v>
                </c:pt>
                <c:pt idx="104">
                  <c:v>26</c:v>
                </c:pt>
              </c:numCache>
            </c:numRef>
          </c:xVal>
          <c:yVal>
            <c:numRef>
              <c:f>Sheet1!$O$11:$O$115</c:f>
              <c:numCache>
                <c:formatCode>0.000</c:formatCode>
                <c:ptCount val="105"/>
                <c:pt idx="0">
                  <c:v>0.99999999999999989</c:v>
                </c:pt>
                <c:pt idx="1">
                  <c:v>0.99999999999999989</c:v>
                </c:pt>
                <c:pt idx="2">
                  <c:v>0.99999999999999989</c:v>
                </c:pt>
                <c:pt idx="3">
                  <c:v>0.99999999999999989</c:v>
                </c:pt>
                <c:pt idx="4">
                  <c:v>0.99999999999999989</c:v>
                </c:pt>
                <c:pt idx="5">
                  <c:v>0.99999999999999989</c:v>
                </c:pt>
                <c:pt idx="6">
                  <c:v>0.99999999999999989</c:v>
                </c:pt>
                <c:pt idx="7">
                  <c:v>0.99999999999999989</c:v>
                </c:pt>
                <c:pt idx="8">
                  <c:v>0.99999999999999989</c:v>
                </c:pt>
                <c:pt idx="9">
                  <c:v>0.99999999999999989</c:v>
                </c:pt>
                <c:pt idx="10">
                  <c:v>0.99999999999999989</c:v>
                </c:pt>
                <c:pt idx="11">
                  <c:v>0.99999999999999989</c:v>
                </c:pt>
                <c:pt idx="12">
                  <c:v>0.99999999999999989</c:v>
                </c:pt>
                <c:pt idx="13">
                  <c:v>0.99999999999999989</c:v>
                </c:pt>
                <c:pt idx="14">
                  <c:v>0.99608729423818854</c:v>
                </c:pt>
                <c:pt idx="15">
                  <c:v>0.97367375663430655</c:v>
                </c:pt>
                <c:pt idx="16">
                  <c:v>0.95224668171850513</c:v>
                </c:pt>
                <c:pt idx="17">
                  <c:v>0.93174234881628348</c:v>
                </c:pt>
                <c:pt idx="18">
                  <c:v>0.91210240953657007</c:v>
                </c:pt>
                <c:pt idx="19">
                  <c:v>0.89327333329785386</c:v>
                </c:pt>
                <c:pt idx="20">
                  <c:v>0.87520592013705378</c:v>
                </c:pt>
                <c:pt idx="21">
                  <c:v>0.85785487146492478</c:v>
                </c:pt>
                <c:pt idx="22">
                  <c:v>0.84117841088356149</c:v>
                </c:pt>
                <c:pt idx="23">
                  <c:v>0.82513794838421617</c:v>
                </c:pt>
                <c:pt idx="24">
                  <c:v>0.80969778224377609</c:v>
                </c:pt>
                <c:pt idx="25">
                  <c:v>0.79482483377306856</c:v>
                </c:pt>
                <c:pt idx="26">
                  <c:v>0.78048841076947251</c:v>
                </c:pt>
                <c:pt idx="27">
                  <c:v>0.76665999611413282</c:v>
                </c:pt>
                <c:pt idx="28">
                  <c:v>0.75331305844979624</c:v>
                </c:pt>
                <c:pt idx="29">
                  <c:v>0.74042288229468034</c:v>
                </c:pt>
                <c:pt idx="30">
                  <c:v>0.72796641530368256</c:v>
                </c:pt>
                <c:pt idx="31">
                  <c:v>0.71592213069114452</c:v>
                </c:pt>
                <c:pt idx="32">
                  <c:v>0.70426990308792559</c:v>
                </c:pt>
                <c:pt idx="33">
                  <c:v>0.69299089632682054</c:v>
                </c:pt>
                <c:pt idx="34">
                  <c:v>0.68206746184024647</c:v>
                </c:pt>
                <c:pt idx="35">
                  <c:v>0.67148304651749346</c:v>
                </c:pt>
                <c:pt idx="36">
                  <c:v>0.66122210900974221</c:v>
                </c:pt>
                <c:pt idx="37">
                  <c:v>0.65127004359287033</c:v>
                </c:pt>
                <c:pt idx="38">
                  <c:v>0.64161311080363159</c:v>
                </c:pt>
                <c:pt idx="39">
                  <c:v>0.63223837415648088</c:v>
                </c:pt>
                <c:pt idx="40">
                  <c:v>0.62313364232811341</c:v>
                </c:pt>
                <c:pt idx="41">
                  <c:v>0.6142874162663976</c:v>
                </c:pt>
                <c:pt idx="42">
                  <c:v>0.6056888407412182</c:v>
                </c:pt>
                <c:pt idx="43">
                  <c:v>0.59732765990802283</c:v>
                </c:pt>
                <c:pt idx="44">
                  <c:v>0.58919417650162365</c:v>
                </c:pt>
                <c:pt idx="45">
                  <c:v>0.5812792143188954</c:v>
                </c:pt>
                <c:pt idx="46">
                  <c:v>0.57357408368521778</c:v>
                </c:pt>
                <c:pt idx="47">
                  <c:v>0.5660705496314361</c:v>
                </c:pt>
                <c:pt idx="48">
                  <c:v>0.55876080253634353</c:v>
                </c:pt>
                <c:pt idx="49">
                  <c:v>0.55163743101467266</c:v>
                </c:pt>
                <c:pt idx="50">
                  <c:v>0.5446933968527381</c:v>
                </c:pt>
                <c:pt idx="51">
                  <c:v>0.53792201181354826</c:v>
                </c:pt>
                <c:pt idx="52">
                  <c:v>0.53131691615070931</c:v>
                </c:pt>
                <c:pt idx="53">
                  <c:v>0.52487205868603226</c:v>
                </c:pt>
                <c:pt idx="54">
                  <c:v>0.51858167831966639</c:v>
                </c:pt>
                <c:pt idx="55">
                  <c:v>0.51244028685400844</c:v>
                </c:pt>
                <c:pt idx="56">
                  <c:v>0.50644265302375602</c:v>
                </c:pt>
                <c:pt idx="57">
                  <c:v>0.5005837876344349</c:v>
                </c:pt>
                <c:pt idx="58">
                  <c:v>0.49485892972066342</c:v>
                </c:pt>
                <c:pt idx="59">
                  <c:v>0.48926353364344738</c:v>
                </c:pt>
                <c:pt idx="60">
                  <c:v>0.48379325705301263</c:v>
                </c:pt>
                <c:pt idx="61">
                  <c:v>0.47844394965018783</c:v>
                </c:pt>
                <c:pt idx="62">
                  <c:v>0.47321164268520682</c:v>
                </c:pt>
                <c:pt idx="63">
                  <c:v>0.46809253913809235</c:v>
                </c:pt>
                <c:pt idx="64">
                  <c:v>0.4630830045295618</c:v>
                </c:pt>
                <c:pt idx="65">
                  <c:v>0.45817955831572277</c:v>
                </c:pt>
                <c:pt idx="66">
                  <c:v>0.45337886582374043</c:v>
                </c:pt>
                <c:pt idx="67">
                  <c:v>0.44867773068921379</c:v>
                </c:pt>
                <c:pt idx="68">
                  <c:v>0.44407308775921756</c:v>
                </c:pt>
                <c:pt idx="69">
                  <c:v>0.43956199642789967</c:v>
                </c:pt>
                <c:pt idx="70">
                  <c:v>0.43514163437418441</c:v>
                </c:pt>
                <c:pt idx="71">
                  <c:v>0.43080929167355819</c:v>
                </c:pt>
                <c:pt idx="72">
                  <c:v>0.4265623652581253</c:v>
                </c:pt>
                <c:pt idx="73">
                  <c:v>0.42239835370113477</c:v>
                </c:pt>
                <c:pt idx="74">
                  <c:v>0.41831485230402282</c:v>
                </c:pt>
                <c:pt idx="75">
                  <c:v>0.41430954846569423</c:v>
                </c:pt>
                <c:pt idx="76">
                  <c:v>0.41038021731530683</c:v>
                </c:pt>
                <c:pt idx="77">
                  <c:v>0.40652471759122927</c:v>
                </c:pt>
                <c:pt idx="78">
                  <c:v>0.40274098775013434</c:v>
                </c:pt>
                <c:pt idx="79">
                  <c:v>0.39902704229137281</c:v>
                </c:pt>
                <c:pt idx="80">
                  <c:v>0.39538096828285679</c:v>
                </c:pt>
                <c:pt idx="81">
                  <c:v>0.3918009220756829</c:v>
                </c:pt>
                <c:pt idx="82">
                  <c:v>0.38828512619563793</c:v>
                </c:pt>
                <c:pt idx="83">
                  <c:v>0.38483186640057704</c:v>
                </c:pt>
                <c:pt idx="84">
                  <c:v>0.38143948889343765</c:v>
                </c:pt>
                <c:pt idx="85">
                  <c:v>0.37810639768137089</c:v>
                </c:pt>
                <c:pt idx="86">
                  <c:v>0.37483105207212974</c:v>
                </c:pt>
                <c:pt idx="87">
                  <c:v>0.37161196429946253</c:v>
                </c:pt>
                <c:pt idx="88">
                  <c:v>0.36844769726982318</c:v>
                </c:pt>
                <c:pt idx="89">
                  <c:v>0.36533686242322805</c:v>
                </c:pt>
                <c:pt idx="90">
                  <c:v>0.36227811770156904</c:v>
                </c:pt>
                <c:pt idx="91">
                  <c:v>0.35927016561813901</c:v>
                </c:pt>
                <c:pt idx="92">
                  <c:v>0.35631175142253474</c:v>
                </c:pt>
                <c:pt idx="93">
                  <c:v>0.35340166135548451</c:v>
                </c:pt>
                <c:pt idx="94">
                  <c:v>0.35053872098850181</c:v>
                </c:pt>
                <c:pt idx="95">
                  <c:v>0.34772179364359262</c:v>
                </c:pt>
                <c:pt idx="96">
                  <c:v>0.34494977888855033</c:v>
                </c:pt>
                <c:pt idx="97">
                  <c:v>0.3422216111036519</c:v>
                </c:pt>
                <c:pt idx="98">
                  <c:v>0.33953625811583549</c:v>
                </c:pt>
                <c:pt idx="99">
                  <c:v>0.33689271989668002</c:v>
                </c:pt>
                <c:pt idx="100">
                  <c:v>0.33429002732073743</c:v>
                </c:pt>
                <c:pt idx="101">
                  <c:v>0.33172724098097905</c:v>
                </c:pt>
                <c:pt idx="102">
                  <c:v>0.32920345005831325</c:v>
                </c:pt>
                <c:pt idx="103">
                  <c:v>0.3267177712423176</c:v>
                </c:pt>
                <c:pt idx="104">
                  <c:v>0.32426934770049892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230784"/>
        <c:axId val="50232320"/>
      </c:scatterChart>
      <c:valAx>
        <c:axId val="50230784"/>
        <c:scaling>
          <c:orientation val="minMax"/>
          <c:max val="25"/>
          <c:min val="0"/>
        </c:scaling>
        <c:delete val="0"/>
        <c:axPos val="b"/>
        <c:majorGridlines>
          <c:spPr>
            <a:ln>
              <a:prstDash val="dash"/>
            </a:ln>
          </c:spPr>
        </c:majorGridlines>
        <c:numFmt formatCode="0.00" sourceLinked="1"/>
        <c:majorTickMark val="out"/>
        <c:minorTickMark val="in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50232320"/>
        <c:crosses val="autoZero"/>
        <c:crossBetween val="midCat"/>
        <c:majorUnit val="5"/>
        <c:minorUnit val="1"/>
      </c:valAx>
      <c:valAx>
        <c:axId val="50232320"/>
        <c:scaling>
          <c:orientation val="minMax"/>
        </c:scaling>
        <c:delete val="0"/>
        <c:axPos val="l"/>
        <c:majorGridlines>
          <c:spPr>
            <a:ln>
              <a:prstDash val="dash"/>
            </a:ln>
          </c:spPr>
        </c:majorGridlines>
        <c:numFmt formatCode="0.0" sourceLinked="0"/>
        <c:majorTickMark val="out"/>
        <c:minorTickMark val="in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50230784"/>
        <c:crosses val="autoZero"/>
        <c:crossBetween val="midCat"/>
        <c:minorUnit val="0.1"/>
      </c:valAx>
    </c:plotArea>
    <c:legend>
      <c:legendPos val="r"/>
      <c:layout>
        <c:manualLayout>
          <c:xMode val="edge"/>
          <c:yMode val="edge"/>
          <c:x val="0.12775161169369958"/>
          <c:y val="0.68806135327965379"/>
          <c:w val="0.25701700401648148"/>
          <c:h val="0.18368229406943098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817628652274321"/>
          <c:y val="0.17765378694334419"/>
          <c:w val="0.76514126431870433"/>
          <c:h val="0.6452509017504004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Sheet1!$F$10</c:f>
              <c:strCache>
                <c:ptCount val="1"/>
                <c:pt idx="0">
                  <c:v>mu 25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3"/>
          </c:marker>
          <c:xVal>
            <c:numRef>
              <c:f>Sheet1!$A$11:$A$115</c:f>
              <c:numCache>
                <c:formatCode>0.00</c:formatCode>
                <c:ptCount val="105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  <c:pt idx="49">
                  <c:v>12.25</c:v>
                </c:pt>
                <c:pt idx="50">
                  <c:v>12.5</c:v>
                </c:pt>
                <c:pt idx="51">
                  <c:v>12.75</c:v>
                </c:pt>
                <c:pt idx="52">
                  <c:v>13</c:v>
                </c:pt>
                <c:pt idx="53">
                  <c:v>13.25</c:v>
                </c:pt>
                <c:pt idx="54">
                  <c:v>13.5</c:v>
                </c:pt>
                <c:pt idx="55">
                  <c:v>13.75</c:v>
                </c:pt>
                <c:pt idx="56">
                  <c:v>14</c:v>
                </c:pt>
                <c:pt idx="57">
                  <c:v>14.25</c:v>
                </c:pt>
                <c:pt idx="58">
                  <c:v>14.5</c:v>
                </c:pt>
                <c:pt idx="59">
                  <c:v>14.75</c:v>
                </c:pt>
                <c:pt idx="60">
                  <c:v>15</c:v>
                </c:pt>
                <c:pt idx="61">
                  <c:v>15.25</c:v>
                </c:pt>
                <c:pt idx="62">
                  <c:v>15.5</c:v>
                </c:pt>
                <c:pt idx="63">
                  <c:v>15.75</c:v>
                </c:pt>
                <c:pt idx="64">
                  <c:v>16</c:v>
                </c:pt>
                <c:pt idx="65">
                  <c:v>16.25</c:v>
                </c:pt>
                <c:pt idx="66">
                  <c:v>16.5</c:v>
                </c:pt>
                <c:pt idx="67">
                  <c:v>16.75</c:v>
                </c:pt>
                <c:pt idx="68">
                  <c:v>17</c:v>
                </c:pt>
                <c:pt idx="69">
                  <c:v>17.25</c:v>
                </c:pt>
                <c:pt idx="70">
                  <c:v>17.5</c:v>
                </c:pt>
                <c:pt idx="71">
                  <c:v>17.75</c:v>
                </c:pt>
                <c:pt idx="72">
                  <c:v>18</c:v>
                </c:pt>
                <c:pt idx="73">
                  <c:v>18.25</c:v>
                </c:pt>
                <c:pt idx="74">
                  <c:v>18.5</c:v>
                </c:pt>
                <c:pt idx="75">
                  <c:v>18.75</c:v>
                </c:pt>
                <c:pt idx="76">
                  <c:v>19</c:v>
                </c:pt>
                <c:pt idx="77">
                  <c:v>19.25</c:v>
                </c:pt>
                <c:pt idx="78">
                  <c:v>19.5</c:v>
                </c:pt>
                <c:pt idx="79">
                  <c:v>19.75</c:v>
                </c:pt>
                <c:pt idx="80">
                  <c:v>20</c:v>
                </c:pt>
                <c:pt idx="81">
                  <c:v>20.25</c:v>
                </c:pt>
                <c:pt idx="82">
                  <c:v>20.5</c:v>
                </c:pt>
                <c:pt idx="83">
                  <c:v>20.75</c:v>
                </c:pt>
                <c:pt idx="84">
                  <c:v>21</c:v>
                </c:pt>
                <c:pt idx="85">
                  <c:v>21.25</c:v>
                </c:pt>
                <c:pt idx="86">
                  <c:v>21.5</c:v>
                </c:pt>
                <c:pt idx="87">
                  <c:v>21.75</c:v>
                </c:pt>
                <c:pt idx="88">
                  <c:v>22</c:v>
                </c:pt>
                <c:pt idx="89">
                  <c:v>22.25</c:v>
                </c:pt>
                <c:pt idx="90">
                  <c:v>22.5</c:v>
                </c:pt>
                <c:pt idx="91">
                  <c:v>22.75</c:v>
                </c:pt>
                <c:pt idx="92">
                  <c:v>23</c:v>
                </c:pt>
                <c:pt idx="93">
                  <c:v>23.25</c:v>
                </c:pt>
                <c:pt idx="94">
                  <c:v>23.5</c:v>
                </c:pt>
                <c:pt idx="95">
                  <c:v>23.75</c:v>
                </c:pt>
                <c:pt idx="96">
                  <c:v>24</c:v>
                </c:pt>
                <c:pt idx="97">
                  <c:v>24.25</c:v>
                </c:pt>
                <c:pt idx="98">
                  <c:v>24.5</c:v>
                </c:pt>
                <c:pt idx="99">
                  <c:v>24.75</c:v>
                </c:pt>
                <c:pt idx="100">
                  <c:v>25</c:v>
                </c:pt>
                <c:pt idx="101">
                  <c:v>25.25</c:v>
                </c:pt>
                <c:pt idx="102">
                  <c:v>25.5</c:v>
                </c:pt>
                <c:pt idx="103">
                  <c:v>25.75</c:v>
                </c:pt>
                <c:pt idx="104">
                  <c:v>26</c:v>
                </c:pt>
              </c:numCache>
            </c:numRef>
          </c:xVal>
          <c:yVal>
            <c:numRef>
              <c:f>Sheet1!$F$11:$F$115</c:f>
              <c:numCache>
                <c:formatCode>0.00</c:formatCode>
                <c:ptCount val="105"/>
                <c:pt idx="0">
                  <c:v>24.004227321643757</c:v>
                </c:pt>
                <c:pt idx="1">
                  <c:v>23.215709457334452</c:v>
                </c:pt>
                <c:pt idx="2">
                  <c:v>22.477346122533149</c:v>
                </c:pt>
                <c:pt idx="3">
                  <c:v>21.784499794354563</c:v>
                </c:pt>
                <c:pt idx="4">
                  <c:v>21.133087576976433</c:v>
                </c:pt>
                <c:pt idx="5">
                  <c:v>20.519500697863865</c:v>
                </c:pt>
                <c:pt idx="6">
                  <c:v>19.940537630054841</c:v>
                </c:pt>
                <c:pt idx="7">
                  <c:v>19.393348223675122</c:v>
                </c:pt>
                <c:pt idx="8">
                  <c:v>18.875386788843155</c:v>
                </c:pt>
                <c:pt idx="9">
                  <c:v>18.384372500280673</c:v>
                </c:pt>
                <c:pt idx="10">
                  <c:v>17.918255824425216</c:v>
                </c:pt>
                <c:pt idx="11">
                  <c:v>17.475189926792321</c:v>
                </c:pt>
                <c:pt idx="12">
                  <c:v>17.053506218496246</c:v>
                </c:pt>
                <c:pt idx="13">
                  <c:v>16.651693359350443</c:v>
                </c:pt>
                <c:pt idx="14">
                  <c:v>16.268379160648188</c:v>
                </c:pt>
                <c:pt idx="15">
                  <c:v>15.902314930956081</c:v>
                </c:pt>
                <c:pt idx="16">
                  <c:v>15.552361888637163</c:v>
                </c:pt>
                <c:pt idx="17">
                  <c:v>15.217479329629509</c:v>
                </c:pt>
                <c:pt idx="18">
                  <c:v>14.896714291522231</c:v>
                </c:pt>
                <c:pt idx="19">
                  <c:v>14.589192497731595</c:v>
                </c:pt>
                <c:pt idx="20">
                  <c:v>14.294110400557797</c:v>
                </c:pt>
                <c:pt idx="21">
                  <c:v>14.010728170640947</c:v>
                </c:pt>
                <c:pt idx="22">
                  <c:v>13.738363504045424</c:v>
                </c:pt>
                <c:pt idx="23">
                  <c:v>13.476386137843711</c:v>
                </c:pt>
                <c:pt idx="24">
                  <c:v>13.224212981405463</c:v>
                </c:pt>
                <c:pt idx="25">
                  <c:v>12.98130378423183</c:v>
                </c:pt>
                <c:pt idx="26">
                  <c:v>12.747157272596709</c:v>
                </c:pt>
                <c:pt idx="27">
                  <c:v>12.521307696856681</c:v>
                </c:pt>
                <c:pt idx="28">
                  <c:v>12.303321739387934</c:v>
                </c:pt>
                <c:pt idx="29">
                  <c:v>12.09279573995798</c:v>
                </c:pt>
                <c:pt idx="30">
                  <c:v>11.889353201152549</c:v>
                </c:pt>
                <c:pt idx="31">
                  <c:v>11.692642541425293</c:v>
                </c:pt>
                <c:pt idx="32">
                  <c:v>11.502335067560452</c:v>
                </c:pt>
                <c:pt idx="33">
                  <c:v>11.318123141952562</c:v>
                </c:pt>
                <c:pt idx="34">
                  <c:v>11.139718523208781</c:v>
                </c:pt>
                <c:pt idx="35">
                  <c:v>10.966850861247472</c:v>
                </c:pt>
                <c:pt idx="36">
                  <c:v>10.799266330368098</c:v>
                </c:pt>
                <c:pt idx="37">
                  <c:v>10.636726385757047</c:v>
                </c:pt>
                <c:pt idx="38">
                  <c:v>10.479006630618134</c:v>
                </c:pt>
                <c:pt idx="39">
                  <c:v>10.32589578261388</c:v>
                </c:pt>
                <c:pt idx="40">
                  <c:v>10.177194729607088</c:v>
                </c:pt>
                <c:pt idx="41">
                  <c:v>10.032715665828983</c:v>
                </c:pt>
                <c:pt idx="42">
                  <c:v>9.892281300593881</c:v>
                </c:pt>
                <c:pt idx="43">
                  <c:v>9.7557241325504958</c:v>
                </c:pt>
                <c:pt idx="44">
                  <c:v>9.6228857832235501</c:v>
                </c:pt>
                <c:pt idx="45">
                  <c:v>9.4936163842706289</c:v>
                </c:pt>
                <c:pt idx="46">
                  <c:v>9.367774013470326</c:v>
                </c:pt>
                <c:pt idx="47">
                  <c:v>9.2452241749793949</c:v>
                </c:pt>
                <c:pt idx="48">
                  <c:v>9.125839319857473</c:v>
                </c:pt>
                <c:pt idx="49">
                  <c:v>9.0094984032660879</c:v>
                </c:pt>
                <c:pt idx="50">
                  <c:v>8.89608647511049</c:v>
                </c:pt>
                <c:pt idx="51">
                  <c:v>8.7854943012141931</c:v>
                </c:pt>
                <c:pt idx="52">
                  <c:v>8.6776180124019771</c:v>
                </c:pt>
                <c:pt idx="53">
                  <c:v>8.5723587791217373</c:v>
                </c:pt>
                <c:pt idx="54">
                  <c:v>8.4696225094627611</c:v>
                </c:pt>
                <c:pt idx="55">
                  <c:v>8.3693195686309494</c:v>
                </c:pt>
                <c:pt idx="56">
                  <c:v>8.2713645181231517</c:v>
                </c:pt>
                <c:pt idx="57">
                  <c:v>8.1756758730053853</c:v>
                </c:pt>
                <c:pt idx="58">
                  <c:v>8.0821758758456994</c:v>
                </c:pt>
                <c:pt idx="59">
                  <c:v>7.990790285983544</c:v>
                </c:pt>
                <c:pt idx="60">
                  <c:v>7.9014481829353658</c:v>
                </c:pt>
                <c:pt idx="61">
                  <c:v>7.8140817828423161</c:v>
                </c:pt>
                <c:pt idx="62">
                  <c:v>7.7286262669617418</c:v>
                </c:pt>
                <c:pt idx="63">
                  <c:v>7.6450196212904196</c:v>
                </c:pt>
                <c:pt idx="64">
                  <c:v>7.5632024864856895</c:v>
                </c:pt>
                <c:pt idx="65">
                  <c:v>7.4831180173211802</c:v>
                </c:pt>
                <c:pt idx="66">
                  <c:v>7.4047117509778504</c:v>
                </c:pt>
                <c:pt idx="67">
                  <c:v>7.3279314835290865</c:v>
                </c:pt>
                <c:pt idx="68">
                  <c:v>7.2527271540311693</c:v>
                </c:pt>
                <c:pt idx="69">
                  <c:v>7.1790507356783779</c:v>
                </c:pt>
                <c:pt idx="70">
                  <c:v>7.1068561335253824</c:v>
                </c:pt>
                <c:pt idx="71">
                  <c:v>7.0360990883192622</c:v>
                </c:pt>
                <c:pt idx="72">
                  <c:v>6.9667370860195783</c:v>
                </c:pt>
                <c:pt idx="73">
                  <c:v>6.8987292726177909</c:v>
                </c:pt>
                <c:pt idx="74">
                  <c:v>6.8320363738974415</c:v>
                </c:pt>
                <c:pt idx="75">
                  <c:v>6.766620619803958</c:v>
                </c:pt>
                <c:pt idx="76">
                  <c:v>6.7024456731180484</c:v>
                </c:pt>
                <c:pt idx="77">
                  <c:v>6.6394765621496772</c:v>
                </c:pt>
                <c:pt idx="78">
                  <c:v>6.5776796171906842</c:v>
                </c:pt>
                <c:pt idx="79">
                  <c:v>6.5170224104834045</c:v>
                </c:pt>
                <c:pt idx="80">
                  <c:v>6.4574736994804312</c:v>
                </c:pt>
                <c:pt idx="81">
                  <c:v>6.3990033731869032</c:v>
                </c:pt>
                <c:pt idx="82">
                  <c:v>6.3415824013916948</c:v>
                </c:pt>
                <c:pt idx="83">
                  <c:v>6.2851827866076935</c:v>
                </c:pt>
                <c:pt idx="84">
                  <c:v>6.229777518553945</c:v>
                </c:pt>
                <c:pt idx="85">
                  <c:v>6.1753405310242551</c:v>
                </c:pt>
                <c:pt idx="86">
                  <c:v>6.1218466609974804</c:v>
                </c:pt>
                <c:pt idx="87">
                  <c:v>6.0692716098547903</c:v>
                </c:pt>
                <c:pt idx="88">
                  <c:v>6.0175919065783008</c:v>
                </c:pt>
                <c:pt idx="89">
                  <c:v>5.9667848728139852</c:v>
                </c:pt>
                <c:pt idx="90">
                  <c:v>5.9168285896895849</c:v>
                </c:pt>
                <c:pt idx="91">
                  <c:v>5.8677018662855627</c:v>
                </c:pt>
                <c:pt idx="92">
                  <c:v>5.8193842096637658</c:v>
                </c:pt>
                <c:pt idx="93">
                  <c:v>5.7718557963647923</c:v>
                </c:pt>
                <c:pt idx="94">
                  <c:v>5.7250974452907322</c:v>
                </c:pt>
                <c:pt idx="95">
                  <c:v>5.6790905918953891</c:v>
                </c:pt>
                <c:pt idx="96">
                  <c:v>5.633817263609008</c:v>
                </c:pt>
                <c:pt idx="97">
                  <c:v>5.5892600564291506</c:v>
                </c:pt>
                <c:pt idx="98">
                  <c:v>5.5454021126137061</c:v>
                </c:pt>
                <c:pt idx="99">
                  <c:v>5.5022270994159141</c:v>
                </c:pt>
                <c:pt idx="100">
                  <c:v>5.4597191888051082</c:v>
                </c:pt>
                <c:pt idx="101">
                  <c:v>5.4178630381202373</c:v>
                </c:pt>
                <c:pt idx="102">
                  <c:v>5.3766437716065223</c:v>
                </c:pt>
                <c:pt idx="103">
                  <c:v>5.3360469627885401</c:v>
                </c:pt>
                <c:pt idx="104">
                  <c:v>5.296058617635893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Sheet1!$J$10</c:f>
              <c:strCache>
                <c:ptCount val="1"/>
                <c:pt idx="0">
                  <c:v>mu50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2"/>
          </c:marker>
          <c:xVal>
            <c:numRef>
              <c:f>Sheet1!$A$11:$A$115</c:f>
              <c:numCache>
                <c:formatCode>0.00</c:formatCode>
                <c:ptCount val="105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  <c:pt idx="49">
                  <c:v>12.25</c:v>
                </c:pt>
                <c:pt idx="50">
                  <c:v>12.5</c:v>
                </c:pt>
                <c:pt idx="51">
                  <c:v>12.75</c:v>
                </c:pt>
                <c:pt idx="52">
                  <c:v>13</c:v>
                </c:pt>
                <c:pt idx="53">
                  <c:v>13.25</c:v>
                </c:pt>
                <c:pt idx="54">
                  <c:v>13.5</c:v>
                </c:pt>
                <c:pt idx="55">
                  <c:v>13.75</c:v>
                </c:pt>
                <c:pt idx="56">
                  <c:v>14</c:v>
                </c:pt>
                <c:pt idx="57">
                  <c:v>14.25</c:v>
                </c:pt>
                <c:pt idx="58">
                  <c:v>14.5</c:v>
                </c:pt>
                <c:pt idx="59">
                  <c:v>14.75</c:v>
                </c:pt>
                <c:pt idx="60">
                  <c:v>15</c:v>
                </c:pt>
                <c:pt idx="61">
                  <c:v>15.25</c:v>
                </c:pt>
                <c:pt idx="62">
                  <c:v>15.5</c:v>
                </c:pt>
                <c:pt idx="63">
                  <c:v>15.75</c:v>
                </c:pt>
                <c:pt idx="64">
                  <c:v>16</c:v>
                </c:pt>
                <c:pt idx="65">
                  <c:v>16.25</c:v>
                </c:pt>
                <c:pt idx="66">
                  <c:v>16.5</c:v>
                </c:pt>
                <c:pt idx="67">
                  <c:v>16.75</c:v>
                </c:pt>
                <c:pt idx="68">
                  <c:v>17</c:v>
                </c:pt>
                <c:pt idx="69">
                  <c:v>17.25</c:v>
                </c:pt>
                <c:pt idx="70">
                  <c:v>17.5</c:v>
                </c:pt>
                <c:pt idx="71">
                  <c:v>17.75</c:v>
                </c:pt>
                <c:pt idx="72">
                  <c:v>18</c:v>
                </c:pt>
                <c:pt idx="73">
                  <c:v>18.25</c:v>
                </c:pt>
                <c:pt idx="74">
                  <c:v>18.5</c:v>
                </c:pt>
                <c:pt idx="75">
                  <c:v>18.75</c:v>
                </c:pt>
                <c:pt idx="76">
                  <c:v>19</c:v>
                </c:pt>
                <c:pt idx="77">
                  <c:v>19.25</c:v>
                </c:pt>
                <c:pt idx="78">
                  <c:v>19.5</c:v>
                </c:pt>
                <c:pt idx="79">
                  <c:v>19.75</c:v>
                </c:pt>
                <c:pt idx="80">
                  <c:v>20</c:v>
                </c:pt>
                <c:pt idx="81">
                  <c:v>20.25</c:v>
                </c:pt>
                <c:pt idx="82">
                  <c:v>20.5</c:v>
                </c:pt>
                <c:pt idx="83">
                  <c:v>20.75</c:v>
                </c:pt>
                <c:pt idx="84">
                  <c:v>21</c:v>
                </c:pt>
                <c:pt idx="85">
                  <c:v>21.25</c:v>
                </c:pt>
                <c:pt idx="86">
                  <c:v>21.5</c:v>
                </c:pt>
                <c:pt idx="87">
                  <c:v>21.75</c:v>
                </c:pt>
                <c:pt idx="88">
                  <c:v>22</c:v>
                </c:pt>
                <c:pt idx="89">
                  <c:v>22.25</c:v>
                </c:pt>
                <c:pt idx="90">
                  <c:v>22.5</c:v>
                </c:pt>
                <c:pt idx="91">
                  <c:v>22.75</c:v>
                </c:pt>
                <c:pt idx="92">
                  <c:v>23</c:v>
                </c:pt>
                <c:pt idx="93">
                  <c:v>23.25</c:v>
                </c:pt>
                <c:pt idx="94">
                  <c:v>23.5</c:v>
                </c:pt>
                <c:pt idx="95">
                  <c:v>23.75</c:v>
                </c:pt>
                <c:pt idx="96">
                  <c:v>24</c:v>
                </c:pt>
                <c:pt idx="97">
                  <c:v>24.25</c:v>
                </c:pt>
                <c:pt idx="98">
                  <c:v>24.5</c:v>
                </c:pt>
                <c:pt idx="99">
                  <c:v>24.75</c:v>
                </c:pt>
                <c:pt idx="100">
                  <c:v>25</c:v>
                </c:pt>
                <c:pt idx="101">
                  <c:v>25.25</c:v>
                </c:pt>
                <c:pt idx="102">
                  <c:v>25.5</c:v>
                </c:pt>
                <c:pt idx="103">
                  <c:v>25.75</c:v>
                </c:pt>
                <c:pt idx="104">
                  <c:v>26</c:v>
                </c:pt>
              </c:numCache>
            </c:numRef>
          </c:xVal>
          <c:yVal>
            <c:numRef>
              <c:f>Sheet1!$J$11:$J$115</c:f>
              <c:numCache>
                <c:formatCode>0.00</c:formatCode>
                <c:ptCount val="105"/>
                <c:pt idx="0">
                  <c:v>48.008454643287514</c:v>
                </c:pt>
                <c:pt idx="1">
                  <c:v>48.008454643287514</c:v>
                </c:pt>
                <c:pt idx="2">
                  <c:v>48.008454643287514</c:v>
                </c:pt>
                <c:pt idx="3">
                  <c:v>48.008454643287514</c:v>
                </c:pt>
                <c:pt idx="4">
                  <c:v>48.008454643287514</c:v>
                </c:pt>
                <c:pt idx="5">
                  <c:v>48.008454643287514</c:v>
                </c:pt>
                <c:pt idx="6">
                  <c:v>48.008454643287514</c:v>
                </c:pt>
                <c:pt idx="7">
                  <c:v>48.008454643287514</c:v>
                </c:pt>
                <c:pt idx="8">
                  <c:v>48.008454643287514</c:v>
                </c:pt>
                <c:pt idx="9">
                  <c:v>48.008454643287514</c:v>
                </c:pt>
                <c:pt idx="10">
                  <c:v>48.008454643287514</c:v>
                </c:pt>
                <c:pt idx="11">
                  <c:v>48.008454643287514</c:v>
                </c:pt>
                <c:pt idx="12">
                  <c:v>48.008454643287514</c:v>
                </c:pt>
                <c:pt idx="13">
                  <c:v>48.008454643287514</c:v>
                </c:pt>
                <c:pt idx="14">
                  <c:v>47.820611686189068</c:v>
                </c:pt>
                <c:pt idx="15">
                  <c:v>46.744572382737474</c:v>
                </c:pt>
                <c:pt idx="16">
                  <c:v>45.715891628503897</c:v>
                </c:pt>
                <c:pt idx="17">
                  <c:v>44.731510292376718</c:v>
                </c:pt>
                <c:pt idx="18">
                  <c:v>43.788627158269684</c:v>
                </c:pt>
                <c:pt idx="19">
                  <c:v>42.884672305688269</c:v>
                </c:pt>
                <c:pt idx="20">
                  <c:v>42.01728372043646</c:v>
                </c:pt>
                <c:pt idx="21">
                  <c:v>41.184286687247081</c:v>
                </c:pt>
                <c:pt idx="22">
                  <c:v>40.383675585816128</c:v>
                </c:pt>
                <c:pt idx="23">
                  <c:v>39.613597769458963</c:v>
                </c:pt>
                <c:pt idx="24">
                  <c:v>38.872339253620815</c:v>
                </c:pt>
                <c:pt idx="25">
                  <c:v>38.158311981552899</c:v>
                </c:pt>
                <c:pt idx="26">
                  <c:v>37.470042468037775</c:v>
                </c:pt>
                <c:pt idx="27">
                  <c:v>36.806161650268336</c:v>
                </c:pt>
                <c:pt idx="28">
                  <c:v>36.165395798783237</c:v>
                </c:pt>
                <c:pt idx="29">
                  <c:v>35.546558361496373</c:v>
                </c:pt>
                <c:pt idx="30">
                  <c:v>34.948542630943443</c:v>
                </c:pt>
                <c:pt idx="31">
                  <c:v>34.370315139411566</c:v>
                </c:pt>
                <c:pt idx="32">
                  <c:v>33.810909699029168</c:v>
                </c:pt>
                <c:pt idx="33">
                  <c:v>33.269422014517325</c:v>
                </c:pt>
                <c:pt idx="34">
                  <c:v>32.745004805419704</c:v>
                </c:pt>
                <c:pt idx="35">
                  <c:v>32.236863382471604</c:v>
                </c:pt>
                <c:pt idx="36">
                  <c:v>31.744251629533125</c:v>
                </c:pt>
                <c:pt idx="37">
                  <c:v>31.266468348360199</c:v>
                </c:pt>
                <c:pt idx="38">
                  <c:v>30.802853928554757</c:v>
                </c:pt>
                <c:pt idx="39">
                  <c:v>30.352787309437257</c:v>
                </c:pt>
                <c:pt idx="40">
                  <c:v>29.915683204415778</c:v>
                </c:pt>
                <c:pt idx="41">
                  <c:v>29.490989561767631</c:v>
                </c:pt>
                <c:pt idx="42">
                  <c:v>29.078185238670173</c:v>
                </c:pt>
                <c:pt idx="43">
                  <c:v>28.676777867875387</c:v>
                </c:pt>
                <c:pt idx="44">
                  <c:v>28.286301898667336</c:v>
                </c:pt>
                <c:pt idx="45">
                  <c:v>27.906316795714496</c:v>
                </c:pt>
                <c:pt idx="46">
                  <c:v>27.536405381166983</c:v>
                </c:pt>
                <c:pt idx="47">
                  <c:v>27.176172306881636</c:v>
                </c:pt>
                <c:pt idx="48">
                  <c:v>26.825242645012981</c:v>
                </c:pt>
                <c:pt idx="49">
                  <c:v>26.48326058640756</c:v>
                </c:pt>
                <c:pt idx="50">
                  <c:v>26.149888237302886</c:v>
                </c:pt>
                <c:pt idx="51">
                  <c:v>25.824804505776701</c:v>
                </c:pt>
                <c:pt idx="52">
                  <c:v>25.507704070232727</c:v>
                </c:pt>
                <c:pt idx="53">
                  <c:v>25.198296422957327</c:v>
                </c:pt>
                <c:pt idx="54">
                  <c:v>24.896304982449621</c:v>
                </c:pt>
                <c:pt idx="55">
                  <c:v>24.601466268823913</c:v>
                </c:pt>
                <c:pt idx="56">
                  <c:v>24.31352913711719</c:v>
                </c:pt>
                <c:pt idx="57">
                  <c:v>24.032254063812832</c:v>
                </c:pt>
                <c:pt idx="58">
                  <c:v>23.757412482320273</c:v>
                </c:pt>
                <c:pt idx="59">
                  <c:v>23.488786163536016</c:v>
                </c:pt>
                <c:pt idx="60">
                  <c:v>23.226166637957895</c:v>
                </c:pt>
                <c:pt idx="61">
                  <c:v>22.969354656136378</c:v>
                </c:pt>
                <c:pt idx="62">
                  <c:v>22.718159684528331</c:v>
                </c:pt>
                <c:pt idx="63">
                  <c:v>22.47239943407239</c:v>
                </c:pt>
                <c:pt idx="64">
                  <c:v>22.231899419034775</c:v>
                </c:pt>
                <c:pt idx="65">
                  <c:v>21.996492543881882</c:v>
                </c:pt>
                <c:pt idx="66">
                  <c:v>21.766018716124179</c:v>
                </c:pt>
                <c:pt idx="67">
                  <c:v>21.540324483246291</c:v>
                </c:pt>
                <c:pt idx="68">
                  <c:v>21.319262691993032</c:v>
                </c:pt>
                <c:pt idx="69">
                  <c:v>21.102692168421729</c:v>
                </c:pt>
                <c:pt idx="70">
                  <c:v>20.890477417259032</c:v>
                </c:pt>
                <c:pt idx="71">
                  <c:v>20.682488339216839</c:v>
                </c:pt>
                <c:pt idx="72">
                  <c:v>20.478599965028152</c:v>
                </c:pt>
                <c:pt idx="73">
                  <c:v>20.278692205060246</c:v>
                </c:pt>
                <c:pt idx="74">
                  <c:v>20.082649613451196</c:v>
                </c:pt>
                <c:pt idx="75">
                  <c:v>19.890361165796211</c:v>
                </c:pt>
                <c:pt idx="76">
                  <c:v>19.701720049484383</c:v>
                </c:pt>
                <c:pt idx="77">
                  <c:v>19.516623465853797</c:v>
                </c:pt>
                <c:pt idx="78">
                  <c:v>19.334972443395138</c:v>
                </c:pt>
                <c:pt idx="79">
                  <c:v>19.156671661290542</c:v>
                </c:pt>
                <c:pt idx="80">
                  <c:v>18.981629282626631</c:v>
                </c:pt>
                <c:pt idx="81">
                  <c:v>18.809756796668648</c:v>
                </c:pt>
                <c:pt idx="82">
                  <c:v>18.640968869626455</c:v>
                </c:pt>
                <c:pt idx="83">
                  <c:v>18.475183203383782</c:v>
                </c:pt>
                <c:pt idx="84">
                  <c:v>18.312320401699374</c:v>
                </c:pt>
                <c:pt idx="85">
                  <c:v>18.152303843422924</c:v>
                </c:pt>
                <c:pt idx="86">
                  <c:v>17.995059562300579</c:v>
                </c:pt>
                <c:pt idx="87">
                  <c:v>17.840516132973725</c:v>
                </c:pt>
                <c:pt idx="88">
                  <c:v>17.688604562802038</c:v>
                </c:pt>
                <c:pt idx="89">
                  <c:v>17.539258189166514</c:v>
                </c:pt>
                <c:pt idx="90">
                  <c:v>17.39241258193135</c:v>
                </c:pt>
                <c:pt idx="91">
                  <c:v>17.248005450764822</c:v>
                </c:pt>
                <c:pt idx="92">
                  <c:v>17.105976557039096</c:v>
                </c:pt>
                <c:pt idx="93">
                  <c:v>16.966267630047231</c:v>
                </c:pt>
                <c:pt idx="94">
                  <c:v>16.828822287292507</c:v>
                </c:pt>
                <c:pt idx="95">
                  <c:v>16.693585958620996</c:v>
                </c:pt>
                <c:pt idx="96">
                  <c:v>16.560505813983024</c:v>
                </c:pt>
                <c:pt idx="97">
                  <c:v>16.42953069462245</c:v>
                </c:pt>
                <c:pt idx="98">
                  <c:v>16.300611047505651</c:v>
                </c:pt>
                <c:pt idx="99">
                  <c:v>16.173698862813527</c:v>
                </c:pt>
                <c:pt idx="100">
                  <c:v>16.048747614330967</c:v>
                </c:pt>
                <c:pt idx="101">
                  <c:v>15.925712202578243</c:v>
                </c:pt>
                <c:pt idx="102">
                  <c:v>15.804548900538299</c:v>
                </c:pt>
                <c:pt idx="103">
                  <c:v>15.685215301842792</c:v>
                </c:pt>
                <c:pt idx="104">
                  <c:v>15.567670271287831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439680"/>
        <c:axId val="50441216"/>
      </c:scatterChart>
      <c:valAx>
        <c:axId val="50439680"/>
        <c:scaling>
          <c:orientation val="minMax"/>
        </c:scaling>
        <c:delete val="0"/>
        <c:axPos val="b"/>
        <c:majorGridlines>
          <c:spPr>
            <a:ln>
              <a:prstDash val="dash"/>
            </a:ln>
          </c:spPr>
        </c:majorGridlines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50441216"/>
        <c:crosses val="autoZero"/>
        <c:crossBetween val="midCat"/>
      </c:valAx>
      <c:valAx>
        <c:axId val="50441216"/>
        <c:scaling>
          <c:orientation val="minMax"/>
        </c:scaling>
        <c:delete val="0"/>
        <c:axPos val="l"/>
        <c:majorGridlines>
          <c:spPr>
            <a:ln>
              <a:prstDash val="dash"/>
            </a:ln>
          </c:spPr>
        </c:majorGridlines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5043968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1446785368045216"/>
          <c:y val="0.37866050810628776"/>
          <c:w val="0.16047447557427413"/>
          <c:h val="0.16454549352077552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3823440810178667"/>
          <c:y val="0.15584288015500208"/>
          <c:w val="0.79543547681539806"/>
          <c:h val="0.65109901385783564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Sheet1!$K$10</c:f>
              <c:strCache>
                <c:ptCount val="1"/>
                <c:pt idx="0">
                  <c:v>Integrated Ratio 50 to 25 ns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3"/>
          </c:marker>
          <c:xVal>
            <c:numRef>
              <c:f>Sheet1!$A$11:$A$115</c:f>
              <c:numCache>
                <c:formatCode>0.00</c:formatCode>
                <c:ptCount val="105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  <c:pt idx="49">
                  <c:v>12.25</c:v>
                </c:pt>
                <c:pt idx="50">
                  <c:v>12.5</c:v>
                </c:pt>
                <c:pt idx="51">
                  <c:v>12.75</c:v>
                </c:pt>
                <c:pt idx="52">
                  <c:v>13</c:v>
                </c:pt>
                <c:pt idx="53">
                  <c:v>13.25</c:v>
                </c:pt>
                <c:pt idx="54">
                  <c:v>13.5</c:v>
                </c:pt>
                <c:pt idx="55">
                  <c:v>13.75</c:v>
                </c:pt>
                <c:pt idx="56">
                  <c:v>14</c:v>
                </c:pt>
                <c:pt idx="57">
                  <c:v>14.25</c:v>
                </c:pt>
                <c:pt idx="58">
                  <c:v>14.5</c:v>
                </c:pt>
                <c:pt idx="59">
                  <c:v>14.75</c:v>
                </c:pt>
                <c:pt idx="60">
                  <c:v>15</c:v>
                </c:pt>
                <c:pt idx="61">
                  <c:v>15.25</c:v>
                </c:pt>
                <c:pt idx="62">
                  <c:v>15.5</c:v>
                </c:pt>
                <c:pt idx="63">
                  <c:v>15.75</c:v>
                </c:pt>
                <c:pt idx="64">
                  <c:v>16</c:v>
                </c:pt>
                <c:pt idx="65">
                  <c:v>16.25</c:v>
                </c:pt>
                <c:pt idx="66">
                  <c:v>16.5</c:v>
                </c:pt>
                <c:pt idx="67">
                  <c:v>16.75</c:v>
                </c:pt>
                <c:pt idx="68">
                  <c:v>17</c:v>
                </c:pt>
                <c:pt idx="69">
                  <c:v>17.25</c:v>
                </c:pt>
                <c:pt idx="70">
                  <c:v>17.5</c:v>
                </c:pt>
                <c:pt idx="71">
                  <c:v>17.75</c:v>
                </c:pt>
                <c:pt idx="72">
                  <c:v>18</c:v>
                </c:pt>
                <c:pt idx="73">
                  <c:v>18.25</c:v>
                </c:pt>
                <c:pt idx="74">
                  <c:v>18.5</c:v>
                </c:pt>
                <c:pt idx="75">
                  <c:v>18.75</c:v>
                </c:pt>
                <c:pt idx="76">
                  <c:v>19</c:v>
                </c:pt>
                <c:pt idx="77">
                  <c:v>19.25</c:v>
                </c:pt>
                <c:pt idx="78">
                  <c:v>19.5</c:v>
                </c:pt>
                <c:pt idx="79">
                  <c:v>19.75</c:v>
                </c:pt>
                <c:pt idx="80">
                  <c:v>20</c:v>
                </c:pt>
                <c:pt idx="81">
                  <c:v>20.25</c:v>
                </c:pt>
                <c:pt idx="82">
                  <c:v>20.5</c:v>
                </c:pt>
                <c:pt idx="83">
                  <c:v>20.75</c:v>
                </c:pt>
                <c:pt idx="84">
                  <c:v>21</c:v>
                </c:pt>
                <c:pt idx="85">
                  <c:v>21.25</c:v>
                </c:pt>
                <c:pt idx="86">
                  <c:v>21.5</c:v>
                </c:pt>
                <c:pt idx="87">
                  <c:v>21.75</c:v>
                </c:pt>
                <c:pt idx="88">
                  <c:v>22</c:v>
                </c:pt>
                <c:pt idx="89">
                  <c:v>22.25</c:v>
                </c:pt>
                <c:pt idx="90">
                  <c:v>22.5</c:v>
                </c:pt>
                <c:pt idx="91">
                  <c:v>22.75</c:v>
                </c:pt>
                <c:pt idx="92">
                  <c:v>23</c:v>
                </c:pt>
                <c:pt idx="93">
                  <c:v>23.25</c:v>
                </c:pt>
                <c:pt idx="94">
                  <c:v>23.5</c:v>
                </c:pt>
                <c:pt idx="95">
                  <c:v>23.75</c:v>
                </c:pt>
                <c:pt idx="96">
                  <c:v>24</c:v>
                </c:pt>
                <c:pt idx="97">
                  <c:v>24.25</c:v>
                </c:pt>
                <c:pt idx="98">
                  <c:v>24.5</c:v>
                </c:pt>
                <c:pt idx="99">
                  <c:v>24.75</c:v>
                </c:pt>
                <c:pt idx="100">
                  <c:v>25</c:v>
                </c:pt>
                <c:pt idx="101">
                  <c:v>25.25</c:v>
                </c:pt>
                <c:pt idx="102">
                  <c:v>25.5</c:v>
                </c:pt>
                <c:pt idx="103">
                  <c:v>25.75</c:v>
                </c:pt>
                <c:pt idx="104">
                  <c:v>26</c:v>
                </c:pt>
              </c:numCache>
            </c:numRef>
          </c:xVal>
          <c:yVal>
            <c:numRef>
              <c:f>Sheet1!$K$11:$K$115</c:f>
              <c:numCache>
                <c:formatCode>0.00</c:formatCode>
                <c:ptCount val="105"/>
                <c:pt idx="1">
                  <c:v>1.0166988335456719</c:v>
                </c:pt>
                <c:pt idx="2">
                  <c:v>1.0334067050143145</c:v>
                </c:pt>
                <c:pt idx="3">
                  <c:v>1.0499401037408835</c:v>
                </c:pt>
                <c:pt idx="4">
                  <c:v>1.0663070247578743</c:v>
                </c:pt>
                <c:pt idx="5">
                  <c:v>1.0825148623227974</c:v>
                </c:pt>
                <c:pt idx="6">
                  <c:v>1.0985704714235498</c:v>
                </c:pt>
                <c:pt idx="7">
                  <c:v>1.114480221415399</c:v>
                </c:pt>
                <c:pt idx="8">
                  <c:v>1.1302500429856686</c:v>
                </c:pt>
                <c:pt idx="9">
                  <c:v>1.1458854694331702</c:v>
                </c:pt>
                <c:pt idx="10">
                  <c:v>1.1613916730814362</c:v>
                </c:pt>
                <c:pt idx="11">
                  <c:v>1.1767734975089408</c:v>
                </c:pt>
                <c:pt idx="12">
                  <c:v>1.1920354861689866</c:v>
                </c:pt>
                <c:pt idx="13">
                  <c:v>1.2071819078815518</c:v>
                </c:pt>
                <c:pt idx="14">
                  <c:v>1.2220459876537868</c:v>
                </c:pt>
                <c:pt idx="15">
                  <c:v>1.2357355364655953</c:v>
                </c:pt>
                <c:pt idx="16">
                  <c:v>1.2477323678588215</c:v>
                </c:pt>
                <c:pt idx="17">
                  <c:v>1.2583346332773251</c:v>
                </c:pt>
                <c:pt idx="18">
                  <c:v>1.2677742569384198</c:v>
                </c:pt>
                <c:pt idx="19">
                  <c:v>1.2762343620392564</c:v>
                </c:pt>
                <c:pt idx="20">
                  <c:v>1.2838614692797421</c:v>
                </c:pt>
                <c:pt idx="21">
                  <c:v>1.2907742102441382</c:v>
                </c:pt>
                <c:pt idx="22">
                  <c:v>1.2970696645341384</c:v>
                </c:pt>
                <c:pt idx="23">
                  <c:v>1.3028280438463133</c:v>
                </c:pt>
                <c:pt idx="24">
                  <c:v>1.3081162051240793</c:v>
                </c:pt>
                <c:pt idx="25">
                  <c:v>1.3129903206340003</c:v>
                </c:pt>
                <c:pt idx="26">
                  <c:v>1.3174979319404465</c:v>
                </c:pt>
                <c:pt idx="27">
                  <c:v>1.3216795475019594</c:v>
                </c:pt>
                <c:pt idx="28">
                  <c:v>1.3255698979781856</c:v>
                </c:pt>
                <c:pt idx="29">
                  <c:v>1.3291989318640736</c:v>
                </c:pt>
                <c:pt idx="30">
                  <c:v>1.3325926120374403</c:v>
                </c:pt>
                <c:pt idx="31">
                  <c:v>1.3357735581713368</c:v>
                </c:pt>
                <c:pt idx="32">
                  <c:v>1.3387615687251622</c:v>
                </c:pt>
                <c:pt idx="33">
                  <c:v>1.3415740480557192</c:v>
                </c:pt>
                <c:pt idx="34">
                  <c:v>1.3442263581799883</c:v>
                </c:pt>
                <c:pt idx="35">
                  <c:v>1.3467321102572214</c:v>
                </c:pt>
                <c:pt idx="36">
                  <c:v>1.3491034075098121</c:v>
                </c:pt>
                <c:pt idx="37">
                  <c:v>1.3513510487686251</c:v>
                </c:pt>
                <c:pt idx="38">
                  <c:v>1.3534846998948</c:v>
                </c:pt>
                <c:pt idx="39">
                  <c:v>1.3555130388425745</c:v>
                </c:pt>
                <c:pt idx="40">
                  <c:v>1.3574438789748791</c:v>
                </c:pt>
                <c:pt idx="41">
                  <c:v>1.3592842743437008</c:v>
                </c:pt>
                <c:pt idx="42">
                  <c:v>1.3610406099402477</c:v>
                </c:pt>
                <c:pt idx="43">
                  <c:v>1.3627186793609474</c:v>
                </c:pt>
                <c:pt idx="44">
                  <c:v>1.3643237518906473</c:v>
                </c:pt>
                <c:pt idx="45">
                  <c:v>1.3658606306486374</c:v>
                </c:pt>
                <c:pt idx="46">
                  <c:v>1.3673337031569768</c:v>
                </c:pt>
                <c:pt idx="47">
                  <c:v>1.3687469854592471</c:v>
                </c:pt>
                <c:pt idx="48">
                  <c:v>1.3701041607298741</c:v>
                </c:pt>
                <c:pt idx="49">
                  <c:v>1.3714086131607015</c:v>
                </c:pt>
                <c:pt idx="50">
                  <c:v>1.3726634577856616</c:v>
                </c:pt>
                <c:pt idx="51">
                  <c:v>1.3738715668007557</c:v>
                </c:pt>
                <c:pt idx="52">
                  <c:v>1.3750355928508518</c:v>
                </c:pt>
                <c:pt idx="53">
                  <c:v>1.3761579896836604</c:v>
                </c:pt>
                <c:pt idx="54">
                  <c:v>1.3772410305119596</c:v>
                </c:pt>
                <c:pt idx="55">
                  <c:v>1.3782868243755373</c:v>
                </c:pt>
                <c:pt idx="56">
                  <c:v>1.3792973307527052</c:v>
                </c:pt>
                <c:pt idx="57">
                  <c:v>1.3802743726361852</c:v>
                </c:pt>
                <c:pt idx="58">
                  <c:v>1.3812196482585435</c:v>
                </c:pt>
                <c:pt idx="59">
                  <c:v>1.3821347416272625</c:v>
                </c:pt>
                <c:pt idx="60">
                  <c:v>1.3830211320082022</c:v>
                </c:pt>
                <c:pt idx="61">
                  <c:v>1.3838802024780053</c:v>
                </c:pt>
                <c:pt idx="62">
                  <c:v>1.3847132476504675</c:v>
                </c:pt>
                <c:pt idx="63">
                  <c:v>1.3855214806685574</c:v>
                </c:pt>
                <c:pt idx="64">
                  <c:v>1.3863060395423141</c:v>
                </c:pt>
                <c:pt idx="65">
                  <c:v>1.3870679929029921</c:v>
                </c:pt>
                <c:pt idx="66">
                  <c:v>1.3878083452352872</c:v>
                </c:pt>
                <c:pt idx="67">
                  <c:v>1.3885280416421109</c:v>
                </c:pt>
                <c:pt idx="68">
                  <c:v>1.3892279721899641</c:v>
                </c:pt>
                <c:pt idx="69">
                  <c:v>1.3899089758774075</c:v>
                </c:pt>
                <c:pt idx="70">
                  <c:v>1.3905718442642629</c:v>
                </c:pt>
                <c:pt idx="71">
                  <c:v>1.3912173247949478</c:v>
                </c:pt>
                <c:pt idx="72">
                  <c:v>1.3918461238456317</c:v>
                </c:pt>
                <c:pt idx="73">
                  <c:v>1.3924589095216633</c:v>
                </c:pt>
                <c:pt idx="74">
                  <c:v>1.3930563142288461</c:v>
                </c:pt>
                <c:pt idx="75">
                  <c:v>1.393638937039638</c:v>
                </c:pt>
                <c:pt idx="76">
                  <c:v>1.3942073458731323</c:v>
                </c:pt>
                <c:pt idx="77">
                  <c:v>1.3947620795057156</c:v>
                </c:pt>
                <c:pt idx="78">
                  <c:v>1.3953036494275735</c:v>
                </c:pt>
                <c:pt idx="79">
                  <c:v>1.3958325415586734</c:v>
                </c:pt>
                <c:pt idx="80">
                  <c:v>1.3963492178365022</c:v>
                </c:pt>
                <c:pt idx="81">
                  <c:v>1.3968541176866121</c:v>
                </c:pt>
                <c:pt idx="82">
                  <c:v>1.3973476593859633</c:v>
                </c:pt>
                <c:pt idx="83">
                  <c:v>1.3978302413280832</c:v>
                </c:pt>
                <c:pt idx="84">
                  <c:v>1.3983022431982082</c:v>
                </c:pt>
                <c:pt idx="85">
                  <c:v>1.3987640270657993</c:v>
                </c:pt>
                <c:pt idx="86">
                  <c:v>1.3992159384011502</c:v>
                </c:pt>
                <c:pt idx="87">
                  <c:v>1.3996583070221704</c:v>
                </c:pt>
                <c:pt idx="88">
                  <c:v>1.4000914479768924</c:v>
                </c:pt>
                <c:pt idx="89">
                  <c:v>1.4005156623667416</c:v>
                </c:pt>
                <c:pt idx="90">
                  <c:v>1.4009312381151644</c:v>
                </c:pt>
                <c:pt idx="91">
                  <c:v>1.4013384506858091</c:v>
                </c:pt>
                <c:pt idx="92">
                  <c:v>1.4017375637540841</c:v>
                </c:pt>
                <c:pt idx="93">
                  <c:v>1.4021288298355961</c:v>
                </c:pt>
                <c:pt idx="94">
                  <c:v>1.402512490874668</c:v>
                </c:pt>
                <c:pt idx="95">
                  <c:v>1.4028887787958717</c:v>
                </c:pt>
                <c:pt idx="96">
                  <c:v>1.4032579160212615</c:v>
                </c:pt>
                <c:pt idx="97">
                  <c:v>1.4036201159557788</c:v>
                </c:pt>
                <c:pt idx="98">
                  <c:v>1.4039755834430927</c:v>
                </c:pt>
                <c:pt idx="99">
                  <c:v>1.4043245151939616</c:v>
                </c:pt>
                <c:pt idx="100">
                  <c:v>1.4046671001890318</c:v>
                </c:pt>
                <c:pt idx="101">
                  <c:v>1.4050035200578388</c:v>
                </c:pt>
                <c:pt idx="102">
                  <c:v>1.4053339494356425</c:v>
                </c:pt>
                <c:pt idx="103">
                  <c:v>1.40565855629959</c:v>
                </c:pt>
                <c:pt idx="104">
                  <c:v>1.4059775022856023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750208"/>
        <c:axId val="52751744"/>
      </c:scatterChart>
      <c:valAx>
        <c:axId val="52750208"/>
        <c:scaling>
          <c:orientation val="minMax"/>
          <c:max val="25"/>
          <c:min val="0"/>
        </c:scaling>
        <c:delete val="0"/>
        <c:axPos val="b"/>
        <c:majorGridlines>
          <c:spPr>
            <a:ln>
              <a:prstDash val="dash"/>
            </a:ln>
          </c:spPr>
        </c:majorGridlines>
        <c:numFmt formatCode="0.00" sourceLinked="1"/>
        <c:majorTickMark val="out"/>
        <c:minorTickMark val="in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52751744"/>
        <c:crosses val="autoZero"/>
        <c:crossBetween val="midCat"/>
        <c:majorUnit val="5"/>
        <c:minorUnit val="1"/>
      </c:valAx>
      <c:valAx>
        <c:axId val="52751744"/>
        <c:scaling>
          <c:orientation val="minMax"/>
          <c:max val="1.5"/>
          <c:min val="0.5"/>
        </c:scaling>
        <c:delete val="0"/>
        <c:axPos val="l"/>
        <c:majorGridlines>
          <c:spPr>
            <a:ln>
              <a:prstDash val="dash"/>
            </a:ln>
          </c:spPr>
        </c:majorGridlines>
        <c:numFmt formatCode="0.00" sourceLinked="1"/>
        <c:majorTickMark val="out"/>
        <c:minorTickMark val="in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52750208"/>
        <c:crosses val="autoZero"/>
        <c:crossBetween val="midCat"/>
        <c:majorUnit val="0.1"/>
        <c:minorUnit val="5.000000000000001E-2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0.17657</cdr:x>
      <cdr:y>0.15589</cdr:y>
    </cdr:from>
    <cdr:to>
      <cdr:x>0.52065</cdr:x>
      <cdr:y>0.27094</cdr:y>
    </cdr:to>
    <cdr:grpSp>
      <cdr:nvGrpSpPr>
        <cdr:cNvPr id="2" name="Group 1"/>
        <cdr:cNvGrpSpPr/>
      </cdr:nvGrpSpPr>
      <cdr:grpSpPr>
        <a:xfrm xmlns:a="http://schemas.openxmlformats.org/drawingml/2006/main">
          <a:off x="1360446" y="954153"/>
          <a:ext cx="2651087" cy="704184"/>
          <a:chOff x="0" y="0"/>
          <a:chExt cx="1806024" cy="550678"/>
        </a:xfrm>
        <a:solidFill xmlns:a="http://schemas.openxmlformats.org/drawingml/2006/main">
          <a:schemeClr val="bg1"/>
        </a:solidFill>
      </cdr:grpSpPr>
      <cdr:sp macro="" textlink="">
        <cdr:nvSpPr>
          <cdr:cNvPr id="3" name="TextBox 13"/>
          <cdr:cNvSpPr txBox="1"/>
        </cdr:nvSpPr>
        <cdr:spPr>
          <a:xfrm xmlns:a="http://schemas.openxmlformats.org/drawingml/2006/main">
            <a:off x="0" y="319177"/>
            <a:ext cx="1012776" cy="207728"/>
          </a:xfrm>
          <a:prstGeom xmlns:a="http://schemas.openxmlformats.org/drawingml/2006/main" prst="rect">
            <a:avLst/>
          </a:prstGeom>
          <a:grpFill xmlns:a="http://schemas.openxmlformats.org/drawingml/2006/main"/>
          <a:ln xmlns:a="http://schemas.openxmlformats.org/drawingml/2006/main">
            <a:solidFill>
              <a:schemeClr val="tx1"/>
            </a:solidFill>
          </a:ln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fld id="{01FB0A48-ED8F-41A7-8D02-F1966FCA1F1A}" type="TxLink">
              <a:rPr lang="en-GB" sz="1100"/>
              <a:pPr/>
              <a:t>Linst (25) set =</a:t>
            </a:fld>
            <a:endParaRPr lang="en-GB" sz="1100"/>
          </a:p>
        </cdr:txBody>
      </cdr:sp>
      <cdr:sp macro="" textlink="">
        <cdr:nvSpPr>
          <cdr:cNvPr id="4" name="TextBox 3"/>
          <cdr:cNvSpPr txBox="1"/>
        </cdr:nvSpPr>
        <cdr:spPr>
          <a:xfrm xmlns:a="http://schemas.openxmlformats.org/drawingml/2006/main">
            <a:off x="1012944" y="6984"/>
            <a:ext cx="793080" cy="224338"/>
          </a:xfrm>
          <a:prstGeom xmlns:a="http://schemas.openxmlformats.org/drawingml/2006/main" prst="rect">
            <a:avLst/>
          </a:prstGeom>
          <a:grpFill xmlns:a="http://schemas.openxmlformats.org/drawingml/2006/main"/>
          <a:ln xmlns:a="http://schemas.openxmlformats.org/drawingml/2006/main">
            <a:solidFill>
              <a:schemeClr val="tx1"/>
            </a:solidFill>
          </a:ln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fld id="{6BDB0EAF-56AF-4408-B333-E0FB4735E7EC}" type="TxLink">
              <a:rPr lang="en-GB" sz="1100"/>
              <a:pPr/>
              <a:t>8.00E+33</a:t>
            </a:fld>
            <a:endParaRPr lang="en-GB" sz="1100"/>
          </a:p>
        </cdr:txBody>
      </cdr:sp>
      <cdr:sp macro="" textlink="">
        <cdr:nvSpPr>
          <cdr:cNvPr id="5" name="TextBox 14"/>
          <cdr:cNvSpPr txBox="1"/>
        </cdr:nvSpPr>
        <cdr:spPr>
          <a:xfrm xmlns:a="http://schemas.openxmlformats.org/drawingml/2006/main">
            <a:off x="1003421" y="309729"/>
            <a:ext cx="726115" cy="240949"/>
          </a:xfrm>
          <a:prstGeom xmlns:a="http://schemas.openxmlformats.org/drawingml/2006/main" prst="rect">
            <a:avLst/>
          </a:prstGeom>
          <a:grpFill xmlns:a="http://schemas.openxmlformats.org/drawingml/2006/main"/>
          <a:ln xmlns:a="http://schemas.openxmlformats.org/drawingml/2006/main">
            <a:solidFill>
              <a:schemeClr val="tx1"/>
            </a:solidFill>
          </a:ln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fld id="{711E2755-127E-48AE-BC57-D52A9558D98C}" type="TxLink">
              <a:rPr lang="en-GB" sz="1100"/>
              <a:pPr/>
              <a:t>1.00E+34</a:t>
            </a:fld>
            <a:endParaRPr lang="en-GB" sz="1100"/>
          </a:p>
        </cdr:txBody>
      </cdr:sp>
      <cdr:sp macro="" textlink="">
        <cdr:nvSpPr>
          <cdr:cNvPr id="6" name="TextBox 1"/>
          <cdr:cNvSpPr txBox="1"/>
        </cdr:nvSpPr>
        <cdr:spPr>
          <a:xfrm xmlns:a="http://schemas.openxmlformats.org/drawingml/2006/main">
            <a:off x="9854" y="0"/>
            <a:ext cx="1038225" cy="257175"/>
          </a:xfrm>
          <a:prstGeom xmlns:a="http://schemas.openxmlformats.org/drawingml/2006/main" prst="rect">
            <a:avLst/>
          </a:prstGeom>
          <a:grpFill xmlns:a="http://schemas.openxmlformats.org/drawingml/2006/main"/>
          <a:ln xmlns:a="http://schemas.openxmlformats.org/drawingml/2006/main" w="9525" cmpd="sng">
            <a:solidFill>
              <a:schemeClr val="tx1"/>
            </a:solidFill>
          </a:ln>
        </cdr:spPr>
        <cdr:style>
          <a:lnRef xmlns:a="http://schemas.openxmlformats.org/drawingml/2006/main" idx="0">
            <a:scrgbClr r="0" g="0" b="0"/>
          </a:lnRef>
          <a:fillRef xmlns:a="http://schemas.openxmlformats.org/drawingml/2006/main" idx="0">
            <a:scrgbClr r="0" g="0" b="0"/>
          </a:fillRef>
          <a:effectRef xmlns:a="http://schemas.openxmlformats.org/drawingml/2006/main" idx="0">
            <a:scrgbClr r="0" g="0" b="0"/>
          </a:effectRef>
          <a:fontRef xmlns:a="http://schemas.openxmlformats.org/drawingml/2006/main" idx="minor">
            <a:schemeClr val="dk1"/>
          </a:fontRef>
        </cdr:style>
        <cdr:txBody>
          <a:bodyPr xmlns:a="http://schemas.openxmlformats.org/drawingml/2006/main" wrap="square" rtlCol="0" anchor="t"/>
          <a:lstStyle xmlns:a="http://schemas.openxmlformats.org/drawingml/2006/main"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fld id="{48D5A121-4260-43AB-92E5-B48AD148EC77}" type="TxLink">
              <a:rPr lang="en-GB" sz="1100"/>
              <a:pPr/>
              <a:t>Linst (50) set =</a:t>
            </a:fld>
            <a:endParaRPr lang="en-GB" sz="1100"/>
          </a:p>
        </cdr:txBody>
      </cdr:sp>
    </cdr:grpSp>
  </cdr:relSizeAnchor>
  <cdr:relSizeAnchor xmlns:cdr="http://schemas.openxmlformats.org/drawingml/2006/chartDrawing">
    <cdr:from>
      <cdr:x>0.58525</cdr:x>
      <cdr:y>0.15191</cdr:y>
    </cdr:from>
    <cdr:to>
      <cdr:x>0.88636</cdr:x>
      <cdr:y>0.27761</cdr:y>
    </cdr:to>
    <cdr:grpSp>
      <cdr:nvGrpSpPr>
        <cdr:cNvPr id="7" name="Group 6"/>
        <cdr:cNvGrpSpPr/>
      </cdr:nvGrpSpPr>
      <cdr:grpSpPr>
        <a:xfrm xmlns:a="http://schemas.openxmlformats.org/drawingml/2006/main">
          <a:off x="4509267" y="929792"/>
          <a:ext cx="2320009" cy="769370"/>
          <a:chOff x="-1" y="0"/>
          <a:chExt cx="1034883" cy="707240"/>
        </a:xfrm>
        <a:solidFill xmlns:a="http://schemas.openxmlformats.org/drawingml/2006/main">
          <a:schemeClr val="bg1"/>
        </a:solidFill>
      </cdr:grpSpPr>
      <cdr:grpSp>
        <cdr:nvGrpSpPr>
          <cdr:cNvPr id="8" name="Group 7"/>
          <cdr:cNvGrpSpPr/>
        </cdr:nvGrpSpPr>
        <cdr:grpSpPr>
          <a:xfrm xmlns:a="http://schemas.openxmlformats.org/drawingml/2006/main">
            <a:off x="199453" y="0"/>
            <a:ext cx="792321" cy="382162"/>
            <a:chOff x="234980" y="0"/>
            <a:chExt cx="933453" cy="357904"/>
          </a:xfrm>
          <a:grpFill xmlns:a="http://schemas.openxmlformats.org/drawingml/2006/main"/>
        </cdr:grpSpPr>
        <cdr:sp macro="" textlink="">
          <cdr:nvSpPr>
            <cdr:cNvPr id="12" name="TextBox 5"/>
            <cdr:cNvSpPr txBox="1"/>
          </cdr:nvSpPr>
          <cdr:spPr>
            <a:xfrm xmlns:a="http://schemas.openxmlformats.org/drawingml/2006/main">
              <a:off x="796956" y="20453"/>
              <a:ext cx="371477" cy="306775"/>
            </a:xfrm>
            <a:prstGeom xmlns:a="http://schemas.openxmlformats.org/drawingml/2006/main" prst="rect">
              <a:avLst/>
            </a:prstGeom>
            <a:grpFill xmlns:a="http://schemas.openxmlformats.org/drawingml/2006/main"/>
            <a:ln xmlns:a="http://schemas.openxmlformats.org/drawingml/2006/main">
              <a:solidFill>
                <a:schemeClr val="tx1"/>
              </a:solidFill>
            </a:ln>
          </cdr:spPr>
          <cdr:txBody>
            <a:bodyPr xmlns:a="http://schemas.openxmlformats.org/drawingml/2006/main" wrap="square" rtlCol="0"/>
            <a:lstStyle xmlns:a="http://schemas.openxmlformats.org/drawingml/2006/main"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 xmlns:a="http://schemas.openxmlformats.org/drawingml/2006/main">
              <a:fld id="{FCA13713-D84A-4153-B8EB-3DB0533E87CF}" type="TxLink">
                <a:rPr lang="en-GB" sz="1100"/>
                <a:pPr/>
                <a:t>7.3599</a:t>
              </a:fld>
              <a:endParaRPr lang="en-GB" sz="1100"/>
            </a:p>
          </cdr:txBody>
        </cdr:sp>
        <cdr:sp macro="" textlink="">
          <cdr:nvSpPr>
            <cdr:cNvPr id="13" name="TextBox 6"/>
            <cdr:cNvSpPr txBox="1"/>
          </cdr:nvSpPr>
          <cdr:spPr>
            <a:xfrm xmlns:a="http://schemas.openxmlformats.org/drawingml/2006/main">
              <a:off x="234980" y="0"/>
              <a:ext cx="542926" cy="357904"/>
            </a:xfrm>
            <a:prstGeom xmlns:a="http://schemas.openxmlformats.org/drawingml/2006/main" prst="rect">
              <a:avLst/>
            </a:prstGeom>
            <a:grpFill xmlns:a="http://schemas.openxmlformats.org/drawingml/2006/main"/>
            <a:ln xmlns:a="http://schemas.openxmlformats.org/drawingml/2006/main">
              <a:solidFill>
                <a:schemeClr val="tx1"/>
              </a:solidFill>
            </a:ln>
          </cdr:spPr>
          <cdr:txBody>
            <a:bodyPr xmlns:a="http://schemas.openxmlformats.org/drawingml/2006/main" wrap="square" rtlCol="0"/>
            <a:lstStyle xmlns:a="http://schemas.openxmlformats.org/drawingml/2006/main"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 xmlns:a="http://schemas.openxmlformats.org/drawingml/2006/main">
              <a:r>
                <a:rPr lang="en-GB" sz="1100"/>
                <a:t>tauL=</a:t>
              </a:r>
            </a:p>
          </cdr:txBody>
        </cdr:sp>
      </cdr:grpSp>
      <cdr:grpSp>
        <cdr:nvGrpSpPr>
          <cdr:cNvPr id="9" name="Group 8"/>
          <cdr:cNvGrpSpPr/>
        </cdr:nvGrpSpPr>
        <cdr:grpSpPr>
          <a:xfrm xmlns:a="http://schemas.openxmlformats.org/drawingml/2006/main">
            <a:off x="-1" y="350830"/>
            <a:ext cx="1034883" cy="356410"/>
            <a:chOff x="-1" y="306043"/>
            <a:chExt cx="1219216" cy="310909"/>
          </a:xfrm>
          <a:grpFill xmlns:a="http://schemas.openxmlformats.org/drawingml/2006/main"/>
        </cdr:grpSpPr>
        <cdr:sp macro="" textlink="">
          <cdr:nvSpPr>
            <cdr:cNvPr id="10" name="TextBox 1"/>
            <cdr:cNvSpPr txBox="1"/>
          </cdr:nvSpPr>
          <cdr:spPr>
            <a:xfrm xmlns:a="http://schemas.openxmlformats.org/drawingml/2006/main">
              <a:off x="801199" y="315568"/>
              <a:ext cx="418016" cy="301384"/>
            </a:xfrm>
            <a:prstGeom xmlns:a="http://schemas.openxmlformats.org/drawingml/2006/main" prst="rect">
              <a:avLst/>
            </a:prstGeom>
            <a:grpFill xmlns:a="http://schemas.openxmlformats.org/drawingml/2006/main"/>
            <a:ln xmlns:a="http://schemas.openxmlformats.org/drawingml/2006/main">
              <a:solidFill>
                <a:schemeClr val="tx1"/>
              </a:solidFill>
            </a:ln>
          </cdr:spPr>
          <cdr:txBody>
            <a:bodyPr xmlns:a="http://schemas.openxmlformats.org/drawingml/2006/main" wrap="square" rtlCol="0"/>
            <a:lstStyle xmlns:a="http://schemas.openxmlformats.org/drawingml/2006/main"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 xmlns:a="http://schemas.openxmlformats.org/drawingml/2006/main">
              <a:fld id="{BAE20311-FBBA-49BD-9A0E-9FB6485C1D84}" type="TxLink">
                <a:rPr lang="en-GB" sz="1100"/>
                <a:pPr/>
                <a:t>1</a:t>
              </a:fld>
              <a:endParaRPr lang="en-GB" sz="1100"/>
            </a:p>
          </cdr:txBody>
        </cdr:sp>
        <cdr:sp macro="" textlink="">
          <cdr:nvSpPr>
            <cdr:cNvPr id="11" name="TextBox 5"/>
            <cdr:cNvSpPr txBox="1"/>
          </cdr:nvSpPr>
          <cdr:spPr>
            <a:xfrm xmlns:a="http://schemas.openxmlformats.org/drawingml/2006/main">
              <a:off x="-1" y="306043"/>
              <a:ext cx="787265" cy="285749"/>
            </a:xfrm>
            <a:prstGeom xmlns:a="http://schemas.openxmlformats.org/drawingml/2006/main" prst="rect">
              <a:avLst/>
            </a:prstGeom>
            <a:grpFill xmlns:a="http://schemas.openxmlformats.org/drawingml/2006/main"/>
            <a:ln xmlns:a="http://schemas.openxmlformats.org/drawingml/2006/main" w="9525" cmpd="sng">
              <a:solidFill>
                <a:schemeClr val="tx1"/>
              </a:solidFill>
            </a:ln>
          </cdr:spPr>
          <cdr:style>
            <a:lnRef xmlns:a="http://schemas.openxmlformats.org/drawingml/2006/main" idx="0">
              <a:scrgbClr r="0" g="0" b="0"/>
            </a:lnRef>
            <a:fillRef xmlns:a="http://schemas.openxmlformats.org/drawingml/2006/main" idx="0">
              <a:scrgbClr r="0" g="0" b="0"/>
            </a:fillRef>
            <a:effectRef xmlns:a="http://schemas.openxmlformats.org/drawingml/2006/main" idx="0">
              <a:scrgbClr r="0" g="0" b="0"/>
            </a:effectRef>
            <a:fontRef xmlns:a="http://schemas.openxmlformats.org/drawingml/2006/main" idx="minor">
              <a:schemeClr val="dk1"/>
            </a:fontRef>
          </cdr:style>
          <cdr:txBody>
            <a:bodyPr xmlns:a="http://schemas.openxmlformats.org/drawingml/2006/main" wrap="square" rtlCol="0" anchor="t"/>
            <a:lstStyle xmlns:a="http://schemas.openxmlformats.org/drawingml/2006/main"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 xmlns:a="http://schemas.openxmlformats.org/drawingml/2006/main">
              <a:fld id="{9833D35E-6600-4002-AFEB-567F7CCF244B}" type="TxLink">
                <a:rPr lang="en-GB" sz="1100"/>
                <a:pPr/>
                <a:t>slope tau=</a:t>
              </a:fld>
              <a:endParaRPr lang="en-GB" sz="1100"/>
            </a:p>
          </cdr:txBody>
        </cdr:sp>
      </cdr:grpSp>
    </cdr:grp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0.01021</cdr:x>
      <cdr:y>0.23862</cdr:y>
    </cdr:from>
    <cdr:to>
      <cdr:x>0.05543</cdr:x>
      <cdr:y>0.63981</cdr:y>
    </cdr:to>
    <cdr:sp macro="" textlink="">
      <cdr:nvSpPr>
        <cdr:cNvPr id="24" name="TextBox 1"/>
        <cdr:cNvSpPr txBox="1"/>
      </cdr:nvSpPr>
      <cdr:spPr>
        <a:xfrm xmlns:a="http://schemas.openxmlformats.org/drawingml/2006/main" rot="16200000">
          <a:off x="-575074" y="1561702"/>
          <a:ext cx="1553371" cy="2778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1600"/>
            <a:t>Event Pile UP</a:t>
          </a:r>
        </a:p>
      </cdr:txBody>
    </cdr:sp>
  </cdr:relSizeAnchor>
  <cdr:relSizeAnchor xmlns:cdr="http://schemas.openxmlformats.org/drawingml/2006/chartDrawing">
    <cdr:from>
      <cdr:x>0.22084</cdr:x>
      <cdr:y>0.88683</cdr:y>
    </cdr:from>
    <cdr:to>
      <cdr:x>0.81493</cdr:x>
      <cdr:y>0.95267</cdr:y>
    </cdr:to>
    <cdr:sp macro="" textlink="">
      <cdr:nvSpPr>
        <cdr:cNvPr id="25" name="TextBox 4"/>
        <cdr:cNvSpPr txBox="1"/>
      </cdr:nvSpPr>
      <cdr:spPr>
        <a:xfrm xmlns:a="http://schemas.openxmlformats.org/drawingml/2006/main">
          <a:off x="1352551" y="4105275"/>
          <a:ext cx="363855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GB" sz="1600"/>
            <a:t>Duration of Fill (hours)</a:t>
          </a:r>
        </a:p>
      </cdr:txBody>
    </cdr:sp>
  </cdr:relSizeAnchor>
  <cdr:relSizeAnchor xmlns:cdr="http://schemas.openxmlformats.org/drawingml/2006/chartDrawing">
    <cdr:from>
      <cdr:x>0.22084</cdr:x>
      <cdr:y>0.88683</cdr:y>
    </cdr:from>
    <cdr:to>
      <cdr:x>0.81493</cdr:x>
      <cdr:y>0.95267</cdr:y>
    </cdr:to>
    <cdr:sp macro="" textlink="">
      <cdr:nvSpPr>
        <cdr:cNvPr id="36" name="TextBox 4"/>
        <cdr:cNvSpPr txBox="1"/>
      </cdr:nvSpPr>
      <cdr:spPr>
        <a:xfrm xmlns:a="http://schemas.openxmlformats.org/drawingml/2006/main">
          <a:off x="1352551" y="4105275"/>
          <a:ext cx="363855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GB" sz="1600"/>
            <a:t>Duration of Fill (hours)</a:t>
          </a:r>
        </a:p>
      </cdr:txBody>
    </cdr:sp>
  </cdr:relSizeAnchor>
  <cdr:relSizeAnchor xmlns:cdr="http://schemas.openxmlformats.org/drawingml/2006/chartDrawing">
    <cdr:from>
      <cdr:x>0.73398</cdr:x>
      <cdr:y>0.17744</cdr:y>
    </cdr:from>
    <cdr:to>
      <cdr:x>0.96778</cdr:x>
      <cdr:y>0.31644</cdr:y>
    </cdr:to>
    <cdr:grpSp>
      <cdr:nvGrpSpPr>
        <cdr:cNvPr id="37" name="Group 2"/>
        <cdr:cNvGrpSpPr/>
      </cdr:nvGrpSpPr>
      <cdr:grpSpPr>
        <a:xfrm xmlns:a="http://schemas.openxmlformats.org/drawingml/2006/main">
          <a:off x="6183735" y="1073276"/>
          <a:ext cx="1969750" cy="840766"/>
          <a:chOff x="4546600" y="2840381"/>
          <a:chExt cx="1219215" cy="616954"/>
        </a:xfrm>
        <a:solidFill xmlns:a="http://schemas.openxmlformats.org/drawingml/2006/main">
          <a:schemeClr val="bg1"/>
        </a:solidFill>
      </cdr:grpSpPr>
      <cdr:grpSp>
        <cdr:nvGrpSpPr>
          <cdr:cNvPr id="38" name="Group 7"/>
          <cdr:cNvGrpSpPr/>
        </cdr:nvGrpSpPr>
        <cdr:grpSpPr>
          <a:xfrm xmlns:a="http://schemas.openxmlformats.org/drawingml/2006/main">
            <a:off x="4781579" y="2840381"/>
            <a:ext cx="933448" cy="310528"/>
            <a:chOff x="4781551" y="2962275"/>
            <a:chExt cx="933450" cy="333375"/>
          </a:xfrm>
          <a:grpFill xmlns:a="http://schemas.openxmlformats.org/drawingml/2006/main"/>
        </cdr:grpSpPr>
        <cdr:sp macro="" textlink="">
          <cdr:nvSpPr>
            <cdr:cNvPr id="39" name="TextBox 5"/>
            <cdr:cNvSpPr txBox="1"/>
          </cdr:nvSpPr>
          <cdr:spPr>
            <a:xfrm xmlns:a="http://schemas.openxmlformats.org/drawingml/2006/main">
              <a:off x="5343525" y="2981326"/>
              <a:ext cx="371476" cy="285750"/>
            </a:xfrm>
            <a:prstGeom xmlns:a="http://schemas.openxmlformats.org/drawingml/2006/main" prst="rect">
              <a:avLst/>
            </a:prstGeom>
            <a:grpFill xmlns:a="http://schemas.openxmlformats.org/drawingml/2006/main"/>
            <a:ln xmlns:a="http://schemas.openxmlformats.org/drawingml/2006/main">
              <a:solidFill>
                <a:schemeClr val="tx1"/>
              </a:solidFill>
            </a:ln>
          </cdr:spPr>
          <cdr:txBody>
            <a:bodyPr xmlns:a="http://schemas.openxmlformats.org/drawingml/2006/main" vertOverflow="clip" wrap="square" rtlCol="0"/>
            <a:lstStyle xmlns:a="http://schemas.openxmlformats.org/drawingml/2006/main"/>
            <a:p xmlns:a="http://schemas.openxmlformats.org/drawingml/2006/main">
              <a:fld id="{C4ACD79E-8588-420C-B81B-BA56481AB8DC}" type="TxLink">
                <a:rPr lang="en-GB" sz="1100"/>
                <a:pPr/>
                <a:t>7.3599</a:t>
              </a:fld>
              <a:endParaRPr lang="en-GB" sz="1100"/>
            </a:p>
          </cdr:txBody>
        </cdr:sp>
        <cdr:sp macro="" textlink="">
          <cdr:nvSpPr>
            <cdr:cNvPr id="40" name="TextBox 6"/>
            <cdr:cNvSpPr txBox="1"/>
          </cdr:nvSpPr>
          <cdr:spPr>
            <a:xfrm xmlns:a="http://schemas.openxmlformats.org/drawingml/2006/main">
              <a:off x="4781551" y="2962275"/>
              <a:ext cx="542924" cy="333375"/>
            </a:xfrm>
            <a:prstGeom xmlns:a="http://schemas.openxmlformats.org/drawingml/2006/main" prst="rect">
              <a:avLst/>
            </a:prstGeom>
            <a:grpFill xmlns:a="http://schemas.openxmlformats.org/drawingml/2006/main"/>
            <a:ln xmlns:a="http://schemas.openxmlformats.org/drawingml/2006/main">
              <a:solidFill>
                <a:schemeClr val="tx1"/>
              </a:solidFill>
            </a:ln>
          </cdr:spPr>
          <cdr:txBody>
            <a:bodyPr xmlns:a="http://schemas.openxmlformats.org/drawingml/2006/main" vertOverflow="clip" wrap="square" rtlCol="0"/>
            <a:lstStyle xmlns:a="http://schemas.openxmlformats.org/drawingml/2006/main"/>
            <a:p xmlns:a="http://schemas.openxmlformats.org/drawingml/2006/main">
              <a:r>
                <a:rPr lang="en-GB" sz="1100"/>
                <a:t>tauL=</a:t>
              </a:r>
            </a:p>
          </cdr:txBody>
        </cdr:sp>
      </cdr:grpSp>
      <cdr:grpSp>
        <cdr:nvGrpSpPr>
          <cdr:cNvPr id="41" name="Group 1"/>
          <cdr:cNvGrpSpPr/>
        </cdr:nvGrpSpPr>
        <cdr:grpSpPr>
          <a:xfrm xmlns:a="http://schemas.openxmlformats.org/drawingml/2006/main">
            <a:off x="4546600" y="3146424"/>
            <a:ext cx="1219215" cy="310911"/>
            <a:chOff x="4546600" y="3146425"/>
            <a:chExt cx="1219215" cy="310910"/>
          </a:xfrm>
          <a:grpFill xmlns:a="http://schemas.openxmlformats.org/drawingml/2006/main"/>
        </cdr:grpSpPr>
        <cdr:sp macro="" textlink="">
          <cdr:nvSpPr>
            <cdr:cNvPr id="42" name="TextBox 1"/>
            <cdr:cNvSpPr txBox="1"/>
          </cdr:nvSpPr>
          <cdr:spPr>
            <a:xfrm xmlns:a="http://schemas.openxmlformats.org/drawingml/2006/main">
              <a:off x="5422900" y="3155950"/>
              <a:ext cx="342915" cy="301385"/>
            </a:xfrm>
            <a:prstGeom xmlns:a="http://schemas.openxmlformats.org/drawingml/2006/main" prst="rect">
              <a:avLst/>
            </a:prstGeom>
            <a:grpFill xmlns:a="http://schemas.openxmlformats.org/drawingml/2006/main"/>
            <a:ln xmlns:a="http://schemas.openxmlformats.org/drawingml/2006/main">
              <a:solidFill>
                <a:schemeClr val="tx1"/>
              </a:solidFill>
            </a:ln>
          </cdr:spPr>
          <cdr:txBody>
            <a:bodyPr xmlns:a="http://schemas.openxmlformats.org/drawingml/2006/main" wrap="square" rtlCol="0"/>
            <a:lstStyle xmlns:a="http://schemas.openxmlformats.org/drawingml/2006/main"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 xmlns:a="http://schemas.openxmlformats.org/drawingml/2006/main">
              <a:fld id="{DC20E4A6-86AE-4021-B1C1-D9FC0673C90B}" type="TxLink">
                <a:rPr lang="en-GB" sz="1100"/>
                <a:pPr/>
                <a:t>1</a:t>
              </a:fld>
              <a:endParaRPr lang="en-GB" sz="1100"/>
            </a:p>
          </cdr:txBody>
        </cdr:sp>
        <cdr:sp macro="" textlink="">
          <cdr:nvSpPr>
            <cdr:cNvPr id="43" name="TextBox 5"/>
            <cdr:cNvSpPr txBox="1"/>
          </cdr:nvSpPr>
          <cdr:spPr>
            <a:xfrm xmlns:a="http://schemas.openxmlformats.org/drawingml/2006/main">
              <a:off x="4546600" y="3146425"/>
              <a:ext cx="708119" cy="285750"/>
            </a:xfrm>
            <a:prstGeom xmlns:a="http://schemas.openxmlformats.org/drawingml/2006/main" prst="rect">
              <a:avLst/>
            </a:prstGeom>
            <a:grpFill xmlns:a="http://schemas.openxmlformats.org/drawingml/2006/main"/>
            <a:ln xmlns:a="http://schemas.openxmlformats.org/drawingml/2006/main" w="9525" cmpd="sng">
              <a:solidFill>
                <a:schemeClr val="tx1"/>
              </a:solidFill>
            </a:ln>
          </cdr:spPr>
          <cdr:style>
            <a:lnRef xmlns:a="http://schemas.openxmlformats.org/drawingml/2006/main" idx="0">
              <a:scrgbClr r="0" g="0" b="0"/>
            </a:lnRef>
            <a:fillRef xmlns:a="http://schemas.openxmlformats.org/drawingml/2006/main" idx="0">
              <a:scrgbClr r="0" g="0" b="0"/>
            </a:fillRef>
            <a:effectRef xmlns:a="http://schemas.openxmlformats.org/drawingml/2006/main" idx="0">
              <a:scrgbClr r="0" g="0" b="0"/>
            </a:effectRef>
            <a:fontRef xmlns:a="http://schemas.openxmlformats.org/drawingml/2006/main" idx="minor">
              <a:schemeClr val="dk1"/>
            </a:fontRef>
          </cdr:style>
          <cdr:txBody>
            <a:bodyPr xmlns:a="http://schemas.openxmlformats.org/drawingml/2006/main" wrap="square" rtlCol="0" anchor="t"/>
            <a:lstStyle xmlns:a="http://schemas.openxmlformats.org/drawingml/2006/main"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 xmlns:a="http://schemas.openxmlformats.org/drawingml/2006/main">
              <a:fld id="{9833D35E-6600-4002-AFEB-567F7CCF244B}" type="TxLink">
                <a:rPr lang="en-GB" sz="1100"/>
                <a:pPr/>
                <a:t>slope tau=</a:t>
              </a:fld>
              <a:endParaRPr lang="en-GB" sz="1100"/>
            </a:p>
          </cdr:txBody>
        </cdr:sp>
      </cdr:grpSp>
    </cdr:grpSp>
  </cdr:relSizeAnchor>
  <cdr:relSizeAnchor xmlns:cdr="http://schemas.openxmlformats.org/drawingml/2006/chartDrawing">
    <cdr:from>
      <cdr:x>0.38806</cdr:x>
      <cdr:y>0.1804</cdr:y>
    </cdr:from>
    <cdr:to>
      <cdr:x>0.68203</cdr:x>
      <cdr:y>0.31649</cdr:y>
    </cdr:to>
    <cdr:grpSp>
      <cdr:nvGrpSpPr>
        <cdr:cNvPr id="49" name="Group 48"/>
        <cdr:cNvGrpSpPr/>
      </cdr:nvGrpSpPr>
      <cdr:grpSpPr>
        <a:xfrm xmlns:a="http://schemas.openxmlformats.org/drawingml/2006/main">
          <a:off x="3269381" y="1091180"/>
          <a:ext cx="2476678" cy="823164"/>
          <a:chOff x="974396" y="2536825"/>
          <a:chExt cx="1806024" cy="526905"/>
        </a:xfrm>
        <a:solidFill xmlns:a="http://schemas.openxmlformats.org/drawingml/2006/main">
          <a:schemeClr val="bg1"/>
        </a:solidFill>
      </cdr:grpSpPr>
      <cdr:sp macro="" textlink="">
        <cdr:nvSpPr>
          <cdr:cNvPr id="34" name="TextBox 13"/>
          <cdr:cNvSpPr txBox="1"/>
        </cdr:nvSpPr>
        <cdr:spPr>
          <a:xfrm xmlns:a="http://schemas.openxmlformats.org/drawingml/2006/main">
            <a:off x="974396" y="2856002"/>
            <a:ext cx="1012776" cy="207728"/>
          </a:xfrm>
          <a:prstGeom xmlns:a="http://schemas.openxmlformats.org/drawingml/2006/main" prst="rect">
            <a:avLst/>
          </a:prstGeom>
          <a:grpFill xmlns:a="http://schemas.openxmlformats.org/drawingml/2006/main"/>
          <a:ln xmlns:a="http://schemas.openxmlformats.org/drawingml/2006/main">
            <a:solidFill>
              <a:schemeClr val="tx1"/>
            </a:solidFill>
          </a:ln>
        </cdr:spPr>
        <cdr:txBody>
          <a:bodyPr xmlns:a="http://schemas.openxmlformats.org/drawingml/2006/main" vertOverflow="clip" wrap="square" rtlCol="0"/>
          <a:lstStyle xmlns:a="http://schemas.openxmlformats.org/drawingml/2006/main"/>
          <a:p xmlns:a="http://schemas.openxmlformats.org/drawingml/2006/main">
            <a:fld id="{634C9C2F-C34F-4534-BD26-6C8C3434FB32}" type="TxLink">
              <a:rPr lang="en-GB" sz="1100"/>
              <a:pPr/>
              <a:t>Linst (25) set =</a:t>
            </a:fld>
            <a:endParaRPr lang="en-GB" sz="1100"/>
          </a:p>
        </cdr:txBody>
      </cdr:sp>
      <cdr:sp macro="" textlink="">
        <cdr:nvSpPr>
          <cdr:cNvPr id="44" name="TextBox 3"/>
          <cdr:cNvSpPr txBox="1"/>
        </cdr:nvSpPr>
        <cdr:spPr>
          <a:xfrm xmlns:a="http://schemas.openxmlformats.org/drawingml/2006/main">
            <a:off x="1987340" y="2543809"/>
            <a:ext cx="793080" cy="224338"/>
          </a:xfrm>
          <a:prstGeom xmlns:a="http://schemas.openxmlformats.org/drawingml/2006/main" prst="rect">
            <a:avLst/>
          </a:prstGeom>
          <a:grpFill xmlns:a="http://schemas.openxmlformats.org/drawingml/2006/main"/>
          <a:ln xmlns:a="http://schemas.openxmlformats.org/drawingml/2006/main">
            <a:solidFill>
              <a:schemeClr val="tx1"/>
            </a:solidFill>
          </a:ln>
        </cdr:spPr>
        <cdr:txBody>
          <a:bodyPr xmlns:a="http://schemas.openxmlformats.org/drawingml/2006/main" vertOverflow="clip" wrap="square" rtlCol="0"/>
          <a:lstStyle xmlns:a="http://schemas.openxmlformats.org/drawingml/2006/main"/>
          <a:p xmlns:a="http://schemas.openxmlformats.org/drawingml/2006/main">
            <a:fld id="{A34758B8-9C0E-4E41-A6AF-9F8F58E88E93}" type="TxLink">
              <a:rPr lang="en-GB" sz="1100"/>
              <a:pPr/>
              <a:t>8.00E+33</a:t>
            </a:fld>
            <a:endParaRPr lang="en-GB" sz="1100"/>
          </a:p>
        </cdr:txBody>
      </cdr:sp>
      <cdr:sp macro="" textlink="">
        <cdr:nvSpPr>
          <cdr:cNvPr id="46" name="TextBox 14"/>
          <cdr:cNvSpPr txBox="1"/>
        </cdr:nvSpPr>
        <cdr:spPr>
          <a:xfrm xmlns:a="http://schemas.openxmlformats.org/drawingml/2006/main">
            <a:off x="1977817" y="2817979"/>
            <a:ext cx="726115" cy="240949"/>
          </a:xfrm>
          <a:prstGeom xmlns:a="http://schemas.openxmlformats.org/drawingml/2006/main" prst="rect">
            <a:avLst/>
          </a:prstGeom>
          <a:grpFill xmlns:a="http://schemas.openxmlformats.org/drawingml/2006/main"/>
          <a:ln xmlns:a="http://schemas.openxmlformats.org/drawingml/2006/main">
            <a:solidFill>
              <a:schemeClr val="tx1"/>
            </a:solidFill>
          </a:ln>
        </cdr:spPr>
        <cdr:txBody>
          <a:bodyPr xmlns:a="http://schemas.openxmlformats.org/drawingml/2006/main" vertOverflow="clip" wrap="square" rtlCol="0"/>
          <a:lstStyle xmlns:a="http://schemas.openxmlformats.org/drawingml/2006/main"/>
          <a:p xmlns:a="http://schemas.openxmlformats.org/drawingml/2006/main">
            <a:fld id="{03408630-E1A9-422D-96ED-3A4A132FF3F4}" type="TxLink">
              <a:rPr lang="en-GB" sz="1100"/>
              <a:pPr/>
              <a:t>1.00E+34</a:t>
            </a:fld>
            <a:endParaRPr lang="en-GB" sz="1100"/>
          </a:p>
        </cdr:txBody>
      </cdr:sp>
      <cdr:sp macro="" textlink="">
        <cdr:nvSpPr>
          <cdr:cNvPr id="48" name="TextBox 1"/>
          <cdr:cNvSpPr txBox="1"/>
        </cdr:nvSpPr>
        <cdr:spPr>
          <a:xfrm xmlns:a="http://schemas.openxmlformats.org/drawingml/2006/main">
            <a:off x="984250" y="2536825"/>
            <a:ext cx="1038225" cy="257175"/>
          </a:xfrm>
          <a:prstGeom xmlns:a="http://schemas.openxmlformats.org/drawingml/2006/main" prst="rect">
            <a:avLst/>
          </a:prstGeom>
          <a:grpFill xmlns:a="http://schemas.openxmlformats.org/drawingml/2006/main"/>
          <a:ln xmlns:a="http://schemas.openxmlformats.org/drawingml/2006/main" w="9525" cmpd="sng">
            <a:solidFill>
              <a:schemeClr val="tx1"/>
            </a:solidFill>
          </a:ln>
        </cdr:spPr>
        <cdr:style>
          <a:lnRef xmlns:a="http://schemas.openxmlformats.org/drawingml/2006/main" idx="0">
            <a:scrgbClr r="0" g="0" b="0"/>
          </a:lnRef>
          <a:fillRef xmlns:a="http://schemas.openxmlformats.org/drawingml/2006/main" idx="0">
            <a:scrgbClr r="0" g="0" b="0"/>
          </a:fillRef>
          <a:effectRef xmlns:a="http://schemas.openxmlformats.org/drawingml/2006/main" idx="0">
            <a:scrgbClr r="0" g="0" b="0"/>
          </a:effectRef>
          <a:fontRef xmlns:a="http://schemas.openxmlformats.org/drawingml/2006/main" idx="minor">
            <a:schemeClr val="dk1"/>
          </a:fontRef>
        </cdr:style>
        <cdr:txBody>
          <a:bodyPr xmlns:a="http://schemas.openxmlformats.org/drawingml/2006/main" wrap="square" rtlCol="0" anchor="t"/>
          <a:lstStyle xmlns:a="http://schemas.openxmlformats.org/drawingml/2006/main"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fld id="{94C05C7C-CB25-4645-ADDE-0E8084D8295B}" type="TxLink">
              <a:rPr lang="en-GB" sz="1100"/>
              <a:pPr/>
              <a:t>Linst (50) set =</a:t>
            </a:fld>
            <a:endParaRPr lang="en-GB" sz="1100"/>
          </a:p>
        </cdr:txBody>
      </cdr:sp>
    </cdr:grpSp>
  </cdr:relSizeAnchor>
  <cdr:relSizeAnchor xmlns:cdr="http://schemas.openxmlformats.org/drawingml/2006/chartDrawing">
    <cdr:from>
      <cdr:x>0.23463</cdr:x>
      <cdr:y>0.02296</cdr:y>
    </cdr:from>
    <cdr:to>
      <cdr:x>0.82872</cdr:x>
      <cdr:y>0.11193</cdr:y>
    </cdr:to>
    <cdr:sp macro="" textlink="">
      <cdr:nvSpPr>
        <cdr:cNvPr id="50" name="TextBox 4"/>
        <cdr:cNvSpPr txBox="1"/>
      </cdr:nvSpPr>
      <cdr:spPr>
        <a:xfrm xmlns:a="http://schemas.openxmlformats.org/drawingml/2006/main">
          <a:off x="1441450" y="88900"/>
          <a:ext cx="3649866" cy="3444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1600" dirty="0"/>
            <a:t>Event Pile Up </a:t>
          </a:r>
          <a:r>
            <a:rPr lang="en-GB" sz="1600" dirty="0" smtClean="0"/>
            <a:t>(During </a:t>
          </a:r>
          <a:r>
            <a:rPr lang="en-GB" sz="1600" dirty="0"/>
            <a:t>Fill)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0.22084</cdr:x>
      <cdr:y>0.88683</cdr:y>
    </cdr:from>
    <cdr:to>
      <cdr:x>0.81493</cdr:x>
      <cdr:y>0.95267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352551" y="4105275"/>
          <a:ext cx="363855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GB" sz="1600"/>
            <a:t>Duration of Fill (hours)</a:t>
          </a:r>
        </a:p>
      </cdr:txBody>
    </cdr:sp>
  </cdr:relSizeAnchor>
  <cdr:relSizeAnchor xmlns:cdr="http://schemas.openxmlformats.org/drawingml/2006/chartDrawing">
    <cdr:from>
      <cdr:x>0.65831</cdr:x>
      <cdr:y>0.61157</cdr:y>
    </cdr:from>
    <cdr:to>
      <cdr:x>0.89211</cdr:x>
      <cdr:y>0.75057</cdr:y>
    </cdr:to>
    <cdr:grpSp>
      <cdr:nvGrpSpPr>
        <cdr:cNvPr id="3" name="Group 2"/>
        <cdr:cNvGrpSpPr/>
      </cdr:nvGrpSpPr>
      <cdr:grpSpPr>
        <a:xfrm xmlns:a="http://schemas.openxmlformats.org/drawingml/2006/main">
          <a:off x="5546220" y="3919376"/>
          <a:ext cx="1969750" cy="890811"/>
          <a:chOff x="4546600" y="2840381"/>
          <a:chExt cx="1219215" cy="616954"/>
        </a:xfrm>
      </cdr:grpSpPr>
      <cdr:grpSp>
        <cdr:nvGrpSpPr>
          <cdr:cNvPr id="8" name="Group 7"/>
          <cdr:cNvGrpSpPr/>
        </cdr:nvGrpSpPr>
        <cdr:grpSpPr>
          <a:xfrm xmlns:a="http://schemas.openxmlformats.org/drawingml/2006/main">
            <a:off x="4781576" y="2840381"/>
            <a:ext cx="933448" cy="310528"/>
            <a:chOff x="4781551" y="2962275"/>
            <a:chExt cx="933450" cy="333375"/>
          </a:xfrm>
          <a:solidFill xmlns:a="http://schemas.openxmlformats.org/drawingml/2006/main">
            <a:schemeClr val="bg1"/>
          </a:solidFill>
        </cdr:grpSpPr>
        <cdr:sp macro="" textlink="">
          <cdr:nvSpPr>
            <cdr:cNvPr id="6" name="TextBox 5"/>
            <cdr:cNvSpPr txBox="1"/>
          </cdr:nvSpPr>
          <cdr:spPr>
            <a:xfrm xmlns:a="http://schemas.openxmlformats.org/drawingml/2006/main">
              <a:off x="5343525" y="2981326"/>
              <a:ext cx="371476" cy="285750"/>
            </a:xfrm>
            <a:prstGeom xmlns:a="http://schemas.openxmlformats.org/drawingml/2006/main" prst="rect">
              <a:avLst/>
            </a:prstGeom>
            <a:grpFill xmlns:a="http://schemas.openxmlformats.org/drawingml/2006/main"/>
            <a:ln xmlns:a="http://schemas.openxmlformats.org/drawingml/2006/main">
              <a:solidFill>
                <a:schemeClr val="tx1"/>
              </a:solidFill>
            </a:ln>
          </cdr:spPr>
          <cdr:txBody>
            <a:bodyPr xmlns:a="http://schemas.openxmlformats.org/drawingml/2006/main" vertOverflow="clip" wrap="square" rtlCol="0"/>
            <a:lstStyle xmlns:a="http://schemas.openxmlformats.org/drawingml/2006/main"/>
            <a:p xmlns:a="http://schemas.openxmlformats.org/drawingml/2006/main">
              <a:fld id="{C4ACD79E-8588-420C-B81B-BA56481AB8DC}" type="TxLink">
                <a:rPr lang="en-GB" sz="1100"/>
                <a:pPr/>
                <a:t>7.3599</a:t>
              </a:fld>
              <a:endParaRPr lang="en-GB" sz="1100"/>
            </a:p>
          </cdr:txBody>
        </cdr:sp>
        <cdr:sp macro="" textlink="">
          <cdr:nvSpPr>
            <cdr:cNvPr id="7" name="TextBox 6"/>
            <cdr:cNvSpPr txBox="1"/>
          </cdr:nvSpPr>
          <cdr:spPr>
            <a:xfrm xmlns:a="http://schemas.openxmlformats.org/drawingml/2006/main">
              <a:off x="4781551" y="2962275"/>
              <a:ext cx="542924" cy="333375"/>
            </a:xfrm>
            <a:prstGeom xmlns:a="http://schemas.openxmlformats.org/drawingml/2006/main" prst="rect">
              <a:avLst/>
            </a:prstGeom>
            <a:grpFill xmlns:a="http://schemas.openxmlformats.org/drawingml/2006/main"/>
            <a:ln xmlns:a="http://schemas.openxmlformats.org/drawingml/2006/main">
              <a:solidFill>
                <a:schemeClr val="tx1"/>
              </a:solidFill>
            </a:ln>
          </cdr:spPr>
          <cdr:txBody>
            <a:bodyPr xmlns:a="http://schemas.openxmlformats.org/drawingml/2006/main" vertOverflow="clip" wrap="square" rtlCol="0"/>
            <a:lstStyle xmlns:a="http://schemas.openxmlformats.org/drawingml/2006/main"/>
            <a:p xmlns:a="http://schemas.openxmlformats.org/drawingml/2006/main">
              <a:r>
                <a:rPr lang="en-GB" sz="1100"/>
                <a:t>tauL=</a:t>
              </a:r>
            </a:p>
          </cdr:txBody>
        </cdr:sp>
      </cdr:grpSp>
      <cdr:grpSp>
        <cdr:nvGrpSpPr>
          <cdr:cNvPr id="2" name="Group 1"/>
          <cdr:cNvGrpSpPr/>
        </cdr:nvGrpSpPr>
        <cdr:grpSpPr>
          <a:xfrm xmlns:a="http://schemas.openxmlformats.org/drawingml/2006/main">
            <a:off x="4546600" y="3146424"/>
            <a:ext cx="1219215" cy="310911"/>
            <a:chOff x="4546600" y="3146425"/>
            <a:chExt cx="1219215" cy="310910"/>
          </a:xfrm>
        </cdr:grpSpPr>
        <cdr:sp macro="" textlink="">
          <cdr:nvSpPr>
            <cdr:cNvPr id="11" name="TextBox 1"/>
            <cdr:cNvSpPr txBox="1"/>
          </cdr:nvSpPr>
          <cdr:spPr>
            <a:xfrm xmlns:a="http://schemas.openxmlformats.org/drawingml/2006/main">
              <a:off x="5422900" y="3155950"/>
              <a:ext cx="342915" cy="301385"/>
            </a:xfrm>
            <a:prstGeom xmlns:a="http://schemas.openxmlformats.org/drawingml/2006/main" prst="rect">
              <a:avLst/>
            </a:prstGeom>
            <a:ln xmlns:a="http://schemas.openxmlformats.org/drawingml/2006/main">
              <a:solidFill>
                <a:schemeClr val="tx1"/>
              </a:solidFill>
            </a:ln>
          </cdr:spPr>
          <cdr:txBody>
            <a:bodyPr xmlns:a="http://schemas.openxmlformats.org/drawingml/2006/main" wrap="square" rtlCol="0"/>
            <a:lstStyle xmlns:a="http://schemas.openxmlformats.org/drawingml/2006/main"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 xmlns:a="http://schemas.openxmlformats.org/drawingml/2006/main">
              <a:fld id="{3B53C00A-4BD2-48BD-982D-5F029EB6AABD}" type="TxLink">
                <a:rPr lang="en-GB" sz="1100"/>
                <a:pPr/>
                <a:t>1</a:t>
              </a:fld>
              <a:endParaRPr lang="en-GB" sz="1100"/>
            </a:p>
          </cdr:txBody>
        </cdr:sp>
        <cdr:sp macro="" textlink="">
          <cdr:nvSpPr>
            <cdr:cNvPr id="13" name="TextBox 5"/>
            <cdr:cNvSpPr txBox="1"/>
          </cdr:nvSpPr>
          <cdr:spPr>
            <a:xfrm xmlns:a="http://schemas.openxmlformats.org/drawingml/2006/main">
              <a:off x="4546600" y="3146425"/>
              <a:ext cx="809625" cy="285750"/>
            </a:xfrm>
            <a:prstGeom xmlns:a="http://schemas.openxmlformats.org/drawingml/2006/main" prst="rect">
              <a:avLst/>
            </a:prstGeom>
            <a:solidFill xmlns:a="http://schemas.openxmlformats.org/drawingml/2006/main">
              <a:schemeClr val="lt1"/>
            </a:solidFill>
            <a:ln xmlns:a="http://schemas.openxmlformats.org/drawingml/2006/main" w="9525" cmpd="sng">
              <a:solidFill>
                <a:schemeClr val="tx1"/>
              </a:solidFill>
            </a:ln>
          </cdr:spPr>
          <cdr:style>
            <a:lnRef xmlns:a="http://schemas.openxmlformats.org/drawingml/2006/main" idx="0">
              <a:scrgbClr r="0" g="0" b="0"/>
            </a:lnRef>
            <a:fillRef xmlns:a="http://schemas.openxmlformats.org/drawingml/2006/main" idx="0">
              <a:scrgbClr r="0" g="0" b="0"/>
            </a:fillRef>
            <a:effectRef xmlns:a="http://schemas.openxmlformats.org/drawingml/2006/main" idx="0">
              <a:scrgbClr r="0" g="0" b="0"/>
            </a:effectRef>
            <a:fontRef xmlns:a="http://schemas.openxmlformats.org/drawingml/2006/main" idx="minor">
              <a:schemeClr val="dk1"/>
            </a:fontRef>
          </cdr:style>
          <cdr:txBody>
            <a:bodyPr xmlns:a="http://schemas.openxmlformats.org/drawingml/2006/main" wrap="square" rtlCol="0" anchor="t"/>
            <a:lstStyle xmlns:a="http://schemas.openxmlformats.org/drawingml/2006/main"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 xmlns:a="http://schemas.openxmlformats.org/drawingml/2006/main">
              <a:fld id="{9833D35E-6600-4002-AFEB-567F7CCF244B}" type="TxLink">
                <a:rPr lang="en-GB" sz="1100"/>
                <a:pPr/>
                <a:t>slope tau=</a:t>
              </a:fld>
              <a:endParaRPr lang="en-GB" sz="1100"/>
            </a:p>
          </cdr:txBody>
        </cdr:sp>
      </cdr:grpSp>
    </cdr:grpSp>
  </cdr:relSizeAnchor>
  <cdr:relSizeAnchor xmlns:cdr="http://schemas.openxmlformats.org/drawingml/2006/chartDrawing">
    <cdr:from>
      <cdr:x>0.29417</cdr:x>
      <cdr:y>0.60862</cdr:y>
    </cdr:from>
    <cdr:to>
      <cdr:x>0.58472</cdr:x>
      <cdr:y>0.73912</cdr:y>
    </cdr:to>
    <cdr:grpSp>
      <cdr:nvGrpSpPr>
        <cdr:cNvPr id="16" name="Group 15"/>
        <cdr:cNvGrpSpPr/>
      </cdr:nvGrpSpPr>
      <cdr:grpSpPr>
        <a:xfrm xmlns:a="http://schemas.openxmlformats.org/drawingml/2006/main">
          <a:off x="2478363" y="3900470"/>
          <a:ext cx="2447866" cy="836337"/>
          <a:chOff x="0" y="0"/>
          <a:chExt cx="1806024" cy="550678"/>
        </a:xfrm>
      </cdr:grpSpPr>
      <cdr:sp macro="" textlink="">
        <cdr:nvSpPr>
          <cdr:cNvPr id="17" name="TextBox 13"/>
          <cdr:cNvSpPr txBox="1"/>
        </cdr:nvSpPr>
        <cdr:spPr>
          <a:xfrm xmlns:a="http://schemas.openxmlformats.org/drawingml/2006/main">
            <a:off x="0" y="319177"/>
            <a:ext cx="1012776" cy="207728"/>
          </a:xfrm>
          <a:prstGeom xmlns:a="http://schemas.openxmlformats.org/drawingml/2006/main" prst="rect">
            <a:avLst/>
          </a:prstGeom>
          <a:ln xmlns:a="http://schemas.openxmlformats.org/drawingml/2006/main">
            <a:solidFill>
              <a:schemeClr val="tx1"/>
            </a:solidFill>
          </a:ln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fld id="{634C9C2F-C34F-4534-BD26-6C8C3434FB32}" type="TxLink">
              <a:rPr lang="en-GB" sz="1100"/>
              <a:pPr/>
              <a:t>Linst (25) set =</a:t>
            </a:fld>
            <a:endParaRPr lang="en-GB" sz="1100"/>
          </a:p>
        </cdr:txBody>
      </cdr:sp>
      <cdr:sp macro="" textlink="">
        <cdr:nvSpPr>
          <cdr:cNvPr id="18" name="TextBox 3"/>
          <cdr:cNvSpPr txBox="1"/>
        </cdr:nvSpPr>
        <cdr:spPr>
          <a:xfrm xmlns:a="http://schemas.openxmlformats.org/drawingml/2006/main">
            <a:off x="1012944" y="6984"/>
            <a:ext cx="793080" cy="224338"/>
          </a:xfrm>
          <a:prstGeom xmlns:a="http://schemas.openxmlformats.org/drawingml/2006/main" prst="rect">
            <a:avLst/>
          </a:prstGeom>
          <a:ln xmlns:a="http://schemas.openxmlformats.org/drawingml/2006/main">
            <a:solidFill>
              <a:schemeClr val="tx1"/>
            </a:solidFill>
          </a:ln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fld id="{19DEDC54-B53C-4255-BA43-3BE59ED9684D}" type="TxLink">
              <a:rPr lang="en-GB" sz="1100"/>
              <a:pPr/>
              <a:t>8.00E+33</a:t>
            </a:fld>
            <a:endParaRPr lang="en-GB" sz="1100" dirty="0"/>
          </a:p>
        </cdr:txBody>
      </cdr:sp>
      <cdr:sp macro="" textlink="">
        <cdr:nvSpPr>
          <cdr:cNvPr id="19" name="TextBox 14"/>
          <cdr:cNvSpPr txBox="1"/>
        </cdr:nvSpPr>
        <cdr:spPr>
          <a:xfrm xmlns:a="http://schemas.openxmlformats.org/drawingml/2006/main">
            <a:off x="1012946" y="309729"/>
            <a:ext cx="726115" cy="240949"/>
          </a:xfrm>
          <a:prstGeom xmlns:a="http://schemas.openxmlformats.org/drawingml/2006/main" prst="rect">
            <a:avLst/>
          </a:prstGeom>
          <a:ln xmlns:a="http://schemas.openxmlformats.org/drawingml/2006/main">
            <a:solidFill>
              <a:schemeClr val="tx1"/>
            </a:solidFill>
          </a:ln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fld id="{70950E6E-6FFE-4BC6-99A3-E9EB6AB78A0F}" type="TxLink">
              <a:rPr lang="en-GB" sz="1100"/>
              <a:pPr/>
              <a:t>1.00E+34</a:t>
            </a:fld>
            <a:endParaRPr lang="en-GB" sz="1100"/>
          </a:p>
        </cdr:txBody>
      </cdr:sp>
      <cdr:sp macro="" textlink="">
        <cdr:nvSpPr>
          <cdr:cNvPr id="20" name="TextBox 1"/>
          <cdr:cNvSpPr txBox="1"/>
        </cdr:nvSpPr>
        <cdr:spPr>
          <a:xfrm xmlns:a="http://schemas.openxmlformats.org/drawingml/2006/main">
            <a:off x="9854" y="0"/>
            <a:ext cx="1038225" cy="257175"/>
          </a:xfrm>
          <a:prstGeom xmlns:a="http://schemas.openxmlformats.org/drawingml/2006/main" prst="rect">
            <a:avLst/>
          </a:prstGeom>
          <a:solidFill xmlns:a="http://schemas.openxmlformats.org/drawingml/2006/main">
            <a:schemeClr val="lt1"/>
          </a:solidFill>
          <a:ln xmlns:a="http://schemas.openxmlformats.org/drawingml/2006/main" w="9525" cmpd="sng">
            <a:solidFill>
              <a:schemeClr val="tx1"/>
            </a:solidFill>
          </a:ln>
        </cdr:spPr>
        <cdr:style>
          <a:lnRef xmlns:a="http://schemas.openxmlformats.org/drawingml/2006/main" idx="0">
            <a:scrgbClr r="0" g="0" b="0"/>
          </a:lnRef>
          <a:fillRef xmlns:a="http://schemas.openxmlformats.org/drawingml/2006/main" idx="0">
            <a:scrgbClr r="0" g="0" b="0"/>
          </a:fillRef>
          <a:effectRef xmlns:a="http://schemas.openxmlformats.org/drawingml/2006/main" idx="0">
            <a:scrgbClr r="0" g="0" b="0"/>
          </a:effectRef>
          <a:fontRef xmlns:a="http://schemas.openxmlformats.org/drawingml/2006/main" idx="minor">
            <a:schemeClr val="dk1"/>
          </a:fontRef>
        </cdr:style>
        <cdr:txBody>
          <a:bodyPr xmlns:a="http://schemas.openxmlformats.org/drawingml/2006/main" wrap="square" rtlCol="0" anchor="t"/>
          <a:lstStyle xmlns:a="http://schemas.openxmlformats.org/drawingml/2006/main"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fld id="{94C05C7C-CB25-4645-ADDE-0E8084D8295B}" type="TxLink">
              <a:rPr lang="en-GB" sz="1100"/>
              <a:pPr/>
              <a:t>Linst (50) set =</a:t>
            </a:fld>
            <a:endParaRPr lang="en-GB" sz="1100"/>
          </a:p>
        </cdr:txBody>
      </cdr:sp>
    </cdr:grp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0.17657</cdr:x>
      <cdr:y>0.15589</cdr:y>
    </cdr:from>
    <cdr:to>
      <cdr:x>0.52065</cdr:x>
      <cdr:y>0.27094</cdr:y>
    </cdr:to>
    <cdr:grpSp>
      <cdr:nvGrpSpPr>
        <cdr:cNvPr id="2" name="Group 1"/>
        <cdr:cNvGrpSpPr/>
      </cdr:nvGrpSpPr>
      <cdr:grpSpPr>
        <a:xfrm xmlns:a="http://schemas.openxmlformats.org/drawingml/2006/main">
          <a:off x="1500305" y="987829"/>
          <a:ext cx="2923628" cy="729038"/>
          <a:chOff x="0" y="0"/>
          <a:chExt cx="1806024" cy="550678"/>
        </a:xfrm>
        <a:solidFill xmlns:a="http://schemas.openxmlformats.org/drawingml/2006/main">
          <a:schemeClr val="bg1"/>
        </a:solidFill>
      </cdr:grpSpPr>
      <cdr:sp macro="" textlink="">
        <cdr:nvSpPr>
          <cdr:cNvPr id="3" name="TextBox 13"/>
          <cdr:cNvSpPr txBox="1"/>
        </cdr:nvSpPr>
        <cdr:spPr>
          <a:xfrm xmlns:a="http://schemas.openxmlformats.org/drawingml/2006/main">
            <a:off x="0" y="319177"/>
            <a:ext cx="1012776" cy="207728"/>
          </a:xfrm>
          <a:prstGeom xmlns:a="http://schemas.openxmlformats.org/drawingml/2006/main" prst="rect">
            <a:avLst/>
          </a:prstGeom>
          <a:grpFill xmlns:a="http://schemas.openxmlformats.org/drawingml/2006/main"/>
          <a:ln xmlns:a="http://schemas.openxmlformats.org/drawingml/2006/main">
            <a:solidFill>
              <a:schemeClr val="tx1"/>
            </a:solidFill>
          </a:ln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fld id="{01FB0A48-ED8F-41A7-8D02-F1966FCA1F1A}" type="TxLink">
              <a:rPr lang="en-GB" sz="1100"/>
              <a:pPr/>
              <a:t>Linst (25) set =</a:t>
            </a:fld>
            <a:endParaRPr lang="en-GB" sz="1100"/>
          </a:p>
        </cdr:txBody>
      </cdr:sp>
      <cdr:sp macro="" textlink="">
        <cdr:nvSpPr>
          <cdr:cNvPr id="4" name="TextBox 3"/>
          <cdr:cNvSpPr txBox="1"/>
        </cdr:nvSpPr>
        <cdr:spPr>
          <a:xfrm xmlns:a="http://schemas.openxmlformats.org/drawingml/2006/main">
            <a:off x="1012944" y="6984"/>
            <a:ext cx="793080" cy="224338"/>
          </a:xfrm>
          <a:prstGeom xmlns:a="http://schemas.openxmlformats.org/drawingml/2006/main" prst="rect">
            <a:avLst/>
          </a:prstGeom>
          <a:grpFill xmlns:a="http://schemas.openxmlformats.org/drawingml/2006/main"/>
          <a:ln xmlns:a="http://schemas.openxmlformats.org/drawingml/2006/main">
            <a:solidFill>
              <a:schemeClr val="tx1"/>
            </a:solidFill>
          </a:ln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fld id="{6BDB0EAF-56AF-4408-B333-E0FB4735E7EC}" type="TxLink">
              <a:rPr lang="en-GB" sz="1100"/>
              <a:pPr/>
              <a:t>1.00E+34</a:t>
            </a:fld>
            <a:endParaRPr lang="en-GB" sz="1100"/>
          </a:p>
        </cdr:txBody>
      </cdr:sp>
      <cdr:sp macro="" textlink="">
        <cdr:nvSpPr>
          <cdr:cNvPr id="5" name="TextBox 14"/>
          <cdr:cNvSpPr txBox="1"/>
        </cdr:nvSpPr>
        <cdr:spPr>
          <a:xfrm xmlns:a="http://schemas.openxmlformats.org/drawingml/2006/main">
            <a:off x="1003421" y="309729"/>
            <a:ext cx="726115" cy="240949"/>
          </a:xfrm>
          <a:prstGeom xmlns:a="http://schemas.openxmlformats.org/drawingml/2006/main" prst="rect">
            <a:avLst/>
          </a:prstGeom>
          <a:grpFill xmlns:a="http://schemas.openxmlformats.org/drawingml/2006/main"/>
          <a:ln xmlns:a="http://schemas.openxmlformats.org/drawingml/2006/main">
            <a:solidFill>
              <a:schemeClr val="tx1"/>
            </a:solidFill>
          </a:ln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fld id="{711E2755-127E-48AE-BC57-D52A9558D98C}" type="TxLink">
              <a:rPr lang="en-GB" sz="1100"/>
              <a:pPr/>
              <a:t>1.00E+34</a:t>
            </a:fld>
            <a:endParaRPr lang="en-GB" sz="1100"/>
          </a:p>
        </cdr:txBody>
      </cdr:sp>
      <cdr:sp macro="" textlink="">
        <cdr:nvSpPr>
          <cdr:cNvPr id="6" name="TextBox 1"/>
          <cdr:cNvSpPr txBox="1"/>
        </cdr:nvSpPr>
        <cdr:spPr>
          <a:xfrm xmlns:a="http://schemas.openxmlformats.org/drawingml/2006/main">
            <a:off x="9854" y="0"/>
            <a:ext cx="1038225" cy="257175"/>
          </a:xfrm>
          <a:prstGeom xmlns:a="http://schemas.openxmlformats.org/drawingml/2006/main" prst="rect">
            <a:avLst/>
          </a:prstGeom>
          <a:grpFill xmlns:a="http://schemas.openxmlformats.org/drawingml/2006/main"/>
          <a:ln xmlns:a="http://schemas.openxmlformats.org/drawingml/2006/main" w="9525" cmpd="sng">
            <a:solidFill>
              <a:schemeClr val="tx1"/>
            </a:solidFill>
          </a:ln>
        </cdr:spPr>
        <cdr:style>
          <a:lnRef xmlns:a="http://schemas.openxmlformats.org/drawingml/2006/main" idx="0">
            <a:scrgbClr r="0" g="0" b="0"/>
          </a:lnRef>
          <a:fillRef xmlns:a="http://schemas.openxmlformats.org/drawingml/2006/main" idx="0">
            <a:scrgbClr r="0" g="0" b="0"/>
          </a:fillRef>
          <a:effectRef xmlns:a="http://schemas.openxmlformats.org/drawingml/2006/main" idx="0">
            <a:scrgbClr r="0" g="0" b="0"/>
          </a:effectRef>
          <a:fontRef xmlns:a="http://schemas.openxmlformats.org/drawingml/2006/main" idx="minor">
            <a:schemeClr val="dk1"/>
          </a:fontRef>
        </cdr:style>
        <cdr:txBody>
          <a:bodyPr xmlns:a="http://schemas.openxmlformats.org/drawingml/2006/main" wrap="square" rtlCol="0" anchor="t"/>
          <a:lstStyle xmlns:a="http://schemas.openxmlformats.org/drawingml/2006/main"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fld id="{48D5A121-4260-43AB-92E5-B48AD148EC77}" type="TxLink">
              <a:rPr lang="en-GB" sz="1100"/>
              <a:pPr/>
              <a:t>Linst (50) set =</a:t>
            </a:fld>
            <a:endParaRPr lang="en-GB" sz="1100"/>
          </a:p>
        </cdr:txBody>
      </cdr:sp>
    </cdr:grpSp>
  </cdr:relSizeAnchor>
  <cdr:relSizeAnchor xmlns:cdr="http://schemas.openxmlformats.org/drawingml/2006/chartDrawing">
    <cdr:from>
      <cdr:x>0.58525</cdr:x>
      <cdr:y>0.15191</cdr:y>
    </cdr:from>
    <cdr:to>
      <cdr:x>0.88636</cdr:x>
      <cdr:y>0.27761</cdr:y>
    </cdr:to>
    <cdr:grpSp>
      <cdr:nvGrpSpPr>
        <cdr:cNvPr id="7" name="Group 6"/>
        <cdr:cNvGrpSpPr/>
      </cdr:nvGrpSpPr>
      <cdr:grpSpPr>
        <a:xfrm xmlns:a="http://schemas.openxmlformats.org/drawingml/2006/main">
          <a:off x="4972836" y="962609"/>
          <a:ext cx="2558514" cy="796523"/>
          <a:chOff x="-1" y="0"/>
          <a:chExt cx="1034883" cy="707240"/>
        </a:xfrm>
        <a:solidFill xmlns:a="http://schemas.openxmlformats.org/drawingml/2006/main">
          <a:schemeClr val="bg1"/>
        </a:solidFill>
      </cdr:grpSpPr>
      <cdr:grpSp>
        <cdr:nvGrpSpPr>
          <cdr:cNvPr id="8" name="Group 7"/>
          <cdr:cNvGrpSpPr/>
        </cdr:nvGrpSpPr>
        <cdr:grpSpPr>
          <a:xfrm xmlns:a="http://schemas.openxmlformats.org/drawingml/2006/main">
            <a:off x="199453" y="0"/>
            <a:ext cx="792321" cy="382162"/>
            <a:chOff x="234980" y="0"/>
            <a:chExt cx="933453" cy="357904"/>
          </a:xfrm>
          <a:grpFill xmlns:a="http://schemas.openxmlformats.org/drawingml/2006/main"/>
        </cdr:grpSpPr>
        <cdr:sp macro="" textlink="">
          <cdr:nvSpPr>
            <cdr:cNvPr id="12" name="TextBox 5"/>
            <cdr:cNvSpPr txBox="1"/>
          </cdr:nvSpPr>
          <cdr:spPr>
            <a:xfrm xmlns:a="http://schemas.openxmlformats.org/drawingml/2006/main">
              <a:off x="796956" y="20453"/>
              <a:ext cx="371477" cy="306775"/>
            </a:xfrm>
            <a:prstGeom xmlns:a="http://schemas.openxmlformats.org/drawingml/2006/main" prst="rect">
              <a:avLst/>
            </a:prstGeom>
            <a:grpFill xmlns:a="http://schemas.openxmlformats.org/drawingml/2006/main"/>
            <a:ln xmlns:a="http://schemas.openxmlformats.org/drawingml/2006/main">
              <a:solidFill>
                <a:schemeClr val="tx1"/>
              </a:solidFill>
            </a:ln>
          </cdr:spPr>
          <cdr:txBody>
            <a:bodyPr xmlns:a="http://schemas.openxmlformats.org/drawingml/2006/main" wrap="square" rtlCol="0"/>
            <a:lstStyle xmlns:a="http://schemas.openxmlformats.org/drawingml/2006/main"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 xmlns:a="http://schemas.openxmlformats.org/drawingml/2006/main">
              <a:fld id="{FCA13713-D84A-4153-B8EB-3DB0533E87CF}" type="TxLink">
                <a:rPr lang="en-GB" sz="1100"/>
                <a:pPr/>
                <a:t>7.3599</a:t>
              </a:fld>
              <a:endParaRPr lang="en-GB" sz="1100"/>
            </a:p>
          </cdr:txBody>
        </cdr:sp>
        <cdr:sp macro="" textlink="">
          <cdr:nvSpPr>
            <cdr:cNvPr id="13" name="TextBox 6"/>
            <cdr:cNvSpPr txBox="1"/>
          </cdr:nvSpPr>
          <cdr:spPr>
            <a:xfrm xmlns:a="http://schemas.openxmlformats.org/drawingml/2006/main">
              <a:off x="234980" y="0"/>
              <a:ext cx="542926" cy="357904"/>
            </a:xfrm>
            <a:prstGeom xmlns:a="http://schemas.openxmlformats.org/drawingml/2006/main" prst="rect">
              <a:avLst/>
            </a:prstGeom>
            <a:grpFill xmlns:a="http://schemas.openxmlformats.org/drawingml/2006/main"/>
            <a:ln xmlns:a="http://schemas.openxmlformats.org/drawingml/2006/main">
              <a:solidFill>
                <a:schemeClr val="tx1"/>
              </a:solidFill>
            </a:ln>
          </cdr:spPr>
          <cdr:txBody>
            <a:bodyPr xmlns:a="http://schemas.openxmlformats.org/drawingml/2006/main" wrap="square" rtlCol="0"/>
            <a:lstStyle xmlns:a="http://schemas.openxmlformats.org/drawingml/2006/main"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 xmlns:a="http://schemas.openxmlformats.org/drawingml/2006/main">
              <a:r>
                <a:rPr lang="en-GB" sz="1100"/>
                <a:t>tauL=</a:t>
              </a:r>
            </a:p>
          </cdr:txBody>
        </cdr:sp>
      </cdr:grpSp>
      <cdr:grpSp>
        <cdr:nvGrpSpPr>
          <cdr:cNvPr id="9" name="Group 8"/>
          <cdr:cNvGrpSpPr/>
        </cdr:nvGrpSpPr>
        <cdr:grpSpPr>
          <a:xfrm xmlns:a="http://schemas.openxmlformats.org/drawingml/2006/main">
            <a:off x="-1" y="350830"/>
            <a:ext cx="1034883" cy="356410"/>
            <a:chOff x="-1" y="306043"/>
            <a:chExt cx="1219216" cy="310909"/>
          </a:xfrm>
          <a:grpFill xmlns:a="http://schemas.openxmlformats.org/drawingml/2006/main"/>
        </cdr:grpSpPr>
        <cdr:sp macro="" textlink="">
          <cdr:nvSpPr>
            <cdr:cNvPr id="10" name="TextBox 1"/>
            <cdr:cNvSpPr txBox="1"/>
          </cdr:nvSpPr>
          <cdr:spPr>
            <a:xfrm xmlns:a="http://schemas.openxmlformats.org/drawingml/2006/main">
              <a:off x="801199" y="315568"/>
              <a:ext cx="418016" cy="301384"/>
            </a:xfrm>
            <a:prstGeom xmlns:a="http://schemas.openxmlformats.org/drawingml/2006/main" prst="rect">
              <a:avLst/>
            </a:prstGeom>
            <a:grpFill xmlns:a="http://schemas.openxmlformats.org/drawingml/2006/main"/>
            <a:ln xmlns:a="http://schemas.openxmlformats.org/drawingml/2006/main">
              <a:solidFill>
                <a:schemeClr val="tx1"/>
              </a:solidFill>
            </a:ln>
          </cdr:spPr>
          <cdr:txBody>
            <a:bodyPr xmlns:a="http://schemas.openxmlformats.org/drawingml/2006/main" wrap="square" rtlCol="0"/>
            <a:lstStyle xmlns:a="http://schemas.openxmlformats.org/drawingml/2006/main"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 xmlns:a="http://schemas.openxmlformats.org/drawingml/2006/main">
              <a:fld id="{BAE20311-FBBA-49BD-9A0E-9FB6485C1D84}" type="TxLink">
                <a:rPr lang="en-GB" sz="1100"/>
                <a:pPr/>
                <a:t>1</a:t>
              </a:fld>
              <a:endParaRPr lang="en-GB" sz="1100"/>
            </a:p>
          </cdr:txBody>
        </cdr:sp>
        <cdr:sp macro="" textlink="">
          <cdr:nvSpPr>
            <cdr:cNvPr id="11" name="TextBox 5"/>
            <cdr:cNvSpPr txBox="1"/>
          </cdr:nvSpPr>
          <cdr:spPr>
            <a:xfrm xmlns:a="http://schemas.openxmlformats.org/drawingml/2006/main">
              <a:off x="-1" y="306043"/>
              <a:ext cx="787265" cy="285749"/>
            </a:xfrm>
            <a:prstGeom xmlns:a="http://schemas.openxmlformats.org/drawingml/2006/main" prst="rect">
              <a:avLst/>
            </a:prstGeom>
            <a:grpFill xmlns:a="http://schemas.openxmlformats.org/drawingml/2006/main"/>
            <a:ln xmlns:a="http://schemas.openxmlformats.org/drawingml/2006/main" w="9525" cmpd="sng">
              <a:solidFill>
                <a:schemeClr val="tx1"/>
              </a:solidFill>
            </a:ln>
          </cdr:spPr>
          <cdr:style>
            <a:lnRef xmlns:a="http://schemas.openxmlformats.org/drawingml/2006/main" idx="0">
              <a:scrgbClr r="0" g="0" b="0"/>
            </a:lnRef>
            <a:fillRef xmlns:a="http://schemas.openxmlformats.org/drawingml/2006/main" idx="0">
              <a:scrgbClr r="0" g="0" b="0"/>
            </a:fillRef>
            <a:effectRef xmlns:a="http://schemas.openxmlformats.org/drawingml/2006/main" idx="0">
              <a:scrgbClr r="0" g="0" b="0"/>
            </a:effectRef>
            <a:fontRef xmlns:a="http://schemas.openxmlformats.org/drawingml/2006/main" idx="minor">
              <a:schemeClr val="dk1"/>
            </a:fontRef>
          </cdr:style>
          <cdr:txBody>
            <a:bodyPr xmlns:a="http://schemas.openxmlformats.org/drawingml/2006/main" wrap="square" rtlCol="0" anchor="t"/>
            <a:lstStyle xmlns:a="http://schemas.openxmlformats.org/drawingml/2006/main"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 xmlns:a="http://schemas.openxmlformats.org/drawingml/2006/main">
              <a:fld id="{9833D35E-6600-4002-AFEB-567F7CCF244B}" type="TxLink">
                <a:rPr lang="en-GB" sz="1100"/>
                <a:pPr/>
                <a:t>slope tau=</a:t>
              </a:fld>
              <a:endParaRPr lang="en-GB" sz="1100"/>
            </a:p>
          </cdr:txBody>
        </cdr:sp>
      </cdr:grpSp>
    </cdr:grp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0.01021</cdr:x>
      <cdr:y>0.23862</cdr:y>
    </cdr:from>
    <cdr:to>
      <cdr:x>0.05543</cdr:x>
      <cdr:y>0.63981</cdr:y>
    </cdr:to>
    <cdr:sp macro="" textlink="">
      <cdr:nvSpPr>
        <cdr:cNvPr id="24" name="TextBox 1"/>
        <cdr:cNvSpPr txBox="1"/>
      </cdr:nvSpPr>
      <cdr:spPr>
        <a:xfrm xmlns:a="http://schemas.openxmlformats.org/drawingml/2006/main" rot="16200000">
          <a:off x="-575074" y="1561702"/>
          <a:ext cx="1553371" cy="2778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1600"/>
            <a:t>Event Pile UP</a:t>
          </a:r>
        </a:p>
      </cdr:txBody>
    </cdr:sp>
  </cdr:relSizeAnchor>
  <cdr:relSizeAnchor xmlns:cdr="http://schemas.openxmlformats.org/drawingml/2006/chartDrawing">
    <cdr:from>
      <cdr:x>0.22084</cdr:x>
      <cdr:y>0.88683</cdr:y>
    </cdr:from>
    <cdr:to>
      <cdr:x>0.81493</cdr:x>
      <cdr:y>0.95267</cdr:y>
    </cdr:to>
    <cdr:sp macro="" textlink="">
      <cdr:nvSpPr>
        <cdr:cNvPr id="25" name="TextBox 4"/>
        <cdr:cNvSpPr txBox="1"/>
      </cdr:nvSpPr>
      <cdr:spPr>
        <a:xfrm xmlns:a="http://schemas.openxmlformats.org/drawingml/2006/main">
          <a:off x="1352551" y="4105275"/>
          <a:ext cx="363855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GB" sz="1600"/>
            <a:t>Duration of Fill (hours)</a:t>
          </a:r>
        </a:p>
      </cdr:txBody>
    </cdr:sp>
  </cdr:relSizeAnchor>
  <cdr:relSizeAnchor xmlns:cdr="http://schemas.openxmlformats.org/drawingml/2006/chartDrawing">
    <cdr:from>
      <cdr:x>0.22084</cdr:x>
      <cdr:y>0.88683</cdr:y>
    </cdr:from>
    <cdr:to>
      <cdr:x>0.81493</cdr:x>
      <cdr:y>0.95267</cdr:y>
    </cdr:to>
    <cdr:sp macro="" textlink="">
      <cdr:nvSpPr>
        <cdr:cNvPr id="36" name="TextBox 4"/>
        <cdr:cNvSpPr txBox="1"/>
      </cdr:nvSpPr>
      <cdr:spPr>
        <a:xfrm xmlns:a="http://schemas.openxmlformats.org/drawingml/2006/main">
          <a:off x="1352551" y="4105275"/>
          <a:ext cx="363855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GB" sz="1600"/>
            <a:t>Duration of Fill (hours)</a:t>
          </a:r>
        </a:p>
      </cdr:txBody>
    </cdr:sp>
  </cdr:relSizeAnchor>
  <cdr:relSizeAnchor xmlns:cdr="http://schemas.openxmlformats.org/drawingml/2006/chartDrawing">
    <cdr:from>
      <cdr:x>0.73398</cdr:x>
      <cdr:y>0.17744</cdr:y>
    </cdr:from>
    <cdr:to>
      <cdr:x>0.96778</cdr:x>
      <cdr:y>0.31644</cdr:y>
    </cdr:to>
    <cdr:grpSp>
      <cdr:nvGrpSpPr>
        <cdr:cNvPr id="37" name="Group 2"/>
        <cdr:cNvGrpSpPr/>
      </cdr:nvGrpSpPr>
      <cdr:grpSpPr>
        <a:xfrm xmlns:a="http://schemas.openxmlformats.org/drawingml/2006/main">
          <a:off x="6236587" y="1098831"/>
          <a:ext cx="1986585" cy="860783"/>
          <a:chOff x="4546600" y="2840381"/>
          <a:chExt cx="1219215" cy="616954"/>
        </a:xfrm>
        <a:solidFill xmlns:a="http://schemas.openxmlformats.org/drawingml/2006/main">
          <a:schemeClr val="bg1"/>
        </a:solidFill>
      </cdr:grpSpPr>
      <cdr:grpSp>
        <cdr:nvGrpSpPr>
          <cdr:cNvPr id="38" name="Group 7"/>
          <cdr:cNvGrpSpPr/>
        </cdr:nvGrpSpPr>
        <cdr:grpSpPr>
          <a:xfrm xmlns:a="http://schemas.openxmlformats.org/drawingml/2006/main">
            <a:off x="4781579" y="2840381"/>
            <a:ext cx="933448" cy="310528"/>
            <a:chOff x="4781551" y="2962275"/>
            <a:chExt cx="933450" cy="333375"/>
          </a:xfrm>
          <a:grpFill xmlns:a="http://schemas.openxmlformats.org/drawingml/2006/main"/>
        </cdr:grpSpPr>
        <cdr:sp macro="" textlink="">
          <cdr:nvSpPr>
            <cdr:cNvPr id="39" name="TextBox 5"/>
            <cdr:cNvSpPr txBox="1"/>
          </cdr:nvSpPr>
          <cdr:spPr>
            <a:xfrm xmlns:a="http://schemas.openxmlformats.org/drawingml/2006/main">
              <a:off x="5343525" y="2981326"/>
              <a:ext cx="371476" cy="285750"/>
            </a:xfrm>
            <a:prstGeom xmlns:a="http://schemas.openxmlformats.org/drawingml/2006/main" prst="rect">
              <a:avLst/>
            </a:prstGeom>
            <a:grpFill xmlns:a="http://schemas.openxmlformats.org/drawingml/2006/main"/>
            <a:ln xmlns:a="http://schemas.openxmlformats.org/drawingml/2006/main">
              <a:solidFill>
                <a:schemeClr val="tx1"/>
              </a:solidFill>
            </a:ln>
          </cdr:spPr>
          <cdr:txBody>
            <a:bodyPr xmlns:a="http://schemas.openxmlformats.org/drawingml/2006/main" vertOverflow="clip" wrap="square" rtlCol="0"/>
            <a:lstStyle xmlns:a="http://schemas.openxmlformats.org/drawingml/2006/main"/>
            <a:p xmlns:a="http://schemas.openxmlformats.org/drawingml/2006/main">
              <a:fld id="{C4ACD79E-8588-420C-B81B-BA56481AB8DC}" type="TxLink">
                <a:rPr lang="en-GB" sz="1100"/>
                <a:pPr/>
                <a:t>7.3599</a:t>
              </a:fld>
              <a:endParaRPr lang="en-GB" sz="1100"/>
            </a:p>
          </cdr:txBody>
        </cdr:sp>
        <cdr:sp macro="" textlink="">
          <cdr:nvSpPr>
            <cdr:cNvPr id="40" name="TextBox 6"/>
            <cdr:cNvSpPr txBox="1"/>
          </cdr:nvSpPr>
          <cdr:spPr>
            <a:xfrm xmlns:a="http://schemas.openxmlformats.org/drawingml/2006/main">
              <a:off x="4781551" y="2962275"/>
              <a:ext cx="542924" cy="333375"/>
            </a:xfrm>
            <a:prstGeom xmlns:a="http://schemas.openxmlformats.org/drawingml/2006/main" prst="rect">
              <a:avLst/>
            </a:prstGeom>
            <a:grpFill xmlns:a="http://schemas.openxmlformats.org/drawingml/2006/main"/>
            <a:ln xmlns:a="http://schemas.openxmlformats.org/drawingml/2006/main">
              <a:solidFill>
                <a:schemeClr val="tx1"/>
              </a:solidFill>
            </a:ln>
          </cdr:spPr>
          <cdr:txBody>
            <a:bodyPr xmlns:a="http://schemas.openxmlformats.org/drawingml/2006/main" vertOverflow="clip" wrap="square" rtlCol="0"/>
            <a:lstStyle xmlns:a="http://schemas.openxmlformats.org/drawingml/2006/main"/>
            <a:p xmlns:a="http://schemas.openxmlformats.org/drawingml/2006/main">
              <a:r>
                <a:rPr lang="en-GB" sz="1100"/>
                <a:t>tauL=</a:t>
              </a:r>
            </a:p>
          </cdr:txBody>
        </cdr:sp>
      </cdr:grpSp>
      <cdr:grpSp>
        <cdr:nvGrpSpPr>
          <cdr:cNvPr id="41" name="Group 1"/>
          <cdr:cNvGrpSpPr/>
        </cdr:nvGrpSpPr>
        <cdr:grpSpPr>
          <a:xfrm xmlns:a="http://schemas.openxmlformats.org/drawingml/2006/main">
            <a:off x="4546600" y="3146424"/>
            <a:ext cx="1219215" cy="310911"/>
            <a:chOff x="4546600" y="3146425"/>
            <a:chExt cx="1219215" cy="310910"/>
          </a:xfrm>
          <a:grpFill xmlns:a="http://schemas.openxmlformats.org/drawingml/2006/main"/>
        </cdr:grpSpPr>
        <cdr:sp macro="" textlink="">
          <cdr:nvSpPr>
            <cdr:cNvPr id="42" name="TextBox 1"/>
            <cdr:cNvSpPr txBox="1"/>
          </cdr:nvSpPr>
          <cdr:spPr>
            <a:xfrm xmlns:a="http://schemas.openxmlformats.org/drawingml/2006/main">
              <a:off x="5422900" y="3155950"/>
              <a:ext cx="342915" cy="301385"/>
            </a:xfrm>
            <a:prstGeom xmlns:a="http://schemas.openxmlformats.org/drawingml/2006/main" prst="rect">
              <a:avLst/>
            </a:prstGeom>
            <a:grpFill xmlns:a="http://schemas.openxmlformats.org/drawingml/2006/main"/>
            <a:ln xmlns:a="http://schemas.openxmlformats.org/drawingml/2006/main">
              <a:solidFill>
                <a:schemeClr val="tx1"/>
              </a:solidFill>
            </a:ln>
          </cdr:spPr>
          <cdr:txBody>
            <a:bodyPr xmlns:a="http://schemas.openxmlformats.org/drawingml/2006/main" wrap="square" rtlCol="0"/>
            <a:lstStyle xmlns:a="http://schemas.openxmlformats.org/drawingml/2006/main"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 xmlns:a="http://schemas.openxmlformats.org/drawingml/2006/main">
              <a:fld id="{DC20E4A6-86AE-4021-B1C1-D9FC0673C90B}" type="TxLink">
                <a:rPr lang="en-GB" sz="1100"/>
                <a:pPr/>
                <a:t>1</a:t>
              </a:fld>
              <a:endParaRPr lang="en-GB" sz="1100"/>
            </a:p>
          </cdr:txBody>
        </cdr:sp>
        <cdr:sp macro="" textlink="">
          <cdr:nvSpPr>
            <cdr:cNvPr id="43" name="TextBox 5"/>
            <cdr:cNvSpPr txBox="1"/>
          </cdr:nvSpPr>
          <cdr:spPr>
            <a:xfrm xmlns:a="http://schemas.openxmlformats.org/drawingml/2006/main">
              <a:off x="4546600" y="3146425"/>
              <a:ext cx="708119" cy="285750"/>
            </a:xfrm>
            <a:prstGeom xmlns:a="http://schemas.openxmlformats.org/drawingml/2006/main" prst="rect">
              <a:avLst/>
            </a:prstGeom>
            <a:grpFill xmlns:a="http://schemas.openxmlformats.org/drawingml/2006/main"/>
            <a:ln xmlns:a="http://schemas.openxmlformats.org/drawingml/2006/main" w="9525" cmpd="sng">
              <a:solidFill>
                <a:schemeClr val="tx1"/>
              </a:solidFill>
            </a:ln>
          </cdr:spPr>
          <cdr:style>
            <a:lnRef xmlns:a="http://schemas.openxmlformats.org/drawingml/2006/main" idx="0">
              <a:scrgbClr r="0" g="0" b="0"/>
            </a:lnRef>
            <a:fillRef xmlns:a="http://schemas.openxmlformats.org/drawingml/2006/main" idx="0">
              <a:scrgbClr r="0" g="0" b="0"/>
            </a:fillRef>
            <a:effectRef xmlns:a="http://schemas.openxmlformats.org/drawingml/2006/main" idx="0">
              <a:scrgbClr r="0" g="0" b="0"/>
            </a:effectRef>
            <a:fontRef xmlns:a="http://schemas.openxmlformats.org/drawingml/2006/main" idx="minor">
              <a:schemeClr val="dk1"/>
            </a:fontRef>
          </cdr:style>
          <cdr:txBody>
            <a:bodyPr xmlns:a="http://schemas.openxmlformats.org/drawingml/2006/main" wrap="square" rtlCol="0" anchor="t"/>
            <a:lstStyle xmlns:a="http://schemas.openxmlformats.org/drawingml/2006/main"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 xmlns:a="http://schemas.openxmlformats.org/drawingml/2006/main">
              <a:fld id="{9833D35E-6600-4002-AFEB-567F7CCF244B}" type="TxLink">
                <a:rPr lang="en-GB" sz="1100"/>
                <a:pPr/>
                <a:t>slope tau=</a:t>
              </a:fld>
              <a:endParaRPr lang="en-GB" sz="1100"/>
            </a:p>
          </cdr:txBody>
        </cdr:sp>
      </cdr:grpSp>
    </cdr:grpSp>
  </cdr:relSizeAnchor>
  <cdr:relSizeAnchor xmlns:cdr="http://schemas.openxmlformats.org/drawingml/2006/chartDrawing">
    <cdr:from>
      <cdr:x>0.38806</cdr:x>
      <cdr:y>0.1804</cdr:y>
    </cdr:from>
    <cdr:to>
      <cdr:x>0.68203</cdr:x>
      <cdr:y>0.31649</cdr:y>
    </cdr:to>
    <cdr:grpSp>
      <cdr:nvGrpSpPr>
        <cdr:cNvPr id="49" name="Group 48"/>
        <cdr:cNvGrpSpPr/>
      </cdr:nvGrpSpPr>
      <cdr:grpSpPr>
        <a:xfrm xmlns:a="http://schemas.openxmlformats.org/drawingml/2006/main">
          <a:off x="3297324" y="1117161"/>
          <a:ext cx="2497847" cy="842763"/>
          <a:chOff x="974396" y="2536825"/>
          <a:chExt cx="1806024" cy="526905"/>
        </a:xfrm>
        <a:solidFill xmlns:a="http://schemas.openxmlformats.org/drawingml/2006/main">
          <a:schemeClr val="bg1"/>
        </a:solidFill>
      </cdr:grpSpPr>
      <cdr:sp macro="" textlink="">
        <cdr:nvSpPr>
          <cdr:cNvPr id="34" name="TextBox 13"/>
          <cdr:cNvSpPr txBox="1"/>
        </cdr:nvSpPr>
        <cdr:spPr>
          <a:xfrm xmlns:a="http://schemas.openxmlformats.org/drawingml/2006/main">
            <a:off x="974396" y="2856002"/>
            <a:ext cx="1012776" cy="207728"/>
          </a:xfrm>
          <a:prstGeom xmlns:a="http://schemas.openxmlformats.org/drawingml/2006/main" prst="rect">
            <a:avLst/>
          </a:prstGeom>
          <a:grpFill xmlns:a="http://schemas.openxmlformats.org/drawingml/2006/main"/>
          <a:ln xmlns:a="http://schemas.openxmlformats.org/drawingml/2006/main">
            <a:solidFill>
              <a:schemeClr val="tx1"/>
            </a:solidFill>
          </a:ln>
        </cdr:spPr>
        <cdr:txBody>
          <a:bodyPr xmlns:a="http://schemas.openxmlformats.org/drawingml/2006/main" vertOverflow="clip" wrap="square" rtlCol="0"/>
          <a:lstStyle xmlns:a="http://schemas.openxmlformats.org/drawingml/2006/main"/>
          <a:p xmlns:a="http://schemas.openxmlformats.org/drawingml/2006/main">
            <a:fld id="{634C9C2F-C34F-4534-BD26-6C8C3434FB32}" type="TxLink">
              <a:rPr lang="en-GB" sz="1100"/>
              <a:pPr/>
              <a:t>Linst (25) set =</a:t>
            </a:fld>
            <a:endParaRPr lang="en-GB" sz="1100"/>
          </a:p>
        </cdr:txBody>
      </cdr:sp>
      <cdr:sp macro="" textlink="">
        <cdr:nvSpPr>
          <cdr:cNvPr id="44" name="TextBox 3"/>
          <cdr:cNvSpPr txBox="1"/>
        </cdr:nvSpPr>
        <cdr:spPr>
          <a:xfrm xmlns:a="http://schemas.openxmlformats.org/drawingml/2006/main">
            <a:off x="1987340" y="2543809"/>
            <a:ext cx="793080" cy="224338"/>
          </a:xfrm>
          <a:prstGeom xmlns:a="http://schemas.openxmlformats.org/drawingml/2006/main" prst="rect">
            <a:avLst/>
          </a:prstGeom>
          <a:grpFill xmlns:a="http://schemas.openxmlformats.org/drawingml/2006/main"/>
          <a:ln xmlns:a="http://schemas.openxmlformats.org/drawingml/2006/main">
            <a:solidFill>
              <a:schemeClr val="tx1"/>
            </a:solidFill>
          </a:ln>
        </cdr:spPr>
        <cdr:txBody>
          <a:bodyPr xmlns:a="http://schemas.openxmlformats.org/drawingml/2006/main" vertOverflow="clip" wrap="square" rtlCol="0"/>
          <a:lstStyle xmlns:a="http://schemas.openxmlformats.org/drawingml/2006/main"/>
          <a:p xmlns:a="http://schemas.openxmlformats.org/drawingml/2006/main">
            <a:fld id="{A34758B8-9C0E-4E41-A6AF-9F8F58E88E93}" type="TxLink">
              <a:rPr lang="en-GB" sz="1100"/>
              <a:pPr/>
              <a:t>1.00E+34</a:t>
            </a:fld>
            <a:endParaRPr lang="en-GB" sz="1100"/>
          </a:p>
        </cdr:txBody>
      </cdr:sp>
      <cdr:sp macro="" textlink="">
        <cdr:nvSpPr>
          <cdr:cNvPr id="46" name="TextBox 14"/>
          <cdr:cNvSpPr txBox="1"/>
        </cdr:nvSpPr>
        <cdr:spPr>
          <a:xfrm xmlns:a="http://schemas.openxmlformats.org/drawingml/2006/main">
            <a:off x="1977817" y="2817979"/>
            <a:ext cx="726115" cy="240949"/>
          </a:xfrm>
          <a:prstGeom xmlns:a="http://schemas.openxmlformats.org/drawingml/2006/main" prst="rect">
            <a:avLst/>
          </a:prstGeom>
          <a:grpFill xmlns:a="http://schemas.openxmlformats.org/drawingml/2006/main"/>
          <a:ln xmlns:a="http://schemas.openxmlformats.org/drawingml/2006/main">
            <a:solidFill>
              <a:schemeClr val="tx1"/>
            </a:solidFill>
          </a:ln>
        </cdr:spPr>
        <cdr:txBody>
          <a:bodyPr xmlns:a="http://schemas.openxmlformats.org/drawingml/2006/main" vertOverflow="clip" wrap="square" rtlCol="0"/>
          <a:lstStyle xmlns:a="http://schemas.openxmlformats.org/drawingml/2006/main"/>
          <a:p xmlns:a="http://schemas.openxmlformats.org/drawingml/2006/main">
            <a:fld id="{03408630-E1A9-422D-96ED-3A4A132FF3F4}" type="TxLink">
              <a:rPr lang="en-GB" sz="1100"/>
              <a:pPr/>
              <a:t>1.00E+34</a:t>
            </a:fld>
            <a:endParaRPr lang="en-GB" sz="1100"/>
          </a:p>
        </cdr:txBody>
      </cdr:sp>
      <cdr:sp macro="" textlink="">
        <cdr:nvSpPr>
          <cdr:cNvPr id="48" name="TextBox 1"/>
          <cdr:cNvSpPr txBox="1"/>
        </cdr:nvSpPr>
        <cdr:spPr>
          <a:xfrm xmlns:a="http://schemas.openxmlformats.org/drawingml/2006/main">
            <a:off x="984250" y="2536825"/>
            <a:ext cx="1038225" cy="257175"/>
          </a:xfrm>
          <a:prstGeom xmlns:a="http://schemas.openxmlformats.org/drawingml/2006/main" prst="rect">
            <a:avLst/>
          </a:prstGeom>
          <a:grpFill xmlns:a="http://schemas.openxmlformats.org/drawingml/2006/main"/>
          <a:ln xmlns:a="http://schemas.openxmlformats.org/drawingml/2006/main" w="9525" cmpd="sng">
            <a:solidFill>
              <a:schemeClr val="tx1"/>
            </a:solidFill>
          </a:ln>
        </cdr:spPr>
        <cdr:style>
          <a:lnRef xmlns:a="http://schemas.openxmlformats.org/drawingml/2006/main" idx="0">
            <a:scrgbClr r="0" g="0" b="0"/>
          </a:lnRef>
          <a:fillRef xmlns:a="http://schemas.openxmlformats.org/drawingml/2006/main" idx="0">
            <a:scrgbClr r="0" g="0" b="0"/>
          </a:fillRef>
          <a:effectRef xmlns:a="http://schemas.openxmlformats.org/drawingml/2006/main" idx="0">
            <a:scrgbClr r="0" g="0" b="0"/>
          </a:effectRef>
          <a:fontRef xmlns:a="http://schemas.openxmlformats.org/drawingml/2006/main" idx="minor">
            <a:schemeClr val="dk1"/>
          </a:fontRef>
        </cdr:style>
        <cdr:txBody>
          <a:bodyPr xmlns:a="http://schemas.openxmlformats.org/drawingml/2006/main" wrap="square" rtlCol="0" anchor="t"/>
          <a:lstStyle xmlns:a="http://schemas.openxmlformats.org/drawingml/2006/main"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fld id="{94C05C7C-CB25-4645-ADDE-0E8084D8295B}" type="TxLink">
              <a:rPr lang="en-GB" sz="1100"/>
              <a:pPr/>
              <a:t>Linst (50) set =</a:t>
            </a:fld>
            <a:endParaRPr lang="en-GB" sz="1100"/>
          </a:p>
        </cdr:txBody>
      </cdr:sp>
    </cdr:grpSp>
  </cdr:relSizeAnchor>
  <cdr:relSizeAnchor xmlns:cdr="http://schemas.openxmlformats.org/drawingml/2006/chartDrawing">
    <cdr:from>
      <cdr:x>0.23463</cdr:x>
      <cdr:y>0.02296</cdr:y>
    </cdr:from>
    <cdr:to>
      <cdr:x>0.82872</cdr:x>
      <cdr:y>0.11193</cdr:y>
    </cdr:to>
    <cdr:sp macro="" textlink="">
      <cdr:nvSpPr>
        <cdr:cNvPr id="50" name="TextBox 4"/>
        <cdr:cNvSpPr txBox="1"/>
      </cdr:nvSpPr>
      <cdr:spPr>
        <a:xfrm xmlns:a="http://schemas.openxmlformats.org/drawingml/2006/main">
          <a:off x="1441450" y="88900"/>
          <a:ext cx="3649866" cy="3444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1600" dirty="0"/>
            <a:t>Event Pile Up </a:t>
          </a:r>
          <a:r>
            <a:rPr lang="en-GB" sz="1600" dirty="0" smtClean="0"/>
            <a:t>(During </a:t>
          </a:r>
          <a:r>
            <a:rPr lang="en-GB" sz="1600" dirty="0"/>
            <a:t>Fill)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0.22084</cdr:x>
      <cdr:y>0.88683</cdr:y>
    </cdr:from>
    <cdr:to>
      <cdr:x>0.81493</cdr:x>
      <cdr:y>0.95267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352551" y="4105275"/>
          <a:ext cx="363855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GB" sz="1600"/>
            <a:t>Duration of Fill (hours)</a:t>
          </a:r>
        </a:p>
      </cdr:txBody>
    </cdr:sp>
  </cdr:relSizeAnchor>
  <cdr:relSizeAnchor xmlns:cdr="http://schemas.openxmlformats.org/drawingml/2006/chartDrawing">
    <cdr:from>
      <cdr:x>0.65831</cdr:x>
      <cdr:y>0.61157</cdr:y>
    </cdr:from>
    <cdr:to>
      <cdr:x>0.89211</cdr:x>
      <cdr:y>0.75057</cdr:y>
    </cdr:to>
    <cdr:grpSp>
      <cdr:nvGrpSpPr>
        <cdr:cNvPr id="3" name="Group 2"/>
        <cdr:cNvGrpSpPr/>
      </cdr:nvGrpSpPr>
      <cdr:grpSpPr>
        <a:xfrm xmlns:a="http://schemas.openxmlformats.org/drawingml/2006/main">
          <a:off x="5593623" y="3699186"/>
          <a:ext cx="1986586" cy="840766"/>
          <a:chOff x="4546600" y="2840381"/>
          <a:chExt cx="1219215" cy="616954"/>
        </a:xfrm>
      </cdr:grpSpPr>
      <cdr:grpSp>
        <cdr:nvGrpSpPr>
          <cdr:cNvPr id="8" name="Group 7"/>
          <cdr:cNvGrpSpPr/>
        </cdr:nvGrpSpPr>
        <cdr:grpSpPr>
          <a:xfrm xmlns:a="http://schemas.openxmlformats.org/drawingml/2006/main">
            <a:off x="4781576" y="2840381"/>
            <a:ext cx="933448" cy="310528"/>
            <a:chOff x="4781551" y="2962275"/>
            <a:chExt cx="933450" cy="333375"/>
          </a:xfrm>
          <a:solidFill xmlns:a="http://schemas.openxmlformats.org/drawingml/2006/main">
            <a:schemeClr val="bg1"/>
          </a:solidFill>
        </cdr:grpSpPr>
        <cdr:sp macro="" textlink="">
          <cdr:nvSpPr>
            <cdr:cNvPr id="6" name="TextBox 5"/>
            <cdr:cNvSpPr txBox="1"/>
          </cdr:nvSpPr>
          <cdr:spPr>
            <a:xfrm xmlns:a="http://schemas.openxmlformats.org/drawingml/2006/main">
              <a:off x="5343525" y="2981326"/>
              <a:ext cx="371476" cy="285750"/>
            </a:xfrm>
            <a:prstGeom xmlns:a="http://schemas.openxmlformats.org/drawingml/2006/main" prst="rect">
              <a:avLst/>
            </a:prstGeom>
            <a:grpFill xmlns:a="http://schemas.openxmlformats.org/drawingml/2006/main"/>
            <a:ln xmlns:a="http://schemas.openxmlformats.org/drawingml/2006/main">
              <a:solidFill>
                <a:schemeClr val="tx1"/>
              </a:solidFill>
            </a:ln>
          </cdr:spPr>
          <cdr:txBody>
            <a:bodyPr xmlns:a="http://schemas.openxmlformats.org/drawingml/2006/main" vertOverflow="clip" wrap="square" rtlCol="0"/>
            <a:lstStyle xmlns:a="http://schemas.openxmlformats.org/drawingml/2006/main"/>
            <a:p xmlns:a="http://schemas.openxmlformats.org/drawingml/2006/main">
              <a:fld id="{C4ACD79E-8588-420C-B81B-BA56481AB8DC}" type="TxLink">
                <a:rPr lang="en-GB" sz="1100"/>
                <a:pPr/>
                <a:t>7.3599</a:t>
              </a:fld>
              <a:endParaRPr lang="en-GB" sz="1100"/>
            </a:p>
          </cdr:txBody>
        </cdr:sp>
        <cdr:sp macro="" textlink="">
          <cdr:nvSpPr>
            <cdr:cNvPr id="7" name="TextBox 6"/>
            <cdr:cNvSpPr txBox="1"/>
          </cdr:nvSpPr>
          <cdr:spPr>
            <a:xfrm xmlns:a="http://schemas.openxmlformats.org/drawingml/2006/main">
              <a:off x="4781551" y="2962275"/>
              <a:ext cx="542924" cy="333375"/>
            </a:xfrm>
            <a:prstGeom xmlns:a="http://schemas.openxmlformats.org/drawingml/2006/main" prst="rect">
              <a:avLst/>
            </a:prstGeom>
            <a:grpFill xmlns:a="http://schemas.openxmlformats.org/drawingml/2006/main"/>
            <a:ln xmlns:a="http://schemas.openxmlformats.org/drawingml/2006/main">
              <a:solidFill>
                <a:schemeClr val="tx1"/>
              </a:solidFill>
            </a:ln>
          </cdr:spPr>
          <cdr:txBody>
            <a:bodyPr xmlns:a="http://schemas.openxmlformats.org/drawingml/2006/main" vertOverflow="clip" wrap="square" rtlCol="0"/>
            <a:lstStyle xmlns:a="http://schemas.openxmlformats.org/drawingml/2006/main"/>
            <a:p xmlns:a="http://schemas.openxmlformats.org/drawingml/2006/main">
              <a:r>
                <a:rPr lang="en-GB" sz="1100"/>
                <a:t>tauL=</a:t>
              </a:r>
            </a:p>
          </cdr:txBody>
        </cdr:sp>
      </cdr:grpSp>
      <cdr:grpSp>
        <cdr:nvGrpSpPr>
          <cdr:cNvPr id="2" name="Group 1"/>
          <cdr:cNvGrpSpPr/>
        </cdr:nvGrpSpPr>
        <cdr:grpSpPr>
          <a:xfrm xmlns:a="http://schemas.openxmlformats.org/drawingml/2006/main">
            <a:off x="4546600" y="3146424"/>
            <a:ext cx="1219215" cy="310911"/>
            <a:chOff x="4546600" y="3146425"/>
            <a:chExt cx="1219215" cy="310910"/>
          </a:xfrm>
        </cdr:grpSpPr>
        <cdr:sp macro="" textlink="">
          <cdr:nvSpPr>
            <cdr:cNvPr id="11" name="TextBox 1"/>
            <cdr:cNvSpPr txBox="1"/>
          </cdr:nvSpPr>
          <cdr:spPr>
            <a:xfrm xmlns:a="http://schemas.openxmlformats.org/drawingml/2006/main">
              <a:off x="5422900" y="3155950"/>
              <a:ext cx="342915" cy="301385"/>
            </a:xfrm>
            <a:prstGeom xmlns:a="http://schemas.openxmlformats.org/drawingml/2006/main" prst="rect">
              <a:avLst/>
            </a:prstGeom>
            <a:ln xmlns:a="http://schemas.openxmlformats.org/drawingml/2006/main">
              <a:solidFill>
                <a:schemeClr val="tx1"/>
              </a:solidFill>
            </a:ln>
          </cdr:spPr>
          <cdr:txBody>
            <a:bodyPr xmlns:a="http://schemas.openxmlformats.org/drawingml/2006/main" wrap="square" rtlCol="0"/>
            <a:lstStyle xmlns:a="http://schemas.openxmlformats.org/drawingml/2006/main"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 xmlns:a="http://schemas.openxmlformats.org/drawingml/2006/main">
              <a:fld id="{3B53C00A-4BD2-48BD-982D-5F029EB6AABD}" type="TxLink">
                <a:rPr lang="en-GB" sz="1100"/>
                <a:pPr/>
                <a:t>1</a:t>
              </a:fld>
              <a:endParaRPr lang="en-GB" sz="1100"/>
            </a:p>
          </cdr:txBody>
        </cdr:sp>
        <cdr:sp macro="" textlink="">
          <cdr:nvSpPr>
            <cdr:cNvPr id="13" name="TextBox 5"/>
            <cdr:cNvSpPr txBox="1"/>
          </cdr:nvSpPr>
          <cdr:spPr>
            <a:xfrm xmlns:a="http://schemas.openxmlformats.org/drawingml/2006/main">
              <a:off x="4546600" y="3146425"/>
              <a:ext cx="809625" cy="285750"/>
            </a:xfrm>
            <a:prstGeom xmlns:a="http://schemas.openxmlformats.org/drawingml/2006/main" prst="rect">
              <a:avLst/>
            </a:prstGeom>
            <a:solidFill xmlns:a="http://schemas.openxmlformats.org/drawingml/2006/main">
              <a:schemeClr val="lt1"/>
            </a:solidFill>
            <a:ln xmlns:a="http://schemas.openxmlformats.org/drawingml/2006/main" w="9525" cmpd="sng">
              <a:solidFill>
                <a:schemeClr val="tx1"/>
              </a:solidFill>
            </a:ln>
          </cdr:spPr>
          <cdr:style>
            <a:lnRef xmlns:a="http://schemas.openxmlformats.org/drawingml/2006/main" idx="0">
              <a:scrgbClr r="0" g="0" b="0"/>
            </a:lnRef>
            <a:fillRef xmlns:a="http://schemas.openxmlformats.org/drawingml/2006/main" idx="0">
              <a:scrgbClr r="0" g="0" b="0"/>
            </a:fillRef>
            <a:effectRef xmlns:a="http://schemas.openxmlformats.org/drawingml/2006/main" idx="0">
              <a:scrgbClr r="0" g="0" b="0"/>
            </a:effectRef>
            <a:fontRef xmlns:a="http://schemas.openxmlformats.org/drawingml/2006/main" idx="minor">
              <a:schemeClr val="dk1"/>
            </a:fontRef>
          </cdr:style>
          <cdr:txBody>
            <a:bodyPr xmlns:a="http://schemas.openxmlformats.org/drawingml/2006/main" wrap="square" rtlCol="0" anchor="t"/>
            <a:lstStyle xmlns:a="http://schemas.openxmlformats.org/drawingml/2006/main"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 xmlns:a="http://schemas.openxmlformats.org/drawingml/2006/main">
              <a:fld id="{9833D35E-6600-4002-AFEB-567F7CCF244B}" type="TxLink">
                <a:rPr lang="en-GB" sz="1100"/>
                <a:pPr/>
                <a:t>slope tau=</a:t>
              </a:fld>
              <a:endParaRPr lang="en-GB" sz="1100"/>
            </a:p>
          </cdr:txBody>
        </cdr:sp>
      </cdr:grpSp>
    </cdr:grpSp>
  </cdr:relSizeAnchor>
  <cdr:relSizeAnchor xmlns:cdr="http://schemas.openxmlformats.org/drawingml/2006/chartDrawing">
    <cdr:from>
      <cdr:x>0.29417</cdr:x>
      <cdr:y>0.60862</cdr:y>
    </cdr:from>
    <cdr:to>
      <cdr:x>0.58472</cdr:x>
      <cdr:y>0.73912</cdr:y>
    </cdr:to>
    <cdr:grpSp>
      <cdr:nvGrpSpPr>
        <cdr:cNvPr id="16" name="Group 15"/>
        <cdr:cNvGrpSpPr/>
      </cdr:nvGrpSpPr>
      <cdr:grpSpPr>
        <a:xfrm xmlns:a="http://schemas.openxmlformats.org/drawingml/2006/main">
          <a:off x="2499546" y="3681343"/>
          <a:ext cx="2468787" cy="789351"/>
          <a:chOff x="0" y="0"/>
          <a:chExt cx="1806024" cy="550678"/>
        </a:xfrm>
      </cdr:grpSpPr>
      <cdr:sp macro="" textlink="">
        <cdr:nvSpPr>
          <cdr:cNvPr id="17" name="TextBox 13"/>
          <cdr:cNvSpPr txBox="1"/>
        </cdr:nvSpPr>
        <cdr:spPr>
          <a:xfrm xmlns:a="http://schemas.openxmlformats.org/drawingml/2006/main">
            <a:off x="0" y="319177"/>
            <a:ext cx="1012776" cy="207728"/>
          </a:xfrm>
          <a:prstGeom xmlns:a="http://schemas.openxmlformats.org/drawingml/2006/main" prst="rect">
            <a:avLst/>
          </a:prstGeom>
          <a:ln xmlns:a="http://schemas.openxmlformats.org/drawingml/2006/main">
            <a:solidFill>
              <a:schemeClr val="tx1"/>
            </a:solidFill>
          </a:ln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fld id="{634C9C2F-C34F-4534-BD26-6C8C3434FB32}" type="TxLink">
              <a:rPr lang="en-GB" sz="1100"/>
              <a:pPr/>
              <a:t>Linst (25) set =</a:t>
            </a:fld>
            <a:endParaRPr lang="en-GB" sz="1100"/>
          </a:p>
        </cdr:txBody>
      </cdr:sp>
      <cdr:sp macro="" textlink="">
        <cdr:nvSpPr>
          <cdr:cNvPr id="18" name="TextBox 3"/>
          <cdr:cNvSpPr txBox="1"/>
        </cdr:nvSpPr>
        <cdr:spPr>
          <a:xfrm xmlns:a="http://schemas.openxmlformats.org/drawingml/2006/main">
            <a:off x="1012944" y="6984"/>
            <a:ext cx="793080" cy="224338"/>
          </a:xfrm>
          <a:prstGeom xmlns:a="http://schemas.openxmlformats.org/drawingml/2006/main" prst="rect">
            <a:avLst/>
          </a:prstGeom>
          <a:ln xmlns:a="http://schemas.openxmlformats.org/drawingml/2006/main">
            <a:solidFill>
              <a:schemeClr val="tx1"/>
            </a:solidFill>
          </a:ln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fld id="{19DEDC54-B53C-4255-BA43-3BE59ED9684D}" type="TxLink">
              <a:rPr lang="en-GB" sz="1100"/>
              <a:pPr/>
              <a:t>1.00E+34</a:t>
            </a:fld>
            <a:endParaRPr lang="en-GB" sz="1100"/>
          </a:p>
        </cdr:txBody>
      </cdr:sp>
      <cdr:sp macro="" textlink="">
        <cdr:nvSpPr>
          <cdr:cNvPr id="19" name="TextBox 14"/>
          <cdr:cNvSpPr txBox="1"/>
        </cdr:nvSpPr>
        <cdr:spPr>
          <a:xfrm xmlns:a="http://schemas.openxmlformats.org/drawingml/2006/main">
            <a:off x="1012946" y="309729"/>
            <a:ext cx="726115" cy="240949"/>
          </a:xfrm>
          <a:prstGeom xmlns:a="http://schemas.openxmlformats.org/drawingml/2006/main" prst="rect">
            <a:avLst/>
          </a:prstGeom>
          <a:ln xmlns:a="http://schemas.openxmlformats.org/drawingml/2006/main">
            <a:solidFill>
              <a:schemeClr val="tx1"/>
            </a:solidFill>
          </a:ln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fld id="{70950E6E-6FFE-4BC6-99A3-E9EB6AB78A0F}" type="TxLink">
              <a:rPr lang="en-GB" sz="1100"/>
              <a:pPr/>
              <a:t>1.00E+34</a:t>
            </a:fld>
            <a:endParaRPr lang="en-GB" sz="1100"/>
          </a:p>
        </cdr:txBody>
      </cdr:sp>
      <cdr:sp macro="" textlink="">
        <cdr:nvSpPr>
          <cdr:cNvPr id="20" name="TextBox 1"/>
          <cdr:cNvSpPr txBox="1"/>
        </cdr:nvSpPr>
        <cdr:spPr>
          <a:xfrm xmlns:a="http://schemas.openxmlformats.org/drawingml/2006/main">
            <a:off x="9854" y="0"/>
            <a:ext cx="1038225" cy="257175"/>
          </a:xfrm>
          <a:prstGeom xmlns:a="http://schemas.openxmlformats.org/drawingml/2006/main" prst="rect">
            <a:avLst/>
          </a:prstGeom>
          <a:solidFill xmlns:a="http://schemas.openxmlformats.org/drawingml/2006/main">
            <a:schemeClr val="lt1"/>
          </a:solidFill>
          <a:ln xmlns:a="http://schemas.openxmlformats.org/drawingml/2006/main" w="9525" cmpd="sng">
            <a:solidFill>
              <a:schemeClr val="tx1"/>
            </a:solidFill>
          </a:ln>
        </cdr:spPr>
        <cdr:style>
          <a:lnRef xmlns:a="http://schemas.openxmlformats.org/drawingml/2006/main" idx="0">
            <a:scrgbClr r="0" g="0" b="0"/>
          </a:lnRef>
          <a:fillRef xmlns:a="http://schemas.openxmlformats.org/drawingml/2006/main" idx="0">
            <a:scrgbClr r="0" g="0" b="0"/>
          </a:fillRef>
          <a:effectRef xmlns:a="http://schemas.openxmlformats.org/drawingml/2006/main" idx="0">
            <a:scrgbClr r="0" g="0" b="0"/>
          </a:effectRef>
          <a:fontRef xmlns:a="http://schemas.openxmlformats.org/drawingml/2006/main" idx="minor">
            <a:schemeClr val="dk1"/>
          </a:fontRef>
        </cdr:style>
        <cdr:txBody>
          <a:bodyPr xmlns:a="http://schemas.openxmlformats.org/drawingml/2006/main" wrap="square" rtlCol="0" anchor="t"/>
          <a:lstStyle xmlns:a="http://schemas.openxmlformats.org/drawingml/2006/main"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fld id="{94C05C7C-CB25-4645-ADDE-0E8084D8295B}" type="TxLink">
              <a:rPr lang="en-GB" sz="1100"/>
              <a:pPr/>
              <a:t>Linst (50) set =</a:t>
            </a:fld>
            <a:endParaRPr lang="en-GB" sz="1100"/>
          </a:p>
        </cdr:txBody>
      </cdr:sp>
    </cdr:grp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505" y="0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90B151-6F37-4B56-AB64-464827996493}" type="datetimeFigureOut">
              <a:rPr lang="en-GB" smtClean="0"/>
              <a:pPr/>
              <a:t>14/03/2013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24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7068" y="4716661"/>
            <a:ext cx="5336540" cy="4468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505" y="9431599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CFF515-41F0-4CA6-AA47-A4817A390AC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884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FF515-41F0-4CA6-AA47-A4817A390ACC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FF515-41F0-4CA6-AA47-A4817A390ACC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9175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FF515-41F0-4CA6-AA47-A4817A390ACC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3544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FF515-41F0-4CA6-AA47-A4817A390ACC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1320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FF515-41F0-4CA6-AA47-A4817A390ACC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7760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FF515-41F0-4CA6-AA47-A4817A390ACC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0857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FF515-41F0-4CA6-AA47-A4817A390ACC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3606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FF515-41F0-4CA6-AA47-A4817A390ACC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22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FF515-41F0-4CA6-AA47-A4817A390ACC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5563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FF515-41F0-4CA6-AA47-A4817A390ACC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95865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FF515-41F0-4CA6-AA47-A4817A390ACC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4663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416E3-2807-44FA-9EDF-B102A8D1FE9E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9654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FF515-41F0-4CA6-AA47-A4817A390ACC}" type="slidenum">
              <a:rPr lang="en-GB" smtClean="0">
                <a:solidFill>
                  <a:prstClr val="black"/>
                </a:solidFill>
              </a:rPr>
              <a:pPr/>
              <a:t>21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514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35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>
              <a:latin typeface="Arial" pitchFamily="34" charset="0"/>
            </a:endParaRPr>
          </a:p>
        </p:txBody>
      </p:sp>
      <p:sp>
        <p:nvSpPr>
          <p:cNvPr id="8765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887413" eaLnBrk="0" hangingPunct="0">
              <a:defRPr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 algn="ctr" defTabSz="887413" eaLnBrk="0" hangingPunct="0">
              <a:defRPr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 algn="ctr" defTabSz="887413" eaLnBrk="0" hangingPunct="0">
              <a:defRPr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 algn="ctr" defTabSz="887413" eaLnBrk="0" hangingPunct="0">
              <a:defRPr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 algn="ctr" defTabSz="887413" eaLnBrk="0" hangingPunct="0">
              <a:defRPr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algn="ctr" defTabSz="8874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algn="ctr" defTabSz="8874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algn="ctr" defTabSz="8874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algn="ctr" defTabSz="8874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>
              <a:defRPr/>
            </a:pPr>
            <a:fld id="{E6EDBE9C-3B36-4555-B962-ADFBD28A9C73}" type="slidenum">
              <a:rPr lang="en-US" smtClean="0">
                <a:solidFill>
                  <a:prstClr val="black"/>
                </a:solidFill>
              </a:rPr>
              <a:pPr algn="r">
                <a:defRPr/>
              </a:pPr>
              <a:t>23</a:t>
            </a:fld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1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  <p:sp>
        <p:nvSpPr>
          <p:cNvPr id="161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0588" eaLnBrk="0" hangingPunct="0">
              <a:defRPr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 defTabSz="890588" eaLnBrk="0" hangingPunct="0">
              <a:defRPr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 defTabSz="890588" eaLnBrk="0" hangingPunct="0">
              <a:defRPr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 defTabSz="890588" eaLnBrk="0" hangingPunct="0">
              <a:defRPr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 defTabSz="890588" eaLnBrk="0" hangingPunct="0">
              <a:defRPr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algn="ctr" defTabSz="890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algn="ctr" defTabSz="890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algn="ctr" defTabSz="890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algn="ctr" defTabSz="890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fld id="{E61D03A1-489F-43A1-B7B1-17A7EF41F215}" type="slidenum">
              <a:rPr lang="en-US">
                <a:solidFill>
                  <a:prstClr val="black"/>
                </a:solidFill>
                <a:latin typeface="Arial" charset="0"/>
              </a:rPr>
              <a:pPr/>
              <a:t>24</a:t>
            </a:fld>
            <a:endParaRPr lang="en-US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416E3-2807-44FA-9EDF-B102A8D1FE9E}" type="slidenum">
              <a:rPr lang="en-GB" smtClean="0">
                <a:solidFill>
                  <a:prstClr val="black"/>
                </a:solidFill>
              </a:rPr>
              <a:pPr/>
              <a:t>25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9458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35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>
              <a:latin typeface="Arial" pitchFamily="34" charset="0"/>
            </a:endParaRPr>
          </a:p>
        </p:txBody>
      </p:sp>
      <p:sp>
        <p:nvSpPr>
          <p:cNvPr id="8765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887413" eaLnBrk="0" hangingPunct="0">
              <a:defRPr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 algn="ctr" defTabSz="887413" eaLnBrk="0" hangingPunct="0">
              <a:defRPr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 algn="ctr" defTabSz="887413" eaLnBrk="0" hangingPunct="0">
              <a:defRPr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 algn="ctr" defTabSz="887413" eaLnBrk="0" hangingPunct="0">
              <a:defRPr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 algn="ctr" defTabSz="887413" eaLnBrk="0" hangingPunct="0">
              <a:defRPr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algn="ctr" defTabSz="8874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algn="ctr" defTabSz="8874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algn="ctr" defTabSz="8874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algn="ctr" defTabSz="8874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>
              <a:defRPr/>
            </a:pPr>
            <a:fld id="{E6EDBE9C-3B36-4555-B962-ADFBD28A9C73}" type="slidenum">
              <a:rPr lang="en-US" smtClean="0">
                <a:solidFill>
                  <a:prstClr val="black"/>
                </a:solidFill>
              </a:rPr>
              <a:pPr algn="r">
                <a:defRPr/>
              </a:pPr>
              <a:t>26</a:t>
            </a:fld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3238E0-1281-4ABB-A781-F600BB28881E}" type="slidenum">
              <a:rPr lang="en-GB" smtClean="0">
                <a:solidFill>
                  <a:prstClr val="black"/>
                </a:solidFill>
              </a:rPr>
              <a:pPr/>
              <a:t>27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3865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3238E0-1281-4ABB-A781-F600BB28881E}" type="slidenum">
              <a:rPr lang="en-GB" smtClean="0">
                <a:solidFill>
                  <a:prstClr val="black"/>
                </a:solidFill>
              </a:rPr>
              <a:pPr/>
              <a:t>28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38657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3238E0-1281-4ABB-A781-F600BB28881E}" type="slidenum">
              <a:rPr lang="en-GB" smtClean="0">
                <a:solidFill>
                  <a:prstClr val="black"/>
                </a:solidFill>
              </a:rPr>
              <a:pPr/>
              <a:t>29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38657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3238E0-1281-4ABB-A781-F600BB28881E}" type="slidenum">
              <a:rPr lang="en-GB" smtClean="0">
                <a:solidFill>
                  <a:prstClr val="black"/>
                </a:solidFill>
              </a:rPr>
              <a:pPr/>
              <a:t>30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38657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3238E0-1281-4ABB-A781-F600BB28881E}" type="slidenum">
              <a:rPr lang="en-GB" smtClean="0">
                <a:solidFill>
                  <a:prstClr val="black"/>
                </a:solidFill>
              </a:rPr>
              <a:pPr/>
              <a:t>31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386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FF515-41F0-4CA6-AA47-A4817A390ACC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2372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3238E0-1281-4ABB-A781-F600BB28881E}" type="slidenum">
              <a:rPr lang="en-GB" smtClean="0">
                <a:solidFill>
                  <a:prstClr val="black"/>
                </a:solidFill>
              </a:rPr>
              <a:pPr/>
              <a:t>32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386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AC0EC6-1EA8-4ACC-B459-A1EB192AB23D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482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FF515-41F0-4CA6-AA47-A4817A390ACC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8988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AC0EC6-1EA8-4ACC-B459-A1EB192AB23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9472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FF515-41F0-4CA6-AA47-A4817A390ACC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0300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FF515-41F0-4CA6-AA47-A4817A390ACC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3773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FF515-41F0-4CA6-AA47-A4817A390ACC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5514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14,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Myers CMAC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A89BC-E6C9-4FE4-925B-7A1B0BCB3B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14,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Myers CMAC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A89BC-E6C9-4FE4-925B-7A1B0BCB3B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14,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Myers CMAC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A89BC-E6C9-4FE4-925B-7A1B0BCB3B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8FF8CE8E-0B69-4C5E-8398-13B60050C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226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ADD6D6D4-15F4-40C6-9B0F-A8FFA09B5A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0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C89C7153-2B6F-462F-9233-CA3FF501E3B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074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25AA63F5-D43F-40C8-9970-00416AD313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5406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B74047BB-F62E-42E2-BDA7-DFCE405918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0142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657600" cy="365125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267200" y="6356350"/>
            <a:ext cx="1752600" cy="365125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7F6D1060-312C-405B-B36F-C7B938018C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5529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4D92D834-D4C7-45DB-AAAA-ADB6480501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7747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54A00C03-80E9-4491-8409-0B55C3DFBB4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0432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14,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Myers CMAC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A89BC-E6C9-4FE4-925B-7A1B0BCB3B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FFDD1904-A764-44D8-88F9-DB8B084F21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2430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E49DA281-A6ED-44A8-BB20-43CFC98210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431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93436FA4-FCFA-438A-A9C8-54819D4884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9184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3FD4A-E70D-42F9-AC35-617F3FC2F5BA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4402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505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24400" y="6324600"/>
            <a:ext cx="1981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356350"/>
            <a:ext cx="1066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5C5D2-BA82-4C5A-BBC3-E1AF3D2D5187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1054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74D6B-378C-4AFF-86C3-3D0F50CA7492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9997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6D913-DAF2-4D68-9935-D1B70C73A5BC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1079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F32A9-7D57-493B-A9AF-4B273580852D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1970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733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95800" y="6356350"/>
            <a:ext cx="1524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32933-0B9D-4DFC-BE5D-16A6C8DD457D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1139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356350"/>
            <a:ext cx="3048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4008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32460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533409-42BB-480F-8C03-41688732FD8A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790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14,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Myers CMAC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A89BC-E6C9-4FE4-925B-7A1B0BCB3B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7390A-E62A-424C-82DE-B061D00CED0E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7176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6401C-CD76-4017-A716-09563280D59F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4862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D2AD9-1DA5-41AD-AC2F-5FFFB8D320F9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4298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D3152-2022-46A6-92E4-7E5CE477B3B2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8312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2E91-20B9-488E-AAE0-5A40B47CCCB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8049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75997"/>
            <a:ext cx="8229600" cy="660715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96855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2E91-20B9-488E-AAE0-5A40B47CCCB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6539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859-C374-46B0-815B-26752AC1D1A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92137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859-C374-46B0-815B-26752AC1D1A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4732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21425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8FF8CE8E-0B69-4C5E-8398-13B60050C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517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14,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Myers CMAC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A89BC-E6C9-4FE4-925B-7A1B0BCB3B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ADD6D6D4-15F4-40C6-9B0F-A8FFA09B5A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6913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C89C7153-2B6F-462F-9233-CA3FF501E3B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124006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25AA63F5-D43F-40C8-9970-00416AD313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1264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B74047BB-F62E-42E2-BDA7-DFCE405918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570740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657600" cy="365125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267200" y="6356350"/>
            <a:ext cx="1752600" cy="365125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7F6D1060-312C-405B-B36F-C7B938018C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58523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4D92D834-D4C7-45DB-AAAA-ADB6480501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50658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54A00C03-80E9-4491-8409-0B55C3DFBB4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00410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FFDD1904-A764-44D8-88F9-DB8B084F21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37964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E49DA281-A6ED-44A8-BB20-43CFC98210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421690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93436FA4-FCFA-438A-A9C8-54819D4884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910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14, 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Myers CMAC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A89BC-E6C9-4FE4-925B-7A1B0BCB3B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2E91-20B9-488E-AAE0-5A40B47CCCB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10486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75997"/>
            <a:ext cx="8229600" cy="660715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96855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2E91-20B9-488E-AAE0-5A40B47CCCB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67916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70E8-245D-45BF-84AB-A10F652D258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229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859-C374-46B0-815B-26752AC1D1A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49125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859-C374-46B0-815B-26752AC1D1A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92270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87738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27140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02310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66439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759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14,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Myers CMAC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A89BC-E6C9-4FE4-925B-7A1B0BCB3B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39190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09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5496" y="6453336"/>
            <a:ext cx="3419872" cy="365125"/>
          </a:xfrm>
        </p:spPr>
        <p:txBody>
          <a:bodyPr/>
          <a:lstStyle>
            <a:lvl1pPr>
              <a:defRPr sz="1100"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851920" y="6492875"/>
            <a:ext cx="2167880" cy="365125"/>
          </a:xfrm>
        </p:spPr>
        <p:txBody>
          <a:bodyPr/>
          <a:lstStyle>
            <a:lvl1pPr>
              <a:defRPr sz="1100"/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740352" y="6492875"/>
            <a:ext cx="1162472" cy="365125"/>
          </a:xfrm>
        </p:spPr>
        <p:txBody>
          <a:bodyPr/>
          <a:lstStyle>
            <a:lvl1pPr>
              <a:defRPr sz="1100"/>
            </a:lvl1pPr>
          </a:lstStyle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778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0042" y="6597352"/>
            <a:ext cx="3317821" cy="260648"/>
          </a:xfrm>
        </p:spPr>
        <p:txBody>
          <a:bodyPr/>
          <a:lstStyle>
            <a:lvl1pPr>
              <a:defRPr sz="1050"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27984" y="6597352"/>
            <a:ext cx="1519808" cy="260648"/>
          </a:xfrm>
        </p:spPr>
        <p:txBody>
          <a:bodyPr/>
          <a:lstStyle>
            <a:lvl1pPr>
              <a:defRPr sz="1050"/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88424" y="6597352"/>
            <a:ext cx="586408" cy="260648"/>
          </a:xfrm>
        </p:spPr>
        <p:txBody>
          <a:bodyPr/>
          <a:lstStyle>
            <a:lvl1pPr>
              <a:defRPr sz="1050"/>
            </a:lvl1pPr>
          </a:lstStyle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577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53100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52219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263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34493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1 4"/>
          <p:cNvCxnSpPr/>
          <p:nvPr userDrawn="1"/>
        </p:nvCxnSpPr>
        <p:spPr>
          <a:xfrm flipV="1">
            <a:off x="576000" y="1008000"/>
            <a:ext cx="0" cy="50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0"/>
          <p:cNvSpPr>
            <a:spLocks noChangeArrowheads="1"/>
          </p:cNvSpPr>
          <p:nvPr userDrawn="1"/>
        </p:nvSpPr>
        <p:spPr bwMode="auto">
          <a:xfrm>
            <a:off x="431540" y="6048000"/>
            <a:ext cx="3312368" cy="576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94AFE4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prstClr val="black"/>
              </a:solidFill>
            </a:endParaRPr>
          </a:p>
        </p:txBody>
      </p:sp>
      <p:cxnSp>
        <p:nvCxnSpPr>
          <p:cNvPr id="8" name="Connettore 1 2"/>
          <p:cNvCxnSpPr/>
          <p:nvPr userDrawn="1"/>
        </p:nvCxnSpPr>
        <p:spPr>
          <a:xfrm flipV="1">
            <a:off x="2304000" y="6732000"/>
            <a:ext cx="6718300" cy="0"/>
          </a:xfrm>
          <a:prstGeom prst="line">
            <a:avLst/>
          </a:prstGeom>
          <a:ln w="101600" cap="rnd">
            <a:solidFill>
              <a:srgbClr val="2A53A6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4"/>
          <p:cNvCxnSpPr/>
          <p:nvPr userDrawn="1"/>
        </p:nvCxnSpPr>
        <p:spPr>
          <a:xfrm rot="16200000" flipH="1">
            <a:off x="6390000" y="4068000"/>
            <a:ext cx="5294312" cy="0"/>
          </a:xfrm>
          <a:prstGeom prst="line">
            <a:avLst/>
          </a:prstGeom>
          <a:ln w="101600" cap="rnd">
            <a:solidFill>
              <a:srgbClr val="2A53A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3743908" y="6048000"/>
            <a:ext cx="5184576" cy="576000"/>
          </a:xfrm>
          <a:prstGeom prst="rect">
            <a:avLst/>
          </a:prstGeom>
          <a:gradFill flip="none" rotWithShape="1">
            <a:gsLst>
              <a:gs pos="0">
                <a:srgbClr val="94AFE4"/>
              </a:gs>
              <a:gs pos="100000">
                <a:srgbClr val="3366CC"/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719572" y="6633356"/>
            <a:ext cx="1476000" cy="200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300" b="1" spc="-20" dirty="0" smtClean="0">
                <a:solidFill>
                  <a:srgbClr val="3366CB"/>
                </a:solidFill>
                <a:cs typeface="Calibri" pitchFamily="34" charset="0"/>
              </a:rPr>
              <a:t>A. Bertarelli EN-MME</a:t>
            </a:r>
            <a:endParaRPr lang="en-US" sz="1300" b="1" spc="-20" dirty="0">
              <a:solidFill>
                <a:srgbClr val="3366CB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32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19323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676400" y="6553201"/>
            <a:ext cx="6477000" cy="1523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S. Myers CMAC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D66058-8582-419F-AA3B-A79C8D77E78A}" type="slidenum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March 14, 2013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512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14, 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Myers CMAC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A89BC-E6C9-4FE4-925B-7A1B0BCB3B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March 14, 2013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76400" y="6553201"/>
            <a:ext cx="6477000" cy="152399"/>
          </a:xfrm>
        </p:spPr>
        <p:txBody>
          <a:bodyPr/>
          <a:lstStyle/>
          <a:p>
            <a:r>
              <a:rPr lang="en-US" smtClean="0"/>
              <a:t>S. Myers CMAC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C5516-24D6-497E-B20F-168204F9A8C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21002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March 14, 2013</a:t>
            </a:r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76400" y="6553201"/>
            <a:ext cx="6477000" cy="152399"/>
          </a:xfrm>
        </p:spPr>
        <p:txBody>
          <a:bodyPr/>
          <a:lstStyle/>
          <a:p>
            <a:r>
              <a:rPr lang="en-US" smtClean="0"/>
              <a:t>S. Myers CMAC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DEA4C-89A7-439A-B75B-C919C7F639B4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77265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March 14, 2013</a:t>
            </a:r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6400" y="6553201"/>
            <a:ext cx="6477000" cy="1523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S. Myers CMAC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ED15F2-B5DC-4D70-8B9E-4287CA2479A2}" type="slidenum">
              <a:rPr lang="en-GB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22486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1524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342204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8FF8CE8E-0B69-4C5E-8398-13B60050C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13935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ADD6D6D4-15F4-40C6-9B0F-A8FFA09B5A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65462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C89C7153-2B6F-462F-9233-CA3FF501E3B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81570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25AA63F5-D43F-40C8-9970-00416AD313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192055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B74047BB-F62E-42E2-BDA7-DFCE405918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46947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657600" cy="365125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267200" y="6356350"/>
            <a:ext cx="1752600" cy="365125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7F6D1060-312C-405B-B36F-C7B938018C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3468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14,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Myers CMAC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A89BC-E6C9-4FE4-925B-7A1B0BCB3B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4D92D834-D4C7-45DB-AAAA-ADB6480501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443593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54A00C03-80E9-4491-8409-0B55C3DFBB4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159703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FFDD1904-A764-44D8-88F9-DB8B084F21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73463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E49DA281-A6ED-44A8-BB20-43CFC98210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9250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93436FA4-FCFA-438A-A9C8-54819D4884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51309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5604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25605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5606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7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8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9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0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1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2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3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4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5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5616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March 14,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25617" name="Rectangle 17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S. Myers CMAC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25618" name="Rectangle 1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fld id="{42080964-D815-4D51-9BE1-AC88875DFBA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561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3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62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4063916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/>
          <a:p>
            <a:r>
              <a:rPr lang="en-US" smtClean="0">
                <a:solidFill>
                  <a:srgbClr val="00007D"/>
                </a:solidFill>
              </a:rPr>
              <a:t>S. Myers CMAC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 userDrawn="1"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/>
          <a:p>
            <a:r>
              <a:rPr lang="en-US" smtClean="0">
                <a:solidFill>
                  <a:srgbClr val="00007D"/>
                </a:solidFill>
              </a:rPr>
              <a:t>March 14, 2013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96094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S. Myers CMAC</a:t>
            </a:r>
            <a:endParaRPr lang="en-US">
              <a:solidFill>
                <a:srgbClr val="00007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E0ED20-7A76-4972-AE92-35B37E632041}" type="slidenum">
              <a:rPr lang="en-US">
                <a:solidFill>
                  <a:srgbClr val="00007D"/>
                </a:solidFill>
              </a:rPr>
              <a:pPr/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March 14, 2013</a:t>
            </a:r>
            <a:endParaRPr lang="en-US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67748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S. Myers CMAC</a:t>
            </a:r>
            <a:endParaRPr lang="en-US">
              <a:solidFill>
                <a:srgbClr val="0000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C3C834-58DF-41D7-88B7-80F9B44404A1}" type="slidenum">
              <a:rPr lang="en-US">
                <a:solidFill>
                  <a:srgbClr val="00007D"/>
                </a:solidFill>
              </a:rPr>
              <a:pPr/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March 14, 2013</a:t>
            </a:r>
            <a:endParaRPr lang="en-US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72163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S. Myers CMAC</a:t>
            </a:r>
            <a:endParaRPr lang="en-US">
              <a:solidFill>
                <a:srgbClr val="00007D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5E1D296-40C6-4194-BE1B-ED8CF69751C5}" type="slidenum">
              <a:rPr lang="en-US">
                <a:solidFill>
                  <a:srgbClr val="00007D"/>
                </a:solidFill>
              </a:rPr>
              <a:pPr/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March 14, 2013</a:t>
            </a:r>
            <a:endParaRPr lang="en-US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380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14,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Myers CMAC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A89BC-E6C9-4FE4-925B-7A1B0BCB3B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S. Myers CMAC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D66058-8582-419F-AA3B-A79C8D77E78A}" type="slidenum">
              <a:rPr lang="en-US">
                <a:solidFill>
                  <a:srgbClr val="00007D"/>
                </a:solidFill>
              </a:rPr>
              <a:pPr/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March 14, 2013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80419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S. Myers CMAC</a:t>
            </a:r>
            <a:endParaRPr lang="en-US">
              <a:solidFill>
                <a:srgbClr val="00007D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627ED7-E218-4887-B885-6131837B1356}" type="slidenum">
              <a:rPr lang="en-US">
                <a:solidFill>
                  <a:srgbClr val="00007D"/>
                </a:solidFill>
              </a:rPr>
              <a:pPr/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March 14, 2013</a:t>
            </a:r>
            <a:endParaRPr lang="en-US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97015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S. Myers CMAC</a:t>
            </a:r>
            <a:endParaRPr lang="en-US">
              <a:solidFill>
                <a:srgbClr val="0000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5E8A60-F04D-4DB5-AB5E-D47017D00F30}" type="slidenum">
              <a:rPr lang="en-US">
                <a:solidFill>
                  <a:srgbClr val="00007D"/>
                </a:solidFill>
              </a:rPr>
              <a:pPr/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March 14, 2013</a:t>
            </a:r>
            <a:endParaRPr lang="en-US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66282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S. Myers CMAC</a:t>
            </a:r>
            <a:endParaRPr lang="en-US">
              <a:solidFill>
                <a:srgbClr val="0000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76E6735-74B0-4165-999F-8C826942DD75}" type="slidenum">
              <a:rPr lang="en-US">
                <a:solidFill>
                  <a:srgbClr val="00007D"/>
                </a:solidFill>
              </a:rPr>
              <a:pPr/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March 14, 2013</a:t>
            </a:r>
            <a:endParaRPr lang="en-US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61850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S. Myers CMAC</a:t>
            </a:r>
            <a:endParaRPr lang="en-US">
              <a:solidFill>
                <a:srgbClr val="00007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DD70A9-BAE9-49B5-BB4A-4022358022C0}" type="slidenum">
              <a:rPr lang="en-US">
                <a:solidFill>
                  <a:srgbClr val="00007D"/>
                </a:solidFill>
              </a:rPr>
              <a:pPr/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March 14, 2013</a:t>
            </a:r>
            <a:endParaRPr lang="en-US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09437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5400"/>
            <a:ext cx="2112963" cy="6283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400"/>
            <a:ext cx="6191250" cy="6283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S. Myers CMAC</a:t>
            </a:r>
            <a:endParaRPr lang="en-US">
              <a:solidFill>
                <a:srgbClr val="00007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8FBF62-69F5-429E-9AEA-628EF2B2989F}" type="slidenum">
              <a:rPr lang="en-US">
                <a:solidFill>
                  <a:srgbClr val="00007D"/>
                </a:solidFill>
              </a:rPr>
              <a:pPr/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March 14, 2013</a:t>
            </a:r>
            <a:endParaRPr lang="en-US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78342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S. Myers CMAC</a:t>
            </a:r>
            <a:endParaRPr lang="en-US">
              <a:solidFill>
                <a:srgbClr val="0000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</p:spPr>
        <p:txBody>
          <a:bodyPr/>
          <a:lstStyle>
            <a:lvl1pPr>
              <a:defRPr/>
            </a:lvl1pPr>
          </a:lstStyle>
          <a:p>
            <a:fld id="{C49955D0-AFF1-4FD6-B1E6-F241286C4CD1}" type="slidenum">
              <a:rPr lang="en-US">
                <a:solidFill>
                  <a:srgbClr val="00007D"/>
                </a:solidFill>
              </a:rPr>
              <a:pPr/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March 14, 2013</a:t>
            </a:r>
            <a:endParaRPr lang="en-US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27423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196975"/>
            <a:ext cx="8229600" cy="511175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S. Myers CMAC</a:t>
            </a:r>
            <a:endParaRPr lang="en-US">
              <a:solidFill>
                <a:srgbClr val="00007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</p:spPr>
        <p:txBody>
          <a:bodyPr/>
          <a:lstStyle>
            <a:lvl1pPr>
              <a:defRPr/>
            </a:lvl1pPr>
          </a:lstStyle>
          <a:p>
            <a:fld id="{4F3283CE-86ED-4A5A-9952-48D6A180EE0C}" type="slidenum">
              <a:rPr lang="en-US">
                <a:solidFill>
                  <a:srgbClr val="00007D"/>
                </a:solidFill>
              </a:rPr>
              <a:pPr/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March 14, 2013</a:t>
            </a:r>
            <a:endParaRPr lang="en-US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50323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lhc logo1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xfrm>
            <a:off x="204788" y="6553200"/>
            <a:ext cx="1199009" cy="198438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March 14, 2013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764402" y="6553200"/>
            <a:ext cx="5615189" cy="198438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S. Myers CMAC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433851" y="6553200"/>
            <a:ext cx="495837" cy="198438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F5548BC7-4E35-4494-AD1E-CD52997EA5ED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11198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slideLayout" Target="../slideLayouts/slideLayout97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Relationship Id="rId14" Type="http://schemas.openxmlformats.org/officeDocument/2006/relationships/slideLayout" Target="../slideLayouts/slideLayout9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2.xml"/><Relationship Id="rId7" Type="http://schemas.openxmlformats.org/officeDocument/2006/relationships/theme" Target="../theme/theme6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slideLayout" Target="../slideLayouts/slideLayout70.xml"/><Relationship Id="rId7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5" Type="http://schemas.openxmlformats.org/officeDocument/2006/relationships/slideLayout" Target="../slideLayouts/slideLayout72.xml"/><Relationship Id="rId4" Type="http://schemas.openxmlformats.org/officeDocument/2006/relationships/slideLayout" Target="../slideLayouts/slideLayout71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14,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S. Myers CMAC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A89BC-E6C9-4FE4-925B-7A1B0BCB3B8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/>
            </a:lvl1pPr>
          </a:lstStyle>
          <a:p>
            <a:pPr algn="ctr" fontAlgn="base">
              <a:spcAft>
                <a:spcPct val="0"/>
              </a:spcAft>
            </a:pPr>
            <a:r>
              <a:rPr lang="en-US" smtClean="0">
                <a:solidFill>
                  <a:srgbClr val="00007D"/>
                </a:solidFill>
              </a:rPr>
              <a:t>S. Myers CMAC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fontAlgn="base">
              <a:spcAft>
                <a:spcPct val="0"/>
              </a:spcAft>
            </a:pPr>
            <a:fld id="{212BBE4B-11BF-433F-B4D5-C48334632EB9}" type="slidenum">
              <a:rPr lang="en-US">
                <a:solidFill>
                  <a:srgbClr val="00007D"/>
                </a:solidFill>
              </a:rPr>
              <a:pPr fontAlgn="base">
                <a:spcAft>
                  <a:spcPct val="0"/>
                </a:spcAft>
              </a:pPr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2459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25400"/>
            <a:ext cx="822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459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459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" y="6616700"/>
            <a:ext cx="2133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/>
            </a:lvl1pPr>
          </a:lstStyle>
          <a:p>
            <a:pPr fontAlgn="base">
              <a:spcAft>
                <a:spcPct val="0"/>
              </a:spcAft>
            </a:pPr>
            <a:r>
              <a:rPr lang="en-US" smtClean="0">
                <a:solidFill>
                  <a:srgbClr val="00007D"/>
                </a:solidFill>
              </a:rPr>
              <a:t>March 14, 2013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24593" name="Line 17"/>
          <p:cNvSpPr>
            <a:spLocks noChangeShapeType="1"/>
          </p:cNvSpPr>
          <p:nvPr/>
        </p:nvSpPr>
        <p:spPr bwMode="auto">
          <a:xfrm>
            <a:off x="684213" y="620713"/>
            <a:ext cx="8280400" cy="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000">
              <a:solidFill>
                <a:srgbClr val="00007D"/>
              </a:solidFill>
            </a:endParaRPr>
          </a:p>
        </p:txBody>
      </p:sp>
      <p:pic>
        <p:nvPicPr>
          <p:cNvPr id="24594" name="Picture 18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654050" cy="623888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 type="none" w="lg" len="lg"/>
          </a:ln>
          <a:effectLst/>
        </p:spPr>
      </p:pic>
    </p:spTree>
    <p:extLst>
      <p:ext uri="{BB962C8B-B14F-4D97-AF65-F5344CB8AC3E}">
        <p14:creationId xmlns:p14="http://schemas.microsoft.com/office/powerpoint/2010/main" val="152676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9" r:id="rId1"/>
    <p:sldLayoutId id="2147484230" r:id="rId2"/>
    <p:sldLayoutId id="2147484231" r:id="rId3"/>
    <p:sldLayoutId id="2147484232" r:id="rId4"/>
    <p:sldLayoutId id="2147484233" r:id="rId5"/>
    <p:sldLayoutId id="2147484234" r:id="rId6"/>
    <p:sldLayoutId id="2147484235" r:id="rId7"/>
    <p:sldLayoutId id="2147484236" r:id="rId8"/>
    <p:sldLayoutId id="2147484237" r:id="rId9"/>
    <p:sldLayoutId id="2147484238" r:id="rId10"/>
    <p:sldLayoutId id="2147484239" r:id="rId11"/>
    <p:sldLayoutId id="2147484240" r:id="rId12"/>
    <p:sldLayoutId id="2147484241" r:id="rId13"/>
    <p:sldLayoutId id="2147484242" r:id="rId14"/>
  </p:sldLayoutIdLst>
  <p:hf sldNum="0" hdr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rgbClr val="0000FF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4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C81B1E85-CC46-4E79-AFD6-475AC929CE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596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8" r:id="rId1"/>
    <p:sldLayoutId id="2147484019" r:id="rId2"/>
    <p:sldLayoutId id="2147484020" r:id="rId3"/>
    <p:sldLayoutId id="2147484021" r:id="rId4"/>
    <p:sldLayoutId id="2147484022" r:id="rId5"/>
    <p:sldLayoutId id="2147484023" r:id="rId6"/>
    <p:sldLayoutId id="2147484024" r:id="rId7"/>
    <p:sldLayoutId id="2147484025" r:id="rId8"/>
    <p:sldLayoutId id="2147484026" r:id="rId9"/>
    <p:sldLayoutId id="2147484027" r:id="rId10"/>
    <p:sldLayoutId id="2147484028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BC4284-7A47-437D-9C79-60066486B587}" type="slidenum">
              <a:rPr lang="en-GB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1748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5" r:id="rId1"/>
    <p:sldLayoutId id="2147484116" r:id="rId2"/>
    <p:sldLayoutId id="2147484117" r:id="rId3"/>
    <p:sldLayoutId id="2147484118" r:id="rId4"/>
    <p:sldLayoutId id="2147484119" r:id="rId5"/>
    <p:sldLayoutId id="2147484120" r:id="rId6"/>
    <p:sldLayoutId id="2147484121" r:id="rId7"/>
    <p:sldLayoutId id="2147484122" r:id="rId8"/>
    <p:sldLayoutId id="2147484123" r:id="rId9"/>
    <p:sldLayoutId id="2147484124" r:id="rId10"/>
    <p:sldLayoutId id="2147484125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268760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B2E91-20B9-488E-AAE0-5A40B47CCCB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032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7" r:id="rId1"/>
    <p:sldLayoutId id="2147484128" r:id="rId2"/>
    <p:sldLayoutId id="2147484130" r:id="rId3"/>
    <p:sldLayoutId id="2147484131" r:id="rId4"/>
    <p:sldLayoutId id="2147484132" r:id="rId5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4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C81B1E85-CC46-4E79-AFD6-475AC929CE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334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2" r:id="rId1"/>
    <p:sldLayoutId id="2147484163" r:id="rId2"/>
    <p:sldLayoutId id="2147484164" r:id="rId3"/>
    <p:sldLayoutId id="2147484165" r:id="rId4"/>
    <p:sldLayoutId id="2147484166" r:id="rId5"/>
    <p:sldLayoutId id="2147484167" r:id="rId6"/>
    <p:sldLayoutId id="2147484168" r:id="rId7"/>
    <p:sldLayoutId id="2147484169" r:id="rId8"/>
    <p:sldLayoutId id="2147484170" r:id="rId9"/>
    <p:sldLayoutId id="2147484171" r:id="rId10"/>
    <p:sldLayoutId id="2147484172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268760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cs typeface="Arial" pitchFamily="34" charset="0"/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  <a:cs typeface="Arial" pitchFamily="34" charset="0"/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B2E91-20B9-488E-AAE0-5A40B47CCCB7}" type="slidenum">
              <a:rPr lang="en-GB" smtClean="0">
                <a:solidFill>
                  <a:prstClr val="black">
                    <a:tint val="75000"/>
                  </a:prstClr>
                </a:solidFill>
                <a:cs typeface="Arial" pitchFamily="34" charset="0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692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4" r:id="rId1"/>
    <p:sldLayoutId id="2147484175" r:id="rId2"/>
    <p:sldLayoutId id="2147484176" r:id="rId3"/>
    <p:sldLayoutId id="2147484177" r:id="rId4"/>
    <p:sldLayoutId id="2147484178" r:id="rId5"/>
    <p:sldLayoutId id="2147484179" r:id="rId6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409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1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228600" y="914400"/>
            <a:ext cx="8686800" cy="1588"/>
          </a:xfrm>
          <a:prstGeom prst="line">
            <a:avLst/>
          </a:prstGeom>
          <a:ln w="19050"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228600" y="6399212"/>
            <a:ext cx="8686800" cy="1588"/>
          </a:xfrm>
          <a:prstGeom prst="line">
            <a:avLst/>
          </a:prstGeom>
          <a:ln w="19050"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newlhc logo1.gif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pic>
        <p:nvPicPr>
          <p:cNvPr id="11" name="Picture 3" descr="newlhc logo1.gif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990600"/>
            <a:ext cx="8686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53200"/>
            <a:ext cx="21336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March 14, 2013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76400" y="6553201"/>
            <a:ext cx="6400800" cy="152399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S. Myers CMAC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3200"/>
            <a:ext cx="21336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1A8F772A-8CCA-4885-87BF-DE56416A2204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551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0" r:id="rId1"/>
    <p:sldLayoutId id="2147484211" r:id="rId2"/>
    <p:sldLayoutId id="2147484212" r:id="rId3"/>
    <p:sldLayoutId id="2147484213" r:id="rId4"/>
    <p:sldLayoutId id="2147484214" r:id="rId5"/>
    <p:sldLayoutId id="2147484215" r:id="rId6"/>
  </p:sldLayoutIdLst>
  <p:hf sldNum="0"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4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C81B1E85-CC46-4E79-AFD6-475AC929CE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196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7" r:id="rId1"/>
    <p:sldLayoutId id="2147484218" r:id="rId2"/>
    <p:sldLayoutId id="2147484219" r:id="rId3"/>
    <p:sldLayoutId id="2147484220" r:id="rId4"/>
    <p:sldLayoutId id="2147484221" r:id="rId5"/>
    <p:sldLayoutId id="2147484222" r:id="rId6"/>
    <p:sldLayoutId id="2147484223" r:id="rId7"/>
    <p:sldLayoutId id="2147484224" r:id="rId8"/>
    <p:sldLayoutId id="2147484225" r:id="rId9"/>
    <p:sldLayoutId id="2147484226" r:id="rId10"/>
    <p:sldLayoutId id="2147484227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9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9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9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materialDisplay.py?contribId=2&amp;materialId=0&amp;confId=235072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materialDisplay.py?contribId=2&amp;materialId=0&amp;confId=235072" TargetMode="External"/><Relationship Id="rId1" Type="http://schemas.openxmlformats.org/officeDocument/2006/relationships/slideLayout" Target="../slideLayouts/slideLayout5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556792"/>
            <a:ext cx="8352928" cy="1800200"/>
          </a:xfrm>
        </p:spPr>
        <p:txBody>
          <a:bodyPr>
            <a:normAutofit/>
          </a:bodyPr>
          <a:lstStyle/>
          <a:p>
            <a:r>
              <a:rPr lang="en-GB" sz="4800" dirty="0" smtClean="0"/>
              <a:t>LHC Status;</a:t>
            </a:r>
            <a:br>
              <a:rPr lang="en-GB" sz="4800" dirty="0" smtClean="0"/>
            </a:br>
            <a:endParaRPr lang="en-GB" sz="480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ubTitle" idx="1"/>
          </p:nvPr>
        </p:nvSpPr>
        <p:spPr>
          <a:solidFill>
            <a:schemeClr val="bg2">
              <a:lumMod val="60000"/>
              <a:lumOff val="40000"/>
            </a:schemeClr>
          </a:solidFill>
        </p:spPr>
        <p:txBody>
          <a:bodyPr/>
          <a:lstStyle/>
          <a:p>
            <a:pPr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CMAC</a:t>
            </a:r>
            <a:r>
              <a:rPr lang="en-US" sz="1800" dirty="0" smtClean="0">
                <a:solidFill>
                  <a:schemeClr val="tx1"/>
                </a:solidFill>
                <a:effectLst/>
              </a:rPr>
              <a:t> , </a:t>
            </a:r>
            <a:r>
              <a:rPr lang="en-US" sz="1800" dirty="0" smtClean="0">
                <a:solidFill>
                  <a:schemeClr val="tx1"/>
                </a:solidFill>
              </a:rPr>
              <a:t>14</a:t>
            </a:r>
            <a:r>
              <a:rPr lang="en-US" sz="1800" baseline="30000" dirty="0" smtClean="0">
                <a:solidFill>
                  <a:schemeClr val="tx1"/>
                </a:solidFill>
                <a:effectLst/>
              </a:rPr>
              <a:t>th</a:t>
            </a:r>
            <a:r>
              <a:rPr lang="en-US" sz="1800" dirty="0" smtClean="0">
                <a:solidFill>
                  <a:schemeClr val="tx1"/>
                </a:solidFill>
                <a:effectLst/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March </a:t>
            </a:r>
            <a:r>
              <a:rPr lang="en-US" sz="1800" dirty="0" smtClean="0">
                <a:solidFill>
                  <a:schemeClr val="tx1"/>
                </a:solidFill>
                <a:effectLst/>
              </a:rPr>
              <a:t>2013</a:t>
            </a:r>
          </a:p>
          <a:p>
            <a:pPr>
              <a:defRPr/>
            </a:pPr>
            <a:r>
              <a:rPr lang="en-US" sz="1200" dirty="0" smtClean="0">
                <a:solidFill>
                  <a:schemeClr val="tx1"/>
                </a:solidFill>
                <a:effectLst/>
              </a:rPr>
              <a:t>Steve Myers</a:t>
            </a:r>
          </a:p>
          <a:p>
            <a:pPr>
              <a:defRPr/>
            </a:pPr>
            <a:r>
              <a:rPr lang="en-US" sz="1800" dirty="0" smtClean="0">
                <a:solidFill>
                  <a:schemeClr val="tx1"/>
                </a:solidFill>
                <a:effectLst/>
              </a:rPr>
              <a:t>(On behalf of the LHC team and international collaborators)</a:t>
            </a:r>
            <a:endParaRPr lang="en-GB" sz="1800" dirty="0" smtClean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Scrubbing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S. Myers CMAC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3419872" y="6309320"/>
            <a:ext cx="2133600" cy="365125"/>
          </a:xfrm>
        </p:spPr>
        <p:txBody>
          <a:bodyPr/>
          <a:lstStyle/>
          <a:p>
            <a:r>
              <a:rPr lang="en-US" smtClean="0"/>
              <a:t>March 14, 2013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96752"/>
            <a:ext cx="5832760" cy="3888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5-Point Star 7"/>
          <p:cNvSpPr/>
          <p:nvPr/>
        </p:nvSpPr>
        <p:spPr bwMode="auto">
          <a:xfrm>
            <a:off x="4932040" y="2276872"/>
            <a:ext cx="198027" cy="287990"/>
          </a:xfrm>
          <a:prstGeom prst="star5">
            <a:avLst/>
          </a:prstGeom>
          <a:solidFill>
            <a:srgbClr val="FF0000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487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currents and luminosity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7D"/>
                </a:solidFill>
              </a:rPr>
              <a:t>S. Myers CMAC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7D"/>
                </a:solidFill>
              </a:rPr>
              <a:t>March 14, 2013</a:t>
            </a:r>
            <a:endParaRPr lang="en-US" dirty="0">
              <a:solidFill>
                <a:srgbClr val="00007D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40" y="692620"/>
            <a:ext cx="8460540" cy="2736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43510" y="1501620"/>
            <a:ext cx="9361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7D"/>
                </a:solidFill>
              </a:rPr>
              <a:t>2e14</a:t>
            </a:r>
            <a:endParaRPr lang="en-GB" sz="2000" dirty="0">
              <a:solidFill>
                <a:srgbClr val="00007D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5580" y="1137580"/>
            <a:ext cx="14741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7D"/>
                </a:solidFill>
              </a:rPr>
              <a:t>2.5e14</a:t>
            </a:r>
            <a:endParaRPr lang="en-GB" sz="2000" dirty="0">
              <a:solidFill>
                <a:srgbClr val="00007D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40" y="3408822"/>
            <a:ext cx="8748580" cy="2896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Straight Connector 8"/>
          <p:cNvCxnSpPr/>
          <p:nvPr/>
        </p:nvCxnSpPr>
        <p:spPr bwMode="auto">
          <a:xfrm>
            <a:off x="539440" y="4077090"/>
            <a:ext cx="8497180" cy="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5076070" y="3789050"/>
            <a:ext cx="3960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7D"/>
                </a:solidFill>
              </a:rPr>
              <a:t>ATLAS &amp; CMS 7e33 cm-2s-1</a:t>
            </a:r>
            <a:endParaRPr lang="en-GB" sz="2000" dirty="0">
              <a:solidFill>
                <a:srgbClr val="00007D"/>
              </a:solidFill>
            </a:endParaRPr>
          </a:p>
        </p:txBody>
      </p:sp>
      <p:cxnSp>
        <p:nvCxnSpPr>
          <p:cNvPr id="12" name="Straight Arrow Connector 11"/>
          <p:cNvCxnSpPr>
            <a:stCxn id="13" idx="1"/>
          </p:cNvCxnSpPr>
          <p:nvPr/>
        </p:nvCxnSpPr>
        <p:spPr bwMode="auto">
          <a:xfrm flipH="1" flipV="1">
            <a:off x="2843760" y="3873193"/>
            <a:ext cx="2088290" cy="869972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4932050" y="4543110"/>
            <a:ext cx="410457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 dirty="0" err="1" smtClean="0">
                <a:solidFill>
                  <a:srgbClr val="00007D"/>
                </a:solidFill>
              </a:rPr>
              <a:t>LHCb</a:t>
            </a:r>
            <a:r>
              <a:rPr lang="en-US" sz="2000" dirty="0" smtClean="0">
                <a:solidFill>
                  <a:srgbClr val="00007D"/>
                </a:solidFill>
              </a:rPr>
              <a:t> 1e33 cm-2s-1: all holding !</a:t>
            </a:r>
            <a:endParaRPr lang="en-GB" sz="2000" dirty="0">
              <a:solidFill>
                <a:srgbClr val="00007D"/>
              </a:solidFill>
            </a:endParaRPr>
          </a:p>
        </p:txBody>
      </p:sp>
      <p:cxnSp>
        <p:nvCxnSpPr>
          <p:cNvPr id="16" name="Straight Arrow Connector 15"/>
          <p:cNvCxnSpPr>
            <a:stCxn id="13" idx="1"/>
          </p:cNvCxnSpPr>
          <p:nvPr/>
        </p:nvCxnSpPr>
        <p:spPr bwMode="auto">
          <a:xfrm flipH="1">
            <a:off x="4211950" y="4743165"/>
            <a:ext cx="720100" cy="414075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>
            <a:stCxn id="19" idx="1"/>
          </p:cNvCxnSpPr>
          <p:nvPr/>
        </p:nvCxnSpPr>
        <p:spPr bwMode="auto">
          <a:xfrm flipH="1">
            <a:off x="3347864" y="5581214"/>
            <a:ext cx="1714064" cy="145306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5061928" y="5165715"/>
            <a:ext cx="20162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7D"/>
                </a:solidFill>
              </a:rPr>
              <a:t>ALICE peak at 10e30 cm-2s-1, level at about 6.5</a:t>
            </a:r>
            <a:endParaRPr lang="en-GB" sz="1600" dirty="0">
              <a:solidFill>
                <a:srgbClr val="00007D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370" y="3356990"/>
            <a:ext cx="9108630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7D"/>
                </a:solidFill>
              </a:rPr>
              <a:t>                  TDI        HB     RF   TED</a:t>
            </a:r>
            <a:endParaRPr lang="en-GB" sz="2000" dirty="0">
              <a:solidFill>
                <a:srgbClr val="00007D"/>
              </a:solidFill>
            </a:endParaRPr>
          </a:p>
        </p:txBody>
      </p:sp>
      <p:sp>
        <p:nvSpPr>
          <p:cNvPr id="3" name="Oval 2"/>
          <p:cNvSpPr/>
          <p:nvPr/>
        </p:nvSpPr>
        <p:spPr bwMode="auto">
          <a:xfrm>
            <a:off x="2267680" y="5877340"/>
            <a:ext cx="288040" cy="360050"/>
          </a:xfrm>
          <a:prstGeom prst="ellipse">
            <a:avLst/>
          </a:prstGeom>
          <a:noFill/>
          <a:ln w="2540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GB" sz="2000" smtClean="0">
              <a:solidFill>
                <a:srgbClr val="00007D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896346" y="692620"/>
            <a:ext cx="3888548" cy="369332"/>
          </a:xfrm>
          <a:prstGeom prst="rect">
            <a:avLst/>
          </a:prstGeom>
          <a:solidFill>
            <a:srgbClr val="FFCC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25ns scrubbing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121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Beam quality evolution </a:t>
            </a:r>
            <a:endParaRPr lang="en-GB" dirty="0"/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676400" y="6553201"/>
            <a:ext cx="6477000" cy="152399"/>
          </a:xfrm>
        </p:spPr>
        <p:txBody>
          <a:bodyPr/>
          <a:lstStyle/>
          <a:p>
            <a:r>
              <a:rPr lang="en-US" smtClean="0"/>
              <a:t>S. Myers CMAC</a:t>
            </a:r>
            <a:endParaRPr lang="en-US" dirty="0"/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2"/>
          </p:nvPr>
        </p:nvSpPr>
        <p:spPr>
          <a:xfrm>
            <a:off x="457200" y="6553200"/>
            <a:ext cx="2133600" cy="168275"/>
          </a:xfrm>
        </p:spPr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March 14, 2013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838200" y="1219200"/>
            <a:ext cx="8077200" cy="1295400"/>
          </a:xfrm>
          <a:prstGeom prst="rect">
            <a:avLst/>
          </a:prstGeom>
        </p:spPr>
        <p:txBody>
          <a:bodyPr/>
          <a:lstStyle/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1F497D"/>
              </a:solidFill>
              <a:sym typeface="Wingdings" pitchFamily="2" charset="2"/>
            </a:endParaRPr>
          </a:p>
        </p:txBody>
      </p:sp>
      <p:sp>
        <p:nvSpPr>
          <p:cNvPr id="1026" name="AutoShape 2" descr="https://ab-dep-op-elogbook.web.cern.ch/ab-dep-op-elogbook/elogbook/secure/attach.php?attachId=1319489&amp;type=png&amp;fname=2012120617003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8" name="AutoShape 4" descr="https://ab-dep-op-elogbook.web.cern.ch/ab-dep-op-elogbook/elogbook/secure/attach.php?attachId=1319489&amp;type=png&amp;fname=2012120617003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482" name="AutoShape 2" descr="https://ab-dep-op-elogbook.web.cern.ch/ab-dep-op-elogbook/elogbook/secure/attach.php?attachId=1319629&amp;type=png&amp;fname=2012120621414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" name="Rettangolo 16"/>
          <p:cNvSpPr/>
          <p:nvPr/>
        </p:nvSpPr>
        <p:spPr>
          <a:xfrm>
            <a:off x="3962400" y="6000976"/>
            <a:ext cx="1092200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762000" y="1066800"/>
            <a:ext cx="7772400" cy="1295400"/>
          </a:xfrm>
          <a:prstGeom prst="rect">
            <a:avLst/>
          </a:prstGeom>
        </p:spPr>
        <p:txBody>
          <a:bodyPr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sz="2400" b="1" kern="0" dirty="0" smtClean="0">
                <a:solidFill>
                  <a:srgbClr val="FF0000"/>
                </a:solidFill>
                <a:sym typeface="Wingdings" pitchFamily="2" charset="2"/>
              </a:rPr>
              <a:t>Beam lifetime</a:t>
            </a:r>
            <a:endParaRPr lang="en-US" sz="2000" b="1" kern="0" dirty="0" smtClean="0">
              <a:solidFill>
                <a:srgbClr val="FF0000"/>
              </a:solidFill>
              <a:sym typeface="Wingdings" pitchFamily="2" charset="2"/>
            </a:endParaRPr>
          </a:p>
        </p:txBody>
      </p:sp>
      <p:pic>
        <p:nvPicPr>
          <p:cNvPr id="23554" name="Picture 2" descr="http://vistar-capture.web.cern.ch/vistar-capture/lhc1.png?0.6594182146679264"/>
          <p:cNvPicPr>
            <a:picLocks noChangeAspect="1" noChangeArrowheads="1"/>
          </p:cNvPicPr>
          <p:nvPr/>
        </p:nvPicPr>
        <p:blipFill>
          <a:blip r:embed="rId3" cstate="print"/>
          <a:srcRect l="1562" t="31250" r="1339" b="36706"/>
          <a:stretch>
            <a:fillRect/>
          </a:stretch>
        </p:blipFill>
        <p:spPr bwMode="auto">
          <a:xfrm>
            <a:off x="381000" y="4038600"/>
            <a:ext cx="8175171" cy="202343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23" name="Immagine 22" descr="vistar_day1.png"/>
          <p:cNvPicPr>
            <a:picLocks noChangeAspect="1"/>
          </p:cNvPicPr>
          <p:nvPr/>
        </p:nvPicPr>
        <p:blipFill>
          <a:blip r:embed="rId4" cstate="print"/>
          <a:srcRect l="1515" t="31515" r="1676" b="36498"/>
          <a:stretch>
            <a:fillRect/>
          </a:stretch>
        </p:blipFill>
        <p:spPr>
          <a:xfrm>
            <a:off x="381000" y="1676400"/>
            <a:ext cx="8169732" cy="202883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25" name="Rectangle 20"/>
          <p:cNvSpPr/>
          <p:nvPr/>
        </p:nvSpPr>
        <p:spPr>
          <a:xfrm>
            <a:off x="1066800" y="4343400"/>
            <a:ext cx="1676400" cy="362857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FF00"/>
                </a:solidFill>
              </a:rPr>
              <a:t>Sunday 10 Dec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26" name="Rectangle 20"/>
          <p:cNvSpPr/>
          <p:nvPr/>
        </p:nvSpPr>
        <p:spPr>
          <a:xfrm>
            <a:off x="1066800" y="1981200"/>
            <a:ext cx="1676400" cy="362857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FF00"/>
                </a:solidFill>
              </a:rPr>
              <a:t>Friday11 Dec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27" name="Ovale 26"/>
          <p:cNvSpPr/>
          <p:nvPr/>
        </p:nvSpPr>
        <p:spPr>
          <a:xfrm>
            <a:off x="609600" y="1905000"/>
            <a:ext cx="457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Ovale 27"/>
          <p:cNvSpPr/>
          <p:nvPr/>
        </p:nvSpPr>
        <p:spPr>
          <a:xfrm>
            <a:off x="457200" y="4114800"/>
            <a:ext cx="5334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85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quality evolution (preliminary)</a:t>
            </a:r>
            <a:endParaRPr lang="en-GB" dirty="0"/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676400" y="6553201"/>
            <a:ext cx="6477000" cy="152399"/>
          </a:xfrm>
        </p:spPr>
        <p:txBody>
          <a:bodyPr/>
          <a:lstStyle/>
          <a:p>
            <a:r>
              <a:rPr lang="en-US" smtClean="0"/>
              <a:t>S. Myers CMAC</a:t>
            </a:r>
            <a:endParaRPr lang="en-US" dirty="0"/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2"/>
          </p:nvPr>
        </p:nvSpPr>
        <p:spPr>
          <a:xfrm>
            <a:off x="457200" y="6553200"/>
            <a:ext cx="2133600" cy="168275"/>
          </a:xfrm>
        </p:spPr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March 14, 2013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026" name="AutoShape 2" descr="https://ab-dep-op-elogbook.web.cern.ch/ab-dep-op-elogbook/elogbook/secure/attach.php?attachId=1319489&amp;type=png&amp;fname=2012120617003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8" name="AutoShape 4" descr="https://ab-dep-op-elogbook.web.cern.ch/ab-dep-op-elogbook/elogbook/secure/attach.php?attachId=1319489&amp;type=png&amp;fname=2012120617003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482" name="AutoShape 2" descr="https://ab-dep-op-elogbook.web.cern.ch/ab-dep-op-elogbook/elogbook/secure/attach.php?attachId=1319629&amp;type=png&amp;fname=2012120621414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762000" y="990600"/>
            <a:ext cx="7772400" cy="1295400"/>
          </a:xfrm>
          <a:prstGeom prst="rect">
            <a:avLst/>
          </a:prstGeom>
        </p:spPr>
        <p:txBody>
          <a:bodyPr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sz="2400" b="1" kern="0" dirty="0" smtClean="0">
                <a:solidFill>
                  <a:srgbClr val="FF0000"/>
                </a:solidFill>
                <a:sym typeface="Wingdings" pitchFamily="2" charset="2"/>
              </a:rPr>
              <a:t>Beam lifetime – Friday Dec. 7th</a:t>
            </a:r>
            <a:endParaRPr lang="en-US" sz="2000" b="1" kern="0" dirty="0" smtClean="0">
              <a:solidFill>
                <a:srgbClr val="FF0000"/>
              </a:solidFill>
              <a:sym typeface="Wingdings" pitchFamily="2" charset="2"/>
            </a:endParaRPr>
          </a:p>
        </p:txBody>
      </p:sp>
      <p:grpSp>
        <p:nvGrpSpPr>
          <p:cNvPr id="30" name="Gruppo 29"/>
          <p:cNvGrpSpPr>
            <a:grpSpLocks noChangeAspect="1"/>
          </p:cNvGrpSpPr>
          <p:nvPr/>
        </p:nvGrpSpPr>
        <p:grpSpPr>
          <a:xfrm>
            <a:off x="1219200" y="1600200"/>
            <a:ext cx="7074697" cy="4572000"/>
            <a:chOff x="0" y="640997"/>
            <a:chExt cx="9143218" cy="5908775"/>
          </a:xfrm>
        </p:grpSpPr>
        <p:pic>
          <p:nvPicPr>
            <p:cNvPr id="31" name="Picture 3" descr="Beam 1 - fill 3390_2012.07.1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640997"/>
              <a:ext cx="9143218" cy="2839784"/>
            </a:xfrm>
            <a:prstGeom prst="rect">
              <a:avLst/>
            </a:prstGeom>
          </p:spPr>
        </p:pic>
        <p:pic>
          <p:nvPicPr>
            <p:cNvPr id="32" name="Picture 4" descr="Beam 2 - fill 3390_2012.07.12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3709988"/>
              <a:ext cx="9143218" cy="28397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5259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12"/>
          <p:cNvGrpSpPr>
            <a:grpSpLocks noChangeAspect="1"/>
          </p:cNvGrpSpPr>
          <p:nvPr/>
        </p:nvGrpSpPr>
        <p:grpSpPr>
          <a:xfrm>
            <a:off x="1216152" y="1600200"/>
            <a:ext cx="7083864" cy="4572000"/>
            <a:chOff x="-1" y="640997"/>
            <a:chExt cx="9155067" cy="5908776"/>
          </a:xfrm>
        </p:grpSpPr>
        <p:pic>
          <p:nvPicPr>
            <p:cNvPr id="14" name="Picture 4" descr="Beam 1 - fill 3398_2012.08.1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1" y="640997"/>
              <a:ext cx="9155067" cy="2843464"/>
            </a:xfrm>
            <a:prstGeom prst="rect">
              <a:avLst/>
            </a:prstGeom>
          </p:spPr>
        </p:pic>
        <p:pic>
          <p:nvPicPr>
            <p:cNvPr id="15" name="Picture 7" descr="Beam 2 - fill 3398_2012.08.12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3709989"/>
              <a:ext cx="9143219" cy="283978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quality evolution (preliminary)</a:t>
            </a:r>
            <a:endParaRPr lang="en-GB" dirty="0"/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676400" y="6553201"/>
            <a:ext cx="6477000" cy="152399"/>
          </a:xfrm>
        </p:spPr>
        <p:txBody>
          <a:bodyPr/>
          <a:lstStyle/>
          <a:p>
            <a:r>
              <a:rPr lang="en-US" smtClean="0"/>
              <a:t>S. Myers CMAC</a:t>
            </a:r>
            <a:endParaRPr lang="en-US" dirty="0"/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2"/>
          </p:nvPr>
        </p:nvSpPr>
        <p:spPr>
          <a:xfrm>
            <a:off x="457200" y="6553200"/>
            <a:ext cx="2133600" cy="168275"/>
          </a:xfrm>
        </p:spPr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March 14, 2013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026" name="AutoShape 2" descr="https://ab-dep-op-elogbook.web.cern.ch/ab-dep-op-elogbook/elogbook/secure/attach.php?attachId=1319489&amp;type=png&amp;fname=2012120617003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8" name="AutoShape 4" descr="https://ab-dep-op-elogbook.web.cern.ch/ab-dep-op-elogbook/elogbook/secure/attach.php?attachId=1319489&amp;type=png&amp;fname=2012120617003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482" name="AutoShape 2" descr="https://ab-dep-op-elogbook.web.cern.ch/ab-dep-op-elogbook/elogbook/secure/attach.php?attachId=1319629&amp;type=png&amp;fname=2012120621414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762000" y="990600"/>
            <a:ext cx="7772400" cy="1295400"/>
          </a:xfrm>
          <a:prstGeom prst="rect">
            <a:avLst/>
          </a:prstGeom>
        </p:spPr>
        <p:txBody>
          <a:bodyPr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sz="2400" b="1" kern="0" dirty="0" smtClean="0">
                <a:solidFill>
                  <a:srgbClr val="FF0000"/>
                </a:solidFill>
                <a:sym typeface="Wingdings" pitchFamily="2" charset="2"/>
              </a:rPr>
              <a:t>Beam lifetime – Saturday Dec. 8th</a:t>
            </a:r>
            <a:endParaRPr lang="en-US" sz="2000" b="1" kern="0" dirty="0" smtClean="0">
              <a:solidFill>
                <a:srgbClr val="FF0000"/>
              </a:solidFill>
              <a:sym typeface="Wingdings" pitchFamily="2" charset="2"/>
            </a:endParaRPr>
          </a:p>
        </p:txBody>
      </p:sp>
      <p:sp>
        <p:nvSpPr>
          <p:cNvPr id="16" name="Rectangle 20"/>
          <p:cNvSpPr/>
          <p:nvPr/>
        </p:nvSpPr>
        <p:spPr>
          <a:xfrm>
            <a:off x="5943600" y="1447800"/>
            <a:ext cx="2514600" cy="362857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FF00"/>
                </a:solidFill>
              </a:rPr>
              <a:t>Thanks to H. </a:t>
            </a:r>
            <a:r>
              <a:rPr lang="en-US" sz="1600" b="1" dirty="0" err="1" smtClean="0">
                <a:solidFill>
                  <a:srgbClr val="FFFF00"/>
                </a:solidFill>
              </a:rPr>
              <a:t>Bartosik</a:t>
            </a:r>
            <a:endParaRPr lang="en-US" sz="1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82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3"/>
          <p:cNvGrpSpPr>
            <a:grpSpLocks noChangeAspect="1"/>
          </p:cNvGrpSpPr>
          <p:nvPr/>
        </p:nvGrpSpPr>
        <p:grpSpPr>
          <a:xfrm>
            <a:off x="1216152" y="1600200"/>
            <a:ext cx="7083868" cy="4572000"/>
            <a:chOff x="780" y="640997"/>
            <a:chExt cx="9155074" cy="5908778"/>
          </a:xfrm>
        </p:grpSpPr>
        <p:pic>
          <p:nvPicPr>
            <p:cNvPr id="8" name="Picture 7" descr="Beam 1 - fill 4305_2012.09.1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0" y="640997"/>
              <a:ext cx="9155074" cy="2843466"/>
            </a:xfrm>
            <a:prstGeom prst="rect">
              <a:avLst/>
            </a:prstGeom>
          </p:spPr>
        </p:pic>
        <p:pic>
          <p:nvPicPr>
            <p:cNvPr id="11" name="Picture 10" descr="Beam 2 - fill 4305_2012.09.12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80" y="3709991"/>
              <a:ext cx="9143218" cy="2839784"/>
            </a:xfrm>
            <a:prstGeom prst="rect">
              <a:avLst/>
            </a:prstGeom>
          </p:spPr>
        </p:pic>
      </p:grp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00200" y="152400"/>
            <a:ext cx="7315200" cy="792163"/>
          </a:xfrm>
        </p:spPr>
        <p:txBody>
          <a:bodyPr/>
          <a:lstStyle/>
          <a:p>
            <a:r>
              <a:rPr lang="en-GB" dirty="0" smtClean="0"/>
              <a:t>Beam quality evolution (preliminary)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62000" y="990600"/>
            <a:ext cx="7772400" cy="1295400"/>
          </a:xfrm>
          <a:prstGeom prst="rect">
            <a:avLst/>
          </a:prstGeom>
        </p:spPr>
        <p:txBody>
          <a:bodyPr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sz="2400" b="1" kern="0" dirty="0" smtClean="0">
                <a:solidFill>
                  <a:srgbClr val="FF0000"/>
                </a:solidFill>
                <a:sym typeface="Wingdings" pitchFamily="2" charset="2"/>
              </a:rPr>
              <a:t>Beam lifetime – Sunday Dec. 9th</a:t>
            </a:r>
            <a:endParaRPr lang="en-US" sz="2000" b="1" kern="0" dirty="0" smtClean="0">
              <a:solidFill>
                <a:srgbClr val="FF0000"/>
              </a:solidFill>
              <a:sym typeface="Wingdings" pitchFamily="2" charset="2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676400" y="6553201"/>
            <a:ext cx="6477000" cy="152399"/>
          </a:xfrm>
        </p:spPr>
        <p:txBody>
          <a:bodyPr/>
          <a:lstStyle/>
          <a:p>
            <a:pPr algn="ctr"/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S. Myers CMAC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0" name="Date Placeholder 4"/>
          <p:cNvSpPr txBox="1">
            <a:spLocks/>
          </p:cNvSpPr>
          <p:nvPr/>
        </p:nvSpPr>
        <p:spPr>
          <a:xfrm>
            <a:off x="457200" y="6553200"/>
            <a:ext cx="21336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r>
              <a:rPr lang="en-US" sz="1200" smtClean="0">
                <a:solidFill>
                  <a:srgbClr val="000000">
                    <a:tint val="75000"/>
                  </a:srgbClr>
                </a:solidFill>
              </a:rPr>
              <a:t>10/12/2012</a:t>
            </a:r>
            <a:endParaRPr lang="en-US" sz="1200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2" name="Rectangle 20"/>
          <p:cNvSpPr/>
          <p:nvPr/>
        </p:nvSpPr>
        <p:spPr>
          <a:xfrm>
            <a:off x="5943600" y="1447800"/>
            <a:ext cx="2514600" cy="362857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FF00"/>
                </a:solidFill>
              </a:rPr>
              <a:t>Thanks to H. </a:t>
            </a:r>
            <a:r>
              <a:rPr lang="en-US" sz="1600" b="1" dirty="0" err="1" smtClean="0">
                <a:solidFill>
                  <a:srgbClr val="FFFF00"/>
                </a:solidFill>
              </a:rPr>
              <a:t>Bartosik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March 14, 2013</a:t>
            </a:r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01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822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578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305925" cy="651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129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15" y="116632"/>
            <a:ext cx="9124585" cy="6262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916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688"/>
            <a:ext cx="9324975" cy="652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8236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6408712"/>
          </a:xfrm>
        </p:spPr>
        <p:txBody>
          <a:bodyPr>
            <a:noAutofit/>
          </a:bodyPr>
          <a:lstStyle/>
          <a:p>
            <a:pPr lvl="1"/>
            <a:r>
              <a:rPr lang="en-GB" dirty="0" smtClean="0"/>
              <a:t>09:00 </a:t>
            </a:r>
            <a:r>
              <a:rPr lang="en-GB" dirty="0"/>
              <a:t>- 10:00 </a:t>
            </a:r>
            <a:r>
              <a:rPr lang="en-GB" dirty="0">
                <a:solidFill>
                  <a:srgbClr val="FF0000"/>
                </a:solidFill>
              </a:rPr>
              <a:t>Overview</a:t>
            </a:r>
            <a:r>
              <a:rPr lang="en-GB" dirty="0"/>
              <a:t> of 2012 LHC p-p </a:t>
            </a:r>
            <a:r>
              <a:rPr lang="en-GB" dirty="0" smtClean="0"/>
              <a:t>operation</a:t>
            </a:r>
            <a:endParaRPr lang="en-GB" dirty="0"/>
          </a:p>
          <a:p>
            <a:pPr lvl="1"/>
            <a:r>
              <a:rPr lang="en-GB" dirty="0"/>
              <a:t>10:00 - 10:30 Electron cloud </a:t>
            </a:r>
            <a:r>
              <a:rPr lang="en-GB" dirty="0">
                <a:solidFill>
                  <a:srgbClr val="FF0000"/>
                </a:solidFill>
              </a:rPr>
              <a:t>scrubbing</a:t>
            </a:r>
            <a:r>
              <a:rPr lang="en-GB" dirty="0"/>
              <a:t> run and strategy for </a:t>
            </a:r>
            <a:r>
              <a:rPr lang="en-GB" dirty="0" smtClean="0"/>
              <a:t>2015</a:t>
            </a:r>
            <a:endParaRPr lang="en-GB" dirty="0"/>
          </a:p>
          <a:p>
            <a:pPr lvl="1"/>
            <a:r>
              <a:rPr lang="en-GB" dirty="0"/>
              <a:t>11:00 - 11:30 Highlights and conclusions of the LHC operations workshop in </a:t>
            </a:r>
            <a:r>
              <a:rPr lang="en-GB" dirty="0" smtClean="0">
                <a:solidFill>
                  <a:srgbClr val="FF0000"/>
                </a:solidFill>
              </a:rPr>
              <a:t>Evian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r>
              <a:rPr lang="en-GB" dirty="0"/>
              <a:t>11:30 - 12:00 LHC beam </a:t>
            </a:r>
            <a:r>
              <a:rPr lang="en-GB" dirty="0">
                <a:solidFill>
                  <a:srgbClr val="FF0000"/>
                </a:solidFill>
              </a:rPr>
              <a:t>instrumentation</a:t>
            </a:r>
            <a:r>
              <a:rPr lang="en-GB" dirty="0"/>
              <a:t> – performance, issues and </a:t>
            </a:r>
            <a:r>
              <a:rPr lang="en-GB" dirty="0" smtClean="0"/>
              <a:t>plan</a:t>
            </a:r>
            <a:r>
              <a:rPr lang="en-GB" dirty="0" smtClean="0">
                <a:hlinkClick r:id="rId2"/>
              </a:rPr>
              <a:t> </a:t>
            </a:r>
            <a:endParaRPr lang="en-GB" dirty="0"/>
          </a:p>
          <a:p>
            <a:pPr lvl="1"/>
            <a:r>
              <a:rPr lang="en-GB" dirty="0"/>
              <a:t>12:00 - 12:30 Overview of the LHC </a:t>
            </a:r>
            <a:r>
              <a:rPr lang="en-GB" dirty="0">
                <a:solidFill>
                  <a:srgbClr val="FF0000"/>
                </a:solidFill>
              </a:rPr>
              <a:t>p-</a:t>
            </a:r>
            <a:r>
              <a:rPr lang="en-GB" dirty="0" err="1">
                <a:solidFill>
                  <a:srgbClr val="FF0000"/>
                </a:solidFill>
              </a:rPr>
              <a:t>Pb</a:t>
            </a:r>
            <a:r>
              <a:rPr lang="en-GB" dirty="0"/>
              <a:t> run in early </a:t>
            </a:r>
            <a:r>
              <a:rPr lang="en-GB" dirty="0" smtClean="0"/>
              <a:t>2013</a:t>
            </a:r>
            <a:endParaRPr lang="en-GB" dirty="0"/>
          </a:p>
          <a:p>
            <a:pPr lvl="1"/>
            <a:r>
              <a:rPr lang="en-GB" dirty="0"/>
              <a:t>14:00 - 14:30 </a:t>
            </a:r>
            <a:r>
              <a:rPr lang="en-GB" dirty="0">
                <a:solidFill>
                  <a:srgbClr val="FF0000"/>
                </a:solidFill>
              </a:rPr>
              <a:t>Injector</a:t>
            </a:r>
            <a:r>
              <a:rPr lang="en-GB" dirty="0"/>
              <a:t> performance during </a:t>
            </a:r>
            <a:r>
              <a:rPr lang="en-GB" dirty="0" smtClean="0"/>
              <a:t>2012/13</a:t>
            </a:r>
            <a:endParaRPr lang="en-GB" dirty="0"/>
          </a:p>
          <a:p>
            <a:pPr lvl="1"/>
            <a:r>
              <a:rPr lang="en-GB" dirty="0"/>
              <a:t>14:30 - 15:00 </a:t>
            </a:r>
            <a:r>
              <a:rPr lang="en-GB" dirty="0">
                <a:solidFill>
                  <a:srgbClr val="FF0000"/>
                </a:solidFill>
              </a:rPr>
              <a:t>LS1</a:t>
            </a:r>
            <a:r>
              <a:rPr lang="en-GB" dirty="0"/>
              <a:t> activities in the injectors &amp; expectation for </a:t>
            </a:r>
            <a:r>
              <a:rPr lang="en-GB" dirty="0" smtClean="0"/>
              <a:t>2015</a:t>
            </a:r>
            <a:endParaRPr lang="en-GB" dirty="0"/>
          </a:p>
          <a:p>
            <a:pPr lvl="1"/>
            <a:r>
              <a:rPr lang="en-GB" dirty="0"/>
              <a:t>15:00 - 15:30 </a:t>
            </a:r>
            <a:r>
              <a:rPr lang="en-GB" dirty="0">
                <a:solidFill>
                  <a:srgbClr val="FF0000"/>
                </a:solidFill>
              </a:rPr>
              <a:t>UFO</a:t>
            </a:r>
            <a:r>
              <a:rPr lang="en-GB" dirty="0"/>
              <a:t> update including 25 </a:t>
            </a:r>
            <a:r>
              <a:rPr lang="en-GB" dirty="0" smtClean="0"/>
              <a:t>ns</a:t>
            </a:r>
            <a:endParaRPr lang="en-GB" dirty="0"/>
          </a:p>
          <a:p>
            <a:pPr lvl="1"/>
            <a:r>
              <a:rPr lang="en-GB" dirty="0"/>
              <a:t>16:00 - 16:30 </a:t>
            </a:r>
            <a:r>
              <a:rPr lang="en-GB" dirty="0">
                <a:solidFill>
                  <a:srgbClr val="FF0000"/>
                </a:solidFill>
              </a:rPr>
              <a:t>HL-LHC</a:t>
            </a:r>
            <a:r>
              <a:rPr lang="en-GB" dirty="0"/>
              <a:t> project </a:t>
            </a:r>
            <a:r>
              <a:rPr lang="en-GB" dirty="0" smtClean="0"/>
              <a:t>overview</a:t>
            </a:r>
            <a:endParaRPr lang="en-GB" dirty="0"/>
          </a:p>
          <a:p>
            <a:pPr lvl="1"/>
            <a:r>
              <a:rPr lang="en-GB" dirty="0"/>
              <a:t>16:30 - 17:00 </a:t>
            </a:r>
            <a:r>
              <a:rPr lang="en-GB" dirty="0">
                <a:solidFill>
                  <a:srgbClr val="FF0000"/>
                </a:solidFill>
              </a:rPr>
              <a:t>High-field magnet </a:t>
            </a:r>
            <a:r>
              <a:rPr lang="en-GB" dirty="0" smtClean="0"/>
              <a:t>progress</a:t>
            </a:r>
            <a:endParaRPr lang="en-GB" dirty="0"/>
          </a:p>
          <a:p>
            <a:pPr lvl="1"/>
            <a:r>
              <a:rPr lang="en-GB" dirty="0"/>
              <a:t>17:00 - 17:30 </a:t>
            </a:r>
            <a:r>
              <a:rPr lang="en-GB" dirty="0">
                <a:solidFill>
                  <a:srgbClr val="FF0000"/>
                </a:solidFill>
              </a:rPr>
              <a:t>HE-LHC </a:t>
            </a:r>
            <a:r>
              <a:rPr lang="en-GB" dirty="0"/>
              <a:t>studies and long-term </a:t>
            </a:r>
            <a:r>
              <a:rPr lang="en-GB" dirty="0" smtClean="0"/>
              <a:t>plan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43725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5738"/>
            <a:ext cx="9277350" cy="648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13804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fr-F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56584"/>
          </a:xfrm>
        </p:spPr>
        <p:txBody>
          <a:bodyPr>
            <a:normAutofit/>
          </a:bodyPr>
          <a:lstStyle/>
          <a:p>
            <a:r>
              <a:rPr lang="en-GB" dirty="0" smtClean="0"/>
              <a:t>Integrated luminosity goal for 2012 exceeded</a:t>
            </a:r>
          </a:p>
          <a:p>
            <a:r>
              <a:rPr lang="en-GB" dirty="0" smtClean="0"/>
              <a:t>“Higgs” discovered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Proton-lead run a big success (2013) </a:t>
            </a:r>
          </a:p>
          <a:p>
            <a:r>
              <a:rPr lang="fr-CH" dirty="0" smtClean="0">
                <a:solidFill>
                  <a:srgbClr val="FF0000"/>
                </a:solidFill>
              </a:rPr>
              <a:t>LS1 </a:t>
            </a:r>
            <a:r>
              <a:rPr lang="fr-CH" dirty="0" err="1" smtClean="0">
                <a:solidFill>
                  <a:srgbClr val="FF0000"/>
                </a:solidFill>
              </a:rPr>
              <a:t>well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under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way</a:t>
            </a:r>
            <a:r>
              <a:rPr lang="fr-CH" dirty="0" smtClean="0">
                <a:solidFill>
                  <a:srgbClr val="FF0000"/>
                </a:solidFill>
              </a:rPr>
              <a:t>  (2013)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65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741368"/>
          </a:xfrm>
        </p:spPr>
        <p:txBody>
          <a:bodyPr>
            <a:normAutofit fontScale="85000" lnSpcReduction="20000"/>
          </a:bodyPr>
          <a:lstStyle/>
          <a:p>
            <a:pPr marL="457200" lvl="1" indent="0">
              <a:buNone/>
            </a:pPr>
            <a:endParaRPr lang="en-GB" dirty="0"/>
          </a:p>
          <a:p>
            <a:pPr lvl="1"/>
            <a:r>
              <a:rPr lang="en-GB" dirty="0"/>
              <a:t>09:00 - 10:00 </a:t>
            </a:r>
            <a:r>
              <a:rPr lang="en-GB" dirty="0">
                <a:solidFill>
                  <a:srgbClr val="FF0000"/>
                </a:solidFill>
              </a:rPr>
              <a:t>Overview</a:t>
            </a:r>
            <a:r>
              <a:rPr lang="en-GB" dirty="0"/>
              <a:t> of 2012 LHC p-p </a:t>
            </a:r>
            <a:r>
              <a:rPr lang="en-GB" dirty="0" smtClean="0"/>
              <a:t>operation</a:t>
            </a:r>
            <a:endParaRPr lang="en-GB" dirty="0"/>
          </a:p>
          <a:p>
            <a:pPr lvl="1"/>
            <a:r>
              <a:rPr lang="en-GB" dirty="0"/>
              <a:t>10:00 - 10:30 Electron cloud </a:t>
            </a:r>
            <a:r>
              <a:rPr lang="en-GB" dirty="0">
                <a:solidFill>
                  <a:srgbClr val="FF0000"/>
                </a:solidFill>
              </a:rPr>
              <a:t>scrubbing</a:t>
            </a:r>
            <a:r>
              <a:rPr lang="en-GB" dirty="0"/>
              <a:t> run and strategy for </a:t>
            </a:r>
            <a:r>
              <a:rPr lang="en-GB" dirty="0" smtClean="0"/>
              <a:t>2015</a:t>
            </a:r>
            <a:endParaRPr lang="en-GB" dirty="0"/>
          </a:p>
          <a:p>
            <a:pPr lvl="1"/>
            <a:r>
              <a:rPr lang="en-GB" dirty="0"/>
              <a:t>11:00 - 11:30 Highlights and conclusions of the LHC operations workshop in </a:t>
            </a:r>
            <a:r>
              <a:rPr lang="en-GB" dirty="0" smtClean="0">
                <a:solidFill>
                  <a:srgbClr val="FF0000"/>
                </a:solidFill>
              </a:rPr>
              <a:t>Evian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r>
              <a:rPr lang="en-GB" dirty="0"/>
              <a:t>11:30 - 12:00 LHC beam </a:t>
            </a:r>
            <a:r>
              <a:rPr lang="en-GB" dirty="0">
                <a:solidFill>
                  <a:srgbClr val="FF0000"/>
                </a:solidFill>
              </a:rPr>
              <a:t>instrumentation</a:t>
            </a:r>
            <a:r>
              <a:rPr lang="en-GB" dirty="0"/>
              <a:t> – performance, issues and </a:t>
            </a:r>
            <a:r>
              <a:rPr lang="en-GB" dirty="0" smtClean="0"/>
              <a:t>plan</a:t>
            </a:r>
            <a:r>
              <a:rPr lang="en-GB" dirty="0" smtClean="0">
                <a:hlinkClick r:id="rId2"/>
              </a:rPr>
              <a:t> </a:t>
            </a:r>
            <a:endParaRPr lang="en-GB" dirty="0"/>
          </a:p>
          <a:p>
            <a:pPr lvl="1"/>
            <a:r>
              <a:rPr lang="en-GB" dirty="0"/>
              <a:t>12:00 - 12:30 Overview of the LHC </a:t>
            </a:r>
            <a:r>
              <a:rPr lang="en-GB" dirty="0">
                <a:solidFill>
                  <a:srgbClr val="FF0000"/>
                </a:solidFill>
              </a:rPr>
              <a:t>p-</a:t>
            </a:r>
            <a:r>
              <a:rPr lang="en-GB" dirty="0" err="1">
                <a:solidFill>
                  <a:srgbClr val="FF0000"/>
                </a:solidFill>
              </a:rPr>
              <a:t>Pb</a:t>
            </a:r>
            <a:r>
              <a:rPr lang="en-GB" dirty="0"/>
              <a:t> run in early </a:t>
            </a:r>
            <a:r>
              <a:rPr lang="en-GB" dirty="0" smtClean="0"/>
              <a:t>2013</a:t>
            </a: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lvl="1"/>
            <a:r>
              <a:rPr lang="en-GB" dirty="0"/>
              <a:t>14:00 - 14:30 </a:t>
            </a:r>
            <a:r>
              <a:rPr lang="en-GB" dirty="0">
                <a:solidFill>
                  <a:srgbClr val="FF0000"/>
                </a:solidFill>
              </a:rPr>
              <a:t>Injector</a:t>
            </a:r>
            <a:r>
              <a:rPr lang="en-GB" dirty="0"/>
              <a:t> performance during </a:t>
            </a:r>
            <a:r>
              <a:rPr lang="en-GB" dirty="0" smtClean="0"/>
              <a:t>2012/13</a:t>
            </a:r>
            <a:endParaRPr lang="en-GB" dirty="0"/>
          </a:p>
          <a:p>
            <a:pPr lvl="1"/>
            <a:r>
              <a:rPr lang="en-GB" dirty="0"/>
              <a:t>14:30 - 15:00 </a:t>
            </a:r>
            <a:r>
              <a:rPr lang="en-GB" dirty="0">
                <a:solidFill>
                  <a:srgbClr val="FF0000"/>
                </a:solidFill>
              </a:rPr>
              <a:t>LS1</a:t>
            </a:r>
            <a:r>
              <a:rPr lang="en-GB" dirty="0"/>
              <a:t> activities in the injectors &amp; expectation for </a:t>
            </a:r>
            <a:r>
              <a:rPr lang="en-GB" dirty="0" smtClean="0"/>
              <a:t>2015</a:t>
            </a:r>
            <a:endParaRPr lang="en-GB" dirty="0"/>
          </a:p>
          <a:p>
            <a:pPr lvl="1"/>
            <a:r>
              <a:rPr lang="en-GB" dirty="0"/>
              <a:t>15:00 - 15:30 </a:t>
            </a:r>
            <a:r>
              <a:rPr lang="en-GB" dirty="0">
                <a:solidFill>
                  <a:srgbClr val="FF0000"/>
                </a:solidFill>
              </a:rPr>
              <a:t>UFO</a:t>
            </a:r>
            <a:r>
              <a:rPr lang="en-GB" dirty="0"/>
              <a:t> update including 25 </a:t>
            </a:r>
            <a:r>
              <a:rPr lang="en-GB" dirty="0" smtClean="0"/>
              <a:t>ns</a:t>
            </a: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lvl="1"/>
            <a:r>
              <a:rPr lang="en-GB" dirty="0"/>
              <a:t>16:00 - 16:30 </a:t>
            </a:r>
            <a:r>
              <a:rPr lang="en-GB" dirty="0">
                <a:solidFill>
                  <a:srgbClr val="FF0000"/>
                </a:solidFill>
              </a:rPr>
              <a:t>HL-LHC</a:t>
            </a:r>
            <a:r>
              <a:rPr lang="en-GB" dirty="0"/>
              <a:t> project </a:t>
            </a:r>
            <a:r>
              <a:rPr lang="en-GB" dirty="0" smtClean="0"/>
              <a:t>overview</a:t>
            </a:r>
            <a:endParaRPr lang="en-GB" dirty="0"/>
          </a:p>
          <a:p>
            <a:pPr lvl="1"/>
            <a:r>
              <a:rPr lang="en-GB" dirty="0"/>
              <a:t>16:30 - 17:00 </a:t>
            </a:r>
            <a:r>
              <a:rPr lang="en-GB" dirty="0">
                <a:solidFill>
                  <a:srgbClr val="FF0000"/>
                </a:solidFill>
              </a:rPr>
              <a:t>High-field magnet </a:t>
            </a:r>
            <a:r>
              <a:rPr lang="en-GB" dirty="0" smtClean="0"/>
              <a:t>progress</a:t>
            </a:r>
            <a:endParaRPr lang="en-GB" dirty="0"/>
          </a:p>
          <a:p>
            <a:pPr lvl="1"/>
            <a:r>
              <a:rPr lang="en-GB" dirty="0"/>
              <a:t>17:00 - 17:30 </a:t>
            </a:r>
            <a:r>
              <a:rPr lang="en-GB" dirty="0">
                <a:solidFill>
                  <a:srgbClr val="FF0000"/>
                </a:solidFill>
              </a:rPr>
              <a:t>HE-LHC </a:t>
            </a:r>
            <a:r>
              <a:rPr lang="en-GB" dirty="0"/>
              <a:t>studies and long-term </a:t>
            </a:r>
            <a:r>
              <a:rPr lang="en-GB" dirty="0" smtClean="0"/>
              <a:t>plan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767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371" name="Date Placeholder 3"/>
          <p:cNvSpPr>
            <a:spLocks noGrp="1"/>
          </p:cNvSpPr>
          <p:nvPr>
            <p:ph type="dt" sz="half" idx="10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defRPr/>
            </a:pPr>
            <a:r>
              <a:rPr lang="en-US" smtClean="0">
                <a:solidFill>
                  <a:srgbClr val="898989"/>
                </a:solidFill>
              </a:rPr>
              <a:t>March 14, 2013</a:t>
            </a:r>
            <a:endParaRPr lang="en-GB" smtClean="0">
              <a:solidFill>
                <a:srgbClr val="89898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86722" name="Title 6"/>
          <p:cNvSpPr>
            <a:spLocks noGrp="1"/>
          </p:cNvSpPr>
          <p:nvPr>
            <p:ph type="title" idx="4294967295"/>
          </p:nvPr>
        </p:nvSpPr>
        <p:spPr>
          <a:xfrm>
            <a:off x="0" y="1524000"/>
            <a:ext cx="8229600" cy="2133600"/>
          </a:xfrm>
        </p:spPr>
        <p:txBody>
          <a:bodyPr/>
          <a:lstStyle/>
          <a:p>
            <a:r>
              <a:rPr lang="en-GB" sz="6000" dirty="0" smtClean="0"/>
              <a:t>SPARES </a:t>
            </a:r>
          </a:p>
        </p:txBody>
      </p:sp>
    </p:spTree>
    <p:extLst>
      <p:ext uri="{BB962C8B-B14F-4D97-AF65-F5344CB8AC3E}">
        <p14:creationId xmlns:p14="http://schemas.microsoft.com/office/powerpoint/2010/main" val="357240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 idx="4294967295"/>
          </p:nvPr>
        </p:nvSpPr>
        <p:spPr>
          <a:xfrm>
            <a:off x="2267744" y="116632"/>
            <a:ext cx="5184775" cy="6096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en-GB" sz="3600" smtClean="0"/>
              <a:t>LHC 1</a:t>
            </a:r>
          </a:p>
        </p:txBody>
      </p:sp>
      <p:pic>
        <p:nvPicPr>
          <p:cNvPr id="4505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1862138"/>
            <a:ext cx="8810625" cy="3133725"/>
          </a:xfrm>
          <a:prstGeom prst="rect">
            <a:avLst/>
          </a:prstGeom>
          <a:noFill/>
          <a:ln w="254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2376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952" y="-1"/>
            <a:ext cx="6977416" cy="65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014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371" name="Date Placeholder 3"/>
          <p:cNvSpPr>
            <a:spLocks noGrp="1"/>
          </p:cNvSpPr>
          <p:nvPr>
            <p:ph type="dt" sz="half" idx="10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defRPr/>
            </a:pPr>
            <a:r>
              <a:rPr lang="en-US" smtClean="0">
                <a:solidFill>
                  <a:srgbClr val="898989"/>
                </a:solidFill>
              </a:rPr>
              <a:t>March 14, 2013</a:t>
            </a:r>
            <a:endParaRPr lang="en-GB" smtClean="0">
              <a:solidFill>
                <a:srgbClr val="89898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86722" name="Title 6"/>
          <p:cNvSpPr>
            <a:spLocks noGrp="1"/>
          </p:cNvSpPr>
          <p:nvPr>
            <p:ph type="title" idx="4294967295"/>
          </p:nvPr>
        </p:nvSpPr>
        <p:spPr>
          <a:xfrm>
            <a:off x="0" y="1524000"/>
            <a:ext cx="8229600" cy="2133600"/>
          </a:xfrm>
        </p:spPr>
        <p:txBody>
          <a:bodyPr/>
          <a:lstStyle/>
          <a:p>
            <a:r>
              <a:rPr lang="en-GB" sz="6000" dirty="0" smtClean="0"/>
              <a:t>Comparison 25ns and 50ns </a:t>
            </a:r>
          </a:p>
        </p:txBody>
      </p:sp>
    </p:spTree>
    <p:extLst>
      <p:ext uri="{BB962C8B-B14F-4D97-AF65-F5344CB8AC3E}">
        <p14:creationId xmlns:p14="http://schemas.microsoft.com/office/powerpoint/2010/main" val="170875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4996032"/>
              </p:ext>
            </p:extLst>
          </p:nvPr>
        </p:nvGraphicFramePr>
        <p:xfrm>
          <a:off x="539552" y="476672"/>
          <a:ext cx="7704856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4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2094292"/>
              </p:ext>
            </p:extLst>
          </p:nvPr>
        </p:nvGraphicFramePr>
        <p:xfrm>
          <a:off x="395536" y="476672"/>
          <a:ext cx="8424936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00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2293448"/>
              </p:ext>
            </p:extLst>
          </p:nvPr>
        </p:nvGraphicFramePr>
        <p:xfrm>
          <a:off x="395536" y="260648"/>
          <a:ext cx="8424936" cy="6408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92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Where are were on Aug 16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352928" cy="5593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779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2829152"/>
              </p:ext>
            </p:extLst>
          </p:nvPr>
        </p:nvGraphicFramePr>
        <p:xfrm>
          <a:off x="251520" y="260648"/>
          <a:ext cx="8496943" cy="6336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24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7438239"/>
              </p:ext>
            </p:extLst>
          </p:nvPr>
        </p:nvGraphicFramePr>
        <p:xfrm>
          <a:off x="395536" y="404664"/>
          <a:ext cx="8496944" cy="6192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37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7014077"/>
              </p:ext>
            </p:extLst>
          </p:nvPr>
        </p:nvGraphicFramePr>
        <p:xfrm>
          <a:off x="323528" y="404664"/>
          <a:ext cx="8496944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02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GB" dirty="0" smtClean="0"/>
              <a:t>2012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14400"/>
            <a:ext cx="8534400" cy="548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736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r>
              <a:rPr lang="fr-CH" sz="3600" dirty="0" err="1" smtClean="0"/>
              <a:t>With</a:t>
            </a:r>
            <a:r>
              <a:rPr lang="fr-CH" sz="3600" dirty="0" smtClean="0"/>
              <a:t> the </a:t>
            </a:r>
            <a:r>
              <a:rPr lang="fr-CH" sz="3600" dirty="0" err="1" smtClean="0"/>
              <a:t>modified</a:t>
            </a:r>
            <a:r>
              <a:rPr lang="fr-CH" sz="3600" dirty="0" smtClean="0"/>
              <a:t> </a:t>
            </a:r>
            <a:r>
              <a:rPr lang="fr-CH" sz="3600" dirty="0" err="1" smtClean="0"/>
              <a:t>schedule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pic>
        <p:nvPicPr>
          <p:cNvPr id="1026" name="d2c3a330-7f07-403a-98ac-1b570d85ad0f" descr="14E86217-6B29-4919-8D21-B45B4686173D@cer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6712"/>
            <a:ext cx="8305800" cy="563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743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284" y="1484784"/>
            <a:ext cx="4506336" cy="4752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10"/>
          </a:xfrm>
        </p:spPr>
        <p:txBody>
          <a:bodyPr/>
          <a:lstStyle/>
          <a:p>
            <a:r>
              <a:rPr lang="en-US" dirty="0" smtClean="0"/>
              <a:t>Total Luminosities 2012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S. Myers CMAC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3203848" y="6381328"/>
            <a:ext cx="2133600" cy="365125"/>
          </a:xfrm>
        </p:spPr>
        <p:txBody>
          <a:bodyPr/>
          <a:lstStyle/>
          <a:p>
            <a:r>
              <a:rPr lang="en-US" smtClean="0"/>
              <a:t>March 14, 2013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908650"/>
            <a:ext cx="779145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15" y="1556740"/>
            <a:ext cx="4477795" cy="4680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035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en-GB" dirty="0" smtClean="0"/>
              <a:t>Last 3 years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14,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S. Myers CMAC</a:t>
            </a:r>
            <a:endParaRPr lang="en-GB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19200"/>
            <a:ext cx="70104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02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end of 2012</a:t>
            </a:r>
            <a:endParaRPr lang="fr-FR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504056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25 ns tests</a:t>
            </a:r>
          </a:p>
          <a:p>
            <a:pPr lvl="2"/>
            <a:r>
              <a:rPr lang="en-GB" sz="2800" dirty="0" smtClean="0"/>
              <a:t>Electron cloud and vacuum (scrubbing)</a:t>
            </a:r>
          </a:p>
          <a:p>
            <a:pPr lvl="2"/>
            <a:r>
              <a:rPr lang="en-GB" sz="2800" dirty="0" smtClean="0"/>
              <a:t>Crossing angle, aperture, beam-beam, min </a:t>
            </a:r>
            <a:r>
              <a:rPr lang="el-GR" sz="2800" dirty="0" smtClean="0"/>
              <a:t>β</a:t>
            </a:r>
            <a:r>
              <a:rPr lang="en-GB" sz="2800" dirty="0" smtClean="0"/>
              <a:t>*</a:t>
            </a:r>
          </a:p>
          <a:p>
            <a:pPr lvl="2"/>
            <a:r>
              <a:rPr lang="en-GB" sz="2800" dirty="0" smtClean="0"/>
              <a:t>UFOs</a:t>
            </a:r>
          </a:p>
          <a:p>
            <a:pPr lvl="2"/>
            <a:r>
              <a:rPr lang="en-GB" sz="2800" dirty="0" smtClean="0"/>
              <a:t>HOM heating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14, 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CMAC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40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Injector High Brightness Beams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33663"/>
            <a:ext cx="8229600" cy="244766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High brightness beams from the injector chain</a:t>
            </a:r>
          </a:p>
          <a:p>
            <a:pPr lvl="1"/>
            <a:r>
              <a:rPr lang="en-US" dirty="0" smtClean="0"/>
              <a:t>Very interesting option for 2015 operation, both 50 ns and 25 ns beam spacing</a:t>
            </a:r>
          </a:p>
          <a:p>
            <a:r>
              <a:rPr lang="en-US" dirty="0" smtClean="0"/>
              <a:t>Fill with one batch HB and 1 batch ‘standard’ 50 ns</a:t>
            </a:r>
          </a:p>
          <a:p>
            <a:pPr lvl="1"/>
            <a:r>
              <a:rPr lang="en-US" dirty="0" err="1"/>
              <a:t>Emittance</a:t>
            </a:r>
            <a:r>
              <a:rPr lang="en-US" dirty="0"/>
              <a:t> for HB beam ~ 1-1.2 um, standard 1.4-1.6 um.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S. Myers CMAC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March 14, 2013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234086"/>
            <a:ext cx="3672408" cy="2490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084210" y="1412720"/>
            <a:ext cx="2448340" cy="70788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About 30 % gain in specific luminosity !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8144" y="2492896"/>
            <a:ext cx="3024336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For 25ns operation, now seems possible 1.15E11 with </a:t>
            </a:r>
            <a:r>
              <a:rPr lang="en-GB" dirty="0" err="1" smtClean="0">
                <a:solidFill>
                  <a:prstClr val="black"/>
                </a:solidFill>
              </a:rPr>
              <a:t>emittance</a:t>
            </a:r>
            <a:r>
              <a:rPr lang="en-GB" dirty="0" smtClean="0">
                <a:solidFill>
                  <a:prstClr val="black"/>
                </a:solidFill>
              </a:rPr>
              <a:t> of 1.4µm at LHC inj.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88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HCpresentations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FC45E1ACE23D4DAB802479341084B1" ma:contentTypeVersion="0" ma:contentTypeDescription="Create a new document." ma:contentTypeScope="" ma:versionID="0e331d5aff74aaf211fe32b85bbe042b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4B0EA203-7396-4175-A950-8EEC036284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80516576-8C42-4779-A3CC-4AC3EF45422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529AC07-6A09-4EA8-9891-D349FE27E3F3}">
  <ds:schemaRefs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dcmitype/"/>
    <ds:schemaRef ds:uri="http://www.w3.org/XML/1998/namespace"/>
    <ds:schemaRef ds:uri="http://purl.org/dc/terms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2519</TotalTime>
  <Words>879</Words>
  <Application>Microsoft Office PowerPoint</Application>
  <PresentationFormat>On-screen Show (4:3)</PresentationFormat>
  <Paragraphs>229</Paragraphs>
  <Slides>32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10</vt:i4>
      </vt:variant>
      <vt:variant>
        <vt:lpstr>Slide Titles</vt:lpstr>
      </vt:variant>
      <vt:variant>
        <vt:i4>32</vt:i4>
      </vt:variant>
    </vt:vector>
  </HeadingPairs>
  <TitlesOfParts>
    <vt:vector size="42" baseType="lpstr">
      <vt:lpstr>Office Theme</vt:lpstr>
      <vt:lpstr>4_Office Theme</vt:lpstr>
      <vt:lpstr>2_Custom Design</vt:lpstr>
      <vt:lpstr>3_Office Theme</vt:lpstr>
      <vt:lpstr>9_Office Theme</vt:lpstr>
      <vt:lpstr>11_Office Theme</vt:lpstr>
      <vt:lpstr>5_Office Theme</vt:lpstr>
      <vt:lpstr>LHCpresentations</vt:lpstr>
      <vt:lpstr>6_Office Theme</vt:lpstr>
      <vt:lpstr>Pixel</vt:lpstr>
      <vt:lpstr>LHC Status; </vt:lpstr>
      <vt:lpstr>PowerPoint Presentation</vt:lpstr>
      <vt:lpstr>Where are were on Aug 16</vt:lpstr>
      <vt:lpstr>2012</vt:lpstr>
      <vt:lpstr>With the modified schedule</vt:lpstr>
      <vt:lpstr>Total Luminosities 2012 </vt:lpstr>
      <vt:lpstr>Last 3 years</vt:lpstr>
      <vt:lpstr>The end of 2012</vt:lpstr>
      <vt:lpstr>Injector High Brightness Beams</vt:lpstr>
      <vt:lpstr>Scrubbing</vt:lpstr>
      <vt:lpstr>Beam currents and luminosity</vt:lpstr>
      <vt:lpstr>Beam quality evolution </vt:lpstr>
      <vt:lpstr>Beam quality evolution (preliminary)</vt:lpstr>
      <vt:lpstr>Beam quality evolution (preliminary)</vt:lpstr>
      <vt:lpstr>Beam quality evolution (preliminary)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PowerPoint Presentation</vt:lpstr>
      <vt:lpstr>SPARES </vt:lpstr>
      <vt:lpstr>LHC 1</vt:lpstr>
      <vt:lpstr>PowerPoint Presentation</vt:lpstr>
      <vt:lpstr>Comparison 25ns and 50ns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Status</dc:title>
  <dc:creator>myers</dc:creator>
  <cp:lastModifiedBy>Steve Myers</cp:lastModifiedBy>
  <cp:revision>246</cp:revision>
  <dcterms:created xsi:type="dcterms:W3CDTF">2010-08-19T14:35:40Z</dcterms:created>
  <dcterms:modified xsi:type="dcterms:W3CDTF">2013-03-14T06:54:58Z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0x0101006DFC45E1ACE23D4DAB802479341084B1</vt:lpwstr>
  </property>
</Properties>
</file>