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553E9-340B-487E-88EF-27EE6032F092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0B0BC-94B1-4D34-84BE-F68C2D02D95C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0B0BC-94B1-4D34-84BE-F68C2D02D95C}" type="slidenum">
              <a:rPr lang="fi-FI" smtClean="0"/>
              <a:t>2</a:t>
            </a:fld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53DF9-E825-4799-881C-F1211BA31A3E}" type="datetimeFigureOut">
              <a:rPr lang="fi-FI" smtClean="0"/>
              <a:t>11.2.2013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98AB2-E1CE-4A32-BA9F-1F985CE64234}" type="slidenum">
              <a:rPr lang="fi-FI" smtClean="0"/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Aluminum plate for foil stretcher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3" descr="Aluminum pla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20688"/>
            <a:ext cx="9144000" cy="540097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418058"/>
          </a:xfrm>
        </p:spPr>
        <p:txBody>
          <a:bodyPr>
            <a:normAutofit fontScale="90000"/>
          </a:bodyPr>
          <a:lstStyle/>
          <a:p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Status of the material: When i get the invoice address i will order it.</a:t>
            </a:r>
          </a:p>
          <a:p>
            <a:r>
              <a:rPr lang="fi-FI" dirty="0" smtClean="0"/>
              <a:t>Status of the design: Ready</a:t>
            </a:r>
          </a:p>
          <a:p>
            <a:r>
              <a:rPr lang="fi-FI" dirty="0" smtClean="0"/>
              <a:t>Status of machining: Paths for nc-machine is ready.</a:t>
            </a:r>
          </a:p>
          <a:p>
            <a:r>
              <a:rPr lang="fi-FI" dirty="0" smtClean="0"/>
              <a:t>Status of the stretcher: Ready.</a:t>
            </a:r>
          </a:p>
          <a:p>
            <a:endParaRPr lang="fi-FI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45</Words>
  <Application>Microsoft Office PowerPoint</Application>
  <PresentationFormat>On-screen Show (4:3)</PresentationFormat>
  <Paragraphs>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Aluminum plate for foil stretcher</vt:lpstr>
      <vt:lpstr>Slide 2</vt:lpstr>
      <vt:lpstr>Slide 3</vt:lpstr>
    </vt:vector>
  </TitlesOfParts>
  <Company>Helsingin yliopisto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Aluminum plate for foil stretcher</dc:title>
  <dc:creator>rturpein</dc:creator>
  <cp:lastModifiedBy>rturpein</cp:lastModifiedBy>
  <cp:revision>2</cp:revision>
  <dcterms:created xsi:type="dcterms:W3CDTF">2013-02-11T13:49:45Z</dcterms:created>
  <dcterms:modified xsi:type="dcterms:W3CDTF">2013-02-11T14:03:55Z</dcterms:modified>
</cp:coreProperties>
</file>