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3" r:id="rId5"/>
    <p:sldId id="262" r:id="rId6"/>
    <p:sldId id="264" r:id="rId7"/>
    <p:sldId id="258" r:id="rId8"/>
    <p:sldId id="259" r:id="rId9"/>
    <p:sldId id="260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7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C057B-0759-F841-AE19-35AB4F0C9159}" type="datetimeFigureOut">
              <a:rPr lang="en-US" smtClean="0"/>
              <a:t>2/19/13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7B08B-BF85-8348-BCFB-A89A97E6E8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892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C057B-0759-F841-AE19-35AB4F0C9159}" type="datetimeFigureOut">
              <a:rPr lang="en-US" smtClean="0"/>
              <a:t>2/19/13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7B08B-BF85-8348-BCFB-A89A97E6E8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494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C057B-0759-F841-AE19-35AB4F0C9159}" type="datetimeFigureOut">
              <a:rPr lang="en-US" smtClean="0"/>
              <a:t>2/19/13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7B08B-BF85-8348-BCFB-A89A97E6E8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89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C057B-0759-F841-AE19-35AB4F0C9159}" type="datetimeFigureOut">
              <a:rPr lang="en-US" smtClean="0"/>
              <a:t>2/19/13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7B08B-BF85-8348-BCFB-A89A97E6E8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863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C057B-0759-F841-AE19-35AB4F0C9159}" type="datetimeFigureOut">
              <a:rPr lang="en-US" smtClean="0"/>
              <a:t>2/19/13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7B08B-BF85-8348-BCFB-A89A97E6E8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686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C057B-0759-F841-AE19-35AB4F0C9159}" type="datetimeFigureOut">
              <a:rPr lang="en-US" smtClean="0"/>
              <a:t>2/19/13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7B08B-BF85-8348-BCFB-A89A97E6E8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263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C057B-0759-F841-AE19-35AB4F0C9159}" type="datetimeFigureOut">
              <a:rPr lang="en-US" smtClean="0"/>
              <a:t>2/19/13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7B08B-BF85-8348-BCFB-A89A97E6E8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663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C057B-0759-F841-AE19-35AB4F0C9159}" type="datetimeFigureOut">
              <a:rPr lang="en-US" smtClean="0"/>
              <a:t>2/19/13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7B08B-BF85-8348-BCFB-A89A97E6E8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574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C057B-0759-F841-AE19-35AB4F0C9159}" type="datetimeFigureOut">
              <a:rPr lang="en-US" smtClean="0"/>
              <a:t>2/19/13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7B08B-BF85-8348-BCFB-A89A97E6E8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279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C057B-0759-F841-AE19-35AB4F0C9159}" type="datetimeFigureOut">
              <a:rPr lang="en-US" smtClean="0"/>
              <a:t>2/19/13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7B08B-BF85-8348-BCFB-A89A97E6E8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941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C057B-0759-F841-AE19-35AB4F0C9159}" type="datetimeFigureOut">
              <a:rPr lang="en-US" smtClean="0"/>
              <a:t>2/19/13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7B08B-BF85-8348-BCFB-A89A97E6E8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461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C057B-0759-F841-AE19-35AB4F0C9159}" type="datetimeFigureOut">
              <a:rPr lang="en-US" smtClean="0"/>
              <a:t>2/19/13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7B08B-BF85-8348-BCFB-A89A97E6E8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802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Weekly CENF meeting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19 Feb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538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Junction cavern</a:t>
            </a:r>
          </a:p>
          <a:p>
            <a:r>
              <a:rPr lang="en-US" dirty="0" err="1" smtClean="0"/>
              <a:t>Carotages</a:t>
            </a:r>
            <a:r>
              <a:rPr lang="en-US" dirty="0" smtClean="0"/>
              <a:t> layout</a:t>
            </a:r>
          </a:p>
          <a:p>
            <a:r>
              <a:rPr lang="en-US" dirty="0" smtClean="0"/>
              <a:t>List of very critical and urgent items</a:t>
            </a:r>
          </a:p>
          <a:p>
            <a:r>
              <a:rPr lang="en-US" dirty="0" smtClean="0"/>
              <a:t>List of necessary ad-hoc meetings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224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163" y="1600200"/>
            <a:ext cx="8954837" cy="4525963"/>
          </a:xfrm>
        </p:spPr>
        <p:txBody>
          <a:bodyPr/>
          <a:lstStyle/>
          <a:p>
            <a:r>
              <a:rPr lang="en-US" dirty="0" smtClean="0"/>
              <a:t>Project presented to the SPSC (15/1)</a:t>
            </a:r>
          </a:p>
          <a:p>
            <a:r>
              <a:rPr lang="en-US" dirty="0" smtClean="0"/>
              <a:t>LOI presented to the DG and distributed to the enlarged CERN management + others (11/2)</a:t>
            </a:r>
          </a:p>
          <a:p>
            <a:r>
              <a:rPr lang="en-US" dirty="0" smtClean="0"/>
              <a:t>Research Board presentation (4/3)</a:t>
            </a:r>
          </a:p>
          <a:p>
            <a:r>
              <a:rPr lang="en-US" dirty="0" smtClean="0"/>
              <a:t>Goal :  Council approval June 2013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800" b="1" i="1" dirty="0" smtClean="0">
                <a:solidFill>
                  <a:srgbClr val="FF0000"/>
                </a:solidFill>
              </a:rPr>
              <a:t>Detailed engineering and procurements have to start now!</a:t>
            </a:r>
            <a:endParaRPr lang="en-US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618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Central office (interface to experiments, CERN and general infrastructure WPs, to the outside, steering of the overall project/schedules and the central budgets)</a:t>
            </a:r>
          </a:p>
          <a:p>
            <a:r>
              <a:rPr lang="en-US" dirty="0" smtClean="0"/>
              <a:t>A set of general infrastructure WPs (agreed with departments and project office)</a:t>
            </a:r>
          </a:p>
          <a:p>
            <a:r>
              <a:rPr lang="en-US" dirty="0" smtClean="0"/>
              <a:t>3 sub-projects with their internal organization</a:t>
            </a:r>
          </a:p>
          <a:p>
            <a:pPr lvl="1"/>
            <a:r>
              <a:rPr lang="en-US" sz="3200" i="1" dirty="0" smtClean="0">
                <a:solidFill>
                  <a:srgbClr val="FF0000"/>
                </a:solidFill>
              </a:rPr>
              <a:t>Primary beam</a:t>
            </a:r>
          </a:p>
          <a:p>
            <a:pPr lvl="1"/>
            <a:r>
              <a:rPr lang="en-US" sz="3200" i="1" dirty="0" smtClean="0">
                <a:solidFill>
                  <a:srgbClr val="FF0000"/>
                </a:solidFill>
              </a:rPr>
              <a:t>Secondary beam</a:t>
            </a:r>
          </a:p>
          <a:p>
            <a:pPr lvl="1"/>
            <a:r>
              <a:rPr lang="en-US" sz="3200" i="1" dirty="0" smtClean="0">
                <a:solidFill>
                  <a:srgbClr val="FF0000"/>
                </a:solidFill>
              </a:rPr>
              <a:t>Detectors facilities</a:t>
            </a:r>
          </a:p>
          <a:p>
            <a:r>
              <a:rPr lang="en-US" sz="3300" dirty="0" smtClean="0"/>
              <a:t>Central office composition (PL + Deputy, 3 sub-projects coordinators)</a:t>
            </a:r>
            <a:endParaRPr lang="en-US" sz="3300" i="1" dirty="0" smtClean="0"/>
          </a:p>
          <a:p>
            <a:pPr lvl="1"/>
            <a:endParaRPr lang="en-US" sz="3200" i="1" dirty="0" smtClean="0"/>
          </a:p>
          <a:p>
            <a:pPr marL="457200" lvl="1" indent="0">
              <a:buNone/>
            </a:pPr>
            <a:endParaRPr lang="en-US" sz="3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940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Weekly general meeting (probably Thursdays afternoon)</a:t>
            </a:r>
          </a:p>
          <a:p>
            <a:r>
              <a:rPr lang="en-US" dirty="0" smtClean="0"/>
              <a:t>Weekly project office meeting (s)</a:t>
            </a:r>
          </a:p>
          <a:p>
            <a:r>
              <a:rPr lang="en-US" dirty="0" smtClean="0"/>
              <a:t>Ad hoc sub-projects working meetings</a:t>
            </a:r>
          </a:p>
          <a:p>
            <a:r>
              <a:rPr lang="en-US" dirty="0" smtClean="0"/>
              <a:t>General meetings with experiments still to be </a:t>
            </a:r>
            <a:r>
              <a:rPr lang="en-US" dirty="0" err="1" smtClean="0"/>
              <a:t>dedefined</a:t>
            </a:r>
            <a:r>
              <a:rPr lang="en-US" dirty="0" smtClean="0"/>
              <a:t> (early </a:t>
            </a:r>
            <a:r>
              <a:rPr lang="en-US" dirty="0" err="1" smtClean="0"/>
              <a:t>Thusdays</a:t>
            </a:r>
            <a:r>
              <a:rPr lang="en-US" dirty="0" smtClean="0"/>
              <a:t> afternoons?)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276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4571"/>
            <a:ext cx="8229600" cy="890749"/>
          </a:xfrm>
        </p:spPr>
        <p:txBody>
          <a:bodyPr/>
          <a:lstStyle/>
          <a:p>
            <a:r>
              <a:rPr lang="en-US" dirty="0" smtClean="0"/>
              <a:t>Possible WPs</a:t>
            </a:r>
            <a:endParaRPr lang="en-US" dirty="0"/>
          </a:p>
        </p:txBody>
      </p:sp>
      <p:pic>
        <p:nvPicPr>
          <p:cNvPr id="4" name="Picture 3" descr="Screen Shot 2013-02-19 at 9.50.2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69158"/>
            <a:ext cx="8317260" cy="583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201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4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Critical items to be started before June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TT20 instrumentation</a:t>
            </a:r>
          </a:p>
          <a:p>
            <a:r>
              <a:rPr lang="en-US" dirty="0" smtClean="0"/>
              <a:t>Junction cavern engineering </a:t>
            </a:r>
          </a:p>
          <a:p>
            <a:r>
              <a:rPr lang="en-US" dirty="0" smtClean="0"/>
              <a:t>3/4 critical magnets power converters</a:t>
            </a:r>
          </a:p>
          <a:p>
            <a:r>
              <a:rPr lang="en-US" dirty="0" smtClean="0"/>
              <a:t>Extraction magnets design and construction</a:t>
            </a:r>
          </a:p>
          <a:p>
            <a:r>
              <a:rPr lang="en-US" dirty="0" smtClean="0"/>
              <a:t>Detailed CE drawings and specs for near and far facility + construction permits</a:t>
            </a:r>
          </a:p>
          <a:p>
            <a:r>
              <a:rPr lang="en-US" dirty="0" smtClean="0"/>
              <a:t>Environmental study for primary and secondary beams + </a:t>
            </a:r>
            <a:r>
              <a:rPr lang="en-US" dirty="0" err="1" smtClean="0"/>
              <a:t>carotage</a:t>
            </a:r>
            <a:r>
              <a:rPr lang="en-US" dirty="0" smtClean="0"/>
              <a:t>+ construction permits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638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Cap : 100M for contracts/investments, 25M/year</a:t>
            </a:r>
          </a:p>
          <a:p>
            <a:r>
              <a:rPr lang="en-US" sz="2800" dirty="0" smtClean="0"/>
              <a:t>+ CERN manpower and FSUs to be discussed case by case (CERN priorities to be established)</a:t>
            </a:r>
          </a:p>
          <a:p>
            <a:r>
              <a:rPr lang="en-US" sz="2800" dirty="0" smtClean="0"/>
              <a:t>Some of the resources might go to the CERN consolidation plans</a:t>
            </a:r>
          </a:p>
          <a:p>
            <a:r>
              <a:rPr lang="en-US" sz="2800" dirty="0" smtClean="0"/>
              <a:t>We need urgently to indicate the financial needs for commitments before July 2013</a:t>
            </a:r>
          </a:p>
          <a:p>
            <a:r>
              <a:rPr lang="en-US" sz="2800" dirty="0" smtClean="0"/>
              <a:t>We have to investigate the possibility of specific in-kind contributions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16953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CERN consolidation plans (examples)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TT20 instrumentation</a:t>
            </a:r>
          </a:p>
          <a:p>
            <a:r>
              <a:rPr lang="en-US" dirty="0" smtClean="0"/>
              <a:t>EHN1 as a new test beam facility (near facility + infrastructure)</a:t>
            </a:r>
          </a:p>
          <a:p>
            <a:r>
              <a:rPr lang="en-US" dirty="0" smtClean="0"/>
              <a:t>Beams interlock and access systems</a:t>
            </a:r>
          </a:p>
          <a:p>
            <a:r>
              <a:rPr lang="en-US" dirty="0" smtClean="0"/>
              <a:t>Various roads to be constructed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17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possible in-kind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 Fe shielding blocks</a:t>
            </a:r>
          </a:p>
          <a:p>
            <a:r>
              <a:rPr lang="en-US" dirty="0" smtClean="0"/>
              <a:t>Graphite target and hadron absorbers blocks</a:t>
            </a:r>
          </a:p>
          <a:p>
            <a:r>
              <a:rPr lang="en-US" dirty="0" smtClean="0"/>
              <a:t>Secondary and primary beam civil engineering detailed studies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555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365</Words>
  <Application>Microsoft Macintosh PowerPoint</Application>
  <PresentationFormat>On-screen Show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Weekly CENF meeting</vt:lpstr>
      <vt:lpstr>Project status</vt:lpstr>
      <vt:lpstr>Project Organization</vt:lpstr>
      <vt:lpstr>meetings</vt:lpstr>
      <vt:lpstr>Possible WPs</vt:lpstr>
      <vt:lpstr>Critical items to be started before June</vt:lpstr>
      <vt:lpstr>resources</vt:lpstr>
      <vt:lpstr>To CERN consolidation plans (examples)</vt:lpstr>
      <vt:lpstr>Example of possible in-kind</vt:lpstr>
      <vt:lpstr>Today’s discussion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CENF meeting</dc:title>
  <dc:creator>Nessi</dc:creator>
  <cp:lastModifiedBy>Nessi</cp:lastModifiedBy>
  <cp:revision>6</cp:revision>
  <dcterms:created xsi:type="dcterms:W3CDTF">2013-02-19T08:24:50Z</dcterms:created>
  <dcterms:modified xsi:type="dcterms:W3CDTF">2013-02-19T09:27:42Z</dcterms:modified>
</cp:coreProperties>
</file>