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-11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1EF38-5E7E-794E-83AB-C253FCB37747}" type="datetimeFigureOut">
              <a:rPr lang="en-US" smtClean="0"/>
              <a:t>6/10/13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306A-D399-5345-97B1-26871B34F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05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1EF38-5E7E-794E-83AB-C253FCB37747}" type="datetimeFigureOut">
              <a:rPr lang="en-US" smtClean="0"/>
              <a:t>6/10/13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306A-D399-5345-97B1-26871B34F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256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1EF38-5E7E-794E-83AB-C253FCB37747}" type="datetimeFigureOut">
              <a:rPr lang="en-US" smtClean="0"/>
              <a:t>6/10/13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306A-D399-5345-97B1-26871B34F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734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1EF38-5E7E-794E-83AB-C253FCB37747}" type="datetimeFigureOut">
              <a:rPr lang="en-US" smtClean="0"/>
              <a:t>6/10/13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306A-D399-5345-97B1-26871B34F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50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1EF38-5E7E-794E-83AB-C253FCB37747}" type="datetimeFigureOut">
              <a:rPr lang="en-US" smtClean="0"/>
              <a:t>6/10/13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306A-D399-5345-97B1-26871B34F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994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1EF38-5E7E-794E-83AB-C253FCB37747}" type="datetimeFigureOut">
              <a:rPr lang="en-US" smtClean="0"/>
              <a:t>6/10/13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306A-D399-5345-97B1-26871B34F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428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1EF38-5E7E-794E-83AB-C253FCB37747}" type="datetimeFigureOut">
              <a:rPr lang="en-US" smtClean="0"/>
              <a:t>6/10/13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306A-D399-5345-97B1-26871B34F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119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1EF38-5E7E-794E-83AB-C253FCB37747}" type="datetimeFigureOut">
              <a:rPr lang="en-US" smtClean="0"/>
              <a:t>6/10/13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306A-D399-5345-97B1-26871B34F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59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1EF38-5E7E-794E-83AB-C253FCB37747}" type="datetimeFigureOut">
              <a:rPr lang="en-US" smtClean="0"/>
              <a:t>6/10/13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306A-D399-5345-97B1-26871B34F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11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1EF38-5E7E-794E-83AB-C253FCB37747}" type="datetimeFigureOut">
              <a:rPr lang="en-US" smtClean="0"/>
              <a:t>6/10/13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306A-D399-5345-97B1-26871B34F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321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1EF38-5E7E-794E-83AB-C253FCB37747}" type="datetimeFigureOut">
              <a:rPr lang="en-US" smtClean="0"/>
              <a:t>6/10/13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306A-D399-5345-97B1-26871B34F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06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1EF38-5E7E-794E-83AB-C253FCB37747}" type="datetimeFigureOut">
              <a:rPr lang="en-US" smtClean="0"/>
              <a:t>6/10/13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9306A-D399-5345-97B1-26871B34F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924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Practicalities…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Pixel </a:t>
            </a:r>
            <a:r>
              <a:rPr lang="en-US" dirty="0" smtClean="0"/>
              <a:t>Week (Tuesday 11.6 </a:t>
            </a:r>
            <a:r>
              <a:rPr lang="en-US" smtClean="0"/>
              <a:t>and Thursday 13.6)</a:t>
            </a:r>
            <a:endParaRPr lang="en-US" dirty="0" smtClean="0"/>
          </a:p>
          <a:p>
            <a:pPr lvl="1"/>
            <a:r>
              <a:rPr lang="en-US" dirty="0" smtClean="0"/>
              <a:t>3162-1-K01</a:t>
            </a:r>
          </a:p>
          <a:p>
            <a:pPr lvl="1"/>
            <a:r>
              <a:rPr lang="en-US" b="1" dirty="0" smtClean="0"/>
              <a:t>8.45</a:t>
            </a:r>
            <a:r>
              <a:rPr lang="en-US" dirty="0" smtClean="0"/>
              <a:t> am at the Globe gate</a:t>
            </a:r>
          </a:p>
          <a:p>
            <a:r>
              <a:rPr lang="en-US" dirty="0" smtClean="0"/>
              <a:t>Hanna’s cell</a:t>
            </a:r>
          </a:p>
          <a:p>
            <a:pPr lvl="1"/>
            <a:r>
              <a:rPr lang="en-US" dirty="0" smtClean="0"/>
              <a:t>+41 76 487 6263</a:t>
            </a:r>
          </a:p>
          <a:p>
            <a:r>
              <a:rPr lang="en-US" dirty="0" smtClean="0"/>
              <a:t>Bus to Business Center (Thursday 13.6.2013)</a:t>
            </a:r>
          </a:p>
          <a:p>
            <a:pPr lvl="1"/>
            <a:r>
              <a:rPr lang="en-US" dirty="0" smtClean="0"/>
              <a:t>13:30 - CERN reception, building 33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10070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46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Practicalities…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Practicalities…</dc:title>
  <dc:creator>Hanna Juujarvi</dc:creator>
  <cp:lastModifiedBy>Hanna Juujarvi</cp:lastModifiedBy>
  <cp:revision>2</cp:revision>
  <dcterms:created xsi:type="dcterms:W3CDTF">2013-06-10T12:46:53Z</dcterms:created>
  <dcterms:modified xsi:type="dcterms:W3CDTF">2013-06-10T12:57:43Z</dcterms:modified>
</cp:coreProperties>
</file>