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438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362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92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074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170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068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246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887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239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55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47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88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D669E-8AD5-432F-A556-CBEE92B824A4}" type="datetimeFigureOut">
              <a:rPr lang="en-GB" smtClean="0"/>
              <a:t>27/03/2013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D65EB-2160-449B-B667-C8C1CFA2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99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Approach of JSI to field modeling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/>
          <a:lstStyle/>
          <a:p>
            <a:r>
              <a:rPr lang="en-US" dirty="0" err="1" smtClean="0"/>
              <a:t>Gregor</a:t>
            </a:r>
            <a:r>
              <a:rPr lang="en-US" dirty="0" smtClean="0"/>
              <a:t> Kramberger</a:t>
            </a:r>
          </a:p>
          <a:p>
            <a:r>
              <a:rPr lang="en-US" sz="2400" dirty="0" smtClean="0"/>
              <a:t>(more details 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RD50 CERN, Vertex 2012 proceedings)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33904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5127" y="188640"/>
            <a:ext cx="832658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1.) Extract the limited number of field parameters from Edge-TCT measurements 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63" y="3639163"/>
            <a:ext cx="7295499" cy="2991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81549" y="4293096"/>
            <a:ext cx="1872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1e16 cm</a:t>
            </a:r>
            <a:r>
              <a:rPr lang="en-US" baseline="30000" dirty="0" smtClean="0"/>
              <a:t>-2</a:t>
            </a:r>
            <a:r>
              <a:rPr lang="en-US" dirty="0" smtClean="0"/>
              <a:t>,  800 V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1" y="1121956"/>
            <a:ext cx="3908736" cy="2700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91210" y="1204189"/>
            <a:ext cx="4051026" cy="2427299"/>
            <a:chOff x="35497" y="1058428"/>
            <a:chExt cx="3820749" cy="2427299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7" y="1058428"/>
              <a:ext cx="3820749" cy="242729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35497" y="1058428"/>
              <a:ext cx="27067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G</a:t>
              </a:r>
              <a:r>
                <a:rPr lang="en-US" sz="900" b="1" dirty="0"/>
                <a:t>. </a:t>
              </a:r>
              <a:r>
                <a:rPr lang="en-US" sz="900" b="1" dirty="0" smtClean="0"/>
                <a:t>Kramberger</a:t>
              </a:r>
              <a:r>
                <a:rPr lang="sl-SI" sz="900" b="1" dirty="0" smtClean="0"/>
                <a:t> et al.</a:t>
              </a:r>
              <a:r>
                <a:rPr lang="en-US" sz="900" b="1" dirty="0" smtClean="0"/>
                <a:t>, </a:t>
              </a:r>
              <a:r>
                <a:rPr lang="en-US" sz="900" b="1" dirty="0"/>
                <a:t>IEEE TNS, VOL. 57, NO. 4, AUGUST 2010, 2294</a:t>
              </a:r>
              <a:endParaRPr lang="sl-SI" sz="900" dirty="0" smtClean="0"/>
            </a:p>
            <a:p>
              <a:endParaRPr lang="sl-SI" dirty="0" smtClean="0"/>
            </a:p>
          </p:txBody>
        </p:sp>
      </p:grpSp>
      <p:sp>
        <p:nvSpPr>
          <p:cNvPr id="3" name="Right Arrow 2"/>
          <p:cNvSpPr/>
          <p:nvPr/>
        </p:nvSpPr>
        <p:spPr>
          <a:xfrm>
            <a:off x="4442837" y="2348880"/>
            <a:ext cx="63321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332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38693" cy="638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647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095" y="834971"/>
            <a:ext cx="4288029" cy="2915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88" y="834971"/>
            <a:ext cx="3995936" cy="2779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18864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example: </a:t>
            </a:r>
            <a:r>
              <a:rPr lang="en-US" dirty="0" smtClean="0"/>
              <a:t>evolution of parameters with bias voltage for N-P strip sensor (ATLAS07) after neutron irradiation and 80 min annealing at 60C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72356" y="1391909"/>
            <a:ext cx="126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 </a:t>
            </a:r>
            <a:r>
              <a:rPr lang="en-US" dirty="0" err="1" smtClean="0"/>
              <a:t>irr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661784" y="1022577"/>
            <a:ext cx="126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 </a:t>
            </a:r>
            <a:r>
              <a:rPr lang="en-US" dirty="0" err="1" smtClean="0"/>
              <a:t>irr</a:t>
            </a:r>
            <a:r>
              <a:rPr lang="en-US" dirty="0" smtClean="0"/>
              <a:t>.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703964"/>
            <a:ext cx="4113124" cy="2836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5" y="3614195"/>
            <a:ext cx="4331980" cy="2925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1043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43206" y="502674"/>
            <a:ext cx="832658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2.)Use the parameters in the custom software simulator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Poisson equation solver in 2D and 3D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US" dirty="0" smtClean="0"/>
              <a:t>drift simulator includes diffusion, impact ionization, charge sharing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15" y="1700808"/>
            <a:ext cx="4890660" cy="3521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420888"/>
            <a:ext cx="362344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33205" y="2051556"/>
            <a:ext cx="1737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Induced current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020272" y="2924944"/>
            <a:ext cx="5838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pos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err="1" smtClean="0">
                <a:solidFill>
                  <a:srgbClr val="0070C0"/>
                </a:solidFill>
              </a:rPr>
              <a:t>neg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b="1" dirty="0" smtClean="0"/>
              <a:t>sum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21485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692696"/>
            <a:ext cx="8326583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3.) Simulate the Edge-TCT measurements and look for agreement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C000"/>
                </a:solidFill>
              </a:rPr>
              <a:t>fine tune Neff(x) at different detector regions (seems that linear dependence works quite fine)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C000"/>
                </a:solidFill>
              </a:rPr>
              <a:t>look for trapping times dependence on </a:t>
            </a:r>
            <a:r>
              <a:rPr lang="en-US" b="1" dirty="0" err="1" smtClean="0">
                <a:solidFill>
                  <a:srgbClr val="FFC000"/>
                </a:solidFill>
              </a:rPr>
              <a:t>fluence,field,T</a:t>
            </a:r>
            <a:r>
              <a:rPr lang="en-US" b="1" dirty="0" smtClean="0">
                <a:solidFill>
                  <a:srgbClr val="FFC000"/>
                </a:solidFill>
              </a:rPr>
              <a:t>  at high fluences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67543" y="4653136"/>
            <a:ext cx="832658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4.) Look at the CCE measurements with </a:t>
            </a:r>
            <a:r>
              <a:rPr lang="en-US" baseline="30000" dirty="0" smtClean="0"/>
              <a:t>90</a:t>
            </a:r>
            <a:r>
              <a:rPr lang="en-US" dirty="0" smtClean="0"/>
              <a:t>Sr electrons </a:t>
            </a:r>
            <a:endParaRPr lang="en-US" b="1" dirty="0" smtClean="0">
              <a:solidFill>
                <a:srgbClr val="FFC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724" y="2027504"/>
            <a:ext cx="3661395" cy="2526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 rot="19918885">
            <a:off x="3363095" y="2229221"/>
            <a:ext cx="244404" cy="1354837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 rot="13386018">
            <a:off x="4669344" y="2952042"/>
            <a:ext cx="232394" cy="677419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5643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168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Approach of JSI to field modeling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Jožef Stefan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Approach of JSI to field modeling</dc:title>
  <dc:creator>Gregor Kramberger</dc:creator>
  <cp:lastModifiedBy>Gregor Kramberger</cp:lastModifiedBy>
  <cp:revision>16</cp:revision>
  <dcterms:created xsi:type="dcterms:W3CDTF">2013-03-27T09:21:00Z</dcterms:created>
  <dcterms:modified xsi:type="dcterms:W3CDTF">2013-03-27T13:00:25Z</dcterms:modified>
</cp:coreProperties>
</file>