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diagrams/layout2.xml" ContentType="application/vnd.openxmlformats-officedocument.drawingml.diagramLayout+xml"/>
  <Override PartName="/ppt/slideLayouts/slideLayout99.xml" ContentType="application/vnd.openxmlformats-officedocument.presentationml.slideLayout+xml"/>
  <Override PartName="/ppt/diagrams/data3.xml" ContentType="application/vnd.openxmlformats-officedocument.drawingml.diagramData+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diagrams/layout4.xml" ContentType="application/vnd.openxmlformats-officedocument.drawingml.diagramLayout+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73" r:id="rId2"/>
    <p:sldMasterId id="2147483685" r:id="rId3"/>
    <p:sldMasterId id="2147483697" r:id="rId4"/>
    <p:sldMasterId id="2147483709" r:id="rId5"/>
    <p:sldMasterId id="2147483721" r:id="rId6"/>
    <p:sldMasterId id="2147483733" r:id="rId7"/>
    <p:sldMasterId id="2147483745" r:id="rId8"/>
    <p:sldMasterId id="2147483757" r:id="rId9"/>
    <p:sldMasterId id="2147483769" r:id="rId10"/>
    <p:sldMasterId id="2147483781" r:id="rId11"/>
  </p:sldMasterIdLst>
  <p:notesMasterIdLst>
    <p:notesMasterId r:id="rId37"/>
  </p:notesMasterIdLst>
  <p:handoutMasterIdLst>
    <p:handoutMasterId r:id="rId38"/>
  </p:handoutMasterIdLst>
  <p:sldIdLst>
    <p:sldId id="292" r:id="rId12"/>
    <p:sldId id="302" r:id="rId13"/>
    <p:sldId id="271" r:id="rId14"/>
    <p:sldId id="272" r:id="rId15"/>
    <p:sldId id="275" r:id="rId16"/>
    <p:sldId id="261" r:id="rId17"/>
    <p:sldId id="276" r:id="rId18"/>
    <p:sldId id="277" r:id="rId19"/>
    <p:sldId id="299" r:id="rId20"/>
    <p:sldId id="278" r:id="rId21"/>
    <p:sldId id="264" r:id="rId22"/>
    <p:sldId id="279" r:id="rId23"/>
    <p:sldId id="284" r:id="rId24"/>
    <p:sldId id="287" r:id="rId25"/>
    <p:sldId id="288" r:id="rId26"/>
    <p:sldId id="280" r:id="rId27"/>
    <p:sldId id="286" r:id="rId28"/>
    <p:sldId id="289" r:id="rId29"/>
    <p:sldId id="274" r:id="rId30"/>
    <p:sldId id="308" r:id="rId31"/>
    <p:sldId id="306" r:id="rId32"/>
    <p:sldId id="304" r:id="rId33"/>
    <p:sldId id="305" r:id="rId34"/>
    <p:sldId id="290" r:id="rId35"/>
    <p:sldId id="291" r:id="rId36"/>
  </p:sldIdLst>
  <p:sldSz cx="9144000" cy="6858000" type="screen4x3"/>
  <p:notesSz cx="6810375" cy="99425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7300"/>
    <a:srgbClr val="FF972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108" autoAdjust="0"/>
  </p:normalViewPr>
  <p:slideViewPr>
    <p:cSldViewPr>
      <p:cViewPr varScale="1">
        <p:scale>
          <a:sx n="93" d="100"/>
          <a:sy n="93" d="100"/>
        </p:scale>
        <p:origin x="-1032"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631F08-2830-497E-9FF7-4BC143B6E64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8AC32893-1B7D-4C76-A626-3DA8E1DA8A21}">
      <dgm:prSet phldrT="[Text]" custT="1"/>
      <dgm:spPr>
        <a:solidFill>
          <a:schemeClr val="tx2"/>
        </a:solidFill>
      </dgm:spPr>
      <dgm:t>
        <a:bodyPr/>
        <a:lstStyle/>
        <a:p>
          <a:r>
            <a:rPr lang="en-GB" sz="2000" dirty="0" smtClean="0"/>
            <a:t>Data deposit</a:t>
          </a:r>
          <a:endParaRPr lang="en-GB" sz="2000" dirty="0"/>
        </a:p>
      </dgm:t>
    </dgm:pt>
    <dgm:pt modelId="{806FF979-6750-4478-96D4-50FE3FD8EFA9}" type="parTrans" cxnId="{E8CCBA3C-DDA4-4995-8401-388959E4BBA6}">
      <dgm:prSet/>
      <dgm:spPr/>
      <dgm:t>
        <a:bodyPr/>
        <a:lstStyle/>
        <a:p>
          <a:endParaRPr lang="en-GB" sz="1800"/>
        </a:p>
      </dgm:t>
    </dgm:pt>
    <dgm:pt modelId="{5CDBA702-3106-442E-B492-ACA2B7E191F7}" type="sibTrans" cxnId="{E8CCBA3C-DDA4-4995-8401-388959E4BBA6}">
      <dgm:prSet/>
      <dgm:spPr/>
      <dgm:t>
        <a:bodyPr/>
        <a:lstStyle/>
        <a:p>
          <a:endParaRPr lang="en-GB" sz="1800"/>
        </a:p>
      </dgm:t>
    </dgm:pt>
    <dgm:pt modelId="{32920562-8278-4239-989B-04A946B2B945}">
      <dgm:prSet phldrT="[Text]" custT="1"/>
      <dgm:spPr>
        <a:solidFill>
          <a:schemeClr val="tx2">
            <a:lumMod val="20000"/>
            <a:lumOff val="80000"/>
            <a:alpha val="90000"/>
          </a:schemeClr>
        </a:solidFill>
      </dgm:spPr>
      <dgm:t>
        <a:bodyPr/>
        <a:lstStyle/>
        <a:p>
          <a:r>
            <a:rPr lang="en-GB" sz="1400" dirty="0" smtClean="0"/>
            <a:t>Repository must hold data</a:t>
          </a:r>
          <a:endParaRPr lang="en-GB" sz="1400" dirty="0"/>
        </a:p>
      </dgm:t>
    </dgm:pt>
    <dgm:pt modelId="{DAB72B17-E129-4D05-82F4-C5D64CB8FE8B}" type="parTrans" cxnId="{74E6C876-67C2-436E-9F90-70F89BA0F1D3}">
      <dgm:prSet/>
      <dgm:spPr/>
      <dgm:t>
        <a:bodyPr/>
        <a:lstStyle/>
        <a:p>
          <a:endParaRPr lang="en-GB" sz="1800"/>
        </a:p>
      </dgm:t>
    </dgm:pt>
    <dgm:pt modelId="{B369AB1F-3E21-45A2-BB2D-E1DAB606B35C}" type="sibTrans" cxnId="{74E6C876-67C2-436E-9F90-70F89BA0F1D3}">
      <dgm:prSet/>
      <dgm:spPr/>
      <dgm:t>
        <a:bodyPr/>
        <a:lstStyle/>
        <a:p>
          <a:endParaRPr lang="en-GB" sz="1800"/>
        </a:p>
      </dgm:t>
    </dgm:pt>
    <dgm:pt modelId="{E87A66D0-338A-4F9B-90C8-A9F1A87FBA20}">
      <dgm:prSet phldrT="[Text]" custT="1"/>
      <dgm:spPr>
        <a:solidFill>
          <a:schemeClr val="tx2">
            <a:lumMod val="20000"/>
            <a:lumOff val="80000"/>
            <a:alpha val="90000"/>
          </a:schemeClr>
        </a:solidFill>
      </dgm:spPr>
      <dgm:t>
        <a:bodyPr/>
        <a:lstStyle/>
        <a:p>
          <a:r>
            <a:rPr lang="en-GB" sz="1400" dirty="0" smtClean="0"/>
            <a:t>Repository must provide access to data</a:t>
          </a:r>
          <a:endParaRPr lang="en-GB" sz="1400" dirty="0"/>
        </a:p>
      </dgm:t>
    </dgm:pt>
    <dgm:pt modelId="{CFD18380-E050-4B1C-B271-5D9972F44A2D}" type="parTrans" cxnId="{F1BF1483-D2A9-4C60-BF85-239936C38D8C}">
      <dgm:prSet/>
      <dgm:spPr/>
      <dgm:t>
        <a:bodyPr/>
        <a:lstStyle/>
        <a:p>
          <a:endParaRPr lang="en-GB" sz="1800"/>
        </a:p>
      </dgm:t>
    </dgm:pt>
    <dgm:pt modelId="{84BD8DA4-5AF0-4FD3-A7BA-DF466C072156}" type="sibTrans" cxnId="{F1BF1483-D2A9-4C60-BF85-239936C38D8C}">
      <dgm:prSet/>
      <dgm:spPr/>
      <dgm:t>
        <a:bodyPr/>
        <a:lstStyle/>
        <a:p>
          <a:endParaRPr lang="en-GB" sz="1800"/>
        </a:p>
      </dgm:t>
    </dgm:pt>
    <dgm:pt modelId="{83B340A7-1391-4DB4-9F48-F98C10F1B894}">
      <dgm:prSet phldrT="[Text]" custT="1"/>
      <dgm:spPr>
        <a:solidFill>
          <a:schemeClr val="tx2"/>
        </a:solidFill>
      </dgm:spPr>
      <dgm:t>
        <a:bodyPr/>
        <a:lstStyle/>
        <a:p>
          <a:r>
            <a:rPr lang="en-GB" sz="2000" dirty="0" smtClean="0"/>
            <a:t>Active</a:t>
          </a:r>
          <a:endParaRPr lang="en-GB" sz="2000" dirty="0"/>
        </a:p>
      </dgm:t>
    </dgm:pt>
    <dgm:pt modelId="{0FF55FA8-B1A8-4EF8-AFD0-B3EF377FF321}" type="parTrans" cxnId="{42A30C83-7FA3-4718-ACF4-550472386732}">
      <dgm:prSet/>
      <dgm:spPr/>
      <dgm:t>
        <a:bodyPr/>
        <a:lstStyle/>
        <a:p>
          <a:endParaRPr lang="en-GB" sz="1800"/>
        </a:p>
      </dgm:t>
    </dgm:pt>
    <dgm:pt modelId="{47A06176-1D4D-49C4-805F-AB0E728C7923}" type="sibTrans" cxnId="{42A30C83-7FA3-4718-ACF4-550472386732}">
      <dgm:prSet/>
      <dgm:spPr/>
      <dgm:t>
        <a:bodyPr/>
        <a:lstStyle/>
        <a:p>
          <a:endParaRPr lang="en-GB" sz="1800"/>
        </a:p>
      </dgm:t>
    </dgm:pt>
    <dgm:pt modelId="{63A6D6CB-BCAD-4481-8B68-54AF2912FAF7}">
      <dgm:prSet phldrT="[Text]" custT="1"/>
      <dgm:spPr>
        <a:solidFill>
          <a:schemeClr val="tx2">
            <a:lumMod val="20000"/>
            <a:lumOff val="80000"/>
            <a:alpha val="90000"/>
          </a:schemeClr>
        </a:solidFill>
      </dgm:spPr>
      <dgm:t>
        <a:bodyPr/>
        <a:lstStyle/>
        <a:p>
          <a:r>
            <a:rPr lang="en-GB" sz="1400" dirty="0" smtClean="0"/>
            <a:t>Material added/updated</a:t>
          </a:r>
          <a:endParaRPr lang="en-GB" sz="1400" dirty="0"/>
        </a:p>
      </dgm:t>
    </dgm:pt>
    <dgm:pt modelId="{7CB8B5D1-04E1-450F-B649-7671397B32F4}" type="parTrans" cxnId="{8377A91B-C4EF-4D71-9ABA-248F805B3A1B}">
      <dgm:prSet/>
      <dgm:spPr/>
      <dgm:t>
        <a:bodyPr/>
        <a:lstStyle/>
        <a:p>
          <a:endParaRPr lang="en-GB" sz="1800"/>
        </a:p>
      </dgm:t>
    </dgm:pt>
    <dgm:pt modelId="{3CF8EFB4-8F56-4CF4-9039-F2211731CDFD}" type="sibTrans" cxnId="{8377A91B-C4EF-4D71-9ABA-248F805B3A1B}">
      <dgm:prSet/>
      <dgm:spPr/>
      <dgm:t>
        <a:bodyPr/>
        <a:lstStyle/>
        <a:p>
          <a:endParaRPr lang="en-GB" sz="1800"/>
        </a:p>
      </dgm:t>
    </dgm:pt>
    <dgm:pt modelId="{E266C0CC-0E31-426E-8333-159D8E66208A}">
      <dgm:prSet custT="1"/>
      <dgm:spPr>
        <a:solidFill>
          <a:schemeClr val="tx2">
            <a:lumMod val="20000"/>
            <a:lumOff val="80000"/>
            <a:alpha val="90000"/>
          </a:schemeClr>
        </a:solidFill>
      </dgm:spPr>
      <dgm:t>
        <a:bodyPr/>
        <a:lstStyle/>
        <a:p>
          <a:r>
            <a:rPr lang="en-GB" sz="1400" dirty="0" smtClean="0"/>
            <a:t>Provide statistics on deposited data</a:t>
          </a:r>
        </a:p>
      </dgm:t>
    </dgm:pt>
    <dgm:pt modelId="{EEA89AAE-700D-4014-850F-2D8BE8C4A6CF}" type="parTrans" cxnId="{B9215B4E-4A07-4E01-BE0C-C55A46929961}">
      <dgm:prSet/>
      <dgm:spPr/>
      <dgm:t>
        <a:bodyPr/>
        <a:lstStyle/>
        <a:p>
          <a:endParaRPr lang="en-GB" sz="1800"/>
        </a:p>
      </dgm:t>
    </dgm:pt>
    <dgm:pt modelId="{3363FABB-93FA-46A5-A333-211B73BCFD3A}" type="sibTrans" cxnId="{B9215B4E-4A07-4E01-BE0C-C55A46929961}">
      <dgm:prSet/>
      <dgm:spPr/>
      <dgm:t>
        <a:bodyPr/>
        <a:lstStyle/>
        <a:p>
          <a:endParaRPr lang="en-GB" sz="1800"/>
        </a:p>
      </dgm:t>
    </dgm:pt>
    <dgm:pt modelId="{DDAA22FA-A57B-468D-AAE5-194E87226A08}">
      <dgm:prSet custT="1"/>
      <dgm:spPr>
        <a:solidFill>
          <a:schemeClr val="tx2">
            <a:lumMod val="20000"/>
            <a:lumOff val="80000"/>
            <a:alpha val="90000"/>
          </a:schemeClr>
        </a:solidFill>
      </dgm:spPr>
      <dgm:t>
        <a:bodyPr/>
        <a:lstStyle/>
        <a:p>
          <a:r>
            <a:rPr lang="en-GB" sz="1400" dirty="0" smtClean="0"/>
            <a:t>Actively curate data in the archive</a:t>
          </a:r>
        </a:p>
      </dgm:t>
    </dgm:pt>
    <dgm:pt modelId="{51323F9F-52E7-4C80-B332-8F420D594A1F}" type="parTrans" cxnId="{15D9E7E5-2B35-417A-813B-91AB5196E0A8}">
      <dgm:prSet/>
      <dgm:spPr/>
      <dgm:t>
        <a:bodyPr/>
        <a:lstStyle/>
        <a:p>
          <a:endParaRPr lang="en-GB" sz="1800"/>
        </a:p>
      </dgm:t>
    </dgm:pt>
    <dgm:pt modelId="{C065C8CF-9ECE-42A1-9757-83596E7DF97F}" type="sibTrans" cxnId="{15D9E7E5-2B35-417A-813B-91AB5196E0A8}">
      <dgm:prSet/>
      <dgm:spPr/>
      <dgm:t>
        <a:bodyPr/>
        <a:lstStyle/>
        <a:p>
          <a:endParaRPr lang="en-GB" sz="1800"/>
        </a:p>
      </dgm:t>
    </dgm:pt>
    <dgm:pt modelId="{08D5B416-1D7F-432B-84B9-62328CEE941F}">
      <dgm:prSet custT="1"/>
      <dgm:spPr>
        <a:solidFill>
          <a:schemeClr val="tx2"/>
        </a:solidFill>
      </dgm:spPr>
      <dgm:t>
        <a:bodyPr/>
        <a:lstStyle/>
        <a:p>
          <a:r>
            <a:rPr lang="en-GB" sz="2000" dirty="0" smtClean="0"/>
            <a:t>Persistent</a:t>
          </a:r>
        </a:p>
      </dgm:t>
    </dgm:pt>
    <dgm:pt modelId="{E982C96A-CD0A-4B62-8906-E4172AC190BF}" type="parTrans" cxnId="{47CF0CA0-0743-4C20-9118-C842C89E4876}">
      <dgm:prSet/>
      <dgm:spPr/>
      <dgm:t>
        <a:bodyPr/>
        <a:lstStyle/>
        <a:p>
          <a:endParaRPr lang="en-GB" sz="1800"/>
        </a:p>
      </dgm:t>
    </dgm:pt>
    <dgm:pt modelId="{0C3608E2-B326-43C9-8D3A-E8F7B5603F9E}" type="sibTrans" cxnId="{47CF0CA0-0743-4C20-9118-C842C89E4876}">
      <dgm:prSet/>
      <dgm:spPr/>
      <dgm:t>
        <a:bodyPr/>
        <a:lstStyle/>
        <a:p>
          <a:endParaRPr lang="en-GB" sz="1800"/>
        </a:p>
      </dgm:t>
    </dgm:pt>
    <dgm:pt modelId="{D36F53E4-794F-450F-A428-A6AFB6212E7B}">
      <dgm:prSet custT="1"/>
      <dgm:spPr>
        <a:solidFill>
          <a:schemeClr val="tx2">
            <a:lumMod val="20000"/>
            <a:lumOff val="80000"/>
            <a:alpha val="90000"/>
          </a:schemeClr>
        </a:solidFill>
      </dgm:spPr>
      <dgm:t>
        <a:bodyPr/>
        <a:lstStyle/>
        <a:p>
          <a:r>
            <a:rPr lang="en-GB" sz="1400" dirty="0" smtClean="0"/>
            <a:t>Persistent IDs, </a:t>
          </a:r>
          <a:r>
            <a:rPr lang="en-GB" sz="1400" dirty="0" err="1" smtClean="0"/>
            <a:t>DOIs</a:t>
          </a:r>
          <a:r>
            <a:rPr lang="en-GB" sz="1400" dirty="0" smtClean="0"/>
            <a:t> or other permanent ID</a:t>
          </a:r>
        </a:p>
      </dgm:t>
    </dgm:pt>
    <dgm:pt modelId="{34E0C017-B93C-412D-BBA1-823F7EBB5B73}" type="parTrans" cxnId="{B09EB86A-236B-42A9-8C85-6149B9B40531}">
      <dgm:prSet/>
      <dgm:spPr/>
      <dgm:t>
        <a:bodyPr/>
        <a:lstStyle/>
        <a:p>
          <a:endParaRPr lang="en-GB" sz="1800"/>
        </a:p>
      </dgm:t>
    </dgm:pt>
    <dgm:pt modelId="{3E68A261-7E90-4739-97A5-733A1C766164}" type="sibTrans" cxnId="{B09EB86A-236B-42A9-8C85-6149B9B40531}">
      <dgm:prSet/>
      <dgm:spPr/>
      <dgm:t>
        <a:bodyPr/>
        <a:lstStyle/>
        <a:p>
          <a:endParaRPr lang="en-GB" sz="1800"/>
        </a:p>
      </dgm:t>
    </dgm:pt>
    <dgm:pt modelId="{C91D3D48-2707-47A5-BBB0-EC07A351D3F2}">
      <dgm:prSet custT="1"/>
      <dgm:spPr>
        <a:solidFill>
          <a:schemeClr val="tx2">
            <a:lumMod val="20000"/>
            <a:lumOff val="80000"/>
            <a:alpha val="90000"/>
          </a:schemeClr>
        </a:solidFill>
      </dgm:spPr>
      <dgm:t>
        <a:bodyPr/>
        <a:lstStyle/>
        <a:p>
          <a:r>
            <a:rPr lang="en-GB" sz="1400" dirty="0" smtClean="0"/>
            <a:t>Contacts available for confirmation of interpretation</a:t>
          </a:r>
        </a:p>
      </dgm:t>
    </dgm:pt>
    <dgm:pt modelId="{14C015CD-0472-4B14-BEB6-F52F37AE41CC}" type="parTrans" cxnId="{5212FF00-4A18-4153-BB39-A57467BA5C88}">
      <dgm:prSet/>
      <dgm:spPr/>
      <dgm:t>
        <a:bodyPr/>
        <a:lstStyle/>
        <a:p>
          <a:endParaRPr lang="en-GB" sz="1800"/>
        </a:p>
      </dgm:t>
    </dgm:pt>
    <dgm:pt modelId="{1DD456D5-A806-47DA-BF7E-45881E54342E}" type="sibTrans" cxnId="{5212FF00-4A18-4153-BB39-A57467BA5C88}">
      <dgm:prSet/>
      <dgm:spPr/>
      <dgm:t>
        <a:bodyPr/>
        <a:lstStyle/>
        <a:p>
          <a:endParaRPr lang="en-GB" sz="1800"/>
        </a:p>
      </dgm:t>
    </dgm:pt>
    <dgm:pt modelId="{48E77994-5056-48E3-B771-C3BD5F89A9DD}">
      <dgm:prSet custT="1"/>
      <dgm:spPr>
        <a:solidFill>
          <a:schemeClr val="tx2">
            <a:lumMod val="20000"/>
            <a:lumOff val="80000"/>
            <a:alpha val="90000"/>
          </a:schemeClr>
        </a:solidFill>
      </dgm:spPr>
      <dgm:t>
        <a:bodyPr/>
        <a:lstStyle/>
        <a:p>
          <a:r>
            <a:rPr lang="en-GB" sz="1400" dirty="0" smtClean="0"/>
            <a:t>Indication of intention to preserve data or provide access over the long term</a:t>
          </a:r>
        </a:p>
      </dgm:t>
    </dgm:pt>
    <dgm:pt modelId="{694C022D-AF8F-441D-BE80-5377C2718AC6}" type="parTrans" cxnId="{3086BBBA-2682-4322-A4A9-C78B4D244D23}">
      <dgm:prSet/>
      <dgm:spPr/>
      <dgm:t>
        <a:bodyPr/>
        <a:lstStyle/>
        <a:p>
          <a:endParaRPr lang="en-GB" sz="1800"/>
        </a:p>
      </dgm:t>
    </dgm:pt>
    <dgm:pt modelId="{CBDA206C-3F98-4EB8-AC8E-1797304B1E27}" type="sibTrans" cxnId="{3086BBBA-2682-4322-A4A9-C78B4D244D23}">
      <dgm:prSet/>
      <dgm:spPr/>
      <dgm:t>
        <a:bodyPr/>
        <a:lstStyle/>
        <a:p>
          <a:endParaRPr lang="en-GB" sz="1800"/>
        </a:p>
      </dgm:t>
    </dgm:pt>
    <dgm:pt modelId="{FD75B7B9-A012-46F6-B6F8-220963BE7B14}">
      <dgm:prSet custT="1"/>
      <dgm:spPr>
        <a:solidFill>
          <a:schemeClr val="tx2">
            <a:lumMod val="20000"/>
            <a:lumOff val="80000"/>
            <a:alpha val="90000"/>
          </a:schemeClr>
        </a:solidFill>
      </dgm:spPr>
      <dgm:t>
        <a:bodyPr/>
        <a:lstStyle/>
        <a:p>
          <a:r>
            <a:rPr lang="en-GB" sz="1400" dirty="0" smtClean="0"/>
            <a:t>Contingency if repository was to cease to operate</a:t>
          </a:r>
        </a:p>
      </dgm:t>
    </dgm:pt>
    <dgm:pt modelId="{1D63987E-80B5-4294-803C-A95135A6D896}" type="parTrans" cxnId="{759B74AD-E058-48D6-8ADD-9212148B5266}">
      <dgm:prSet/>
      <dgm:spPr/>
      <dgm:t>
        <a:bodyPr/>
        <a:lstStyle/>
        <a:p>
          <a:endParaRPr lang="en-GB" sz="1800"/>
        </a:p>
      </dgm:t>
    </dgm:pt>
    <dgm:pt modelId="{97B9CD9B-A99D-420F-AC25-A2701484F743}" type="sibTrans" cxnId="{759B74AD-E058-48D6-8ADD-9212148B5266}">
      <dgm:prSet/>
      <dgm:spPr/>
      <dgm:t>
        <a:bodyPr/>
        <a:lstStyle/>
        <a:p>
          <a:endParaRPr lang="en-GB" sz="1800"/>
        </a:p>
      </dgm:t>
    </dgm:pt>
    <dgm:pt modelId="{B61678B3-5EDD-417F-AAD6-ED3B312C0A68}">
      <dgm:prSet custT="1"/>
      <dgm:spPr>
        <a:solidFill>
          <a:schemeClr val="tx2">
            <a:lumMod val="20000"/>
            <a:lumOff val="80000"/>
            <a:alpha val="90000"/>
          </a:schemeClr>
        </a:solidFill>
      </dgm:spPr>
      <dgm:t>
        <a:bodyPr/>
        <a:lstStyle/>
        <a:p>
          <a:r>
            <a:rPr lang="en-GB" sz="1400" dirty="0" smtClean="0"/>
            <a:t>Make data accessible (or state licensing terms)</a:t>
          </a:r>
        </a:p>
      </dgm:t>
    </dgm:pt>
    <dgm:pt modelId="{E2A4A565-1EF7-40F6-A738-80E9FC3E07D9}" type="parTrans" cxnId="{76FF298D-4700-436E-8787-3F40E351FAE0}">
      <dgm:prSet/>
      <dgm:spPr/>
      <dgm:t>
        <a:bodyPr/>
        <a:lstStyle/>
        <a:p>
          <a:endParaRPr lang="en-GB" sz="1800"/>
        </a:p>
      </dgm:t>
    </dgm:pt>
    <dgm:pt modelId="{6795C78E-3861-41FE-B038-23335677026F}" type="sibTrans" cxnId="{76FF298D-4700-436E-8787-3F40E351FAE0}">
      <dgm:prSet/>
      <dgm:spPr/>
      <dgm:t>
        <a:bodyPr/>
        <a:lstStyle/>
        <a:p>
          <a:endParaRPr lang="en-GB" sz="1800"/>
        </a:p>
      </dgm:t>
    </dgm:pt>
    <dgm:pt modelId="{B6A7C12B-B04B-4AD4-913B-0975A8FA3C8E}">
      <dgm:prSet custT="1"/>
      <dgm:spPr>
        <a:solidFill>
          <a:schemeClr val="tx2">
            <a:lumMod val="20000"/>
            <a:lumOff val="80000"/>
            <a:alpha val="90000"/>
          </a:schemeClr>
        </a:solidFill>
      </dgm:spPr>
      <dgm:t>
        <a:bodyPr/>
        <a:lstStyle/>
        <a:p>
          <a:r>
            <a:rPr lang="en-GB" sz="1400" dirty="0" smtClean="0"/>
            <a:t>Sustainable</a:t>
          </a:r>
        </a:p>
      </dgm:t>
    </dgm:pt>
    <dgm:pt modelId="{2E0211E7-1FAA-41A6-A4F2-72EE14D0114C}" type="parTrans" cxnId="{004F8771-1CCA-46E0-BD39-9200E5B2FADB}">
      <dgm:prSet/>
      <dgm:spPr/>
      <dgm:t>
        <a:bodyPr/>
        <a:lstStyle/>
        <a:p>
          <a:endParaRPr lang="en-GB" sz="1800"/>
        </a:p>
      </dgm:t>
    </dgm:pt>
    <dgm:pt modelId="{C4FAE05A-7EB5-49C6-A5C4-F6CCFBD4730F}" type="sibTrans" cxnId="{004F8771-1CCA-46E0-BD39-9200E5B2FADB}">
      <dgm:prSet/>
      <dgm:spPr/>
      <dgm:t>
        <a:bodyPr/>
        <a:lstStyle/>
        <a:p>
          <a:endParaRPr lang="en-GB" sz="1800"/>
        </a:p>
      </dgm:t>
    </dgm:pt>
    <dgm:pt modelId="{4DF6B7AF-5CE9-46A3-81F1-FB1B04D40499}">
      <dgm:prSet custT="1"/>
      <dgm:spPr>
        <a:solidFill>
          <a:schemeClr val="tx2">
            <a:lumMod val="20000"/>
            <a:lumOff val="80000"/>
            <a:alpha val="90000"/>
          </a:schemeClr>
        </a:solidFill>
      </dgm:spPr>
      <dgm:t>
        <a:bodyPr/>
        <a:lstStyle/>
        <a:p>
          <a:r>
            <a:rPr lang="en-GB" sz="1400" dirty="0" smtClean="0"/>
            <a:t>Funding information available for repository and deposited data</a:t>
          </a:r>
        </a:p>
      </dgm:t>
    </dgm:pt>
    <dgm:pt modelId="{C75CD93F-6D04-48E9-BC28-DFD0DBFEC439}" type="parTrans" cxnId="{13B7EC6A-0001-4EFD-8449-BB47184B7F3C}">
      <dgm:prSet/>
      <dgm:spPr/>
      <dgm:t>
        <a:bodyPr/>
        <a:lstStyle/>
        <a:p>
          <a:endParaRPr lang="en-GB" sz="1800"/>
        </a:p>
      </dgm:t>
    </dgm:pt>
    <dgm:pt modelId="{F37CD3F7-77FC-4524-90B8-C8036319AE0E}" type="sibTrans" cxnId="{13B7EC6A-0001-4EFD-8449-BB47184B7F3C}">
      <dgm:prSet/>
      <dgm:spPr/>
      <dgm:t>
        <a:bodyPr/>
        <a:lstStyle/>
        <a:p>
          <a:endParaRPr lang="en-GB" sz="1800"/>
        </a:p>
      </dgm:t>
    </dgm:pt>
    <dgm:pt modelId="{B50F5399-5B30-4AF2-84B4-287A3420AF8F}">
      <dgm:prSet custT="1"/>
      <dgm:spPr>
        <a:solidFill>
          <a:schemeClr val="tx2"/>
        </a:solidFill>
      </dgm:spPr>
      <dgm:t>
        <a:bodyPr/>
        <a:lstStyle/>
        <a:p>
          <a:r>
            <a:rPr lang="en-GB" sz="2000" dirty="0" smtClean="0"/>
            <a:t>Proof of reuse</a:t>
          </a:r>
        </a:p>
      </dgm:t>
    </dgm:pt>
    <dgm:pt modelId="{BAE6086E-0E79-4E17-8369-431FBD98F98A}" type="parTrans" cxnId="{9394215F-477E-4946-A4B0-70227750F327}">
      <dgm:prSet/>
      <dgm:spPr/>
      <dgm:t>
        <a:bodyPr/>
        <a:lstStyle/>
        <a:p>
          <a:endParaRPr lang="en-GB" sz="1800"/>
        </a:p>
      </dgm:t>
    </dgm:pt>
    <dgm:pt modelId="{B893805E-D4F6-4892-88EF-145EC7CF7AF0}" type="sibTrans" cxnId="{9394215F-477E-4946-A4B0-70227750F327}">
      <dgm:prSet/>
      <dgm:spPr/>
      <dgm:t>
        <a:bodyPr/>
        <a:lstStyle/>
        <a:p>
          <a:endParaRPr lang="en-GB" sz="1800"/>
        </a:p>
      </dgm:t>
    </dgm:pt>
    <dgm:pt modelId="{59B336BB-0041-412B-A3F8-7AAFB6DADCED}">
      <dgm:prSet custT="1"/>
      <dgm:spPr>
        <a:solidFill>
          <a:schemeClr val="tx2">
            <a:lumMod val="20000"/>
            <a:lumOff val="80000"/>
            <a:alpha val="90000"/>
          </a:schemeClr>
        </a:solidFill>
      </dgm:spPr>
      <dgm:t>
        <a:bodyPr/>
        <a:lstStyle/>
        <a:p>
          <a:r>
            <a:rPr lang="en-GB" sz="1400" dirty="0" smtClean="0"/>
            <a:t>Links to literature</a:t>
          </a:r>
        </a:p>
      </dgm:t>
    </dgm:pt>
    <dgm:pt modelId="{507A8B87-D353-413D-A019-0474EB886673}" type="parTrans" cxnId="{B059E91B-C9DF-4162-9BB6-D3F3178C1B27}">
      <dgm:prSet/>
      <dgm:spPr/>
      <dgm:t>
        <a:bodyPr/>
        <a:lstStyle/>
        <a:p>
          <a:endParaRPr lang="en-GB" sz="1800"/>
        </a:p>
      </dgm:t>
    </dgm:pt>
    <dgm:pt modelId="{A2D164F3-6B8D-47C4-9EEA-0F47BE0795F8}" type="sibTrans" cxnId="{B059E91B-C9DF-4162-9BB6-D3F3178C1B27}">
      <dgm:prSet/>
      <dgm:spPr/>
      <dgm:t>
        <a:bodyPr/>
        <a:lstStyle/>
        <a:p>
          <a:endParaRPr lang="en-GB" sz="1800"/>
        </a:p>
      </dgm:t>
    </dgm:pt>
    <dgm:pt modelId="{62A1199F-6FF3-437D-8438-AAB7E2F7B2BF}">
      <dgm:prSet custT="1"/>
      <dgm:spPr>
        <a:solidFill>
          <a:schemeClr val="tx2">
            <a:lumMod val="20000"/>
            <a:lumOff val="80000"/>
            <a:alpha val="90000"/>
          </a:schemeClr>
        </a:solidFill>
      </dgm:spPr>
      <dgm:t>
        <a:bodyPr/>
        <a:lstStyle/>
        <a:p>
          <a:r>
            <a:rPr lang="en-GB" sz="1400" dirty="0" smtClean="0"/>
            <a:t>Citation in literature databases</a:t>
          </a:r>
        </a:p>
      </dgm:t>
    </dgm:pt>
    <dgm:pt modelId="{F311E368-5222-4185-B163-81ACB4E3A133}" type="parTrans" cxnId="{789012B5-BFD1-4115-B484-937026CA8033}">
      <dgm:prSet/>
      <dgm:spPr/>
      <dgm:t>
        <a:bodyPr/>
        <a:lstStyle/>
        <a:p>
          <a:endParaRPr lang="en-GB" sz="1800"/>
        </a:p>
      </dgm:t>
    </dgm:pt>
    <dgm:pt modelId="{BE48ACB3-423E-4198-B58A-5955AF012D43}" type="sibTrans" cxnId="{789012B5-BFD1-4115-B484-937026CA8033}">
      <dgm:prSet/>
      <dgm:spPr/>
      <dgm:t>
        <a:bodyPr/>
        <a:lstStyle/>
        <a:p>
          <a:endParaRPr lang="en-GB" sz="1800"/>
        </a:p>
      </dgm:t>
    </dgm:pt>
    <dgm:pt modelId="{E877C278-2CB4-459F-85D7-7AD89F9C5027}" type="pres">
      <dgm:prSet presAssocID="{ED631F08-2830-497E-9FF7-4BC143B6E64E}" presName="Name0" presStyleCnt="0">
        <dgm:presLayoutVars>
          <dgm:dir/>
          <dgm:animLvl val="lvl"/>
          <dgm:resizeHandles/>
        </dgm:presLayoutVars>
      </dgm:prSet>
      <dgm:spPr/>
      <dgm:t>
        <a:bodyPr/>
        <a:lstStyle/>
        <a:p>
          <a:endParaRPr lang="en-GB"/>
        </a:p>
      </dgm:t>
    </dgm:pt>
    <dgm:pt modelId="{F8B18D2C-A1A2-4630-BCA6-F9E65FE1772B}" type="pres">
      <dgm:prSet presAssocID="{8AC32893-1B7D-4C76-A626-3DA8E1DA8A21}" presName="linNode" presStyleCnt="0"/>
      <dgm:spPr/>
    </dgm:pt>
    <dgm:pt modelId="{42C0FEFF-30BF-467F-9DAC-2AE83CDD5558}" type="pres">
      <dgm:prSet presAssocID="{8AC32893-1B7D-4C76-A626-3DA8E1DA8A21}" presName="parentShp" presStyleLbl="node1" presStyleIdx="0" presStyleCnt="4" custScaleX="69781" custLinFactNeighborX="-8851">
        <dgm:presLayoutVars>
          <dgm:bulletEnabled val="1"/>
        </dgm:presLayoutVars>
      </dgm:prSet>
      <dgm:spPr/>
      <dgm:t>
        <a:bodyPr/>
        <a:lstStyle/>
        <a:p>
          <a:endParaRPr lang="en-GB"/>
        </a:p>
      </dgm:t>
    </dgm:pt>
    <dgm:pt modelId="{F87AD7F8-BACB-49C8-AF05-0FCD1C13E418}" type="pres">
      <dgm:prSet presAssocID="{8AC32893-1B7D-4C76-A626-3DA8E1DA8A21}" presName="childShp" presStyleLbl="bgAccFollowNode1" presStyleIdx="0" presStyleCnt="4" custScaleX="129487" custLinFactNeighborX="1153">
        <dgm:presLayoutVars>
          <dgm:bulletEnabled val="1"/>
        </dgm:presLayoutVars>
      </dgm:prSet>
      <dgm:spPr/>
      <dgm:t>
        <a:bodyPr/>
        <a:lstStyle/>
        <a:p>
          <a:endParaRPr lang="en-GB"/>
        </a:p>
      </dgm:t>
    </dgm:pt>
    <dgm:pt modelId="{FFC41943-4FD2-40A8-8ABF-849704D011A7}" type="pres">
      <dgm:prSet presAssocID="{5CDBA702-3106-442E-B492-ACA2B7E191F7}" presName="spacing" presStyleCnt="0"/>
      <dgm:spPr/>
    </dgm:pt>
    <dgm:pt modelId="{04EDB776-F6F4-478B-AB82-0A59552C1341}" type="pres">
      <dgm:prSet presAssocID="{83B340A7-1391-4DB4-9F48-F98C10F1B894}" presName="linNode" presStyleCnt="0"/>
      <dgm:spPr/>
    </dgm:pt>
    <dgm:pt modelId="{0486070A-1833-449B-A310-67FA97D26010}" type="pres">
      <dgm:prSet presAssocID="{83B340A7-1391-4DB4-9F48-F98C10F1B894}" presName="parentShp" presStyleLbl="node1" presStyleIdx="1" presStyleCnt="4" custScaleX="69781" custLinFactNeighborX="-8851">
        <dgm:presLayoutVars>
          <dgm:bulletEnabled val="1"/>
        </dgm:presLayoutVars>
      </dgm:prSet>
      <dgm:spPr/>
      <dgm:t>
        <a:bodyPr/>
        <a:lstStyle/>
        <a:p>
          <a:endParaRPr lang="en-GB"/>
        </a:p>
      </dgm:t>
    </dgm:pt>
    <dgm:pt modelId="{D50F4FB7-87D7-4AB2-8D93-D4A1FF90C355}" type="pres">
      <dgm:prSet presAssocID="{83B340A7-1391-4DB4-9F48-F98C10F1B894}" presName="childShp" presStyleLbl="bgAccFollowNode1" presStyleIdx="1" presStyleCnt="4" custScaleX="129487" custScaleY="134052" custLinFactNeighborX="1153">
        <dgm:presLayoutVars>
          <dgm:bulletEnabled val="1"/>
        </dgm:presLayoutVars>
      </dgm:prSet>
      <dgm:spPr/>
      <dgm:t>
        <a:bodyPr/>
        <a:lstStyle/>
        <a:p>
          <a:endParaRPr lang="en-GB"/>
        </a:p>
      </dgm:t>
    </dgm:pt>
    <dgm:pt modelId="{6E4F350A-D005-4CDB-89AD-05B7CC2905E9}" type="pres">
      <dgm:prSet presAssocID="{47A06176-1D4D-49C4-805F-AB0E728C7923}" presName="spacing" presStyleCnt="0"/>
      <dgm:spPr/>
    </dgm:pt>
    <dgm:pt modelId="{06DC83B1-5D16-4BDE-A5D0-9FFF8C6A1935}" type="pres">
      <dgm:prSet presAssocID="{08D5B416-1D7F-432B-84B9-62328CEE941F}" presName="linNode" presStyleCnt="0"/>
      <dgm:spPr/>
    </dgm:pt>
    <dgm:pt modelId="{0457E9FD-0492-49C9-8421-E3639672F321}" type="pres">
      <dgm:prSet presAssocID="{08D5B416-1D7F-432B-84B9-62328CEE941F}" presName="parentShp" presStyleLbl="node1" presStyleIdx="2" presStyleCnt="4" custScaleX="69781" custLinFactNeighborX="-8860">
        <dgm:presLayoutVars>
          <dgm:bulletEnabled val="1"/>
        </dgm:presLayoutVars>
      </dgm:prSet>
      <dgm:spPr/>
      <dgm:t>
        <a:bodyPr/>
        <a:lstStyle/>
        <a:p>
          <a:endParaRPr lang="en-GB"/>
        </a:p>
      </dgm:t>
    </dgm:pt>
    <dgm:pt modelId="{2A8C7EFE-BD85-4AFC-8742-2841EE18B57B}" type="pres">
      <dgm:prSet presAssocID="{08D5B416-1D7F-432B-84B9-62328CEE941F}" presName="childShp" presStyleLbl="bgAccFollowNode1" presStyleIdx="2" presStyleCnt="4" custScaleX="129487" custScaleY="388933" custLinFactNeighborX="1153">
        <dgm:presLayoutVars>
          <dgm:bulletEnabled val="1"/>
        </dgm:presLayoutVars>
      </dgm:prSet>
      <dgm:spPr/>
      <dgm:t>
        <a:bodyPr/>
        <a:lstStyle/>
        <a:p>
          <a:endParaRPr lang="en-GB"/>
        </a:p>
      </dgm:t>
    </dgm:pt>
    <dgm:pt modelId="{0DB02904-4480-4D14-A434-6B777B8D2302}" type="pres">
      <dgm:prSet presAssocID="{0C3608E2-B326-43C9-8D3A-E8F7B5603F9E}" presName="spacing" presStyleCnt="0"/>
      <dgm:spPr/>
    </dgm:pt>
    <dgm:pt modelId="{8812133E-A371-4324-B895-BC03B28E4402}" type="pres">
      <dgm:prSet presAssocID="{B50F5399-5B30-4AF2-84B4-287A3420AF8F}" presName="linNode" presStyleCnt="0"/>
      <dgm:spPr/>
    </dgm:pt>
    <dgm:pt modelId="{84B6270C-8AED-44D0-A1D5-3888753DAF33}" type="pres">
      <dgm:prSet presAssocID="{B50F5399-5B30-4AF2-84B4-287A3420AF8F}" presName="parentShp" presStyleLbl="node1" presStyleIdx="3" presStyleCnt="4" custScaleX="69781" custLinFactNeighborX="-59" custLinFactNeighborY="-661">
        <dgm:presLayoutVars>
          <dgm:bulletEnabled val="1"/>
        </dgm:presLayoutVars>
      </dgm:prSet>
      <dgm:spPr/>
      <dgm:t>
        <a:bodyPr/>
        <a:lstStyle/>
        <a:p>
          <a:endParaRPr lang="en-GB"/>
        </a:p>
      </dgm:t>
    </dgm:pt>
    <dgm:pt modelId="{EE5FC592-DD63-47C9-ABE8-2720781FBCC7}" type="pres">
      <dgm:prSet presAssocID="{B50F5399-5B30-4AF2-84B4-287A3420AF8F}" presName="childShp" presStyleLbl="bgAccFollowNode1" presStyleIdx="3" presStyleCnt="4" custScaleX="129487" custScaleY="120214" custLinFactNeighborX="89" custLinFactNeighborY="-3700">
        <dgm:presLayoutVars>
          <dgm:bulletEnabled val="1"/>
        </dgm:presLayoutVars>
      </dgm:prSet>
      <dgm:spPr/>
      <dgm:t>
        <a:bodyPr/>
        <a:lstStyle/>
        <a:p>
          <a:endParaRPr lang="en-GB"/>
        </a:p>
      </dgm:t>
    </dgm:pt>
  </dgm:ptLst>
  <dgm:cxnLst>
    <dgm:cxn modelId="{1F99E0CA-F517-44C9-9D13-D212D38BA88F}" type="presOf" srcId="{E266C0CC-0E31-426E-8333-159D8E66208A}" destId="{D50F4FB7-87D7-4AB2-8D93-D4A1FF90C355}" srcOrd="0" destOrd="1" presId="urn:microsoft.com/office/officeart/2005/8/layout/vList6"/>
    <dgm:cxn modelId="{76FF298D-4700-436E-8787-3F40E351FAE0}" srcId="{08D5B416-1D7F-432B-84B9-62328CEE941F}" destId="{B61678B3-5EDD-417F-AAD6-ED3B312C0A68}" srcOrd="3" destOrd="0" parTransId="{E2A4A565-1EF7-40F6-A738-80E9FC3E07D9}" sibTransId="{6795C78E-3861-41FE-B038-23335677026F}"/>
    <dgm:cxn modelId="{5212FF00-4A18-4153-BB39-A57467BA5C88}" srcId="{08D5B416-1D7F-432B-84B9-62328CEE941F}" destId="{C91D3D48-2707-47A5-BBB0-EC07A351D3F2}" srcOrd="1" destOrd="0" parTransId="{14C015CD-0472-4B14-BEB6-F52F37AE41CC}" sibTransId="{1DD456D5-A806-47DA-BF7E-45881E54342E}"/>
    <dgm:cxn modelId="{F814F6B2-9BD1-4594-9699-FA88ED856E5B}" type="presOf" srcId="{ED631F08-2830-497E-9FF7-4BC143B6E64E}" destId="{E877C278-2CB4-459F-85D7-7AD89F9C5027}" srcOrd="0" destOrd="0" presId="urn:microsoft.com/office/officeart/2005/8/layout/vList6"/>
    <dgm:cxn modelId="{B059E91B-C9DF-4162-9BB6-D3F3178C1B27}" srcId="{B50F5399-5B30-4AF2-84B4-287A3420AF8F}" destId="{59B336BB-0041-412B-A3F8-7AAFB6DADCED}" srcOrd="0" destOrd="0" parTransId="{507A8B87-D353-413D-A019-0474EB886673}" sibTransId="{A2D164F3-6B8D-47C4-9EEA-0F47BE0795F8}"/>
    <dgm:cxn modelId="{8377A91B-C4EF-4D71-9ABA-248F805B3A1B}" srcId="{83B340A7-1391-4DB4-9F48-F98C10F1B894}" destId="{63A6D6CB-BCAD-4481-8B68-54AF2912FAF7}" srcOrd="0" destOrd="0" parTransId="{7CB8B5D1-04E1-450F-B649-7671397B32F4}" sibTransId="{3CF8EFB4-8F56-4CF4-9039-F2211731CDFD}"/>
    <dgm:cxn modelId="{FBABD3CF-79E3-45FE-AFE8-AF218237F324}" type="presOf" srcId="{C91D3D48-2707-47A5-BBB0-EC07A351D3F2}" destId="{2A8C7EFE-BD85-4AFC-8742-2841EE18B57B}" srcOrd="0" destOrd="1" presId="urn:microsoft.com/office/officeart/2005/8/layout/vList6"/>
    <dgm:cxn modelId="{8D61A068-3A8B-4E2F-B613-D850957B4883}" type="presOf" srcId="{8AC32893-1B7D-4C76-A626-3DA8E1DA8A21}" destId="{42C0FEFF-30BF-467F-9DAC-2AE83CDD5558}" srcOrd="0" destOrd="0" presId="urn:microsoft.com/office/officeart/2005/8/layout/vList6"/>
    <dgm:cxn modelId="{BC7EAA6F-15D5-4367-865E-A06674B1E093}" type="presOf" srcId="{B61678B3-5EDD-417F-AAD6-ED3B312C0A68}" destId="{2A8C7EFE-BD85-4AFC-8742-2841EE18B57B}" srcOrd="0" destOrd="4" presId="urn:microsoft.com/office/officeart/2005/8/layout/vList6"/>
    <dgm:cxn modelId="{004F8771-1CCA-46E0-BD39-9200E5B2FADB}" srcId="{08D5B416-1D7F-432B-84B9-62328CEE941F}" destId="{B6A7C12B-B04B-4AD4-913B-0975A8FA3C8E}" srcOrd="4" destOrd="0" parTransId="{2E0211E7-1FAA-41A6-A4F2-72EE14D0114C}" sibTransId="{C4FAE05A-7EB5-49C6-A5C4-F6CCFBD4730F}"/>
    <dgm:cxn modelId="{47CF0CA0-0743-4C20-9118-C842C89E4876}" srcId="{ED631F08-2830-497E-9FF7-4BC143B6E64E}" destId="{08D5B416-1D7F-432B-84B9-62328CEE941F}" srcOrd="2" destOrd="0" parTransId="{E982C96A-CD0A-4B62-8906-E4172AC190BF}" sibTransId="{0C3608E2-B326-43C9-8D3A-E8F7B5603F9E}"/>
    <dgm:cxn modelId="{D59F464A-79A1-432A-B1AB-E5A04343AFF7}" type="presOf" srcId="{FD75B7B9-A012-46F6-B6F8-220963BE7B14}" destId="{2A8C7EFE-BD85-4AFC-8742-2841EE18B57B}" srcOrd="0" destOrd="3" presId="urn:microsoft.com/office/officeart/2005/8/layout/vList6"/>
    <dgm:cxn modelId="{676425A3-CD8E-49F0-AEF9-2A1B6085C43F}" type="presOf" srcId="{83B340A7-1391-4DB4-9F48-F98C10F1B894}" destId="{0486070A-1833-449B-A310-67FA97D26010}" srcOrd="0" destOrd="0" presId="urn:microsoft.com/office/officeart/2005/8/layout/vList6"/>
    <dgm:cxn modelId="{09732480-9C58-41C1-BC10-5EF297C90C43}" type="presOf" srcId="{63A6D6CB-BCAD-4481-8B68-54AF2912FAF7}" destId="{D50F4FB7-87D7-4AB2-8D93-D4A1FF90C355}" srcOrd="0" destOrd="0" presId="urn:microsoft.com/office/officeart/2005/8/layout/vList6"/>
    <dgm:cxn modelId="{9394215F-477E-4946-A4B0-70227750F327}" srcId="{ED631F08-2830-497E-9FF7-4BC143B6E64E}" destId="{B50F5399-5B30-4AF2-84B4-287A3420AF8F}" srcOrd="3" destOrd="0" parTransId="{BAE6086E-0E79-4E17-8369-431FBD98F98A}" sibTransId="{B893805E-D4F6-4892-88EF-145EC7CF7AF0}"/>
    <dgm:cxn modelId="{3086BBBA-2682-4322-A4A9-C78B4D244D23}" srcId="{08D5B416-1D7F-432B-84B9-62328CEE941F}" destId="{48E77994-5056-48E3-B771-C3BD5F89A9DD}" srcOrd="2" destOrd="0" parTransId="{694C022D-AF8F-441D-BE80-5377C2718AC6}" sibTransId="{CBDA206C-3F98-4EB8-AC8E-1797304B1E27}"/>
    <dgm:cxn modelId="{BF37896E-ED4B-4B43-B709-FF0A6D85AEA2}" type="presOf" srcId="{B50F5399-5B30-4AF2-84B4-287A3420AF8F}" destId="{84B6270C-8AED-44D0-A1D5-3888753DAF33}" srcOrd="0" destOrd="0" presId="urn:microsoft.com/office/officeart/2005/8/layout/vList6"/>
    <dgm:cxn modelId="{759B74AD-E058-48D6-8ADD-9212148B5266}" srcId="{48E77994-5056-48E3-B771-C3BD5F89A9DD}" destId="{FD75B7B9-A012-46F6-B6F8-220963BE7B14}" srcOrd="0" destOrd="0" parTransId="{1D63987E-80B5-4294-803C-A95135A6D896}" sibTransId="{97B9CD9B-A99D-420F-AC25-A2701484F743}"/>
    <dgm:cxn modelId="{42A30C83-7FA3-4718-ACF4-550472386732}" srcId="{ED631F08-2830-497E-9FF7-4BC143B6E64E}" destId="{83B340A7-1391-4DB4-9F48-F98C10F1B894}" srcOrd="1" destOrd="0" parTransId="{0FF55FA8-B1A8-4EF8-AFD0-B3EF377FF321}" sibTransId="{47A06176-1D4D-49C4-805F-AB0E728C7923}"/>
    <dgm:cxn modelId="{CFD867C9-FE23-4810-8A74-7DCEBD9B36AF}" type="presOf" srcId="{4DF6B7AF-5CE9-46A3-81F1-FB1B04D40499}" destId="{2A8C7EFE-BD85-4AFC-8742-2841EE18B57B}" srcOrd="0" destOrd="6" presId="urn:microsoft.com/office/officeart/2005/8/layout/vList6"/>
    <dgm:cxn modelId="{2020D640-BDBC-4550-9E45-2CC4573BE4AB}" type="presOf" srcId="{62A1199F-6FF3-437D-8438-AAB7E2F7B2BF}" destId="{EE5FC592-DD63-47C9-ABE8-2720781FBCC7}" srcOrd="0" destOrd="1" presId="urn:microsoft.com/office/officeart/2005/8/layout/vList6"/>
    <dgm:cxn modelId="{789012B5-BFD1-4115-B484-937026CA8033}" srcId="{B50F5399-5B30-4AF2-84B4-287A3420AF8F}" destId="{62A1199F-6FF3-437D-8438-AAB7E2F7B2BF}" srcOrd="1" destOrd="0" parTransId="{F311E368-5222-4185-B163-81ACB4E3A133}" sibTransId="{BE48ACB3-423E-4198-B58A-5955AF012D43}"/>
    <dgm:cxn modelId="{B9215B4E-4A07-4E01-BE0C-C55A46929961}" srcId="{83B340A7-1391-4DB4-9F48-F98C10F1B894}" destId="{E266C0CC-0E31-426E-8333-159D8E66208A}" srcOrd="1" destOrd="0" parTransId="{EEA89AAE-700D-4014-850F-2D8BE8C4A6CF}" sibTransId="{3363FABB-93FA-46A5-A333-211B73BCFD3A}"/>
    <dgm:cxn modelId="{75D3E3A5-B4F2-44D4-B86F-61662723725D}" type="presOf" srcId="{D36F53E4-794F-450F-A428-A6AFB6212E7B}" destId="{2A8C7EFE-BD85-4AFC-8742-2841EE18B57B}" srcOrd="0" destOrd="0" presId="urn:microsoft.com/office/officeart/2005/8/layout/vList6"/>
    <dgm:cxn modelId="{CDBB060E-87CE-41F5-8A02-48A854D90C83}" type="presOf" srcId="{DDAA22FA-A57B-468D-AAE5-194E87226A08}" destId="{D50F4FB7-87D7-4AB2-8D93-D4A1FF90C355}" srcOrd="0" destOrd="2" presId="urn:microsoft.com/office/officeart/2005/8/layout/vList6"/>
    <dgm:cxn modelId="{BD233B11-E71D-41A4-B4E8-F40C9EA941DF}" type="presOf" srcId="{59B336BB-0041-412B-A3F8-7AAFB6DADCED}" destId="{EE5FC592-DD63-47C9-ABE8-2720781FBCC7}" srcOrd="0" destOrd="0" presId="urn:microsoft.com/office/officeart/2005/8/layout/vList6"/>
    <dgm:cxn modelId="{DF1CBBBF-EC94-43C6-A2D5-95E07D6E7C16}" type="presOf" srcId="{48E77994-5056-48E3-B771-C3BD5F89A9DD}" destId="{2A8C7EFE-BD85-4AFC-8742-2841EE18B57B}" srcOrd="0" destOrd="2" presId="urn:microsoft.com/office/officeart/2005/8/layout/vList6"/>
    <dgm:cxn modelId="{E8CCBA3C-DDA4-4995-8401-388959E4BBA6}" srcId="{ED631F08-2830-497E-9FF7-4BC143B6E64E}" destId="{8AC32893-1B7D-4C76-A626-3DA8E1DA8A21}" srcOrd="0" destOrd="0" parTransId="{806FF979-6750-4478-96D4-50FE3FD8EFA9}" sibTransId="{5CDBA702-3106-442E-B492-ACA2B7E191F7}"/>
    <dgm:cxn modelId="{13B7EC6A-0001-4EFD-8449-BB47184B7F3C}" srcId="{B6A7C12B-B04B-4AD4-913B-0975A8FA3C8E}" destId="{4DF6B7AF-5CE9-46A3-81F1-FB1B04D40499}" srcOrd="0" destOrd="0" parTransId="{C75CD93F-6D04-48E9-BC28-DFD0DBFEC439}" sibTransId="{F37CD3F7-77FC-4524-90B8-C8036319AE0E}"/>
    <dgm:cxn modelId="{B09EB86A-236B-42A9-8C85-6149B9B40531}" srcId="{08D5B416-1D7F-432B-84B9-62328CEE941F}" destId="{D36F53E4-794F-450F-A428-A6AFB6212E7B}" srcOrd="0" destOrd="0" parTransId="{34E0C017-B93C-412D-BBA1-823F7EBB5B73}" sibTransId="{3E68A261-7E90-4739-97A5-733A1C766164}"/>
    <dgm:cxn modelId="{6ABA2CB1-85DC-40A3-982B-03906C44E50F}" type="presOf" srcId="{B6A7C12B-B04B-4AD4-913B-0975A8FA3C8E}" destId="{2A8C7EFE-BD85-4AFC-8742-2841EE18B57B}" srcOrd="0" destOrd="5" presId="urn:microsoft.com/office/officeart/2005/8/layout/vList6"/>
    <dgm:cxn modelId="{15D9E7E5-2B35-417A-813B-91AB5196E0A8}" srcId="{83B340A7-1391-4DB4-9F48-F98C10F1B894}" destId="{DDAA22FA-A57B-468D-AAE5-194E87226A08}" srcOrd="2" destOrd="0" parTransId="{51323F9F-52E7-4C80-B332-8F420D594A1F}" sibTransId="{C065C8CF-9ECE-42A1-9757-83596E7DF97F}"/>
    <dgm:cxn modelId="{96DFF361-5B75-4E7F-8AC1-C79818F27468}" type="presOf" srcId="{08D5B416-1D7F-432B-84B9-62328CEE941F}" destId="{0457E9FD-0492-49C9-8421-E3639672F321}" srcOrd="0" destOrd="0" presId="urn:microsoft.com/office/officeart/2005/8/layout/vList6"/>
    <dgm:cxn modelId="{9F8A77D5-C970-41E6-9C8B-857E1AA4E2E7}" type="presOf" srcId="{E87A66D0-338A-4F9B-90C8-A9F1A87FBA20}" destId="{F87AD7F8-BACB-49C8-AF05-0FCD1C13E418}" srcOrd="0" destOrd="1" presId="urn:microsoft.com/office/officeart/2005/8/layout/vList6"/>
    <dgm:cxn modelId="{F1BF1483-D2A9-4C60-BF85-239936C38D8C}" srcId="{8AC32893-1B7D-4C76-A626-3DA8E1DA8A21}" destId="{E87A66D0-338A-4F9B-90C8-A9F1A87FBA20}" srcOrd="1" destOrd="0" parTransId="{CFD18380-E050-4B1C-B271-5D9972F44A2D}" sibTransId="{84BD8DA4-5AF0-4FD3-A7BA-DF466C072156}"/>
    <dgm:cxn modelId="{646D2F9E-8090-452D-84A6-665F119E150E}" type="presOf" srcId="{32920562-8278-4239-989B-04A946B2B945}" destId="{F87AD7F8-BACB-49C8-AF05-0FCD1C13E418}" srcOrd="0" destOrd="0" presId="urn:microsoft.com/office/officeart/2005/8/layout/vList6"/>
    <dgm:cxn modelId="{74E6C876-67C2-436E-9F90-70F89BA0F1D3}" srcId="{8AC32893-1B7D-4C76-A626-3DA8E1DA8A21}" destId="{32920562-8278-4239-989B-04A946B2B945}" srcOrd="0" destOrd="0" parTransId="{DAB72B17-E129-4D05-82F4-C5D64CB8FE8B}" sibTransId="{B369AB1F-3E21-45A2-BB2D-E1DAB606B35C}"/>
    <dgm:cxn modelId="{159FDD6A-6845-4411-8FFB-41391B14A0A2}" type="presParOf" srcId="{E877C278-2CB4-459F-85D7-7AD89F9C5027}" destId="{F8B18D2C-A1A2-4630-BCA6-F9E65FE1772B}" srcOrd="0" destOrd="0" presId="urn:microsoft.com/office/officeart/2005/8/layout/vList6"/>
    <dgm:cxn modelId="{2F177921-6DB0-40D1-B7AF-71B2F9AAE7EF}" type="presParOf" srcId="{F8B18D2C-A1A2-4630-BCA6-F9E65FE1772B}" destId="{42C0FEFF-30BF-467F-9DAC-2AE83CDD5558}" srcOrd="0" destOrd="0" presId="urn:microsoft.com/office/officeart/2005/8/layout/vList6"/>
    <dgm:cxn modelId="{66F9B68F-887A-4BB9-9BD8-8360F374F8BA}" type="presParOf" srcId="{F8B18D2C-A1A2-4630-BCA6-F9E65FE1772B}" destId="{F87AD7F8-BACB-49C8-AF05-0FCD1C13E418}" srcOrd="1" destOrd="0" presId="urn:microsoft.com/office/officeart/2005/8/layout/vList6"/>
    <dgm:cxn modelId="{1044A15F-801C-4865-9D00-A88E96E21C4A}" type="presParOf" srcId="{E877C278-2CB4-459F-85D7-7AD89F9C5027}" destId="{FFC41943-4FD2-40A8-8ABF-849704D011A7}" srcOrd="1" destOrd="0" presId="urn:microsoft.com/office/officeart/2005/8/layout/vList6"/>
    <dgm:cxn modelId="{0EC4207A-5C09-4A7C-8017-6E7A140EA56E}" type="presParOf" srcId="{E877C278-2CB4-459F-85D7-7AD89F9C5027}" destId="{04EDB776-F6F4-478B-AB82-0A59552C1341}" srcOrd="2" destOrd="0" presId="urn:microsoft.com/office/officeart/2005/8/layout/vList6"/>
    <dgm:cxn modelId="{8CE50E51-4D04-4FF7-AC5A-E3B3D5D4A7C6}" type="presParOf" srcId="{04EDB776-F6F4-478B-AB82-0A59552C1341}" destId="{0486070A-1833-449B-A310-67FA97D26010}" srcOrd="0" destOrd="0" presId="urn:microsoft.com/office/officeart/2005/8/layout/vList6"/>
    <dgm:cxn modelId="{668E0E4C-BCC6-4F51-BF30-DCB3DE034CA7}" type="presParOf" srcId="{04EDB776-F6F4-478B-AB82-0A59552C1341}" destId="{D50F4FB7-87D7-4AB2-8D93-D4A1FF90C355}" srcOrd="1" destOrd="0" presId="urn:microsoft.com/office/officeart/2005/8/layout/vList6"/>
    <dgm:cxn modelId="{FDCB5F00-A012-4F0D-AC7E-99C750A798AC}" type="presParOf" srcId="{E877C278-2CB4-459F-85D7-7AD89F9C5027}" destId="{6E4F350A-D005-4CDB-89AD-05B7CC2905E9}" srcOrd="3" destOrd="0" presId="urn:microsoft.com/office/officeart/2005/8/layout/vList6"/>
    <dgm:cxn modelId="{BFF70583-71F7-4F9D-BB08-A9E5C9EB591E}" type="presParOf" srcId="{E877C278-2CB4-459F-85D7-7AD89F9C5027}" destId="{06DC83B1-5D16-4BDE-A5D0-9FFF8C6A1935}" srcOrd="4" destOrd="0" presId="urn:microsoft.com/office/officeart/2005/8/layout/vList6"/>
    <dgm:cxn modelId="{BFEA3D05-E943-45B6-B397-239025D80229}" type="presParOf" srcId="{06DC83B1-5D16-4BDE-A5D0-9FFF8C6A1935}" destId="{0457E9FD-0492-49C9-8421-E3639672F321}" srcOrd="0" destOrd="0" presId="urn:microsoft.com/office/officeart/2005/8/layout/vList6"/>
    <dgm:cxn modelId="{76BD3CA4-A24E-456C-8182-1DA337B9A098}" type="presParOf" srcId="{06DC83B1-5D16-4BDE-A5D0-9FFF8C6A1935}" destId="{2A8C7EFE-BD85-4AFC-8742-2841EE18B57B}" srcOrd="1" destOrd="0" presId="urn:microsoft.com/office/officeart/2005/8/layout/vList6"/>
    <dgm:cxn modelId="{7696C737-010F-4CEA-A17F-52A094F6A477}" type="presParOf" srcId="{E877C278-2CB4-459F-85D7-7AD89F9C5027}" destId="{0DB02904-4480-4D14-A434-6B777B8D2302}" srcOrd="5" destOrd="0" presId="urn:microsoft.com/office/officeart/2005/8/layout/vList6"/>
    <dgm:cxn modelId="{9A0292CA-3F61-4F47-ACF4-9EEE16FE17DE}" type="presParOf" srcId="{E877C278-2CB4-459F-85D7-7AD89F9C5027}" destId="{8812133E-A371-4324-B895-BC03B28E4402}" srcOrd="6" destOrd="0" presId="urn:microsoft.com/office/officeart/2005/8/layout/vList6"/>
    <dgm:cxn modelId="{FC1DE477-76E6-4A32-AB69-3C66D133F3A5}" type="presParOf" srcId="{8812133E-A371-4324-B895-BC03B28E4402}" destId="{84B6270C-8AED-44D0-A1D5-3888753DAF33}" srcOrd="0" destOrd="0" presId="urn:microsoft.com/office/officeart/2005/8/layout/vList6"/>
    <dgm:cxn modelId="{6855F26C-CE85-45AF-9075-87303C019D3E}" type="presParOf" srcId="{8812133E-A371-4324-B895-BC03B28E4402}" destId="{EE5FC592-DD63-47C9-ABE8-2720781FBCC7}"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332DA8-B734-4A8D-B387-F3FCFFFD6BC0}"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58FAAAE5-9C51-49C1-8321-5B9126EF1D18}">
      <dgm:prSet phldrT="[Text]"/>
      <dgm:spPr>
        <a:solidFill>
          <a:schemeClr val="bg1"/>
        </a:solidFill>
      </dgm:spPr>
      <dgm:t>
        <a:bodyPr/>
        <a:lstStyle/>
        <a:p>
          <a:endParaRPr lang="en-US" dirty="0"/>
        </a:p>
      </dgm:t>
    </dgm:pt>
    <dgm:pt modelId="{4EDC3F9F-2AB8-446D-A675-4D1FCEF3AF65}" type="parTrans" cxnId="{B7BE89D8-9176-42ED-A1DB-2767F3A3FD63}">
      <dgm:prSet/>
      <dgm:spPr/>
      <dgm:t>
        <a:bodyPr/>
        <a:lstStyle/>
        <a:p>
          <a:endParaRPr lang="en-US"/>
        </a:p>
      </dgm:t>
    </dgm:pt>
    <dgm:pt modelId="{16D0F14B-DFCF-4B45-B9CD-C094DB61E2A1}" type="sibTrans" cxnId="{B7BE89D8-9176-42ED-A1DB-2767F3A3FD63}">
      <dgm:prSet/>
      <dgm:spPr/>
      <dgm:t>
        <a:bodyPr/>
        <a:lstStyle/>
        <a:p>
          <a:endParaRPr lang="en-US"/>
        </a:p>
      </dgm:t>
    </dgm:pt>
    <dgm:pt modelId="{60240F0A-1E9B-44CC-887D-EAB9E7333922}">
      <dgm:prSet phldrT="[Text]"/>
      <dgm:spPr>
        <a:solidFill>
          <a:srgbClr val="FF8000"/>
        </a:solidFill>
      </dgm:spPr>
      <dgm:t>
        <a:bodyPr/>
        <a:lstStyle/>
        <a:p>
          <a:r>
            <a:rPr lang="en-US" dirty="0" smtClean="0">
              <a:solidFill>
                <a:schemeClr val="bg1"/>
              </a:solidFill>
            </a:rPr>
            <a:t>Descriptive metadata feed from repository </a:t>
          </a:r>
          <a:endParaRPr lang="en-US" dirty="0">
            <a:solidFill>
              <a:schemeClr val="bg1"/>
            </a:solidFill>
          </a:endParaRPr>
        </a:p>
      </dgm:t>
    </dgm:pt>
    <dgm:pt modelId="{14E3E090-7E40-408E-B21B-91EAF8FC7094}" type="parTrans" cxnId="{33AB75BF-A798-4D9E-B365-C3411A959B76}">
      <dgm:prSet/>
      <dgm:spPr/>
      <dgm:t>
        <a:bodyPr/>
        <a:lstStyle/>
        <a:p>
          <a:endParaRPr lang="en-US" dirty="0"/>
        </a:p>
      </dgm:t>
    </dgm:pt>
    <dgm:pt modelId="{06CDBBB5-1668-47A8-988D-B97CEA707D2F}" type="sibTrans" cxnId="{33AB75BF-A798-4D9E-B365-C3411A959B76}">
      <dgm:prSet/>
      <dgm:spPr/>
      <dgm:t>
        <a:bodyPr/>
        <a:lstStyle/>
        <a:p>
          <a:endParaRPr lang="en-US"/>
        </a:p>
      </dgm:t>
    </dgm:pt>
    <dgm:pt modelId="{093E8B35-C326-4609-A23A-DDDE9982F6C4}">
      <dgm:prSet phldrT="[Text]"/>
      <dgm:spPr>
        <a:solidFill>
          <a:srgbClr val="FF8000"/>
        </a:solidFill>
      </dgm:spPr>
      <dgm:t>
        <a:bodyPr/>
        <a:lstStyle/>
        <a:p>
          <a:r>
            <a:rPr lang="en-US" dirty="0" smtClean="0">
              <a:solidFill>
                <a:schemeClr val="bg1"/>
              </a:solidFill>
            </a:rPr>
            <a:t>Repository raw metadata is </a:t>
          </a:r>
          <a:r>
            <a:rPr lang="en-US" dirty="0" err="1" smtClean="0">
              <a:solidFill>
                <a:schemeClr val="bg1"/>
              </a:solidFill>
            </a:rPr>
            <a:t>analysed</a:t>
          </a:r>
          <a:r>
            <a:rPr lang="en-US" dirty="0" smtClean="0">
              <a:solidFill>
                <a:schemeClr val="bg1"/>
              </a:solidFill>
            </a:rPr>
            <a:t> </a:t>
          </a:r>
          <a:endParaRPr lang="en-US" dirty="0">
            <a:solidFill>
              <a:schemeClr val="bg1"/>
            </a:solidFill>
          </a:endParaRPr>
        </a:p>
      </dgm:t>
    </dgm:pt>
    <dgm:pt modelId="{3DECA4B3-085F-4172-A32C-2C1C0AADD28D}" type="parTrans" cxnId="{6D9B83A8-DAF6-4563-A26A-8861E044EF0E}">
      <dgm:prSet/>
      <dgm:spPr/>
      <dgm:t>
        <a:bodyPr/>
        <a:lstStyle/>
        <a:p>
          <a:endParaRPr lang="en-US" dirty="0"/>
        </a:p>
      </dgm:t>
    </dgm:pt>
    <dgm:pt modelId="{5F4687F6-2E60-428B-A2A9-271C50A2C73B}" type="sibTrans" cxnId="{6D9B83A8-DAF6-4563-A26A-8861E044EF0E}">
      <dgm:prSet/>
      <dgm:spPr/>
      <dgm:t>
        <a:bodyPr/>
        <a:lstStyle/>
        <a:p>
          <a:endParaRPr lang="en-US"/>
        </a:p>
      </dgm:t>
    </dgm:pt>
    <dgm:pt modelId="{CB56364A-D9C6-4703-B260-7BAC8D16F275}">
      <dgm:prSet phldrT="[Text]"/>
      <dgm:spPr>
        <a:solidFill>
          <a:srgbClr val="FF8000"/>
        </a:solidFill>
      </dgm:spPr>
      <dgm:t>
        <a:bodyPr/>
        <a:lstStyle/>
        <a:p>
          <a:r>
            <a:rPr lang="en-US" dirty="0" smtClean="0"/>
            <a:t>Metadata</a:t>
          </a:r>
        </a:p>
        <a:p>
          <a:r>
            <a:rPr lang="en-US" dirty="0" smtClean="0"/>
            <a:t>added</a:t>
          </a:r>
          <a:endParaRPr lang="en-US" dirty="0"/>
        </a:p>
      </dgm:t>
    </dgm:pt>
    <dgm:pt modelId="{CA7C31CF-91ED-4357-8EA0-AFEAC9E5111E}" type="parTrans" cxnId="{47DA646B-61D2-4BDB-AD2E-88D401E5B1E7}">
      <dgm:prSet/>
      <dgm:spPr/>
      <dgm:t>
        <a:bodyPr/>
        <a:lstStyle/>
        <a:p>
          <a:endParaRPr lang="en-US" dirty="0"/>
        </a:p>
      </dgm:t>
    </dgm:pt>
    <dgm:pt modelId="{4F94322B-7A8C-4C1D-9432-987F257B76CD}" type="sibTrans" cxnId="{47DA646B-61D2-4BDB-AD2E-88D401E5B1E7}">
      <dgm:prSet/>
      <dgm:spPr/>
      <dgm:t>
        <a:bodyPr/>
        <a:lstStyle/>
        <a:p>
          <a:endParaRPr lang="en-US"/>
        </a:p>
      </dgm:t>
    </dgm:pt>
    <dgm:pt modelId="{79DCE7FE-8B52-4B5B-A99C-0AB59DB5D641}" type="pres">
      <dgm:prSet presAssocID="{96332DA8-B734-4A8D-B387-F3FCFFFD6BC0}" presName="cycle" presStyleCnt="0">
        <dgm:presLayoutVars>
          <dgm:chMax val="1"/>
          <dgm:dir/>
          <dgm:animLvl val="ctr"/>
          <dgm:resizeHandles val="exact"/>
        </dgm:presLayoutVars>
      </dgm:prSet>
      <dgm:spPr/>
      <dgm:t>
        <a:bodyPr/>
        <a:lstStyle/>
        <a:p>
          <a:endParaRPr lang="en-US"/>
        </a:p>
      </dgm:t>
    </dgm:pt>
    <dgm:pt modelId="{8EDFE759-1C36-4FD5-ADAD-39C240598D87}" type="pres">
      <dgm:prSet presAssocID="{58FAAAE5-9C51-49C1-8321-5B9126EF1D18}" presName="centerShape" presStyleLbl="node0" presStyleIdx="0" presStyleCnt="1"/>
      <dgm:spPr/>
      <dgm:t>
        <a:bodyPr/>
        <a:lstStyle/>
        <a:p>
          <a:endParaRPr lang="en-US"/>
        </a:p>
      </dgm:t>
    </dgm:pt>
    <dgm:pt modelId="{97E4E7D9-C245-475C-8816-6D700E9424C8}" type="pres">
      <dgm:prSet presAssocID="{14E3E090-7E40-408E-B21B-91EAF8FC7094}" presName="parTrans" presStyleLbl="bgSibTrans2D1" presStyleIdx="0" presStyleCnt="3"/>
      <dgm:spPr/>
      <dgm:t>
        <a:bodyPr/>
        <a:lstStyle/>
        <a:p>
          <a:endParaRPr lang="en-US"/>
        </a:p>
      </dgm:t>
    </dgm:pt>
    <dgm:pt modelId="{25E8AF83-9648-4092-8A3B-661E0259AC4A}" type="pres">
      <dgm:prSet presAssocID="{60240F0A-1E9B-44CC-887D-EAB9E7333922}" presName="node" presStyleLbl="node1" presStyleIdx="0" presStyleCnt="3">
        <dgm:presLayoutVars>
          <dgm:bulletEnabled val="1"/>
        </dgm:presLayoutVars>
      </dgm:prSet>
      <dgm:spPr/>
      <dgm:t>
        <a:bodyPr/>
        <a:lstStyle/>
        <a:p>
          <a:endParaRPr lang="en-US"/>
        </a:p>
      </dgm:t>
    </dgm:pt>
    <dgm:pt modelId="{A18F8A98-CD4F-4F72-A4F4-0146FBA7E94D}" type="pres">
      <dgm:prSet presAssocID="{3DECA4B3-085F-4172-A32C-2C1C0AADD28D}" presName="parTrans" presStyleLbl="bgSibTrans2D1" presStyleIdx="1" presStyleCnt="3"/>
      <dgm:spPr/>
      <dgm:t>
        <a:bodyPr/>
        <a:lstStyle/>
        <a:p>
          <a:endParaRPr lang="en-US"/>
        </a:p>
      </dgm:t>
    </dgm:pt>
    <dgm:pt modelId="{8EDEFB09-1026-4EDB-BDFB-917A4406002C}" type="pres">
      <dgm:prSet presAssocID="{093E8B35-C326-4609-A23A-DDDE9982F6C4}" presName="node" presStyleLbl="node1" presStyleIdx="1" presStyleCnt="3">
        <dgm:presLayoutVars>
          <dgm:bulletEnabled val="1"/>
        </dgm:presLayoutVars>
      </dgm:prSet>
      <dgm:spPr/>
      <dgm:t>
        <a:bodyPr/>
        <a:lstStyle/>
        <a:p>
          <a:endParaRPr lang="en-US"/>
        </a:p>
      </dgm:t>
    </dgm:pt>
    <dgm:pt modelId="{A6C6E1B3-CD0B-4456-9102-83A57FC26B76}" type="pres">
      <dgm:prSet presAssocID="{CA7C31CF-91ED-4357-8EA0-AFEAC9E5111E}" presName="parTrans" presStyleLbl="bgSibTrans2D1" presStyleIdx="2" presStyleCnt="3"/>
      <dgm:spPr/>
      <dgm:t>
        <a:bodyPr/>
        <a:lstStyle/>
        <a:p>
          <a:endParaRPr lang="en-US"/>
        </a:p>
      </dgm:t>
    </dgm:pt>
    <dgm:pt modelId="{BBDA9352-BFD6-41BA-8168-825A872406AA}" type="pres">
      <dgm:prSet presAssocID="{CB56364A-D9C6-4703-B260-7BAC8D16F275}" presName="node" presStyleLbl="node1" presStyleIdx="2" presStyleCnt="3">
        <dgm:presLayoutVars>
          <dgm:bulletEnabled val="1"/>
        </dgm:presLayoutVars>
      </dgm:prSet>
      <dgm:spPr/>
      <dgm:t>
        <a:bodyPr/>
        <a:lstStyle/>
        <a:p>
          <a:endParaRPr lang="en-US"/>
        </a:p>
      </dgm:t>
    </dgm:pt>
  </dgm:ptLst>
  <dgm:cxnLst>
    <dgm:cxn modelId="{6D9B83A8-DAF6-4563-A26A-8861E044EF0E}" srcId="{58FAAAE5-9C51-49C1-8321-5B9126EF1D18}" destId="{093E8B35-C326-4609-A23A-DDDE9982F6C4}" srcOrd="1" destOrd="0" parTransId="{3DECA4B3-085F-4172-A32C-2C1C0AADD28D}" sibTransId="{5F4687F6-2E60-428B-A2A9-271C50A2C73B}"/>
    <dgm:cxn modelId="{569A00E5-8183-439C-A099-E1F59B09E630}" type="presOf" srcId="{14E3E090-7E40-408E-B21B-91EAF8FC7094}" destId="{97E4E7D9-C245-475C-8816-6D700E9424C8}" srcOrd="0" destOrd="0" presId="urn:microsoft.com/office/officeart/2005/8/layout/radial4"/>
    <dgm:cxn modelId="{D67AF33A-A417-4A2E-B4FA-43B7B66AD095}" type="presOf" srcId="{093E8B35-C326-4609-A23A-DDDE9982F6C4}" destId="{8EDEFB09-1026-4EDB-BDFB-917A4406002C}" srcOrd="0" destOrd="0" presId="urn:microsoft.com/office/officeart/2005/8/layout/radial4"/>
    <dgm:cxn modelId="{91CB9F12-FFD9-465A-B1B9-3BD2B381A834}" type="presOf" srcId="{3DECA4B3-085F-4172-A32C-2C1C0AADD28D}" destId="{A18F8A98-CD4F-4F72-A4F4-0146FBA7E94D}" srcOrd="0" destOrd="0" presId="urn:microsoft.com/office/officeart/2005/8/layout/radial4"/>
    <dgm:cxn modelId="{592BB1CB-FC8A-4A28-8516-74137CC91823}" type="presOf" srcId="{60240F0A-1E9B-44CC-887D-EAB9E7333922}" destId="{25E8AF83-9648-4092-8A3B-661E0259AC4A}" srcOrd="0" destOrd="0" presId="urn:microsoft.com/office/officeart/2005/8/layout/radial4"/>
    <dgm:cxn modelId="{33AB75BF-A798-4D9E-B365-C3411A959B76}" srcId="{58FAAAE5-9C51-49C1-8321-5B9126EF1D18}" destId="{60240F0A-1E9B-44CC-887D-EAB9E7333922}" srcOrd="0" destOrd="0" parTransId="{14E3E090-7E40-408E-B21B-91EAF8FC7094}" sibTransId="{06CDBBB5-1668-47A8-988D-B97CEA707D2F}"/>
    <dgm:cxn modelId="{47DA646B-61D2-4BDB-AD2E-88D401E5B1E7}" srcId="{58FAAAE5-9C51-49C1-8321-5B9126EF1D18}" destId="{CB56364A-D9C6-4703-B260-7BAC8D16F275}" srcOrd="2" destOrd="0" parTransId="{CA7C31CF-91ED-4357-8EA0-AFEAC9E5111E}" sibTransId="{4F94322B-7A8C-4C1D-9432-987F257B76CD}"/>
    <dgm:cxn modelId="{DFA9DCB3-5806-4B84-842E-C1367386D4DD}" type="presOf" srcId="{96332DA8-B734-4A8D-B387-F3FCFFFD6BC0}" destId="{79DCE7FE-8B52-4B5B-A99C-0AB59DB5D641}" srcOrd="0" destOrd="0" presId="urn:microsoft.com/office/officeart/2005/8/layout/radial4"/>
    <dgm:cxn modelId="{B7BE89D8-9176-42ED-A1DB-2767F3A3FD63}" srcId="{96332DA8-B734-4A8D-B387-F3FCFFFD6BC0}" destId="{58FAAAE5-9C51-49C1-8321-5B9126EF1D18}" srcOrd="0" destOrd="0" parTransId="{4EDC3F9F-2AB8-446D-A675-4D1FCEF3AF65}" sibTransId="{16D0F14B-DFCF-4B45-B9CD-C094DB61E2A1}"/>
    <dgm:cxn modelId="{D0203D5B-96FD-44AF-9F59-93AFAD19ED72}" type="presOf" srcId="{58FAAAE5-9C51-49C1-8321-5B9126EF1D18}" destId="{8EDFE759-1C36-4FD5-ADAD-39C240598D87}" srcOrd="0" destOrd="0" presId="urn:microsoft.com/office/officeart/2005/8/layout/radial4"/>
    <dgm:cxn modelId="{7404BCAB-59AA-4986-9F73-D27A90B1DB75}" type="presOf" srcId="{CA7C31CF-91ED-4357-8EA0-AFEAC9E5111E}" destId="{A6C6E1B3-CD0B-4456-9102-83A57FC26B76}" srcOrd="0" destOrd="0" presId="urn:microsoft.com/office/officeart/2005/8/layout/radial4"/>
    <dgm:cxn modelId="{4E2912E6-18E0-48A9-BFFC-979F7F60595B}" type="presOf" srcId="{CB56364A-D9C6-4703-B260-7BAC8D16F275}" destId="{BBDA9352-BFD6-41BA-8168-825A872406AA}" srcOrd="0" destOrd="0" presId="urn:microsoft.com/office/officeart/2005/8/layout/radial4"/>
    <dgm:cxn modelId="{A0468B3B-3E8B-4D94-8E8A-C65A58226354}" type="presParOf" srcId="{79DCE7FE-8B52-4B5B-A99C-0AB59DB5D641}" destId="{8EDFE759-1C36-4FD5-ADAD-39C240598D87}" srcOrd="0" destOrd="0" presId="urn:microsoft.com/office/officeart/2005/8/layout/radial4"/>
    <dgm:cxn modelId="{B7E6B898-9C94-433E-B1B6-41263486BFE1}" type="presParOf" srcId="{79DCE7FE-8B52-4B5B-A99C-0AB59DB5D641}" destId="{97E4E7D9-C245-475C-8816-6D700E9424C8}" srcOrd="1" destOrd="0" presId="urn:microsoft.com/office/officeart/2005/8/layout/radial4"/>
    <dgm:cxn modelId="{D9BD9BF4-30C7-49F0-82B2-AC36217901D7}" type="presParOf" srcId="{79DCE7FE-8B52-4B5B-A99C-0AB59DB5D641}" destId="{25E8AF83-9648-4092-8A3B-661E0259AC4A}" srcOrd="2" destOrd="0" presId="urn:microsoft.com/office/officeart/2005/8/layout/radial4"/>
    <dgm:cxn modelId="{F05D3767-EC02-46F2-919D-6677B3F9702C}" type="presParOf" srcId="{79DCE7FE-8B52-4B5B-A99C-0AB59DB5D641}" destId="{A18F8A98-CD4F-4F72-A4F4-0146FBA7E94D}" srcOrd="3" destOrd="0" presId="urn:microsoft.com/office/officeart/2005/8/layout/radial4"/>
    <dgm:cxn modelId="{09972426-8786-4B1F-802B-D976BA24424E}" type="presParOf" srcId="{79DCE7FE-8B52-4B5B-A99C-0AB59DB5D641}" destId="{8EDEFB09-1026-4EDB-BDFB-917A4406002C}" srcOrd="4" destOrd="0" presId="urn:microsoft.com/office/officeart/2005/8/layout/radial4"/>
    <dgm:cxn modelId="{ECA5B721-69CD-47C9-BCEE-68198D799496}" type="presParOf" srcId="{79DCE7FE-8B52-4B5B-A99C-0AB59DB5D641}" destId="{A6C6E1B3-CD0B-4456-9102-83A57FC26B76}" srcOrd="5" destOrd="0" presId="urn:microsoft.com/office/officeart/2005/8/layout/radial4"/>
    <dgm:cxn modelId="{511DC20C-1D26-4573-A2E9-F9CA9FE166F9}" type="presParOf" srcId="{79DCE7FE-8B52-4B5B-A99C-0AB59DB5D641}" destId="{BBDA9352-BFD6-41BA-8168-825A872406AA}"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2859DED-19CB-4B6F-B629-17DE67E85AAC}" type="doc">
      <dgm:prSet loTypeId="urn:microsoft.com/office/officeart/2005/8/layout/venn2" loCatId="relationship" qsTypeId="urn:microsoft.com/office/officeart/2005/8/quickstyle/simple1" qsCatId="simple" csTypeId="urn:microsoft.com/office/officeart/2005/8/colors/accent0_3" csCatId="mainScheme" phldr="1"/>
      <dgm:spPr/>
      <dgm:t>
        <a:bodyPr/>
        <a:lstStyle/>
        <a:p>
          <a:endParaRPr lang="en-GB"/>
        </a:p>
      </dgm:t>
    </dgm:pt>
    <dgm:pt modelId="{52F23E93-97A2-4FA3-A78F-BC3D87D34633}">
      <dgm:prSet phldrT="[Text]" custT="1"/>
      <dgm:spPr/>
      <dgm:t>
        <a:bodyPr/>
        <a:lstStyle/>
        <a:p>
          <a:r>
            <a:rPr lang="en-GB" sz="900" b="0" dirty="0" smtClean="0"/>
            <a:t>Repository</a:t>
          </a:r>
          <a:endParaRPr lang="en-GB" sz="900" b="0" dirty="0"/>
        </a:p>
      </dgm:t>
    </dgm:pt>
    <dgm:pt modelId="{0EE97641-6609-4A26-A127-4B2055A9891D}" type="parTrans" cxnId="{C8B5571D-5DBF-4C86-9B92-C666654EF8F9}">
      <dgm:prSet/>
      <dgm:spPr/>
      <dgm:t>
        <a:bodyPr/>
        <a:lstStyle/>
        <a:p>
          <a:endParaRPr lang="en-GB" sz="2000" b="0"/>
        </a:p>
      </dgm:t>
    </dgm:pt>
    <dgm:pt modelId="{61466E17-6B40-4059-A6E8-74D09D8C11EC}" type="sibTrans" cxnId="{C8B5571D-5DBF-4C86-9B92-C666654EF8F9}">
      <dgm:prSet/>
      <dgm:spPr/>
      <dgm:t>
        <a:bodyPr/>
        <a:lstStyle/>
        <a:p>
          <a:endParaRPr lang="en-GB" sz="2000" b="0"/>
        </a:p>
      </dgm:t>
    </dgm:pt>
    <dgm:pt modelId="{F39450B6-3396-4EE3-820E-01C4494852A5}">
      <dgm:prSet phldrT="[Text]" custT="1"/>
      <dgm:spPr/>
      <dgm:t>
        <a:bodyPr/>
        <a:lstStyle/>
        <a:p>
          <a:r>
            <a:rPr lang="en-GB" sz="900" b="0" dirty="0" smtClean="0"/>
            <a:t>Data study</a:t>
          </a:r>
          <a:endParaRPr lang="en-GB" sz="900" b="0" dirty="0"/>
        </a:p>
      </dgm:t>
    </dgm:pt>
    <dgm:pt modelId="{38A8D8E8-D857-487C-B9A3-EF482E9B7EF1}" type="parTrans" cxnId="{69691A37-B2FC-4450-856D-B6F2D210FE1B}">
      <dgm:prSet/>
      <dgm:spPr/>
      <dgm:t>
        <a:bodyPr/>
        <a:lstStyle/>
        <a:p>
          <a:endParaRPr lang="en-GB" sz="2000" b="0"/>
        </a:p>
      </dgm:t>
    </dgm:pt>
    <dgm:pt modelId="{E42B56BD-8A20-452A-AEC8-F82A4FEFD89C}" type="sibTrans" cxnId="{69691A37-B2FC-4450-856D-B6F2D210FE1B}">
      <dgm:prSet/>
      <dgm:spPr/>
      <dgm:t>
        <a:bodyPr/>
        <a:lstStyle/>
        <a:p>
          <a:endParaRPr lang="en-GB" sz="2000" b="0"/>
        </a:p>
      </dgm:t>
    </dgm:pt>
    <dgm:pt modelId="{0D511856-93C6-4A9A-BD79-89F8178471C8}">
      <dgm:prSet phldrT="[Text]" custT="1"/>
      <dgm:spPr/>
      <dgm:t>
        <a:bodyPr/>
        <a:lstStyle/>
        <a:p>
          <a:r>
            <a:rPr lang="en-GB" sz="900" b="0" dirty="0" smtClean="0"/>
            <a:t>Data set</a:t>
          </a:r>
          <a:endParaRPr lang="en-GB" sz="900" b="0" dirty="0"/>
        </a:p>
      </dgm:t>
    </dgm:pt>
    <dgm:pt modelId="{D2BDACC1-DF4B-4AD4-9D67-D6519B76BC95}" type="parTrans" cxnId="{87BC43DC-E56E-403F-A8DE-3040C201E9C3}">
      <dgm:prSet/>
      <dgm:spPr/>
      <dgm:t>
        <a:bodyPr/>
        <a:lstStyle/>
        <a:p>
          <a:endParaRPr lang="en-GB" sz="2000" b="0"/>
        </a:p>
      </dgm:t>
    </dgm:pt>
    <dgm:pt modelId="{78324567-295E-4F10-878B-983DA29C4A3C}" type="sibTrans" cxnId="{87BC43DC-E56E-403F-A8DE-3040C201E9C3}">
      <dgm:prSet/>
      <dgm:spPr/>
      <dgm:t>
        <a:bodyPr/>
        <a:lstStyle/>
        <a:p>
          <a:endParaRPr lang="en-GB" sz="2000" b="0"/>
        </a:p>
      </dgm:t>
    </dgm:pt>
    <dgm:pt modelId="{3AD67F46-535D-4BF0-8DE2-D890CF86F5F0}">
      <dgm:prSet phldrT="[Text]" custT="1"/>
      <dgm:spPr/>
      <dgm:t>
        <a:bodyPr/>
        <a:lstStyle/>
        <a:p>
          <a:r>
            <a:rPr lang="en-GB" sz="900" b="0" dirty="0" smtClean="0"/>
            <a:t>Micro-citation</a:t>
          </a:r>
          <a:endParaRPr lang="en-GB" sz="900" b="0" dirty="0"/>
        </a:p>
      </dgm:t>
    </dgm:pt>
    <dgm:pt modelId="{85D232DC-FE95-4FE9-BC33-EA5252CC6F06}" type="parTrans" cxnId="{7F5B8552-0AEB-45A6-9E69-E375C4A5964A}">
      <dgm:prSet/>
      <dgm:spPr/>
      <dgm:t>
        <a:bodyPr/>
        <a:lstStyle/>
        <a:p>
          <a:endParaRPr lang="en-GB" sz="2000" b="0"/>
        </a:p>
      </dgm:t>
    </dgm:pt>
    <dgm:pt modelId="{F8971447-F125-4002-BECA-8E4AD122CC41}" type="sibTrans" cxnId="{7F5B8552-0AEB-45A6-9E69-E375C4A5964A}">
      <dgm:prSet/>
      <dgm:spPr/>
      <dgm:t>
        <a:bodyPr/>
        <a:lstStyle/>
        <a:p>
          <a:endParaRPr lang="en-GB" sz="2000" b="0"/>
        </a:p>
      </dgm:t>
    </dgm:pt>
    <dgm:pt modelId="{B37A5490-AAAF-439B-88D1-D4351F817397}" type="pres">
      <dgm:prSet presAssocID="{82859DED-19CB-4B6F-B629-17DE67E85AAC}" presName="Name0" presStyleCnt="0">
        <dgm:presLayoutVars>
          <dgm:chMax val="7"/>
          <dgm:resizeHandles val="exact"/>
        </dgm:presLayoutVars>
      </dgm:prSet>
      <dgm:spPr/>
      <dgm:t>
        <a:bodyPr/>
        <a:lstStyle/>
        <a:p>
          <a:endParaRPr lang="en-GB"/>
        </a:p>
      </dgm:t>
    </dgm:pt>
    <dgm:pt modelId="{0771ACDE-9EB0-43E8-ADFD-A0F1115C2804}" type="pres">
      <dgm:prSet presAssocID="{82859DED-19CB-4B6F-B629-17DE67E85AAC}" presName="comp1" presStyleCnt="0"/>
      <dgm:spPr/>
    </dgm:pt>
    <dgm:pt modelId="{01764FDE-45F2-4501-AA03-1272CEE429AA}" type="pres">
      <dgm:prSet presAssocID="{82859DED-19CB-4B6F-B629-17DE67E85AAC}" presName="circle1" presStyleLbl="node1" presStyleIdx="0" presStyleCnt="4"/>
      <dgm:spPr/>
      <dgm:t>
        <a:bodyPr/>
        <a:lstStyle/>
        <a:p>
          <a:endParaRPr lang="en-GB"/>
        </a:p>
      </dgm:t>
    </dgm:pt>
    <dgm:pt modelId="{E5E9F8C4-68EB-45C7-A58A-402C2FA9416A}" type="pres">
      <dgm:prSet presAssocID="{82859DED-19CB-4B6F-B629-17DE67E85AAC}" presName="c1text" presStyleLbl="node1" presStyleIdx="0" presStyleCnt="4">
        <dgm:presLayoutVars>
          <dgm:bulletEnabled val="1"/>
        </dgm:presLayoutVars>
      </dgm:prSet>
      <dgm:spPr/>
      <dgm:t>
        <a:bodyPr/>
        <a:lstStyle/>
        <a:p>
          <a:endParaRPr lang="en-GB"/>
        </a:p>
      </dgm:t>
    </dgm:pt>
    <dgm:pt modelId="{AF8E5315-4827-45C1-BC50-B003CFD7AB2D}" type="pres">
      <dgm:prSet presAssocID="{82859DED-19CB-4B6F-B629-17DE67E85AAC}" presName="comp2" presStyleCnt="0"/>
      <dgm:spPr/>
    </dgm:pt>
    <dgm:pt modelId="{1F1909C4-65EC-46F0-84AB-C1928DE4BE52}" type="pres">
      <dgm:prSet presAssocID="{82859DED-19CB-4B6F-B629-17DE67E85AAC}" presName="circle2" presStyleLbl="node1" presStyleIdx="1" presStyleCnt="4" custLinFactNeighborX="368" custLinFactNeighborY="735"/>
      <dgm:spPr/>
      <dgm:t>
        <a:bodyPr/>
        <a:lstStyle/>
        <a:p>
          <a:endParaRPr lang="en-GB"/>
        </a:p>
      </dgm:t>
    </dgm:pt>
    <dgm:pt modelId="{6C0D8114-0328-458B-92D5-498FC1856BAC}" type="pres">
      <dgm:prSet presAssocID="{82859DED-19CB-4B6F-B629-17DE67E85AAC}" presName="c2text" presStyleLbl="node1" presStyleIdx="1" presStyleCnt="4">
        <dgm:presLayoutVars>
          <dgm:bulletEnabled val="1"/>
        </dgm:presLayoutVars>
      </dgm:prSet>
      <dgm:spPr/>
      <dgm:t>
        <a:bodyPr/>
        <a:lstStyle/>
        <a:p>
          <a:endParaRPr lang="en-GB"/>
        </a:p>
      </dgm:t>
    </dgm:pt>
    <dgm:pt modelId="{64B625D1-C29B-4175-84DE-AF452086410A}" type="pres">
      <dgm:prSet presAssocID="{82859DED-19CB-4B6F-B629-17DE67E85AAC}" presName="comp3" presStyleCnt="0"/>
      <dgm:spPr/>
    </dgm:pt>
    <dgm:pt modelId="{56899E3C-9DB3-4ACF-A0FB-D7464EB28564}" type="pres">
      <dgm:prSet presAssocID="{82859DED-19CB-4B6F-B629-17DE67E85AAC}" presName="circle3" presStyleLbl="node1" presStyleIdx="2" presStyleCnt="4"/>
      <dgm:spPr/>
      <dgm:t>
        <a:bodyPr/>
        <a:lstStyle/>
        <a:p>
          <a:endParaRPr lang="en-GB"/>
        </a:p>
      </dgm:t>
    </dgm:pt>
    <dgm:pt modelId="{17BCED9D-9660-4FC8-B2FD-4D281DDFED9F}" type="pres">
      <dgm:prSet presAssocID="{82859DED-19CB-4B6F-B629-17DE67E85AAC}" presName="c3text" presStyleLbl="node1" presStyleIdx="2" presStyleCnt="4">
        <dgm:presLayoutVars>
          <dgm:bulletEnabled val="1"/>
        </dgm:presLayoutVars>
      </dgm:prSet>
      <dgm:spPr/>
      <dgm:t>
        <a:bodyPr/>
        <a:lstStyle/>
        <a:p>
          <a:endParaRPr lang="en-GB"/>
        </a:p>
      </dgm:t>
    </dgm:pt>
    <dgm:pt modelId="{7170FCA6-49F1-4816-8095-86B1B3981CA8}" type="pres">
      <dgm:prSet presAssocID="{82859DED-19CB-4B6F-B629-17DE67E85AAC}" presName="comp4" presStyleCnt="0"/>
      <dgm:spPr/>
    </dgm:pt>
    <dgm:pt modelId="{354831B7-BF52-439C-AB64-7986AA7EF53D}" type="pres">
      <dgm:prSet presAssocID="{82859DED-19CB-4B6F-B629-17DE67E85AAC}" presName="circle4" presStyleLbl="node1" presStyleIdx="3" presStyleCnt="4"/>
      <dgm:spPr/>
      <dgm:t>
        <a:bodyPr/>
        <a:lstStyle/>
        <a:p>
          <a:endParaRPr lang="en-GB"/>
        </a:p>
      </dgm:t>
    </dgm:pt>
    <dgm:pt modelId="{D329B360-093C-4FA9-9A2A-B2F0B7FFDF69}" type="pres">
      <dgm:prSet presAssocID="{82859DED-19CB-4B6F-B629-17DE67E85AAC}" presName="c4text" presStyleLbl="node1" presStyleIdx="3" presStyleCnt="4">
        <dgm:presLayoutVars>
          <dgm:bulletEnabled val="1"/>
        </dgm:presLayoutVars>
      </dgm:prSet>
      <dgm:spPr/>
      <dgm:t>
        <a:bodyPr/>
        <a:lstStyle/>
        <a:p>
          <a:endParaRPr lang="en-GB"/>
        </a:p>
      </dgm:t>
    </dgm:pt>
  </dgm:ptLst>
  <dgm:cxnLst>
    <dgm:cxn modelId="{85F3878E-F161-41FB-A55D-CCF5C85A44CD}" type="presOf" srcId="{82859DED-19CB-4B6F-B629-17DE67E85AAC}" destId="{B37A5490-AAAF-439B-88D1-D4351F817397}" srcOrd="0" destOrd="0" presId="urn:microsoft.com/office/officeart/2005/8/layout/venn2"/>
    <dgm:cxn modelId="{894EC433-ADE1-418E-859A-9B709E539603}" type="presOf" srcId="{3AD67F46-535D-4BF0-8DE2-D890CF86F5F0}" destId="{D329B360-093C-4FA9-9A2A-B2F0B7FFDF69}" srcOrd="1" destOrd="0" presId="urn:microsoft.com/office/officeart/2005/8/layout/venn2"/>
    <dgm:cxn modelId="{69691A37-B2FC-4450-856D-B6F2D210FE1B}" srcId="{82859DED-19CB-4B6F-B629-17DE67E85AAC}" destId="{F39450B6-3396-4EE3-820E-01C4494852A5}" srcOrd="1" destOrd="0" parTransId="{38A8D8E8-D857-487C-B9A3-EF482E9B7EF1}" sibTransId="{E42B56BD-8A20-452A-AEC8-F82A4FEFD89C}"/>
    <dgm:cxn modelId="{C8B5571D-5DBF-4C86-9B92-C666654EF8F9}" srcId="{82859DED-19CB-4B6F-B629-17DE67E85AAC}" destId="{52F23E93-97A2-4FA3-A78F-BC3D87D34633}" srcOrd="0" destOrd="0" parTransId="{0EE97641-6609-4A26-A127-4B2055A9891D}" sibTransId="{61466E17-6B40-4059-A6E8-74D09D8C11EC}"/>
    <dgm:cxn modelId="{87BC43DC-E56E-403F-A8DE-3040C201E9C3}" srcId="{82859DED-19CB-4B6F-B629-17DE67E85AAC}" destId="{0D511856-93C6-4A9A-BD79-89F8178471C8}" srcOrd="2" destOrd="0" parTransId="{D2BDACC1-DF4B-4AD4-9D67-D6519B76BC95}" sibTransId="{78324567-295E-4F10-878B-983DA29C4A3C}"/>
    <dgm:cxn modelId="{116C0DC5-C88B-42BA-8D04-0A913BF5AEC1}" type="presOf" srcId="{52F23E93-97A2-4FA3-A78F-BC3D87D34633}" destId="{E5E9F8C4-68EB-45C7-A58A-402C2FA9416A}" srcOrd="1" destOrd="0" presId="urn:microsoft.com/office/officeart/2005/8/layout/venn2"/>
    <dgm:cxn modelId="{5520E255-4F29-4A9E-9888-6210BA957FD2}" type="presOf" srcId="{0D511856-93C6-4A9A-BD79-89F8178471C8}" destId="{56899E3C-9DB3-4ACF-A0FB-D7464EB28564}" srcOrd="0" destOrd="0" presId="urn:microsoft.com/office/officeart/2005/8/layout/venn2"/>
    <dgm:cxn modelId="{69A25330-8D9C-4CA7-8FF3-29F851F70AF5}" type="presOf" srcId="{52F23E93-97A2-4FA3-A78F-BC3D87D34633}" destId="{01764FDE-45F2-4501-AA03-1272CEE429AA}" srcOrd="0" destOrd="0" presId="urn:microsoft.com/office/officeart/2005/8/layout/venn2"/>
    <dgm:cxn modelId="{7F5B8552-0AEB-45A6-9E69-E375C4A5964A}" srcId="{82859DED-19CB-4B6F-B629-17DE67E85AAC}" destId="{3AD67F46-535D-4BF0-8DE2-D890CF86F5F0}" srcOrd="3" destOrd="0" parTransId="{85D232DC-FE95-4FE9-BC33-EA5252CC6F06}" sibTransId="{F8971447-F125-4002-BECA-8E4AD122CC41}"/>
    <dgm:cxn modelId="{90A541F2-6436-40CF-82F9-318B1721EB53}" type="presOf" srcId="{F39450B6-3396-4EE3-820E-01C4494852A5}" destId="{6C0D8114-0328-458B-92D5-498FC1856BAC}" srcOrd="1" destOrd="0" presId="urn:microsoft.com/office/officeart/2005/8/layout/venn2"/>
    <dgm:cxn modelId="{C7F82337-4498-49B8-B83D-1D55157805D4}" type="presOf" srcId="{0D511856-93C6-4A9A-BD79-89F8178471C8}" destId="{17BCED9D-9660-4FC8-B2FD-4D281DDFED9F}" srcOrd="1" destOrd="0" presId="urn:microsoft.com/office/officeart/2005/8/layout/venn2"/>
    <dgm:cxn modelId="{7BF4B1CB-31FA-4B98-8634-4904932D6671}" type="presOf" srcId="{3AD67F46-535D-4BF0-8DE2-D890CF86F5F0}" destId="{354831B7-BF52-439C-AB64-7986AA7EF53D}" srcOrd="0" destOrd="0" presId="urn:microsoft.com/office/officeart/2005/8/layout/venn2"/>
    <dgm:cxn modelId="{09D23578-5C2D-407B-9DA2-1698FE2DA123}" type="presOf" srcId="{F39450B6-3396-4EE3-820E-01C4494852A5}" destId="{1F1909C4-65EC-46F0-84AB-C1928DE4BE52}" srcOrd="0" destOrd="0" presId="urn:microsoft.com/office/officeart/2005/8/layout/venn2"/>
    <dgm:cxn modelId="{29900B09-69F1-4E5D-9B05-70CA56C5B0BC}" type="presParOf" srcId="{B37A5490-AAAF-439B-88D1-D4351F817397}" destId="{0771ACDE-9EB0-43E8-ADFD-A0F1115C2804}" srcOrd="0" destOrd="0" presId="urn:microsoft.com/office/officeart/2005/8/layout/venn2"/>
    <dgm:cxn modelId="{46450AAA-BEE5-4DDF-902B-5BB3BB0D92F1}" type="presParOf" srcId="{0771ACDE-9EB0-43E8-ADFD-A0F1115C2804}" destId="{01764FDE-45F2-4501-AA03-1272CEE429AA}" srcOrd="0" destOrd="0" presId="urn:microsoft.com/office/officeart/2005/8/layout/venn2"/>
    <dgm:cxn modelId="{2AECA164-CE75-463E-B994-DEBC790FD317}" type="presParOf" srcId="{0771ACDE-9EB0-43E8-ADFD-A0F1115C2804}" destId="{E5E9F8C4-68EB-45C7-A58A-402C2FA9416A}" srcOrd="1" destOrd="0" presId="urn:microsoft.com/office/officeart/2005/8/layout/venn2"/>
    <dgm:cxn modelId="{83B68243-B17E-4EFC-AFE5-CABB6CAAD397}" type="presParOf" srcId="{B37A5490-AAAF-439B-88D1-D4351F817397}" destId="{AF8E5315-4827-45C1-BC50-B003CFD7AB2D}" srcOrd="1" destOrd="0" presId="urn:microsoft.com/office/officeart/2005/8/layout/venn2"/>
    <dgm:cxn modelId="{3CB2A263-4ED2-4011-8577-9CC9F33805DC}" type="presParOf" srcId="{AF8E5315-4827-45C1-BC50-B003CFD7AB2D}" destId="{1F1909C4-65EC-46F0-84AB-C1928DE4BE52}" srcOrd="0" destOrd="0" presId="urn:microsoft.com/office/officeart/2005/8/layout/venn2"/>
    <dgm:cxn modelId="{CA0C2D41-8C1E-4361-BD43-05D31D08DB61}" type="presParOf" srcId="{AF8E5315-4827-45C1-BC50-B003CFD7AB2D}" destId="{6C0D8114-0328-458B-92D5-498FC1856BAC}" srcOrd="1" destOrd="0" presId="urn:microsoft.com/office/officeart/2005/8/layout/venn2"/>
    <dgm:cxn modelId="{0A3EAE10-5C80-482C-B5D2-EF2169C42173}" type="presParOf" srcId="{B37A5490-AAAF-439B-88D1-D4351F817397}" destId="{64B625D1-C29B-4175-84DE-AF452086410A}" srcOrd="2" destOrd="0" presId="urn:microsoft.com/office/officeart/2005/8/layout/venn2"/>
    <dgm:cxn modelId="{61D2B69E-05EB-4E11-94E7-08EDE2FFACD3}" type="presParOf" srcId="{64B625D1-C29B-4175-84DE-AF452086410A}" destId="{56899E3C-9DB3-4ACF-A0FB-D7464EB28564}" srcOrd="0" destOrd="0" presId="urn:microsoft.com/office/officeart/2005/8/layout/venn2"/>
    <dgm:cxn modelId="{E7B2F54A-7912-4083-84B7-D43486750463}" type="presParOf" srcId="{64B625D1-C29B-4175-84DE-AF452086410A}" destId="{17BCED9D-9660-4FC8-B2FD-4D281DDFED9F}" srcOrd="1" destOrd="0" presId="urn:microsoft.com/office/officeart/2005/8/layout/venn2"/>
    <dgm:cxn modelId="{A8E1F807-6B41-4D21-A9C1-813A4B3EAC58}" type="presParOf" srcId="{B37A5490-AAAF-439B-88D1-D4351F817397}" destId="{7170FCA6-49F1-4816-8095-86B1B3981CA8}" srcOrd="3" destOrd="0" presId="urn:microsoft.com/office/officeart/2005/8/layout/venn2"/>
    <dgm:cxn modelId="{4C0B5C38-1B49-4941-A159-E70321E1E441}" type="presParOf" srcId="{7170FCA6-49F1-4816-8095-86B1B3981CA8}" destId="{354831B7-BF52-439C-AB64-7986AA7EF53D}" srcOrd="0" destOrd="0" presId="urn:microsoft.com/office/officeart/2005/8/layout/venn2"/>
    <dgm:cxn modelId="{A90D33E7-321B-4B41-8E52-702A90C595EC}" type="presParOf" srcId="{7170FCA6-49F1-4816-8095-86B1B3981CA8}" destId="{D329B360-093C-4FA9-9A2A-B2F0B7FFDF69}" srcOrd="1" destOrd="0" presId="urn:microsoft.com/office/officeart/2005/8/layout/venn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3C3D061-6587-4F1F-8BD5-F695395C91C0}" type="doc">
      <dgm:prSet loTypeId="urn:microsoft.com/office/officeart/2005/8/layout/hList6" loCatId="list" qsTypeId="urn:microsoft.com/office/officeart/2005/8/quickstyle/simple1" qsCatId="simple" csTypeId="urn:microsoft.com/office/officeart/2005/8/colors/accent1_2" csCatId="accent1" phldr="1"/>
      <dgm:spPr>
        <a:scene3d>
          <a:camera prst="orthographicFront">
            <a:rot lat="0" lon="0" rev="0"/>
          </a:camera>
          <a:lightRig rig="balanced" dir="t">
            <a:rot lat="0" lon="0" rev="8700000"/>
          </a:lightRig>
        </a:scene3d>
      </dgm:spPr>
      <dgm:t>
        <a:bodyPr/>
        <a:lstStyle/>
        <a:p>
          <a:endParaRPr lang="en-GB"/>
        </a:p>
      </dgm:t>
    </dgm:pt>
    <dgm:pt modelId="{6950227B-33D3-4AB4-BDDE-86B0BC490326}">
      <dgm:prSet phldrT="[Text]" custT="1"/>
      <dgm:spPr>
        <a:solidFill>
          <a:srgbClr val="FF972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400" b="1" dirty="0" smtClean="0"/>
            <a:t>Source</a:t>
          </a:r>
          <a:endParaRPr lang="en-GB" sz="2400" b="1" dirty="0"/>
        </a:p>
      </dgm:t>
    </dgm:pt>
    <dgm:pt modelId="{F392A771-F544-40DE-B071-19D02A0575F5}" type="parTrans" cxnId="{8878DE2E-57D3-4F9C-9467-B8D7E623A50F}">
      <dgm:prSet/>
      <dgm:spPr/>
      <dgm:t>
        <a:bodyPr/>
        <a:lstStyle/>
        <a:p>
          <a:endParaRPr lang="en-GB" sz="2000" b="1"/>
        </a:p>
      </dgm:t>
    </dgm:pt>
    <dgm:pt modelId="{A5A99E0A-E099-4977-95E6-273FE100C55D}" type="sibTrans" cxnId="{8878DE2E-57D3-4F9C-9467-B8D7E623A50F}">
      <dgm:prSet/>
      <dgm:spPr/>
      <dgm:t>
        <a:bodyPr/>
        <a:lstStyle/>
        <a:p>
          <a:endParaRPr lang="en-GB" sz="2000" b="1"/>
        </a:p>
      </dgm:t>
    </dgm:pt>
    <dgm:pt modelId="{74D98F49-4B2C-4CB0-B623-C22BE2F6C327}">
      <dgm:prSet phldrT="[Text]" custT="1"/>
      <dgm:spPr>
        <a:solidFill>
          <a:srgbClr val="FF972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000" b="1" dirty="0" smtClean="0"/>
            <a:t>Publisher</a:t>
          </a:r>
          <a:endParaRPr lang="en-GB" sz="2000" b="1" dirty="0"/>
        </a:p>
      </dgm:t>
    </dgm:pt>
    <dgm:pt modelId="{A86F9216-7204-46C8-84E3-DBBFEBEED3DC}" type="parTrans" cxnId="{F4152565-133A-4901-B0C0-E04318801A48}">
      <dgm:prSet/>
      <dgm:spPr/>
      <dgm:t>
        <a:bodyPr/>
        <a:lstStyle/>
        <a:p>
          <a:endParaRPr lang="en-GB" sz="2000" b="1"/>
        </a:p>
      </dgm:t>
    </dgm:pt>
    <dgm:pt modelId="{C5B98B75-D902-4A30-87C4-6AE643A76C3A}" type="sibTrans" cxnId="{F4152565-133A-4901-B0C0-E04318801A48}">
      <dgm:prSet/>
      <dgm:spPr/>
      <dgm:t>
        <a:bodyPr/>
        <a:lstStyle/>
        <a:p>
          <a:endParaRPr lang="en-GB" sz="2000" b="1"/>
        </a:p>
      </dgm:t>
    </dgm:pt>
    <dgm:pt modelId="{73F74419-8AAC-48BD-BB0F-E4F68EEB9AE6}">
      <dgm:prSet phldrT="[Text]" custT="1"/>
      <dgm:spPr>
        <a:solidFill>
          <a:srgbClr val="FF972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000" b="1" dirty="0" smtClean="0"/>
            <a:t>Researcher</a:t>
          </a:r>
          <a:endParaRPr lang="en-GB" sz="2000" b="1" dirty="0"/>
        </a:p>
      </dgm:t>
    </dgm:pt>
    <dgm:pt modelId="{F28368C8-EC69-4730-B5D8-24C48CB27010}" type="parTrans" cxnId="{4280B33A-E5D8-4065-B04E-3EAAD2D92B5A}">
      <dgm:prSet/>
      <dgm:spPr/>
      <dgm:t>
        <a:bodyPr/>
        <a:lstStyle/>
        <a:p>
          <a:endParaRPr lang="en-GB" sz="2000" b="1"/>
        </a:p>
      </dgm:t>
    </dgm:pt>
    <dgm:pt modelId="{AF6F905E-975E-4517-895B-5E869CBDE7C6}" type="sibTrans" cxnId="{4280B33A-E5D8-4065-B04E-3EAAD2D92B5A}">
      <dgm:prSet/>
      <dgm:spPr/>
      <dgm:t>
        <a:bodyPr/>
        <a:lstStyle/>
        <a:p>
          <a:endParaRPr lang="en-GB" sz="2000" b="1"/>
        </a:p>
      </dgm:t>
    </dgm:pt>
    <dgm:pt modelId="{F13C63F6-10FA-4528-9342-DC37205CF3C1}">
      <dgm:prSet phldrT="[Text]" custT="1"/>
      <dgm:spPr>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400" b="1" dirty="0" smtClean="0"/>
            <a:t>Transfer</a:t>
          </a:r>
          <a:endParaRPr lang="en-GB" sz="2400" b="1" dirty="0"/>
        </a:p>
      </dgm:t>
    </dgm:pt>
    <dgm:pt modelId="{AD63874B-831A-4A27-9CB0-E6F892B9E3DE}" type="parTrans" cxnId="{F437AC02-2636-46FE-A23B-61ACA63944C2}">
      <dgm:prSet/>
      <dgm:spPr/>
      <dgm:t>
        <a:bodyPr/>
        <a:lstStyle/>
        <a:p>
          <a:endParaRPr lang="en-GB" sz="2000" b="1"/>
        </a:p>
      </dgm:t>
    </dgm:pt>
    <dgm:pt modelId="{F34211A2-4F94-4587-92F4-CF85852BFC29}" type="sibTrans" cxnId="{F437AC02-2636-46FE-A23B-61ACA63944C2}">
      <dgm:prSet/>
      <dgm:spPr/>
      <dgm:t>
        <a:bodyPr/>
        <a:lstStyle/>
        <a:p>
          <a:endParaRPr lang="en-GB" sz="2000" b="1"/>
        </a:p>
      </dgm:t>
    </dgm:pt>
    <dgm:pt modelId="{E1C728E8-C844-4177-B60F-587929626412}">
      <dgm:prSet phldrT="[Text]" custT="1"/>
      <dgm:spPr>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000" b="1" dirty="0" smtClean="0"/>
            <a:t>Harvest publisher metadata</a:t>
          </a:r>
          <a:endParaRPr lang="en-GB" sz="2000" b="1" dirty="0"/>
        </a:p>
      </dgm:t>
    </dgm:pt>
    <dgm:pt modelId="{72ED3170-90F2-4FF6-B9C9-E4445DE99687}" type="parTrans" cxnId="{91320D3F-3723-4C7A-922E-B07041B81191}">
      <dgm:prSet/>
      <dgm:spPr/>
      <dgm:t>
        <a:bodyPr/>
        <a:lstStyle/>
        <a:p>
          <a:endParaRPr lang="en-GB" sz="2000" b="1"/>
        </a:p>
      </dgm:t>
    </dgm:pt>
    <dgm:pt modelId="{4DC3733B-86E4-42BD-AC3C-5A1B313D9D96}" type="sibTrans" cxnId="{91320D3F-3723-4C7A-922E-B07041B81191}">
      <dgm:prSet/>
      <dgm:spPr/>
      <dgm:t>
        <a:bodyPr/>
        <a:lstStyle/>
        <a:p>
          <a:endParaRPr lang="en-GB" sz="2000" b="1"/>
        </a:p>
      </dgm:t>
    </dgm:pt>
    <dgm:pt modelId="{B92DFCD4-BFC0-4555-9D11-2334B20A68CE}">
      <dgm:prSet phldrT="[Text]" custT="1"/>
      <dgm:spPr>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000" b="1" dirty="0" smtClean="0"/>
            <a:t>Claimed works in </a:t>
          </a:r>
          <a:r>
            <a:rPr lang="en-GB" sz="2000" b="1" dirty="0" err="1" smtClean="0"/>
            <a:t>ResearcherID</a:t>
          </a:r>
          <a:endParaRPr lang="en-GB" sz="2000" b="1" dirty="0"/>
        </a:p>
      </dgm:t>
    </dgm:pt>
    <dgm:pt modelId="{7AF8192E-76B9-4559-9C2C-418E39BC1DA6}" type="parTrans" cxnId="{65FAC2BD-AF73-4BC5-9A2E-9D8D68CD7E39}">
      <dgm:prSet/>
      <dgm:spPr/>
      <dgm:t>
        <a:bodyPr/>
        <a:lstStyle/>
        <a:p>
          <a:endParaRPr lang="en-GB" sz="2000" b="1"/>
        </a:p>
      </dgm:t>
    </dgm:pt>
    <dgm:pt modelId="{B47A164C-8DBE-41FD-BB96-3CD64FDA9B9C}" type="sibTrans" cxnId="{65FAC2BD-AF73-4BC5-9A2E-9D8D68CD7E39}">
      <dgm:prSet/>
      <dgm:spPr/>
      <dgm:t>
        <a:bodyPr/>
        <a:lstStyle/>
        <a:p>
          <a:endParaRPr lang="en-GB" sz="2000" b="1"/>
        </a:p>
      </dgm:t>
    </dgm:pt>
    <dgm:pt modelId="{00B62973-0FC4-4F01-9334-872D6851415E}">
      <dgm:prSet phldrT="[Text]" custT="1"/>
      <dgm:spPr>
        <a:solidFill>
          <a:srgbClr val="E67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GB" sz="2400" b="1" dirty="0" smtClean="0"/>
        </a:p>
        <a:p>
          <a:endParaRPr lang="en-GB" sz="2400" b="1" dirty="0" smtClean="0"/>
        </a:p>
        <a:p>
          <a:r>
            <a:rPr lang="en-GB" sz="2400" b="1" dirty="0" smtClean="0"/>
            <a:t>Web of Knowledge</a:t>
          </a:r>
          <a:endParaRPr lang="en-GB" sz="2400" b="1" dirty="0"/>
        </a:p>
      </dgm:t>
    </dgm:pt>
    <dgm:pt modelId="{6FB17787-0B9E-4B66-B7B2-B2C04A3BE004}" type="parTrans" cxnId="{E376E0EE-53E8-42AD-A284-24C354C77793}">
      <dgm:prSet/>
      <dgm:spPr/>
      <dgm:t>
        <a:bodyPr/>
        <a:lstStyle/>
        <a:p>
          <a:endParaRPr lang="en-GB" sz="2000" b="1"/>
        </a:p>
      </dgm:t>
    </dgm:pt>
    <dgm:pt modelId="{8F3BCFC4-737C-4C6C-9F42-C5D8DC0B0964}" type="sibTrans" cxnId="{E376E0EE-53E8-42AD-A284-24C354C77793}">
      <dgm:prSet/>
      <dgm:spPr/>
      <dgm:t>
        <a:bodyPr/>
        <a:lstStyle/>
        <a:p>
          <a:endParaRPr lang="en-GB" sz="2000" b="1"/>
        </a:p>
      </dgm:t>
    </dgm:pt>
    <dgm:pt modelId="{9E683FD6-679C-4E3C-97BE-3BDBCB2E9A4B}">
      <dgm:prSet phldrT="[Text]" custT="1"/>
      <dgm:spPr>
        <a:solidFill>
          <a:srgbClr val="E67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000" b="1" dirty="0" smtClean="0"/>
            <a:t>Web of Science</a:t>
          </a:r>
          <a:endParaRPr lang="en-GB" sz="2000" b="1" dirty="0"/>
        </a:p>
      </dgm:t>
    </dgm:pt>
    <dgm:pt modelId="{ECB655D6-B454-46AE-9868-E94D3E21E099}" type="parTrans" cxnId="{ED99AFF3-13ED-4D94-9F82-0220D186C051}">
      <dgm:prSet/>
      <dgm:spPr/>
      <dgm:t>
        <a:bodyPr/>
        <a:lstStyle/>
        <a:p>
          <a:endParaRPr lang="en-GB" sz="2000" b="1"/>
        </a:p>
      </dgm:t>
    </dgm:pt>
    <dgm:pt modelId="{4B6E387F-06DC-4AB6-AA22-85DC5DBB2455}" type="sibTrans" cxnId="{ED99AFF3-13ED-4D94-9F82-0220D186C051}">
      <dgm:prSet/>
      <dgm:spPr/>
      <dgm:t>
        <a:bodyPr/>
        <a:lstStyle/>
        <a:p>
          <a:endParaRPr lang="en-GB" sz="2000" b="1"/>
        </a:p>
      </dgm:t>
    </dgm:pt>
    <dgm:pt modelId="{6758CA70-6233-4431-9D69-28A122F17784}">
      <dgm:prSet phldrT="[Text]" custT="1"/>
      <dgm:spPr>
        <a:solidFill>
          <a:srgbClr val="E67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000" b="1" dirty="0" smtClean="0"/>
            <a:t>Bibliographic databases</a:t>
          </a:r>
          <a:endParaRPr lang="en-GB" sz="2000" b="1" dirty="0"/>
        </a:p>
      </dgm:t>
    </dgm:pt>
    <dgm:pt modelId="{1EA8AF86-9809-453C-B699-714E04686A2A}" type="parTrans" cxnId="{E84C9FA2-AE5B-4710-B399-DA3841EE347F}">
      <dgm:prSet/>
      <dgm:spPr/>
      <dgm:t>
        <a:bodyPr/>
        <a:lstStyle/>
        <a:p>
          <a:endParaRPr lang="en-GB" sz="2000" b="1"/>
        </a:p>
      </dgm:t>
    </dgm:pt>
    <dgm:pt modelId="{FD8461CD-6D69-4A0F-AE51-CF6D5CB8F760}" type="sibTrans" cxnId="{E84C9FA2-AE5B-4710-B399-DA3841EE347F}">
      <dgm:prSet/>
      <dgm:spPr/>
      <dgm:t>
        <a:bodyPr/>
        <a:lstStyle/>
        <a:p>
          <a:endParaRPr lang="en-GB" sz="2000" b="1"/>
        </a:p>
      </dgm:t>
    </dgm:pt>
    <dgm:pt modelId="{7370BDBB-7272-4D71-ABB5-4199AA0CB918}">
      <dgm:prSet phldrT="[Text]" custT="1"/>
      <dgm:spPr>
        <a:solidFill>
          <a:srgbClr val="E67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000" b="1" dirty="0" smtClean="0"/>
            <a:t>Data Citation Index</a:t>
          </a:r>
          <a:endParaRPr lang="en-GB" sz="2000" b="1" dirty="0"/>
        </a:p>
      </dgm:t>
    </dgm:pt>
    <dgm:pt modelId="{EC87A99A-10F0-4869-A4DB-B893D94BF713}" type="parTrans" cxnId="{D208BEA9-8047-4F30-9868-CEDE0714CBD7}">
      <dgm:prSet/>
      <dgm:spPr/>
      <dgm:t>
        <a:bodyPr/>
        <a:lstStyle/>
        <a:p>
          <a:endParaRPr lang="en-GB" sz="2000" b="1"/>
        </a:p>
      </dgm:t>
    </dgm:pt>
    <dgm:pt modelId="{5D98708D-7289-42E5-8402-4C844AC5BE23}" type="sibTrans" cxnId="{D208BEA9-8047-4F30-9868-CEDE0714CBD7}">
      <dgm:prSet/>
      <dgm:spPr/>
      <dgm:t>
        <a:bodyPr/>
        <a:lstStyle/>
        <a:p>
          <a:endParaRPr lang="en-GB" sz="2000" b="1"/>
        </a:p>
      </dgm:t>
    </dgm:pt>
    <dgm:pt modelId="{AC7DDC0C-2E45-4036-A3A5-C671F5A1B32C}">
      <dgm:prSet phldrT="[Text]" custT="1"/>
      <dgm:spPr>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2000" b="1" dirty="0" smtClean="0"/>
            <a:t>Linked ORCID and  </a:t>
          </a:r>
          <a:r>
            <a:rPr lang="en-GB" sz="2000" b="1" dirty="0" err="1" smtClean="0"/>
            <a:t>ResearcherID</a:t>
          </a:r>
          <a:r>
            <a:rPr lang="en-GB" sz="2000" b="1" dirty="0" smtClean="0"/>
            <a:t> profiles</a:t>
          </a:r>
          <a:endParaRPr lang="en-GB" sz="2000" b="1" dirty="0"/>
        </a:p>
      </dgm:t>
    </dgm:pt>
    <dgm:pt modelId="{0CD03118-3ED2-42C7-8F67-57D46E4CE9D4}" type="parTrans" cxnId="{9791ED33-EF16-4DC5-A6F8-F7AD7DA4C21D}">
      <dgm:prSet/>
      <dgm:spPr/>
      <dgm:t>
        <a:bodyPr/>
        <a:lstStyle/>
        <a:p>
          <a:endParaRPr lang="en-GB" sz="2000" b="1"/>
        </a:p>
      </dgm:t>
    </dgm:pt>
    <dgm:pt modelId="{AFA8D7D5-6FC0-4336-BADC-D6103EA9E950}" type="sibTrans" cxnId="{9791ED33-EF16-4DC5-A6F8-F7AD7DA4C21D}">
      <dgm:prSet/>
      <dgm:spPr/>
      <dgm:t>
        <a:bodyPr/>
        <a:lstStyle/>
        <a:p>
          <a:endParaRPr lang="en-GB" sz="2000" b="1"/>
        </a:p>
      </dgm:t>
    </dgm:pt>
    <dgm:pt modelId="{F4CA1415-80EF-4DC4-B208-D9BB61FF0753}">
      <dgm:prSet phldrT="[Text]" custT="1"/>
      <dgm:spPr>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GB" sz="2000" b="1" dirty="0"/>
        </a:p>
      </dgm:t>
    </dgm:pt>
    <dgm:pt modelId="{3EC93C06-7214-4320-9A13-12B2714B6BA3}" type="parTrans" cxnId="{3848949B-5BF6-4352-A9E7-AC882F7A3641}">
      <dgm:prSet/>
      <dgm:spPr/>
      <dgm:t>
        <a:bodyPr/>
        <a:lstStyle/>
        <a:p>
          <a:endParaRPr lang="en-GB" sz="2000" b="1"/>
        </a:p>
      </dgm:t>
    </dgm:pt>
    <dgm:pt modelId="{8637471B-1B90-4CB3-A91D-F3465368A0B6}" type="sibTrans" cxnId="{3848949B-5BF6-4352-A9E7-AC882F7A3641}">
      <dgm:prSet/>
      <dgm:spPr/>
      <dgm:t>
        <a:bodyPr/>
        <a:lstStyle/>
        <a:p>
          <a:endParaRPr lang="en-GB" sz="2000" b="1"/>
        </a:p>
      </dgm:t>
    </dgm:pt>
    <dgm:pt modelId="{819956AD-6D2A-4286-B3DA-12AA307AC473}">
      <dgm:prSet phldrT="[Text]" custT="1"/>
      <dgm:spPr>
        <a:solidFill>
          <a:srgbClr val="FF972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GB" sz="2000" b="1" dirty="0"/>
        </a:p>
      </dgm:t>
    </dgm:pt>
    <dgm:pt modelId="{0D4E0B85-1091-4FA0-998B-5E8B9CBB94F9}" type="parTrans" cxnId="{B1C40B8A-B7C0-4AE4-9301-75C8C9AD879A}">
      <dgm:prSet/>
      <dgm:spPr/>
      <dgm:t>
        <a:bodyPr/>
        <a:lstStyle/>
        <a:p>
          <a:endParaRPr lang="en-GB" sz="2000" b="1"/>
        </a:p>
      </dgm:t>
    </dgm:pt>
    <dgm:pt modelId="{807110D3-B453-4616-99EC-EF7606435761}" type="sibTrans" cxnId="{B1C40B8A-B7C0-4AE4-9301-75C8C9AD879A}">
      <dgm:prSet/>
      <dgm:spPr/>
      <dgm:t>
        <a:bodyPr/>
        <a:lstStyle/>
        <a:p>
          <a:endParaRPr lang="en-GB" sz="2000" b="1"/>
        </a:p>
      </dgm:t>
    </dgm:pt>
    <dgm:pt modelId="{A94F37B7-B9D9-4F01-84BB-8E2281B65332}">
      <dgm:prSet phldrT="[Text]" custT="1"/>
      <dgm:spPr>
        <a:solidFill>
          <a:srgbClr val="FF972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GB" sz="2000" b="1" dirty="0"/>
        </a:p>
      </dgm:t>
    </dgm:pt>
    <dgm:pt modelId="{9DA27764-6CCA-4148-A123-8EAB49F0BB0F}" type="parTrans" cxnId="{FCA6AFBC-8A9D-465E-9811-0627F970F639}">
      <dgm:prSet/>
      <dgm:spPr/>
      <dgm:t>
        <a:bodyPr/>
        <a:lstStyle/>
        <a:p>
          <a:endParaRPr lang="en-GB" sz="2000" b="1"/>
        </a:p>
      </dgm:t>
    </dgm:pt>
    <dgm:pt modelId="{9A1BA427-8FC8-4C6A-8B38-88707BA52758}" type="sibTrans" cxnId="{FCA6AFBC-8A9D-465E-9811-0627F970F639}">
      <dgm:prSet/>
      <dgm:spPr/>
      <dgm:t>
        <a:bodyPr/>
        <a:lstStyle/>
        <a:p>
          <a:endParaRPr lang="en-GB" sz="2000" b="1"/>
        </a:p>
      </dgm:t>
    </dgm:pt>
    <dgm:pt modelId="{E9984499-8465-4AB1-B3CC-1C98080B37A3}">
      <dgm:prSet phldrT="[Text]" custT="1"/>
      <dgm:spPr>
        <a:solidFill>
          <a:srgbClr val="FF972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GB" sz="2000" b="1" dirty="0"/>
        </a:p>
      </dgm:t>
    </dgm:pt>
    <dgm:pt modelId="{82EA2A42-3A95-41A8-97FF-98137B6046C4}" type="parTrans" cxnId="{38A50C9E-3F04-4E76-86A0-7DAB0536E636}">
      <dgm:prSet/>
      <dgm:spPr/>
      <dgm:t>
        <a:bodyPr/>
        <a:lstStyle/>
        <a:p>
          <a:endParaRPr lang="en-GB" sz="2000" b="1"/>
        </a:p>
      </dgm:t>
    </dgm:pt>
    <dgm:pt modelId="{A4E5EE1F-71E2-4B14-BAC6-EEC7393B1357}" type="sibTrans" cxnId="{38A50C9E-3F04-4E76-86A0-7DAB0536E636}">
      <dgm:prSet/>
      <dgm:spPr/>
      <dgm:t>
        <a:bodyPr/>
        <a:lstStyle/>
        <a:p>
          <a:endParaRPr lang="en-GB" sz="2000" b="1"/>
        </a:p>
      </dgm:t>
    </dgm:pt>
    <dgm:pt modelId="{5C9785A8-8B33-4044-911E-3186C9EB82FE}">
      <dgm:prSet phldrT="[Text]" custT="1"/>
      <dgm:spPr>
        <a:solidFill>
          <a:srgbClr val="E67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GB" sz="2000" b="1" dirty="0"/>
        </a:p>
      </dgm:t>
    </dgm:pt>
    <dgm:pt modelId="{77442F06-D3F5-4F8E-8676-B4357AE5989C}" type="parTrans" cxnId="{8D4D0E67-E028-4F2F-BF42-9934B94C848F}">
      <dgm:prSet/>
      <dgm:spPr/>
      <dgm:t>
        <a:bodyPr/>
        <a:lstStyle/>
        <a:p>
          <a:endParaRPr lang="en-GB" sz="2000" b="1"/>
        </a:p>
      </dgm:t>
    </dgm:pt>
    <dgm:pt modelId="{846C7A77-A0FA-472E-9A87-7CFE183A6FFC}" type="sibTrans" cxnId="{8D4D0E67-E028-4F2F-BF42-9934B94C848F}">
      <dgm:prSet/>
      <dgm:spPr/>
      <dgm:t>
        <a:bodyPr/>
        <a:lstStyle/>
        <a:p>
          <a:endParaRPr lang="en-GB" sz="2000" b="1"/>
        </a:p>
      </dgm:t>
    </dgm:pt>
    <dgm:pt modelId="{C436337A-C7E6-4D38-806A-AB3BB84E9AC8}" type="pres">
      <dgm:prSet presAssocID="{23C3D061-6587-4F1F-8BD5-F695395C91C0}" presName="Name0" presStyleCnt="0">
        <dgm:presLayoutVars>
          <dgm:dir/>
          <dgm:resizeHandles val="exact"/>
        </dgm:presLayoutVars>
      </dgm:prSet>
      <dgm:spPr/>
      <dgm:t>
        <a:bodyPr/>
        <a:lstStyle/>
        <a:p>
          <a:endParaRPr lang="en-GB"/>
        </a:p>
      </dgm:t>
    </dgm:pt>
    <dgm:pt modelId="{DCB31E66-495E-4B58-8D95-A7E986E87F99}" type="pres">
      <dgm:prSet presAssocID="{6950227B-33D3-4AB4-BDDE-86B0BC490326}" presName="node" presStyleLbl="node1" presStyleIdx="0" presStyleCnt="3" custLinFactNeighborX="91501">
        <dgm:presLayoutVars>
          <dgm:bulletEnabled val="1"/>
        </dgm:presLayoutVars>
      </dgm:prSet>
      <dgm:spPr/>
      <dgm:t>
        <a:bodyPr/>
        <a:lstStyle/>
        <a:p>
          <a:endParaRPr lang="en-GB"/>
        </a:p>
      </dgm:t>
    </dgm:pt>
    <dgm:pt modelId="{9CE50719-8FEF-42C9-B3AA-CFF0FDD10054}" type="pres">
      <dgm:prSet presAssocID="{A5A99E0A-E099-4977-95E6-273FE100C55D}" presName="sibTrans"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66E47305-2BB7-4122-BAE4-7BBF7DEB2CFA}" type="pres">
      <dgm:prSet presAssocID="{F13C63F6-10FA-4528-9342-DC37205CF3C1}" presName="node" presStyleLbl="node1" presStyleIdx="1" presStyleCnt="3">
        <dgm:presLayoutVars>
          <dgm:bulletEnabled val="1"/>
        </dgm:presLayoutVars>
      </dgm:prSet>
      <dgm:spPr/>
      <dgm:t>
        <a:bodyPr/>
        <a:lstStyle/>
        <a:p>
          <a:endParaRPr lang="en-GB"/>
        </a:p>
      </dgm:t>
    </dgm:pt>
    <dgm:pt modelId="{F927877B-4143-482F-AC8A-1E7BEA4A5BB4}" type="pres">
      <dgm:prSet presAssocID="{F34211A2-4F94-4587-92F4-CF85852BFC29}" presName="sibTrans"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4EAE2607-2CD5-4E05-ADC4-BF5525EB1A30}" type="pres">
      <dgm:prSet presAssocID="{00B62973-0FC4-4F01-9334-872D6851415E}" presName="node" presStyleLbl="node1" presStyleIdx="2" presStyleCnt="3" custLinFactNeighborX="-91501">
        <dgm:presLayoutVars>
          <dgm:bulletEnabled val="1"/>
        </dgm:presLayoutVars>
      </dgm:prSet>
      <dgm:spPr>
        <a:prstGeom prst="rect">
          <a:avLst/>
        </a:prstGeom>
      </dgm:spPr>
      <dgm:t>
        <a:bodyPr/>
        <a:lstStyle/>
        <a:p>
          <a:endParaRPr lang="en-GB"/>
        </a:p>
      </dgm:t>
    </dgm:pt>
  </dgm:ptLst>
  <dgm:cxnLst>
    <dgm:cxn modelId="{4280B33A-E5D8-4065-B04E-3EAAD2D92B5A}" srcId="{6950227B-33D3-4AB4-BDDE-86B0BC490326}" destId="{73F74419-8AAC-48BD-BB0F-E4F68EEB9AE6}" srcOrd="4" destOrd="0" parTransId="{F28368C8-EC69-4730-B5D8-24C48CB27010}" sibTransId="{AF6F905E-975E-4517-895B-5E869CBDE7C6}"/>
    <dgm:cxn modelId="{D7778ED7-F074-4D45-AB34-948E5CF0CA42}" type="presOf" srcId="{E9984499-8465-4AB1-B3CC-1C98080B37A3}" destId="{DCB31E66-495E-4B58-8D95-A7E986E87F99}" srcOrd="0" destOrd="4" presId="urn:microsoft.com/office/officeart/2005/8/layout/hList6"/>
    <dgm:cxn modelId="{8878DE2E-57D3-4F9C-9467-B8D7E623A50F}" srcId="{23C3D061-6587-4F1F-8BD5-F695395C91C0}" destId="{6950227B-33D3-4AB4-BDDE-86B0BC490326}" srcOrd="0" destOrd="0" parTransId="{F392A771-F544-40DE-B071-19D02A0575F5}" sibTransId="{A5A99E0A-E099-4977-95E6-273FE100C55D}"/>
    <dgm:cxn modelId="{58B18D94-9BD6-46AA-BD13-F77A65F31DE4}" type="presOf" srcId="{5C9785A8-8B33-4044-911E-3186C9EB82FE}" destId="{4EAE2607-2CD5-4E05-ADC4-BF5525EB1A30}" srcOrd="0" destOrd="1" presId="urn:microsoft.com/office/officeart/2005/8/layout/hList6"/>
    <dgm:cxn modelId="{38A50C9E-3F04-4E76-86A0-7DAB0536E636}" srcId="{6950227B-33D3-4AB4-BDDE-86B0BC490326}" destId="{E9984499-8465-4AB1-B3CC-1C98080B37A3}" srcOrd="3" destOrd="0" parTransId="{82EA2A42-3A95-41A8-97FF-98137B6046C4}" sibTransId="{A4E5EE1F-71E2-4B14-BAC6-EEC7393B1357}"/>
    <dgm:cxn modelId="{65FAC2BD-AF73-4BC5-9A2E-9D8D68CD7E39}" srcId="{F13C63F6-10FA-4528-9342-DC37205CF3C1}" destId="{B92DFCD4-BFC0-4555-9D11-2334B20A68CE}" srcOrd="2" destOrd="0" parTransId="{7AF8192E-76B9-4559-9C2C-418E39BC1DA6}" sibTransId="{B47A164C-8DBE-41FD-BB96-3CD64FDA9B9C}"/>
    <dgm:cxn modelId="{B9E8C05E-8C2C-4657-A541-BD50A0F56D2B}" type="presOf" srcId="{73F74419-8AAC-48BD-BB0F-E4F68EEB9AE6}" destId="{DCB31E66-495E-4B58-8D95-A7E986E87F99}" srcOrd="0" destOrd="5" presId="urn:microsoft.com/office/officeart/2005/8/layout/hList6"/>
    <dgm:cxn modelId="{B1C40B8A-B7C0-4AE4-9301-75C8C9AD879A}" srcId="{6950227B-33D3-4AB4-BDDE-86B0BC490326}" destId="{819956AD-6D2A-4286-B3DA-12AA307AC473}" srcOrd="1" destOrd="0" parTransId="{0D4E0B85-1091-4FA0-998B-5E8B9CBB94F9}" sibTransId="{807110D3-B453-4616-99EC-EF7606435761}"/>
    <dgm:cxn modelId="{5D0FAA75-72E9-4D4E-9BF0-F8D89C910B9D}" type="presOf" srcId="{9E683FD6-679C-4E3C-97BE-3BDBCB2E9A4B}" destId="{4EAE2607-2CD5-4E05-ADC4-BF5525EB1A30}" srcOrd="0" destOrd="2" presId="urn:microsoft.com/office/officeart/2005/8/layout/hList6"/>
    <dgm:cxn modelId="{666C8F05-3E7A-49D3-B9D2-21EDFF3E31D5}" type="presOf" srcId="{74D98F49-4B2C-4CB0-B623-C22BE2F6C327}" destId="{DCB31E66-495E-4B58-8D95-A7E986E87F99}" srcOrd="0" destOrd="1" presId="urn:microsoft.com/office/officeart/2005/8/layout/hList6"/>
    <dgm:cxn modelId="{91320D3F-3723-4C7A-922E-B07041B81191}" srcId="{F13C63F6-10FA-4528-9342-DC37205CF3C1}" destId="{E1C728E8-C844-4177-B60F-587929626412}" srcOrd="0" destOrd="0" parTransId="{72ED3170-90F2-4FF6-B9C9-E4445DE99687}" sibTransId="{4DC3733B-86E4-42BD-AC3C-5A1B313D9D96}"/>
    <dgm:cxn modelId="{ED99AFF3-13ED-4D94-9F82-0220D186C051}" srcId="{00B62973-0FC4-4F01-9334-872D6851415E}" destId="{9E683FD6-679C-4E3C-97BE-3BDBCB2E9A4B}" srcOrd="1" destOrd="0" parTransId="{ECB655D6-B454-46AE-9868-E94D3E21E099}" sibTransId="{4B6E387F-06DC-4AB6-AA22-85DC5DBB2455}"/>
    <dgm:cxn modelId="{2907A73F-E5BC-4192-AE0A-6F9C3FBB07C7}" type="presOf" srcId="{AC7DDC0C-2E45-4036-A3A5-C671F5A1B32C}" destId="{66E47305-2BB7-4122-BAE4-7BBF7DEB2CFA}" srcOrd="0" destOrd="4" presId="urn:microsoft.com/office/officeart/2005/8/layout/hList6"/>
    <dgm:cxn modelId="{3848949B-5BF6-4352-A9E7-AC882F7A3641}" srcId="{F13C63F6-10FA-4528-9342-DC37205CF3C1}" destId="{F4CA1415-80EF-4DC4-B208-D9BB61FF0753}" srcOrd="1" destOrd="0" parTransId="{3EC93C06-7214-4320-9A13-12B2714B6BA3}" sibTransId="{8637471B-1B90-4CB3-A91D-F3465368A0B6}"/>
    <dgm:cxn modelId="{F437AC02-2636-46FE-A23B-61ACA63944C2}" srcId="{23C3D061-6587-4F1F-8BD5-F695395C91C0}" destId="{F13C63F6-10FA-4528-9342-DC37205CF3C1}" srcOrd="1" destOrd="0" parTransId="{AD63874B-831A-4A27-9CB0-E6F892B9E3DE}" sibTransId="{F34211A2-4F94-4587-92F4-CF85852BFC29}"/>
    <dgm:cxn modelId="{2B9365B9-26AF-4DA6-8B4B-E58FCC838D41}" type="presOf" srcId="{7370BDBB-7272-4D71-ABB5-4199AA0CB918}" destId="{4EAE2607-2CD5-4E05-ADC4-BF5525EB1A30}" srcOrd="0" destOrd="4" presId="urn:microsoft.com/office/officeart/2005/8/layout/hList6"/>
    <dgm:cxn modelId="{FCA6AFBC-8A9D-465E-9811-0627F970F639}" srcId="{6950227B-33D3-4AB4-BDDE-86B0BC490326}" destId="{A94F37B7-B9D9-4F01-84BB-8E2281B65332}" srcOrd="2" destOrd="0" parTransId="{9DA27764-6CCA-4148-A123-8EAB49F0BB0F}" sibTransId="{9A1BA427-8FC8-4C6A-8B38-88707BA52758}"/>
    <dgm:cxn modelId="{DF10FA66-D629-42AC-87CD-3580D936C45B}" type="presOf" srcId="{B92DFCD4-BFC0-4555-9D11-2334B20A68CE}" destId="{66E47305-2BB7-4122-BAE4-7BBF7DEB2CFA}" srcOrd="0" destOrd="3" presId="urn:microsoft.com/office/officeart/2005/8/layout/hList6"/>
    <dgm:cxn modelId="{9791ED33-EF16-4DC5-A6F8-F7AD7DA4C21D}" srcId="{F13C63F6-10FA-4528-9342-DC37205CF3C1}" destId="{AC7DDC0C-2E45-4036-A3A5-C671F5A1B32C}" srcOrd="3" destOrd="0" parTransId="{0CD03118-3ED2-42C7-8F67-57D46E4CE9D4}" sibTransId="{AFA8D7D5-6FC0-4336-BADC-D6103EA9E950}"/>
    <dgm:cxn modelId="{E84C9FA2-AE5B-4710-B399-DA3841EE347F}" srcId="{00B62973-0FC4-4F01-9334-872D6851415E}" destId="{6758CA70-6233-4431-9D69-28A122F17784}" srcOrd="2" destOrd="0" parTransId="{1EA8AF86-9809-453C-B699-714E04686A2A}" sibTransId="{FD8461CD-6D69-4A0F-AE51-CF6D5CB8F760}"/>
    <dgm:cxn modelId="{B8593EBF-BDF5-4404-A425-2B21F99122D4}" type="presOf" srcId="{A94F37B7-B9D9-4F01-84BB-8E2281B65332}" destId="{DCB31E66-495E-4B58-8D95-A7E986E87F99}" srcOrd="0" destOrd="3" presId="urn:microsoft.com/office/officeart/2005/8/layout/hList6"/>
    <dgm:cxn modelId="{97D10E6D-0766-4DF0-BAF0-F134F051BEF5}" type="presOf" srcId="{E1C728E8-C844-4177-B60F-587929626412}" destId="{66E47305-2BB7-4122-BAE4-7BBF7DEB2CFA}" srcOrd="0" destOrd="1" presId="urn:microsoft.com/office/officeart/2005/8/layout/hList6"/>
    <dgm:cxn modelId="{8D4D0E67-E028-4F2F-BF42-9934B94C848F}" srcId="{00B62973-0FC4-4F01-9334-872D6851415E}" destId="{5C9785A8-8B33-4044-911E-3186C9EB82FE}" srcOrd="0" destOrd="0" parTransId="{77442F06-D3F5-4F8E-8676-B4357AE5989C}" sibTransId="{846C7A77-A0FA-472E-9A87-7CFE183A6FFC}"/>
    <dgm:cxn modelId="{E376E0EE-53E8-42AD-A284-24C354C77793}" srcId="{23C3D061-6587-4F1F-8BD5-F695395C91C0}" destId="{00B62973-0FC4-4F01-9334-872D6851415E}" srcOrd="2" destOrd="0" parTransId="{6FB17787-0B9E-4B66-B7B2-B2C04A3BE004}" sibTransId="{8F3BCFC4-737C-4C6C-9F42-C5D8DC0B0964}"/>
    <dgm:cxn modelId="{02C06E4F-36EC-438F-8194-344E33387D69}" type="presOf" srcId="{6950227B-33D3-4AB4-BDDE-86B0BC490326}" destId="{DCB31E66-495E-4B58-8D95-A7E986E87F99}" srcOrd="0" destOrd="0" presId="urn:microsoft.com/office/officeart/2005/8/layout/hList6"/>
    <dgm:cxn modelId="{1C566C22-ECF8-4C91-A87B-7E5CA977B11E}" type="presOf" srcId="{00B62973-0FC4-4F01-9334-872D6851415E}" destId="{4EAE2607-2CD5-4E05-ADC4-BF5525EB1A30}" srcOrd="0" destOrd="0" presId="urn:microsoft.com/office/officeart/2005/8/layout/hList6"/>
    <dgm:cxn modelId="{07A49854-4BD3-4FE9-B825-2B467F7876C5}" type="presOf" srcId="{819956AD-6D2A-4286-B3DA-12AA307AC473}" destId="{DCB31E66-495E-4B58-8D95-A7E986E87F99}" srcOrd="0" destOrd="2" presId="urn:microsoft.com/office/officeart/2005/8/layout/hList6"/>
    <dgm:cxn modelId="{B63FC12D-A7DB-4E81-B555-EBFE8E57210E}" type="presOf" srcId="{23C3D061-6587-4F1F-8BD5-F695395C91C0}" destId="{C436337A-C7E6-4D38-806A-AB3BB84E9AC8}" srcOrd="0" destOrd="0" presId="urn:microsoft.com/office/officeart/2005/8/layout/hList6"/>
    <dgm:cxn modelId="{C65C4D11-DACC-4A85-B043-18E7E094FD87}" type="presOf" srcId="{6758CA70-6233-4431-9D69-28A122F17784}" destId="{4EAE2607-2CD5-4E05-ADC4-BF5525EB1A30}" srcOrd="0" destOrd="3" presId="urn:microsoft.com/office/officeart/2005/8/layout/hList6"/>
    <dgm:cxn modelId="{C05A8033-3091-4439-BD5F-328EE0B0E3E1}" type="presOf" srcId="{F4CA1415-80EF-4DC4-B208-D9BB61FF0753}" destId="{66E47305-2BB7-4122-BAE4-7BBF7DEB2CFA}" srcOrd="0" destOrd="2" presId="urn:microsoft.com/office/officeart/2005/8/layout/hList6"/>
    <dgm:cxn modelId="{FAA2B274-F246-4C35-AA0F-285BBB3680AB}" type="presOf" srcId="{F13C63F6-10FA-4528-9342-DC37205CF3C1}" destId="{66E47305-2BB7-4122-BAE4-7BBF7DEB2CFA}" srcOrd="0" destOrd="0" presId="urn:microsoft.com/office/officeart/2005/8/layout/hList6"/>
    <dgm:cxn modelId="{D208BEA9-8047-4F30-9868-CEDE0714CBD7}" srcId="{00B62973-0FC4-4F01-9334-872D6851415E}" destId="{7370BDBB-7272-4D71-ABB5-4199AA0CB918}" srcOrd="3" destOrd="0" parTransId="{EC87A99A-10F0-4869-A4DB-B893D94BF713}" sibTransId="{5D98708D-7289-42E5-8402-4C844AC5BE23}"/>
    <dgm:cxn modelId="{F4152565-133A-4901-B0C0-E04318801A48}" srcId="{6950227B-33D3-4AB4-BDDE-86B0BC490326}" destId="{74D98F49-4B2C-4CB0-B623-C22BE2F6C327}" srcOrd="0" destOrd="0" parTransId="{A86F9216-7204-46C8-84E3-DBBFEBEED3DC}" sibTransId="{C5B98B75-D902-4A30-87C4-6AE643A76C3A}"/>
    <dgm:cxn modelId="{0359A2F1-6D06-4DC8-9162-162E68D2D038}" type="presParOf" srcId="{C436337A-C7E6-4D38-806A-AB3BB84E9AC8}" destId="{DCB31E66-495E-4B58-8D95-A7E986E87F99}" srcOrd="0" destOrd="0" presId="urn:microsoft.com/office/officeart/2005/8/layout/hList6"/>
    <dgm:cxn modelId="{1609F39D-D1B6-4130-B6F6-33C661068F51}" type="presParOf" srcId="{C436337A-C7E6-4D38-806A-AB3BB84E9AC8}" destId="{9CE50719-8FEF-42C9-B3AA-CFF0FDD10054}" srcOrd="1" destOrd="0" presId="urn:microsoft.com/office/officeart/2005/8/layout/hList6"/>
    <dgm:cxn modelId="{DCFF0A3C-A073-438D-B73B-2A7948EA20D8}" type="presParOf" srcId="{C436337A-C7E6-4D38-806A-AB3BB84E9AC8}" destId="{66E47305-2BB7-4122-BAE4-7BBF7DEB2CFA}" srcOrd="2" destOrd="0" presId="urn:microsoft.com/office/officeart/2005/8/layout/hList6"/>
    <dgm:cxn modelId="{3E7EEB2D-E9A4-4F08-BBA7-27B86028CB30}" type="presParOf" srcId="{C436337A-C7E6-4D38-806A-AB3BB84E9AC8}" destId="{F927877B-4143-482F-AC8A-1E7BEA4A5BB4}" srcOrd="3" destOrd="0" presId="urn:microsoft.com/office/officeart/2005/8/layout/hList6"/>
    <dgm:cxn modelId="{DD2BBB01-1F7A-4C68-8562-6F56C3329F62}" type="presParOf" srcId="{C436337A-C7E6-4D38-806A-AB3BB84E9AC8}" destId="{4EAE2607-2CD5-4E05-ADC4-BF5525EB1A30}" srcOrd="4" destOrd="0" presId="urn:microsoft.com/office/officeart/2005/8/layout/hList6"/>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87AD7F8-BACB-49C8-AF05-0FCD1C13E418}">
      <dsp:nvSpPr>
        <dsp:cNvPr id="0" name=""/>
        <dsp:cNvSpPr/>
      </dsp:nvSpPr>
      <dsp:spPr>
        <a:xfrm>
          <a:off x="1951410" y="3475"/>
          <a:ext cx="5417764" cy="636420"/>
        </a:xfrm>
        <a:prstGeom prst="rightArrow">
          <a:avLst>
            <a:gd name="adj1" fmla="val 75000"/>
            <a:gd name="adj2" fmla="val 50000"/>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Repository must hold data</a:t>
          </a:r>
          <a:endParaRPr lang="en-GB" sz="1400" kern="1200" dirty="0"/>
        </a:p>
        <a:p>
          <a:pPr marL="114300" lvl="1" indent="-114300" algn="l" defTabSz="622300">
            <a:lnSpc>
              <a:spcPct val="90000"/>
            </a:lnSpc>
            <a:spcBef>
              <a:spcPct val="0"/>
            </a:spcBef>
            <a:spcAft>
              <a:spcPct val="15000"/>
            </a:spcAft>
            <a:buChar char="••"/>
          </a:pPr>
          <a:r>
            <a:rPr lang="en-GB" sz="1400" kern="1200" dirty="0" smtClean="0"/>
            <a:t>Repository must provide access to data</a:t>
          </a:r>
          <a:endParaRPr lang="en-GB" sz="1400" kern="1200" dirty="0"/>
        </a:p>
      </dsp:txBody>
      <dsp:txXfrm>
        <a:off x="1951410" y="3475"/>
        <a:ext cx="5417764" cy="636420"/>
      </dsp:txXfrm>
    </dsp:sp>
    <dsp:sp modelId="{42C0FEFF-30BF-467F-9DAC-2AE83CDD5558}">
      <dsp:nvSpPr>
        <dsp:cNvPr id="0" name=""/>
        <dsp:cNvSpPr/>
      </dsp:nvSpPr>
      <dsp:spPr>
        <a:xfrm>
          <a:off x="0" y="3475"/>
          <a:ext cx="1946434" cy="63642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dirty="0" smtClean="0"/>
            <a:t>Data deposit</a:t>
          </a:r>
          <a:endParaRPr lang="en-GB" sz="2000" kern="1200" dirty="0"/>
        </a:p>
      </dsp:txBody>
      <dsp:txXfrm>
        <a:off x="0" y="3475"/>
        <a:ext cx="1946434" cy="636420"/>
      </dsp:txXfrm>
    </dsp:sp>
    <dsp:sp modelId="{D50F4FB7-87D7-4AB2-8D93-D4A1FF90C355}">
      <dsp:nvSpPr>
        <dsp:cNvPr id="0" name=""/>
        <dsp:cNvSpPr/>
      </dsp:nvSpPr>
      <dsp:spPr>
        <a:xfrm>
          <a:off x="1951410" y="703537"/>
          <a:ext cx="5417764" cy="853134"/>
        </a:xfrm>
        <a:prstGeom prst="rightArrow">
          <a:avLst>
            <a:gd name="adj1" fmla="val 75000"/>
            <a:gd name="adj2" fmla="val 50000"/>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Material added/updated</a:t>
          </a:r>
          <a:endParaRPr lang="en-GB" sz="1400" kern="1200" dirty="0"/>
        </a:p>
        <a:p>
          <a:pPr marL="114300" lvl="1" indent="-114300" algn="l" defTabSz="622300">
            <a:lnSpc>
              <a:spcPct val="90000"/>
            </a:lnSpc>
            <a:spcBef>
              <a:spcPct val="0"/>
            </a:spcBef>
            <a:spcAft>
              <a:spcPct val="15000"/>
            </a:spcAft>
            <a:buChar char="••"/>
          </a:pPr>
          <a:r>
            <a:rPr lang="en-GB" sz="1400" kern="1200" dirty="0" smtClean="0"/>
            <a:t>Provide statistics on deposited data</a:t>
          </a:r>
        </a:p>
        <a:p>
          <a:pPr marL="114300" lvl="1" indent="-114300" algn="l" defTabSz="622300">
            <a:lnSpc>
              <a:spcPct val="90000"/>
            </a:lnSpc>
            <a:spcBef>
              <a:spcPct val="0"/>
            </a:spcBef>
            <a:spcAft>
              <a:spcPct val="15000"/>
            </a:spcAft>
            <a:buChar char="••"/>
          </a:pPr>
          <a:r>
            <a:rPr lang="en-GB" sz="1400" kern="1200" dirty="0" smtClean="0"/>
            <a:t>Actively curate data in the archive</a:t>
          </a:r>
        </a:p>
      </dsp:txBody>
      <dsp:txXfrm>
        <a:off x="1951410" y="703537"/>
        <a:ext cx="5417764" cy="853134"/>
      </dsp:txXfrm>
    </dsp:sp>
    <dsp:sp modelId="{0486070A-1833-449B-A310-67FA97D26010}">
      <dsp:nvSpPr>
        <dsp:cNvPr id="0" name=""/>
        <dsp:cNvSpPr/>
      </dsp:nvSpPr>
      <dsp:spPr>
        <a:xfrm>
          <a:off x="0" y="811894"/>
          <a:ext cx="1946434" cy="63642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dirty="0" smtClean="0"/>
            <a:t>Active</a:t>
          </a:r>
          <a:endParaRPr lang="en-GB" sz="2000" kern="1200" dirty="0"/>
        </a:p>
      </dsp:txBody>
      <dsp:txXfrm>
        <a:off x="0" y="811894"/>
        <a:ext cx="1946434" cy="636420"/>
      </dsp:txXfrm>
    </dsp:sp>
    <dsp:sp modelId="{2A8C7EFE-BD85-4AFC-8742-2841EE18B57B}">
      <dsp:nvSpPr>
        <dsp:cNvPr id="0" name=""/>
        <dsp:cNvSpPr/>
      </dsp:nvSpPr>
      <dsp:spPr>
        <a:xfrm>
          <a:off x="1951410" y="1620314"/>
          <a:ext cx="5417764" cy="2475249"/>
        </a:xfrm>
        <a:prstGeom prst="rightArrow">
          <a:avLst>
            <a:gd name="adj1" fmla="val 75000"/>
            <a:gd name="adj2" fmla="val 50000"/>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Persistent IDs, </a:t>
          </a:r>
          <a:r>
            <a:rPr lang="en-GB" sz="1400" kern="1200" dirty="0" err="1" smtClean="0"/>
            <a:t>DOIs</a:t>
          </a:r>
          <a:r>
            <a:rPr lang="en-GB" sz="1400" kern="1200" dirty="0" smtClean="0"/>
            <a:t> or other permanent ID</a:t>
          </a:r>
        </a:p>
        <a:p>
          <a:pPr marL="114300" lvl="1" indent="-114300" algn="l" defTabSz="622300">
            <a:lnSpc>
              <a:spcPct val="90000"/>
            </a:lnSpc>
            <a:spcBef>
              <a:spcPct val="0"/>
            </a:spcBef>
            <a:spcAft>
              <a:spcPct val="15000"/>
            </a:spcAft>
            <a:buChar char="••"/>
          </a:pPr>
          <a:r>
            <a:rPr lang="en-GB" sz="1400" kern="1200" dirty="0" smtClean="0"/>
            <a:t>Contacts available for confirmation of interpretation</a:t>
          </a:r>
        </a:p>
        <a:p>
          <a:pPr marL="114300" lvl="1" indent="-114300" algn="l" defTabSz="622300">
            <a:lnSpc>
              <a:spcPct val="90000"/>
            </a:lnSpc>
            <a:spcBef>
              <a:spcPct val="0"/>
            </a:spcBef>
            <a:spcAft>
              <a:spcPct val="15000"/>
            </a:spcAft>
            <a:buChar char="••"/>
          </a:pPr>
          <a:r>
            <a:rPr lang="en-GB" sz="1400" kern="1200" dirty="0" smtClean="0"/>
            <a:t>Indication of intention to preserve data or provide access over the long term</a:t>
          </a:r>
        </a:p>
        <a:p>
          <a:pPr marL="228600" lvl="2" indent="-114300" algn="l" defTabSz="622300">
            <a:lnSpc>
              <a:spcPct val="90000"/>
            </a:lnSpc>
            <a:spcBef>
              <a:spcPct val="0"/>
            </a:spcBef>
            <a:spcAft>
              <a:spcPct val="15000"/>
            </a:spcAft>
            <a:buChar char="••"/>
          </a:pPr>
          <a:r>
            <a:rPr lang="en-GB" sz="1400" kern="1200" dirty="0" smtClean="0"/>
            <a:t>Contingency if repository was to cease to operate</a:t>
          </a:r>
        </a:p>
        <a:p>
          <a:pPr marL="114300" lvl="1" indent="-114300" algn="l" defTabSz="622300">
            <a:lnSpc>
              <a:spcPct val="90000"/>
            </a:lnSpc>
            <a:spcBef>
              <a:spcPct val="0"/>
            </a:spcBef>
            <a:spcAft>
              <a:spcPct val="15000"/>
            </a:spcAft>
            <a:buChar char="••"/>
          </a:pPr>
          <a:r>
            <a:rPr lang="en-GB" sz="1400" kern="1200" dirty="0" smtClean="0"/>
            <a:t>Make data accessible (or state licensing terms)</a:t>
          </a:r>
        </a:p>
        <a:p>
          <a:pPr marL="114300" lvl="1" indent="-114300" algn="l" defTabSz="622300">
            <a:lnSpc>
              <a:spcPct val="90000"/>
            </a:lnSpc>
            <a:spcBef>
              <a:spcPct val="0"/>
            </a:spcBef>
            <a:spcAft>
              <a:spcPct val="15000"/>
            </a:spcAft>
            <a:buChar char="••"/>
          </a:pPr>
          <a:r>
            <a:rPr lang="en-GB" sz="1400" kern="1200" dirty="0" smtClean="0"/>
            <a:t>Sustainable</a:t>
          </a:r>
        </a:p>
        <a:p>
          <a:pPr marL="228600" lvl="2" indent="-114300" algn="l" defTabSz="622300">
            <a:lnSpc>
              <a:spcPct val="90000"/>
            </a:lnSpc>
            <a:spcBef>
              <a:spcPct val="0"/>
            </a:spcBef>
            <a:spcAft>
              <a:spcPct val="15000"/>
            </a:spcAft>
            <a:buChar char="••"/>
          </a:pPr>
          <a:r>
            <a:rPr lang="en-GB" sz="1400" kern="1200" dirty="0" smtClean="0"/>
            <a:t>Funding information available for repository and deposited data</a:t>
          </a:r>
        </a:p>
      </dsp:txBody>
      <dsp:txXfrm>
        <a:off x="1951410" y="1620314"/>
        <a:ext cx="5417764" cy="2475249"/>
      </dsp:txXfrm>
    </dsp:sp>
    <dsp:sp modelId="{0457E9FD-0492-49C9-8421-E3639672F321}">
      <dsp:nvSpPr>
        <dsp:cNvPr id="0" name=""/>
        <dsp:cNvSpPr/>
      </dsp:nvSpPr>
      <dsp:spPr>
        <a:xfrm>
          <a:off x="0" y="2539728"/>
          <a:ext cx="1946434" cy="63642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dirty="0" smtClean="0"/>
            <a:t>Persistent</a:t>
          </a:r>
        </a:p>
      </dsp:txBody>
      <dsp:txXfrm>
        <a:off x="0" y="2539728"/>
        <a:ext cx="1946434" cy="636420"/>
      </dsp:txXfrm>
    </dsp:sp>
    <dsp:sp modelId="{EE5FC592-DD63-47C9-ABE8-2720781FBCC7}">
      <dsp:nvSpPr>
        <dsp:cNvPr id="0" name=""/>
        <dsp:cNvSpPr/>
      </dsp:nvSpPr>
      <dsp:spPr>
        <a:xfrm>
          <a:off x="1951405" y="4135658"/>
          <a:ext cx="5417764" cy="765066"/>
        </a:xfrm>
        <a:prstGeom prst="rightArrow">
          <a:avLst>
            <a:gd name="adj1" fmla="val 75000"/>
            <a:gd name="adj2" fmla="val 50000"/>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Links to literature</a:t>
          </a:r>
        </a:p>
        <a:p>
          <a:pPr marL="114300" lvl="1" indent="-114300" algn="l" defTabSz="622300">
            <a:lnSpc>
              <a:spcPct val="90000"/>
            </a:lnSpc>
            <a:spcBef>
              <a:spcPct val="0"/>
            </a:spcBef>
            <a:spcAft>
              <a:spcPct val="15000"/>
            </a:spcAft>
            <a:buChar char="••"/>
          </a:pPr>
          <a:r>
            <a:rPr lang="en-GB" sz="1400" kern="1200" dirty="0" smtClean="0"/>
            <a:t>Citation in literature databases</a:t>
          </a:r>
        </a:p>
      </dsp:txBody>
      <dsp:txXfrm>
        <a:off x="1951405" y="4135658"/>
        <a:ext cx="5417764" cy="765066"/>
      </dsp:txXfrm>
    </dsp:sp>
    <dsp:sp modelId="{84B6270C-8AED-44D0-A1D5-3888753DAF33}">
      <dsp:nvSpPr>
        <dsp:cNvPr id="0" name=""/>
        <dsp:cNvSpPr/>
      </dsp:nvSpPr>
      <dsp:spPr>
        <a:xfrm>
          <a:off x="19" y="4219322"/>
          <a:ext cx="1946434" cy="63642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dirty="0" smtClean="0"/>
            <a:t>Proof of reuse</a:t>
          </a:r>
        </a:p>
      </dsp:txBody>
      <dsp:txXfrm>
        <a:off x="19" y="4219322"/>
        <a:ext cx="1946434" cy="6364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DFE759-1C36-4FD5-ADAD-39C240598D87}">
      <dsp:nvSpPr>
        <dsp:cNvPr id="0" name=""/>
        <dsp:cNvSpPr/>
      </dsp:nvSpPr>
      <dsp:spPr>
        <a:xfrm>
          <a:off x="1329809" y="1970700"/>
          <a:ext cx="1226581" cy="1226581"/>
        </a:xfrm>
        <a:prstGeom prst="ellips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2667000">
            <a:lnSpc>
              <a:spcPct val="90000"/>
            </a:lnSpc>
            <a:spcBef>
              <a:spcPct val="0"/>
            </a:spcBef>
            <a:spcAft>
              <a:spcPct val="35000"/>
            </a:spcAft>
          </a:pPr>
          <a:endParaRPr lang="en-US" sz="6000" kern="1200" dirty="0"/>
        </a:p>
      </dsp:txBody>
      <dsp:txXfrm>
        <a:off x="1329809" y="1970700"/>
        <a:ext cx="1226581" cy="1226581"/>
      </dsp:txXfrm>
    </dsp:sp>
    <dsp:sp modelId="{97E4E7D9-C245-475C-8816-6D700E9424C8}">
      <dsp:nvSpPr>
        <dsp:cNvPr id="0" name=""/>
        <dsp:cNvSpPr/>
      </dsp:nvSpPr>
      <dsp:spPr>
        <a:xfrm rot="12900000">
          <a:off x="496060" y="1741474"/>
          <a:ext cx="986846" cy="3495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5E8AF83-9648-4092-8A3B-661E0259AC4A}">
      <dsp:nvSpPr>
        <dsp:cNvPr id="0" name=""/>
        <dsp:cNvSpPr/>
      </dsp:nvSpPr>
      <dsp:spPr>
        <a:xfrm>
          <a:off x="2669" y="1167145"/>
          <a:ext cx="1165252" cy="932202"/>
        </a:xfrm>
        <a:prstGeom prst="roundRect">
          <a:avLst>
            <a:gd name="adj" fmla="val 10000"/>
          </a:avLst>
        </a:prstGeom>
        <a:solidFill>
          <a:srgbClr val="FF8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kern="1200" dirty="0" smtClean="0">
              <a:solidFill>
                <a:schemeClr val="bg1"/>
              </a:solidFill>
            </a:rPr>
            <a:t>Descriptive metadata feed from repository </a:t>
          </a:r>
          <a:endParaRPr lang="en-US" sz="1500" kern="1200" dirty="0">
            <a:solidFill>
              <a:schemeClr val="bg1"/>
            </a:solidFill>
          </a:endParaRPr>
        </a:p>
      </dsp:txBody>
      <dsp:txXfrm>
        <a:off x="2669" y="1167145"/>
        <a:ext cx="1165252" cy="932202"/>
      </dsp:txXfrm>
    </dsp:sp>
    <dsp:sp modelId="{A18F8A98-CD4F-4F72-A4F4-0146FBA7E94D}">
      <dsp:nvSpPr>
        <dsp:cNvPr id="0" name=""/>
        <dsp:cNvSpPr/>
      </dsp:nvSpPr>
      <dsp:spPr>
        <a:xfrm rot="16200000">
          <a:off x="1449676" y="1245053"/>
          <a:ext cx="986846" cy="3495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DEFB09-1026-4EDB-BDFB-917A4406002C}">
      <dsp:nvSpPr>
        <dsp:cNvPr id="0" name=""/>
        <dsp:cNvSpPr/>
      </dsp:nvSpPr>
      <dsp:spPr>
        <a:xfrm>
          <a:off x="1360473" y="460317"/>
          <a:ext cx="1165252" cy="932202"/>
        </a:xfrm>
        <a:prstGeom prst="roundRect">
          <a:avLst>
            <a:gd name="adj" fmla="val 10000"/>
          </a:avLst>
        </a:prstGeom>
        <a:solidFill>
          <a:srgbClr val="FF8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kern="1200" dirty="0" smtClean="0">
              <a:solidFill>
                <a:schemeClr val="bg1"/>
              </a:solidFill>
            </a:rPr>
            <a:t>Repository raw metadata is </a:t>
          </a:r>
          <a:r>
            <a:rPr lang="en-US" sz="1500" kern="1200" dirty="0" err="1" smtClean="0">
              <a:solidFill>
                <a:schemeClr val="bg1"/>
              </a:solidFill>
            </a:rPr>
            <a:t>analysed</a:t>
          </a:r>
          <a:r>
            <a:rPr lang="en-US" sz="1500" kern="1200" dirty="0" smtClean="0">
              <a:solidFill>
                <a:schemeClr val="bg1"/>
              </a:solidFill>
            </a:rPr>
            <a:t> </a:t>
          </a:r>
          <a:endParaRPr lang="en-US" sz="1500" kern="1200" dirty="0">
            <a:solidFill>
              <a:schemeClr val="bg1"/>
            </a:solidFill>
          </a:endParaRPr>
        </a:p>
      </dsp:txBody>
      <dsp:txXfrm>
        <a:off x="1360473" y="460317"/>
        <a:ext cx="1165252" cy="932202"/>
      </dsp:txXfrm>
    </dsp:sp>
    <dsp:sp modelId="{A6C6E1B3-CD0B-4456-9102-83A57FC26B76}">
      <dsp:nvSpPr>
        <dsp:cNvPr id="0" name=""/>
        <dsp:cNvSpPr/>
      </dsp:nvSpPr>
      <dsp:spPr>
        <a:xfrm rot="19500000">
          <a:off x="2403292" y="1741474"/>
          <a:ext cx="986846" cy="3495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BDA9352-BFD6-41BA-8168-825A872406AA}">
      <dsp:nvSpPr>
        <dsp:cNvPr id="0" name=""/>
        <dsp:cNvSpPr/>
      </dsp:nvSpPr>
      <dsp:spPr>
        <a:xfrm>
          <a:off x="2718278" y="1167145"/>
          <a:ext cx="1165252" cy="932202"/>
        </a:xfrm>
        <a:prstGeom prst="roundRect">
          <a:avLst>
            <a:gd name="adj" fmla="val 10000"/>
          </a:avLst>
        </a:prstGeom>
        <a:solidFill>
          <a:srgbClr val="FF8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kern="1200" dirty="0" smtClean="0"/>
            <a:t>Metadata</a:t>
          </a:r>
        </a:p>
        <a:p>
          <a:pPr lvl="0" algn="ctr" defTabSz="666750">
            <a:lnSpc>
              <a:spcPct val="90000"/>
            </a:lnSpc>
            <a:spcBef>
              <a:spcPct val="0"/>
            </a:spcBef>
            <a:spcAft>
              <a:spcPct val="35000"/>
            </a:spcAft>
          </a:pPr>
          <a:r>
            <a:rPr lang="en-US" sz="1500" kern="1200" dirty="0" smtClean="0"/>
            <a:t>added</a:t>
          </a:r>
          <a:endParaRPr lang="en-US" sz="1500" kern="1200" dirty="0"/>
        </a:p>
      </dsp:txBody>
      <dsp:txXfrm>
        <a:off x="2718278" y="1167145"/>
        <a:ext cx="1165252" cy="93220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764FDE-45F2-4501-AA03-1272CEE429AA}">
      <dsp:nvSpPr>
        <dsp:cNvPr id="0" name=""/>
        <dsp:cNvSpPr/>
      </dsp:nvSpPr>
      <dsp:spPr>
        <a:xfrm>
          <a:off x="1188132" y="0"/>
          <a:ext cx="2448272" cy="2448272"/>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GB" sz="900" b="0" kern="1200" dirty="0" smtClean="0"/>
            <a:t>Repository</a:t>
          </a:r>
          <a:endParaRPr lang="en-GB" sz="900" b="0" kern="1200" dirty="0"/>
        </a:p>
      </dsp:txBody>
      <dsp:txXfrm>
        <a:off x="2069999" y="122413"/>
        <a:ext cx="684536" cy="367240"/>
      </dsp:txXfrm>
    </dsp:sp>
    <dsp:sp modelId="{1F1909C4-65EC-46F0-84AB-C1928DE4BE52}">
      <dsp:nvSpPr>
        <dsp:cNvPr id="0" name=""/>
        <dsp:cNvSpPr/>
      </dsp:nvSpPr>
      <dsp:spPr>
        <a:xfrm>
          <a:off x="1440166" y="489654"/>
          <a:ext cx="1958617" cy="1958617"/>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GB" sz="900" b="0" kern="1200" dirty="0" smtClean="0"/>
            <a:t>Data study</a:t>
          </a:r>
          <a:endParaRPr lang="en-GB" sz="900" b="0" kern="1200" dirty="0"/>
        </a:p>
      </dsp:txBody>
      <dsp:txXfrm>
        <a:off x="2077207" y="607171"/>
        <a:ext cx="684536" cy="352551"/>
      </dsp:txXfrm>
    </dsp:sp>
    <dsp:sp modelId="{56899E3C-9DB3-4ACF-A0FB-D7464EB28564}">
      <dsp:nvSpPr>
        <dsp:cNvPr id="0" name=""/>
        <dsp:cNvSpPr/>
      </dsp:nvSpPr>
      <dsp:spPr>
        <a:xfrm>
          <a:off x="1677786" y="979308"/>
          <a:ext cx="1468963" cy="1468963"/>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GB" sz="900" b="0" kern="1200" dirty="0" smtClean="0"/>
            <a:t>Data set</a:t>
          </a:r>
          <a:endParaRPr lang="en-GB" sz="900" b="0" kern="1200" dirty="0"/>
        </a:p>
      </dsp:txBody>
      <dsp:txXfrm>
        <a:off x="2069999" y="1089481"/>
        <a:ext cx="684536" cy="330516"/>
      </dsp:txXfrm>
    </dsp:sp>
    <dsp:sp modelId="{354831B7-BF52-439C-AB64-7986AA7EF53D}">
      <dsp:nvSpPr>
        <dsp:cNvPr id="0" name=""/>
        <dsp:cNvSpPr/>
      </dsp:nvSpPr>
      <dsp:spPr>
        <a:xfrm>
          <a:off x="1922613" y="1468963"/>
          <a:ext cx="979308" cy="979308"/>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GB" sz="900" b="0" kern="1200" dirty="0" smtClean="0"/>
            <a:t>Micro-citation</a:t>
          </a:r>
          <a:endParaRPr lang="en-GB" sz="900" b="0" kern="1200" dirty="0"/>
        </a:p>
      </dsp:txBody>
      <dsp:txXfrm>
        <a:off x="2066030" y="1713790"/>
        <a:ext cx="692475" cy="48965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B31E66-495E-4B58-8D95-A7E986E87F99}">
      <dsp:nvSpPr>
        <dsp:cNvPr id="0" name=""/>
        <dsp:cNvSpPr/>
      </dsp:nvSpPr>
      <dsp:spPr>
        <a:xfrm rot="16200000">
          <a:off x="-919791" y="1096434"/>
          <a:ext cx="4752528" cy="2559659"/>
        </a:xfrm>
        <a:prstGeom prst="flowChartManualOperation">
          <a:avLst/>
        </a:prstGeom>
        <a:solidFill>
          <a:srgbClr val="FF972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t" anchorCtr="0">
          <a:noAutofit/>
        </a:bodyPr>
        <a:lstStyle/>
        <a:p>
          <a:pPr lvl="0" algn="l" defTabSz="1066800">
            <a:lnSpc>
              <a:spcPct val="90000"/>
            </a:lnSpc>
            <a:spcBef>
              <a:spcPct val="0"/>
            </a:spcBef>
            <a:spcAft>
              <a:spcPct val="35000"/>
            </a:spcAft>
          </a:pPr>
          <a:r>
            <a:rPr lang="en-GB" sz="2400" b="1" kern="1200" dirty="0" smtClean="0"/>
            <a:t>Source</a:t>
          </a:r>
          <a:endParaRPr lang="en-GB" sz="2400" b="1" kern="1200" dirty="0"/>
        </a:p>
        <a:p>
          <a:pPr marL="228600" lvl="1" indent="-228600" algn="l" defTabSz="889000">
            <a:lnSpc>
              <a:spcPct val="90000"/>
            </a:lnSpc>
            <a:spcBef>
              <a:spcPct val="0"/>
            </a:spcBef>
            <a:spcAft>
              <a:spcPct val="15000"/>
            </a:spcAft>
            <a:buChar char="••"/>
          </a:pPr>
          <a:r>
            <a:rPr lang="en-GB" sz="2000" b="1" kern="1200" dirty="0" smtClean="0"/>
            <a:t>Publisher</a:t>
          </a:r>
          <a:endParaRPr lang="en-GB" sz="2000" b="1" kern="1200" dirty="0"/>
        </a:p>
        <a:p>
          <a:pPr marL="228600" lvl="1" indent="-228600" algn="l" defTabSz="889000">
            <a:lnSpc>
              <a:spcPct val="90000"/>
            </a:lnSpc>
            <a:spcBef>
              <a:spcPct val="0"/>
            </a:spcBef>
            <a:spcAft>
              <a:spcPct val="15000"/>
            </a:spcAft>
            <a:buChar char="••"/>
          </a:pPr>
          <a:endParaRPr lang="en-GB" sz="2000" b="1" kern="1200" dirty="0"/>
        </a:p>
        <a:p>
          <a:pPr marL="228600" lvl="1" indent="-228600" algn="l" defTabSz="889000">
            <a:lnSpc>
              <a:spcPct val="90000"/>
            </a:lnSpc>
            <a:spcBef>
              <a:spcPct val="0"/>
            </a:spcBef>
            <a:spcAft>
              <a:spcPct val="15000"/>
            </a:spcAft>
            <a:buChar char="••"/>
          </a:pPr>
          <a:endParaRPr lang="en-GB" sz="2000" b="1" kern="1200" dirty="0"/>
        </a:p>
        <a:p>
          <a:pPr marL="228600" lvl="1" indent="-228600" algn="l" defTabSz="889000">
            <a:lnSpc>
              <a:spcPct val="90000"/>
            </a:lnSpc>
            <a:spcBef>
              <a:spcPct val="0"/>
            </a:spcBef>
            <a:spcAft>
              <a:spcPct val="15000"/>
            </a:spcAft>
            <a:buChar char="••"/>
          </a:pPr>
          <a:endParaRPr lang="en-GB" sz="2000" b="1" kern="1200" dirty="0"/>
        </a:p>
        <a:p>
          <a:pPr marL="228600" lvl="1" indent="-228600" algn="l" defTabSz="889000">
            <a:lnSpc>
              <a:spcPct val="90000"/>
            </a:lnSpc>
            <a:spcBef>
              <a:spcPct val="0"/>
            </a:spcBef>
            <a:spcAft>
              <a:spcPct val="15000"/>
            </a:spcAft>
            <a:buChar char="••"/>
          </a:pPr>
          <a:r>
            <a:rPr lang="en-GB" sz="2000" b="1" kern="1200" dirty="0" smtClean="0"/>
            <a:t>Researcher</a:t>
          </a:r>
          <a:endParaRPr lang="en-GB" sz="2000" b="1" kern="1200" dirty="0"/>
        </a:p>
      </dsp:txBody>
      <dsp:txXfrm rot="16200000">
        <a:off x="-919791" y="1096434"/>
        <a:ext cx="4752528" cy="2559659"/>
      </dsp:txXfrm>
    </dsp:sp>
    <dsp:sp modelId="{66E47305-2BB7-4122-BAE4-7BBF7DEB2CFA}">
      <dsp:nvSpPr>
        <dsp:cNvPr id="0" name=""/>
        <dsp:cNvSpPr/>
      </dsp:nvSpPr>
      <dsp:spPr>
        <a:xfrm rot="16200000">
          <a:off x="1656184" y="1096434"/>
          <a:ext cx="4752528" cy="2559659"/>
        </a:xfrm>
        <a:prstGeom prst="flowChartManualOperation">
          <a:avLst/>
        </a:prstGeom>
        <a:solidFill>
          <a:schemeClr val="tx2"/>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t" anchorCtr="0">
          <a:noAutofit/>
        </a:bodyPr>
        <a:lstStyle/>
        <a:p>
          <a:pPr lvl="0" algn="l" defTabSz="1066800">
            <a:lnSpc>
              <a:spcPct val="90000"/>
            </a:lnSpc>
            <a:spcBef>
              <a:spcPct val="0"/>
            </a:spcBef>
            <a:spcAft>
              <a:spcPct val="35000"/>
            </a:spcAft>
          </a:pPr>
          <a:r>
            <a:rPr lang="en-GB" sz="2400" b="1" kern="1200" dirty="0" smtClean="0"/>
            <a:t>Transfer</a:t>
          </a:r>
          <a:endParaRPr lang="en-GB" sz="2400" b="1" kern="1200" dirty="0"/>
        </a:p>
        <a:p>
          <a:pPr marL="228600" lvl="1" indent="-228600" algn="l" defTabSz="889000">
            <a:lnSpc>
              <a:spcPct val="90000"/>
            </a:lnSpc>
            <a:spcBef>
              <a:spcPct val="0"/>
            </a:spcBef>
            <a:spcAft>
              <a:spcPct val="15000"/>
            </a:spcAft>
            <a:buChar char="••"/>
          </a:pPr>
          <a:r>
            <a:rPr lang="en-GB" sz="2000" b="1" kern="1200" dirty="0" smtClean="0"/>
            <a:t>Harvest publisher metadata</a:t>
          </a:r>
          <a:endParaRPr lang="en-GB" sz="2000" b="1" kern="1200" dirty="0"/>
        </a:p>
        <a:p>
          <a:pPr marL="228600" lvl="1" indent="-228600" algn="l" defTabSz="889000">
            <a:lnSpc>
              <a:spcPct val="90000"/>
            </a:lnSpc>
            <a:spcBef>
              <a:spcPct val="0"/>
            </a:spcBef>
            <a:spcAft>
              <a:spcPct val="15000"/>
            </a:spcAft>
            <a:buChar char="••"/>
          </a:pPr>
          <a:endParaRPr lang="en-GB" sz="2000" b="1" kern="1200" dirty="0"/>
        </a:p>
        <a:p>
          <a:pPr marL="228600" lvl="1" indent="-228600" algn="l" defTabSz="889000">
            <a:lnSpc>
              <a:spcPct val="90000"/>
            </a:lnSpc>
            <a:spcBef>
              <a:spcPct val="0"/>
            </a:spcBef>
            <a:spcAft>
              <a:spcPct val="15000"/>
            </a:spcAft>
            <a:buChar char="••"/>
          </a:pPr>
          <a:r>
            <a:rPr lang="en-GB" sz="2000" b="1" kern="1200" dirty="0" smtClean="0"/>
            <a:t>Claimed works in </a:t>
          </a:r>
          <a:r>
            <a:rPr lang="en-GB" sz="2000" b="1" kern="1200" dirty="0" err="1" smtClean="0"/>
            <a:t>ResearcherID</a:t>
          </a:r>
          <a:endParaRPr lang="en-GB" sz="2000" b="1" kern="1200" dirty="0"/>
        </a:p>
        <a:p>
          <a:pPr marL="228600" lvl="1" indent="-228600" algn="l" defTabSz="889000">
            <a:lnSpc>
              <a:spcPct val="90000"/>
            </a:lnSpc>
            <a:spcBef>
              <a:spcPct val="0"/>
            </a:spcBef>
            <a:spcAft>
              <a:spcPct val="15000"/>
            </a:spcAft>
            <a:buChar char="••"/>
          </a:pPr>
          <a:r>
            <a:rPr lang="en-GB" sz="2000" b="1" kern="1200" dirty="0" smtClean="0"/>
            <a:t>Linked ORCID and  </a:t>
          </a:r>
          <a:r>
            <a:rPr lang="en-GB" sz="2000" b="1" kern="1200" dirty="0" err="1" smtClean="0"/>
            <a:t>ResearcherID</a:t>
          </a:r>
          <a:r>
            <a:rPr lang="en-GB" sz="2000" b="1" kern="1200" dirty="0" smtClean="0"/>
            <a:t> profiles</a:t>
          </a:r>
          <a:endParaRPr lang="en-GB" sz="2000" b="1" kern="1200" dirty="0"/>
        </a:p>
      </dsp:txBody>
      <dsp:txXfrm rot="16200000">
        <a:off x="1656184" y="1096434"/>
        <a:ext cx="4752528" cy="2559659"/>
      </dsp:txXfrm>
    </dsp:sp>
    <dsp:sp modelId="{4EAE2607-2CD5-4E05-ADC4-BF5525EB1A30}">
      <dsp:nvSpPr>
        <dsp:cNvPr id="0" name=""/>
        <dsp:cNvSpPr/>
      </dsp:nvSpPr>
      <dsp:spPr>
        <a:xfrm rot="16200000">
          <a:off x="4232159" y="1096434"/>
          <a:ext cx="4752528" cy="2559659"/>
        </a:xfrm>
        <a:prstGeom prst="rect">
          <a:avLst/>
        </a:prstGeom>
        <a:solidFill>
          <a:srgbClr val="E67300"/>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t" anchorCtr="0">
          <a:noAutofit/>
        </a:bodyPr>
        <a:lstStyle/>
        <a:p>
          <a:pPr lvl="0" algn="l" defTabSz="1066800">
            <a:lnSpc>
              <a:spcPct val="90000"/>
            </a:lnSpc>
            <a:spcBef>
              <a:spcPct val="0"/>
            </a:spcBef>
            <a:spcAft>
              <a:spcPct val="35000"/>
            </a:spcAft>
          </a:pPr>
          <a:endParaRPr lang="en-GB" sz="2400" b="1" kern="1200" dirty="0" smtClean="0"/>
        </a:p>
        <a:p>
          <a:pPr lvl="0" algn="l" defTabSz="1066800">
            <a:lnSpc>
              <a:spcPct val="90000"/>
            </a:lnSpc>
            <a:spcBef>
              <a:spcPct val="0"/>
            </a:spcBef>
            <a:spcAft>
              <a:spcPct val="35000"/>
            </a:spcAft>
          </a:pPr>
          <a:endParaRPr lang="en-GB" sz="2400" b="1" kern="1200" dirty="0" smtClean="0"/>
        </a:p>
        <a:p>
          <a:pPr lvl="0" algn="l" defTabSz="1066800">
            <a:lnSpc>
              <a:spcPct val="90000"/>
            </a:lnSpc>
            <a:spcBef>
              <a:spcPct val="0"/>
            </a:spcBef>
            <a:spcAft>
              <a:spcPct val="35000"/>
            </a:spcAft>
          </a:pPr>
          <a:r>
            <a:rPr lang="en-GB" sz="2400" b="1" kern="1200" dirty="0" smtClean="0"/>
            <a:t>Web of Knowledge</a:t>
          </a:r>
          <a:endParaRPr lang="en-GB" sz="2400" b="1" kern="1200" dirty="0"/>
        </a:p>
        <a:p>
          <a:pPr marL="228600" lvl="1" indent="-228600" algn="l" defTabSz="889000">
            <a:lnSpc>
              <a:spcPct val="90000"/>
            </a:lnSpc>
            <a:spcBef>
              <a:spcPct val="0"/>
            </a:spcBef>
            <a:spcAft>
              <a:spcPct val="15000"/>
            </a:spcAft>
            <a:buChar char="••"/>
          </a:pPr>
          <a:endParaRPr lang="en-GB" sz="2000" b="1" kern="1200" dirty="0"/>
        </a:p>
        <a:p>
          <a:pPr marL="228600" lvl="1" indent="-228600" algn="l" defTabSz="889000">
            <a:lnSpc>
              <a:spcPct val="90000"/>
            </a:lnSpc>
            <a:spcBef>
              <a:spcPct val="0"/>
            </a:spcBef>
            <a:spcAft>
              <a:spcPct val="15000"/>
            </a:spcAft>
            <a:buChar char="••"/>
          </a:pPr>
          <a:r>
            <a:rPr lang="en-GB" sz="2000" b="1" kern="1200" dirty="0" smtClean="0"/>
            <a:t>Web of Science</a:t>
          </a:r>
          <a:endParaRPr lang="en-GB" sz="2000" b="1" kern="1200" dirty="0"/>
        </a:p>
        <a:p>
          <a:pPr marL="228600" lvl="1" indent="-228600" algn="l" defTabSz="889000">
            <a:lnSpc>
              <a:spcPct val="90000"/>
            </a:lnSpc>
            <a:spcBef>
              <a:spcPct val="0"/>
            </a:spcBef>
            <a:spcAft>
              <a:spcPct val="15000"/>
            </a:spcAft>
            <a:buChar char="••"/>
          </a:pPr>
          <a:r>
            <a:rPr lang="en-GB" sz="2000" b="1" kern="1200" dirty="0" smtClean="0"/>
            <a:t>Bibliographic databases</a:t>
          </a:r>
          <a:endParaRPr lang="en-GB" sz="2000" b="1" kern="1200" dirty="0"/>
        </a:p>
        <a:p>
          <a:pPr marL="228600" lvl="1" indent="-228600" algn="l" defTabSz="889000">
            <a:lnSpc>
              <a:spcPct val="90000"/>
            </a:lnSpc>
            <a:spcBef>
              <a:spcPct val="0"/>
            </a:spcBef>
            <a:spcAft>
              <a:spcPct val="15000"/>
            </a:spcAft>
            <a:buChar char="••"/>
          </a:pPr>
          <a:r>
            <a:rPr lang="en-GB" sz="2000" b="1" kern="1200" dirty="0" smtClean="0"/>
            <a:t>Data Citation Index</a:t>
          </a:r>
          <a:endParaRPr lang="en-GB" sz="2000" b="1" kern="1200" dirty="0"/>
        </a:p>
      </dsp:txBody>
      <dsp:txXfrm rot="16200000">
        <a:off x="4232159" y="1096434"/>
        <a:ext cx="4752528" cy="2559659"/>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712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7636" y="0"/>
            <a:ext cx="2951163" cy="497126"/>
          </a:xfrm>
          <a:prstGeom prst="rect">
            <a:avLst/>
          </a:prstGeom>
        </p:spPr>
        <p:txBody>
          <a:bodyPr vert="horz" lIns="91440" tIns="45720" rIns="91440" bIns="45720" rtlCol="0"/>
          <a:lstStyle>
            <a:lvl1pPr algn="r">
              <a:defRPr sz="1200"/>
            </a:lvl1pPr>
          </a:lstStyle>
          <a:p>
            <a:fld id="{17A5DE10-AD6A-42FE-9BAE-65D56B6F03B8}" type="datetimeFigureOut">
              <a:rPr lang="en-GB" smtClean="0"/>
              <a:pPr/>
              <a:t>15/10/2013</a:t>
            </a:fld>
            <a:endParaRPr lang="en-GB"/>
          </a:p>
        </p:txBody>
      </p:sp>
      <p:sp>
        <p:nvSpPr>
          <p:cNvPr id="4" name="Footer Placeholder 3"/>
          <p:cNvSpPr>
            <a:spLocks noGrp="1"/>
          </p:cNvSpPr>
          <p:nvPr>
            <p:ph type="ftr" sz="quarter" idx="2"/>
          </p:nvPr>
        </p:nvSpPr>
        <p:spPr>
          <a:xfrm>
            <a:off x="0" y="9443662"/>
            <a:ext cx="2951163" cy="49712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7636" y="9443662"/>
            <a:ext cx="2951163" cy="497126"/>
          </a:xfrm>
          <a:prstGeom prst="rect">
            <a:avLst/>
          </a:prstGeom>
        </p:spPr>
        <p:txBody>
          <a:bodyPr vert="horz" lIns="91440" tIns="45720" rIns="91440" bIns="45720" rtlCol="0" anchor="b"/>
          <a:lstStyle>
            <a:lvl1pPr algn="r">
              <a:defRPr sz="1200"/>
            </a:lvl1pPr>
          </a:lstStyle>
          <a:p>
            <a:fld id="{D127AD22-7F27-438D-90A1-90DE5F321C37}"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51163" cy="49712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6147" name="Rectangle 3"/>
          <p:cNvSpPr>
            <a:spLocks noGrp="1" noChangeArrowheads="1"/>
          </p:cNvSpPr>
          <p:nvPr>
            <p:ph type="dt" idx="1"/>
          </p:nvPr>
        </p:nvSpPr>
        <p:spPr bwMode="auto">
          <a:xfrm>
            <a:off x="3857636" y="0"/>
            <a:ext cx="2951163" cy="49712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6148"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1038" y="4722694"/>
            <a:ext cx="5448300" cy="44741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150" name="Rectangle 6"/>
          <p:cNvSpPr>
            <a:spLocks noGrp="1" noChangeArrowheads="1"/>
          </p:cNvSpPr>
          <p:nvPr>
            <p:ph type="ftr" sz="quarter" idx="4"/>
          </p:nvPr>
        </p:nvSpPr>
        <p:spPr bwMode="auto">
          <a:xfrm>
            <a:off x="0" y="9443662"/>
            <a:ext cx="2951163" cy="49712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6151" name="Rectangle 7"/>
          <p:cNvSpPr>
            <a:spLocks noGrp="1" noChangeArrowheads="1"/>
          </p:cNvSpPr>
          <p:nvPr>
            <p:ph type="sldNum" sz="quarter" idx="5"/>
          </p:nvPr>
        </p:nvSpPr>
        <p:spPr bwMode="auto">
          <a:xfrm>
            <a:off x="3857636" y="9443662"/>
            <a:ext cx="2951163" cy="49712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42D4157-5A44-496D-8B98-01DC6E3472AD}"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42D4157-5A44-496D-8B98-01DC6E3472AD}"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As well as identifiers</a:t>
            </a:r>
            <a:r>
              <a:rPr lang="en-GB" baseline="0" dirty="0" smtClean="0"/>
              <a:t> for the location of the data themselves which facilitates the tracking of cited data , where DOI is promoted through DataCite, ANDS, California Digital library and others, DOI is only applied to around 20% of data encountered, so this is early days and we are working with DataCite to encourage formal data citation with identifiers.</a:t>
            </a:r>
          </a:p>
          <a:p>
            <a:endParaRPr lang="en-GB" baseline="0" dirty="0" smtClean="0"/>
          </a:p>
          <a:p>
            <a:r>
              <a:rPr lang="en-GB" baseline="0" dirty="0" smtClean="0"/>
              <a:t>But author identifiers are also key in the attribution of data to the creator to enable recognition and credit</a:t>
            </a:r>
            <a:endParaRPr lang="en-GB" dirty="0" smtClean="0"/>
          </a:p>
          <a:p>
            <a:r>
              <a:rPr lang="en-GB" dirty="0" smtClean="0"/>
              <a:t>Thomson Reuters has been using</a:t>
            </a:r>
            <a:r>
              <a:rPr lang="en-GB" baseline="0" dirty="0" smtClean="0"/>
              <a:t> its own identifier (</a:t>
            </a:r>
            <a:r>
              <a:rPr lang="en-GB" baseline="0" dirty="0" err="1" smtClean="0"/>
              <a:t>ResearcherID</a:t>
            </a:r>
            <a:r>
              <a:rPr lang="en-GB" baseline="0" dirty="0" smtClean="0"/>
              <a:t>) and more recently ORCID, and has linked the two together. We are i</a:t>
            </a:r>
            <a:r>
              <a:rPr lang="en-GB" dirty="0" smtClean="0"/>
              <a:t>n a position to take </a:t>
            </a:r>
            <a:r>
              <a:rPr lang="en-GB" dirty="0" err="1" smtClean="0"/>
              <a:t>ORCIDs</a:t>
            </a:r>
            <a:r>
              <a:rPr lang="en-GB" dirty="0" smtClean="0"/>
              <a:t> from publishers and data repositories, and link</a:t>
            </a:r>
            <a:r>
              <a:rPr lang="en-GB" baseline="0" dirty="0" smtClean="0"/>
              <a:t> </a:t>
            </a:r>
            <a:r>
              <a:rPr lang="en-GB" baseline="0" dirty="0" err="1" smtClean="0"/>
              <a:t>ORCIDs</a:t>
            </a:r>
            <a:r>
              <a:rPr lang="en-GB" baseline="0" dirty="0" smtClean="0"/>
              <a:t> to </a:t>
            </a:r>
            <a:r>
              <a:rPr lang="en-GB" baseline="0" dirty="0" err="1" smtClean="0"/>
              <a:t>ResearcherIDs</a:t>
            </a:r>
            <a:r>
              <a:rPr lang="en-GB" baseline="0" dirty="0" smtClean="0"/>
              <a:t> within products.</a:t>
            </a:r>
            <a:endParaRPr lang="en-GB" dirty="0" smtClean="0"/>
          </a:p>
          <a:p>
            <a:endParaRPr lang="en-GB" dirty="0" smtClean="0"/>
          </a:p>
          <a:p>
            <a:r>
              <a:rPr lang="en-GB" dirty="0" smtClean="0"/>
              <a:t>So author identifiers can come from the publisher (journal publisher or data repository) and if provided we can integrate them into the Data Citation Index – so far we only have</a:t>
            </a:r>
            <a:r>
              <a:rPr lang="en-GB" baseline="0" dirty="0" smtClean="0"/>
              <a:t> &lt;50,000 </a:t>
            </a:r>
            <a:r>
              <a:rPr lang="en-GB" baseline="0" dirty="0" err="1" smtClean="0"/>
              <a:t>ORCIDs</a:t>
            </a:r>
            <a:r>
              <a:rPr lang="en-GB" baseline="0" dirty="0" smtClean="0"/>
              <a:t> in our products and these come from a relatively low number of publishers</a:t>
            </a:r>
            <a:endParaRPr lang="en-GB" dirty="0" smtClean="0"/>
          </a:p>
          <a:p>
            <a:r>
              <a:rPr lang="en-GB" dirty="0" smtClean="0"/>
              <a:t>For Data Citation Index</a:t>
            </a:r>
            <a:r>
              <a:rPr lang="en-GB" baseline="0" dirty="0" smtClean="0"/>
              <a:t> the </a:t>
            </a:r>
            <a:r>
              <a:rPr lang="en-GB" baseline="0" dirty="0" err="1" smtClean="0"/>
              <a:t>ORCIDs</a:t>
            </a:r>
            <a:r>
              <a:rPr lang="en-GB" baseline="0" dirty="0" smtClean="0"/>
              <a:t> integrated so far come from authors claiming their data and relating them to their </a:t>
            </a:r>
            <a:r>
              <a:rPr lang="en-GB" baseline="0" dirty="0" err="1" smtClean="0"/>
              <a:t>ResearcherID</a:t>
            </a:r>
            <a:r>
              <a:rPr lang="en-GB" baseline="0" dirty="0" smtClean="0"/>
              <a:t> which in turn is linked to their ORCID. It is possible for authors to claim data just as they can claim publications. </a:t>
            </a:r>
            <a:endParaRPr lang="en-GB" dirty="0"/>
          </a:p>
        </p:txBody>
      </p:sp>
      <p:sp>
        <p:nvSpPr>
          <p:cNvPr id="4" name="Slide Number Placeholder 3"/>
          <p:cNvSpPr>
            <a:spLocks noGrp="1"/>
          </p:cNvSpPr>
          <p:nvPr>
            <p:ph type="sldNum" sz="quarter" idx="10"/>
          </p:nvPr>
        </p:nvSpPr>
        <p:spPr/>
        <p:txBody>
          <a:bodyPr/>
          <a:lstStyle/>
          <a:p>
            <a:fld id="{142D4157-5A44-496D-8B98-01DC6E3472AD}" type="slidenum">
              <a:rPr lang="en-GB" smtClean="0"/>
              <a:pPr/>
              <a:t>20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1000" dirty="0" smtClean="0"/>
              <a:t>Through powerful Web of Knowledge discovery capabilities the Data Citation Index will expose important research data and drive access to it.</a:t>
            </a:r>
          </a:p>
          <a:p>
            <a:pPr algn="l"/>
            <a:endParaRPr lang="en-US" sz="1000" dirty="0" smtClean="0"/>
          </a:p>
          <a:p>
            <a:endParaRPr lang="en-GB" dirty="0"/>
          </a:p>
        </p:txBody>
      </p:sp>
      <p:sp>
        <p:nvSpPr>
          <p:cNvPr id="4" name="Slide Number Placeholder 3"/>
          <p:cNvSpPr>
            <a:spLocks noGrp="1"/>
          </p:cNvSpPr>
          <p:nvPr>
            <p:ph type="sldNum" sz="quarter" idx="10"/>
          </p:nvPr>
        </p:nvSpPr>
        <p:spPr/>
        <p:txBody>
          <a:bodyPr/>
          <a:lstStyle/>
          <a:p>
            <a:fld id="{142D4157-5A44-496D-8B98-01DC6E3472AD}" type="slidenum">
              <a:rPr lang="en-GB" smtClean="0"/>
              <a:pPr/>
              <a:t>24</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38F341-F612-4317-90CB-2555A94A055D}" type="slidenum">
              <a:rPr lang="en-US"/>
              <a:pPr/>
              <a:t>25</a:t>
            </a:fld>
            <a:endParaRPr lang="en-US"/>
          </a:p>
        </p:txBody>
      </p:sp>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a:r>
              <a:rPr lang="en-US" b="1" dirty="0" smtClean="0">
                <a:solidFill>
                  <a:srgbClr val="FF8000"/>
                </a:solidFill>
              </a:rPr>
              <a:t>Data Discovery today:</a:t>
            </a:r>
          </a:p>
          <a:p>
            <a:pPr marL="0" lvl="1"/>
            <a:endParaRPr lang="en-US" dirty="0" smtClean="0"/>
          </a:p>
          <a:p>
            <a:pPr marL="0" lvl="1"/>
            <a:r>
              <a:rPr lang="en-US" dirty="0" smtClean="0"/>
              <a:t>There is not one </a:t>
            </a:r>
            <a:r>
              <a:rPr lang="en-US" dirty="0" smtClean="0">
                <a:solidFill>
                  <a:srgbClr val="FF8000"/>
                </a:solidFill>
              </a:rPr>
              <a:t>comprehensive </a:t>
            </a:r>
            <a:r>
              <a:rPr lang="en-US" dirty="0" smtClean="0"/>
              <a:t>resource for researchers to easily access data that others have produced, presented as a valid, critical component, supporting research and publication.  </a:t>
            </a:r>
          </a:p>
          <a:p>
            <a:endParaRPr lang="en-US" sz="800" dirty="0" smtClean="0"/>
          </a:p>
        </p:txBody>
      </p:sp>
      <p:sp>
        <p:nvSpPr>
          <p:cNvPr id="4" name="Slide Number Placeholder 3"/>
          <p:cNvSpPr>
            <a:spLocks noGrp="1"/>
          </p:cNvSpPr>
          <p:nvPr>
            <p:ph type="sldNum" sz="quarter" idx="10"/>
          </p:nvPr>
        </p:nvSpPr>
        <p:spPr/>
        <p:txBody>
          <a:bodyPr/>
          <a:lstStyle/>
          <a:p>
            <a:pPr>
              <a:defRPr/>
            </a:pPr>
            <a:fld id="{37D174F5-442C-4959-AE9B-C9A20BC3F6D9}" type="slidenum">
              <a:rPr lang="en-US" smtClean="0"/>
              <a:pPr>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Current climate:</a:t>
            </a:r>
          </a:p>
          <a:p>
            <a:pPr>
              <a:buFont typeface="Arial" pitchFamily="34" charset="0"/>
              <a:buChar char="•"/>
            </a:pPr>
            <a:r>
              <a:rPr lang="en-US" b="0" dirty="0" smtClean="0"/>
              <a:t> Though</a:t>
            </a:r>
            <a:r>
              <a:rPr lang="en-US" b="0" baseline="0" dirty="0" smtClean="0"/>
              <a:t> there are ‘requirements’ for sharing data and acknowledgement NFAIS reports only 15% compliance with requirements; researchers are entrusted by publishers to do this but there is no visibility into whether there is follow up </a:t>
            </a:r>
          </a:p>
          <a:p>
            <a:pPr>
              <a:buFont typeface="Arial" pitchFamily="34" charset="0"/>
              <a:buChar char="•"/>
            </a:pPr>
            <a:r>
              <a:rPr lang="en-US" b="0" baseline="0" dirty="0" smtClean="0"/>
              <a:t>Evidence that researchers believe in open sharing of data for greater good/good will</a:t>
            </a:r>
          </a:p>
          <a:p>
            <a:pPr>
              <a:buFont typeface="Arial" pitchFamily="34" charset="0"/>
              <a:buNone/>
            </a:pPr>
            <a:r>
              <a:rPr lang="en-US" b="0" baseline="0" dirty="0" smtClean="0"/>
              <a:t/>
            </a:r>
            <a:br>
              <a:rPr lang="en-US" b="0" baseline="0" dirty="0" smtClean="0"/>
            </a:br>
            <a:endParaRPr lang="en-US" b="0" dirty="0"/>
          </a:p>
        </p:txBody>
      </p:sp>
      <p:sp>
        <p:nvSpPr>
          <p:cNvPr id="4" name="Slide Number Placeholder 3"/>
          <p:cNvSpPr>
            <a:spLocks noGrp="1"/>
          </p:cNvSpPr>
          <p:nvPr>
            <p:ph type="sldNum" sz="quarter" idx="10"/>
          </p:nvPr>
        </p:nvSpPr>
        <p:spPr/>
        <p:txBody>
          <a:bodyPr/>
          <a:lstStyle/>
          <a:p>
            <a:pPr>
              <a:defRPr/>
            </a:pPr>
            <a:fld id="{37D174F5-442C-4959-AE9B-C9A20BC3F6D9}" type="slidenum">
              <a:rPr lang="en-US" smtClean="0"/>
              <a:pPr>
                <a:defRPr/>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sz="1000" b="0" i="0" dirty="0" smtClean="0"/>
              <a:t>1) Where can I find data?</a:t>
            </a:r>
          </a:p>
          <a:p>
            <a:r>
              <a:rPr lang="en-GB" sz="1000" b="0" i="0" dirty="0" smtClean="0"/>
              <a:t>While Non traditional scientific output (NTSO) is growing, it remains difficult to find</a:t>
            </a:r>
          </a:p>
          <a:p>
            <a:endParaRPr lang="en-GB" sz="1000" b="0" i="0" dirty="0" smtClean="0"/>
          </a:p>
          <a:p>
            <a:r>
              <a:rPr lang="en-GB" sz="1000" b="0" i="0" dirty="0" smtClean="0"/>
              <a:t>2) How can I cite data and relate data to the published</a:t>
            </a:r>
            <a:r>
              <a:rPr lang="en-GB" sz="1000" b="0" i="0" baseline="0" dirty="0" smtClean="0"/>
              <a:t> research literature ?</a:t>
            </a:r>
          </a:p>
          <a:p>
            <a:pPr>
              <a:lnSpc>
                <a:spcPct val="90000"/>
              </a:lnSpc>
              <a:spcBef>
                <a:spcPts val="0"/>
              </a:spcBef>
              <a:spcAft>
                <a:spcPts val="1178"/>
              </a:spcAft>
              <a:buFont typeface="Arial" pitchFamily="34" charset="0"/>
              <a:buChar char="•"/>
            </a:pPr>
            <a:r>
              <a:rPr lang="en-US" sz="1000" b="0" i="0" dirty="0" smtClean="0"/>
              <a:t>Most agree that non-traditional scholarly output should be cited,</a:t>
            </a:r>
            <a:r>
              <a:rPr lang="en-US" sz="1000" b="0" i="0" baseline="0" dirty="0" smtClean="0"/>
              <a:t> but t</a:t>
            </a:r>
            <a:r>
              <a:rPr lang="en-US" sz="1000" b="0" i="0" dirty="0" smtClean="0"/>
              <a:t>here is no standard style and fewer than half of university administrators have policies addressing citation of non-traditional scholarly output. </a:t>
            </a:r>
          </a:p>
          <a:p>
            <a:pPr>
              <a:buFont typeface="Arial" pitchFamily="34" charset="0"/>
              <a:buChar char="•"/>
            </a:pPr>
            <a:r>
              <a:rPr lang="en-GB" sz="1000" b="0" i="0" dirty="0" smtClean="0"/>
              <a:t>Lack of standards for citing inhibits citing</a:t>
            </a:r>
          </a:p>
          <a:p>
            <a:endParaRPr lang="en-GB" sz="1000" b="0" i="0" baseline="0" dirty="0" smtClean="0"/>
          </a:p>
          <a:p>
            <a:r>
              <a:rPr lang="en-GB" sz="1000" b="0" i="0" baseline="0" dirty="0" smtClean="0"/>
              <a:t>3) Why should I make my data available for reuse?</a:t>
            </a:r>
          </a:p>
          <a:p>
            <a:pPr defTabSz="905896">
              <a:lnSpc>
                <a:spcPct val="90000"/>
              </a:lnSpc>
              <a:spcBef>
                <a:spcPts val="0"/>
              </a:spcBef>
              <a:spcAft>
                <a:spcPts val="1178"/>
              </a:spcAft>
              <a:buFont typeface="Arial" pitchFamily="34" charset="0"/>
              <a:buChar char="•"/>
              <a:defRPr/>
            </a:pPr>
            <a:r>
              <a:rPr lang="en-US" sz="1000" b="0" i="0" dirty="0" smtClean="0"/>
              <a:t>Inconsistent credit for non-traditional scholarly output inhibits sharing.</a:t>
            </a:r>
          </a:p>
          <a:p>
            <a:pPr>
              <a:lnSpc>
                <a:spcPct val="90000"/>
              </a:lnSpc>
              <a:spcBef>
                <a:spcPts val="0"/>
              </a:spcBef>
              <a:spcAft>
                <a:spcPts val="1178"/>
              </a:spcAft>
              <a:buFont typeface="Arial" pitchFamily="34" charset="0"/>
              <a:buChar char="•"/>
            </a:pPr>
            <a:r>
              <a:rPr lang="en-US" sz="1000" b="0" i="0" dirty="0" smtClean="0"/>
              <a:t>There is agreement between researchers and university administrators on the extent that non-traditional scholarly output is currently being considered for promotion and tenure and other academic rewards. </a:t>
            </a:r>
          </a:p>
          <a:p>
            <a:pPr>
              <a:lnSpc>
                <a:spcPct val="90000"/>
              </a:lnSpc>
              <a:spcBef>
                <a:spcPts val="0"/>
              </a:spcBef>
              <a:spcAft>
                <a:spcPts val="1178"/>
              </a:spcAft>
              <a:buFont typeface="Arial" pitchFamily="34" charset="0"/>
              <a:buChar char="•"/>
            </a:pPr>
            <a:r>
              <a:rPr lang="en-US" sz="1000" b="0" i="0" dirty="0" smtClean="0"/>
              <a:t>There is little agreement on the extent that this output should be considered.</a:t>
            </a:r>
          </a:p>
          <a:p>
            <a:pPr>
              <a:lnSpc>
                <a:spcPct val="90000"/>
              </a:lnSpc>
              <a:spcBef>
                <a:spcPts val="0"/>
              </a:spcBef>
              <a:spcAft>
                <a:spcPts val="1178"/>
              </a:spcAft>
              <a:buFont typeface="Arial" pitchFamily="34" charset="0"/>
              <a:buChar char="•"/>
            </a:pPr>
            <a:r>
              <a:rPr lang="en-US" sz="1000" b="0" i="0" dirty="0" smtClean="0"/>
              <a:t>The absence of an adequate peer-review process is a primary barrier to both citation and consideration of non-traditional scholarly output in academic rewards. </a:t>
            </a:r>
          </a:p>
          <a:p>
            <a:pPr defTabSz="905896">
              <a:buFont typeface="Arial" pitchFamily="34" charset="0"/>
              <a:buChar char="•"/>
              <a:defRPr/>
            </a:pPr>
            <a:r>
              <a:rPr lang="en-GB" sz="1000" b="0" i="0" dirty="0" smtClean="0"/>
              <a:t>Use of NTSO as a factor in determining tenure and promotion is a hot topic</a:t>
            </a:r>
          </a:p>
          <a:p>
            <a:endParaRPr lang="en-GB" sz="1000" b="0" i="0" baseline="0" dirty="0" smtClean="0"/>
          </a:p>
          <a:p>
            <a:r>
              <a:rPr lang="en-GB" sz="1000" b="0" i="0" baseline="0" dirty="0" smtClean="0"/>
              <a:t>4) How can I gain recognition for my data?</a:t>
            </a:r>
          </a:p>
          <a:p>
            <a:pPr>
              <a:lnSpc>
                <a:spcPct val="90000"/>
              </a:lnSpc>
              <a:spcBef>
                <a:spcPts val="0"/>
              </a:spcBef>
              <a:spcAft>
                <a:spcPts val="1178"/>
              </a:spcAft>
              <a:buFont typeface="Arial" pitchFamily="34" charset="0"/>
              <a:buChar char="•"/>
            </a:pPr>
            <a:r>
              <a:rPr lang="en-US" sz="1000" b="0" i="0" dirty="0" smtClean="0"/>
              <a:t>Stakeholders across the board show little leadership on how to address the subject of non-traditional scholarly output.  </a:t>
            </a:r>
          </a:p>
          <a:p>
            <a:pPr>
              <a:lnSpc>
                <a:spcPct val="90000"/>
              </a:lnSpc>
              <a:spcBef>
                <a:spcPts val="0"/>
              </a:spcBef>
              <a:spcAft>
                <a:spcPts val="1178"/>
              </a:spcAft>
              <a:buFont typeface="Arial" pitchFamily="34" charset="0"/>
              <a:buChar char="•"/>
            </a:pPr>
            <a:r>
              <a:rPr lang="en-US" sz="1000" b="0" i="0" dirty="0" smtClean="0"/>
              <a:t>Impetus to change the current system will come from the bottom up. </a:t>
            </a:r>
          </a:p>
          <a:p>
            <a:pPr>
              <a:buFont typeface="Arial" pitchFamily="34" charset="0"/>
              <a:buChar char="•"/>
            </a:pPr>
            <a:r>
              <a:rPr lang="en-GB" sz="1000" b="0" i="0" dirty="0" smtClean="0"/>
              <a:t>Lack of peer review is a primary barrier to citation &amp; consideration of NTSO for academic reward</a:t>
            </a:r>
          </a:p>
          <a:p>
            <a:pPr>
              <a:buFont typeface="Arial" pitchFamily="34" charset="0"/>
              <a:buChar char="•"/>
            </a:pPr>
            <a:r>
              <a:rPr lang="en-GB" sz="1000" b="0" i="0" dirty="0" smtClean="0"/>
              <a:t>Little leadership in the community – likely change will come from the bottom up</a:t>
            </a:r>
          </a:p>
          <a:p>
            <a:pPr>
              <a:lnSpc>
                <a:spcPct val="90000"/>
              </a:lnSpc>
              <a:spcBef>
                <a:spcPts val="0"/>
              </a:spcBef>
              <a:spcAft>
                <a:spcPts val="1178"/>
              </a:spcAft>
              <a:buFont typeface="Arial" pitchFamily="34" charset="0"/>
              <a:buChar char="•"/>
            </a:pPr>
            <a:endParaRPr lang="en-US" sz="1000" b="0" i="0" dirty="0" smtClean="0"/>
          </a:p>
          <a:p>
            <a:pPr marL="107510" indent="-107510">
              <a:lnSpc>
                <a:spcPct val="90000"/>
              </a:lnSpc>
            </a:pPr>
            <a:r>
              <a:rPr lang="en-US" sz="1000" b="0" i="0" dirty="0" smtClean="0"/>
              <a:t> </a:t>
            </a:r>
            <a:endParaRPr lang="en-US" dirty="0" smtClean="0"/>
          </a:p>
          <a:p>
            <a:endParaRPr lang="en-GB" dirty="0"/>
          </a:p>
        </p:txBody>
      </p:sp>
      <p:sp>
        <p:nvSpPr>
          <p:cNvPr id="4" name="Slide Number Placeholder 3"/>
          <p:cNvSpPr>
            <a:spLocks noGrp="1"/>
          </p:cNvSpPr>
          <p:nvPr>
            <p:ph type="sldNum" sz="quarter" idx="10"/>
          </p:nvPr>
        </p:nvSpPr>
        <p:spPr/>
        <p:txBody>
          <a:bodyPr/>
          <a:lstStyle/>
          <a:p>
            <a:fld id="{BE3E71A9-E36F-46A5-B30A-15D5152C133C}"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Increase</a:t>
            </a:r>
            <a:r>
              <a:rPr lang="en-GB" baseline="0" dirty="0" smtClean="0"/>
              <a:t> in data visibility and management requirements impact across the research community:</a:t>
            </a:r>
          </a:p>
          <a:p>
            <a:pPr>
              <a:buFont typeface="Arial" pitchFamily="34" charset="0"/>
              <a:buChar char="•"/>
            </a:pPr>
            <a:r>
              <a:rPr lang="en-GB" baseline="0" dirty="0" smtClean="0"/>
              <a:t> Researchers</a:t>
            </a:r>
          </a:p>
          <a:p>
            <a:pPr>
              <a:buFont typeface="Arial" pitchFamily="34" charset="0"/>
              <a:buChar char="•"/>
            </a:pPr>
            <a:r>
              <a:rPr lang="en-GB" baseline="0" dirty="0" smtClean="0"/>
              <a:t>Librarians</a:t>
            </a:r>
          </a:p>
          <a:p>
            <a:pPr>
              <a:buFont typeface="Arial" pitchFamily="34" charset="0"/>
              <a:buChar char="•"/>
            </a:pPr>
            <a:r>
              <a:rPr lang="en-GB" baseline="0" dirty="0" smtClean="0"/>
              <a:t>Funders</a:t>
            </a:r>
          </a:p>
          <a:p>
            <a:pPr>
              <a:buFont typeface="Arial" pitchFamily="34" charset="0"/>
              <a:buChar char="•"/>
            </a:pPr>
            <a:r>
              <a:rPr lang="en-GB" baseline="0" dirty="0" smtClean="0"/>
              <a:t>Administrators</a:t>
            </a:r>
            <a:endParaRPr lang="en-GB" dirty="0"/>
          </a:p>
        </p:txBody>
      </p:sp>
      <p:sp>
        <p:nvSpPr>
          <p:cNvPr id="4" name="Slide Number Placeholder 3"/>
          <p:cNvSpPr>
            <a:spLocks noGrp="1"/>
          </p:cNvSpPr>
          <p:nvPr>
            <p:ph type="sldNum" sz="quarter" idx="10"/>
          </p:nvPr>
        </p:nvSpPr>
        <p:spPr/>
        <p:txBody>
          <a:bodyPr/>
          <a:lstStyle/>
          <a:p>
            <a:fld id="{142D4157-5A44-496D-8B98-01DC6E3472AD}"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08A663B-9F32-4A04-9CF3-9DC07E5BD9CB}" type="slidenum">
              <a:rPr lang="en-US" smtClean="0"/>
              <a:pPr>
                <a:defRPr/>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Lack of repositories from a region does not mean there is no coverage of data from that region. For example, most S American data are deposited in US repositories. </a:t>
            </a:r>
            <a:endParaRPr lang="en-GB" dirty="0"/>
          </a:p>
        </p:txBody>
      </p:sp>
      <p:sp>
        <p:nvSpPr>
          <p:cNvPr id="4" name="Slide Number Placeholder 3"/>
          <p:cNvSpPr>
            <a:spLocks noGrp="1"/>
          </p:cNvSpPr>
          <p:nvPr>
            <p:ph type="sldNum" sz="quarter" idx="10"/>
          </p:nvPr>
        </p:nvSpPr>
        <p:spPr/>
        <p:txBody>
          <a:bodyPr/>
          <a:lstStyle/>
          <a:p>
            <a:fld id="{142D4157-5A44-496D-8B98-01DC6E3472AD}" type="slidenum">
              <a:rPr lang="en-GB" smtClean="0"/>
              <a:pPr/>
              <a:t>10</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Slide Image Placeholder 1"/>
          <p:cNvSpPr>
            <a:spLocks noGrp="1" noRot="1" noChangeAspect="1" noTextEdit="1"/>
          </p:cNvSpPr>
          <p:nvPr>
            <p:ph type="sldImg"/>
          </p:nvPr>
        </p:nvSpPr>
        <p:spPr>
          <a:xfrm>
            <a:off x="922338" y="746125"/>
            <a:ext cx="4965700" cy="3725863"/>
          </a:xfrm>
          <a:ln/>
        </p:spPr>
      </p:sp>
      <p:sp>
        <p:nvSpPr>
          <p:cNvPr id="130050" name="Slide Number Placeholder 3"/>
          <p:cNvSpPr txBox="1">
            <a:spLocks noGrp="1"/>
          </p:cNvSpPr>
          <p:nvPr/>
        </p:nvSpPr>
        <p:spPr bwMode="auto">
          <a:xfrm>
            <a:off x="3857058" y="9443351"/>
            <a:ext cx="2951779" cy="497466"/>
          </a:xfrm>
          <a:prstGeom prst="rect">
            <a:avLst/>
          </a:prstGeom>
          <a:noFill/>
          <a:ln w="9525">
            <a:noFill/>
            <a:miter lim="800000"/>
            <a:headEnd/>
            <a:tailEnd/>
          </a:ln>
        </p:spPr>
        <p:txBody>
          <a:bodyPr lIns="93153" tIns="46577" rIns="93153" bIns="46577" anchor="b"/>
          <a:lstStyle/>
          <a:p>
            <a:pPr algn="r"/>
            <a:fld id="{567405A5-CAC0-4221-BD35-63CECFCBB001}" type="slidenum">
              <a:rPr lang="en-US" sz="1200">
                <a:solidFill>
                  <a:prstClr val="black"/>
                </a:solidFill>
              </a:rPr>
              <a:pPr algn="r"/>
              <a:t>12</a:t>
            </a:fld>
            <a:endParaRPr lang="en-US" sz="1200" dirty="0">
              <a:solidFill>
                <a:prstClr val="black"/>
              </a:solidFill>
            </a:endParaRPr>
          </a:p>
        </p:txBody>
      </p:sp>
      <p:sp>
        <p:nvSpPr>
          <p:cNvPr id="130051" name="Notes Placeholder 4"/>
          <p:cNvSpPr>
            <a:spLocks noGrp="1"/>
          </p:cNvSpPr>
          <p:nvPr/>
        </p:nvSpPr>
        <p:spPr bwMode="auto">
          <a:xfrm>
            <a:off x="313071" y="4594339"/>
            <a:ext cx="6238218" cy="4835430"/>
          </a:xfrm>
          <a:prstGeom prst="rect">
            <a:avLst/>
          </a:prstGeom>
          <a:noFill/>
          <a:ln w="9525">
            <a:noFill/>
            <a:miter lim="800000"/>
            <a:headEnd/>
            <a:tailEnd/>
          </a:ln>
        </p:spPr>
        <p:txBody>
          <a:bodyPr lIns="93540" tIns="46769" rIns="93540" bIns="46769"/>
          <a:lstStyle/>
          <a:p>
            <a:pPr eaLnBrk="0" hangingPunct="0">
              <a:spcBef>
                <a:spcPct val="30000"/>
              </a:spcBef>
            </a:pPr>
            <a:endParaRPr lang="en-US" sz="1400" dirty="0">
              <a:solidFill>
                <a:prstClr val="black"/>
              </a:solidFill>
            </a:endParaRPr>
          </a:p>
        </p:txBody>
      </p:sp>
      <p:sp>
        <p:nvSpPr>
          <p:cNvPr id="5" name="Notes Placeholder 4"/>
          <p:cNvSpPr>
            <a:spLocks noGrp="1"/>
          </p:cNvSpPr>
          <p:nvPr>
            <p:ph type="body" idx="1"/>
          </p:nvPr>
        </p:nvSpPr>
        <p:spPr/>
        <p:txBody>
          <a:bodyPr>
            <a:normAutofit/>
          </a:bodyPr>
          <a:lstStyle/>
          <a:p>
            <a:r>
              <a:rPr lang="en-US" dirty="0" smtClean="0"/>
              <a:t>In Web</a:t>
            </a:r>
            <a:r>
              <a:rPr lang="en-US" baseline="0" dirty="0" smtClean="0"/>
              <a:t> of Science,</a:t>
            </a:r>
            <a:r>
              <a:rPr lang="en-US" dirty="0" smtClean="0"/>
              <a:t> a record=</a:t>
            </a:r>
            <a:r>
              <a:rPr lang="en-US" baseline="0" dirty="0" smtClean="0"/>
              <a:t> an article.  In DCI a record = a repository or a data study or data set or microcitation.</a:t>
            </a:r>
            <a:endParaRPr lang="en-US" dirty="0" smtClean="0"/>
          </a:p>
          <a:p>
            <a:r>
              <a:rPr lang="en-US" dirty="0" smtClean="0"/>
              <a:t>Levels below</a:t>
            </a:r>
            <a:r>
              <a:rPr lang="en-US" baseline="0" dirty="0" smtClean="0"/>
              <a:t> repository are dependent upon repository content.</a:t>
            </a:r>
            <a:br>
              <a:rPr lang="en-US" baseline="0" dirty="0" smtClean="0"/>
            </a:br>
            <a:r>
              <a:rPr lang="en-US" baseline="0" dirty="0" smtClean="0"/>
              <a:t>Microciation example:  mosquitos cause malaria</a:t>
            </a:r>
          </a:p>
          <a:p>
            <a:endParaRPr lang="en-US" baseline="0" dirty="0" smtClean="0"/>
          </a:p>
          <a:p>
            <a:pPr>
              <a:buFont typeface="Arial" pitchFamily="34" charset="0"/>
              <a:buChar char="•"/>
            </a:pPr>
            <a:r>
              <a:rPr lang="en-US" baseline="0" dirty="0" smtClean="0"/>
              <a:t> Thomson Reuters works very closely with each repository to gain a strong working relationship so that the data are well understood and the repository are happy with the way the data are described in DCI</a:t>
            </a:r>
          </a:p>
          <a:p>
            <a:pPr>
              <a:buFont typeface="Arial" pitchFamily="34" charset="0"/>
              <a:buChar char="•"/>
            </a:pPr>
            <a:r>
              <a:rPr lang="en-US" baseline="0" dirty="0" smtClean="0"/>
              <a:t> Various tools are used in gathering content. The incoming metadata may need to be cleaned up and </a:t>
            </a:r>
            <a:r>
              <a:rPr lang="en-US" baseline="0" dirty="0" err="1" smtClean="0"/>
              <a:t>normalised</a:t>
            </a:r>
            <a:r>
              <a:rPr lang="en-US" baseline="0" dirty="0" smtClean="0"/>
              <a:t> so that they have uniform structure for import into the DCI Editorial system and to allow consistent search indexes to be built.</a:t>
            </a:r>
          </a:p>
          <a:p>
            <a:pPr>
              <a:buFont typeface="Arial" pitchFamily="34" charset="0"/>
              <a:buChar char="•"/>
            </a:pPr>
            <a:r>
              <a:rPr lang="en-US" baseline="0" dirty="0" smtClean="0"/>
              <a:t> Where metadata are not provided by the repository, manual indexing and some text mining is applied to gain additional terms for discovery and description</a:t>
            </a:r>
          </a:p>
          <a:p>
            <a:pPr>
              <a:buFont typeface="Arial" pitchFamily="34" charset="0"/>
              <a:buChar char="•"/>
            </a:pPr>
            <a:r>
              <a:rPr lang="en-US" baseline="0" dirty="0" smtClean="0"/>
              <a:t> For some elements, Thomson Reuters taxonomies/thesauri have been used to provide additional terminology to allow </a:t>
            </a:r>
            <a:r>
              <a:rPr lang="en-US" baseline="0" dirty="0" err="1" smtClean="0"/>
              <a:t>brodening</a:t>
            </a:r>
            <a:r>
              <a:rPr lang="en-US" baseline="0" dirty="0" smtClean="0"/>
              <a:t> of searches and placement of terms in context which helps with disambiguation. (e.g. organisms, broader Subject Categories and Subject Areas are shared with other WoK products to allow more effective cross search)</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 number of repositories have what appears to be a very detailed web</a:t>
            </a:r>
            <a:r>
              <a:rPr lang="en-GB" baseline="0" dirty="0" smtClean="0"/>
              <a:t> presence, and may have a large amount of data deposited, but they may not have a metadata descriptive output available. These repositories may focus on gaining data depositions and making them available on their website for preservation/access reasons and may not have capabilities or resources to develop metadata output.</a:t>
            </a:r>
          </a:p>
          <a:p>
            <a:endParaRPr lang="en-GB" baseline="0" dirty="0" smtClean="0"/>
          </a:p>
          <a:p>
            <a:r>
              <a:rPr lang="en-GB" baseline="0" dirty="0" smtClean="0"/>
              <a:t>Where descriptive metadata are available , we see huge differences in quality. Some repositories curate the metadata, others do not. While most repositories have a standard data format, some deposited data does not conform. At the moment we have taken on the clean up and provide feedback to the repository. Ultimately we may not be able to support that as the content set grows.</a:t>
            </a:r>
          </a:p>
          <a:p>
            <a:endParaRPr lang="en-GB" baseline="0" dirty="0" smtClean="0"/>
          </a:p>
          <a:p>
            <a:r>
              <a:rPr lang="en-GB" baseline="0" dirty="0" smtClean="0"/>
              <a:t>Unlike publications, data can be updated after initial publication. Repositories handle this in different ways. Some preserve all versions as numbered versions to allow individual citation; others do not and only preserve the most recent; others accumulate versions in one record. All these scenarios need to be modelled and affect the update process for DCI as we go back to gain new and changed records from a repository. Again there are variations in provision of updates, both in frequency and content. Some repositories provide only updated or new records; others only provide a full content set so we have to filter out records we have seen before and do comparisons to ensure there are no changes.</a:t>
            </a:r>
          </a:p>
          <a:p>
            <a:endParaRPr lang="en-GB" baseline="0" dirty="0" smtClean="0"/>
          </a:p>
          <a:p>
            <a:r>
              <a:rPr lang="en-GB" baseline="0" dirty="0" smtClean="0"/>
              <a:t>Some of these anomalies can be combated by creating partnerships</a:t>
            </a:r>
            <a:endParaRPr lang="en-GB" dirty="0"/>
          </a:p>
        </p:txBody>
      </p:sp>
      <p:sp>
        <p:nvSpPr>
          <p:cNvPr id="4" name="Slide Number Placeholder 3"/>
          <p:cNvSpPr>
            <a:spLocks noGrp="1"/>
          </p:cNvSpPr>
          <p:nvPr>
            <p:ph type="sldNum" sz="quarter" idx="10"/>
          </p:nvPr>
        </p:nvSpPr>
        <p:spPr/>
        <p:txBody>
          <a:bodyPr/>
          <a:lstStyle/>
          <a:p>
            <a:fld id="{142D4157-5A44-496D-8B98-01DC6E3472AD}" type="slidenum">
              <a:rPr lang="en-GB" smtClean="0"/>
              <a:pPr/>
              <a:t>16</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42" name="Picture 2" descr="TR_TitleLogo_BW600"/>
          <p:cNvPicPr>
            <a:picLocks noChangeAspect="1" noChangeArrowheads="1"/>
          </p:cNvPicPr>
          <p:nvPr/>
        </p:nvPicPr>
        <p:blipFill>
          <a:blip r:embed="rId2" cstate="print"/>
          <a:srcRect/>
          <a:stretch>
            <a:fillRect/>
          </a:stretch>
        </p:blipFill>
        <p:spPr bwMode="auto">
          <a:xfrm>
            <a:off x="6040438" y="5967413"/>
            <a:ext cx="2741612" cy="889000"/>
          </a:xfrm>
          <a:prstGeom prst="rect">
            <a:avLst/>
          </a:prstGeom>
          <a:noFill/>
        </p:spPr>
      </p:pic>
      <p:pic>
        <p:nvPicPr>
          <p:cNvPr id="10243" name="Picture 3" descr="TR_TitleLogo_BW600"/>
          <p:cNvPicPr>
            <a:picLocks noChangeAspect="1" noChangeArrowheads="1"/>
          </p:cNvPicPr>
          <p:nvPr/>
        </p:nvPicPr>
        <p:blipFill>
          <a:blip r:embed="rId2" cstate="print"/>
          <a:srcRect/>
          <a:stretch>
            <a:fillRect/>
          </a:stretch>
        </p:blipFill>
        <p:spPr bwMode="auto">
          <a:xfrm>
            <a:off x="6040438" y="5967413"/>
            <a:ext cx="2741612" cy="889000"/>
          </a:xfrm>
          <a:prstGeom prst="rect">
            <a:avLst/>
          </a:prstGeom>
          <a:noFill/>
        </p:spPr>
      </p:pic>
      <p:sp>
        <p:nvSpPr>
          <p:cNvPr id="10244" name="Rectangle 4"/>
          <p:cNvSpPr>
            <a:spLocks noGrp="1" noChangeArrowheads="1"/>
          </p:cNvSpPr>
          <p:nvPr>
            <p:ph type="ctrTitle"/>
          </p:nvPr>
        </p:nvSpPr>
        <p:spPr>
          <a:xfrm>
            <a:off x="361950" y="292100"/>
            <a:ext cx="8382000" cy="1665288"/>
          </a:xfrm>
        </p:spPr>
        <p:txBody>
          <a:bodyPr/>
          <a:lstStyle>
            <a:lvl1pPr>
              <a:defRPr sz="4200"/>
            </a:lvl1pPr>
          </a:lstStyle>
          <a:p>
            <a:r>
              <a:rPr lang="en-US" smtClean="0"/>
              <a:t>Click to edit Master title style</a:t>
            </a:r>
            <a:endParaRPr lang="en-GB"/>
          </a:p>
        </p:txBody>
      </p:sp>
      <p:sp>
        <p:nvSpPr>
          <p:cNvPr id="10245" name="Rectangle 5"/>
          <p:cNvSpPr>
            <a:spLocks noGrp="1" noChangeArrowheads="1"/>
          </p:cNvSpPr>
          <p:nvPr>
            <p:ph type="subTitle" idx="1"/>
          </p:nvPr>
        </p:nvSpPr>
        <p:spPr>
          <a:xfrm>
            <a:off x="361950" y="2390775"/>
            <a:ext cx="8382000" cy="1800225"/>
          </a:xfrm>
        </p:spPr>
        <p:txBody>
          <a:bodyPr rIns="0"/>
          <a:lstStyle>
            <a:lvl1pPr>
              <a:spcBef>
                <a:spcPct val="0"/>
              </a:spcBef>
              <a:defRPr sz="1800"/>
            </a:lvl1pPr>
          </a:lstStyle>
          <a:p>
            <a:r>
              <a:rPr lang="en-US" smtClean="0"/>
              <a:t>Click to edit Master subtitle style</a:t>
            </a:r>
            <a:endParaRPr lang="en-GB"/>
          </a:p>
        </p:txBody>
      </p:sp>
      <p:sp>
        <p:nvSpPr>
          <p:cNvPr id="10246" name="Line 6"/>
          <p:cNvSpPr>
            <a:spLocks noChangeShapeType="1"/>
          </p:cNvSpPr>
          <p:nvPr/>
        </p:nvSpPr>
        <p:spPr bwMode="auto">
          <a:xfrm>
            <a:off x="355600" y="2060575"/>
            <a:ext cx="8410575" cy="0"/>
          </a:xfrm>
          <a:prstGeom prst="line">
            <a:avLst/>
          </a:prstGeom>
          <a:noFill/>
          <a:ln w="24130" cap="rnd">
            <a:solidFill>
              <a:schemeClr val="tx1"/>
            </a:solidFill>
            <a:prstDash val="sysDot"/>
            <a:round/>
            <a:headEnd/>
            <a:tailEnd/>
          </a:ln>
          <a:effectLst/>
        </p:spPr>
        <p:txBody>
          <a:bodyPr/>
          <a:lstStyle/>
          <a:p>
            <a:endParaRPr lang="en-GB"/>
          </a:p>
        </p:txBody>
      </p:sp>
      <p:pic>
        <p:nvPicPr>
          <p:cNvPr id="10247" name="Picture 7" descr="titleMaster_Logo600idx"/>
          <p:cNvPicPr>
            <a:picLocks noChangeAspect="1" noChangeArrowheads="1"/>
          </p:cNvPicPr>
          <p:nvPr/>
        </p:nvPicPr>
        <p:blipFill>
          <a:blip r:embed="rId3" cstate="print"/>
          <a:srcRect/>
          <a:stretch>
            <a:fillRect/>
          </a:stretch>
        </p:blipFill>
        <p:spPr bwMode="hidden">
          <a:xfrm>
            <a:off x="6045200" y="5965825"/>
            <a:ext cx="2746375" cy="892175"/>
          </a:xfrm>
          <a:prstGeom prst="rect">
            <a:avLst/>
          </a:prstGeom>
          <a:noFill/>
        </p:spPr>
      </p:pic>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67229260-9601-4631-BAD0-420156D5685B}" type="slidenum">
              <a:rPr lang="en-GB"/>
              <a:pPr/>
              <a:t>‹#›</a:t>
            </a:fld>
            <a:endParaRPr lang="en-GB"/>
          </a:p>
        </p:txBody>
      </p:sp>
    </p:spTree>
  </p:cSld>
  <p:clrMapOvr>
    <a:masterClrMapping/>
  </p:clrMapOvr>
  <p:transition advClick="0"/>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8" y="493713"/>
            <a:ext cx="1846262" cy="56054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98525" y="493713"/>
            <a:ext cx="5389563" cy="5605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D97B72D5-1AF4-47E5-8E1D-CC4A2F6366CD}"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pic>
        <p:nvPicPr>
          <p:cNvPr id="485386" name="Picture 10" descr="hc_DividerBG_Cgrey"/>
          <p:cNvPicPr>
            <a:picLocks noChangeAspect="1" noChangeArrowheads="1"/>
          </p:cNvPicPr>
          <p:nvPr/>
        </p:nvPicPr>
        <p:blipFill>
          <a:blip r:embed="rId2" cstate="print"/>
          <a:srcRect/>
          <a:stretch>
            <a:fillRect/>
          </a:stretch>
        </p:blipFill>
        <p:spPr bwMode="hidden">
          <a:xfrm>
            <a:off x="0" y="0"/>
            <a:ext cx="9144000" cy="6858000"/>
          </a:xfrm>
          <a:prstGeom prst="rect">
            <a:avLst/>
          </a:prstGeom>
          <a:noFill/>
        </p:spPr>
      </p:pic>
      <p:pic>
        <p:nvPicPr>
          <p:cNvPr id="485382" name="Picture 6" descr="hc_Divider_TransLogo"/>
          <p:cNvPicPr>
            <a:picLocks noChangeAspect="1" noChangeArrowheads="1"/>
          </p:cNvPicPr>
          <p:nvPr/>
        </p:nvPicPr>
        <p:blipFill>
          <a:blip r:embed="rId3" cstate="print"/>
          <a:srcRect/>
          <a:stretch>
            <a:fillRect/>
          </a:stretch>
        </p:blipFill>
        <p:spPr bwMode="black">
          <a:xfrm>
            <a:off x="384175" y="6324600"/>
            <a:ext cx="1630363" cy="361950"/>
          </a:xfrm>
          <a:prstGeom prst="rect">
            <a:avLst/>
          </a:prstGeom>
          <a:noFill/>
        </p:spPr>
      </p:pic>
      <p:sp>
        <p:nvSpPr>
          <p:cNvPr id="485383" name="Rectangle 7"/>
          <p:cNvSpPr>
            <a:spLocks noGrp="1" noChangeArrowheads="1"/>
          </p:cNvSpPr>
          <p:nvPr>
            <p:ph type="ctrTitle"/>
          </p:nvPr>
        </p:nvSpPr>
        <p:spPr>
          <a:xfrm>
            <a:off x="898525" y="1538288"/>
            <a:ext cx="7388225" cy="4035425"/>
          </a:xfrm>
        </p:spPr>
        <p:txBody>
          <a:bodyPr anchor="t"/>
          <a:lstStyle>
            <a:lvl1pPr>
              <a:defRPr sz="4000"/>
            </a:lvl1pPr>
          </a:lstStyle>
          <a:p>
            <a:r>
              <a:rPr lang="en-US" smtClean="0"/>
              <a:t>Click to edit Master title style</a:t>
            </a:r>
            <a:endParaRPr lang="en-US"/>
          </a:p>
        </p:txBody>
      </p:sp>
      <p:sp>
        <p:nvSpPr>
          <p:cNvPr id="485391" name="Text Box 15"/>
          <p:cNvSpPr txBox="1">
            <a:spLocks noChangeArrowheads="1"/>
          </p:cNvSpPr>
          <p:nvPr userDrawn="1"/>
        </p:nvSpPr>
        <p:spPr bwMode="auto">
          <a:xfrm rot="16200000">
            <a:off x="-684212" y="5665787"/>
            <a:ext cx="1646238" cy="106363"/>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Ovr>
    <a:masterClrMapping/>
  </p:clrMapOvr>
  <p:transition advClick="0"/>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F1F18D2B-1DD3-45DF-A5B0-157A1E402A41}"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777735C-30CC-4F71-8D6A-1B2D8F7D3765}"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98525" y="1516063"/>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38" y="1516063"/>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88C2519F-5254-4268-A880-2990B6435807}"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1391DE0C-D1FB-4675-AB07-8135D4A37DAF}"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31473B70-9383-4525-B0D5-DC6FFA8CA2C3}"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D9318E1-36BD-4720-9030-3A9F5EB8B19E}"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81567CCD-7FE1-4B99-BE71-E897520EC66B}"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D586737-E25D-43C7-A58D-D1E4FBC7EB29}"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35725" y="457200"/>
            <a:ext cx="1860550" cy="56419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50900" y="457200"/>
            <a:ext cx="5432425" cy="5641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74CDC069-7066-4C8A-A350-70650949C42E}" type="slidenum">
              <a:rPr lang="en-GB"/>
              <a:pPr/>
              <a:t>‹#›</a:t>
            </a:fld>
            <a:endParaRPr lang="en-GB"/>
          </a:p>
        </p:txBody>
      </p:sp>
    </p:spTree>
  </p:cSld>
  <p:clrMapOvr>
    <a:masterClrMapping/>
  </p:clrMapOvr>
  <p:transition advClick="0"/>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1E2263DD-B748-4AA0-83BF-F8D1714A5951}"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8" y="487363"/>
            <a:ext cx="1846262" cy="55991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98525" y="487363"/>
            <a:ext cx="5389563" cy="5599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3B88E700-D3CB-4F7C-99A4-0C5353DD4F3B}"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1175"/>
            <a:chOff x="0" y="0"/>
            <a:chExt cx="5760" cy="4322"/>
          </a:xfrm>
        </p:grpSpPr>
        <p:sp>
          <p:nvSpPr>
            <p:cNvPr id="487427"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endParaRPr lang="en-GB"/>
            </a:p>
          </p:txBody>
        </p:sp>
        <p:pic>
          <p:nvPicPr>
            <p:cNvPr id="487428" name="Picture 4" descr="TR_SlideLogo_BW600"/>
            <p:cNvPicPr>
              <a:picLocks noChangeAspect="1" noChangeArrowheads="1"/>
            </p:cNvPicPr>
            <p:nvPr userDrawn="1"/>
          </p:nvPicPr>
          <p:blipFill>
            <a:blip r:embed="rId2" cstate="print"/>
            <a:srcRect/>
            <a:stretch>
              <a:fillRect/>
            </a:stretch>
          </p:blipFill>
          <p:spPr bwMode="auto">
            <a:xfrm>
              <a:off x="234" y="3984"/>
              <a:ext cx="1041" cy="338"/>
            </a:xfrm>
            <a:prstGeom prst="rect">
              <a:avLst/>
            </a:prstGeom>
            <a:solidFill>
              <a:schemeClr val="tx2"/>
            </a:solidFill>
          </p:spPr>
        </p:pic>
      </p:grpSp>
      <p:pic>
        <p:nvPicPr>
          <p:cNvPr id="487433" name="Picture 9" descr="hc_DividerGraphBG_Cgrey"/>
          <p:cNvPicPr>
            <a:picLocks noChangeAspect="1" noChangeArrowheads="1"/>
          </p:cNvPicPr>
          <p:nvPr/>
        </p:nvPicPr>
        <p:blipFill>
          <a:blip r:embed="rId3" cstate="print"/>
          <a:srcRect/>
          <a:stretch>
            <a:fillRect/>
          </a:stretch>
        </p:blipFill>
        <p:spPr bwMode="ltGray">
          <a:xfrm>
            <a:off x="0" y="0"/>
            <a:ext cx="9144000" cy="6858000"/>
          </a:xfrm>
          <a:prstGeom prst="rect">
            <a:avLst/>
          </a:prstGeom>
          <a:noFill/>
        </p:spPr>
      </p:pic>
      <p:sp>
        <p:nvSpPr>
          <p:cNvPr id="487430" name="Rectangle 6"/>
          <p:cNvSpPr>
            <a:spLocks noGrp="1" noChangeArrowheads="1"/>
          </p:cNvSpPr>
          <p:nvPr>
            <p:ph type="ctrTitle"/>
          </p:nvPr>
        </p:nvSpPr>
        <p:spPr>
          <a:xfrm>
            <a:off x="898525" y="1538288"/>
            <a:ext cx="7388225" cy="4035425"/>
          </a:xfrm>
        </p:spPr>
        <p:txBody>
          <a:bodyPr anchor="t"/>
          <a:lstStyle>
            <a:lvl1pPr>
              <a:defRPr sz="4000"/>
            </a:lvl1pPr>
          </a:lstStyle>
          <a:p>
            <a:r>
              <a:rPr lang="en-US" smtClean="0"/>
              <a:t>Click to edit Master title style</a:t>
            </a:r>
            <a:endParaRPr lang="en-US"/>
          </a:p>
        </p:txBody>
      </p:sp>
    </p:spTree>
  </p:cSld>
  <p:clrMapOvr>
    <a:masterClrMapping/>
  </p:clrMapOvr>
  <p:transition advClick="0"/>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23CF3B22-172D-47D6-A258-9D5B6C0DDCFF}"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A9E4B49B-3450-475F-9A5A-AE8F58D6E28C}"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98525" y="1528763"/>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38" y="1528763"/>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41360A74-F6AD-49B6-9E45-74E866C64843}"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D1436DC1-9F09-47CE-96E4-7B98D5F4A37D}"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53BD3AFE-F9D2-4A76-A83C-8576B5738494}"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66434403-C59E-4D7D-BBB5-546F955E2479}"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95AEBCF-C6F4-4F6F-B168-2C8CC60E2DDD}"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361950" y="3448050"/>
            <a:ext cx="8382000" cy="819150"/>
          </a:xfrm>
        </p:spPr>
        <p:txBody>
          <a:bodyPr/>
          <a:lstStyle>
            <a:lvl1pPr>
              <a:defRPr sz="3200"/>
            </a:lvl1pPr>
          </a:lstStyle>
          <a:p>
            <a:r>
              <a:rPr lang="en-US" smtClean="0"/>
              <a:t>Click to edit Master title style</a:t>
            </a:r>
            <a:endParaRPr lang="en-US"/>
          </a:p>
        </p:txBody>
      </p:sp>
      <p:sp>
        <p:nvSpPr>
          <p:cNvPr id="38915" name="Rectangle 3"/>
          <p:cNvSpPr>
            <a:spLocks noGrp="1" noChangeArrowheads="1"/>
          </p:cNvSpPr>
          <p:nvPr>
            <p:ph type="subTitle" idx="1"/>
          </p:nvPr>
        </p:nvSpPr>
        <p:spPr>
          <a:xfrm>
            <a:off x="361950" y="4435475"/>
            <a:ext cx="8382000" cy="1279525"/>
          </a:xfrm>
        </p:spPr>
        <p:txBody>
          <a:bodyPr rIns="0"/>
          <a:lstStyle>
            <a:lvl1pPr marL="0" indent="0">
              <a:lnSpc>
                <a:spcPct val="90000"/>
              </a:lnSpc>
              <a:spcBef>
                <a:spcPct val="0"/>
              </a:spcBef>
              <a:buFontTx/>
              <a:buNone/>
              <a:defRPr sz="1800"/>
            </a:lvl1pPr>
          </a:lstStyle>
          <a:p>
            <a:r>
              <a:rPr lang="en-US" smtClean="0"/>
              <a:t>Click to edit Master subtitle style</a:t>
            </a:r>
            <a:endParaRPr lang="en-US"/>
          </a:p>
        </p:txBody>
      </p:sp>
      <p:sp>
        <p:nvSpPr>
          <p:cNvPr id="38916" name="Line 4"/>
          <p:cNvSpPr>
            <a:spLocks noChangeShapeType="1"/>
          </p:cNvSpPr>
          <p:nvPr/>
        </p:nvSpPr>
        <p:spPr bwMode="auto">
          <a:xfrm>
            <a:off x="355600" y="4321175"/>
            <a:ext cx="8410575" cy="0"/>
          </a:xfrm>
          <a:prstGeom prst="line">
            <a:avLst/>
          </a:prstGeom>
          <a:noFill/>
          <a:ln w="24130" cap="rnd">
            <a:solidFill>
              <a:schemeClr val="tx1"/>
            </a:solidFill>
            <a:prstDash val="sysDot"/>
            <a:round/>
            <a:headEnd/>
            <a:tailEnd/>
          </a:ln>
          <a:effectLst/>
        </p:spPr>
        <p:txBody>
          <a:bodyPr/>
          <a:lstStyle/>
          <a:p>
            <a:endParaRPr lang="en-GB"/>
          </a:p>
        </p:txBody>
      </p:sp>
      <p:pic>
        <p:nvPicPr>
          <p:cNvPr id="38930" name="Picture 18" descr="tr_hrz_rgb_pos"/>
          <p:cNvPicPr>
            <a:picLocks noChangeAspect="1" noChangeArrowheads="1"/>
          </p:cNvPicPr>
          <p:nvPr/>
        </p:nvPicPr>
        <p:blipFill>
          <a:blip r:embed="rId2" cstate="print"/>
          <a:srcRect b="20689"/>
          <a:stretch>
            <a:fillRect/>
          </a:stretch>
        </p:blipFill>
        <p:spPr bwMode="auto">
          <a:xfrm>
            <a:off x="6048375" y="5976938"/>
            <a:ext cx="2733675" cy="696912"/>
          </a:xfrm>
          <a:prstGeom prst="rect">
            <a:avLst/>
          </a:prstGeom>
          <a:noFill/>
          <a:ln w="9525">
            <a:noFill/>
            <a:miter lim="800000"/>
            <a:headEnd/>
            <a:tailEnd/>
          </a:ln>
        </p:spPr>
      </p:pic>
      <p:pic>
        <p:nvPicPr>
          <p:cNvPr id="8" name="Picture 7" descr="W:\Creative_Services_Jobs\CLIENT WORK_ONGOINGprojects\1002157_BRAND3xSquare\July2013\RTX10L4W-Pawel Kopczynski.jpg"/>
          <p:cNvPicPr>
            <a:picLocks noChangeAspect="1" noChangeArrowheads="1"/>
          </p:cNvPicPr>
          <p:nvPr userDrawn="1"/>
        </p:nvPicPr>
        <p:blipFill>
          <a:blip r:embed="rId3" cstate="print"/>
          <a:srcRect/>
          <a:stretch>
            <a:fillRect/>
          </a:stretch>
        </p:blipFill>
        <p:spPr bwMode="auto">
          <a:xfrm>
            <a:off x="342900" y="116632"/>
            <a:ext cx="8458200" cy="3108325"/>
          </a:xfrm>
          <a:prstGeom prst="rect">
            <a:avLst/>
          </a:prstGeom>
          <a:noFill/>
        </p:spPr>
      </p:pic>
    </p:spTree>
  </p:cSld>
  <p:clrMapOvr>
    <a:masterClrMapping/>
  </p:clrMapOvr>
  <p:transition advClick="0"/>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5D5DBD8-66BF-4F09-95C2-739921FA32F4}"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DF7BD0F9-FE01-46D2-BD98-4476CA0AE699}"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8" y="500063"/>
            <a:ext cx="1846262" cy="55991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98525" y="500063"/>
            <a:ext cx="5389563" cy="5599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45C7306C-0172-49BA-BAA3-BD913045F9B6}"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3F681806-56A6-4157-87D1-DA6CDAE6B1BA}" type="slidenum">
              <a:rPr lang="en-GB" smtClean="0"/>
              <a:pPr/>
              <a:t>‹#›</a:t>
            </a:fld>
            <a:endParaRPr lang="en-GB" dirty="0"/>
          </a:p>
        </p:txBody>
      </p:sp>
      <p:sp>
        <p:nvSpPr>
          <p:cNvPr id="6" name="Rectangle 5"/>
          <p:cNvSpPr/>
          <p:nvPr userDrawn="1"/>
        </p:nvSpPr>
        <p:spPr bwMode="auto">
          <a:xfrm>
            <a:off x="0" y="5445224"/>
            <a:ext cx="251520" cy="1152128"/>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Tree>
  </p:cSld>
  <p:clrMapOvr>
    <a:masterClrMapping/>
  </p:clrMapOvr>
  <p:transitio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50446476-E959-46E4-81F8-4FB6F74846DD}" type="slidenum">
              <a:rPr lang="en-GB" smtClean="0"/>
              <a:pPr/>
              <a:t>‹#›</a:t>
            </a:fld>
            <a:endParaRPr lang="en-GB"/>
          </a:p>
        </p:txBody>
      </p:sp>
    </p:spTree>
  </p:cSld>
  <p:clrMapOvr>
    <a:masterClrMapping/>
  </p:clrMapOvr>
  <p:transitio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7575" y="1525588"/>
            <a:ext cx="3608388"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8363" y="1525588"/>
            <a:ext cx="3608387"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2C9F9BC-9803-4A2D-9CA9-5FAA266E82E2}" type="slidenum">
              <a:rPr lang="en-GB" smtClean="0"/>
              <a:pPr/>
              <a:t>‹#›</a:t>
            </a:fld>
            <a:endParaRPr lang="en-GB"/>
          </a:p>
        </p:txBody>
      </p:sp>
    </p:spTree>
  </p:cSld>
  <p:clrMapOvr>
    <a:masterClrMapping/>
  </p:clrMapOvr>
  <p:transitio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AA93193A-5565-4700-B550-AD89899EAD54}" type="slidenum">
              <a:rPr lang="en-GB" smtClean="0"/>
              <a:pPr/>
              <a:t>‹#›</a:t>
            </a:fld>
            <a:endParaRPr lang="en-GB"/>
          </a:p>
        </p:txBody>
      </p:sp>
    </p:spTree>
  </p:cSld>
  <p:clrMapOvr>
    <a:masterClrMapping/>
  </p:clrMapOvr>
  <p:transitio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D1583D21-4D02-4E8C-ACF3-AF62807F001B}" type="slidenum">
              <a:rPr lang="en-GB" smtClean="0"/>
              <a:pPr/>
              <a:t>‹#›</a:t>
            </a:fld>
            <a:endParaRPr lang="en-GB"/>
          </a:p>
        </p:txBody>
      </p:sp>
    </p:spTree>
  </p:cSld>
  <p:clrMapOvr>
    <a:masterClrMapping/>
  </p:clrMapOvr>
  <p:transitio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8E4893BE-21EA-46F1-9177-776403A6FC31}" type="slidenum">
              <a:rPr lang="en-GB" smtClean="0"/>
              <a:pPr/>
              <a:t>‹#›</a:t>
            </a:fld>
            <a:endParaRPr lang="en-GB"/>
          </a:p>
        </p:txBody>
      </p:sp>
    </p:spTree>
  </p:cSld>
  <p:clrMapOvr>
    <a:masterClrMapping/>
  </p:clrMapOvr>
  <p:transitio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C5E1D6FE-2784-491D-A567-4AE077B6EAD5}" type="slidenum">
              <a:rPr lang="en-GB" smtClean="0"/>
              <a:pPr/>
              <a:t>‹#›</a:t>
            </a:fld>
            <a:endParaRPr lang="en-GB"/>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3F681806-56A6-4157-87D1-DA6CDAE6B1BA}" type="slidenum">
              <a:rPr lang="en-GB"/>
              <a:pPr/>
              <a:t>‹#›</a:t>
            </a:fld>
            <a:endParaRPr lang="en-GB"/>
          </a:p>
        </p:txBody>
      </p:sp>
    </p:spTree>
  </p:cSld>
  <p:clrMapOvr>
    <a:masterClrMapping/>
  </p:clrMapOvr>
  <p:transitio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3FC0529F-40DD-4B82-B4FF-EEE7D5AD4673}" type="slidenum">
              <a:rPr lang="en-GB" smtClean="0"/>
              <a:pPr/>
              <a:t>‹#›</a:t>
            </a:fld>
            <a:endParaRPr lang="en-GB"/>
          </a:p>
        </p:txBody>
      </p:sp>
    </p:spTree>
  </p:cSld>
  <p:clrMapOvr>
    <a:masterClrMapping/>
  </p:clrMapOvr>
  <p:transitio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7229260-9601-4631-BAD0-420156D5685B}" type="slidenum">
              <a:rPr lang="en-GB" smtClean="0"/>
              <a:pPr/>
              <a:t>‹#›</a:t>
            </a:fld>
            <a:endParaRPr lang="en-GB"/>
          </a:p>
        </p:txBody>
      </p:sp>
    </p:spTree>
  </p:cSld>
  <p:clrMapOvr>
    <a:masterClrMapping/>
  </p:clrMapOvr>
  <p:transitio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5250" y="506413"/>
            <a:ext cx="1841500" cy="55895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7575" y="506413"/>
            <a:ext cx="5375275" cy="5589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74CDC069-7066-4C8A-A350-70650949C42E}" type="slidenum">
              <a:rPr lang="en-GB" smtClean="0"/>
              <a:pPr/>
              <a:t>‹#›</a:t>
            </a:fld>
            <a:endParaRPr lang="en-GB"/>
          </a:p>
        </p:txBody>
      </p:sp>
    </p:spTree>
  </p:cSld>
  <p:clrMapOvr>
    <a:masterClrMapping/>
  </p:clrMapOvr>
  <p:transitio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7575" y="506413"/>
            <a:ext cx="7369175" cy="8366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7575" y="1525588"/>
            <a:ext cx="3608388" cy="45704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525588"/>
            <a:ext cx="3608387" cy="45704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5"/>
          <p:cNvSpPr>
            <a:spLocks noGrp="1" noChangeArrowheads="1"/>
          </p:cNvSpPr>
          <p:nvPr>
            <p:ph type="sldNum" sz="quarter" idx="11"/>
          </p:nvPr>
        </p:nvSpPr>
        <p:spPr>
          <a:ln/>
        </p:spPr>
        <p:txBody>
          <a:bodyPr/>
          <a:lstStyle>
            <a:lvl1pPr>
              <a:defRPr/>
            </a:lvl1pPr>
          </a:lstStyle>
          <a:p>
            <a:pPr>
              <a:defRPr/>
            </a:pPr>
            <a:fld id="{509B5487-0820-47E6-9163-A1015BE74121}" type="slidenum">
              <a:rPr lang="en-US"/>
              <a:pPr>
                <a:defRPr/>
              </a:pPr>
              <a:t>‹#›</a:t>
            </a:fld>
            <a:endParaRPr lang="en-US" dirty="0"/>
          </a:p>
        </p:txBody>
      </p:sp>
    </p:spTree>
  </p:cSld>
  <p:clrMapOvr>
    <a:masterClrMapping/>
  </p:clrMapOvr>
  <p:transitio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361950" y="311150"/>
            <a:ext cx="8420100" cy="1665288"/>
          </a:xfrm>
        </p:spPr>
        <p:txBody>
          <a:bodyPr/>
          <a:lstStyle>
            <a:lvl1pPr>
              <a:lnSpc>
                <a:spcPct val="90000"/>
              </a:lnSpc>
              <a:defRPr sz="4100"/>
            </a:lvl1pPr>
          </a:lstStyle>
          <a:p>
            <a:r>
              <a:rPr lang="en-US" smtClean="0"/>
              <a:t>Click to edit Master title style</a:t>
            </a:r>
            <a:endParaRPr lang="en-US"/>
          </a:p>
        </p:txBody>
      </p:sp>
      <p:sp>
        <p:nvSpPr>
          <p:cNvPr id="49155" name="Rectangle 3"/>
          <p:cNvSpPr>
            <a:spLocks noGrp="1" noChangeArrowheads="1"/>
          </p:cNvSpPr>
          <p:nvPr>
            <p:ph type="subTitle" idx="1"/>
          </p:nvPr>
        </p:nvSpPr>
        <p:spPr>
          <a:xfrm>
            <a:off x="361950" y="2390775"/>
            <a:ext cx="8382000" cy="1152525"/>
          </a:xfrm>
        </p:spPr>
        <p:txBody>
          <a:bodyPr rIns="0"/>
          <a:lstStyle>
            <a:lvl1pPr marL="0" indent="0">
              <a:lnSpc>
                <a:spcPct val="90000"/>
              </a:lnSpc>
              <a:spcBef>
                <a:spcPct val="0"/>
              </a:spcBef>
              <a:buFontTx/>
              <a:buNone/>
              <a:defRPr sz="2000"/>
            </a:lvl1pPr>
          </a:lstStyle>
          <a:p>
            <a:r>
              <a:rPr lang="en-US" smtClean="0"/>
              <a:t>Click to edit Master subtitle style</a:t>
            </a:r>
            <a:endParaRPr lang="en-US"/>
          </a:p>
        </p:txBody>
      </p:sp>
      <p:sp>
        <p:nvSpPr>
          <p:cNvPr id="49156" name="Line 4"/>
          <p:cNvSpPr>
            <a:spLocks noChangeShapeType="1"/>
          </p:cNvSpPr>
          <p:nvPr/>
        </p:nvSpPr>
        <p:spPr bwMode="auto">
          <a:xfrm>
            <a:off x="366713" y="2060575"/>
            <a:ext cx="8399462" cy="0"/>
          </a:xfrm>
          <a:prstGeom prst="line">
            <a:avLst/>
          </a:prstGeom>
          <a:noFill/>
          <a:ln w="24130" cap="rnd">
            <a:solidFill>
              <a:schemeClr val="tx1"/>
            </a:solidFill>
            <a:prstDash val="sysDot"/>
            <a:round/>
            <a:headEnd/>
            <a:tailEnd/>
          </a:ln>
          <a:effectLst/>
        </p:spPr>
        <p:txBody>
          <a:bodyPr/>
          <a:lstStyle/>
          <a:p>
            <a:endParaRPr lang="en-GB"/>
          </a:p>
        </p:txBody>
      </p:sp>
      <p:pic>
        <p:nvPicPr>
          <p:cNvPr id="49162" name="Picture 10" descr="tr_hrz_rgb_pos"/>
          <p:cNvPicPr>
            <a:picLocks noChangeAspect="1" noChangeArrowheads="1"/>
          </p:cNvPicPr>
          <p:nvPr/>
        </p:nvPicPr>
        <p:blipFill>
          <a:blip r:embed="rId3" cstate="print"/>
          <a:srcRect b="20689"/>
          <a:stretch>
            <a:fillRect/>
          </a:stretch>
        </p:blipFill>
        <p:spPr bwMode="auto">
          <a:xfrm>
            <a:off x="6048375" y="5976938"/>
            <a:ext cx="2733675" cy="69691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0ED9BF56-314D-46BE-8AEE-BA1C0764B736}"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BAC33D5-EAF3-4294-9B3F-465EED195777}"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7575" y="1528763"/>
            <a:ext cx="3608388"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8363" y="1528763"/>
            <a:ext cx="3608387"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6E80A0E4-DD6C-46AC-890A-71E1B109A3BC}"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1BD2F0AF-7485-4747-8ACB-0A3EF4B83736}"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38C9CC43-4AB4-4728-B7CB-A502D5B1FD58}"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50446476-E959-46E4-81F8-4FB6F74846DD}" type="slidenum">
              <a:rPr lang="en-GB"/>
              <a:pPr/>
              <a:t>‹#›</a:t>
            </a:fld>
            <a:endParaRPr lang="en-GB"/>
          </a:p>
        </p:txBody>
      </p:sp>
    </p:spTree>
  </p:cSld>
  <p:clrMapOvr>
    <a:masterClrMapping/>
  </p:clrMapOvr>
  <p:transitio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FC2639EC-90EE-4D8A-80E8-06132D46BB96}"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DC1674C-FA84-4BAF-BADF-32A52B309C61}"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AAF24DF-E036-4D90-945D-93875CACA112}"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9DDFEF01-9620-4986-8232-E5E6AAE32B45}"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5250" y="493713"/>
            <a:ext cx="1841500" cy="56054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7575" y="493713"/>
            <a:ext cx="5375275" cy="5605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85D339F4-8264-42D4-9D98-C7AE5FFF0932}"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pic>
        <p:nvPicPr>
          <p:cNvPr id="42005" name="Picture 21" descr="hc_DividerBG_blue"/>
          <p:cNvPicPr>
            <a:picLocks noChangeAspect="1" noChangeArrowheads="1"/>
          </p:cNvPicPr>
          <p:nvPr/>
        </p:nvPicPr>
        <p:blipFill>
          <a:blip r:embed="rId2" cstate="print"/>
          <a:srcRect/>
          <a:stretch>
            <a:fillRect/>
          </a:stretch>
        </p:blipFill>
        <p:spPr bwMode="white">
          <a:xfrm>
            <a:off x="0" y="0"/>
            <a:ext cx="9144000" cy="6858000"/>
          </a:xfrm>
          <a:prstGeom prst="rect">
            <a:avLst/>
          </a:prstGeom>
          <a:noFill/>
        </p:spPr>
      </p:pic>
      <p:sp>
        <p:nvSpPr>
          <p:cNvPr id="41988" name="Rectangle 4"/>
          <p:cNvSpPr>
            <a:spLocks noGrp="1" noChangeArrowheads="1"/>
          </p:cNvSpPr>
          <p:nvPr>
            <p:ph type="ctrTitle"/>
          </p:nvPr>
        </p:nvSpPr>
        <p:spPr>
          <a:xfrm>
            <a:off x="898525" y="1538288"/>
            <a:ext cx="7388225" cy="4035425"/>
          </a:xfrm>
        </p:spPr>
        <p:txBody>
          <a:bodyPr anchor="t"/>
          <a:lstStyle>
            <a:lvl1pPr>
              <a:defRPr sz="4000"/>
            </a:lvl1pPr>
          </a:lstStyle>
          <a:p>
            <a:r>
              <a:rPr lang="en-US" smtClean="0"/>
              <a:t>Click to edit Master title style</a:t>
            </a:r>
            <a:endParaRPr lang="en-US"/>
          </a:p>
        </p:txBody>
      </p:sp>
      <p:pic>
        <p:nvPicPr>
          <p:cNvPr id="42007" name="Picture 23" descr="hc_Divider_TransLogo"/>
          <p:cNvPicPr>
            <a:picLocks noChangeAspect="1" noChangeArrowheads="1"/>
          </p:cNvPicPr>
          <p:nvPr/>
        </p:nvPicPr>
        <p:blipFill>
          <a:blip r:embed="rId3" cstate="print"/>
          <a:srcRect/>
          <a:stretch>
            <a:fillRect/>
          </a:stretch>
        </p:blipFill>
        <p:spPr bwMode="black">
          <a:xfrm>
            <a:off x="384175" y="6324600"/>
            <a:ext cx="1630363" cy="361950"/>
          </a:xfrm>
          <a:prstGeom prst="rect">
            <a:avLst/>
          </a:prstGeom>
          <a:noFill/>
        </p:spPr>
      </p:pic>
      <p:sp>
        <p:nvSpPr>
          <p:cNvPr id="42013" name="Text Box 29"/>
          <p:cNvSpPr txBox="1">
            <a:spLocks noChangeArrowheads="1"/>
          </p:cNvSpPr>
          <p:nvPr userDrawn="1"/>
        </p:nvSpPr>
        <p:spPr bwMode="auto">
          <a:xfrm rot="16200000">
            <a:off x="-682625" y="5664201"/>
            <a:ext cx="1646237" cy="106362"/>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AD5D55C9-4E0D-44D0-A4CA-E651AF57D87A}"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4CA7A07-969A-44D2-9658-E50DCD821B37}"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98525" y="1528763"/>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38" y="1528763"/>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55973F41-D184-4004-A6C3-98F81E0BC45A}"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506E8288-FA1B-489B-95F5-F4D506BDECF1}"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50900" y="1528763"/>
            <a:ext cx="3646488"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9788" y="1528763"/>
            <a:ext cx="3646487"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92C9F9BC-9803-4A2D-9CA9-5FAA266E82E2}" type="slidenum">
              <a:rPr lang="en-GB"/>
              <a:pPr/>
              <a:t>‹#›</a:t>
            </a:fld>
            <a:endParaRPr lang="en-GB"/>
          </a:p>
        </p:txBody>
      </p:sp>
    </p:spTree>
  </p:cSld>
  <p:clrMapOvr>
    <a:masterClrMapping/>
  </p:clrMapOvr>
  <p:transition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643F7D7D-858E-43D8-AF5F-A627D098F8D0}"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4C04787D-64AF-4F0F-8ACF-A3B2C413AC10}"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E0E17AC2-BA12-42B7-9A6C-CA86B43E9BB7}"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5DD31B7-5AA1-4D07-BC2F-F7104F97B7B2}"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13F7F546-0922-42B2-AC95-CAFABD125605}"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8" y="512763"/>
            <a:ext cx="1846262" cy="55864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98525" y="512763"/>
            <a:ext cx="5389563" cy="55864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9ADBD184-E329-49FB-BDC8-C07107279752}"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pic>
        <p:nvPicPr>
          <p:cNvPr id="95247" name="Picture 15" descr="hc_DividerGraphBG_blue"/>
          <p:cNvPicPr>
            <a:picLocks noChangeAspect="1" noChangeArrowheads="1"/>
          </p:cNvPicPr>
          <p:nvPr/>
        </p:nvPicPr>
        <p:blipFill>
          <a:blip r:embed="rId2" cstate="print"/>
          <a:srcRect/>
          <a:stretch>
            <a:fillRect/>
          </a:stretch>
        </p:blipFill>
        <p:spPr bwMode="ltGray">
          <a:xfrm>
            <a:off x="0" y="0"/>
            <a:ext cx="9144000" cy="6858000"/>
          </a:xfrm>
          <a:prstGeom prst="rect">
            <a:avLst/>
          </a:prstGeom>
          <a:noFill/>
        </p:spPr>
      </p:pic>
      <p:sp>
        <p:nvSpPr>
          <p:cNvPr id="95237" name="Rectangle 5"/>
          <p:cNvSpPr>
            <a:spLocks noGrp="1" noChangeArrowheads="1"/>
          </p:cNvSpPr>
          <p:nvPr>
            <p:ph type="ctrTitle"/>
          </p:nvPr>
        </p:nvSpPr>
        <p:spPr>
          <a:xfrm>
            <a:off x="898525" y="1538288"/>
            <a:ext cx="7388225" cy="4035425"/>
          </a:xfrm>
        </p:spPr>
        <p:txBody>
          <a:bodyPr anchor="t"/>
          <a:lstStyle>
            <a:lvl1pPr>
              <a:lnSpc>
                <a:spcPct val="90000"/>
              </a:lnSpc>
              <a:defRPr sz="4000"/>
            </a:lvl1pPr>
          </a:lstStyle>
          <a:p>
            <a:r>
              <a:rPr lang="en-US" smtClean="0"/>
              <a:t>Click to edit Master title style</a:t>
            </a:r>
            <a:endParaRPr lang="en-US"/>
          </a:p>
        </p:txBody>
      </p:sp>
    </p:spTree>
  </p:cSld>
  <p:clrMapOvr>
    <a:masterClrMapping/>
  </p:clrMapOvr>
  <p:transition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5F04AA04-2D85-408A-B1EB-DB15E79989B7}"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C65F01E2-4050-43C6-8E48-309FE6A620D3}"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98525" y="1528763"/>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38" y="1528763"/>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0899BF46-9462-49A2-8AC0-BB78A3A9B7E8}"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AA93193A-5565-4700-B550-AD89899EAD54}" type="slidenum">
              <a:rPr lang="en-GB"/>
              <a:pPr/>
              <a:t>‹#›</a:t>
            </a:fld>
            <a:endParaRPr lang="en-GB"/>
          </a:p>
        </p:txBody>
      </p:sp>
    </p:spTree>
  </p:cSld>
  <p:clrMapOvr>
    <a:masterClrMapping/>
  </p:clrMapOvr>
  <p:transition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5E3D8949-878E-46D3-A2C2-7B748FCC5F64}"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130B51B6-C71B-4F09-BC1D-9F30D722FF36}"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DE8AECC-71B8-45EC-91A7-DE97A0A20C03}"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8AED9EB-2E89-409E-84A6-16E97C08D8FD}"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3EFBA16-60ED-4A5F-8D0C-8E881644A876}"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987A19AA-167D-4D41-963C-7BBEF303F4FC}"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8" y="519113"/>
            <a:ext cx="1846262" cy="55800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98525" y="519113"/>
            <a:ext cx="5389563" cy="5580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50663D3D-20A4-49E1-B75D-30C24538A293}"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77187" name="Rectangle 3"/>
          <p:cNvSpPr>
            <a:spLocks noChangeArrowheads="1"/>
          </p:cNvSpPr>
          <p:nvPr/>
        </p:nvSpPr>
        <p:spPr bwMode="auto">
          <a:xfrm>
            <a:off x="0" y="0"/>
            <a:ext cx="9144000" cy="6858000"/>
          </a:xfrm>
          <a:prstGeom prst="rect">
            <a:avLst/>
          </a:prstGeom>
          <a:solidFill>
            <a:schemeClr val="tx1"/>
          </a:solidFill>
          <a:ln w="9525">
            <a:noFill/>
            <a:miter lim="800000"/>
            <a:headEnd/>
            <a:tailEnd/>
          </a:ln>
          <a:effectLst/>
        </p:spPr>
        <p:txBody>
          <a:bodyPr wrap="none" anchor="ctr"/>
          <a:lstStyle/>
          <a:p>
            <a:endParaRPr lang="en-GB"/>
          </a:p>
        </p:txBody>
      </p:sp>
      <p:pic>
        <p:nvPicPr>
          <p:cNvPr id="477189" name="Picture 5" descr="hc_DividerBG_purple"/>
          <p:cNvPicPr>
            <a:picLocks noChangeAspect="1" noChangeArrowheads="1"/>
          </p:cNvPicPr>
          <p:nvPr/>
        </p:nvPicPr>
        <p:blipFill>
          <a:blip r:embed="rId2" cstate="print"/>
          <a:srcRect/>
          <a:stretch>
            <a:fillRect/>
          </a:stretch>
        </p:blipFill>
        <p:spPr bwMode="white">
          <a:xfrm>
            <a:off x="0" y="0"/>
            <a:ext cx="9144000" cy="6858000"/>
          </a:xfrm>
          <a:prstGeom prst="rect">
            <a:avLst/>
          </a:prstGeom>
          <a:noFill/>
        </p:spPr>
      </p:pic>
      <p:sp>
        <p:nvSpPr>
          <p:cNvPr id="477191" name="Rectangle 7"/>
          <p:cNvSpPr>
            <a:spLocks noGrp="1" noChangeArrowheads="1"/>
          </p:cNvSpPr>
          <p:nvPr>
            <p:ph type="ctrTitle"/>
          </p:nvPr>
        </p:nvSpPr>
        <p:spPr>
          <a:xfrm>
            <a:off x="898525" y="1538288"/>
            <a:ext cx="7388225" cy="4035425"/>
          </a:xfrm>
        </p:spPr>
        <p:txBody>
          <a:bodyPr anchor="t"/>
          <a:lstStyle>
            <a:lvl1pPr>
              <a:defRPr sz="4000"/>
            </a:lvl1pPr>
          </a:lstStyle>
          <a:p>
            <a:r>
              <a:rPr lang="en-US" smtClean="0"/>
              <a:t>Click to edit Master title style</a:t>
            </a:r>
            <a:endParaRPr lang="en-US"/>
          </a:p>
        </p:txBody>
      </p:sp>
      <p:pic>
        <p:nvPicPr>
          <p:cNvPr id="477195" name="Picture 11" descr="hc_Divider_TransLogo"/>
          <p:cNvPicPr>
            <a:picLocks noChangeAspect="1" noChangeArrowheads="1"/>
          </p:cNvPicPr>
          <p:nvPr/>
        </p:nvPicPr>
        <p:blipFill>
          <a:blip r:embed="rId3" cstate="print"/>
          <a:srcRect/>
          <a:stretch>
            <a:fillRect/>
          </a:stretch>
        </p:blipFill>
        <p:spPr bwMode="black">
          <a:xfrm>
            <a:off x="384175" y="6324600"/>
            <a:ext cx="1630363" cy="361950"/>
          </a:xfrm>
          <a:prstGeom prst="rect">
            <a:avLst/>
          </a:prstGeom>
          <a:noFill/>
        </p:spPr>
      </p:pic>
      <p:sp>
        <p:nvSpPr>
          <p:cNvPr id="477200" name="Text Box 16"/>
          <p:cNvSpPr txBox="1">
            <a:spLocks noChangeArrowheads="1"/>
          </p:cNvSpPr>
          <p:nvPr userDrawn="1"/>
        </p:nvSpPr>
        <p:spPr bwMode="auto">
          <a:xfrm rot="16200000">
            <a:off x="-684212" y="5665787"/>
            <a:ext cx="1646238" cy="106363"/>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Ovr>
    <a:masterClrMapping/>
  </p:clrMapOvr>
  <p:transition advClick="0"/>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505636A7-A6B5-4A83-A652-37AAE7B7D3C6}"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CFB255D3-32C2-4723-8B4E-60798B213D5C}"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D1583D21-4D02-4E8C-ACF3-AF62807F001B}" type="slidenum">
              <a:rPr lang="en-GB"/>
              <a:pPr/>
              <a:t>‹#›</a:t>
            </a:fld>
            <a:endParaRPr lang="en-GB"/>
          </a:p>
        </p:txBody>
      </p:sp>
    </p:spTree>
  </p:cSld>
  <p:clrMapOvr>
    <a:masterClrMapping/>
  </p:clrMapOvr>
  <p:transition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98525" y="1528763"/>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38" y="1528763"/>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42AC8273-9DBC-48EC-B689-DDE9258042B5}"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DA050FDB-64E8-4EDF-BFC1-27BC9069583E}"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8A1F5E9E-7678-4687-8A13-D04B6E1BA295}"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C7F06E4-2FFD-44AF-947A-87A60A10B3EB}"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D82A863F-333D-446C-AB2C-EE286D01EB41}"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E3FCA40-06FE-4308-A9B2-33D2614ADEF0}"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9F269695-0474-46C7-8391-A5F8B94198D5}"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8" y="519113"/>
            <a:ext cx="1846262" cy="55800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98525" y="519113"/>
            <a:ext cx="5389563" cy="5580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D5FFA13A-5D17-454E-AFD2-6A1016D2F480}"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1175"/>
            <a:chOff x="0" y="0"/>
            <a:chExt cx="5760" cy="4322"/>
          </a:xfrm>
        </p:grpSpPr>
        <p:sp>
          <p:nvSpPr>
            <p:cNvPr id="479235"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endParaRPr lang="en-GB"/>
            </a:p>
          </p:txBody>
        </p:sp>
        <p:pic>
          <p:nvPicPr>
            <p:cNvPr id="479236" name="Picture 4" descr="TR_SlideLogo_BW600"/>
            <p:cNvPicPr>
              <a:picLocks noChangeAspect="1" noChangeArrowheads="1"/>
            </p:cNvPicPr>
            <p:nvPr userDrawn="1"/>
          </p:nvPicPr>
          <p:blipFill>
            <a:blip r:embed="rId2" cstate="print"/>
            <a:srcRect/>
            <a:stretch>
              <a:fillRect/>
            </a:stretch>
          </p:blipFill>
          <p:spPr bwMode="auto">
            <a:xfrm>
              <a:off x="234" y="3984"/>
              <a:ext cx="1041" cy="338"/>
            </a:xfrm>
            <a:prstGeom prst="rect">
              <a:avLst/>
            </a:prstGeom>
            <a:solidFill>
              <a:schemeClr val="tx2"/>
            </a:solidFill>
          </p:spPr>
        </p:pic>
      </p:grpSp>
      <p:pic>
        <p:nvPicPr>
          <p:cNvPr id="479237" name="Picture 5" descr="hc_DividerGraphBG_purple"/>
          <p:cNvPicPr>
            <a:picLocks noChangeAspect="1" noChangeArrowheads="1"/>
          </p:cNvPicPr>
          <p:nvPr/>
        </p:nvPicPr>
        <p:blipFill>
          <a:blip r:embed="rId3" cstate="print"/>
          <a:srcRect/>
          <a:stretch>
            <a:fillRect/>
          </a:stretch>
        </p:blipFill>
        <p:spPr bwMode="ltGray">
          <a:xfrm>
            <a:off x="0" y="0"/>
            <a:ext cx="9144000" cy="6858000"/>
          </a:xfrm>
          <a:prstGeom prst="rect">
            <a:avLst/>
          </a:prstGeom>
          <a:noFill/>
        </p:spPr>
      </p:pic>
      <p:sp>
        <p:nvSpPr>
          <p:cNvPr id="479238" name="Rectangle 6"/>
          <p:cNvSpPr>
            <a:spLocks noGrp="1" noChangeArrowheads="1"/>
          </p:cNvSpPr>
          <p:nvPr>
            <p:ph type="ctrTitle"/>
          </p:nvPr>
        </p:nvSpPr>
        <p:spPr>
          <a:xfrm>
            <a:off x="898525" y="1538288"/>
            <a:ext cx="7388225" cy="4035425"/>
          </a:xfrm>
        </p:spPr>
        <p:txBody>
          <a:bodyPr anchor="t"/>
          <a:lstStyle>
            <a:lvl1pPr>
              <a:lnSpc>
                <a:spcPct val="90000"/>
              </a:lnSpc>
              <a:defRPr sz="4000"/>
            </a:lvl1pPr>
          </a:lstStyle>
          <a:p>
            <a:r>
              <a:rPr lang="en-US" smtClean="0"/>
              <a:t>Click to edit Master title style</a:t>
            </a:r>
            <a:endParaRPr lang="en-US"/>
          </a:p>
        </p:txBody>
      </p:sp>
    </p:spTree>
  </p:cSld>
  <p:clrMapOvr>
    <a:masterClrMapping/>
  </p:clrMapOvr>
  <p:transition advClick="0"/>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ABF42E43-72B2-48FE-9BAF-8074085C8281}"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E4893BE-21EA-46F1-9177-776403A6FC31}" type="slidenum">
              <a:rPr lang="en-GB"/>
              <a:pPr/>
              <a:t>‹#›</a:t>
            </a:fld>
            <a:endParaRPr lang="en-GB"/>
          </a:p>
        </p:txBody>
      </p:sp>
    </p:spTree>
  </p:cSld>
  <p:clrMapOvr>
    <a:masterClrMapping/>
  </p:clrMapOvr>
  <p:transition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2A7D0D38-7A24-4B8D-A7CF-4F399A3DB242}"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98525" y="1528763"/>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38" y="1528763"/>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32A12EEE-BD80-4092-98FC-01F447E359F1}"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CC61E2E2-A30A-4C30-9A7B-D2A1387A8FF2}"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256A0F88-2FAB-476F-A36D-A0C9BC3F0659}"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43F7097-C730-4936-A341-5136B51ABD0D}"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CF2841AC-2556-4B86-A73B-513A1C277AE7}"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D730D485-22BE-437D-A9B0-00A1F4339C83}"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D4EA7897-A143-44C2-A97A-4AD824409A9F}"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8" y="519113"/>
            <a:ext cx="1846262" cy="55800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98525" y="519113"/>
            <a:ext cx="5389563" cy="5580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D5D4C2D8-7072-4FF5-84AA-2CD5F110FC37}"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pic>
        <p:nvPicPr>
          <p:cNvPr id="481290" name="Picture 10" descr="hc_DividerBG_Wgrey"/>
          <p:cNvPicPr>
            <a:picLocks noChangeAspect="1" noChangeArrowheads="1"/>
          </p:cNvPicPr>
          <p:nvPr/>
        </p:nvPicPr>
        <p:blipFill>
          <a:blip r:embed="rId2" cstate="print"/>
          <a:srcRect/>
          <a:stretch>
            <a:fillRect/>
          </a:stretch>
        </p:blipFill>
        <p:spPr bwMode="white">
          <a:xfrm>
            <a:off x="0" y="0"/>
            <a:ext cx="9144000" cy="6858000"/>
          </a:xfrm>
          <a:prstGeom prst="rect">
            <a:avLst/>
          </a:prstGeom>
          <a:noFill/>
        </p:spPr>
      </p:pic>
      <p:pic>
        <p:nvPicPr>
          <p:cNvPr id="481286" name="Picture 6" descr="hc_Divider_TransLogo"/>
          <p:cNvPicPr>
            <a:picLocks noChangeAspect="1" noChangeArrowheads="1"/>
          </p:cNvPicPr>
          <p:nvPr/>
        </p:nvPicPr>
        <p:blipFill>
          <a:blip r:embed="rId3" cstate="print"/>
          <a:srcRect/>
          <a:stretch>
            <a:fillRect/>
          </a:stretch>
        </p:blipFill>
        <p:spPr bwMode="black">
          <a:xfrm>
            <a:off x="384175" y="6324600"/>
            <a:ext cx="1630363" cy="361950"/>
          </a:xfrm>
          <a:prstGeom prst="rect">
            <a:avLst/>
          </a:prstGeom>
          <a:noFill/>
        </p:spPr>
      </p:pic>
      <p:sp>
        <p:nvSpPr>
          <p:cNvPr id="481287" name="Rectangle 7"/>
          <p:cNvSpPr>
            <a:spLocks noGrp="1" noChangeArrowheads="1"/>
          </p:cNvSpPr>
          <p:nvPr>
            <p:ph type="ctrTitle"/>
          </p:nvPr>
        </p:nvSpPr>
        <p:spPr>
          <a:xfrm>
            <a:off x="898525" y="1538288"/>
            <a:ext cx="7388225" cy="4035425"/>
          </a:xfrm>
        </p:spPr>
        <p:txBody>
          <a:bodyPr anchor="t"/>
          <a:lstStyle>
            <a:lvl1pPr>
              <a:defRPr sz="4000"/>
            </a:lvl1pPr>
          </a:lstStyle>
          <a:p>
            <a:r>
              <a:rPr lang="en-US" smtClean="0"/>
              <a:t>Click to edit Master title style</a:t>
            </a:r>
            <a:endParaRPr lang="en-US"/>
          </a:p>
        </p:txBody>
      </p:sp>
      <p:sp>
        <p:nvSpPr>
          <p:cNvPr id="481297" name="Text Box 17"/>
          <p:cNvSpPr txBox="1">
            <a:spLocks noChangeArrowheads="1"/>
          </p:cNvSpPr>
          <p:nvPr userDrawn="1"/>
        </p:nvSpPr>
        <p:spPr bwMode="auto">
          <a:xfrm rot="16200000">
            <a:off x="-684212" y="5665787"/>
            <a:ext cx="1646238" cy="106363"/>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C5E1D6FE-2784-491D-A567-4AE077B6EAD5}" type="slidenum">
              <a:rPr lang="en-GB"/>
              <a:pPr/>
              <a:t>‹#›</a:t>
            </a:fld>
            <a:endParaRPr lang="en-GB"/>
          </a:p>
        </p:txBody>
      </p:sp>
    </p:spTree>
  </p:cSld>
  <p:clrMapOvr>
    <a:masterClrMapping/>
  </p:clrMapOvr>
  <p:transition advClick="0"/>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8FF0E1AF-5998-45AA-800A-FFF0C09A593A}"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21CCD27-F285-4235-97BF-AA0DB83C4DB7}"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98525" y="1528763"/>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38" y="1528763"/>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4DB9E4ED-53AC-458D-BB30-9769AA572E08}"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A9DE51D7-7A1B-44D5-98A0-324E40C90956}"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9DF4AE47-EDAA-471F-A243-7A4090835C97}"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93F3DDC-384E-4CEB-A2DE-61AA4DA8E4B9}"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C1EFB009-5AE1-43F6-86E6-3E76332E06A9}"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DBD4DF0-ADF5-4DF8-AA48-861755780054}"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4BDCE1AD-5560-4421-AD6D-C22DDA3D7D12}"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8" y="519113"/>
            <a:ext cx="1846262" cy="55800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98525" y="519113"/>
            <a:ext cx="5389563" cy="5580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7614D2C5-1916-430E-BEE0-AE47ED33D0E3}"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FC0529F-40DD-4B82-B4FF-EEE7D5AD4673}" type="slidenum">
              <a:rPr lang="en-GB"/>
              <a:pPr/>
              <a:t>‹#›</a:t>
            </a:fld>
            <a:endParaRPr lang="en-GB"/>
          </a:p>
        </p:txBody>
      </p:sp>
    </p:spTree>
  </p:cSld>
  <p:clrMapOvr>
    <a:masterClrMapping/>
  </p:clrMapOvr>
  <p:transition advClick="0"/>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1175"/>
            <a:chOff x="0" y="0"/>
            <a:chExt cx="5760" cy="4322"/>
          </a:xfrm>
        </p:grpSpPr>
        <p:sp>
          <p:nvSpPr>
            <p:cNvPr id="483331"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endParaRPr lang="en-GB"/>
            </a:p>
          </p:txBody>
        </p:sp>
        <p:pic>
          <p:nvPicPr>
            <p:cNvPr id="483332" name="Picture 4" descr="TR_SlideLogo_BW600"/>
            <p:cNvPicPr>
              <a:picLocks noChangeAspect="1" noChangeArrowheads="1"/>
            </p:cNvPicPr>
            <p:nvPr userDrawn="1"/>
          </p:nvPicPr>
          <p:blipFill>
            <a:blip r:embed="rId2" cstate="print"/>
            <a:srcRect/>
            <a:stretch>
              <a:fillRect/>
            </a:stretch>
          </p:blipFill>
          <p:spPr bwMode="auto">
            <a:xfrm>
              <a:off x="234" y="3984"/>
              <a:ext cx="1041" cy="338"/>
            </a:xfrm>
            <a:prstGeom prst="rect">
              <a:avLst/>
            </a:prstGeom>
            <a:solidFill>
              <a:schemeClr val="tx2"/>
            </a:solidFill>
          </p:spPr>
        </p:pic>
      </p:grpSp>
      <p:pic>
        <p:nvPicPr>
          <p:cNvPr id="483337" name="Picture 9" descr="hc_DividerGraphBG_Wgrey"/>
          <p:cNvPicPr>
            <a:picLocks noChangeAspect="1" noChangeArrowheads="1"/>
          </p:cNvPicPr>
          <p:nvPr/>
        </p:nvPicPr>
        <p:blipFill>
          <a:blip r:embed="rId3" cstate="print"/>
          <a:srcRect/>
          <a:stretch>
            <a:fillRect/>
          </a:stretch>
        </p:blipFill>
        <p:spPr bwMode="ltGray">
          <a:xfrm>
            <a:off x="0" y="0"/>
            <a:ext cx="9144000" cy="6858000"/>
          </a:xfrm>
          <a:prstGeom prst="rect">
            <a:avLst/>
          </a:prstGeom>
          <a:noFill/>
        </p:spPr>
      </p:pic>
      <p:sp>
        <p:nvSpPr>
          <p:cNvPr id="483334" name="Rectangle 6"/>
          <p:cNvSpPr>
            <a:spLocks noGrp="1" noChangeArrowheads="1"/>
          </p:cNvSpPr>
          <p:nvPr>
            <p:ph type="ctrTitle"/>
          </p:nvPr>
        </p:nvSpPr>
        <p:spPr>
          <a:xfrm>
            <a:off x="898525" y="1679575"/>
            <a:ext cx="7388225" cy="4035425"/>
          </a:xfrm>
        </p:spPr>
        <p:txBody>
          <a:bodyPr anchor="t"/>
          <a:lstStyle>
            <a:lvl1pPr>
              <a:defRPr sz="4000"/>
            </a:lvl1pPr>
          </a:lstStyle>
          <a:p>
            <a:r>
              <a:rPr lang="en-US" smtClean="0"/>
              <a:t>Click to edit Master title style</a:t>
            </a:r>
            <a:endParaRPr lang="en-US"/>
          </a:p>
        </p:txBody>
      </p:sp>
    </p:spTree>
  </p:cSld>
  <p:clrMapOvr>
    <a:masterClrMapping/>
  </p:clrMapOvr>
  <p:transition advClick="0"/>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AF131FBC-3273-4FDC-A8F4-D97E27260AA7}"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EB9D49C7-6B8D-4760-A9DD-D4ECE8AAACFB}"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98525" y="1528763"/>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38" y="1528763"/>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2C6E440D-B584-4D06-A1C3-000A4F3A82AD}"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07EA1192-4FD7-4B5F-B01B-3AD0D812411B}"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E78E485D-3F19-4B18-834F-B1A7DB4302C4}"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84BD82A-6412-473E-B610-D50D1EA0CC5B}"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794DF362-C79F-42A6-BA83-B82E0A27AD2E}"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E0C47691-EEBA-48BC-87B6-EF33549DC357}"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3BC7754C-2FB5-49E0-9054-0423CBCC3D36}"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image" Target="../media/image14.png"/><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image" Target="../media/image8.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image" Target="../media/image1.png"/><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image" Target="../media/image1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5.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8.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9.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image" Target="../media/image8.png"/><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10.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1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1.pn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image" Target="../media/image8.png"/><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image" Target="../media/image1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image" Target="../media/image1.png"/><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image" Target="../media/image1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2" descr="TR_SlideLogo_BW600"/>
          <p:cNvPicPr>
            <a:picLocks noChangeAspect="1" noChangeArrowheads="1"/>
          </p:cNvPicPr>
          <p:nvPr/>
        </p:nvPicPr>
        <p:blipFill>
          <a:blip r:embed="rId13" cstate="print"/>
          <a:srcRect/>
          <a:stretch>
            <a:fillRect/>
          </a:stretch>
        </p:blipFill>
        <p:spPr bwMode="auto">
          <a:xfrm>
            <a:off x="371475" y="6315075"/>
            <a:ext cx="1652588" cy="536575"/>
          </a:xfrm>
          <a:prstGeom prst="rect">
            <a:avLst/>
          </a:prstGeom>
          <a:noFill/>
        </p:spPr>
      </p:pic>
      <p:pic>
        <p:nvPicPr>
          <p:cNvPr id="9219" name="Picture 3" descr="slideMaster_Logo600"/>
          <p:cNvPicPr>
            <a:picLocks noChangeAspect="1" noChangeArrowheads="1"/>
          </p:cNvPicPr>
          <p:nvPr/>
        </p:nvPicPr>
        <p:blipFill>
          <a:blip r:embed="rId14" cstate="print"/>
          <a:srcRect/>
          <a:stretch>
            <a:fillRect/>
          </a:stretch>
        </p:blipFill>
        <p:spPr bwMode="hidden">
          <a:xfrm>
            <a:off x="377825" y="6323013"/>
            <a:ext cx="1644650" cy="528637"/>
          </a:xfrm>
          <a:prstGeom prst="rect">
            <a:avLst/>
          </a:prstGeom>
          <a:noFill/>
        </p:spPr>
      </p:pic>
      <p:sp>
        <p:nvSpPr>
          <p:cNvPr id="9221" name="Rectangle 5"/>
          <p:cNvSpPr>
            <a:spLocks noGrp="1" noChangeArrowheads="1"/>
          </p:cNvSpPr>
          <p:nvPr>
            <p:ph type="sldNum" sz="quarter" idx="4"/>
          </p:nvPr>
        </p:nvSpPr>
        <p:spPr bwMode="auto">
          <a:xfrm>
            <a:off x="8424863"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vl1pPr>
          </a:lstStyle>
          <a:p>
            <a:fld id="{6B390474-84E5-4851-B158-9FF22DE38C37}" type="slidenum">
              <a:rPr lang="en-GB"/>
              <a:pPr/>
              <a:t>‹#›</a:t>
            </a:fld>
            <a:endParaRPr lang="en-GB"/>
          </a:p>
        </p:txBody>
      </p:sp>
      <p:sp>
        <p:nvSpPr>
          <p:cNvPr id="9222" name="Rectangle 6"/>
          <p:cNvSpPr>
            <a:spLocks noGrp="1" noChangeArrowheads="1"/>
          </p:cNvSpPr>
          <p:nvPr>
            <p:ph type="title"/>
          </p:nvPr>
        </p:nvSpPr>
        <p:spPr bwMode="auto">
          <a:xfrm>
            <a:off x="850900" y="457200"/>
            <a:ext cx="7445375" cy="854075"/>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endParaRPr lang="en-GB" smtClean="0"/>
          </a:p>
        </p:txBody>
      </p:sp>
      <p:sp>
        <p:nvSpPr>
          <p:cNvPr id="9223" name="Rectangle 7"/>
          <p:cNvSpPr>
            <a:spLocks noGrp="1" noChangeArrowheads="1"/>
          </p:cNvSpPr>
          <p:nvPr>
            <p:ph type="body" idx="1"/>
          </p:nvPr>
        </p:nvSpPr>
        <p:spPr bwMode="auto">
          <a:xfrm>
            <a:off x="850900" y="1528763"/>
            <a:ext cx="7445375" cy="4570412"/>
          </a:xfrm>
          <a:prstGeom prst="rect">
            <a:avLst/>
          </a:prstGeom>
          <a:noFill/>
          <a:ln w="9525">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9224" name="Line 8"/>
          <p:cNvSpPr>
            <a:spLocks noChangeShapeType="1"/>
          </p:cNvSpPr>
          <p:nvPr/>
        </p:nvSpPr>
        <p:spPr bwMode="auto">
          <a:xfrm>
            <a:off x="850900" y="1371600"/>
            <a:ext cx="7445375" cy="1588"/>
          </a:xfrm>
          <a:prstGeom prst="line">
            <a:avLst/>
          </a:prstGeom>
          <a:noFill/>
          <a:ln w="24130" cap="rnd">
            <a:solidFill>
              <a:schemeClr val="tx1"/>
            </a:solidFill>
            <a:prstDash val="sysDot"/>
            <a:round/>
            <a:headEnd/>
            <a:tailEnd/>
          </a:ln>
          <a:effec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83650"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advClick="0"/>
  <p:txStyles>
    <p:titleStyle>
      <a:lvl1pPr algn="l" rtl="0" eaLnBrk="1" fontAlgn="base" hangingPunct="1">
        <a:lnSpc>
          <a:spcPct val="90000"/>
        </a:lnSpc>
        <a:spcBef>
          <a:spcPct val="0"/>
        </a:spcBef>
        <a:spcAft>
          <a:spcPct val="0"/>
        </a:spcAft>
        <a:defRPr sz="2800">
          <a:solidFill>
            <a:schemeClr val="tx2"/>
          </a:solidFill>
          <a:latin typeface="+mj-lt"/>
          <a:ea typeface="+mj-ea"/>
          <a:cs typeface="+mj-cs"/>
        </a:defRPr>
      </a:lvl1pPr>
      <a:lvl2pPr algn="l" rtl="0" eaLnBrk="1" fontAlgn="base" hangingPunct="1">
        <a:lnSpc>
          <a:spcPct val="90000"/>
        </a:lnSpc>
        <a:spcBef>
          <a:spcPct val="0"/>
        </a:spcBef>
        <a:spcAft>
          <a:spcPct val="0"/>
        </a:spcAft>
        <a:defRPr sz="2800">
          <a:solidFill>
            <a:schemeClr val="tx2"/>
          </a:solidFill>
          <a:latin typeface="Arial" charset="0"/>
        </a:defRPr>
      </a:lvl2pPr>
      <a:lvl3pPr algn="l" rtl="0" eaLnBrk="1" fontAlgn="base" hangingPunct="1">
        <a:lnSpc>
          <a:spcPct val="90000"/>
        </a:lnSpc>
        <a:spcBef>
          <a:spcPct val="0"/>
        </a:spcBef>
        <a:spcAft>
          <a:spcPct val="0"/>
        </a:spcAft>
        <a:defRPr sz="2800">
          <a:solidFill>
            <a:schemeClr val="tx2"/>
          </a:solidFill>
          <a:latin typeface="Arial" charset="0"/>
        </a:defRPr>
      </a:lvl3pPr>
      <a:lvl4pPr algn="l" rtl="0" eaLnBrk="1" fontAlgn="base" hangingPunct="1">
        <a:lnSpc>
          <a:spcPct val="90000"/>
        </a:lnSpc>
        <a:spcBef>
          <a:spcPct val="0"/>
        </a:spcBef>
        <a:spcAft>
          <a:spcPct val="0"/>
        </a:spcAft>
        <a:defRPr sz="2800">
          <a:solidFill>
            <a:schemeClr val="tx2"/>
          </a:solidFill>
          <a:latin typeface="Arial" charset="0"/>
        </a:defRPr>
      </a:lvl4pPr>
      <a:lvl5pPr algn="l" rtl="0" eaLnBrk="1" fontAlgn="base" hangingPunct="1">
        <a:lnSpc>
          <a:spcPct val="90000"/>
        </a:lnSpc>
        <a:spcBef>
          <a:spcPct val="0"/>
        </a:spcBef>
        <a:spcAft>
          <a:spcPct val="0"/>
        </a:spcAft>
        <a:defRPr sz="2800">
          <a:solidFill>
            <a:schemeClr val="tx2"/>
          </a:solidFill>
          <a:latin typeface="Arial" charset="0"/>
        </a:defRPr>
      </a:lvl5pPr>
      <a:lvl6pPr marL="457200" algn="l" rtl="0" eaLnBrk="1" fontAlgn="base" hangingPunct="1">
        <a:lnSpc>
          <a:spcPct val="90000"/>
        </a:lnSpc>
        <a:spcBef>
          <a:spcPct val="0"/>
        </a:spcBef>
        <a:spcAft>
          <a:spcPct val="0"/>
        </a:spcAft>
        <a:defRPr sz="2800">
          <a:solidFill>
            <a:schemeClr val="tx2"/>
          </a:solidFill>
          <a:latin typeface="Arial" charset="0"/>
        </a:defRPr>
      </a:lvl6pPr>
      <a:lvl7pPr marL="914400" algn="l" rtl="0" eaLnBrk="1" fontAlgn="base" hangingPunct="1">
        <a:lnSpc>
          <a:spcPct val="90000"/>
        </a:lnSpc>
        <a:spcBef>
          <a:spcPct val="0"/>
        </a:spcBef>
        <a:spcAft>
          <a:spcPct val="0"/>
        </a:spcAft>
        <a:defRPr sz="2800">
          <a:solidFill>
            <a:schemeClr val="tx2"/>
          </a:solidFill>
          <a:latin typeface="Arial" charset="0"/>
        </a:defRPr>
      </a:lvl7pPr>
      <a:lvl8pPr marL="1371600" algn="l" rtl="0" eaLnBrk="1" fontAlgn="base" hangingPunct="1">
        <a:lnSpc>
          <a:spcPct val="90000"/>
        </a:lnSpc>
        <a:spcBef>
          <a:spcPct val="0"/>
        </a:spcBef>
        <a:spcAft>
          <a:spcPct val="0"/>
        </a:spcAft>
        <a:defRPr sz="2800">
          <a:solidFill>
            <a:schemeClr val="tx2"/>
          </a:solidFill>
          <a:latin typeface="Arial" charset="0"/>
        </a:defRPr>
      </a:lvl8pPr>
      <a:lvl9pPr marL="1828800" algn="l" rtl="0" eaLnBrk="1" fontAlgn="base" hangingPunct="1">
        <a:lnSpc>
          <a:spcPct val="90000"/>
        </a:lnSpc>
        <a:spcBef>
          <a:spcPct val="0"/>
        </a:spcBef>
        <a:spcAft>
          <a:spcPct val="0"/>
        </a:spcAft>
        <a:defRPr sz="2800">
          <a:solidFill>
            <a:schemeClr val="tx2"/>
          </a:solidFill>
          <a:latin typeface="Arial" charset="0"/>
        </a:defRPr>
      </a:lvl9pPr>
    </p:titleStyle>
    <p:bodyStyle>
      <a:lvl1pPr algn="l" rtl="0" eaLnBrk="1" fontAlgn="base" hangingPunct="1">
        <a:spcBef>
          <a:spcPct val="50000"/>
        </a:spcBef>
        <a:spcAft>
          <a:spcPct val="0"/>
        </a:spcAft>
        <a:defRPr sz="2400">
          <a:solidFill>
            <a:schemeClr val="tx1"/>
          </a:solidFill>
          <a:latin typeface="+mn-lt"/>
          <a:ea typeface="+mn-ea"/>
          <a:cs typeface="+mn-cs"/>
        </a:defRPr>
      </a:lvl1pPr>
      <a:lvl2pPr marL="287338" indent="-285750" algn="l" rtl="0" eaLnBrk="1" fontAlgn="base" hangingPunct="1">
        <a:spcBef>
          <a:spcPct val="50000"/>
        </a:spcBef>
        <a:spcAft>
          <a:spcPct val="0"/>
        </a:spcAft>
        <a:buChar char="•"/>
        <a:defRPr sz="2400">
          <a:solidFill>
            <a:schemeClr val="tx1"/>
          </a:solidFill>
          <a:latin typeface="+mn-lt"/>
        </a:defRPr>
      </a:lvl2pPr>
      <a:lvl3pPr marL="569913" indent="-280988" algn="l" rtl="0" eaLnBrk="1" fontAlgn="base" hangingPunct="1">
        <a:spcBef>
          <a:spcPct val="30000"/>
        </a:spcBef>
        <a:spcAft>
          <a:spcPct val="0"/>
        </a:spcAft>
        <a:buFont typeface="Arial" charset="0"/>
        <a:buChar char="–"/>
        <a:defRPr sz="2000">
          <a:solidFill>
            <a:schemeClr val="tx1"/>
          </a:solidFill>
          <a:latin typeface="+mn-lt"/>
        </a:defRPr>
      </a:lvl3pPr>
      <a:lvl4pPr marL="852488" indent="-280988" algn="l" rtl="0" eaLnBrk="1" fontAlgn="base" hangingPunct="1">
        <a:spcBef>
          <a:spcPct val="25000"/>
        </a:spcBef>
        <a:spcAft>
          <a:spcPct val="0"/>
        </a:spcAft>
        <a:buChar char="•"/>
        <a:defRPr>
          <a:solidFill>
            <a:schemeClr val="tx1"/>
          </a:solidFill>
          <a:latin typeface="+mn-lt"/>
        </a:defRPr>
      </a:lvl4pPr>
      <a:lvl5pPr marL="1135063" indent="-280988" algn="l" rtl="0" eaLnBrk="1" fontAlgn="base" hangingPunct="1">
        <a:spcBef>
          <a:spcPct val="20000"/>
        </a:spcBef>
        <a:spcAft>
          <a:spcPct val="20000"/>
        </a:spcAft>
        <a:buFont typeface="Arial" charset="0"/>
        <a:buChar char="–"/>
        <a:defRPr sz="1600">
          <a:solidFill>
            <a:schemeClr val="tx1"/>
          </a:solidFill>
          <a:latin typeface="+mn-lt"/>
        </a:defRPr>
      </a:lvl5pPr>
      <a:lvl6pPr marL="1592263" indent="-280988" algn="l" rtl="0" eaLnBrk="1" fontAlgn="base" hangingPunct="1">
        <a:spcBef>
          <a:spcPct val="20000"/>
        </a:spcBef>
        <a:spcAft>
          <a:spcPct val="20000"/>
        </a:spcAft>
        <a:buFont typeface="Arial" charset="0"/>
        <a:buChar char="–"/>
        <a:defRPr sz="1600">
          <a:solidFill>
            <a:schemeClr val="tx1"/>
          </a:solidFill>
          <a:latin typeface="+mn-lt"/>
        </a:defRPr>
      </a:lvl6pPr>
      <a:lvl7pPr marL="2049463" indent="-280988" algn="l" rtl="0" eaLnBrk="1" fontAlgn="base" hangingPunct="1">
        <a:spcBef>
          <a:spcPct val="20000"/>
        </a:spcBef>
        <a:spcAft>
          <a:spcPct val="20000"/>
        </a:spcAft>
        <a:buFont typeface="Arial" charset="0"/>
        <a:buChar char="–"/>
        <a:defRPr sz="1600">
          <a:solidFill>
            <a:schemeClr val="tx1"/>
          </a:solidFill>
          <a:latin typeface="+mn-lt"/>
        </a:defRPr>
      </a:lvl7pPr>
      <a:lvl8pPr marL="2506663" indent="-280988" algn="l" rtl="0" eaLnBrk="1" fontAlgn="base" hangingPunct="1">
        <a:spcBef>
          <a:spcPct val="20000"/>
        </a:spcBef>
        <a:spcAft>
          <a:spcPct val="20000"/>
        </a:spcAft>
        <a:buFont typeface="Arial" charset="0"/>
        <a:buChar char="–"/>
        <a:defRPr sz="1600">
          <a:solidFill>
            <a:schemeClr val="tx1"/>
          </a:solidFill>
          <a:latin typeface="+mn-lt"/>
        </a:defRPr>
      </a:lvl8pPr>
      <a:lvl9pPr marL="2963863" indent="-280988" algn="l" rtl="0" eaLnBrk="1" fontAlgn="base" hangingPunct="1">
        <a:spcBef>
          <a:spcPct val="20000"/>
        </a:spcBef>
        <a:spcAft>
          <a:spcPct val="20000"/>
        </a:spcAft>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blackWhite">
      <p:bgPr>
        <a:solidFill>
          <a:srgbClr val="BABABA"/>
        </a:solidFill>
        <a:effectLst/>
      </p:bgPr>
    </p:bg>
    <p:spTree>
      <p:nvGrpSpPr>
        <p:cNvPr id="1" name=""/>
        <p:cNvGrpSpPr/>
        <p:nvPr/>
      </p:nvGrpSpPr>
      <p:grpSpPr>
        <a:xfrm>
          <a:off x="0" y="0"/>
          <a:ext cx="0" cy="0"/>
          <a:chOff x="0" y="0"/>
          <a:chExt cx="0" cy="0"/>
        </a:xfrm>
      </p:grpSpPr>
      <p:pic>
        <p:nvPicPr>
          <p:cNvPr id="484364" name="Picture 12" descr="hc_DividerBG_Cgrey"/>
          <p:cNvPicPr>
            <a:picLocks noChangeAspect="1" noChangeArrowheads="1"/>
          </p:cNvPicPr>
          <p:nvPr/>
        </p:nvPicPr>
        <p:blipFill>
          <a:blip r:embed="rId13" cstate="print"/>
          <a:srcRect/>
          <a:stretch>
            <a:fillRect/>
          </a:stretch>
        </p:blipFill>
        <p:spPr bwMode="hidden">
          <a:xfrm>
            <a:off x="0" y="0"/>
            <a:ext cx="9144000" cy="6858000"/>
          </a:xfrm>
          <a:prstGeom prst="rect">
            <a:avLst/>
          </a:prstGeom>
          <a:noFill/>
        </p:spPr>
      </p:pic>
      <p:pic>
        <p:nvPicPr>
          <p:cNvPr id="484358" name="Picture 6" descr="hc_Divider_TransLogo"/>
          <p:cNvPicPr>
            <a:picLocks noChangeAspect="1" noChangeArrowheads="1"/>
          </p:cNvPicPr>
          <p:nvPr/>
        </p:nvPicPr>
        <p:blipFill>
          <a:blip r:embed="rId14" cstate="print"/>
          <a:srcRect/>
          <a:stretch>
            <a:fillRect/>
          </a:stretch>
        </p:blipFill>
        <p:spPr bwMode="black">
          <a:xfrm>
            <a:off x="384175" y="6324600"/>
            <a:ext cx="1630363" cy="361950"/>
          </a:xfrm>
          <a:prstGeom prst="rect">
            <a:avLst/>
          </a:prstGeom>
          <a:noFill/>
        </p:spPr>
      </p:pic>
      <p:sp>
        <p:nvSpPr>
          <p:cNvPr id="484361" name="Rectangle 9"/>
          <p:cNvSpPr>
            <a:spLocks noGrp="1" noChangeArrowheads="1"/>
          </p:cNvSpPr>
          <p:nvPr>
            <p:ph type="sldNum" sz="quarter" idx="4"/>
          </p:nvPr>
        </p:nvSpPr>
        <p:spPr bwMode="auto">
          <a:xfrm>
            <a:off x="4425950"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lvl1pPr>
          </a:lstStyle>
          <a:p>
            <a:fld id="{6F63765B-9014-4446-8603-C3A1FA142C37}" type="slidenum">
              <a:rPr lang="en-US"/>
              <a:pPr/>
              <a:t>‹#›</a:t>
            </a:fld>
            <a:endParaRPr lang="en-US"/>
          </a:p>
        </p:txBody>
      </p:sp>
      <p:sp>
        <p:nvSpPr>
          <p:cNvPr id="484363" name="Rectangle 11"/>
          <p:cNvSpPr>
            <a:spLocks noGrp="1" noChangeArrowheads="1"/>
          </p:cNvSpPr>
          <p:nvPr>
            <p:ph type="ftr" sz="quarter" idx="3"/>
          </p:nvPr>
        </p:nvSpPr>
        <p:spPr bwMode="auto">
          <a:xfrm>
            <a:off x="2192338"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vl1pPr>
          </a:lstStyle>
          <a:p>
            <a:endParaRPr lang="en-US"/>
          </a:p>
        </p:txBody>
      </p:sp>
      <p:sp>
        <p:nvSpPr>
          <p:cNvPr id="484366" name="Rectangle 14"/>
          <p:cNvSpPr>
            <a:spLocks noGrp="1" noChangeArrowheads="1"/>
          </p:cNvSpPr>
          <p:nvPr>
            <p:ph type="title"/>
          </p:nvPr>
        </p:nvSpPr>
        <p:spPr bwMode="auto">
          <a:xfrm>
            <a:off x="898525" y="487363"/>
            <a:ext cx="7388225" cy="84296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484367" name="Rectangle 15"/>
          <p:cNvSpPr>
            <a:spLocks noGrp="1" noChangeArrowheads="1"/>
          </p:cNvSpPr>
          <p:nvPr>
            <p:ph type="body" idx="1"/>
          </p:nvPr>
        </p:nvSpPr>
        <p:spPr bwMode="auto">
          <a:xfrm>
            <a:off x="898525" y="1516063"/>
            <a:ext cx="7388225" cy="4570412"/>
          </a:xfrm>
          <a:prstGeom prst="rect">
            <a:avLst/>
          </a:prstGeom>
          <a:noFill/>
          <a:ln w="9525" algn="ctr">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4368" name="Line 16"/>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endParaRPr lang="en-GB"/>
          </a:p>
        </p:txBody>
      </p:sp>
      <p:sp>
        <p:nvSpPr>
          <p:cNvPr id="484372" name="Text Box 20"/>
          <p:cNvSpPr txBox="1">
            <a:spLocks noChangeArrowheads="1"/>
          </p:cNvSpPr>
          <p:nvPr/>
        </p:nvSpPr>
        <p:spPr bwMode="auto">
          <a:xfrm rot="16200000">
            <a:off x="-684212" y="5665787"/>
            <a:ext cx="1646238" cy="106363"/>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 bg1="dk2" tx1="lt1" bg2="dk1" tx2="lt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advClick="0"/>
  <p:hf hdr="0" ftr="0" dt="0"/>
  <p:txStyles>
    <p:titleStyle>
      <a:lvl1pPr algn="l" rtl="0" eaLnBrk="1" fontAlgn="base" hangingPunct="1">
        <a:lnSpc>
          <a:spcPct val="90000"/>
        </a:lnSpc>
        <a:spcBef>
          <a:spcPct val="0"/>
        </a:spcBef>
        <a:spcAft>
          <a:spcPct val="0"/>
        </a:spcAft>
        <a:defRPr sz="2600">
          <a:solidFill>
            <a:schemeClr val="tx2"/>
          </a:solidFill>
          <a:latin typeface="+mj-lt"/>
          <a:ea typeface="+mj-ea"/>
          <a:cs typeface="+mj-cs"/>
        </a:defRPr>
      </a:lvl1pPr>
      <a:lvl2pPr algn="l" rtl="0" eaLnBrk="1" fontAlgn="base" hangingPunct="1">
        <a:lnSpc>
          <a:spcPct val="90000"/>
        </a:lnSpc>
        <a:spcBef>
          <a:spcPct val="0"/>
        </a:spcBef>
        <a:spcAft>
          <a:spcPct val="0"/>
        </a:spcAft>
        <a:defRPr sz="2600">
          <a:solidFill>
            <a:schemeClr val="tx2"/>
          </a:solidFill>
          <a:latin typeface="Arial" charset="0"/>
        </a:defRPr>
      </a:lvl2pPr>
      <a:lvl3pPr algn="l" rtl="0" eaLnBrk="1" fontAlgn="base" hangingPunct="1">
        <a:lnSpc>
          <a:spcPct val="90000"/>
        </a:lnSpc>
        <a:spcBef>
          <a:spcPct val="0"/>
        </a:spcBef>
        <a:spcAft>
          <a:spcPct val="0"/>
        </a:spcAft>
        <a:defRPr sz="2600">
          <a:solidFill>
            <a:schemeClr val="tx2"/>
          </a:solidFill>
          <a:latin typeface="Arial" charset="0"/>
        </a:defRPr>
      </a:lvl3pPr>
      <a:lvl4pPr algn="l" rtl="0" eaLnBrk="1" fontAlgn="base" hangingPunct="1">
        <a:lnSpc>
          <a:spcPct val="90000"/>
        </a:lnSpc>
        <a:spcBef>
          <a:spcPct val="0"/>
        </a:spcBef>
        <a:spcAft>
          <a:spcPct val="0"/>
        </a:spcAft>
        <a:defRPr sz="2600">
          <a:solidFill>
            <a:schemeClr val="tx2"/>
          </a:solidFill>
          <a:latin typeface="Arial" charset="0"/>
        </a:defRPr>
      </a:lvl4pPr>
      <a:lvl5pPr algn="l" rtl="0" eaLnBrk="1" fontAlgn="base" hangingPunct="1">
        <a:lnSpc>
          <a:spcPct val="90000"/>
        </a:lnSpc>
        <a:spcBef>
          <a:spcPct val="0"/>
        </a:spcBef>
        <a:spcAft>
          <a:spcPct val="0"/>
        </a:spcAft>
        <a:defRPr sz="2600">
          <a:solidFill>
            <a:schemeClr val="tx2"/>
          </a:solidFill>
          <a:latin typeface="Arial" charset="0"/>
        </a:defRPr>
      </a:lvl5pPr>
      <a:lvl6pPr marL="457200" algn="l" rtl="0" eaLnBrk="1" fontAlgn="base" hangingPunct="1">
        <a:lnSpc>
          <a:spcPct val="90000"/>
        </a:lnSpc>
        <a:spcBef>
          <a:spcPct val="0"/>
        </a:spcBef>
        <a:spcAft>
          <a:spcPct val="0"/>
        </a:spcAft>
        <a:defRPr sz="2600">
          <a:solidFill>
            <a:schemeClr val="tx2"/>
          </a:solidFill>
          <a:latin typeface="Arial" charset="0"/>
        </a:defRPr>
      </a:lvl6pPr>
      <a:lvl7pPr marL="914400" algn="l" rtl="0" eaLnBrk="1" fontAlgn="base" hangingPunct="1">
        <a:lnSpc>
          <a:spcPct val="90000"/>
        </a:lnSpc>
        <a:spcBef>
          <a:spcPct val="0"/>
        </a:spcBef>
        <a:spcAft>
          <a:spcPct val="0"/>
        </a:spcAft>
        <a:defRPr sz="2600">
          <a:solidFill>
            <a:schemeClr val="tx2"/>
          </a:solidFill>
          <a:latin typeface="Arial" charset="0"/>
        </a:defRPr>
      </a:lvl7pPr>
      <a:lvl8pPr marL="1371600" algn="l" rtl="0" eaLnBrk="1" fontAlgn="base" hangingPunct="1">
        <a:lnSpc>
          <a:spcPct val="90000"/>
        </a:lnSpc>
        <a:spcBef>
          <a:spcPct val="0"/>
        </a:spcBef>
        <a:spcAft>
          <a:spcPct val="0"/>
        </a:spcAft>
        <a:defRPr sz="2600">
          <a:solidFill>
            <a:schemeClr val="tx2"/>
          </a:solidFill>
          <a:latin typeface="Arial" charset="0"/>
        </a:defRPr>
      </a:lvl8pPr>
      <a:lvl9pPr marL="1828800" algn="l" rtl="0" eaLnBrk="1" fontAlgn="base" hangingPunct="1">
        <a:lnSpc>
          <a:spcPct val="90000"/>
        </a:lnSpc>
        <a:spcBef>
          <a:spcPct val="0"/>
        </a:spcBef>
        <a:spcAft>
          <a:spcPct val="0"/>
        </a:spcAft>
        <a:defRPr sz="2600">
          <a:solidFill>
            <a:schemeClr val="tx2"/>
          </a:solidFill>
          <a:latin typeface="Arial" charset="0"/>
        </a:defRPr>
      </a:lvl9pPr>
    </p:titleStyle>
    <p:bodyStyle>
      <a:lvl1pPr marL="228600" indent="-228600" algn="l" rtl="0" eaLnBrk="1" fontAlgn="base" hangingPunct="1">
        <a:spcBef>
          <a:spcPct val="50000"/>
        </a:spcBef>
        <a:spcAft>
          <a:spcPct val="0"/>
        </a:spcAft>
        <a:buChar char="•"/>
        <a:defRPr sz="2400">
          <a:solidFill>
            <a:schemeClr val="tx1"/>
          </a:solidFill>
          <a:latin typeface="+mn-lt"/>
          <a:ea typeface="+mn-ea"/>
          <a:cs typeface="+mn-cs"/>
        </a:defRPr>
      </a:lvl1pPr>
      <a:lvl2pPr marL="571500" indent="-228600" algn="l" rtl="0" eaLnBrk="1" fontAlgn="base" hangingPunct="1">
        <a:spcBef>
          <a:spcPct val="30000"/>
        </a:spcBef>
        <a:spcAft>
          <a:spcPct val="0"/>
        </a:spcAft>
        <a:buFont typeface="Arial" charset="0"/>
        <a:buChar char="–"/>
        <a:defRPr sz="2000">
          <a:solidFill>
            <a:schemeClr val="tx1"/>
          </a:solidFill>
          <a:latin typeface="+mn-lt"/>
        </a:defRPr>
      </a:lvl2pPr>
      <a:lvl3pPr marL="857250" indent="-171450" algn="l" rtl="0" eaLnBrk="1" fontAlgn="base" hangingPunct="1">
        <a:spcBef>
          <a:spcPct val="25000"/>
        </a:spcBef>
        <a:spcAft>
          <a:spcPct val="0"/>
        </a:spcAft>
        <a:buChar char="•"/>
        <a:defRPr>
          <a:solidFill>
            <a:schemeClr val="tx1"/>
          </a:solidFill>
          <a:latin typeface="+mn-lt"/>
        </a:defRPr>
      </a:lvl3pPr>
      <a:lvl4pPr marL="1143000" indent="-171450" algn="l" rtl="0" eaLnBrk="1" fontAlgn="base" hangingPunct="1">
        <a:spcBef>
          <a:spcPct val="20000"/>
        </a:spcBef>
        <a:spcAft>
          <a:spcPct val="0"/>
        </a:spcAft>
        <a:buFont typeface="Arial" charset="0"/>
        <a:buChar char="–"/>
        <a:defRPr sz="1600">
          <a:solidFill>
            <a:schemeClr val="tx1"/>
          </a:solidFill>
          <a:latin typeface="+mn-lt"/>
        </a:defRPr>
      </a:lvl4pPr>
      <a:lvl5pPr marL="1485900" indent="-228600" algn="l" rtl="0" eaLnBrk="1" fontAlgn="base" hangingPunct="1">
        <a:spcBef>
          <a:spcPct val="20000"/>
        </a:spcBef>
        <a:spcAft>
          <a:spcPct val="0"/>
        </a:spcAft>
        <a:buChar char="•"/>
        <a:defRPr sz="1400">
          <a:solidFill>
            <a:schemeClr val="tx1"/>
          </a:solidFill>
          <a:latin typeface="+mn-lt"/>
        </a:defRPr>
      </a:lvl5pPr>
      <a:lvl6pPr marL="1943100" indent="-228600" algn="l" rtl="0" eaLnBrk="1" fontAlgn="base" hangingPunct="1">
        <a:spcBef>
          <a:spcPct val="20000"/>
        </a:spcBef>
        <a:spcAft>
          <a:spcPct val="0"/>
        </a:spcAft>
        <a:buChar char="•"/>
        <a:defRPr sz="1400">
          <a:solidFill>
            <a:schemeClr val="tx1"/>
          </a:solidFill>
          <a:latin typeface="+mn-lt"/>
        </a:defRPr>
      </a:lvl6pPr>
      <a:lvl7pPr marL="2400300" indent="-228600" algn="l" rtl="0" eaLnBrk="1" fontAlgn="base" hangingPunct="1">
        <a:spcBef>
          <a:spcPct val="20000"/>
        </a:spcBef>
        <a:spcAft>
          <a:spcPct val="0"/>
        </a:spcAft>
        <a:buChar char="•"/>
        <a:defRPr sz="1400">
          <a:solidFill>
            <a:schemeClr val="tx1"/>
          </a:solidFill>
          <a:latin typeface="+mn-lt"/>
        </a:defRPr>
      </a:lvl7pPr>
      <a:lvl8pPr marL="2857500" indent="-228600" algn="l" rtl="0" eaLnBrk="1" fontAlgn="base" hangingPunct="1">
        <a:spcBef>
          <a:spcPct val="20000"/>
        </a:spcBef>
        <a:spcAft>
          <a:spcPct val="0"/>
        </a:spcAft>
        <a:buChar char="•"/>
        <a:defRPr sz="1400">
          <a:solidFill>
            <a:schemeClr val="tx1"/>
          </a:solidFill>
          <a:latin typeface="+mn-lt"/>
        </a:defRPr>
      </a:lvl8pPr>
      <a:lvl9pPr marL="3314700" indent="-22860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bwMode="blackWhite">
      <p:bgPr>
        <a:solidFill>
          <a:srgbClr val="BABABA"/>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1175"/>
            <a:chOff x="0" y="0"/>
            <a:chExt cx="5760" cy="4322"/>
          </a:xfrm>
        </p:grpSpPr>
        <p:sp>
          <p:nvSpPr>
            <p:cNvPr id="486403"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endParaRPr lang="en-GB"/>
            </a:p>
          </p:txBody>
        </p:sp>
        <p:pic>
          <p:nvPicPr>
            <p:cNvPr id="486404" name="Picture 4" descr="TR_SlideLogo_BW600"/>
            <p:cNvPicPr>
              <a:picLocks noChangeAspect="1" noChangeArrowheads="1"/>
            </p:cNvPicPr>
            <p:nvPr userDrawn="1"/>
          </p:nvPicPr>
          <p:blipFill>
            <a:blip r:embed="rId13" cstate="print"/>
            <a:srcRect/>
            <a:stretch>
              <a:fillRect/>
            </a:stretch>
          </p:blipFill>
          <p:spPr bwMode="auto">
            <a:xfrm>
              <a:off x="234" y="3984"/>
              <a:ext cx="1041" cy="338"/>
            </a:xfrm>
            <a:prstGeom prst="rect">
              <a:avLst/>
            </a:prstGeom>
            <a:solidFill>
              <a:schemeClr val="tx2"/>
            </a:solidFill>
          </p:spPr>
        </p:pic>
      </p:grpSp>
      <p:pic>
        <p:nvPicPr>
          <p:cNvPr id="486411" name="Picture 11" descr="hc_DividerGraphBG_Cgrey"/>
          <p:cNvPicPr>
            <a:picLocks noChangeAspect="1" noChangeArrowheads="1"/>
          </p:cNvPicPr>
          <p:nvPr/>
        </p:nvPicPr>
        <p:blipFill>
          <a:blip r:embed="rId14" cstate="print"/>
          <a:srcRect/>
          <a:stretch>
            <a:fillRect/>
          </a:stretch>
        </p:blipFill>
        <p:spPr bwMode="ltGray">
          <a:xfrm>
            <a:off x="0" y="0"/>
            <a:ext cx="9144000" cy="6858000"/>
          </a:xfrm>
          <a:prstGeom prst="rect">
            <a:avLst/>
          </a:prstGeom>
          <a:noFill/>
        </p:spPr>
      </p:pic>
      <p:sp>
        <p:nvSpPr>
          <p:cNvPr id="486408" name="Rectangle 8"/>
          <p:cNvSpPr>
            <a:spLocks noGrp="1" noChangeArrowheads="1"/>
          </p:cNvSpPr>
          <p:nvPr>
            <p:ph type="sldNum" sz="quarter" idx="4"/>
          </p:nvPr>
        </p:nvSpPr>
        <p:spPr bwMode="auto">
          <a:xfrm>
            <a:off x="8424863" y="640080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lvl1pPr>
          </a:lstStyle>
          <a:p>
            <a:fld id="{CF358C9E-ABC3-40B6-BE4C-B062A2F2FC77}" type="slidenum">
              <a:rPr lang="en-US"/>
              <a:pPr/>
              <a:t>‹#›</a:t>
            </a:fld>
            <a:endParaRPr lang="en-US"/>
          </a:p>
        </p:txBody>
      </p:sp>
      <p:sp>
        <p:nvSpPr>
          <p:cNvPr id="486412" name="Rectangle 12"/>
          <p:cNvSpPr>
            <a:spLocks noGrp="1" noChangeArrowheads="1"/>
          </p:cNvSpPr>
          <p:nvPr>
            <p:ph type="title"/>
          </p:nvPr>
        </p:nvSpPr>
        <p:spPr bwMode="auto">
          <a:xfrm>
            <a:off x="898525" y="500063"/>
            <a:ext cx="7388225" cy="83026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486413" name="Rectangle 13"/>
          <p:cNvSpPr>
            <a:spLocks noGrp="1" noChangeArrowheads="1"/>
          </p:cNvSpPr>
          <p:nvPr>
            <p:ph type="body" idx="1"/>
          </p:nvPr>
        </p:nvSpPr>
        <p:spPr bwMode="auto">
          <a:xfrm>
            <a:off x="898525" y="1528763"/>
            <a:ext cx="7388225" cy="4570412"/>
          </a:xfrm>
          <a:prstGeom prst="rect">
            <a:avLst/>
          </a:prstGeom>
          <a:noFill/>
          <a:ln w="9525" algn="ctr">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6414" name="Line 14"/>
          <p:cNvSpPr>
            <a:spLocks noChangeShapeType="1"/>
          </p:cNvSpPr>
          <p:nvPr/>
        </p:nvSpPr>
        <p:spPr bwMode="auto">
          <a:xfrm>
            <a:off x="355600" y="1368425"/>
            <a:ext cx="8410575" cy="0"/>
          </a:xfrm>
          <a:prstGeom prst="line">
            <a:avLst/>
          </a:prstGeom>
          <a:noFill/>
          <a:ln w="24130" cap="rnd">
            <a:solidFill>
              <a:schemeClr val="tx1"/>
            </a:solidFill>
            <a:prstDash val="sysDot"/>
            <a:round/>
            <a:headEnd/>
            <a:tailEnd/>
          </a:ln>
          <a:effectLst/>
        </p:spPr>
        <p:txBody>
          <a:bodyPr/>
          <a:lstStyle/>
          <a:p>
            <a:endParaRPr lang="en-GB"/>
          </a:p>
        </p:txBody>
      </p:sp>
      <p:sp>
        <p:nvSpPr>
          <p:cNvPr id="486415" name="Rectangle 15"/>
          <p:cNvSpPr>
            <a:spLocks noGrp="1" noChangeArrowheads="1"/>
          </p:cNvSpPr>
          <p:nvPr>
            <p:ph type="ftr" sz="quarter" idx="3"/>
          </p:nvPr>
        </p:nvSpPr>
        <p:spPr bwMode="auto">
          <a:xfrm>
            <a:off x="3124200" y="6397625"/>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vl1pPr>
          </a:lstStyle>
          <a:p>
            <a:endParaRPr lang="en-US"/>
          </a:p>
        </p:txBody>
      </p:sp>
    </p:spTree>
  </p:cSld>
  <p:clrMap bg1="dk2" tx1="lt1" bg2="dk1" tx2="lt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ransition advClick="0"/>
  <p:hf hdr="0" ftr="0" dt="0"/>
  <p:txStyles>
    <p:titleStyle>
      <a:lvl1pPr algn="l" rtl="0" eaLnBrk="1" fontAlgn="base" hangingPunct="1">
        <a:lnSpc>
          <a:spcPct val="90000"/>
        </a:lnSpc>
        <a:spcBef>
          <a:spcPct val="0"/>
        </a:spcBef>
        <a:spcAft>
          <a:spcPct val="0"/>
        </a:spcAft>
        <a:defRPr sz="2600">
          <a:solidFill>
            <a:schemeClr val="tx2"/>
          </a:solidFill>
          <a:latin typeface="+mj-lt"/>
          <a:ea typeface="+mj-ea"/>
          <a:cs typeface="+mj-cs"/>
        </a:defRPr>
      </a:lvl1pPr>
      <a:lvl2pPr algn="l" rtl="0" eaLnBrk="1" fontAlgn="base" hangingPunct="1">
        <a:lnSpc>
          <a:spcPct val="90000"/>
        </a:lnSpc>
        <a:spcBef>
          <a:spcPct val="0"/>
        </a:spcBef>
        <a:spcAft>
          <a:spcPct val="0"/>
        </a:spcAft>
        <a:defRPr sz="2600">
          <a:solidFill>
            <a:schemeClr val="tx2"/>
          </a:solidFill>
          <a:latin typeface="Arial" charset="0"/>
        </a:defRPr>
      </a:lvl2pPr>
      <a:lvl3pPr algn="l" rtl="0" eaLnBrk="1" fontAlgn="base" hangingPunct="1">
        <a:lnSpc>
          <a:spcPct val="90000"/>
        </a:lnSpc>
        <a:spcBef>
          <a:spcPct val="0"/>
        </a:spcBef>
        <a:spcAft>
          <a:spcPct val="0"/>
        </a:spcAft>
        <a:defRPr sz="2600">
          <a:solidFill>
            <a:schemeClr val="tx2"/>
          </a:solidFill>
          <a:latin typeface="Arial" charset="0"/>
        </a:defRPr>
      </a:lvl3pPr>
      <a:lvl4pPr algn="l" rtl="0" eaLnBrk="1" fontAlgn="base" hangingPunct="1">
        <a:lnSpc>
          <a:spcPct val="90000"/>
        </a:lnSpc>
        <a:spcBef>
          <a:spcPct val="0"/>
        </a:spcBef>
        <a:spcAft>
          <a:spcPct val="0"/>
        </a:spcAft>
        <a:defRPr sz="2600">
          <a:solidFill>
            <a:schemeClr val="tx2"/>
          </a:solidFill>
          <a:latin typeface="Arial" charset="0"/>
        </a:defRPr>
      </a:lvl4pPr>
      <a:lvl5pPr algn="l" rtl="0" eaLnBrk="1" fontAlgn="base" hangingPunct="1">
        <a:lnSpc>
          <a:spcPct val="90000"/>
        </a:lnSpc>
        <a:spcBef>
          <a:spcPct val="0"/>
        </a:spcBef>
        <a:spcAft>
          <a:spcPct val="0"/>
        </a:spcAft>
        <a:defRPr sz="2600">
          <a:solidFill>
            <a:schemeClr val="tx2"/>
          </a:solidFill>
          <a:latin typeface="Arial" charset="0"/>
        </a:defRPr>
      </a:lvl5pPr>
      <a:lvl6pPr marL="457200" algn="l" rtl="0" eaLnBrk="1" fontAlgn="base" hangingPunct="1">
        <a:lnSpc>
          <a:spcPct val="90000"/>
        </a:lnSpc>
        <a:spcBef>
          <a:spcPct val="0"/>
        </a:spcBef>
        <a:spcAft>
          <a:spcPct val="0"/>
        </a:spcAft>
        <a:defRPr sz="2600">
          <a:solidFill>
            <a:schemeClr val="tx2"/>
          </a:solidFill>
          <a:latin typeface="Arial" charset="0"/>
        </a:defRPr>
      </a:lvl6pPr>
      <a:lvl7pPr marL="914400" algn="l" rtl="0" eaLnBrk="1" fontAlgn="base" hangingPunct="1">
        <a:lnSpc>
          <a:spcPct val="90000"/>
        </a:lnSpc>
        <a:spcBef>
          <a:spcPct val="0"/>
        </a:spcBef>
        <a:spcAft>
          <a:spcPct val="0"/>
        </a:spcAft>
        <a:defRPr sz="2600">
          <a:solidFill>
            <a:schemeClr val="tx2"/>
          </a:solidFill>
          <a:latin typeface="Arial" charset="0"/>
        </a:defRPr>
      </a:lvl7pPr>
      <a:lvl8pPr marL="1371600" algn="l" rtl="0" eaLnBrk="1" fontAlgn="base" hangingPunct="1">
        <a:lnSpc>
          <a:spcPct val="90000"/>
        </a:lnSpc>
        <a:spcBef>
          <a:spcPct val="0"/>
        </a:spcBef>
        <a:spcAft>
          <a:spcPct val="0"/>
        </a:spcAft>
        <a:defRPr sz="2600">
          <a:solidFill>
            <a:schemeClr val="tx2"/>
          </a:solidFill>
          <a:latin typeface="Arial" charset="0"/>
        </a:defRPr>
      </a:lvl8pPr>
      <a:lvl9pPr marL="1828800" algn="l" rtl="0" eaLnBrk="1" fontAlgn="base" hangingPunct="1">
        <a:lnSpc>
          <a:spcPct val="90000"/>
        </a:lnSpc>
        <a:spcBef>
          <a:spcPct val="0"/>
        </a:spcBef>
        <a:spcAft>
          <a:spcPct val="0"/>
        </a:spcAft>
        <a:defRPr sz="2600">
          <a:solidFill>
            <a:schemeClr val="tx2"/>
          </a:solidFill>
          <a:latin typeface="Arial" charset="0"/>
        </a:defRPr>
      </a:lvl9pPr>
    </p:titleStyle>
    <p:bodyStyle>
      <a:lvl1pPr marL="228600" indent="-228600" algn="l" rtl="0" eaLnBrk="1" fontAlgn="base" hangingPunct="1">
        <a:spcBef>
          <a:spcPct val="50000"/>
        </a:spcBef>
        <a:spcAft>
          <a:spcPct val="0"/>
        </a:spcAft>
        <a:buChar char="•"/>
        <a:defRPr sz="2400">
          <a:solidFill>
            <a:schemeClr val="tx1"/>
          </a:solidFill>
          <a:latin typeface="+mn-lt"/>
          <a:ea typeface="+mn-ea"/>
          <a:cs typeface="+mn-cs"/>
        </a:defRPr>
      </a:lvl1pPr>
      <a:lvl2pPr marL="571500" indent="-228600" algn="l" rtl="0" eaLnBrk="1" fontAlgn="base" hangingPunct="1">
        <a:spcBef>
          <a:spcPct val="30000"/>
        </a:spcBef>
        <a:spcAft>
          <a:spcPct val="0"/>
        </a:spcAft>
        <a:buFont typeface="Arial" charset="0"/>
        <a:buChar char="–"/>
        <a:defRPr sz="2000">
          <a:solidFill>
            <a:schemeClr val="tx1"/>
          </a:solidFill>
          <a:latin typeface="+mn-lt"/>
        </a:defRPr>
      </a:lvl2pPr>
      <a:lvl3pPr marL="857250" indent="-171450" algn="l" rtl="0" eaLnBrk="1" fontAlgn="base" hangingPunct="1">
        <a:spcBef>
          <a:spcPct val="25000"/>
        </a:spcBef>
        <a:spcAft>
          <a:spcPct val="0"/>
        </a:spcAft>
        <a:buChar char="•"/>
        <a:defRPr>
          <a:solidFill>
            <a:schemeClr val="tx1"/>
          </a:solidFill>
          <a:latin typeface="+mn-lt"/>
        </a:defRPr>
      </a:lvl3pPr>
      <a:lvl4pPr marL="1143000" indent="-171450" algn="l" rtl="0" eaLnBrk="1" fontAlgn="base" hangingPunct="1">
        <a:spcBef>
          <a:spcPct val="20000"/>
        </a:spcBef>
        <a:spcAft>
          <a:spcPct val="0"/>
        </a:spcAft>
        <a:buFont typeface="Arial" charset="0"/>
        <a:buChar char="–"/>
        <a:defRPr sz="1600">
          <a:solidFill>
            <a:schemeClr val="tx1"/>
          </a:solidFill>
          <a:latin typeface="+mn-lt"/>
        </a:defRPr>
      </a:lvl4pPr>
      <a:lvl5pPr marL="1485900" indent="-228600" algn="l" rtl="0" eaLnBrk="1" fontAlgn="base" hangingPunct="1">
        <a:spcBef>
          <a:spcPct val="20000"/>
        </a:spcBef>
        <a:spcAft>
          <a:spcPct val="0"/>
        </a:spcAft>
        <a:buChar char="•"/>
        <a:defRPr sz="1400">
          <a:solidFill>
            <a:schemeClr val="tx1"/>
          </a:solidFill>
          <a:latin typeface="+mn-lt"/>
        </a:defRPr>
      </a:lvl5pPr>
      <a:lvl6pPr marL="1943100" indent="-228600" algn="l" rtl="0" eaLnBrk="1" fontAlgn="base" hangingPunct="1">
        <a:spcBef>
          <a:spcPct val="20000"/>
        </a:spcBef>
        <a:spcAft>
          <a:spcPct val="0"/>
        </a:spcAft>
        <a:buChar char="•"/>
        <a:defRPr sz="1400">
          <a:solidFill>
            <a:schemeClr val="tx1"/>
          </a:solidFill>
          <a:latin typeface="+mn-lt"/>
        </a:defRPr>
      </a:lvl6pPr>
      <a:lvl7pPr marL="2400300" indent="-228600" algn="l" rtl="0" eaLnBrk="1" fontAlgn="base" hangingPunct="1">
        <a:spcBef>
          <a:spcPct val="20000"/>
        </a:spcBef>
        <a:spcAft>
          <a:spcPct val="0"/>
        </a:spcAft>
        <a:buChar char="•"/>
        <a:defRPr sz="1400">
          <a:solidFill>
            <a:schemeClr val="tx1"/>
          </a:solidFill>
          <a:latin typeface="+mn-lt"/>
        </a:defRPr>
      </a:lvl7pPr>
      <a:lvl8pPr marL="2857500" indent="-228600" algn="l" rtl="0" eaLnBrk="1" fontAlgn="base" hangingPunct="1">
        <a:spcBef>
          <a:spcPct val="20000"/>
        </a:spcBef>
        <a:spcAft>
          <a:spcPct val="0"/>
        </a:spcAft>
        <a:buChar char="•"/>
        <a:defRPr sz="1400">
          <a:solidFill>
            <a:schemeClr val="tx1"/>
          </a:solidFill>
          <a:latin typeface="+mn-lt"/>
        </a:defRPr>
      </a:lvl8pPr>
      <a:lvl9pPr marL="3314700" indent="-22860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7909" name="Text Box 21"/>
          <p:cNvSpPr txBox="1">
            <a:spLocks noChangeArrowheads="1"/>
          </p:cNvSpPr>
          <p:nvPr/>
        </p:nvSpPr>
        <p:spPr bwMode="auto">
          <a:xfrm>
            <a:off x="336550" y="1530350"/>
            <a:ext cx="2162175" cy="457200"/>
          </a:xfrm>
          <a:prstGeom prst="rect">
            <a:avLst/>
          </a:prstGeom>
          <a:noFill/>
          <a:ln w="9525">
            <a:noFill/>
            <a:miter lim="800000"/>
            <a:headEnd/>
            <a:tailEnd/>
          </a:ln>
          <a:effectLst/>
        </p:spPr>
        <p:txBody>
          <a:bodyPr>
            <a:spAutoFit/>
          </a:bodyPr>
          <a:lstStyle/>
          <a:p>
            <a:pPr marL="228600" indent="-228600">
              <a:buClr>
                <a:schemeClr val="tx2"/>
              </a:buClr>
              <a:buFontTx/>
              <a:buChar char="•"/>
            </a:pPr>
            <a:endParaRPr lang="en-US"/>
          </a:p>
        </p:txBody>
      </p:sp>
      <p:pic>
        <p:nvPicPr>
          <p:cNvPr id="37906" name="Picture 18" descr="TR_SlideLogo_BW600"/>
          <p:cNvPicPr>
            <a:picLocks noChangeAspect="1" noChangeArrowheads="1"/>
          </p:cNvPicPr>
          <p:nvPr/>
        </p:nvPicPr>
        <p:blipFill>
          <a:blip r:embed="rId14" cstate="print"/>
          <a:srcRect/>
          <a:stretch>
            <a:fillRect/>
          </a:stretch>
        </p:blipFill>
        <p:spPr bwMode="auto">
          <a:xfrm>
            <a:off x="371475" y="6323013"/>
            <a:ext cx="1652588" cy="536575"/>
          </a:xfrm>
          <a:prstGeom prst="rect">
            <a:avLst/>
          </a:prstGeom>
          <a:noFill/>
        </p:spPr>
      </p:pic>
      <p:sp>
        <p:nvSpPr>
          <p:cNvPr id="37893" name="Rectangle 5"/>
          <p:cNvSpPr>
            <a:spLocks noGrp="1" noChangeArrowheads="1"/>
          </p:cNvSpPr>
          <p:nvPr>
            <p:ph type="ftr" sz="quarter" idx="3"/>
          </p:nvPr>
        </p:nvSpPr>
        <p:spPr bwMode="auto">
          <a:xfrm>
            <a:off x="2093913"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solidFill>
                  <a:schemeClr val="bg1"/>
                </a:solidFill>
              </a:defRPr>
            </a:lvl1pPr>
          </a:lstStyle>
          <a:p>
            <a:endParaRPr lang="en-US"/>
          </a:p>
        </p:txBody>
      </p:sp>
      <p:sp>
        <p:nvSpPr>
          <p:cNvPr id="37894" name="Rectangle 6"/>
          <p:cNvSpPr>
            <a:spLocks noGrp="1" noChangeArrowheads="1"/>
          </p:cNvSpPr>
          <p:nvPr>
            <p:ph type="sldNum" sz="quarter" idx="4"/>
          </p:nvPr>
        </p:nvSpPr>
        <p:spPr bwMode="auto">
          <a:xfrm>
            <a:off x="4268788"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lvl1pPr>
          </a:lstStyle>
          <a:p>
            <a:fld id="{6B390474-84E5-4851-B158-9FF22DE38C37}" type="slidenum">
              <a:rPr lang="en-GB" smtClean="0"/>
              <a:pPr/>
              <a:t>‹#›</a:t>
            </a:fld>
            <a:endParaRPr lang="en-GB"/>
          </a:p>
        </p:txBody>
      </p:sp>
      <p:sp>
        <p:nvSpPr>
          <p:cNvPr id="37902" name="Rectangle 14"/>
          <p:cNvSpPr>
            <a:spLocks noGrp="1" noChangeArrowheads="1"/>
          </p:cNvSpPr>
          <p:nvPr>
            <p:ph type="title"/>
          </p:nvPr>
        </p:nvSpPr>
        <p:spPr bwMode="auto">
          <a:xfrm>
            <a:off x="917575" y="506413"/>
            <a:ext cx="7369175" cy="83661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37903" name="Rectangle 15"/>
          <p:cNvSpPr>
            <a:spLocks noGrp="1" noChangeArrowheads="1"/>
          </p:cNvSpPr>
          <p:nvPr>
            <p:ph type="body" idx="1"/>
          </p:nvPr>
        </p:nvSpPr>
        <p:spPr bwMode="auto">
          <a:xfrm>
            <a:off x="917575" y="1525588"/>
            <a:ext cx="7369175" cy="4570412"/>
          </a:xfrm>
          <a:prstGeom prst="rect">
            <a:avLst/>
          </a:prstGeom>
          <a:noFill/>
          <a:ln w="9525">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37905" name="Picture 17" descr="slideMaster_Logo600"/>
          <p:cNvPicPr>
            <a:picLocks noChangeAspect="1" noChangeArrowheads="1"/>
          </p:cNvPicPr>
          <p:nvPr/>
        </p:nvPicPr>
        <p:blipFill>
          <a:blip r:embed="rId15" cstate="print"/>
          <a:srcRect/>
          <a:stretch>
            <a:fillRect/>
          </a:stretch>
        </p:blipFill>
        <p:spPr bwMode="hidden">
          <a:xfrm>
            <a:off x="371475" y="6323013"/>
            <a:ext cx="1644650" cy="528637"/>
          </a:xfrm>
          <a:prstGeom prst="rect">
            <a:avLst/>
          </a:prstGeom>
          <a:noFill/>
        </p:spPr>
      </p:pic>
      <p:sp>
        <p:nvSpPr>
          <p:cNvPr id="37907" name="Line 19"/>
          <p:cNvSpPr>
            <a:spLocks noChangeShapeType="1"/>
          </p:cNvSpPr>
          <p:nvPr/>
        </p:nvSpPr>
        <p:spPr bwMode="auto">
          <a:xfrm>
            <a:off x="917575" y="1365250"/>
            <a:ext cx="7369175" cy="0"/>
          </a:xfrm>
          <a:prstGeom prst="line">
            <a:avLst/>
          </a:prstGeom>
          <a:noFill/>
          <a:ln w="24130" cap="rnd">
            <a:solidFill>
              <a:schemeClr val="tx1"/>
            </a:solidFill>
            <a:prstDash val="sysDot"/>
            <a:round/>
            <a:headEnd/>
            <a:tailEnd/>
          </a:ln>
          <a:effectLst/>
        </p:spPr>
        <p:txBody>
          <a:bodyPr/>
          <a:lstStyle/>
          <a:p>
            <a:endParaRPr lang="en-GB"/>
          </a:p>
        </p:txBody>
      </p:sp>
      <p:sp>
        <p:nvSpPr>
          <p:cNvPr id="37924" name="Text Box 36"/>
          <p:cNvSpPr txBox="1">
            <a:spLocks noChangeArrowheads="1"/>
          </p:cNvSpPr>
          <p:nvPr/>
        </p:nvSpPr>
        <p:spPr bwMode="auto">
          <a:xfrm rot="16200000">
            <a:off x="-682625" y="5664201"/>
            <a:ext cx="1646237" cy="106362"/>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793" r:id="rId12"/>
  </p:sldLayoutIdLst>
  <p:transition advClick="0"/>
  <p:txStyles>
    <p:titleStyle>
      <a:lvl1pPr algn="l" rtl="0" eaLnBrk="1" fontAlgn="base" hangingPunct="1">
        <a:lnSpc>
          <a:spcPct val="90000"/>
        </a:lnSpc>
        <a:spcBef>
          <a:spcPct val="0"/>
        </a:spcBef>
        <a:spcAft>
          <a:spcPct val="0"/>
        </a:spcAft>
        <a:defRPr sz="2800">
          <a:solidFill>
            <a:schemeClr val="tx2"/>
          </a:solidFill>
          <a:latin typeface="+mj-lt"/>
          <a:ea typeface="+mj-ea"/>
          <a:cs typeface="+mj-cs"/>
        </a:defRPr>
      </a:lvl1pPr>
      <a:lvl2pPr algn="l" rtl="0" eaLnBrk="1" fontAlgn="base" hangingPunct="1">
        <a:lnSpc>
          <a:spcPct val="90000"/>
        </a:lnSpc>
        <a:spcBef>
          <a:spcPct val="0"/>
        </a:spcBef>
        <a:spcAft>
          <a:spcPct val="0"/>
        </a:spcAft>
        <a:defRPr sz="2800">
          <a:solidFill>
            <a:schemeClr val="tx2"/>
          </a:solidFill>
          <a:latin typeface="Arial" charset="0"/>
        </a:defRPr>
      </a:lvl2pPr>
      <a:lvl3pPr algn="l" rtl="0" eaLnBrk="1" fontAlgn="base" hangingPunct="1">
        <a:lnSpc>
          <a:spcPct val="90000"/>
        </a:lnSpc>
        <a:spcBef>
          <a:spcPct val="0"/>
        </a:spcBef>
        <a:spcAft>
          <a:spcPct val="0"/>
        </a:spcAft>
        <a:defRPr sz="2800">
          <a:solidFill>
            <a:schemeClr val="tx2"/>
          </a:solidFill>
          <a:latin typeface="Arial" charset="0"/>
        </a:defRPr>
      </a:lvl3pPr>
      <a:lvl4pPr algn="l" rtl="0" eaLnBrk="1" fontAlgn="base" hangingPunct="1">
        <a:lnSpc>
          <a:spcPct val="90000"/>
        </a:lnSpc>
        <a:spcBef>
          <a:spcPct val="0"/>
        </a:spcBef>
        <a:spcAft>
          <a:spcPct val="0"/>
        </a:spcAft>
        <a:defRPr sz="2800">
          <a:solidFill>
            <a:schemeClr val="tx2"/>
          </a:solidFill>
          <a:latin typeface="Arial" charset="0"/>
        </a:defRPr>
      </a:lvl4pPr>
      <a:lvl5pPr algn="l" rtl="0" eaLnBrk="1" fontAlgn="base" hangingPunct="1">
        <a:lnSpc>
          <a:spcPct val="90000"/>
        </a:lnSpc>
        <a:spcBef>
          <a:spcPct val="0"/>
        </a:spcBef>
        <a:spcAft>
          <a:spcPct val="0"/>
        </a:spcAft>
        <a:defRPr sz="2800">
          <a:solidFill>
            <a:schemeClr val="tx2"/>
          </a:solidFill>
          <a:latin typeface="Arial" charset="0"/>
        </a:defRPr>
      </a:lvl5pPr>
      <a:lvl6pPr marL="457200" algn="l" rtl="0" eaLnBrk="1" fontAlgn="base" hangingPunct="1">
        <a:lnSpc>
          <a:spcPct val="90000"/>
        </a:lnSpc>
        <a:spcBef>
          <a:spcPct val="0"/>
        </a:spcBef>
        <a:spcAft>
          <a:spcPct val="0"/>
        </a:spcAft>
        <a:defRPr sz="2800">
          <a:solidFill>
            <a:schemeClr val="tx2"/>
          </a:solidFill>
          <a:latin typeface="Arial" charset="0"/>
        </a:defRPr>
      </a:lvl6pPr>
      <a:lvl7pPr marL="914400" algn="l" rtl="0" eaLnBrk="1" fontAlgn="base" hangingPunct="1">
        <a:lnSpc>
          <a:spcPct val="90000"/>
        </a:lnSpc>
        <a:spcBef>
          <a:spcPct val="0"/>
        </a:spcBef>
        <a:spcAft>
          <a:spcPct val="0"/>
        </a:spcAft>
        <a:defRPr sz="2800">
          <a:solidFill>
            <a:schemeClr val="tx2"/>
          </a:solidFill>
          <a:latin typeface="Arial" charset="0"/>
        </a:defRPr>
      </a:lvl7pPr>
      <a:lvl8pPr marL="1371600" algn="l" rtl="0" eaLnBrk="1" fontAlgn="base" hangingPunct="1">
        <a:lnSpc>
          <a:spcPct val="90000"/>
        </a:lnSpc>
        <a:spcBef>
          <a:spcPct val="0"/>
        </a:spcBef>
        <a:spcAft>
          <a:spcPct val="0"/>
        </a:spcAft>
        <a:defRPr sz="2800">
          <a:solidFill>
            <a:schemeClr val="tx2"/>
          </a:solidFill>
          <a:latin typeface="Arial" charset="0"/>
        </a:defRPr>
      </a:lvl8pPr>
      <a:lvl9pPr marL="1828800" algn="l" rtl="0" eaLnBrk="1" fontAlgn="base" hangingPunct="1">
        <a:lnSpc>
          <a:spcPct val="90000"/>
        </a:lnSpc>
        <a:spcBef>
          <a:spcPct val="0"/>
        </a:spcBef>
        <a:spcAft>
          <a:spcPct val="0"/>
        </a:spcAft>
        <a:defRPr sz="2800">
          <a:solidFill>
            <a:schemeClr val="tx2"/>
          </a:solidFill>
          <a:latin typeface="Arial" charset="0"/>
        </a:defRPr>
      </a:lvl9pPr>
    </p:titleStyle>
    <p:bodyStyle>
      <a:lvl1pPr marL="228600" indent="-228600" algn="l" rtl="0" eaLnBrk="1" fontAlgn="base" hangingPunct="1">
        <a:spcBef>
          <a:spcPct val="50000"/>
        </a:spcBef>
        <a:spcAft>
          <a:spcPct val="0"/>
        </a:spcAft>
        <a:buClr>
          <a:schemeClr val="tx2"/>
        </a:buClr>
        <a:buChar char="•"/>
        <a:defRPr sz="2400">
          <a:solidFill>
            <a:schemeClr val="tx1"/>
          </a:solidFill>
          <a:latin typeface="+mn-lt"/>
          <a:ea typeface="+mn-ea"/>
          <a:cs typeface="+mn-cs"/>
        </a:defRPr>
      </a:lvl1pPr>
      <a:lvl2pPr marL="628650" indent="-285750" algn="l" rtl="0" eaLnBrk="1" fontAlgn="base" hangingPunct="1">
        <a:spcBef>
          <a:spcPct val="30000"/>
        </a:spcBef>
        <a:spcAft>
          <a:spcPct val="0"/>
        </a:spcAft>
        <a:buClr>
          <a:schemeClr val="tx2"/>
        </a:buClr>
        <a:buFont typeface="Arial" charset="0"/>
        <a:buChar char="–"/>
        <a:defRPr sz="2000">
          <a:solidFill>
            <a:schemeClr val="tx1"/>
          </a:solidFill>
          <a:latin typeface="+mn-lt"/>
        </a:defRPr>
      </a:lvl2pPr>
      <a:lvl3pPr marL="914400" indent="-171450" algn="l" rtl="0" eaLnBrk="1" fontAlgn="base" hangingPunct="1">
        <a:spcBef>
          <a:spcPct val="25000"/>
        </a:spcBef>
        <a:spcAft>
          <a:spcPct val="0"/>
        </a:spcAft>
        <a:buClr>
          <a:schemeClr val="tx2"/>
        </a:buClr>
        <a:buChar char="•"/>
        <a:defRPr>
          <a:solidFill>
            <a:schemeClr val="tx1"/>
          </a:solidFill>
          <a:latin typeface="+mn-lt"/>
        </a:defRPr>
      </a:lvl3pPr>
      <a:lvl4pPr marL="1257300" indent="-228600" algn="l" rtl="0" eaLnBrk="1" fontAlgn="base" hangingPunct="1">
        <a:spcBef>
          <a:spcPct val="20000"/>
        </a:spcBef>
        <a:spcAft>
          <a:spcPct val="0"/>
        </a:spcAft>
        <a:buClr>
          <a:schemeClr val="tx2"/>
        </a:buClr>
        <a:buFont typeface="Arial" charset="0"/>
        <a:buChar char="–"/>
        <a:defRPr sz="1600">
          <a:solidFill>
            <a:schemeClr val="tx1"/>
          </a:solidFill>
          <a:latin typeface="+mn-lt"/>
        </a:defRPr>
      </a:lvl4pPr>
      <a:lvl5pPr marL="1485900" indent="-114300" algn="l" rtl="0" eaLnBrk="1" fontAlgn="base" hangingPunct="1">
        <a:spcBef>
          <a:spcPct val="20000"/>
        </a:spcBef>
        <a:spcAft>
          <a:spcPct val="0"/>
        </a:spcAft>
        <a:buClr>
          <a:schemeClr val="tx2"/>
        </a:buClr>
        <a:buChar char="•"/>
        <a:defRPr sz="1400">
          <a:solidFill>
            <a:schemeClr val="tx1"/>
          </a:solidFill>
          <a:latin typeface="+mn-lt"/>
        </a:defRPr>
      </a:lvl5pPr>
      <a:lvl6pPr marL="1943100" indent="-114300" algn="l" rtl="0" eaLnBrk="1" fontAlgn="base" hangingPunct="1">
        <a:spcBef>
          <a:spcPct val="20000"/>
        </a:spcBef>
        <a:spcAft>
          <a:spcPct val="0"/>
        </a:spcAft>
        <a:buClr>
          <a:schemeClr val="tx2"/>
        </a:buClr>
        <a:buChar char="•"/>
        <a:defRPr sz="1400">
          <a:solidFill>
            <a:schemeClr val="tx1"/>
          </a:solidFill>
          <a:latin typeface="+mn-lt"/>
        </a:defRPr>
      </a:lvl6pPr>
      <a:lvl7pPr marL="2400300" indent="-114300" algn="l" rtl="0" eaLnBrk="1" fontAlgn="base" hangingPunct="1">
        <a:spcBef>
          <a:spcPct val="20000"/>
        </a:spcBef>
        <a:spcAft>
          <a:spcPct val="0"/>
        </a:spcAft>
        <a:buClr>
          <a:schemeClr val="tx2"/>
        </a:buClr>
        <a:buChar char="•"/>
        <a:defRPr sz="1400">
          <a:solidFill>
            <a:schemeClr val="tx1"/>
          </a:solidFill>
          <a:latin typeface="+mn-lt"/>
        </a:defRPr>
      </a:lvl7pPr>
      <a:lvl8pPr marL="2857500" indent="-114300" algn="l" rtl="0" eaLnBrk="1" fontAlgn="base" hangingPunct="1">
        <a:spcBef>
          <a:spcPct val="20000"/>
        </a:spcBef>
        <a:spcAft>
          <a:spcPct val="0"/>
        </a:spcAft>
        <a:buClr>
          <a:schemeClr val="tx2"/>
        </a:buClr>
        <a:buChar char="•"/>
        <a:defRPr sz="1400">
          <a:solidFill>
            <a:schemeClr val="tx1"/>
          </a:solidFill>
          <a:latin typeface="+mn-lt"/>
        </a:defRPr>
      </a:lvl8pPr>
      <a:lvl9pPr marL="3314700" indent="-114300" algn="l" rtl="0" eaLnBrk="1" fontAlgn="base" hangingPunct="1">
        <a:spcBef>
          <a:spcPct val="20000"/>
        </a:spcBef>
        <a:spcAft>
          <a:spcPct val="0"/>
        </a:spcAft>
        <a:buClr>
          <a:schemeClr val="tx2"/>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8134" name="Rectangle 6"/>
          <p:cNvSpPr>
            <a:spLocks noGrp="1" noChangeArrowheads="1"/>
          </p:cNvSpPr>
          <p:nvPr>
            <p:ph type="sldNum" sz="quarter" idx="4"/>
          </p:nvPr>
        </p:nvSpPr>
        <p:spPr bwMode="auto">
          <a:xfrm>
            <a:off x="4119563" y="6397625"/>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lvl1pPr>
          </a:lstStyle>
          <a:p>
            <a:fld id="{6E75D2ED-BA51-4600-81C9-5A3D7418510F}" type="slidenum">
              <a:rPr lang="en-US"/>
              <a:pPr/>
              <a:t>‹#›</a:t>
            </a:fld>
            <a:endParaRPr lang="en-US"/>
          </a:p>
        </p:txBody>
      </p:sp>
      <p:sp>
        <p:nvSpPr>
          <p:cNvPr id="48139" name="Rectangle 11"/>
          <p:cNvSpPr>
            <a:spLocks noGrp="1" noChangeArrowheads="1"/>
          </p:cNvSpPr>
          <p:nvPr>
            <p:ph type="ftr" sz="quarter" idx="3"/>
          </p:nvPr>
        </p:nvSpPr>
        <p:spPr bwMode="auto">
          <a:xfrm>
            <a:off x="2125663" y="6397625"/>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vl1pPr>
          </a:lstStyle>
          <a:p>
            <a:endParaRPr lang="en-US"/>
          </a:p>
        </p:txBody>
      </p:sp>
      <p:sp>
        <p:nvSpPr>
          <p:cNvPr id="48144" name="Rectangle 16"/>
          <p:cNvSpPr>
            <a:spLocks noGrp="1" noChangeArrowheads="1"/>
          </p:cNvSpPr>
          <p:nvPr>
            <p:ph type="title"/>
          </p:nvPr>
        </p:nvSpPr>
        <p:spPr bwMode="auto">
          <a:xfrm>
            <a:off x="917575" y="493713"/>
            <a:ext cx="7369175" cy="83661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48145" name="Rectangle 17"/>
          <p:cNvSpPr>
            <a:spLocks noGrp="1" noChangeArrowheads="1"/>
          </p:cNvSpPr>
          <p:nvPr>
            <p:ph type="body" idx="1"/>
          </p:nvPr>
        </p:nvSpPr>
        <p:spPr bwMode="auto">
          <a:xfrm>
            <a:off x="917575" y="1528763"/>
            <a:ext cx="7369175" cy="4570412"/>
          </a:xfrm>
          <a:prstGeom prst="rect">
            <a:avLst/>
          </a:prstGeom>
          <a:noFill/>
          <a:ln w="9525">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146" name="Line 18"/>
          <p:cNvSpPr>
            <a:spLocks noChangeShapeType="1"/>
          </p:cNvSpPr>
          <p:nvPr/>
        </p:nvSpPr>
        <p:spPr bwMode="auto">
          <a:xfrm>
            <a:off x="917575" y="1365250"/>
            <a:ext cx="7369175" cy="0"/>
          </a:xfrm>
          <a:prstGeom prst="line">
            <a:avLst/>
          </a:prstGeom>
          <a:noFill/>
          <a:ln w="24130" cap="rnd">
            <a:solidFill>
              <a:schemeClr val="tx1"/>
            </a:solidFill>
            <a:prstDash val="sysDot"/>
            <a:round/>
            <a:headEnd/>
            <a:tailEnd/>
          </a:ln>
          <a:effectLst/>
        </p:spPr>
        <p:txBody>
          <a:bodyPr/>
          <a:lstStyle/>
          <a:p>
            <a:endParaRPr lang="en-GB"/>
          </a:p>
        </p:txBody>
      </p:sp>
      <p:pic>
        <p:nvPicPr>
          <p:cNvPr id="48147" name="Picture 19" descr="tr_hrz_rgb_pos"/>
          <p:cNvPicPr>
            <a:picLocks noChangeAspect="1" noChangeArrowheads="1"/>
          </p:cNvPicPr>
          <p:nvPr/>
        </p:nvPicPr>
        <p:blipFill>
          <a:blip r:embed="rId13" cstate="print"/>
          <a:srcRect b="20689"/>
          <a:stretch>
            <a:fillRect/>
          </a:stretch>
        </p:blipFill>
        <p:spPr bwMode="auto">
          <a:xfrm>
            <a:off x="385763" y="6324600"/>
            <a:ext cx="1687512" cy="430213"/>
          </a:xfrm>
          <a:prstGeom prst="rect">
            <a:avLst/>
          </a:prstGeom>
          <a:noFill/>
          <a:ln w="9525">
            <a:noFill/>
            <a:miter lim="800000"/>
            <a:headEnd/>
            <a:tailEnd/>
          </a:ln>
        </p:spPr>
      </p:pic>
      <p:sp>
        <p:nvSpPr>
          <p:cNvPr id="48154" name="Text Box 26"/>
          <p:cNvSpPr txBox="1">
            <a:spLocks noChangeArrowheads="1"/>
          </p:cNvSpPr>
          <p:nvPr/>
        </p:nvSpPr>
        <p:spPr bwMode="auto">
          <a:xfrm rot="16200000">
            <a:off x="-684212" y="5665787"/>
            <a:ext cx="1646238" cy="106363"/>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ransition advClick="0"/>
  <p:hf hdr="0" ftr="0" dt="0"/>
  <p:txStyles>
    <p:titleStyle>
      <a:lvl1pPr algn="l" rtl="0" eaLnBrk="1" fontAlgn="base" hangingPunct="1">
        <a:lnSpc>
          <a:spcPts val="2600"/>
        </a:lnSpc>
        <a:spcBef>
          <a:spcPct val="0"/>
        </a:spcBef>
        <a:spcAft>
          <a:spcPct val="0"/>
        </a:spcAft>
        <a:defRPr sz="2800">
          <a:solidFill>
            <a:schemeClr val="tx2"/>
          </a:solidFill>
          <a:latin typeface="+mj-lt"/>
          <a:ea typeface="+mj-ea"/>
          <a:cs typeface="+mj-cs"/>
        </a:defRPr>
      </a:lvl1pPr>
      <a:lvl2pPr algn="l" rtl="0" eaLnBrk="1" fontAlgn="base" hangingPunct="1">
        <a:lnSpc>
          <a:spcPts val="2600"/>
        </a:lnSpc>
        <a:spcBef>
          <a:spcPct val="0"/>
        </a:spcBef>
        <a:spcAft>
          <a:spcPct val="0"/>
        </a:spcAft>
        <a:defRPr sz="2800">
          <a:solidFill>
            <a:schemeClr val="tx2"/>
          </a:solidFill>
          <a:latin typeface="Arial" charset="0"/>
        </a:defRPr>
      </a:lvl2pPr>
      <a:lvl3pPr algn="l" rtl="0" eaLnBrk="1" fontAlgn="base" hangingPunct="1">
        <a:lnSpc>
          <a:spcPts val="2600"/>
        </a:lnSpc>
        <a:spcBef>
          <a:spcPct val="0"/>
        </a:spcBef>
        <a:spcAft>
          <a:spcPct val="0"/>
        </a:spcAft>
        <a:defRPr sz="2800">
          <a:solidFill>
            <a:schemeClr val="tx2"/>
          </a:solidFill>
          <a:latin typeface="Arial" charset="0"/>
        </a:defRPr>
      </a:lvl3pPr>
      <a:lvl4pPr algn="l" rtl="0" eaLnBrk="1" fontAlgn="base" hangingPunct="1">
        <a:lnSpc>
          <a:spcPts val="2600"/>
        </a:lnSpc>
        <a:spcBef>
          <a:spcPct val="0"/>
        </a:spcBef>
        <a:spcAft>
          <a:spcPct val="0"/>
        </a:spcAft>
        <a:defRPr sz="2800">
          <a:solidFill>
            <a:schemeClr val="tx2"/>
          </a:solidFill>
          <a:latin typeface="Arial" charset="0"/>
        </a:defRPr>
      </a:lvl4pPr>
      <a:lvl5pPr algn="l" rtl="0" eaLnBrk="1" fontAlgn="base" hangingPunct="1">
        <a:lnSpc>
          <a:spcPts val="2600"/>
        </a:lnSpc>
        <a:spcBef>
          <a:spcPct val="0"/>
        </a:spcBef>
        <a:spcAft>
          <a:spcPct val="0"/>
        </a:spcAft>
        <a:defRPr sz="2800">
          <a:solidFill>
            <a:schemeClr val="tx2"/>
          </a:solidFill>
          <a:latin typeface="Arial" charset="0"/>
        </a:defRPr>
      </a:lvl5pPr>
      <a:lvl6pPr marL="457200" algn="l" rtl="0" eaLnBrk="1" fontAlgn="base" hangingPunct="1">
        <a:lnSpc>
          <a:spcPts val="2600"/>
        </a:lnSpc>
        <a:spcBef>
          <a:spcPct val="0"/>
        </a:spcBef>
        <a:spcAft>
          <a:spcPct val="0"/>
        </a:spcAft>
        <a:defRPr sz="2800">
          <a:solidFill>
            <a:schemeClr val="tx2"/>
          </a:solidFill>
          <a:latin typeface="Arial" charset="0"/>
        </a:defRPr>
      </a:lvl6pPr>
      <a:lvl7pPr marL="914400" algn="l" rtl="0" eaLnBrk="1" fontAlgn="base" hangingPunct="1">
        <a:lnSpc>
          <a:spcPts val="2600"/>
        </a:lnSpc>
        <a:spcBef>
          <a:spcPct val="0"/>
        </a:spcBef>
        <a:spcAft>
          <a:spcPct val="0"/>
        </a:spcAft>
        <a:defRPr sz="2800">
          <a:solidFill>
            <a:schemeClr val="tx2"/>
          </a:solidFill>
          <a:latin typeface="Arial" charset="0"/>
        </a:defRPr>
      </a:lvl7pPr>
      <a:lvl8pPr marL="1371600" algn="l" rtl="0" eaLnBrk="1" fontAlgn="base" hangingPunct="1">
        <a:lnSpc>
          <a:spcPts val="2600"/>
        </a:lnSpc>
        <a:spcBef>
          <a:spcPct val="0"/>
        </a:spcBef>
        <a:spcAft>
          <a:spcPct val="0"/>
        </a:spcAft>
        <a:defRPr sz="2800">
          <a:solidFill>
            <a:schemeClr val="tx2"/>
          </a:solidFill>
          <a:latin typeface="Arial" charset="0"/>
        </a:defRPr>
      </a:lvl8pPr>
      <a:lvl9pPr marL="1828800" algn="l" rtl="0" eaLnBrk="1" fontAlgn="base" hangingPunct="1">
        <a:lnSpc>
          <a:spcPts val="2600"/>
        </a:lnSpc>
        <a:spcBef>
          <a:spcPct val="0"/>
        </a:spcBef>
        <a:spcAft>
          <a:spcPct val="0"/>
        </a:spcAft>
        <a:defRPr sz="2800">
          <a:solidFill>
            <a:schemeClr val="tx2"/>
          </a:solidFill>
          <a:latin typeface="Arial" charset="0"/>
        </a:defRPr>
      </a:lvl9pPr>
    </p:titleStyle>
    <p:bodyStyle>
      <a:lvl1pPr marL="228600" indent="-228600" algn="l" rtl="0" eaLnBrk="1" fontAlgn="base" hangingPunct="1">
        <a:spcBef>
          <a:spcPct val="50000"/>
        </a:spcBef>
        <a:spcAft>
          <a:spcPct val="0"/>
        </a:spcAft>
        <a:buClr>
          <a:schemeClr val="tx2"/>
        </a:buClr>
        <a:buChar char="•"/>
        <a:defRPr sz="2400">
          <a:solidFill>
            <a:schemeClr val="tx1"/>
          </a:solidFill>
          <a:latin typeface="+mn-lt"/>
          <a:ea typeface="+mn-ea"/>
          <a:cs typeface="+mn-cs"/>
        </a:defRPr>
      </a:lvl1pPr>
      <a:lvl2pPr marL="628650" indent="-285750" algn="l" rtl="0" eaLnBrk="1" fontAlgn="base" hangingPunct="1">
        <a:spcBef>
          <a:spcPct val="30000"/>
        </a:spcBef>
        <a:spcAft>
          <a:spcPct val="0"/>
        </a:spcAft>
        <a:buClr>
          <a:schemeClr val="tx2"/>
        </a:buClr>
        <a:buFont typeface="Arial" charset="0"/>
        <a:buChar char="–"/>
        <a:defRPr sz="2000">
          <a:solidFill>
            <a:schemeClr val="tx1"/>
          </a:solidFill>
          <a:latin typeface="+mn-lt"/>
        </a:defRPr>
      </a:lvl2pPr>
      <a:lvl3pPr marL="971550" indent="-228600" algn="l" rtl="0" eaLnBrk="1" fontAlgn="base" hangingPunct="1">
        <a:spcBef>
          <a:spcPct val="25000"/>
        </a:spcBef>
        <a:spcAft>
          <a:spcPct val="0"/>
        </a:spcAft>
        <a:buClr>
          <a:schemeClr val="tx2"/>
        </a:buClr>
        <a:buChar char="•"/>
        <a:defRPr>
          <a:solidFill>
            <a:schemeClr val="tx1"/>
          </a:solidFill>
          <a:latin typeface="+mn-lt"/>
        </a:defRPr>
      </a:lvl3pPr>
      <a:lvl4pPr marL="1257300" indent="-171450" algn="l" rtl="0" eaLnBrk="1" fontAlgn="base" hangingPunct="1">
        <a:spcBef>
          <a:spcPct val="20000"/>
        </a:spcBef>
        <a:spcAft>
          <a:spcPct val="0"/>
        </a:spcAft>
        <a:buClr>
          <a:schemeClr val="tx2"/>
        </a:buClr>
        <a:buFont typeface="Arial" charset="0"/>
        <a:buChar char="–"/>
        <a:defRPr sz="1600">
          <a:solidFill>
            <a:schemeClr val="tx1"/>
          </a:solidFill>
          <a:latin typeface="+mn-lt"/>
        </a:defRPr>
      </a:lvl4pPr>
      <a:lvl5pPr marL="1543050" indent="-171450" algn="l" rtl="0" eaLnBrk="1" fontAlgn="base" hangingPunct="1">
        <a:spcBef>
          <a:spcPct val="20000"/>
        </a:spcBef>
        <a:spcAft>
          <a:spcPct val="0"/>
        </a:spcAft>
        <a:buClr>
          <a:schemeClr val="tx2"/>
        </a:buClr>
        <a:buChar char="•"/>
        <a:defRPr sz="1400">
          <a:solidFill>
            <a:schemeClr val="tx1"/>
          </a:solidFill>
          <a:latin typeface="+mn-lt"/>
        </a:defRPr>
      </a:lvl5pPr>
      <a:lvl6pPr marL="2000250" indent="-171450" algn="l" rtl="0" eaLnBrk="1" fontAlgn="base" hangingPunct="1">
        <a:spcBef>
          <a:spcPct val="20000"/>
        </a:spcBef>
        <a:spcAft>
          <a:spcPct val="0"/>
        </a:spcAft>
        <a:buClr>
          <a:schemeClr val="tx2"/>
        </a:buClr>
        <a:buChar char="•"/>
        <a:defRPr sz="1400">
          <a:solidFill>
            <a:schemeClr val="tx1"/>
          </a:solidFill>
          <a:latin typeface="+mn-lt"/>
        </a:defRPr>
      </a:lvl6pPr>
      <a:lvl7pPr marL="2457450" indent="-171450" algn="l" rtl="0" eaLnBrk="1" fontAlgn="base" hangingPunct="1">
        <a:spcBef>
          <a:spcPct val="20000"/>
        </a:spcBef>
        <a:spcAft>
          <a:spcPct val="0"/>
        </a:spcAft>
        <a:buClr>
          <a:schemeClr val="tx2"/>
        </a:buClr>
        <a:buChar char="•"/>
        <a:defRPr sz="1400">
          <a:solidFill>
            <a:schemeClr val="tx1"/>
          </a:solidFill>
          <a:latin typeface="+mn-lt"/>
        </a:defRPr>
      </a:lvl7pPr>
      <a:lvl8pPr marL="2914650" indent="-171450" algn="l" rtl="0" eaLnBrk="1" fontAlgn="base" hangingPunct="1">
        <a:spcBef>
          <a:spcPct val="20000"/>
        </a:spcBef>
        <a:spcAft>
          <a:spcPct val="0"/>
        </a:spcAft>
        <a:buClr>
          <a:schemeClr val="tx2"/>
        </a:buClr>
        <a:buChar char="•"/>
        <a:defRPr sz="1400">
          <a:solidFill>
            <a:schemeClr val="tx1"/>
          </a:solidFill>
          <a:latin typeface="+mn-lt"/>
        </a:defRPr>
      </a:lvl8pPr>
      <a:lvl9pPr marL="3371850" indent="-171450" algn="l" rtl="0" eaLnBrk="1" fontAlgn="base" hangingPunct="1">
        <a:spcBef>
          <a:spcPct val="20000"/>
        </a:spcBef>
        <a:spcAft>
          <a:spcPct val="0"/>
        </a:spcAft>
        <a:buClr>
          <a:schemeClr val="tx2"/>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solidFill>
          <a:srgbClr val="BABABA"/>
        </a:solidFill>
        <a:effectLst/>
      </p:bgPr>
    </p:bg>
    <p:spTree>
      <p:nvGrpSpPr>
        <p:cNvPr id="1" name=""/>
        <p:cNvGrpSpPr/>
        <p:nvPr/>
      </p:nvGrpSpPr>
      <p:grpSpPr>
        <a:xfrm>
          <a:off x="0" y="0"/>
          <a:ext cx="0" cy="0"/>
          <a:chOff x="0" y="0"/>
          <a:chExt cx="0" cy="0"/>
        </a:xfrm>
      </p:grpSpPr>
      <p:grpSp>
        <p:nvGrpSpPr>
          <p:cNvPr id="2" name="Group 18"/>
          <p:cNvGrpSpPr>
            <a:grpSpLocks/>
          </p:cNvGrpSpPr>
          <p:nvPr/>
        </p:nvGrpSpPr>
        <p:grpSpPr bwMode="auto">
          <a:xfrm>
            <a:off x="0" y="0"/>
            <a:ext cx="9144000" cy="6861175"/>
            <a:chOff x="0" y="0"/>
            <a:chExt cx="5760" cy="4322"/>
          </a:xfrm>
        </p:grpSpPr>
        <p:sp>
          <p:nvSpPr>
            <p:cNvPr id="40973" name="Rectangle 1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endParaRPr lang="en-GB"/>
            </a:p>
          </p:txBody>
        </p:sp>
        <p:pic>
          <p:nvPicPr>
            <p:cNvPr id="40970" name="Picture 10" descr="TR_SlideLogo_BW600"/>
            <p:cNvPicPr>
              <a:picLocks noChangeAspect="1" noChangeArrowheads="1"/>
            </p:cNvPicPr>
            <p:nvPr userDrawn="1"/>
          </p:nvPicPr>
          <p:blipFill>
            <a:blip r:embed="rId13" cstate="print"/>
            <a:srcRect/>
            <a:stretch>
              <a:fillRect/>
            </a:stretch>
          </p:blipFill>
          <p:spPr bwMode="auto">
            <a:xfrm>
              <a:off x="234" y="3984"/>
              <a:ext cx="1041" cy="338"/>
            </a:xfrm>
            <a:prstGeom prst="rect">
              <a:avLst/>
            </a:prstGeom>
            <a:solidFill>
              <a:schemeClr val="tx2"/>
            </a:solidFill>
          </p:spPr>
        </p:pic>
      </p:grpSp>
      <p:pic>
        <p:nvPicPr>
          <p:cNvPr id="40982" name="Picture 22" descr="hc_DividerBG_blue"/>
          <p:cNvPicPr>
            <a:picLocks noChangeAspect="1" noChangeArrowheads="1"/>
          </p:cNvPicPr>
          <p:nvPr/>
        </p:nvPicPr>
        <p:blipFill>
          <a:blip r:embed="rId14" cstate="print"/>
          <a:srcRect/>
          <a:stretch>
            <a:fillRect/>
          </a:stretch>
        </p:blipFill>
        <p:spPr bwMode="white">
          <a:xfrm>
            <a:off x="0" y="0"/>
            <a:ext cx="9144000" cy="6858000"/>
          </a:xfrm>
          <a:prstGeom prst="rect">
            <a:avLst/>
          </a:prstGeom>
          <a:noFill/>
        </p:spPr>
      </p:pic>
      <p:pic>
        <p:nvPicPr>
          <p:cNvPr id="40977" name="Picture 17" descr="hc_Divider_TransLogo"/>
          <p:cNvPicPr>
            <a:picLocks noChangeAspect="1" noChangeArrowheads="1"/>
          </p:cNvPicPr>
          <p:nvPr/>
        </p:nvPicPr>
        <p:blipFill>
          <a:blip r:embed="rId15" cstate="print"/>
          <a:srcRect/>
          <a:stretch>
            <a:fillRect/>
          </a:stretch>
        </p:blipFill>
        <p:spPr bwMode="black">
          <a:xfrm>
            <a:off x="384175" y="6324600"/>
            <a:ext cx="1630363" cy="361950"/>
          </a:xfrm>
          <a:prstGeom prst="rect">
            <a:avLst/>
          </a:prstGeom>
          <a:noFill/>
        </p:spPr>
      </p:pic>
      <p:sp>
        <p:nvSpPr>
          <p:cNvPr id="40963" name="Rectangle 3"/>
          <p:cNvSpPr>
            <a:spLocks noGrp="1" noChangeArrowheads="1"/>
          </p:cNvSpPr>
          <p:nvPr>
            <p:ph type="title"/>
          </p:nvPr>
        </p:nvSpPr>
        <p:spPr bwMode="auto">
          <a:xfrm>
            <a:off x="898525" y="512763"/>
            <a:ext cx="7388225" cy="83026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40964" name="Rectangle 4"/>
          <p:cNvSpPr>
            <a:spLocks noGrp="1" noChangeArrowheads="1"/>
          </p:cNvSpPr>
          <p:nvPr>
            <p:ph type="body" idx="1"/>
          </p:nvPr>
        </p:nvSpPr>
        <p:spPr bwMode="auto">
          <a:xfrm>
            <a:off x="898525" y="1528763"/>
            <a:ext cx="7388225" cy="4570412"/>
          </a:xfrm>
          <a:prstGeom prst="rect">
            <a:avLst/>
          </a:prstGeom>
          <a:noFill/>
          <a:ln w="9525">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967" name="Rectangle 7"/>
          <p:cNvSpPr>
            <a:spLocks noGrp="1" noChangeArrowheads="1"/>
          </p:cNvSpPr>
          <p:nvPr>
            <p:ph type="sldNum" sz="quarter" idx="4"/>
          </p:nvPr>
        </p:nvSpPr>
        <p:spPr bwMode="auto">
          <a:xfrm>
            <a:off x="4384675"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solidFill>
                  <a:schemeClr val="tx2"/>
                </a:solidFill>
              </a:defRPr>
            </a:lvl1pPr>
          </a:lstStyle>
          <a:p>
            <a:fld id="{5527BAEA-25EF-4159-A1A9-1EA2B7578E23}" type="slidenum">
              <a:rPr lang="en-US"/>
              <a:pPr/>
              <a:t>‹#›</a:t>
            </a:fld>
            <a:endParaRPr lang="en-US"/>
          </a:p>
        </p:txBody>
      </p:sp>
      <p:sp>
        <p:nvSpPr>
          <p:cNvPr id="40980" name="Rectangle 20"/>
          <p:cNvSpPr>
            <a:spLocks noGrp="1" noChangeArrowheads="1"/>
          </p:cNvSpPr>
          <p:nvPr>
            <p:ph type="ftr" sz="quarter" idx="3"/>
          </p:nvPr>
        </p:nvSpPr>
        <p:spPr bwMode="auto">
          <a:xfrm>
            <a:off x="2127250"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vl1pPr>
          </a:lstStyle>
          <a:p>
            <a:endParaRPr lang="en-US"/>
          </a:p>
        </p:txBody>
      </p:sp>
      <p:sp>
        <p:nvSpPr>
          <p:cNvPr id="40986" name="Line 26"/>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endParaRPr lang="en-GB"/>
          </a:p>
        </p:txBody>
      </p:sp>
      <p:sp>
        <p:nvSpPr>
          <p:cNvPr id="40993" name="Text Box 33"/>
          <p:cNvSpPr txBox="1">
            <a:spLocks noChangeArrowheads="1"/>
          </p:cNvSpPr>
          <p:nvPr/>
        </p:nvSpPr>
        <p:spPr bwMode="auto">
          <a:xfrm rot="16200000">
            <a:off x="-682625" y="5664201"/>
            <a:ext cx="1646237" cy="106362"/>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 bg1="dk2" tx1="lt1" bg2="dk1"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advClick="0"/>
  <p:hf hdr="0" ftr="0" dt="0"/>
  <p:txStyles>
    <p:titleStyle>
      <a:lvl1pPr algn="l" rtl="0" eaLnBrk="1" fontAlgn="base" hangingPunct="1">
        <a:lnSpc>
          <a:spcPct val="90000"/>
        </a:lnSpc>
        <a:spcBef>
          <a:spcPct val="0"/>
        </a:spcBef>
        <a:spcAft>
          <a:spcPct val="0"/>
        </a:spcAft>
        <a:defRPr sz="2800">
          <a:solidFill>
            <a:schemeClr val="tx2"/>
          </a:solidFill>
          <a:latin typeface="+mj-lt"/>
          <a:ea typeface="+mj-ea"/>
          <a:cs typeface="+mj-cs"/>
        </a:defRPr>
      </a:lvl1pPr>
      <a:lvl2pPr algn="l" rtl="0" eaLnBrk="1" fontAlgn="base" hangingPunct="1">
        <a:lnSpc>
          <a:spcPct val="90000"/>
        </a:lnSpc>
        <a:spcBef>
          <a:spcPct val="0"/>
        </a:spcBef>
        <a:spcAft>
          <a:spcPct val="0"/>
        </a:spcAft>
        <a:defRPr sz="2800">
          <a:solidFill>
            <a:schemeClr val="tx2"/>
          </a:solidFill>
          <a:latin typeface="Arial" charset="0"/>
        </a:defRPr>
      </a:lvl2pPr>
      <a:lvl3pPr algn="l" rtl="0" eaLnBrk="1" fontAlgn="base" hangingPunct="1">
        <a:lnSpc>
          <a:spcPct val="90000"/>
        </a:lnSpc>
        <a:spcBef>
          <a:spcPct val="0"/>
        </a:spcBef>
        <a:spcAft>
          <a:spcPct val="0"/>
        </a:spcAft>
        <a:defRPr sz="2800">
          <a:solidFill>
            <a:schemeClr val="tx2"/>
          </a:solidFill>
          <a:latin typeface="Arial" charset="0"/>
        </a:defRPr>
      </a:lvl3pPr>
      <a:lvl4pPr algn="l" rtl="0" eaLnBrk="1" fontAlgn="base" hangingPunct="1">
        <a:lnSpc>
          <a:spcPct val="90000"/>
        </a:lnSpc>
        <a:spcBef>
          <a:spcPct val="0"/>
        </a:spcBef>
        <a:spcAft>
          <a:spcPct val="0"/>
        </a:spcAft>
        <a:defRPr sz="2800">
          <a:solidFill>
            <a:schemeClr val="tx2"/>
          </a:solidFill>
          <a:latin typeface="Arial" charset="0"/>
        </a:defRPr>
      </a:lvl4pPr>
      <a:lvl5pPr algn="l" rtl="0" eaLnBrk="1" fontAlgn="base" hangingPunct="1">
        <a:lnSpc>
          <a:spcPct val="90000"/>
        </a:lnSpc>
        <a:spcBef>
          <a:spcPct val="0"/>
        </a:spcBef>
        <a:spcAft>
          <a:spcPct val="0"/>
        </a:spcAft>
        <a:defRPr sz="2800">
          <a:solidFill>
            <a:schemeClr val="tx2"/>
          </a:solidFill>
          <a:latin typeface="Arial" charset="0"/>
        </a:defRPr>
      </a:lvl5pPr>
      <a:lvl6pPr marL="457200" algn="l" rtl="0" eaLnBrk="1" fontAlgn="base" hangingPunct="1">
        <a:lnSpc>
          <a:spcPct val="90000"/>
        </a:lnSpc>
        <a:spcBef>
          <a:spcPct val="0"/>
        </a:spcBef>
        <a:spcAft>
          <a:spcPct val="0"/>
        </a:spcAft>
        <a:defRPr sz="2800">
          <a:solidFill>
            <a:schemeClr val="tx2"/>
          </a:solidFill>
          <a:latin typeface="Arial" charset="0"/>
        </a:defRPr>
      </a:lvl6pPr>
      <a:lvl7pPr marL="914400" algn="l" rtl="0" eaLnBrk="1" fontAlgn="base" hangingPunct="1">
        <a:lnSpc>
          <a:spcPct val="90000"/>
        </a:lnSpc>
        <a:spcBef>
          <a:spcPct val="0"/>
        </a:spcBef>
        <a:spcAft>
          <a:spcPct val="0"/>
        </a:spcAft>
        <a:defRPr sz="2800">
          <a:solidFill>
            <a:schemeClr val="tx2"/>
          </a:solidFill>
          <a:latin typeface="Arial" charset="0"/>
        </a:defRPr>
      </a:lvl7pPr>
      <a:lvl8pPr marL="1371600" algn="l" rtl="0" eaLnBrk="1" fontAlgn="base" hangingPunct="1">
        <a:lnSpc>
          <a:spcPct val="90000"/>
        </a:lnSpc>
        <a:spcBef>
          <a:spcPct val="0"/>
        </a:spcBef>
        <a:spcAft>
          <a:spcPct val="0"/>
        </a:spcAft>
        <a:defRPr sz="2800">
          <a:solidFill>
            <a:schemeClr val="tx2"/>
          </a:solidFill>
          <a:latin typeface="Arial" charset="0"/>
        </a:defRPr>
      </a:lvl8pPr>
      <a:lvl9pPr marL="1828800" algn="l" rtl="0" eaLnBrk="1" fontAlgn="base" hangingPunct="1">
        <a:lnSpc>
          <a:spcPct val="90000"/>
        </a:lnSpc>
        <a:spcBef>
          <a:spcPct val="0"/>
        </a:spcBef>
        <a:spcAft>
          <a:spcPct val="0"/>
        </a:spcAft>
        <a:defRPr sz="2800">
          <a:solidFill>
            <a:schemeClr val="tx2"/>
          </a:solidFill>
          <a:latin typeface="Arial" charset="0"/>
        </a:defRPr>
      </a:lvl9pPr>
    </p:titleStyle>
    <p:bodyStyle>
      <a:lvl1pPr marL="228600" indent="-228600" algn="l" rtl="0" eaLnBrk="1" fontAlgn="base" hangingPunct="1">
        <a:spcBef>
          <a:spcPct val="50000"/>
        </a:spcBef>
        <a:spcAft>
          <a:spcPct val="0"/>
        </a:spcAft>
        <a:buChar char="•"/>
        <a:defRPr sz="2400">
          <a:solidFill>
            <a:schemeClr val="tx1"/>
          </a:solidFill>
          <a:latin typeface="+mn-lt"/>
          <a:ea typeface="+mn-ea"/>
          <a:cs typeface="+mn-cs"/>
        </a:defRPr>
      </a:lvl1pPr>
      <a:lvl2pPr marL="628650" indent="-285750" algn="l" rtl="0" eaLnBrk="1" fontAlgn="base" hangingPunct="1">
        <a:spcBef>
          <a:spcPct val="30000"/>
        </a:spcBef>
        <a:spcAft>
          <a:spcPct val="0"/>
        </a:spcAft>
        <a:buFont typeface="Arial" charset="0"/>
        <a:buChar char="–"/>
        <a:defRPr sz="2000">
          <a:solidFill>
            <a:schemeClr val="tx1"/>
          </a:solidFill>
          <a:latin typeface="+mn-lt"/>
        </a:defRPr>
      </a:lvl2pPr>
      <a:lvl3pPr marL="971550" indent="-228600" algn="l" rtl="0" eaLnBrk="1" fontAlgn="base" hangingPunct="1">
        <a:spcBef>
          <a:spcPct val="25000"/>
        </a:spcBef>
        <a:spcAft>
          <a:spcPct val="0"/>
        </a:spcAft>
        <a:buChar char="•"/>
        <a:defRPr>
          <a:solidFill>
            <a:schemeClr val="tx1"/>
          </a:solidFill>
          <a:latin typeface="+mn-lt"/>
        </a:defRPr>
      </a:lvl3pPr>
      <a:lvl4pPr marL="1314450" indent="-228600" algn="l" rtl="0" eaLnBrk="1" fontAlgn="base" hangingPunct="1">
        <a:spcBef>
          <a:spcPct val="25000"/>
        </a:spcBef>
        <a:spcAft>
          <a:spcPct val="0"/>
        </a:spcAft>
        <a:buFont typeface="Arial" charset="0"/>
        <a:buChar char="–"/>
        <a:defRPr sz="1600">
          <a:solidFill>
            <a:schemeClr val="tx1"/>
          </a:solidFill>
          <a:latin typeface="+mn-lt"/>
        </a:defRPr>
      </a:lvl4pPr>
      <a:lvl5pPr marL="1600200" indent="-171450" algn="l" rtl="0" eaLnBrk="1" fontAlgn="base" hangingPunct="1">
        <a:spcBef>
          <a:spcPct val="20000"/>
        </a:spcBef>
        <a:spcAft>
          <a:spcPct val="0"/>
        </a:spcAft>
        <a:buChar char="•"/>
        <a:defRPr sz="1400">
          <a:solidFill>
            <a:schemeClr val="tx1"/>
          </a:solidFill>
          <a:latin typeface="+mn-lt"/>
        </a:defRPr>
      </a:lvl5pPr>
      <a:lvl6pPr marL="2057400" indent="-171450" algn="l" rtl="0" eaLnBrk="1" fontAlgn="base" hangingPunct="1">
        <a:spcBef>
          <a:spcPct val="20000"/>
        </a:spcBef>
        <a:spcAft>
          <a:spcPct val="0"/>
        </a:spcAft>
        <a:buChar char="•"/>
        <a:defRPr sz="1400">
          <a:solidFill>
            <a:schemeClr val="tx1"/>
          </a:solidFill>
          <a:latin typeface="+mn-lt"/>
        </a:defRPr>
      </a:lvl6pPr>
      <a:lvl7pPr marL="2514600" indent="-171450" algn="l" rtl="0" eaLnBrk="1" fontAlgn="base" hangingPunct="1">
        <a:spcBef>
          <a:spcPct val="20000"/>
        </a:spcBef>
        <a:spcAft>
          <a:spcPct val="0"/>
        </a:spcAft>
        <a:buChar char="•"/>
        <a:defRPr sz="1400">
          <a:solidFill>
            <a:schemeClr val="tx1"/>
          </a:solidFill>
          <a:latin typeface="+mn-lt"/>
        </a:defRPr>
      </a:lvl7pPr>
      <a:lvl8pPr marL="2971800" indent="-171450" algn="l" rtl="0" eaLnBrk="1" fontAlgn="base" hangingPunct="1">
        <a:spcBef>
          <a:spcPct val="20000"/>
        </a:spcBef>
        <a:spcAft>
          <a:spcPct val="0"/>
        </a:spcAft>
        <a:buChar char="•"/>
        <a:defRPr sz="1400">
          <a:solidFill>
            <a:schemeClr val="tx1"/>
          </a:solidFill>
          <a:latin typeface="+mn-lt"/>
        </a:defRPr>
      </a:lvl8pPr>
      <a:lvl9pPr marL="3429000" indent="-17145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solidFill>
          <a:srgbClr val="BABABA"/>
        </a:solidFill>
        <a:effectLst/>
      </p:bgPr>
    </p:bg>
    <p:spTree>
      <p:nvGrpSpPr>
        <p:cNvPr id="1" name=""/>
        <p:cNvGrpSpPr/>
        <p:nvPr/>
      </p:nvGrpSpPr>
      <p:grpSpPr>
        <a:xfrm>
          <a:off x="0" y="0"/>
          <a:ext cx="0" cy="0"/>
          <a:chOff x="0" y="0"/>
          <a:chExt cx="0" cy="0"/>
        </a:xfrm>
      </p:grpSpPr>
      <p:pic>
        <p:nvPicPr>
          <p:cNvPr id="94224" name="Picture 16" descr="hc_DividerGraphBG_blue"/>
          <p:cNvPicPr>
            <a:picLocks noChangeAspect="1" noChangeArrowheads="1"/>
          </p:cNvPicPr>
          <p:nvPr/>
        </p:nvPicPr>
        <p:blipFill>
          <a:blip r:embed="rId13" cstate="print"/>
          <a:srcRect/>
          <a:stretch>
            <a:fillRect/>
          </a:stretch>
        </p:blipFill>
        <p:spPr bwMode="ltGray">
          <a:xfrm>
            <a:off x="0" y="0"/>
            <a:ext cx="9144000" cy="6858000"/>
          </a:xfrm>
          <a:prstGeom prst="rect">
            <a:avLst/>
          </a:prstGeom>
          <a:noFill/>
        </p:spPr>
      </p:pic>
      <p:sp>
        <p:nvSpPr>
          <p:cNvPr id="94217" name="Rectangle 9"/>
          <p:cNvSpPr>
            <a:spLocks noGrp="1" noChangeArrowheads="1"/>
          </p:cNvSpPr>
          <p:nvPr>
            <p:ph type="sldNum" sz="quarter" idx="4"/>
          </p:nvPr>
        </p:nvSpPr>
        <p:spPr bwMode="auto">
          <a:xfrm>
            <a:off x="8424863" y="640080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solidFill>
                  <a:schemeClr val="tx2"/>
                </a:solidFill>
              </a:defRPr>
            </a:lvl1pPr>
          </a:lstStyle>
          <a:p>
            <a:fld id="{77188FC2-54C7-4CCB-97F7-4D1A06B7E829}" type="slidenum">
              <a:rPr lang="en-US"/>
              <a:pPr/>
              <a:t>‹#›</a:t>
            </a:fld>
            <a:endParaRPr lang="en-US"/>
          </a:p>
        </p:txBody>
      </p:sp>
      <p:sp>
        <p:nvSpPr>
          <p:cNvPr id="94221" name="Rectangle 13"/>
          <p:cNvSpPr>
            <a:spLocks noGrp="1" noChangeArrowheads="1"/>
          </p:cNvSpPr>
          <p:nvPr>
            <p:ph type="ftr" sz="quarter" idx="3"/>
          </p:nvPr>
        </p:nvSpPr>
        <p:spPr bwMode="auto">
          <a:xfrm>
            <a:off x="3124200" y="640080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solidFill>
                  <a:schemeClr val="tx2"/>
                </a:solidFill>
              </a:defRPr>
            </a:lvl1pPr>
          </a:lstStyle>
          <a:p>
            <a:endParaRPr lang="en-US"/>
          </a:p>
        </p:txBody>
      </p:sp>
      <p:sp>
        <p:nvSpPr>
          <p:cNvPr id="94225" name="Rectangle 17"/>
          <p:cNvSpPr>
            <a:spLocks noGrp="1" noChangeArrowheads="1"/>
          </p:cNvSpPr>
          <p:nvPr>
            <p:ph type="title"/>
          </p:nvPr>
        </p:nvSpPr>
        <p:spPr bwMode="auto">
          <a:xfrm>
            <a:off x="898525" y="519113"/>
            <a:ext cx="7388225" cy="79851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94226" name="Rectangle 18"/>
          <p:cNvSpPr>
            <a:spLocks noGrp="1" noChangeArrowheads="1"/>
          </p:cNvSpPr>
          <p:nvPr>
            <p:ph type="body" idx="1"/>
          </p:nvPr>
        </p:nvSpPr>
        <p:spPr bwMode="auto">
          <a:xfrm>
            <a:off x="898525" y="1528763"/>
            <a:ext cx="7388225" cy="4570412"/>
          </a:xfrm>
          <a:prstGeom prst="rect">
            <a:avLst/>
          </a:prstGeom>
          <a:noFill/>
          <a:ln w="9525">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4227" name="Line 19"/>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endParaRPr lang="en-GB"/>
          </a:p>
        </p:txBody>
      </p:sp>
    </p:spTree>
  </p:cSld>
  <p:clrMap bg1="dk2" tx1="lt1" bg2="dk1"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ransition advClick="0"/>
  <p:hf hdr="0" ftr="0" dt="0"/>
  <p:txStyles>
    <p:titleStyle>
      <a:lvl1pPr algn="l" rtl="0" eaLnBrk="1" fontAlgn="base" hangingPunct="1">
        <a:lnSpc>
          <a:spcPts val="2600"/>
        </a:lnSpc>
        <a:spcBef>
          <a:spcPct val="0"/>
        </a:spcBef>
        <a:spcAft>
          <a:spcPct val="0"/>
        </a:spcAft>
        <a:defRPr sz="2600">
          <a:solidFill>
            <a:schemeClr val="tx2"/>
          </a:solidFill>
          <a:latin typeface="+mj-lt"/>
          <a:ea typeface="+mj-ea"/>
          <a:cs typeface="+mj-cs"/>
        </a:defRPr>
      </a:lvl1pPr>
      <a:lvl2pPr algn="l" rtl="0" eaLnBrk="1" fontAlgn="base" hangingPunct="1">
        <a:lnSpc>
          <a:spcPts val="2600"/>
        </a:lnSpc>
        <a:spcBef>
          <a:spcPct val="0"/>
        </a:spcBef>
        <a:spcAft>
          <a:spcPct val="0"/>
        </a:spcAft>
        <a:defRPr sz="2600">
          <a:solidFill>
            <a:schemeClr val="tx2"/>
          </a:solidFill>
          <a:latin typeface="Arial" charset="0"/>
        </a:defRPr>
      </a:lvl2pPr>
      <a:lvl3pPr algn="l" rtl="0" eaLnBrk="1" fontAlgn="base" hangingPunct="1">
        <a:lnSpc>
          <a:spcPts val="2600"/>
        </a:lnSpc>
        <a:spcBef>
          <a:spcPct val="0"/>
        </a:spcBef>
        <a:spcAft>
          <a:spcPct val="0"/>
        </a:spcAft>
        <a:defRPr sz="2600">
          <a:solidFill>
            <a:schemeClr val="tx2"/>
          </a:solidFill>
          <a:latin typeface="Arial" charset="0"/>
        </a:defRPr>
      </a:lvl3pPr>
      <a:lvl4pPr algn="l" rtl="0" eaLnBrk="1" fontAlgn="base" hangingPunct="1">
        <a:lnSpc>
          <a:spcPts val="2600"/>
        </a:lnSpc>
        <a:spcBef>
          <a:spcPct val="0"/>
        </a:spcBef>
        <a:spcAft>
          <a:spcPct val="0"/>
        </a:spcAft>
        <a:defRPr sz="2600">
          <a:solidFill>
            <a:schemeClr val="tx2"/>
          </a:solidFill>
          <a:latin typeface="Arial" charset="0"/>
        </a:defRPr>
      </a:lvl4pPr>
      <a:lvl5pPr algn="l" rtl="0" eaLnBrk="1" fontAlgn="base" hangingPunct="1">
        <a:lnSpc>
          <a:spcPts val="2600"/>
        </a:lnSpc>
        <a:spcBef>
          <a:spcPct val="0"/>
        </a:spcBef>
        <a:spcAft>
          <a:spcPct val="0"/>
        </a:spcAft>
        <a:defRPr sz="2600">
          <a:solidFill>
            <a:schemeClr val="tx2"/>
          </a:solidFill>
          <a:latin typeface="Arial" charset="0"/>
        </a:defRPr>
      </a:lvl5pPr>
      <a:lvl6pPr marL="457200" algn="l" rtl="0" eaLnBrk="1" fontAlgn="base" hangingPunct="1">
        <a:lnSpc>
          <a:spcPts val="2600"/>
        </a:lnSpc>
        <a:spcBef>
          <a:spcPct val="0"/>
        </a:spcBef>
        <a:spcAft>
          <a:spcPct val="0"/>
        </a:spcAft>
        <a:defRPr sz="2600">
          <a:solidFill>
            <a:schemeClr val="tx2"/>
          </a:solidFill>
          <a:latin typeface="Arial" charset="0"/>
        </a:defRPr>
      </a:lvl6pPr>
      <a:lvl7pPr marL="914400" algn="l" rtl="0" eaLnBrk="1" fontAlgn="base" hangingPunct="1">
        <a:lnSpc>
          <a:spcPts val="2600"/>
        </a:lnSpc>
        <a:spcBef>
          <a:spcPct val="0"/>
        </a:spcBef>
        <a:spcAft>
          <a:spcPct val="0"/>
        </a:spcAft>
        <a:defRPr sz="2600">
          <a:solidFill>
            <a:schemeClr val="tx2"/>
          </a:solidFill>
          <a:latin typeface="Arial" charset="0"/>
        </a:defRPr>
      </a:lvl7pPr>
      <a:lvl8pPr marL="1371600" algn="l" rtl="0" eaLnBrk="1" fontAlgn="base" hangingPunct="1">
        <a:lnSpc>
          <a:spcPts val="2600"/>
        </a:lnSpc>
        <a:spcBef>
          <a:spcPct val="0"/>
        </a:spcBef>
        <a:spcAft>
          <a:spcPct val="0"/>
        </a:spcAft>
        <a:defRPr sz="2600">
          <a:solidFill>
            <a:schemeClr val="tx2"/>
          </a:solidFill>
          <a:latin typeface="Arial" charset="0"/>
        </a:defRPr>
      </a:lvl8pPr>
      <a:lvl9pPr marL="1828800" algn="l" rtl="0" eaLnBrk="1" fontAlgn="base" hangingPunct="1">
        <a:lnSpc>
          <a:spcPts val="2600"/>
        </a:lnSpc>
        <a:spcBef>
          <a:spcPct val="0"/>
        </a:spcBef>
        <a:spcAft>
          <a:spcPct val="0"/>
        </a:spcAft>
        <a:defRPr sz="2600">
          <a:solidFill>
            <a:schemeClr val="tx2"/>
          </a:solidFill>
          <a:latin typeface="Arial" charset="0"/>
        </a:defRPr>
      </a:lvl9pPr>
    </p:titleStyle>
    <p:bodyStyle>
      <a:lvl1pPr marL="228600" indent="-228600" algn="l" rtl="0" eaLnBrk="1" fontAlgn="base" hangingPunct="1">
        <a:spcBef>
          <a:spcPct val="50000"/>
        </a:spcBef>
        <a:spcAft>
          <a:spcPct val="0"/>
        </a:spcAft>
        <a:buChar char="•"/>
        <a:defRPr sz="2400">
          <a:solidFill>
            <a:schemeClr val="tx1"/>
          </a:solidFill>
          <a:latin typeface="+mn-lt"/>
          <a:ea typeface="+mn-ea"/>
          <a:cs typeface="+mn-cs"/>
        </a:defRPr>
      </a:lvl1pPr>
      <a:lvl2pPr marL="628650" indent="-285750" algn="l" rtl="0" eaLnBrk="1" fontAlgn="base" hangingPunct="1">
        <a:spcBef>
          <a:spcPct val="30000"/>
        </a:spcBef>
        <a:spcAft>
          <a:spcPct val="0"/>
        </a:spcAft>
        <a:buFont typeface="Arial" charset="0"/>
        <a:buChar char="–"/>
        <a:defRPr sz="2000">
          <a:solidFill>
            <a:schemeClr val="tx1"/>
          </a:solidFill>
          <a:latin typeface="+mn-lt"/>
        </a:defRPr>
      </a:lvl2pPr>
      <a:lvl3pPr marL="971550" indent="-228600" algn="l" rtl="0" eaLnBrk="1" fontAlgn="base" hangingPunct="1">
        <a:spcBef>
          <a:spcPct val="25000"/>
        </a:spcBef>
        <a:spcAft>
          <a:spcPct val="0"/>
        </a:spcAft>
        <a:buChar char="•"/>
        <a:defRPr>
          <a:solidFill>
            <a:schemeClr val="tx1"/>
          </a:solidFill>
          <a:latin typeface="+mn-lt"/>
        </a:defRPr>
      </a:lvl3pPr>
      <a:lvl4pPr marL="1257300" indent="-171450" algn="l" rtl="0" eaLnBrk="1" fontAlgn="base" hangingPunct="1">
        <a:spcBef>
          <a:spcPct val="20000"/>
        </a:spcBef>
        <a:spcAft>
          <a:spcPct val="0"/>
        </a:spcAft>
        <a:buFont typeface="Arial" charset="0"/>
        <a:buChar char="–"/>
        <a:defRPr sz="1600">
          <a:solidFill>
            <a:schemeClr val="tx1"/>
          </a:solidFill>
          <a:latin typeface="+mn-lt"/>
        </a:defRPr>
      </a:lvl4pPr>
      <a:lvl5pPr marL="1600200" indent="-228600" algn="l" rtl="0" eaLnBrk="1" fontAlgn="base" hangingPunct="1">
        <a:spcBef>
          <a:spcPct val="20000"/>
        </a:spcBef>
        <a:spcAft>
          <a:spcPct val="0"/>
        </a:spcAft>
        <a:buFont typeface="Arial" charset="0"/>
        <a:buChar char="–"/>
        <a:defRPr sz="1400">
          <a:solidFill>
            <a:schemeClr val="tx1"/>
          </a:solidFill>
          <a:latin typeface="+mn-lt"/>
        </a:defRPr>
      </a:lvl5pPr>
      <a:lvl6pPr marL="2057400" indent="-228600" algn="l" rtl="0" eaLnBrk="1" fontAlgn="base" hangingPunct="1">
        <a:spcBef>
          <a:spcPct val="20000"/>
        </a:spcBef>
        <a:spcAft>
          <a:spcPct val="0"/>
        </a:spcAft>
        <a:buFont typeface="Arial" charset="0"/>
        <a:buChar char="–"/>
        <a:defRPr sz="1400">
          <a:solidFill>
            <a:schemeClr val="tx1"/>
          </a:solidFill>
          <a:latin typeface="+mn-lt"/>
        </a:defRPr>
      </a:lvl6pPr>
      <a:lvl7pPr marL="2514600" indent="-228600" algn="l" rtl="0" eaLnBrk="1" fontAlgn="base" hangingPunct="1">
        <a:spcBef>
          <a:spcPct val="20000"/>
        </a:spcBef>
        <a:spcAft>
          <a:spcPct val="0"/>
        </a:spcAft>
        <a:buFont typeface="Arial" charset="0"/>
        <a:buChar char="–"/>
        <a:defRPr sz="1400">
          <a:solidFill>
            <a:schemeClr val="tx1"/>
          </a:solidFill>
          <a:latin typeface="+mn-lt"/>
        </a:defRPr>
      </a:lvl7pPr>
      <a:lvl8pPr marL="2971800" indent="-228600" algn="l" rtl="0" eaLnBrk="1" fontAlgn="base" hangingPunct="1">
        <a:spcBef>
          <a:spcPct val="20000"/>
        </a:spcBef>
        <a:spcAft>
          <a:spcPct val="0"/>
        </a:spcAft>
        <a:buFont typeface="Arial" charset="0"/>
        <a:buChar char="–"/>
        <a:defRPr sz="1400">
          <a:solidFill>
            <a:schemeClr val="tx1"/>
          </a:solidFill>
          <a:latin typeface="+mn-lt"/>
        </a:defRPr>
      </a:lvl8pPr>
      <a:lvl9pPr marL="3429000" indent="-228600" algn="l" rtl="0" eaLnBrk="1" fontAlgn="base" hangingPunct="1">
        <a:spcBef>
          <a:spcPct val="20000"/>
        </a:spcBef>
        <a:spcAft>
          <a:spcPct val="0"/>
        </a:spcAft>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blackWhite">
      <p:bgPr>
        <a:solidFill>
          <a:srgbClr val="BABABA"/>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1175"/>
            <a:chOff x="0" y="0"/>
            <a:chExt cx="5760" cy="4322"/>
          </a:xfrm>
        </p:grpSpPr>
        <p:sp>
          <p:nvSpPr>
            <p:cNvPr id="476163"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endParaRPr lang="en-GB"/>
            </a:p>
          </p:txBody>
        </p:sp>
        <p:pic>
          <p:nvPicPr>
            <p:cNvPr id="476164" name="Picture 4" descr="TR_SlideLogo_BW600"/>
            <p:cNvPicPr>
              <a:picLocks noChangeAspect="1" noChangeArrowheads="1"/>
            </p:cNvPicPr>
            <p:nvPr userDrawn="1"/>
          </p:nvPicPr>
          <p:blipFill>
            <a:blip r:embed="rId13" cstate="print"/>
            <a:srcRect/>
            <a:stretch>
              <a:fillRect/>
            </a:stretch>
          </p:blipFill>
          <p:spPr bwMode="auto">
            <a:xfrm>
              <a:off x="234" y="3984"/>
              <a:ext cx="1041" cy="338"/>
            </a:xfrm>
            <a:prstGeom prst="rect">
              <a:avLst/>
            </a:prstGeom>
            <a:solidFill>
              <a:schemeClr val="tx2"/>
            </a:solidFill>
          </p:spPr>
        </p:pic>
      </p:grpSp>
      <p:pic>
        <p:nvPicPr>
          <p:cNvPr id="476165" name="Picture 5" descr="hc_DividerBG_purple"/>
          <p:cNvPicPr>
            <a:picLocks noChangeAspect="1" noChangeArrowheads="1"/>
          </p:cNvPicPr>
          <p:nvPr/>
        </p:nvPicPr>
        <p:blipFill>
          <a:blip r:embed="rId14" cstate="print"/>
          <a:srcRect/>
          <a:stretch>
            <a:fillRect/>
          </a:stretch>
        </p:blipFill>
        <p:spPr bwMode="white">
          <a:xfrm>
            <a:off x="0" y="0"/>
            <a:ext cx="9144000" cy="6858000"/>
          </a:xfrm>
          <a:prstGeom prst="rect">
            <a:avLst/>
          </a:prstGeom>
          <a:noFill/>
        </p:spPr>
      </p:pic>
      <p:pic>
        <p:nvPicPr>
          <p:cNvPr id="476166" name="Picture 6" descr="hc_Divider_TransLogo"/>
          <p:cNvPicPr>
            <a:picLocks noChangeAspect="1" noChangeArrowheads="1"/>
          </p:cNvPicPr>
          <p:nvPr/>
        </p:nvPicPr>
        <p:blipFill>
          <a:blip r:embed="rId15" cstate="print"/>
          <a:srcRect/>
          <a:stretch>
            <a:fillRect/>
          </a:stretch>
        </p:blipFill>
        <p:spPr bwMode="black">
          <a:xfrm>
            <a:off x="384175" y="6324600"/>
            <a:ext cx="1630363" cy="361950"/>
          </a:xfrm>
          <a:prstGeom prst="rect">
            <a:avLst/>
          </a:prstGeom>
          <a:noFill/>
        </p:spPr>
      </p:pic>
      <p:sp>
        <p:nvSpPr>
          <p:cNvPr id="476169" name="Rectangle 9"/>
          <p:cNvSpPr>
            <a:spLocks noGrp="1" noChangeArrowheads="1"/>
          </p:cNvSpPr>
          <p:nvPr>
            <p:ph type="sldNum" sz="quarter" idx="4"/>
          </p:nvPr>
        </p:nvSpPr>
        <p:spPr bwMode="auto">
          <a:xfrm>
            <a:off x="4318000"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solidFill>
                  <a:schemeClr val="tx2"/>
                </a:solidFill>
              </a:defRPr>
            </a:lvl1pPr>
          </a:lstStyle>
          <a:p>
            <a:fld id="{C7104D7C-3C05-452C-B24E-EFCB15545C57}" type="slidenum">
              <a:rPr lang="en-US"/>
              <a:pPr/>
              <a:t>‹#›</a:t>
            </a:fld>
            <a:endParaRPr lang="en-US"/>
          </a:p>
        </p:txBody>
      </p:sp>
      <p:sp>
        <p:nvSpPr>
          <p:cNvPr id="476171" name="Rectangle 11"/>
          <p:cNvSpPr>
            <a:spLocks noGrp="1" noChangeArrowheads="1"/>
          </p:cNvSpPr>
          <p:nvPr>
            <p:ph type="ftr" sz="quarter" idx="3"/>
          </p:nvPr>
        </p:nvSpPr>
        <p:spPr bwMode="auto">
          <a:xfrm>
            <a:off x="2051050"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vl1pPr>
          </a:lstStyle>
          <a:p>
            <a:endParaRPr lang="en-US"/>
          </a:p>
        </p:txBody>
      </p:sp>
      <p:sp>
        <p:nvSpPr>
          <p:cNvPr id="476173" name="Rectangle 13"/>
          <p:cNvSpPr>
            <a:spLocks noGrp="1" noChangeArrowheads="1"/>
          </p:cNvSpPr>
          <p:nvPr>
            <p:ph type="title"/>
          </p:nvPr>
        </p:nvSpPr>
        <p:spPr bwMode="auto">
          <a:xfrm>
            <a:off x="898525" y="519113"/>
            <a:ext cx="7388225" cy="81121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476174" name="Rectangle 14"/>
          <p:cNvSpPr>
            <a:spLocks noGrp="1" noChangeArrowheads="1"/>
          </p:cNvSpPr>
          <p:nvPr>
            <p:ph type="body" idx="1"/>
          </p:nvPr>
        </p:nvSpPr>
        <p:spPr bwMode="auto">
          <a:xfrm>
            <a:off x="898525" y="1528763"/>
            <a:ext cx="7388225" cy="4570412"/>
          </a:xfrm>
          <a:prstGeom prst="rect">
            <a:avLst/>
          </a:prstGeom>
          <a:noFill/>
          <a:ln w="9525">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76175" name="Line 15"/>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endParaRPr lang="en-GB"/>
          </a:p>
        </p:txBody>
      </p:sp>
      <p:sp>
        <p:nvSpPr>
          <p:cNvPr id="476179" name="Text Box 19"/>
          <p:cNvSpPr txBox="1">
            <a:spLocks noChangeArrowheads="1"/>
          </p:cNvSpPr>
          <p:nvPr/>
        </p:nvSpPr>
        <p:spPr bwMode="auto">
          <a:xfrm rot="16200000">
            <a:off x="-684212" y="5665787"/>
            <a:ext cx="1646238" cy="106363"/>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 bg1="dk2" tx1="lt1" bg2="dk1" tx2="lt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advClick="0"/>
  <p:hf hdr="0" ftr="0" dt="0"/>
  <p:txStyles>
    <p:titleStyle>
      <a:lvl1pPr algn="l" rtl="0" eaLnBrk="1" fontAlgn="base" hangingPunct="1">
        <a:lnSpc>
          <a:spcPct val="90000"/>
        </a:lnSpc>
        <a:spcBef>
          <a:spcPct val="0"/>
        </a:spcBef>
        <a:spcAft>
          <a:spcPct val="0"/>
        </a:spcAft>
        <a:defRPr sz="2800">
          <a:solidFill>
            <a:schemeClr val="tx2"/>
          </a:solidFill>
          <a:latin typeface="+mj-lt"/>
          <a:ea typeface="+mj-ea"/>
          <a:cs typeface="+mj-cs"/>
        </a:defRPr>
      </a:lvl1pPr>
      <a:lvl2pPr algn="l" rtl="0" eaLnBrk="1" fontAlgn="base" hangingPunct="1">
        <a:lnSpc>
          <a:spcPct val="90000"/>
        </a:lnSpc>
        <a:spcBef>
          <a:spcPct val="0"/>
        </a:spcBef>
        <a:spcAft>
          <a:spcPct val="0"/>
        </a:spcAft>
        <a:defRPr sz="2800">
          <a:solidFill>
            <a:schemeClr val="tx2"/>
          </a:solidFill>
          <a:latin typeface="Arial" charset="0"/>
        </a:defRPr>
      </a:lvl2pPr>
      <a:lvl3pPr algn="l" rtl="0" eaLnBrk="1" fontAlgn="base" hangingPunct="1">
        <a:lnSpc>
          <a:spcPct val="90000"/>
        </a:lnSpc>
        <a:spcBef>
          <a:spcPct val="0"/>
        </a:spcBef>
        <a:spcAft>
          <a:spcPct val="0"/>
        </a:spcAft>
        <a:defRPr sz="2800">
          <a:solidFill>
            <a:schemeClr val="tx2"/>
          </a:solidFill>
          <a:latin typeface="Arial" charset="0"/>
        </a:defRPr>
      </a:lvl3pPr>
      <a:lvl4pPr algn="l" rtl="0" eaLnBrk="1" fontAlgn="base" hangingPunct="1">
        <a:lnSpc>
          <a:spcPct val="90000"/>
        </a:lnSpc>
        <a:spcBef>
          <a:spcPct val="0"/>
        </a:spcBef>
        <a:spcAft>
          <a:spcPct val="0"/>
        </a:spcAft>
        <a:defRPr sz="2800">
          <a:solidFill>
            <a:schemeClr val="tx2"/>
          </a:solidFill>
          <a:latin typeface="Arial" charset="0"/>
        </a:defRPr>
      </a:lvl4pPr>
      <a:lvl5pPr algn="l" rtl="0" eaLnBrk="1" fontAlgn="base" hangingPunct="1">
        <a:lnSpc>
          <a:spcPct val="90000"/>
        </a:lnSpc>
        <a:spcBef>
          <a:spcPct val="0"/>
        </a:spcBef>
        <a:spcAft>
          <a:spcPct val="0"/>
        </a:spcAft>
        <a:defRPr sz="2800">
          <a:solidFill>
            <a:schemeClr val="tx2"/>
          </a:solidFill>
          <a:latin typeface="Arial" charset="0"/>
        </a:defRPr>
      </a:lvl5pPr>
      <a:lvl6pPr marL="457200" algn="l" rtl="0" eaLnBrk="1" fontAlgn="base" hangingPunct="1">
        <a:lnSpc>
          <a:spcPct val="90000"/>
        </a:lnSpc>
        <a:spcBef>
          <a:spcPct val="0"/>
        </a:spcBef>
        <a:spcAft>
          <a:spcPct val="0"/>
        </a:spcAft>
        <a:defRPr sz="2800">
          <a:solidFill>
            <a:schemeClr val="tx2"/>
          </a:solidFill>
          <a:latin typeface="Arial" charset="0"/>
        </a:defRPr>
      </a:lvl6pPr>
      <a:lvl7pPr marL="914400" algn="l" rtl="0" eaLnBrk="1" fontAlgn="base" hangingPunct="1">
        <a:lnSpc>
          <a:spcPct val="90000"/>
        </a:lnSpc>
        <a:spcBef>
          <a:spcPct val="0"/>
        </a:spcBef>
        <a:spcAft>
          <a:spcPct val="0"/>
        </a:spcAft>
        <a:defRPr sz="2800">
          <a:solidFill>
            <a:schemeClr val="tx2"/>
          </a:solidFill>
          <a:latin typeface="Arial" charset="0"/>
        </a:defRPr>
      </a:lvl7pPr>
      <a:lvl8pPr marL="1371600" algn="l" rtl="0" eaLnBrk="1" fontAlgn="base" hangingPunct="1">
        <a:lnSpc>
          <a:spcPct val="90000"/>
        </a:lnSpc>
        <a:spcBef>
          <a:spcPct val="0"/>
        </a:spcBef>
        <a:spcAft>
          <a:spcPct val="0"/>
        </a:spcAft>
        <a:defRPr sz="2800">
          <a:solidFill>
            <a:schemeClr val="tx2"/>
          </a:solidFill>
          <a:latin typeface="Arial" charset="0"/>
        </a:defRPr>
      </a:lvl8pPr>
      <a:lvl9pPr marL="1828800" algn="l" rtl="0" eaLnBrk="1" fontAlgn="base" hangingPunct="1">
        <a:lnSpc>
          <a:spcPct val="90000"/>
        </a:lnSpc>
        <a:spcBef>
          <a:spcPct val="0"/>
        </a:spcBef>
        <a:spcAft>
          <a:spcPct val="0"/>
        </a:spcAft>
        <a:defRPr sz="2800">
          <a:solidFill>
            <a:schemeClr val="tx2"/>
          </a:solidFill>
          <a:latin typeface="Arial" charset="0"/>
        </a:defRPr>
      </a:lvl9pPr>
    </p:titleStyle>
    <p:bodyStyle>
      <a:lvl1pPr marL="228600" indent="-228600" algn="l" defTabSz="800100" rtl="0" eaLnBrk="1" fontAlgn="base" hangingPunct="1">
        <a:spcBef>
          <a:spcPct val="50000"/>
        </a:spcBef>
        <a:spcAft>
          <a:spcPct val="0"/>
        </a:spcAft>
        <a:buChar char="•"/>
        <a:defRPr sz="2400">
          <a:solidFill>
            <a:schemeClr val="tx1"/>
          </a:solidFill>
          <a:latin typeface="+mn-lt"/>
          <a:ea typeface="+mn-ea"/>
          <a:cs typeface="+mn-cs"/>
        </a:defRPr>
      </a:lvl1pPr>
      <a:lvl2pPr marL="628650" indent="-285750" algn="l" defTabSz="800100" rtl="0" eaLnBrk="1" fontAlgn="base" hangingPunct="1">
        <a:spcBef>
          <a:spcPct val="30000"/>
        </a:spcBef>
        <a:spcAft>
          <a:spcPct val="0"/>
        </a:spcAft>
        <a:buFont typeface="Arial" charset="0"/>
        <a:buChar char="–"/>
        <a:defRPr sz="2000">
          <a:solidFill>
            <a:schemeClr val="tx1"/>
          </a:solidFill>
          <a:latin typeface="+mn-lt"/>
        </a:defRPr>
      </a:lvl2pPr>
      <a:lvl3pPr marL="971550" indent="-228600" algn="l" defTabSz="800100" rtl="0" eaLnBrk="1" fontAlgn="base" hangingPunct="1">
        <a:spcBef>
          <a:spcPct val="25000"/>
        </a:spcBef>
        <a:spcAft>
          <a:spcPct val="0"/>
        </a:spcAft>
        <a:buChar char="•"/>
        <a:defRPr>
          <a:solidFill>
            <a:schemeClr val="tx1"/>
          </a:solidFill>
          <a:latin typeface="+mn-lt"/>
        </a:defRPr>
      </a:lvl3pPr>
      <a:lvl4pPr marL="1314450" indent="-228600" algn="l" defTabSz="800100" rtl="0" eaLnBrk="1" fontAlgn="base" hangingPunct="1">
        <a:spcBef>
          <a:spcPct val="25000"/>
        </a:spcBef>
        <a:spcAft>
          <a:spcPct val="0"/>
        </a:spcAft>
        <a:buFont typeface="Arial" charset="0"/>
        <a:buChar char="–"/>
        <a:defRPr sz="1600">
          <a:solidFill>
            <a:schemeClr val="tx1"/>
          </a:solidFill>
          <a:latin typeface="+mn-lt"/>
        </a:defRPr>
      </a:lvl4pPr>
      <a:lvl5pPr marL="1600200" indent="-171450" algn="l" defTabSz="800100" rtl="0" eaLnBrk="1" fontAlgn="base" hangingPunct="1">
        <a:spcBef>
          <a:spcPct val="20000"/>
        </a:spcBef>
        <a:spcAft>
          <a:spcPct val="0"/>
        </a:spcAft>
        <a:buChar char="•"/>
        <a:defRPr sz="1400">
          <a:solidFill>
            <a:schemeClr val="tx1"/>
          </a:solidFill>
          <a:latin typeface="+mn-lt"/>
        </a:defRPr>
      </a:lvl5pPr>
      <a:lvl6pPr marL="2057400" indent="-171450" algn="l" defTabSz="800100" rtl="0" eaLnBrk="1" fontAlgn="base" hangingPunct="1">
        <a:spcBef>
          <a:spcPct val="20000"/>
        </a:spcBef>
        <a:spcAft>
          <a:spcPct val="0"/>
        </a:spcAft>
        <a:buChar char="•"/>
        <a:defRPr sz="1400">
          <a:solidFill>
            <a:schemeClr val="tx1"/>
          </a:solidFill>
          <a:latin typeface="+mn-lt"/>
        </a:defRPr>
      </a:lvl6pPr>
      <a:lvl7pPr marL="2514600" indent="-171450" algn="l" defTabSz="800100" rtl="0" eaLnBrk="1" fontAlgn="base" hangingPunct="1">
        <a:spcBef>
          <a:spcPct val="20000"/>
        </a:spcBef>
        <a:spcAft>
          <a:spcPct val="0"/>
        </a:spcAft>
        <a:buChar char="•"/>
        <a:defRPr sz="1400">
          <a:solidFill>
            <a:schemeClr val="tx1"/>
          </a:solidFill>
          <a:latin typeface="+mn-lt"/>
        </a:defRPr>
      </a:lvl7pPr>
      <a:lvl8pPr marL="2971800" indent="-171450" algn="l" defTabSz="800100" rtl="0" eaLnBrk="1" fontAlgn="base" hangingPunct="1">
        <a:spcBef>
          <a:spcPct val="20000"/>
        </a:spcBef>
        <a:spcAft>
          <a:spcPct val="0"/>
        </a:spcAft>
        <a:buChar char="•"/>
        <a:defRPr sz="1400">
          <a:solidFill>
            <a:schemeClr val="tx1"/>
          </a:solidFill>
          <a:latin typeface="+mn-lt"/>
        </a:defRPr>
      </a:lvl8pPr>
      <a:lvl9pPr marL="3429000" indent="-171450" algn="l" defTabSz="800100"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blackWhite">
      <p:bgPr>
        <a:solidFill>
          <a:srgbClr val="BABABA"/>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1175"/>
            <a:chOff x="0" y="0"/>
            <a:chExt cx="5760" cy="4322"/>
          </a:xfrm>
        </p:grpSpPr>
        <p:sp>
          <p:nvSpPr>
            <p:cNvPr id="478211"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endParaRPr lang="en-GB"/>
            </a:p>
          </p:txBody>
        </p:sp>
        <p:pic>
          <p:nvPicPr>
            <p:cNvPr id="478212" name="Picture 4" descr="TR_SlideLogo_BW600"/>
            <p:cNvPicPr>
              <a:picLocks noChangeAspect="1" noChangeArrowheads="1"/>
            </p:cNvPicPr>
            <p:nvPr userDrawn="1"/>
          </p:nvPicPr>
          <p:blipFill>
            <a:blip r:embed="rId13" cstate="print"/>
            <a:srcRect/>
            <a:stretch>
              <a:fillRect/>
            </a:stretch>
          </p:blipFill>
          <p:spPr bwMode="auto">
            <a:xfrm>
              <a:off x="234" y="3984"/>
              <a:ext cx="1041" cy="338"/>
            </a:xfrm>
            <a:prstGeom prst="rect">
              <a:avLst/>
            </a:prstGeom>
            <a:solidFill>
              <a:schemeClr val="tx2"/>
            </a:solidFill>
          </p:spPr>
        </p:pic>
      </p:grpSp>
      <p:pic>
        <p:nvPicPr>
          <p:cNvPr id="478213" name="Picture 5" descr="hc_DividerGraphBG_purple"/>
          <p:cNvPicPr>
            <a:picLocks noChangeAspect="1" noChangeArrowheads="1"/>
          </p:cNvPicPr>
          <p:nvPr/>
        </p:nvPicPr>
        <p:blipFill>
          <a:blip r:embed="rId14" cstate="print"/>
          <a:srcRect/>
          <a:stretch>
            <a:fillRect/>
          </a:stretch>
        </p:blipFill>
        <p:spPr bwMode="ltGray">
          <a:xfrm>
            <a:off x="0" y="0"/>
            <a:ext cx="9144000" cy="6858000"/>
          </a:xfrm>
          <a:prstGeom prst="rect">
            <a:avLst/>
          </a:prstGeom>
          <a:noFill/>
        </p:spPr>
      </p:pic>
      <p:sp>
        <p:nvSpPr>
          <p:cNvPr id="478216" name="Rectangle 8"/>
          <p:cNvSpPr>
            <a:spLocks noGrp="1" noChangeArrowheads="1"/>
          </p:cNvSpPr>
          <p:nvPr>
            <p:ph type="sldNum" sz="quarter" idx="4"/>
          </p:nvPr>
        </p:nvSpPr>
        <p:spPr bwMode="auto">
          <a:xfrm>
            <a:off x="8424863" y="640080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solidFill>
                  <a:schemeClr val="tx2"/>
                </a:solidFill>
              </a:defRPr>
            </a:lvl1pPr>
          </a:lstStyle>
          <a:p>
            <a:fld id="{7FF6CD50-912F-435E-9EAA-46903A610E73}" type="slidenum">
              <a:rPr lang="en-US"/>
              <a:pPr/>
              <a:t>‹#›</a:t>
            </a:fld>
            <a:endParaRPr lang="en-US"/>
          </a:p>
        </p:txBody>
      </p:sp>
      <p:sp>
        <p:nvSpPr>
          <p:cNvPr id="478218" name="Rectangle 10"/>
          <p:cNvSpPr>
            <a:spLocks noGrp="1" noChangeArrowheads="1"/>
          </p:cNvSpPr>
          <p:nvPr>
            <p:ph type="ftr" sz="quarter" idx="3"/>
          </p:nvPr>
        </p:nvSpPr>
        <p:spPr bwMode="auto">
          <a:xfrm>
            <a:off x="3124200" y="640080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solidFill>
                  <a:schemeClr val="tx2"/>
                </a:solidFill>
              </a:defRPr>
            </a:lvl1pPr>
          </a:lstStyle>
          <a:p>
            <a:endParaRPr lang="en-US"/>
          </a:p>
        </p:txBody>
      </p:sp>
      <p:sp>
        <p:nvSpPr>
          <p:cNvPr id="478219" name="Rectangle 11"/>
          <p:cNvSpPr>
            <a:spLocks noGrp="1" noChangeArrowheads="1"/>
          </p:cNvSpPr>
          <p:nvPr>
            <p:ph type="title"/>
          </p:nvPr>
        </p:nvSpPr>
        <p:spPr bwMode="auto">
          <a:xfrm>
            <a:off x="898525" y="519113"/>
            <a:ext cx="7388225" cy="80486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478220" name="Rectangle 12"/>
          <p:cNvSpPr>
            <a:spLocks noGrp="1" noChangeArrowheads="1"/>
          </p:cNvSpPr>
          <p:nvPr>
            <p:ph type="body" idx="1"/>
          </p:nvPr>
        </p:nvSpPr>
        <p:spPr bwMode="auto">
          <a:xfrm>
            <a:off x="898525" y="1528763"/>
            <a:ext cx="7388225" cy="4570412"/>
          </a:xfrm>
          <a:prstGeom prst="rect">
            <a:avLst/>
          </a:prstGeom>
          <a:noFill/>
          <a:ln w="9525">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78221" name="Line 13"/>
          <p:cNvSpPr>
            <a:spLocks noChangeShapeType="1"/>
          </p:cNvSpPr>
          <p:nvPr/>
        </p:nvSpPr>
        <p:spPr bwMode="auto">
          <a:xfrm>
            <a:off x="355600" y="1368425"/>
            <a:ext cx="8410575" cy="0"/>
          </a:xfrm>
          <a:prstGeom prst="line">
            <a:avLst/>
          </a:prstGeom>
          <a:noFill/>
          <a:ln w="24130" cap="rnd">
            <a:solidFill>
              <a:schemeClr val="tx1"/>
            </a:solidFill>
            <a:prstDash val="sysDot"/>
            <a:round/>
            <a:headEnd/>
            <a:tailEnd/>
          </a:ln>
          <a:effectLst/>
        </p:spPr>
        <p:txBody>
          <a:bodyPr/>
          <a:lstStyle/>
          <a:p>
            <a:endParaRPr lang="en-GB"/>
          </a:p>
        </p:txBody>
      </p:sp>
    </p:spTree>
  </p:cSld>
  <p:clrMap bg1="dk2" tx1="lt1" bg2="dk1"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ransition advClick="0"/>
  <p:hf hdr="0" ftr="0" dt="0"/>
  <p:txStyles>
    <p:titleStyle>
      <a:lvl1pPr algn="l" rtl="0" eaLnBrk="1" fontAlgn="base" hangingPunct="1">
        <a:lnSpc>
          <a:spcPts val="2600"/>
        </a:lnSpc>
        <a:spcBef>
          <a:spcPct val="0"/>
        </a:spcBef>
        <a:spcAft>
          <a:spcPct val="0"/>
        </a:spcAft>
        <a:defRPr sz="2600">
          <a:solidFill>
            <a:schemeClr val="tx2"/>
          </a:solidFill>
          <a:latin typeface="+mj-lt"/>
          <a:ea typeface="+mj-ea"/>
          <a:cs typeface="+mj-cs"/>
        </a:defRPr>
      </a:lvl1pPr>
      <a:lvl2pPr algn="l" rtl="0" eaLnBrk="1" fontAlgn="base" hangingPunct="1">
        <a:lnSpc>
          <a:spcPts val="2600"/>
        </a:lnSpc>
        <a:spcBef>
          <a:spcPct val="0"/>
        </a:spcBef>
        <a:spcAft>
          <a:spcPct val="0"/>
        </a:spcAft>
        <a:defRPr sz="2600">
          <a:solidFill>
            <a:schemeClr val="tx2"/>
          </a:solidFill>
          <a:latin typeface="Arial" charset="0"/>
        </a:defRPr>
      </a:lvl2pPr>
      <a:lvl3pPr algn="l" rtl="0" eaLnBrk="1" fontAlgn="base" hangingPunct="1">
        <a:lnSpc>
          <a:spcPts val="2600"/>
        </a:lnSpc>
        <a:spcBef>
          <a:spcPct val="0"/>
        </a:spcBef>
        <a:spcAft>
          <a:spcPct val="0"/>
        </a:spcAft>
        <a:defRPr sz="2600">
          <a:solidFill>
            <a:schemeClr val="tx2"/>
          </a:solidFill>
          <a:latin typeface="Arial" charset="0"/>
        </a:defRPr>
      </a:lvl3pPr>
      <a:lvl4pPr algn="l" rtl="0" eaLnBrk="1" fontAlgn="base" hangingPunct="1">
        <a:lnSpc>
          <a:spcPts val="2600"/>
        </a:lnSpc>
        <a:spcBef>
          <a:spcPct val="0"/>
        </a:spcBef>
        <a:spcAft>
          <a:spcPct val="0"/>
        </a:spcAft>
        <a:defRPr sz="2600">
          <a:solidFill>
            <a:schemeClr val="tx2"/>
          </a:solidFill>
          <a:latin typeface="Arial" charset="0"/>
        </a:defRPr>
      </a:lvl4pPr>
      <a:lvl5pPr algn="l" rtl="0" eaLnBrk="1" fontAlgn="base" hangingPunct="1">
        <a:lnSpc>
          <a:spcPts val="2600"/>
        </a:lnSpc>
        <a:spcBef>
          <a:spcPct val="0"/>
        </a:spcBef>
        <a:spcAft>
          <a:spcPct val="0"/>
        </a:spcAft>
        <a:defRPr sz="2600">
          <a:solidFill>
            <a:schemeClr val="tx2"/>
          </a:solidFill>
          <a:latin typeface="Arial" charset="0"/>
        </a:defRPr>
      </a:lvl5pPr>
      <a:lvl6pPr marL="457200" algn="l" rtl="0" eaLnBrk="1" fontAlgn="base" hangingPunct="1">
        <a:lnSpc>
          <a:spcPts val="2600"/>
        </a:lnSpc>
        <a:spcBef>
          <a:spcPct val="0"/>
        </a:spcBef>
        <a:spcAft>
          <a:spcPct val="0"/>
        </a:spcAft>
        <a:defRPr sz="2600">
          <a:solidFill>
            <a:schemeClr val="tx2"/>
          </a:solidFill>
          <a:latin typeface="Arial" charset="0"/>
        </a:defRPr>
      </a:lvl6pPr>
      <a:lvl7pPr marL="914400" algn="l" rtl="0" eaLnBrk="1" fontAlgn="base" hangingPunct="1">
        <a:lnSpc>
          <a:spcPts val="2600"/>
        </a:lnSpc>
        <a:spcBef>
          <a:spcPct val="0"/>
        </a:spcBef>
        <a:spcAft>
          <a:spcPct val="0"/>
        </a:spcAft>
        <a:defRPr sz="2600">
          <a:solidFill>
            <a:schemeClr val="tx2"/>
          </a:solidFill>
          <a:latin typeface="Arial" charset="0"/>
        </a:defRPr>
      </a:lvl7pPr>
      <a:lvl8pPr marL="1371600" algn="l" rtl="0" eaLnBrk="1" fontAlgn="base" hangingPunct="1">
        <a:lnSpc>
          <a:spcPts val="2600"/>
        </a:lnSpc>
        <a:spcBef>
          <a:spcPct val="0"/>
        </a:spcBef>
        <a:spcAft>
          <a:spcPct val="0"/>
        </a:spcAft>
        <a:defRPr sz="2600">
          <a:solidFill>
            <a:schemeClr val="tx2"/>
          </a:solidFill>
          <a:latin typeface="Arial" charset="0"/>
        </a:defRPr>
      </a:lvl8pPr>
      <a:lvl9pPr marL="1828800" algn="l" rtl="0" eaLnBrk="1" fontAlgn="base" hangingPunct="1">
        <a:lnSpc>
          <a:spcPts val="2600"/>
        </a:lnSpc>
        <a:spcBef>
          <a:spcPct val="0"/>
        </a:spcBef>
        <a:spcAft>
          <a:spcPct val="0"/>
        </a:spcAft>
        <a:defRPr sz="2600">
          <a:solidFill>
            <a:schemeClr val="tx2"/>
          </a:solidFill>
          <a:latin typeface="Arial" charset="0"/>
        </a:defRPr>
      </a:lvl9pPr>
    </p:titleStyle>
    <p:bodyStyle>
      <a:lvl1pPr marL="228600" indent="-228600" algn="l" rtl="0" eaLnBrk="1" fontAlgn="base" hangingPunct="1">
        <a:spcBef>
          <a:spcPct val="50000"/>
        </a:spcBef>
        <a:spcAft>
          <a:spcPct val="0"/>
        </a:spcAft>
        <a:buChar char="•"/>
        <a:defRPr sz="2400">
          <a:solidFill>
            <a:schemeClr val="tx1"/>
          </a:solidFill>
          <a:latin typeface="+mn-lt"/>
          <a:ea typeface="+mn-ea"/>
          <a:cs typeface="+mn-cs"/>
        </a:defRPr>
      </a:lvl1pPr>
      <a:lvl2pPr marL="571500" indent="-228600" algn="l" rtl="0" eaLnBrk="1" fontAlgn="base" hangingPunct="1">
        <a:spcBef>
          <a:spcPct val="30000"/>
        </a:spcBef>
        <a:spcAft>
          <a:spcPct val="0"/>
        </a:spcAft>
        <a:buFont typeface="Arial" charset="0"/>
        <a:buChar char="–"/>
        <a:defRPr sz="2000">
          <a:solidFill>
            <a:schemeClr val="tx1"/>
          </a:solidFill>
          <a:latin typeface="+mn-lt"/>
        </a:defRPr>
      </a:lvl2pPr>
      <a:lvl3pPr marL="857250" indent="-171450" algn="l" rtl="0" eaLnBrk="1" fontAlgn="base" hangingPunct="1">
        <a:spcBef>
          <a:spcPct val="25000"/>
        </a:spcBef>
        <a:spcAft>
          <a:spcPct val="0"/>
        </a:spcAft>
        <a:buChar char="•"/>
        <a:defRPr>
          <a:solidFill>
            <a:schemeClr val="tx1"/>
          </a:solidFill>
          <a:latin typeface="+mn-lt"/>
        </a:defRPr>
      </a:lvl3pPr>
      <a:lvl4pPr marL="1143000" indent="-171450" algn="l" rtl="0" eaLnBrk="1" fontAlgn="base" hangingPunct="1">
        <a:spcBef>
          <a:spcPct val="20000"/>
        </a:spcBef>
        <a:spcAft>
          <a:spcPct val="0"/>
        </a:spcAft>
        <a:buFont typeface="Arial" charset="0"/>
        <a:buChar char="–"/>
        <a:defRPr sz="1600">
          <a:solidFill>
            <a:schemeClr val="tx1"/>
          </a:solidFill>
          <a:latin typeface="+mn-lt"/>
        </a:defRPr>
      </a:lvl4pPr>
      <a:lvl5pPr marL="1485900" indent="-228600" algn="l" rtl="0" eaLnBrk="1" fontAlgn="base" hangingPunct="1">
        <a:spcBef>
          <a:spcPct val="20000"/>
        </a:spcBef>
        <a:spcAft>
          <a:spcPct val="0"/>
        </a:spcAft>
        <a:buChar char="•"/>
        <a:defRPr sz="1400">
          <a:solidFill>
            <a:schemeClr val="tx1"/>
          </a:solidFill>
          <a:latin typeface="+mn-lt"/>
        </a:defRPr>
      </a:lvl5pPr>
      <a:lvl6pPr marL="1943100" indent="-228600" algn="l" rtl="0" eaLnBrk="1" fontAlgn="base" hangingPunct="1">
        <a:spcBef>
          <a:spcPct val="20000"/>
        </a:spcBef>
        <a:spcAft>
          <a:spcPct val="0"/>
        </a:spcAft>
        <a:buChar char="•"/>
        <a:defRPr sz="1400">
          <a:solidFill>
            <a:schemeClr val="tx1"/>
          </a:solidFill>
          <a:latin typeface="+mn-lt"/>
        </a:defRPr>
      </a:lvl6pPr>
      <a:lvl7pPr marL="2400300" indent="-228600" algn="l" rtl="0" eaLnBrk="1" fontAlgn="base" hangingPunct="1">
        <a:spcBef>
          <a:spcPct val="20000"/>
        </a:spcBef>
        <a:spcAft>
          <a:spcPct val="0"/>
        </a:spcAft>
        <a:buChar char="•"/>
        <a:defRPr sz="1400">
          <a:solidFill>
            <a:schemeClr val="tx1"/>
          </a:solidFill>
          <a:latin typeface="+mn-lt"/>
        </a:defRPr>
      </a:lvl7pPr>
      <a:lvl8pPr marL="2857500" indent="-228600" algn="l" rtl="0" eaLnBrk="1" fontAlgn="base" hangingPunct="1">
        <a:spcBef>
          <a:spcPct val="20000"/>
        </a:spcBef>
        <a:spcAft>
          <a:spcPct val="0"/>
        </a:spcAft>
        <a:buChar char="•"/>
        <a:defRPr sz="1400">
          <a:solidFill>
            <a:schemeClr val="tx1"/>
          </a:solidFill>
          <a:latin typeface="+mn-lt"/>
        </a:defRPr>
      </a:lvl8pPr>
      <a:lvl9pPr marL="3314700" indent="-22860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blackWhite">
      <p:bgPr>
        <a:solidFill>
          <a:srgbClr val="BABABA"/>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1175"/>
            <a:chOff x="0" y="0"/>
            <a:chExt cx="5760" cy="4322"/>
          </a:xfrm>
        </p:grpSpPr>
        <p:sp>
          <p:nvSpPr>
            <p:cNvPr id="480259"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endParaRPr lang="en-GB"/>
            </a:p>
          </p:txBody>
        </p:sp>
        <p:pic>
          <p:nvPicPr>
            <p:cNvPr id="480260" name="Picture 4" descr="TR_SlideLogo_BW600"/>
            <p:cNvPicPr>
              <a:picLocks noChangeAspect="1" noChangeArrowheads="1"/>
            </p:cNvPicPr>
            <p:nvPr userDrawn="1"/>
          </p:nvPicPr>
          <p:blipFill>
            <a:blip r:embed="rId13" cstate="print"/>
            <a:srcRect/>
            <a:stretch>
              <a:fillRect/>
            </a:stretch>
          </p:blipFill>
          <p:spPr bwMode="auto">
            <a:xfrm>
              <a:off x="234" y="3984"/>
              <a:ext cx="1041" cy="338"/>
            </a:xfrm>
            <a:prstGeom prst="rect">
              <a:avLst/>
            </a:prstGeom>
            <a:solidFill>
              <a:schemeClr val="tx2"/>
            </a:solidFill>
          </p:spPr>
        </p:pic>
      </p:grpSp>
      <p:pic>
        <p:nvPicPr>
          <p:cNvPr id="480268" name="Picture 12" descr="hc_DividerBG_Wgrey"/>
          <p:cNvPicPr>
            <a:picLocks noChangeAspect="1" noChangeArrowheads="1"/>
          </p:cNvPicPr>
          <p:nvPr/>
        </p:nvPicPr>
        <p:blipFill>
          <a:blip r:embed="rId14" cstate="print"/>
          <a:srcRect/>
          <a:stretch>
            <a:fillRect/>
          </a:stretch>
        </p:blipFill>
        <p:spPr bwMode="white">
          <a:xfrm>
            <a:off x="0" y="0"/>
            <a:ext cx="9144000" cy="6858000"/>
          </a:xfrm>
          <a:prstGeom prst="rect">
            <a:avLst/>
          </a:prstGeom>
          <a:noFill/>
        </p:spPr>
      </p:pic>
      <p:sp>
        <p:nvSpPr>
          <p:cNvPr id="480265" name="Rectangle 9"/>
          <p:cNvSpPr>
            <a:spLocks noGrp="1" noChangeArrowheads="1"/>
          </p:cNvSpPr>
          <p:nvPr>
            <p:ph type="sldNum" sz="quarter" idx="4"/>
          </p:nvPr>
        </p:nvSpPr>
        <p:spPr bwMode="auto">
          <a:xfrm>
            <a:off x="4384675"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solidFill>
                  <a:schemeClr val="tx2"/>
                </a:solidFill>
              </a:defRPr>
            </a:lvl1pPr>
          </a:lstStyle>
          <a:p>
            <a:fld id="{92C156F5-6349-4215-9ACB-0A82766C6CEC}" type="slidenum">
              <a:rPr lang="en-US"/>
              <a:pPr/>
              <a:t>‹#›</a:t>
            </a:fld>
            <a:endParaRPr lang="en-US"/>
          </a:p>
        </p:txBody>
      </p:sp>
      <p:sp>
        <p:nvSpPr>
          <p:cNvPr id="480270" name="Rectangle 14"/>
          <p:cNvSpPr>
            <a:spLocks noGrp="1" noChangeArrowheads="1"/>
          </p:cNvSpPr>
          <p:nvPr>
            <p:ph type="title"/>
          </p:nvPr>
        </p:nvSpPr>
        <p:spPr bwMode="auto">
          <a:xfrm>
            <a:off x="898525" y="519113"/>
            <a:ext cx="7388225" cy="81756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480271" name="Rectangle 15"/>
          <p:cNvSpPr>
            <a:spLocks noGrp="1" noChangeArrowheads="1"/>
          </p:cNvSpPr>
          <p:nvPr>
            <p:ph type="body" idx="1"/>
          </p:nvPr>
        </p:nvSpPr>
        <p:spPr bwMode="auto">
          <a:xfrm>
            <a:off x="898525" y="1528763"/>
            <a:ext cx="7388225" cy="4570412"/>
          </a:xfrm>
          <a:prstGeom prst="rect">
            <a:avLst/>
          </a:prstGeom>
          <a:noFill/>
          <a:ln w="9525" algn="ctr">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0272" name="Line 16"/>
          <p:cNvSpPr>
            <a:spLocks noChangeShapeType="1"/>
          </p:cNvSpPr>
          <p:nvPr/>
        </p:nvSpPr>
        <p:spPr bwMode="auto">
          <a:xfrm flipV="1">
            <a:off x="898525" y="1368425"/>
            <a:ext cx="7388225" cy="3175"/>
          </a:xfrm>
          <a:prstGeom prst="line">
            <a:avLst/>
          </a:prstGeom>
          <a:noFill/>
          <a:ln w="24130" cap="rnd">
            <a:solidFill>
              <a:schemeClr val="tx1"/>
            </a:solidFill>
            <a:prstDash val="sysDot"/>
            <a:round/>
            <a:headEnd/>
            <a:tailEnd/>
          </a:ln>
          <a:effectLst/>
        </p:spPr>
        <p:txBody>
          <a:bodyPr/>
          <a:lstStyle/>
          <a:p>
            <a:endParaRPr lang="en-GB"/>
          </a:p>
        </p:txBody>
      </p:sp>
      <p:pic>
        <p:nvPicPr>
          <p:cNvPr id="480262" name="Picture 6" descr="hc_Divider_TransLogo"/>
          <p:cNvPicPr>
            <a:picLocks noChangeAspect="1" noChangeArrowheads="1"/>
          </p:cNvPicPr>
          <p:nvPr/>
        </p:nvPicPr>
        <p:blipFill>
          <a:blip r:embed="rId15" cstate="print"/>
          <a:srcRect/>
          <a:stretch>
            <a:fillRect/>
          </a:stretch>
        </p:blipFill>
        <p:spPr bwMode="black">
          <a:xfrm>
            <a:off x="384175" y="6324600"/>
            <a:ext cx="1630363" cy="361950"/>
          </a:xfrm>
          <a:prstGeom prst="rect">
            <a:avLst/>
          </a:prstGeom>
          <a:noFill/>
        </p:spPr>
      </p:pic>
      <p:sp>
        <p:nvSpPr>
          <p:cNvPr id="480279" name="Rectangle 23"/>
          <p:cNvSpPr>
            <a:spLocks noGrp="1" noChangeArrowheads="1"/>
          </p:cNvSpPr>
          <p:nvPr>
            <p:ph type="ftr" sz="quarter" idx="3"/>
          </p:nvPr>
        </p:nvSpPr>
        <p:spPr bwMode="auto">
          <a:xfrm>
            <a:off x="2130425" y="6397625"/>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vl1pPr>
          </a:lstStyle>
          <a:p>
            <a:endParaRPr lang="en-US"/>
          </a:p>
        </p:txBody>
      </p:sp>
      <p:sp>
        <p:nvSpPr>
          <p:cNvPr id="480283" name="Text Box 27"/>
          <p:cNvSpPr txBox="1">
            <a:spLocks noChangeArrowheads="1"/>
          </p:cNvSpPr>
          <p:nvPr/>
        </p:nvSpPr>
        <p:spPr bwMode="auto">
          <a:xfrm rot="16200000">
            <a:off x="-684212" y="5665787"/>
            <a:ext cx="1646238" cy="106363"/>
          </a:xfrm>
          <a:prstGeom prst="rect">
            <a:avLst/>
          </a:prstGeom>
          <a:noFill/>
          <a:ln w="9525">
            <a:noFill/>
            <a:miter lim="800000"/>
            <a:headEnd/>
            <a:tailEnd/>
          </a:ln>
          <a:effectLst/>
        </p:spPr>
        <p:txBody>
          <a:bodyPr lIns="0" tIns="0" rIns="182880" bIns="0">
            <a:spAutoFit/>
          </a:bodyPr>
          <a:lstStyle/>
          <a:p>
            <a:r>
              <a:rPr lang="en-US" sz="700"/>
              <a:t>©2010 Thomson Reuters</a:t>
            </a:r>
          </a:p>
        </p:txBody>
      </p:sp>
    </p:spTree>
  </p:cSld>
  <p:clrMap bg1="dk2" tx1="lt1" bg2="dk1"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advClick="0"/>
  <p:hf hdr="0" ftr="0" dt="0"/>
  <p:txStyles>
    <p:titleStyle>
      <a:lvl1pPr algn="l" rtl="0" eaLnBrk="1" fontAlgn="base" hangingPunct="1">
        <a:lnSpc>
          <a:spcPct val="90000"/>
        </a:lnSpc>
        <a:spcBef>
          <a:spcPct val="0"/>
        </a:spcBef>
        <a:spcAft>
          <a:spcPct val="0"/>
        </a:spcAft>
        <a:defRPr sz="2800">
          <a:solidFill>
            <a:schemeClr val="tx2"/>
          </a:solidFill>
          <a:latin typeface="+mj-lt"/>
          <a:ea typeface="+mj-ea"/>
          <a:cs typeface="+mj-cs"/>
        </a:defRPr>
      </a:lvl1pPr>
      <a:lvl2pPr algn="l" rtl="0" eaLnBrk="1" fontAlgn="base" hangingPunct="1">
        <a:lnSpc>
          <a:spcPct val="90000"/>
        </a:lnSpc>
        <a:spcBef>
          <a:spcPct val="0"/>
        </a:spcBef>
        <a:spcAft>
          <a:spcPct val="0"/>
        </a:spcAft>
        <a:defRPr sz="2800">
          <a:solidFill>
            <a:schemeClr val="tx2"/>
          </a:solidFill>
          <a:latin typeface="Arial" charset="0"/>
        </a:defRPr>
      </a:lvl2pPr>
      <a:lvl3pPr algn="l" rtl="0" eaLnBrk="1" fontAlgn="base" hangingPunct="1">
        <a:lnSpc>
          <a:spcPct val="90000"/>
        </a:lnSpc>
        <a:spcBef>
          <a:spcPct val="0"/>
        </a:spcBef>
        <a:spcAft>
          <a:spcPct val="0"/>
        </a:spcAft>
        <a:defRPr sz="2800">
          <a:solidFill>
            <a:schemeClr val="tx2"/>
          </a:solidFill>
          <a:latin typeface="Arial" charset="0"/>
        </a:defRPr>
      </a:lvl3pPr>
      <a:lvl4pPr algn="l" rtl="0" eaLnBrk="1" fontAlgn="base" hangingPunct="1">
        <a:lnSpc>
          <a:spcPct val="90000"/>
        </a:lnSpc>
        <a:spcBef>
          <a:spcPct val="0"/>
        </a:spcBef>
        <a:spcAft>
          <a:spcPct val="0"/>
        </a:spcAft>
        <a:defRPr sz="2800">
          <a:solidFill>
            <a:schemeClr val="tx2"/>
          </a:solidFill>
          <a:latin typeface="Arial" charset="0"/>
        </a:defRPr>
      </a:lvl4pPr>
      <a:lvl5pPr algn="l" rtl="0" eaLnBrk="1" fontAlgn="base" hangingPunct="1">
        <a:lnSpc>
          <a:spcPct val="90000"/>
        </a:lnSpc>
        <a:spcBef>
          <a:spcPct val="0"/>
        </a:spcBef>
        <a:spcAft>
          <a:spcPct val="0"/>
        </a:spcAft>
        <a:defRPr sz="2800">
          <a:solidFill>
            <a:schemeClr val="tx2"/>
          </a:solidFill>
          <a:latin typeface="Arial" charset="0"/>
        </a:defRPr>
      </a:lvl5pPr>
      <a:lvl6pPr marL="457200" algn="l" rtl="0" eaLnBrk="1" fontAlgn="base" hangingPunct="1">
        <a:lnSpc>
          <a:spcPct val="90000"/>
        </a:lnSpc>
        <a:spcBef>
          <a:spcPct val="0"/>
        </a:spcBef>
        <a:spcAft>
          <a:spcPct val="0"/>
        </a:spcAft>
        <a:defRPr sz="2800">
          <a:solidFill>
            <a:schemeClr val="tx2"/>
          </a:solidFill>
          <a:latin typeface="Arial" charset="0"/>
        </a:defRPr>
      </a:lvl6pPr>
      <a:lvl7pPr marL="914400" algn="l" rtl="0" eaLnBrk="1" fontAlgn="base" hangingPunct="1">
        <a:lnSpc>
          <a:spcPct val="90000"/>
        </a:lnSpc>
        <a:spcBef>
          <a:spcPct val="0"/>
        </a:spcBef>
        <a:spcAft>
          <a:spcPct val="0"/>
        </a:spcAft>
        <a:defRPr sz="2800">
          <a:solidFill>
            <a:schemeClr val="tx2"/>
          </a:solidFill>
          <a:latin typeface="Arial" charset="0"/>
        </a:defRPr>
      </a:lvl7pPr>
      <a:lvl8pPr marL="1371600" algn="l" rtl="0" eaLnBrk="1" fontAlgn="base" hangingPunct="1">
        <a:lnSpc>
          <a:spcPct val="90000"/>
        </a:lnSpc>
        <a:spcBef>
          <a:spcPct val="0"/>
        </a:spcBef>
        <a:spcAft>
          <a:spcPct val="0"/>
        </a:spcAft>
        <a:defRPr sz="2800">
          <a:solidFill>
            <a:schemeClr val="tx2"/>
          </a:solidFill>
          <a:latin typeface="Arial" charset="0"/>
        </a:defRPr>
      </a:lvl8pPr>
      <a:lvl9pPr marL="1828800" algn="l" rtl="0" eaLnBrk="1" fontAlgn="base" hangingPunct="1">
        <a:lnSpc>
          <a:spcPct val="90000"/>
        </a:lnSpc>
        <a:spcBef>
          <a:spcPct val="0"/>
        </a:spcBef>
        <a:spcAft>
          <a:spcPct val="0"/>
        </a:spcAft>
        <a:defRPr sz="2800">
          <a:solidFill>
            <a:schemeClr val="tx2"/>
          </a:solidFill>
          <a:latin typeface="Arial" charset="0"/>
        </a:defRPr>
      </a:lvl9pPr>
    </p:titleStyle>
    <p:bodyStyle>
      <a:lvl1pPr marL="228600" indent="-228600" algn="l" rtl="0" eaLnBrk="1" fontAlgn="base" hangingPunct="1">
        <a:spcBef>
          <a:spcPct val="50000"/>
        </a:spcBef>
        <a:spcAft>
          <a:spcPct val="0"/>
        </a:spcAft>
        <a:buChar char="•"/>
        <a:defRPr sz="2400">
          <a:solidFill>
            <a:schemeClr val="tx1"/>
          </a:solidFill>
          <a:latin typeface="+mn-lt"/>
          <a:ea typeface="+mn-ea"/>
          <a:cs typeface="+mn-cs"/>
        </a:defRPr>
      </a:lvl1pPr>
      <a:lvl2pPr marL="571500" indent="-228600" algn="l" rtl="0" eaLnBrk="1" fontAlgn="base" hangingPunct="1">
        <a:spcBef>
          <a:spcPct val="30000"/>
        </a:spcBef>
        <a:spcAft>
          <a:spcPct val="0"/>
        </a:spcAft>
        <a:buFont typeface="Arial" charset="0"/>
        <a:buChar char="–"/>
        <a:defRPr sz="2000">
          <a:solidFill>
            <a:schemeClr val="tx1"/>
          </a:solidFill>
          <a:latin typeface="+mn-lt"/>
        </a:defRPr>
      </a:lvl2pPr>
      <a:lvl3pPr marL="857250" indent="-171450" algn="l" rtl="0" eaLnBrk="1" fontAlgn="base" hangingPunct="1">
        <a:spcBef>
          <a:spcPct val="25000"/>
        </a:spcBef>
        <a:spcAft>
          <a:spcPct val="0"/>
        </a:spcAft>
        <a:buChar char="•"/>
        <a:defRPr>
          <a:solidFill>
            <a:schemeClr val="tx1"/>
          </a:solidFill>
          <a:latin typeface="+mn-lt"/>
        </a:defRPr>
      </a:lvl3pPr>
      <a:lvl4pPr marL="1143000" indent="-171450" algn="l" rtl="0" eaLnBrk="1" fontAlgn="base" hangingPunct="1">
        <a:spcBef>
          <a:spcPct val="20000"/>
        </a:spcBef>
        <a:spcAft>
          <a:spcPct val="0"/>
        </a:spcAft>
        <a:buFont typeface="Arial" charset="0"/>
        <a:buChar char="–"/>
        <a:defRPr sz="1600">
          <a:solidFill>
            <a:schemeClr val="tx1"/>
          </a:solidFill>
          <a:latin typeface="+mn-lt"/>
        </a:defRPr>
      </a:lvl4pPr>
      <a:lvl5pPr marL="1485900" indent="-228600" algn="l" rtl="0" eaLnBrk="1" fontAlgn="base" hangingPunct="1">
        <a:spcBef>
          <a:spcPct val="20000"/>
        </a:spcBef>
        <a:spcAft>
          <a:spcPct val="0"/>
        </a:spcAft>
        <a:buChar char="•"/>
        <a:defRPr sz="1400">
          <a:solidFill>
            <a:schemeClr val="tx1"/>
          </a:solidFill>
          <a:latin typeface="+mn-lt"/>
        </a:defRPr>
      </a:lvl5pPr>
      <a:lvl6pPr marL="1943100" indent="-228600" algn="l" rtl="0" eaLnBrk="1" fontAlgn="base" hangingPunct="1">
        <a:spcBef>
          <a:spcPct val="20000"/>
        </a:spcBef>
        <a:spcAft>
          <a:spcPct val="0"/>
        </a:spcAft>
        <a:buChar char="•"/>
        <a:defRPr sz="1400">
          <a:solidFill>
            <a:schemeClr val="tx1"/>
          </a:solidFill>
          <a:latin typeface="+mn-lt"/>
        </a:defRPr>
      </a:lvl6pPr>
      <a:lvl7pPr marL="2400300" indent="-228600" algn="l" rtl="0" eaLnBrk="1" fontAlgn="base" hangingPunct="1">
        <a:spcBef>
          <a:spcPct val="20000"/>
        </a:spcBef>
        <a:spcAft>
          <a:spcPct val="0"/>
        </a:spcAft>
        <a:buChar char="•"/>
        <a:defRPr sz="1400">
          <a:solidFill>
            <a:schemeClr val="tx1"/>
          </a:solidFill>
          <a:latin typeface="+mn-lt"/>
        </a:defRPr>
      </a:lvl7pPr>
      <a:lvl8pPr marL="2857500" indent="-228600" algn="l" rtl="0" eaLnBrk="1" fontAlgn="base" hangingPunct="1">
        <a:spcBef>
          <a:spcPct val="20000"/>
        </a:spcBef>
        <a:spcAft>
          <a:spcPct val="0"/>
        </a:spcAft>
        <a:buChar char="•"/>
        <a:defRPr sz="1400">
          <a:solidFill>
            <a:schemeClr val="tx1"/>
          </a:solidFill>
          <a:latin typeface="+mn-lt"/>
        </a:defRPr>
      </a:lvl8pPr>
      <a:lvl9pPr marL="3314700" indent="-22860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blackWhite">
      <p:bgPr>
        <a:solidFill>
          <a:srgbClr val="BABABA"/>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1175"/>
            <a:chOff x="0" y="0"/>
            <a:chExt cx="5760" cy="4322"/>
          </a:xfrm>
        </p:grpSpPr>
        <p:sp>
          <p:nvSpPr>
            <p:cNvPr id="482307"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endParaRPr lang="en-GB"/>
            </a:p>
          </p:txBody>
        </p:sp>
        <p:pic>
          <p:nvPicPr>
            <p:cNvPr id="482308" name="Picture 4" descr="TR_SlideLogo_BW600"/>
            <p:cNvPicPr>
              <a:picLocks noChangeAspect="1" noChangeArrowheads="1"/>
            </p:cNvPicPr>
            <p:nvPr userDrawn="1"/>
          </p:nvPicPr>
          <p:blipFill>
            <a:blip r:embed="rId13" cstate="print"/>
            <a:srcRect/>
            <a:stretch>
              <a:fillRect/>
            </a:stretch>
          </p:blipFill>
          <p:spPr bwMode="auto">
            <a:xfrm>
              <a:off x="234" y="3984"/>
              <a:ext cx="1041" cy="338"/>
            </a:xfrm>
            <a:prstGeom prst="rect">
              <a:avLst/>
            </a:prstGeom>
            <a:solidFill>
              <a:schemeClr val="tx2"/>
            </a:solidFill>
          </p:spPr>
        </p:pic>
      </p:grpSp>
      <p:pic>
        <p:nvPicPr>
          <p:cNvPr id="482315" name="Picture 11" descr="hc_DividerGraphBG_Wgrey"/>
          <p:cNvPicPr>
            <a:picLocks noChangeAspect="1" noChangeArrowheads="1"/>
          </p:cNvPicPr>
          <p:nvPr/>
        </p:nvPicPr>
        <p:blipFill>
          <a:blip r:embed="rId14" cstate="print"/>
          <a:srcRect/>
          <a:stretch>
            <a:fillRect/>
          </a:stretch>
        </p:blipFill>
        <p:spPr bwMode="ltGray">
          <a:xfrm>
            <a:off x="0" y="0"/>
            <a:ext cx="9144000" cy="6858000"/>
          </a:xfrm>
          <a:prstGeom prst="rect">
            <a:avLst/>
          </a:prstGeom>
          <a:noFill/>
        </p:spPr>
      </p:pic>
      <p:sp>
        <p:nvSpPr>
          <p:cNvPr id="482312" name="Rectangle 8"/>
          <p:cNvSpPr>
            <a:spLocks noGrp="1" noChangeArrowheads="1"/>
          </p:cNvSpPr>
          <p:nvPr>
            <p:ph type="sldNum" sz="quarter" idx="4"/>
          </p:nvPr>
        </p:nvSpPr>
        <p:spPr bwMode="auto">
          <a:xfrm>
            <a:off x="8424863" y="640080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900">
                <a:solidFill>
                  <a:schemeClr val="tx2"/>
                </a:solidFill>
              </a:defRPr>
            </a:lvl1pPr>
          </a:lstStyle>
          <a:p>
            <a:fld id="{BE11B857-4828-43A5-BBFF-B2901256714C}" type="slidenum">
              <a:rPr lang="en-US"/>
              <a:pPr/>
              <a:t>‹#›</a:t>
            </a:fld>
            <a:endParaRPr lang="en-US"/>
          </a:p>
        </p:txBody>
      </p:sp>
      <p:sp>
        <p:nvSpPr>
          <p:cNvPr id="482316" name="Rectangle 12"/>
          <p:cNvSpPr>
            <a:spLocks noGrp="1" noChangeArrowheads="1"/>
          </p:cNvSpPr>
          <p:nvPr>
            <p:ph type="title"/>
          </p:nvPr>
        </p:nvSpPr>
        <p:spPr bwMode="auto">
          <a:xfrm>
            <a:off x="898525" y="493713"/>
            <a:ext cx="7388225" cy="83026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482317" name="Rectangle 13"/>
          <p:cNvSpPr>
            <a:spLocks noGrp="1" noChangeArrowheads="1"/>
          </p:cNvSpPr>
          <p:nvPr>
            <p:ph type="body" idx="1"/>
          </p:nvPr>
        </p:nvSpPr>
        <p:spPr bwMode="auto">
          <a:xfrm>
            <a:off x="898525" y="1528763"/>
            <a:ext cx="7388225" cy="4570412"/>
          </a:xfrm>
          <a:prstGeom prst="rect">
            <a:avLst/>
          </a:prstGeom>
          <a:noFill/>
          <a:ln w="9525" algn="ctr">
            <a:noFill/>
            <a:miter lim="800000"/>
            <a:headEnd/>
            <a:tailEnd/>
          </a:ln>
          <a:effectLst/>
        </p:spPr>
        <p:txBody>
          <a:bodyPr vert="horz" wrap="square" lIns="0" tIns="0" rIns="18288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2318" name="Line 14"/>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endParaRPr lang="en-GB"/>
          </a:p>
        </p:txBody>
      </p:sp>
      <p:sp>
        <p:nvSpPr>
          <p:cNvPr id="482319" name="Rectangle 15"/>
          <p:cNvSpPr>
            <a:spLocks noGrp="1" noChangeArrowheads="1"/>
          </p:cNvSpPr>
          <p:nvPr>
            <p:ph type="ftr" sz="quarter" idx="3"/>
          </p:nvPr>
        </p:nvSpPr>
        <p:spPr bwMode="auto">
          <a:xfrm>
            <a:off x="3124200"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vl1pPr>
          </a:lstStyle>
          <a:p>
            <a:endParaRPr lang="en-US"/>
          </a:p>
        </p:txBody>
      </p:sp>
    </p:spTree>
  </p:cSld>
  <p:clrMap bg1="dk2" tx1="lt1" bg2="dk1" tx2="lt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advClick="0"/>
  <p:hf hdr="0" ftr="0" dt="0"/>
  <p:txStyles>
    <p:titleStyle>
      <a:lvl1pPr algn="l" rtl="0" eaLnBrk="1" fontAlgn="base" hangingPunct="1">
        <a:lnSpc>
          <a:spcPct val="90000"/>
        </a:lnSpc>
        <a:spcBef>
          <a:spcPct val="0"/>
        </a:spcBef>
        <a:spcAft>
          <a:spcPct val="0"/>
        </a:spcAft>
        <a:defRPr sz="2600">
          <a:solidFill>
            <a:schemeClr val="tx2"/>
          </a:solidFill>
          <a:latin typeface="+mj-lt"/>
          <a:ea typeface="+mj-ea"/>
          <a:cs typeface="+mj-cs"/>
        </a:defRPr>
      </a:lvl1pPr>
      <a:lvl2pPr algn="l" rtl="0" eaLnBrk="1" fontAlgn="base" hangingPunct="1">
        <a:lnSpc>
          <a:spcPct val="90000"/>
        </a:lnSpc>
        <a:spcBef>
          <a:spcPct val="0"/>
        </a:spcBef>
        <a:spcAft>
          <a:spcPct val="0"/>
        </a:spcAft>
        <a:defRPr sz="2600">
          <a:solidFill>
            <a:schemeClr val="tx2"/>
          </a:solidFill>
          <a:latin typeface="Arial" charset="0"/>
        </a:defRPr>
      </a:lvl2pPr>
      <a:lvl3pPr algn="l" rtl="0" eaLnBrk="1" fontAlgn="base" hangingPunct="1">
        <a:lnSpc>
          <a:spcPct val="90000"/>
        </a:lnSpc>
        <a:spcBef>
          <a:spcPct val="0"/>
        </a:spcBef>
        <a:spcAft>
          <a:spcPct val="0"/>
        </a:spcAft>
        <a:defRPr sz="2600">
          <a:solidFill>
            <a:schemeClr val="tx2"/>
          </a:solidFill>
          <a:latin typeface="Arial" charset="0"/>
        </a:defRPr>
      </a:lvl3pPr>
      <a:lvl4pPr algn="l" rtl="0" eaLnBrk="1" fontAlgn="base" hangingPunct="1">
        <a:lnSpc>
          <a:spcPct val="90000"/>
        </a:lnSpc>
        <a:spcBef>
          <a:spcPct val="0"/>
        </a:spcBef>
        <a:spcAft>
          <a:spcPct val="0"/>
        </a:spcAft>
        <a:defRPr sz="2600">
          <a:solidFill>
            <a:schemeClr val="tx2"/>
          </a:solidFill>
          <a:latin typeface="Arial" charset="0"/>
        </a:defRPr>
      </a:lvl4pPr>
      <a:lvl5pPr algn="l" rtl="0" eaLnBrk="1" fontAlgn="base" hangingPunct="1">
        <a:lnSpc>
          <a:spcPct val="90000"/>
        </a:lnSpc>
        <a:spcBef>
          <a:spcPct val="0"/>
        </a:spcBef>
        <a:spcAft>
          <a:spcPct val="0"/>
        </a:spcAft>
        <a:defRPr sz="2600">
          <a:solidFill>
            <a:schemeClr val="tx2"/>
          </a:solidFill>
          <a:latin typeface="Arial" charset="0"/>
        </a:defRPr>
      </a:lvl5pPr>
      <a:lvl6pPr marL="457200" algn="l" rtl="0" eaLnBrk="1" fontAlgn="base" hangingPunct="1">
        <a:lnSpc>
          <a:spcPct val="90000"/>
        </a:lnSpc>
        <a:spcBef>
          <a:spcPct val="0"/>
        </a:spcBef>
        <a:spcAft>
          <a:spcPct val="0"/>
        </a:spcAft>
        <a:defRPr sz="2600">
          <a:solidFill>
            <a:schemeClr val="tx2"/>
          </a:solidFill>
          <a:latin typeface="Arial" charset="0"/>
        </a:defRPr>
      </a:lvl6pPr>
      <a:lvl7pPr marL="914400" algn="l" rtl="0" eaLnBrk="1" fontAlgn="base" hangingPunct="1">
        <a:lnSpc>
          <a:spcPct val="90000"/>
        </a:lnSpc>
        <a:spcBef>
          <a:spcPct val="0"/>
        </a:spcBef>
        <a:spcAft>
          <a:spcPct val="0"/>
        </a:spcAft>
        <a:defRPr sz="2600">
          <a:solidFill>
            <a:schemeClr val="tx2"/>
          </a:solidFill>
          <a:latin typeface="Arial" charset="0"/>
        </a:defRPr>
      </a:lvl7pPr>
      <a:lvl8pPr marL="1371600" algn="l" rtl="0" eaLnBrk="1" fontAlgn="base" hangingPunct="1">
        <a:lnSpc>
          <a:spcPct val="90000"/>
        </a:lnSpc>
        <a:spcBef>
          <a:spcPct val="0"/>
        </a:spcBef>
        <a:spcAft>
          <a:spcPct val="0"/>
        </a:spcAft>
        <a:defRPr sz="2600">
          <a:solidFill>
            <a:schemeClr val="tx2"/>
          </a:solidFill>
          <a:latin typeface="Arial" charset="0"/>
        </a:defRPr>
      </a:lvl8pPr>
      <a:lvl9pPr marL="1828800" algn="l" rtl="0" eaLnBrk="1" fontAlgn="base" hangingPunct="1">
        <a:lnSpc>
          <a:spcPct val="90000"/>
        </a:lnSpc>
        <a:spcBef>
          <a:spcPct val="0"/>
        </a:spcBef>
        <a:spcAft>
          <a:spcPct val="0"/>
        </a:spcAft>
        <a:defRPr sz="2600">
          <a:solidFill>
            <a:schemeClr val="tx2"/>
          </a:solidFill>
          <a:latin typeface="Arial" charset="0"/>
        </a:defRPr>
      </a:lvl9pPr>
    </p:titleStyle>
    <p:bodyStyle>
      <a:lvl1pPr marL="228600" indent="-228600" algn="l" rtl="0" eaLnBrk="1" fontAlgn="base" hangingPunct="1">
        <a:spcBef>
          <a:spcPct val="50000"/>
        </a:spcBef>
        <a:spcAft>
          <a:spcPct val="0"/>
        </a:spcAft>
        <a:buChar char="•"/>
        <a:defRPr sz="2400">
          <a:solidFill>
            <a:schemeClr val="tx1"/>
          </a:solidFill>
          <a:latin typeface="+mn-lt"/>
          <a:ea typeface="+mn-ea"/>
          <a:cs typeface="+mn-cs"/>
        </a:defRPr>
      </a:lvl1pPr>
      <a:lvl2pPr marL="571500" indent="-228600" algn="l" rtl="0" eaLnBrk="1" fontAlgn="base" hangingPunct="1">
        <a:spcBef>
          <a:spcPct val="30000"/>
        </a:spcBef>
        <a:spcAft>
          <a:spcPct val="0"/>
        </a:spcAft>
        <a:buFont typeface="Arial" charset="0"/>
        <a:buChar char="–"/>
        <a:defRPr sz="2000">
          <a:solidFill>
            <a:schemeClr val="tx1"/>
          </a:solidFill>
          <a:latin typeface="+mn-lt"/>
        </a:defRPr>
      </a:lvl2pPr>
      <a:lvl3pPr marL="857250" indent="-171450" algn="l" rtl="0" eaLnBrk="1" fontAlgn="base" hangingPunct="1">
        <a:spcBef>
          <a:spcPct val="25000"/>
        </a:spcBef>
        <a:spcAft>
          <a:spcPct val="0"/>
        </a:spcAft>
        <a:buChar char="•"/>
        <a:defRPr>
          <a:solidFill>
            <a:schemeClr val="tx1"/>
          </a:solidFill>
          <a:latin typeface="+mn-lt"/>
        </a:defRPr>
      </a:lvl3pPr>
      <a:lvl4pPr marL="1143000" indent="-171450" algn="l" rtl="0" eaLnBrk="1" fontAlgn="base" hangingPunct="1">
        <a:spcBef>
          <a:spcPct val="20000"/>
        </a:spcBef>
        <a:spcAft>
          <a:spcPct val="0"/>
        </a:spcAft>
        <a:buFont typeface="Arial" charset="0"/>
        <a:buChar char="–"/>
        <a:defRPr sz="1600">
          <a:solidFill>
            <a:schemeClr val="tx1"/>
          </a:solidFill>
          <a:latin typeface="+mn-lt"/>
        </a:defRPr>
      </a:lvl4pPr>
      <a:lvl5pPr marL="1485900" indent="-228600" algn="l" rtl="0" eaLnBrk="1" fontAlgn="base" hangingPunct="1">
        <a:spcBef>
          <a:spcPct val="20000"/>
        </a:spcBef>
        <a:spcAft>
          <a:spcPct val="0"/>
        </a:spcAft>
        <a:buChar char="•"/>
        <a:defRPr sz="1400">
          <a:solidFill>
            <a:schemeClr val="tx1"/>
          </a:solidFill>
          <a:latin typeface="+mn-lt"/>
        </a:defRPr>
      </a:lvl5pPr>
      <a:lvl6pPr marL="1943100" indent="-228600" algn="l" rtl="0" eaLnBrk="1" fontAlgn="base" hangingPunct="1">
        <a:spcBef>
          <a:spcPct val="20000"/>
        </a:spcBef>
        <a:spcAft>
          <a:spcPct val="0"/>
        </a:spcAft>
        <a:buChar char="•"/>
        <a:defRPr sz="1400">
          <a:solidFill>
            <a:schemeClr val="tx1"/>
          </a:solidFill>
          <a:latin typeface="+mn-lt"/>
        </a:defRPr>
      </a:lvl6pPr>
      <a:lvl7pPr marL="2400300" indent="-228600" algn="l" rtl="0" eaLnBrk="1" fontAlgn="base" hangingPunct="1">
        <a:spcBef>
          <a:spcPct val="20000"/>
        </a:spcBef>
        <a:spcAft>
          <a:spcPct val="0"/>
        </a:spcAft>
        <a:buChar char="•"/>
        <a:defRPr sz="1400">
          <a:solidFill>
            <a:schemeClr val="tx1"/>
          </a:solidFill>
          <a:latin typeface="+mn-lt"/>
        </a:defRPr>
      </a:lvl7pPr>
      <a:lvl8pPr marL="2857500" indent="-228600" algn="l" rtl="0" eaLnBrk="1" fontAlgn="base" hangingPunct="1">
        <a:spcBef>
          <a:spcPct val="20000"/>
        </a:spcBef>
        <a:spcAft>
          <a:spcPct val="0"/>
        </a:spcAft>
        <a:buChar char="•"/>
        <a:defRPr sz="1400">
          <a:solidFill>
            <a:schemeClr val="tx1"/>
          </a:solidFill>
          <a:latin typeface="+mn-lt"/>
        </a:defRPr>
      </a:lvl8pPr>
      <a:lvl9pPr marL="3314700" indent="-22860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7.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7.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6.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3.xml"/><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22.jpe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61950" y="3473946"/>
            <a:ext cx="8382000" cy="819150"/>
          </a:xfrm>
        </p:spPr>
        <p:txBody>
          <a:bodyPr/>
          <a:lstStyle/>
          <a:p>
            <a:r>
              <a:rPr lang="en-US" sz="3600" dirty="0" smtClean="0"/>
              <a:t>IDENTIFIERS &amp; THE DATA CITATION INDEX</a:t>
            </a:r>
            <a:endParaRPr lang="en-GB" sz="2800" dirty="0"/>
          </a:p>
        </p:txBody>
      </p:sp>
      <p:sp>
        <p:nvSpPr>
          <p:cNvPr id="5" name="Subtitle 4"/>
          <p:cNvSpPr>
            <a:spLocks noGrp="1"/>
          </p:cNvSpPr>
          <p:nvPr>
            <p:ph type="subTitle" idx="1"/>
          </p:nvPr>
        </p:nvSpPr>
        <p:spPr>
          <a:xfrm>
            <a:off x="361950" y="4509121"/>
            <a:ext cx="8382000" cy="2232248"/>
          </a:xfrm>
        </p:spPr>
        <p:txBody>
          <a:bodyPr/>
          <a:lstStyle/>
          <a:p>
            <a:r>
              <a:rPr lang="en-US" dirty="0" smtClean="0"/>
              <a:t> DISCOVERY, ACCESS, AND CITATION OF PUBLISHED RESEARCH DATA </a:t>
            </a:r>
            <a:endParaRPr lang="en-GB" dirty="0" smtClean="0"/>
          </a:p>
          <a:p>
            <a:endParaRPr lang="en-GB" dirty="0" smtClean="0"/>
          </a:p>
          <a:p>
            <a:endParaRPr lang="en-GB" dirty="0" smtClean="0"/>
          </a:p>
          <a:p>
            <a:r>
              <a:rPr lang="en-GB" dirty="0" smtClean="0"/>
              <a:t>NIGEL ROBINSON</a:t>
            </a:r>
          </a:p>
          <a:p>
            <a:endParaRPr lang="en-GB" dirty="0" smtClean="0"/>
          </a:p>
          <a:p>
            <a:r>
              <a:rPr lang="en-GB" dirty="0" smtClean="0"/>
              <a:t>17 OCTOBER 2013</a:t>
            </a: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REPOSITORIES</a:t>
            </a:r>
            <a:endParaRPr lang="en-GB" dirty="0"/>
          </a:p>
        </p:txBody>
      </p:sp>
      <p:sp>
        <p:nvSpPr>
          <p:cNvPr id="4" name="Content Placeholder 3"/>
          <p:cNvSpPr>
            <a:spLocks noGrp="1"/>
          </p:cNvSpPr>
          <p:nvPr>
            <p:ph idx="1"/>
          </p:nvPr>
        </p:nvSpPr>
        <p:spPr>
          <a:xfrm>
            <a:off x="990600" y="1412776"/>
            <a:ext cx="7369175" cy="4337248"/>
          </a:xfrm>
        </p:spPr>
        <p:txBody>
          <a:bodyPr/>
          <a:lstStyle/>
          <a:p>
            <a:r>
              <a:rPr lang="en-GB" dirty="0" smtClean="0"/>
              <a:t>Over 900 repositories identified</a:t>
            </a:r>
            <a:endParaRPr lang="en-GB" sz="1400" dirty="0">
              <a:solidFill>
                <a:srgbClr val="FF0000"/>
              </a:solidFill>
            </a:endParaRPr>
          </a:p>
        </p:txBody>
      </p:sp>
      <p:pic>
        <p:nvPicPr>
          <p:cNvPr id="146434" name="Picture 2"/>
          <p:cNvPicPr>
            <a:picLocks noChangeAspect="1" noChangeArrowheads="1"/>
          </p:cNvPicPr>
          <p:nvPr/>
        </p:nvPicPr>
        <p:blipFill>
          <a:blip r:embed="rId3" cstate="print"/>
          <a:srcRect/>
          <a:stretch>
            <a:fillRect/>
          </a:stretch>
        </p:blipFill>
        <p:spPr bwMode="auto">
          <a:xfrm>
            <a:off x="323528" y="1811606"/>
            <a:ext cx="8496944" cy="5049609"/>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917575" y="506413"/>
            <a:ext cx="7369175" cy="836612"/>
          </a:xfrm>
        </p:spPr>
        <p:txBody>
          <a:bodyPr/>
          <a:lstStyle/>
          <a:p>
            <a:pPr eaLnBrk="1" hangingPunct="1">
              <a:defRPr/>
            </a:pPr>
            <a:r>
              <a:rPr lang="en-US" dirty="0" smtClean="0"/>
              <a:t/>
            </a:r>
            <a:br>
              <a:rPr lang="en-US" dirty="0" smtClean="0"/>
            </a:br>
            <a:r>
              <a:rPr lang="en-US" dirty="0" smtClean="0"/>
              <a:t>TYPES OF DATA BY DISCIPLINE</a:t>
            </a:r>
            <a:endParaRPr lang="en-US" dirty="0"/>
          </a:p>
        </p:txBody>
      </p:sp>
      <p:graphicFrame>
        <p:nvGraphicFramePr>
          <p:cNvPr id="10" name="Content Placeholder 6"/>
          <p:cNvGraphicFramePr>
            <a:graphicFrameLocks noGrp="1"/>
          </p:cNvGraphicFramePr>
          <p:nvPr>
            <p:ph idx="1"/>
          </p:nvPr>
        </p:nvGraphicFramePr>
        <p:xfrm>
          <a:off x="515938" y="1868488"/>
          <a:ext cx="2525485" cy="3135084"/>
        </p:xfrm>
        <a:graphic>
          <a:graphicData uri="http://schemas.openxmlformats.org/drawingml/2006/table">
            <a:tbl>
              <a:tblPr firstRow="1" bandRow="1">
                <a:tableStyleId>{5C22544A-7EE6-4342-B048-85BDC9FD1C3A}</a:tableStyleId>
              </a:tblPr>
              <a:tblGrid>
                <a:gridCol w="2525485"/>
              </a:tblGrid>
              <a:tr h="618308">
                <a:tc>
                  <a:txBody>
                    <a:bodyPr/>
                    <a:lstStyle/>
                    <a:p>
                      <a:r>
                        <a:rPr lang="en-US" dirty="0" smtClean="0"/>
                        <a:t>ART &amp;</a:t>
                      </a:r>
                      <a:r>
                        <a:rPr lang="en-US" baseline="0" dirty="0" smtClean="0"/>
                        <a:t> HUMANITIES</a:t>
                      </a:r>
                      <a:endParaRPr lang="en-US" dirty="0"/>
                    </a:p>
                  </a:txBody>
                  <a:tcPr>
                    <a:solidFill>
                      <a:schemeClr val="tx2"/>
                    </a:solidFill>
                  </a:tcPr>
                </a:tc>
              </a:tr>
              <a:tr h="618308">
                <a:tc>
                  <a:txBody>
                    <a:bodyPr/>
                    <a:lstStyle/>
                    <a:p>
                      <a:r>
                        <a:rPr lang="en-US" dirty="0" smtClean="0">
                          <a:solidFill>
                            <a:schemeClr val="accent4">
                              <a:lumMod val="50000"/>
                            </a:schemeClr>
                          </a:solidFill>
                        </a:rPr>
                        <a:t>CULTURAL HERITAGE</a:t>
                      </a:r>
                      <a:endParaRPr lang="en-US" dirty="0">
                        <a:solidFill>
                          <a:schemeClr val="accent4">
                            <a:lumMod val="50000"/>
                          </a:schemeClr>
                        </a:solidFill>
                      </a:endParaRPr>
                    </a:p>
                  </a:txBody>
                  <a:tcPr>
                    <a:solidFill>
                      <a:schemeClr val="tx2">
                        <a:lumMod val="40000"/>
                        <a:lumOff val="60000"/>
                      </a:schemeClr>
                    </a:solidFill>
                  </a:tcPr>
                </a:tc>
              </a:tr>
              <a:tr h="618308">
                <a:tc>
                  <a:txBody>
                    <a:bodyPr/>
                    <a:lstStyle/>
                    <a:p>
                      <a:r>
                        <a:rPr lang="en-US" dirty="0" smtClean="0">
                          <a:solidFill>
                            <a:schemeClr val="accent4">
                              <a:lumMod val="50000"/>
                            </a:schemeClr>
                          </a:solidFill>
                        </a:rPr>
                        <a:t>LANGUAGE CORPUS</a:t>
                      </a:r>
                      <a:endParaRPr lang="en-US" dirty="0">
                        <a:solidFill>
                          <a:schemeClr val="accent4">
                            <a:lumMod val="50000"/>
                          </a:schemeClr>
                        </a:solidFill>
                      </a:endParaRPr>
                    </a:p>
                  </a:txBody>
                  <a:tcPr>
                    <a:solidFill>
                      <a:schemeClr val="tx2">
                        <a:lumMod val="60000"/>
                        <a:lumOff val="40000"/>
                      </a:schemeClr>
                    </a:solidFill>
                  </a:tcPr>
                </a:tc>
              </a:tr>
              <a:tr h="618308">
                <a:tc>
                  <a:txBody>
                    <a:bodyPr/>
                    <a:lstStyle/>
                    <a:p>
                      <a:r>
                        <a:rPr lang="en-US" dirty="0" smtClean="0">
                          <a:solidFill>
                            <a:schemeClr val="accent4">
                              <a:lumMod val="50000"/>
                            </a:schemeClr>
                          </a:solidFill>
                        </a:rPr>
                        <a:t>IMAGE COLLECTIONS</a:t>
                      </a:r>
                      <a:endParaRPr lang="en-US" dirty="0">
                        <a:solidFill>
                          <a:schemeClr val="accent4">
                            <a:lumMod val="50000"/>
                          </a:schemeClr>
                        </a:solidFill>
                      </a:endParaRPr>
                    </a:p>
                  </a:txBody>
                  <a:tcPr>
                    <a:solidFill>
                      <a:schemeClr val="tx2">
                        <a:lumMod val="40000"/>
                        <a:lumOff val="60000"/>
                      </a:schemeClr>
                    </a:solidFill>
                  </a:tcPr>
                </a:tc>
              </a:tr>
              <a:tr h="618308">
                <a:tc>
                  <a:txBody>
                    <a:bodyPr/>
                    <a:lstStyle/>
                    <a:p>
                      <a:r>
                        <a:rPr lang="en-US" dirty="0" smtClean="0">
                          <a:solidFill>
                            <a:schemeClr val="accent4">
                              <a:lumMod val="50000"/>
                            </a:schemeClr>
                          </a:solidFill>
                        </a:rPr>
                        <a:t>RECORDINGS</a:t>
                      </a:r>
                      <a:endParaRPr lang="en-US" dirty="0">
                        <a:solidFill>
                          <a:schemeClr val="accent4">
                            <a:lumMod val="50000"/>
                          </a:schemeClr>
                        </a:solidFill>
                      </a:endParaRPr>
                    </a:p>
                  </a:txBody>
                  <a:tcPr>
                    <a:solidFill>
                      <a:schemeClr val="tx2">
                        <a:lumMod val="60000"/>
                        <a:lumOff val="40000"/>
                      </a:schemeClr>
                    </a:solidFill>
                  </a:tcPr>
                </a:tc>
              </a:tr>
            </a:tbl>
          </a:graphicData>
        </a:graphic>
      </p:graphicFrame>
      <p:graphicFrame>
        <p:nvGraphicFramePr>
          <p:cNvPr id="12" name="Table 11"/>
          <p:cNvGraphicFramePr>
            <a:graphicFrameLocks noGrp="1"/>
          </p:cNvGraphicFramePr>
          <p:nvPr/>
        </p:nvGraphicFramePr>
        <p:xfrm>
          <a:off x="3201988" y="1868488"/>
          <a:ext cx="2757715" cy="3379894"/>
        </p:xfrm>
        <a:graphic>
          <a:graphicData uri="http://schemas.openxmlformats.org/drawingml/2006/table">
            <a:tbl>
              <a:tblPr firstRow="1" bandRow="1">
                <a:tableStyleId>{5C22544A-7EE6-4342-B048-85BDC9FD1C3A}</a:tableStyleId>
              </a:tblPr>
              <a:tblGrid>
                <a:gridCol w="2757715"/>
              </a:tblGrid>
              <a:tr h="667657">
                <a:tc>
                  <a:txBody>
                    <a:bodyPr/>
                    <a:lstStyle/>
                    <a:p>
                      <a:r>
                        <a:rPr lang="en-US" dirty="0" smtClean="0"/>
                        <a:t>SOCIAL SCIENCES</a:t>
                      </a:r>
                      <a:endParaRPr lang="en-US" dirty="0"/>
                    </a:p>
                  </a:txBody>
                  <a:tcPr>
                    <a:solidFill>
                      <a:schemeClr val="tx2"/>
                    </a:solidFill>
                  </a:tcPr>
                </a:tc>
              </a:tr>
              <a:tr h="477359">
                <a:tc>
                  <a:txBody>
                    <a:bodyPr/>
                    <a:lstStyle/>
                    <a:p>
                      <a:r>
                        <a:rPr lang="en-US" dirty="0" smtClean="0">
                          <a:solidFill>
                            <a:schemeClr val="accent4">
                              <a:lumMod val="50000"/>
                            </a:schemeClr>
                          </a:solidFill>
                        </a:rPr>
                        <a:t>POLL DATA</a:t>
                      </a:r>
                      <a:endParaRPr lang="en-US" dirty="0">
                        <a:solidFill>
                          <a:schemeClr val="accent4">
                            <a:lumMod val="50000"/>
                          </a:schemeClr>
                        </a:solidFill>
                      </a:endParaRPr>
                    </a:p>
                  </a:txBody>
                  <a:tcPr>
                    <a:solidFill>
                      <a:schemeClr val="tx2">
                        <a:lumMod val="40000"/>
                        <a:lumOff val="60000"/>
                      </a:schemeClr>
                    </a:solidFill>
                  </a:tcPr>
                </a:tc>
              </a:tr>
              <a:tr h="477359">
                <a:tc>
                  <a:txBody>
                    <a:bodyPr/>
                    <a:lstStyle/>
                    <a:p>
                      <a:r>
                        <a:rPr lang="en-US" dirty="0" smtClean="0">
                          <a:solidFill>
                            <a:schemeClr val="accent4">
                              <a:lumMod val="50000"/>
                            </a:schemeClr>
                          </a:solidFill>
                        </a:rPr>
                        <a:t>ECONOMIC STATISTICS</a:t>
                      </a:r>
                      <a:endParaRPr lang="en-US" dirty="0">
                        <a:solidFill>
                          <a:schemeClr val="accent4">
                            <a:lumMod val="50000"/>
                          </a:schemeClr>
                        </a:solidFill>
                      </a:endParaRPr>
                    </a:p>
                  </a:txBody>
                  <a:tcPr>
                    <a:solidFill>
                      <a:schemeClr val="tx2">
                        <a:lumMod val="60000"/>
                        <a:lumOff val="40000"/>
                      </a:schemeClr>
                    </a:solidFill>
                  </a:tcPr>
                </a:tc>
              </a:tr>
              <a:tr h="477359">
                <a:tc>
                  <a:txBody>
                    <a:bodyPr/>
                    <a:lstStyle/>
                    <a:p>
                      <a:r>
                        <a:rPr lang="en-US" dirty="0" smtClean="0">
                          <a:solidFill>
                            <a:schemeClr val="accent4">
                              <a:lumMod val="50000"/>
                            </a:schemeClr>
                          </a:solidFill>
                        </a:rPr>
                        <a:t>LONGITUDINAL</a:t>
                      </a:r>
                      <a:r>
                        <a:rPr lang="en-US" baseline="0" dirty="0" smtClean="0">
                          <a:solidFill>
                            <a:schemeClr val="accent4">
                              <a:lumMod val="50000"/>
                            </a:schemeClr>
                          </a:solidFill>
                        </a:rPr>
                        <a:t> DATA</a:t>
                      </a:r>
                      <a:endParaRPr lang="en-US" dirty="0">
                        <a:solidFill>
                          <a:schemeClr val="accent4">
                            <a:lumMod val="50000"/>
                          </a:schemeClr>
                        </a:solidFill>
                      </a:endParaRPr>
                    </a:p>
                  </a:txBody>
                  <a:tcPr>
                    <a:solidFill>
                      <a:schemeClr val="tx2">
                        <a:lumMod val="40000"/>
                        <a:lumOff val="60000"/>
                      </a:schemeClr>
                    </a:solidFill>
                  </a:tcPr>
                </a:tc>
              </a:tr>
              <a:tr h="477359">
                <a:tc>
                  <a:txBody>
                    <a:bodyPr/>
                    <a:lstStyle/>
                    <a:p>
                      <a:r>
                        <a:rPr lang="en-US" dirty="0" smtClean="0">
                          <a:solidFill>
                            <a:schemeClr val="accent4">
                              <a:lumMod val="50000"/>
                            </a:schemeClr>
                          </a:solidFill>
                        </a:rPr>
                        <a:t>NATIONAL CENSUS</a:t>
                      </a:r>
                      <a:endParaRPr lang="en-US" dirty="0">
                        <a:solidFill>
                          <a:schemeClr val="accent4">
                            <a:lumMod val="50000"/>
                          </a:schemeClr>
                        </a:solidFill>
                      </a:endParaRPr>
                    </a:p>
                  </a:txBody>
                  <a:tcPr>
                    <a:solidFill>
                      <a:schemeClr val="tx2">
                        <a:lumMod val="60000"/>
                        <a:lumOff val="40000"/>
                      </a:schemeClr>
                    </a:solidFill>
                  </a:tcPr>
                </a:tc>
              </a:tr>
              <a:tr h="477359">
                <a:tc>
                  <a:txBody>
                    <a:bodyPr/>
                    <a:lstStyle/>
                    <a:p>
                      <a:r>
                        <a:rPr lang="en-US" dirty="0" smtClean="0">
                          <a:solidFill>
                            <a:schemeClr val="accent4">
                              <a:lumMod val="50000"/>
                            </a:schemeClr>
                          </a:solidFill>
                        </a:rPr>
                        <a:t>PUBLIC OPINION SURVEYS</a:t>
                      </a:r>
                      <a:endParaRPr lang="en-US" dirty="0">
                        <a:solidFill>
                          <a:schemeClr val="accent4">
                            <a:lumMod val="50000"/>
                          </a:schemeClr>
                        </a:solidFill>
                      </a:endParaRPr>
                    </a:p>
                  </a:txBody>
                  <a:tcPr>
                    <a:solidFill>
                      <a:schemeClr val="tx2">
                        <a:lumMod val="40000"/>
                        <a:lumOff val="60000"/>
                      </a:schemeClr>
                    </a:solidFill>
                  </a:tcPr>
                </a:tc>
              </a:tr>
            </a:tbl>
          </a:graphicData>
        </a:graphic>
      </p:graphicFrame>
      <p:graphicFrame>
        <p:nvGraphicFramePr>
          <p:cNvPr id="13" name="Table 12"/>
          <p:cNvGraphicFramePr>
            <a:graphicFrameLocks noGrp="1"/>
          </p:cNvGraphicFramePr>
          <p:nvPr/>
        </p:nvGraphicFramePr>
        <p:xfrm>
          <a:off x="6134100" y="1854200"/>
          <a:ext cx="2743200" cy="3214916"/>
        </p:xfrm>
        <a:graphic>
          <a:graphicData uri="http://schemas.openxmlformats.org/drawingml/2006/table">
            <a:tbl>
              <a:tblPr firstRow="1" bandRow="1">
                <a:tableStyleId>{5C22544A-7EE6-4342-B048-85BDC9FD1C3A}</a:tableStyleId>
              </a:tblPr>
              <a:tblGrid>
                <a:gridCol w="2743200"/>
              </a:tblGrid>
              <a:tr h="642983">
                <a:tc>
                  <a:txBody>
                    <a:bodyPr/>
                    <a:lstStyle/>
                    <a:p>
                      <a:r>
                        <a:rPr lang="en-US" dirty="0" smtClean="0"/>
                        <a:t>SCIENCE &amp; TECHNOLOGY</a:t>
                      </a:r>
                      <a:endParaRPr lang="en-US" dirty="0"/>
                    </a:p>
                  </a:txBody>
                  <a:tcPr>
                    <a:solidFill>
                      <a:schemeClr val="tx2"/>
                    </a:solidFill>
                  </a:tcPr>
                </a:tc>
              </a:tr>
              <a:tr h="367419">
                <a:tc>
                  <a:txBody>
                    <a:bodyPr/>
                    <a:lstStyle/>
                    <a:p>
                      <a:r>
                        <a:rPr lang="en-US" dirty="0" smtClean="0">
                          <a:solidFill>
                            <a:schemeClr val="accent4">
                              <a:lumMod val="50000"/>
                            </a:schemeClr>
                          </a:solidFill>
                        </a:rPr>
                        <a:t>MAPS</a:t>
                      </a:r>
                      <a:endParaRPr lang="en-US" dirty="0">
                        <a:solidFill>
                          <a:schemeClr val="accent4">
                            <a:lumMod val="50000"/>
                          </a:schemeClr>
                        </a:solidFill>
                      </a:endParaRPr>
                    </a:p>
                  </a:txBody>
                  <a:tcPr>
                    <a:solidFill>
                      <a:schemeClr val="tx2">
                        <a:lumMod val="40000"/>
                        <a:lumOff val="60000"/>
                      </a:schemeClr>
                    </a:solidFill>
                  </a:tcPr>
                </a:tc>
              </a:tr>
              <a:tr h="367419">
                <a:tc>
                  <a:txBody>
                    <a:bodyPr/>
                    <a:lstStyle/>
                    <a:p>
                      <a:r>
                        <a:rPr lang="en-US" dirty="0" smtClean="0">
                          <a:solidFill>
                            <a:schemeClr val="accent4">
                              <a:lumMod val="50000"/>
                            </a:schemeClr>
                          </a:solidFill>
                        </a:rPr>
                        <a:t>ALGORITHMS</a:t>
                      </a:r>
                      <a:endParaRPr lang="en-US" dirty="0">
                        <a:solidFill>
                          <a:schemeClr val="accent4">
                            <a:lumMod val="50000"/>
                          </a:schemeClr>
                        </a:solidFill>
                      </a:endParaRPr>
                    </a:p>
                  </a:txBody>
                  <a:tcPr>
                    <a:solidFill>
                      <a:schemeClr val="tx2">
                        <a:lumMod val="60000"/>
                        <a:lumOff val="40000"/>
                      </a:schemeClr>
                    </a:solidFill>
                  </a:tcPr>
                </a:tc>
              </a:tr>
              <a:tr h="367419">
                <a:tc>
                  <a:txBody>
                    <a:bodyPr/>
                    <a:lstStyle/>
                    <a:p>
                      <a:r>
                        <a:rPr lang="en-US" dirty="0" smtClean="0">
                          <a:solidFill>
                            <a:schemeClr val="accent4">
                              <a:lumMod val="50000"/>
                            </a:schemeClr>
                          </a:solidFill>
                        </a:rPr>
                        <a:t>GENOMICS</a:t>
                      </a:r>
                      <a:endParaRPr lang="en-US" dirty="0">
                        <a:solidFill>
                          <a:schemeClr val="accent4">
                            <a:lumMod val="50000"/>
                          </a:schemeClr>
                        </a:solidFill>
                      </a:endParaRPr>
                    </a:p>
                  </a:txBody>
                  <a:tcPr>
                    <a:solidFill>
                      <a:schemeClr val="tx2">
                        <a:lumMod val="40000"/>
                        <a:lumOff val="60000"/>
                      </a:schemeClr>
                    </a:solidFill>
                  </a:tcPr>
                </a:tc>
              </a:tr>
              <a:tr h="367419">
                <a:tc>
                  <a:txBody>
                    <a:bodyPr/>
                    <a:lstStyle/>
                    <a:p>
                      <a:r>
                        <a:rPr lang="en-US" dirty="0" smtClean="0">
                          <a:solidFill>
                            <a:schemeClr val="accent4">
                              <a:lumMod val="50000"/>
                            </a:schemeClr>
                          </a:solidFill>
                        </a:rPr>
                        <a:t>SKY SURVEYS</a:t>
                      </a:r>
                      <a:endParaRPr lang="en-US" dirty="0">
                        <a:solidFill>
                          <a:schemeClr val="accent4">
                            <a:lumMod val="50000"/>
                          </a:schemeClr>
                        </a:solidFill>
                      </a:endParaRPr>
                    </a:p>
                  </a:txBody>
                  <a:tcPr>
                    <a:solidFill>
                      <a:schemeClr val="tx2">
                        <a:lumMod val="60000"/>
                        <a:lumOff val="40000"/>
                      </a:schemeClr>
                    </a:solidFill>
                  </a:tcPr>
                </a:tc>
              </a:tr>
              <a:tr h="367419">
                <a:tc>
                  <a:txBody>
                    <a:bodyPr/>
                    <a:lstStyle/>
                    <a:p>
                      <a:r>
                        <a:rPr lang="en-US" dirty="0" smtClean="0">
                          <a:solidFill>
                            <a:schemeClr val="accent4">
                              <a:lumMod val="50000"/>
                            </a:schemeClr>
                          </a:solidFill>
                        </a:rPr>
                        <a:t>ASTROPHYSICS</a:t>
                      </a:r>
                      <a:endParaRPr lang="en-US" dirty="0">
                        <a:solidFill>
                          <a:schemeClr val="accent4">
                            <a:lumMod val="50000"/>
                          </a:schemeClr>
                        </a:solidFill>
                      </a:endParaRPr>
                    </a:p>
                  </a:txBody>
                  <a:tcPr>
                    <a:solidFill>
                      <a:schemeClr val="tx2">
                        <a:lumMod val="40000"/>
                        <a:lumOff val="60000"/>
                      </a:schemeClr>
                    </a:solidFill>
                  </a:tcPr>
                </a:tc>
              </a:tr>
              <a:tr h="367419">
                <a:tc>
                  <a:txBody>
                    <a:bodyPr/>
                    <a:lstStyle/>
                    <a:p>
                      <a:r>
                        <a:rPr lang="en-US" dirty="0" smtClean="0">
                          <a:solidFill>
                            <a:schemeClr val="accent4">
                              <a:lumMod val="50000"/>
                            </a:schemeClr>
                          </a:solidFill>
                        </a:rPr>
                        <a:t>REMOTE</a:t>
                      </a:r>
                      <a:r>
                        <a:rPr lang="en-US" baseline="0" dirty="0" smtClean="0">
                          <a:solidFill>
                            <a:schemeClr val="accent4">
                              <a:lumMod val="50000"/>
                            </a:schemeClr>
                          </a:solidFill>
                        </a:rPr>
                        <a:t> SENSING</a:t>
                      </a:r>
                      <a:endParaRPr lang="en-US" dirty="0">
                        <a:solidFill>
                          <a:schemeClr val="accent4">
                            <a:lumMod val="50000"/>
                          </a:schemeClr>
                        </a:solidFill>
                      </a:endParaRPr>
                    </a:p>
                  </a:txBody>
                  <a:tcPr>
                    <a:solidFill>
                      <a:schemeClr val="tx2">
                        <a:lumMod val="60000"/>
                        <a:lumOff val="40000"/>
                      </a:schemeClr>
                    </a:solidFill>
                  </a:tcPr>
                </a:tc>
              </a:tr>
              <a:tr h="367419">
                <a:tc>
                  <a:txBody>
                    <a:bodyPr/>
                    <a:lstStyle/>
                    <a:p>
                      <a:r>
                        <a:rPr lang="en-US" dirty="0" smtClean="0">
                          <a:solidFill>
                            <a:schemeClr val="accent4">
                              <a:lumMod val="50000"/>
                            </a:schemeClr>
                          </a:solidFill>
                        </a:rPr>
                        <a:t>MUSEUM SPECIMENS</a:t>
                      </a:r>
                      <a:endParaRPr lang="en-US" dirty="0">
                        <a:solidFill>
                          <a:schemeClr val="accent4">
                            <a:lumMod val="50000"/>
                          </a:schemeClr>
                        </a:solidFill>
                      </a:endParaRPr>
                    </a:p>
                  </a:txBody>
                  <a:tcPr>
                    <a:solidFill>
                      <a:schemeClr val="tx2">
                        <a:lumMod val="40000"/>
                        <a:lumOff val="60000"/>
                      </a:schemeClr>
                    </a:solidFill>
                  </a:tcPr>
                </a:tc>
              </a:tr>
            </a:tbl>
          </a:graphicData>
        </a:graphic>
      </p:graphicFrame>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4"/>
          <p:cNvSpPr>
            <a:spLocks noChangeArrowheads="1"/>
          </p:cNvSpPr>
          <p:nvPr/>
        </p:nvSpPr>
        <p:spPr bwMode="auto">
          <a:xfrm>
            <a:off x="430307" y="896282"/>
            <a:ext cx="7906870" cy="3352986"/>
          </a:xfrm>
          <a:prstGeom prst="rect">
            <a:avLst/>
          </a:prstGeom>
          <a:noFill/>
          <a:ln w="9525">
            <a:noFill/>
            <a:miter lim="800000"/>
            <a:headEnd/>
            <a:tailEnd/>
          </a:ln>
        </p:spPr>
        <p:txBody>
          <a:bodyPr lIns="0" tIns="0" rIns="182880" bIns="0"/>
          <a:lstStyle/>
          <a:p>
            <a:pPr>
              <a:spcBef>
                <a:spcPct val="50000"/>
              </a:spcBef>
            </a:pPr>
            <a:r>
              <a:rPr lang="en-US" sz="1600" b="1" dirty="0" smtClean="0">
                <a:solidFill>
                  <a:srgbClr val="4B4B4B"/>
                </a:solidFill>
              </a:rPr>
              <a:t>  </a:t>
            </a:r>
            <a:endParaRPr lang="en-US" sz="1400" b="1" dirty="0" smtClean="0">
              <a:solidFill>
                <a:srgbClr val="4B4B4B"/>
              </a:solidFill>
            </a:endParaRPr>
          </a:p>
          <a:p>
            <a:pPr>
              <a:spcBef>
                <a:spcPts val="0"/>
              </a:spcBef>
              <a:spcAft>
                <a:spcPts val="0"/>
              </a:spcAft>
            </a:pPr>
            <a:endParaRPr lang="en-US" sz="1400" b="1" dirty="0" smtClean="0">
              <a:solidFill>
                <a:srgbClr val="4B4B4B"/>
              </a:solidFill>
            </a:endParaRPr>
          </a:p>
          <a:p>
            <a:pPr marL="400050" lvl="1" indent="-285750">
              <a:spcBef>
                <a:spcPts val="300"/>
              </a:spcBef>
            </a:pPr>
            <a:endParaRPr lang="en-US" sz="1200" dirty="0">
              <a:solidFill>
                <a:srgbClr val="4B4B4B"/>
              </a:solidFill>
            </a:endParaRPr>
          </a:p>
          <a:p>
            <a:pPr marL="400050" lvl="1" indent="-285750">
              <a:spcBef>
                <a:spcPts val="300"/>
              </a:spcBef>
            </a:pPr>
            <a:r>
              <a:rPr lang="en-US" sz="1200" dirty="0">
                <a:solidFill>
                  <a:srgbClr val="4B4B4B"/>
                </a:solidFill>
              </a:rPr>
              <a:t>	</a:t>
            </a:r>
            <a:endParaRPr lang="en-US" sz="1800" dirty="0">
              <a:solidFill>
                <a:srgbClr val="4B4B4B"/>
              </a:solidFill>
            </a:endParaRPr>
          </a:p>
        </p:txBody>
      </p:sp>
      <p:sp>
        <p:nvSpPr>
          <p:cNvPr id="14" name="Rectangle 13"/>
          <p:cNvSpPr/>
          <p:nvPr/>
        </p:nvSpPr>
        <p:spPr bwMode="auto">
          <a:xfrm>
            <a:off x="5364088" y="1268760"/>
            <a:ext cx="3600400" cy="5328592"/>
          </a:xfrm>
          <a:prstGeom prst="rect">
            <a:avLst/>
          </a:prstGeom>
          <a:noFill/>
          <a:ln w="9525" cap="flat" cmpd="sng" algn="ctr">
            <a:no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 name="Rectangle 14"/>
          <p:cNvSpPr/>
          <p:nvPr/>
        </p:nvSpPr>
        <p:spPr bwMode="auto">
          <a:xfrm>
            <a:off x="6012160" y="1844824"/>
            <a:ext cx="1202432" cy="1202432"/>
          </a:xfrm>
          <a:prstGeom prst="rect">
            <a:avLst/>
          </a:prstGeom>
          <a:noFill/>
          <a:ln w="9525" cap="flat" cmpd="sng" algn="ctr">
            <a:no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6" name="Rectangle 15"/>
          <p:cNvSpPr/>
          <p:nvPr/>
        </p:nvSpPr>
        <p:spPr bwMode="auto">
          <a:xfrm>
            <a:off x="6012160" y="2276872"/>
            <a:ext cx="914400" cy="914400"/>
          </a:xfrm>
          <a:prstGeom prst="rect">
            <a:avLst/>
          </a:prstGeom>
          <a:noFill/>
          <a:ln w="9525" cap="flat" cmpd="sng" algn="ctr">
            <a:no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7" name="TextBox 16"/>
          <p:cNvSpPr txBox="1"/>
          <p:nvPr/>
        </p:nvSpPr>
        <p:spPr>
          <a:xfrm>
            <a:off x="6084168" y="2492896"/>
            <a:ext cx="184731" cy="369332"/>
          </a:xfrm>
          <a:prstGeom prst="rect">
            <a:avLst/>
          </a:prstGeom>
          <a:noFill/>
        </p:spPr>
        <p:txBody>
          <a:bodyPr wrap="none" rtlCol="0">
            <a:spAutoFit/>
          </a:bodyPr>
          <a:lstStyle/>
          <a:p>
            <a:endParaRPr lang="en-US" dirty="0"/>
          </a:p>
        </p:txBody>
      </p:sp>
      <p:sp>
        <p:nvSpPr>
          <p:cNvPr id="18" name="Title 17"/>
          <p:cNvSpPr>
            <a:spLocks noGrp="1"/>
          </p:cNvSpPr>
          <p:nvPr>
            <p:ph type="title"/>
          </p:nvPr>
        </p:nvSpPr>
        <p:spPr/>
        <p:txBody>
          <a:bodyPr/>
          <a:lstStyle/>
          <a:p>
            <a:r>
              <a:rPr lang="en-US" dirty="0" smtClean="0"/>
              <a:t> </a:t>
            </a:r>
            <a:br>
              <a:rPr lang="en-US" dirty="0" smtClean="0"/>
            </a:br>
            <a:r>
              <a:rPr lang="en-US" dirty="0" smtClean="0"/>
              <a:t>INDEXING A DATA REPOSITORY </a:t>
            </a:r>
            <a:br>
              <a:rPr lang="en-US" dirty="0" smtClean="0"/>
            </a:br>
            <a:r>
              <a:rPr lang="en-US" sz="2000" dirty="0" smtClean="0"/>
              <a:t>ON WEB OF KNOWLEDGE</a:t>
            </a:r>
            <a:endParaRPr lang="en-US" dirty="0"/>
          </a:p>
        </p:txBody>
      </p:sp>
      <p:sp>
        <p:nvSpPr>
          <p:cNvPr id="19" name="Text Placeholder 18"/>
          <p:cNvSpPr>
            <a:spLocks noGrp="1"/>
          </p:cNvSpPr>
          <p:nvPr>
            <p:ph type="body" sz="half" idx="1"/>
          </p:nvPr>
        </p:nvSpPr>
        <p:spPr/>
        <p:txBody>
          <a:bodyPr/>
          <a:lstStyle/>
          <a:p>
            <a:endParaRPr lang="en-US" dirty="0" smtClean="0"/>
          </a:p>
          <a:p>
            <a:endParaRPr lang="en-US" dirty="0" smtClean="0"/>
          </a:p>
        </p:txBody>
      </p:sp>
      <p:sp>
        <p:nvSpPr>
          <p:cNvPr id="20" name="Content Placeholder 19"/>
          <p:cNvSpPr>
            <a:spLocks noGrp="1"/>
          </p:cNvSpPr>
          <p:nvPr>
            <p:ph sz="half" idx="2"/>
          </p:nvPr>
        </p:nvSpPr>
        <p:spPr/>
        <p:txBody>
          <a:bodyPr/>
          <a:lstStyle/>
          <a:p>
            <a:pPr lvl="0"/>
            <a:endParaRPr lang="en-US" sz="1400" dirty="0" smtClean="0"/>
          </a:p>
          <a:p>
            <a:pPr lvl="0"/>
            <a:r>
              <a:rPr lang="en-US" sz="1400" dirty="0" smtClean="0">
                <a:solidFill>
                  <a:srgbClr val="FF8000"/>
                </a:solidFill>
              </a:rPr>
              <a:t>Repository/Source</a:t>
            </a:r>
            <a:r>
              <a:rPr lang="en-US" sz="1400" dirty="0" smtClean="0"/>
              <a:t>: Comprises data studies, data sets and/or microcitations.  Stores and provides access to the raw data. </a:t>
            </a:r>
          </a:p>
          <a:p>
            <a:pPr lvl="0"/>
            <a:r>
              <a:rPr lang="en-US" sz="1400" dirty="0" smtClean="0">
                <a:solidFill>
                  <a:srgbClr val="FF8000"/>
                </a:solidFill>
              </a:rPr>
              <a:t>Data</a:t>
            </a:r>
            <a:r>
              <a:rPr lang="en-US" sz="1400" dirty="0" smtClean="0"/>
              <a:t> </a:t>
            </a:r>
            <a:r>
              <a:rPr lang="en-US" sz="1400" dirty="0" smtClean="0">
                <a:solidFill>
                  <a:srgbClr val="FF8000"/>
                </a:solidFill>
              </a:rPr>
              <a:t>Study</a:t>
            </a:r>
            <a:r>
              <a:rPr lang="en-US" sz="1400" dirty="0" smtClean="0"/>
              <a:t>: Descriptions of studies or experiments with associated data which have been used in the data study. Includes serial or longitudinal studies over time. </a:t>
            </a:r>
          </a:p>
          <a:p>
            <a:pPr lvl="0"/>
            <a:r>
              <a:rPr lang="en-US" sz="1400" dirty="0" smtClean="0">
                <a:solidFill>
                  <a:srgbClr val="FF8000"/>
                </a:solidFill>
              </a:rPr>
              <a:t>Data Set</a:t>
            </a:r>
            <a:r>
              <a:rPr lang="en-US" sz="1400" dirty="0" smtClean="0"/>
              <a:t>: A single or coherent set of data or a data file provided by the repository, as part of a collection, data study or experiment. </a:t>
            </a:r>
          </a:p>
          <a:p>
            <a:pPr lvl="0"/>
            <a:r>
              <a:rPr lang="en-US" sz="1400" dirty="0" smtClean="0">
                <a:solidFill>
                  <a:srgbClr val="FF8000"/>
                </a:solidFill>
              </a:rPr>
              <a:t>Microcitation</a:t>
            </a:r>
            <a:r>
              <a:rPr lang="en-US" sz="1400" dirty="0" smtClean="0"/>
              <a:t>: (nanopublication)  An assertion about  concepts that have been found to be linked by scientific enquiry, and can be uniquely identified and attributed to its author. Made up of three separate parts: a subject, a predicate and an object.</a:t>
            </a:r>
            <a:br>
              <a:rPr lang="en-US" sz="1400" dirty="0" smtClean="0"/>
            </a:br>
            <a:endParaRPr lang="en-US" sz="1400" dirty="0" smtClean="0"/>
          </a:p>
          <a:p>
            <a:endParaRPr lang="en-US" sz="1400" dirty="0"/>
          </a:p>
        </p:txBody>
      </p:sp>
      <p:sp>
        <p:nvSpPr>
          <p:cNvPr id="11" name="Slide Number Placeholder 10"/>
          <p:cNvSpPr>
            <a:spLocks noGrp="1"/>
          </p:cNvSpPr>
          <p:nvPr>
            <p:ph type="sldNum" sz="quarter" idx="11"/>
          </p:nvPr>
        </p:nvSpPr>
        <p:spPr/>
        <p:txBody>
          <a:bodyPr/>
          <a:lstStyle/>
          <a:p>
            <a:fld id="{FAAC9EFC-0A05-4C8C-A897-3610BBF1BDDE}" type="slidenum">
              <a:rPr lang="en-US" smtClean="0"/>
              <a:pPr/>
              <a:t>12</a:t>
            </a:fld>
            <a:endParaRPr lang="en-US" dirty="0"/>
          </a:p>
        </p:txBody>
      </p:sp>
      <p:sp>
        <p:nvSpPr>
          <p:cNvPr id="25" name="TextBox 24"/>
          <p:cNvSpPr txBox="1"/>
          <p:nvPr/>
        </p:nvSpPr>
        <p:spPr>
          <a:xfrm>
            <a:off x="4495800" y="1447800"/>
            <a:ext cx="3810000" cy="369332"/>
          </a:xfrm>
          <a:prstGeom prst="rect">
            <a:avLst/>
          </a:prstGeom>
          <a:noFill/>
        </p:spPr>
        <p:txBody>
          <a:bodyPr wrap="square" rtlCol="0">
            <a:spAutoFit/>
          </a:bodyPr>
          <a:lstStyle/>
          <a:p>
            <a:r>
              <a:rPr lang="en-US" b="1" dirty="0" smtClean="0"/>
              <a:t>Record Types</a:t>
            </a:r>
            <a:endParaRPr lang="en-US" b="1" dirty="0"/>
          </a:p>
        </p:txBody>
      </p:sp>
      <p:graphicFrame>
        <p:nvGraphicFramePr>
          <p:cNvPr id="24" name="Diagram 23"/>
          <p:cNvGraphicFramePr/>
          <p:nvPr/>
        </p:nvGraphicFramePr>
        <p:xfrm>
          <a:off x="457200" y="1752600"/>
          <a:ext cx="38862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3" name="Diagram 22"/>
          <p:cNvGraphicFramePr/>
          <p:nvPr/>
        </p:nvGraphicFramePr>
        <p:xfrm>
          <a:off x="-36512" y="3861048"/>
          <a:ext cx="4824536" cy="24482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300" y="1202783"/>
            <a:ext cx="2558005" cy="1631216"/>
          </a:xfrm>
          <a:prstGeom prst="rect">
            <a:avLst/>
          </a:prstGeom>
          <a:solidFill>
            <a:schemeClr val="bg1">
              <a:lumMod val="95000"/>
            </a:schemeClr>
          </a:solidFill>
          <a:ln w="28575">
            <a:solidFill>
              <a:schemeClr val="tx2"/>
            </a:solidFill>
          </a:ln>
        </p:spPr>
        <p:txBody>
          <a:bodyPr wrap="square">
            <a:spAutoFit/>
          </a:bodyPr>
          <a:lstStyle/>
          <a:p>
            <a:pPr algn="ctr">
              <a:lnSpc>
                <a:spcPts val="2000"/>
              </a:lnSpc>
              <a:spcBef>
                <a:spcPts val="600"/>
              </a:spcBef>
              <a:defRPr/>
            </a:pPr>
            <a:r>
              <a:rPr lang="en-US" sz="1600" dirty="0" smtClean="0">
                <a:latin typeface="Arial"/>
                <a:cs typeface="+mn-cs"/>
              </a:rPr>
              <a:t>Search Results within the Data Citation Index present the powerful Web of Knowledge options for exploring a body of information. </a:t>
            </a:r>
            <a:endParaRPr lang="en-US" sz="1600" dirty="0">
              <a:latin typeface="Arial"/>
              <a:cs typeface="+mn-cs"/>
            </a:endParaRPr>
          </a:p>
        </p:txBody>
      </p:sp>
      <p:pic>
        <p:nvPicPr>
          <p:cNvPr id="6" name="Picture 5" descr="SearchResults.jpg"/>
          <p:cNvPicPr>
            <a:picLocks noChangeAspect="1"/>
          </p:cNvPicPr>
          <p:nvPr/>
        </p:nvPicPr>
        <p:blipFill>
          <a:blip r:embed="rId2" cstate="print"/>
          <a:srcRect l="847" t="5418" r="847" b="46050"/>
          <a:stretch>
            <a:fillRect/>
          </a:stretch>
        </p:blipFill>
        <p:spPr>
          <a:xfrm>
            <a:off x="2648905" y="904076"/>
            <a:ext cx="6263603" cy="5804468"/>
          </a:xfrm>
          <a:prstGeom prst="rect">
            <a:avLst/>
          </a:prstGeom>
        </p:spPr>
      </p:pic>
      <p:sp>
        <p:nvSpPr>
          <p:cNvPr id="7" name="Right Arrow 6"/>
          <p:cNvSpPr/>
          <p:nvPr/>
        </p:nvSpPr>
        <p:spPr>
          <a:xfrm>
            <a:off x="2554752" y="4662303"/>
            <a:ext cx="250825" cy="217487"/>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ight Arrow 7"/>
          <p:cNvSpPr/>
          <p:nvPr/>
        </p:nvSpPr>
        <p:spPr>
          <a:xfrm>
            <a:off x="2568938" y="3560040"/>
            <a:ext cx="250825" cy="217487"/>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bwMode="auto">
          <a:xfrm>
            <a:off x="7928662" y="2086331"/>
            <a:ext cx="922570" cy="322729"/>
          </a:xfrm>
          <a:prstGeom prst="ellipse">
            <a:avLst/>
          </a:prstGeom>
          <a:noFill/>
          <a:ln w="57150" cap="flat" cmpd="sng" algn="ctr">
            <a:solidFill>
              <a:srgbClr val="C0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operReposrec1.jpg"/>
          <p:cNvPicPr>
            <a:picLocks noChangeAspect="1"/>
          </p:cNvPicPr>
          <p:nvPr/>
        </p:nvPicPr>
        <p:blipFill>
          <a:blip r:embed="rId2" cstate="print"/>
          <a:stretch>
            <a:fillRect/>
          </a:stretch>
        </p:blipFill>
        <p:spPr>
          <a:xfrm>
            <a:off x="324748" y="948355"/>
            <a:ext cx="7366970" cy="4011146"/>
          </a:xfrm>
          <a:prstGeom prst="rect">
            <a:avLst/>
          </a:prstGeom>
          <a:ln w="3175">
            <a:noFill/>
          </a:ln>
        </p:spPr>
      </p:pic>
      <p:pic>
        <p:nvPicPr>
          <p:cNvPr id="4" name="Picture 3" descr="RoperReposrec2.jpg"/>
          <p:cNvPicPr>
            <a:picLocks noChangeAspect="1"/>
          </p:cNvPicPr>
          <p:nvPr/>
        </p:nvPicPr>
        <p:blipFill>
          <a:blip r:embed="rId3" cstate="print"/>
          <a:stretch>
            <a:fillRect/>
          </a:stretch>
        </p:blipFill>
        <p:spPr>
          <a:xfrm>
            <a:off x="324747" y="4987737"/>
            <a:ext cx="7795260" cy="1562100"/>
          </a:xfrm>
          <a:prstGeom prst="rect">
            <a:avLst/>
          </a:prstGeom>
          <a:ln w="3175">
            <a:noFill/>
          </a:ln>
        </p:spPr>
      </p:pic>
      <p:sp>
        <p:nvSpPr>
          <p:cNvPr id="6" name="Right Arrow 5"/>
          <p:cNvSpPr/>
          <p:nvPr/>
        </p:nvSpPr>
        <p:spPr>
          <a:xfrm>
            <a:off x="231590" y="4994503"/>
            <a:ext cx="250825" cy="217487"/>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ounded Rectangle 8"/>
          <p:cNvSpPr/>
          <p:nvPr/>
        </p:nvSpPr>
        <p:spPr bwMode="auto">
          <a:xfrm>
            <a:off x="484093" y="5230906"/>
            <a:ext cx="5456059" cy="1317812"/>
          </a:xfrm>
          <a:prstGeom prst="roundRect">
            <a:avLst/>
          </a:prstGeom>
          <a:noFill/>
          <a:ln w="19050" cap="flat" cmpd="sng" algn="ctr">
            <a:solidFill>
              <a:srgbClr val="C0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endParaRPr>
          </a:p>
        </p:txBody>
      </p:sp>
      <p:sp>
        <p:nvSpPr>
          <p:cNvPr id="10" name="Rounded Rectangle 9"/>
          <p:cNvSpPr/>
          <p:nvPr/>
        </p:nvSpPr>
        <p:spPr bwMode="auto">
          <a:xfrm>
            <a:off x="1577784" y="4961965"/>
            <a:ext cx="640982" cy="242047"/>
          </a:xfrm>
          <a:prstGeom prst="roundRect">
            <a:avLst/>
          </a:prstGeom>
          <a:noFill/>
          <a:ln w="38100" cap="flat" cmpd="sng" algn="ctr">
            <a:solidFill>
              <a:srgbClr val="008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endParaRPr>
          </a:p>
        </p:txBody>
      </p:sp>
      <p:pic>
        <p:nvPicPr>
          <p:cNvPr id="12" name="Picture 11" descr="RoperAssociatedRecs.jpg"/>
          <p:cNvPicPr>
            <a:picLocks noChangeAspect="1"/>
          </p:cNvPicPr>
          <p:nvPr/>
        </p:nvPicPr>
        <p:blipFill>
          <a:blip r:embed="rId4" cstate="print"/>
          <a:stretch>
            <a:fillRect/>
          </a:stretch>
        </p:blipFill>
        <p:spPr>
          <a:xfrm>
            <a:off x="3044414" y="2411704"/>
            <a:ext cx="4943140" cy="2179570"/>
          </a:xfrm>
          <a:prstGeom prst="rect">
            <a:avLst/>
          </a:prstGeom>
          <a:ln>
            <a:solidFill>
              <a:srgbClr val="008000"/>
            </a:solidFill>
          </a:ln>
        </p:spPr>
      </p:pic>
      <p:cxnSp>
        <p:nvCxnSpPr>
          <p:cNvPr id="11" name="Straight Arrow Connector 10"/>
          <p:cNvCxnSpPr/>
          <p:nvPr/>
        </p:nvCxnSpPr>
        <p:spPr bwMode="auto">
          <a:xfrm rot="10800000" flipV="1">
            <a:off x="2057406" y="4329952"/>
            <a:ext cx="1021971" cy="658905"/>
          </a:xfrm>
          <a:prstGeom prst="straightConnector1">
            <a:avLst/>
          </a:prstGeom>
          <a:noFill/>
          <a:ln w="28575" cap="flat" cmpd="sng" algn="ctr">
            <a:solidFill>
              <a:srgbClr val="008000"/>
            </a:solidFill>
            <a:prstDash val="solid"/>
            <a:round/>
            <a:headEnd type="none" w="med" len="med"/>
            <a:tailEnd type="none"/>
          </a:ln>
          <a:effectLst/>
        </p:spPr>
      </p:cxnSp>
      <p:sp>
        <p:nvSpPr>
          <p:cNvPr id="15" name="Rectangle 14"/>
          <p:cNvSpPr/>
          <p:nvPr/>
        </p:nvSpPr>
        <p:spPr>
          <a:xfrm>
            <a:off x="6156176" y="1772816"/>
            <a:ext cx="2858945" cy="823302"/>
          </a:xfrm>
          <a:prstGeom prst="rect">
            <a:avLst/>
          </a:prstGeom>
          <a:solidFill>
            <a:schemeClr val="bg1">
              <a:lumMod val="95000"/>
            </a:schemeClr>
          </a:solidFill>
          <a:ln w="28575">
            <a:solidFill>
              <a:srgbClr val="C00000"/>
            </a:solidFill>
          </a:ln>
        </p:spPr>
        <p:txBody>
          <a:bodyPr wrap="square">
            <a:spAutoFit/>
          </a:bodyPr>
          <a:lstStyle/>
          <a:p>
            <a:pPr algn="ctr">
              <a:lnSpc>
                <a:spcPts val="1920"/>
              </a:lnSpc>
              <a:spcBef>
                <a:spcPts val="600"/>
              </a:spcBef>
              <a:defRPr/>
            </a:pPr>
            <a:r>
              <a:rPr lang="en-US" sz="1600" dirty="0" smtClean="0">
                <a:latin typeface="Arial"/>
                <a:cs typeface="+mn-cs"/>
              </a:rPr>
              <a:t>Link to all Data Citation Index content associated with this particular Repository.</a:t>
            </a:r>
            <a:endParaRPr lang="en-US" sz="1600" dirty="0">
              <a:latin typeface="Arial"/>
              <a:cs typeface="+mn-cs"/>
            </a:endParaRPr>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operReposrec1.jpg"/>
          <p:cNvPicPr>
            <a:picLocks noChangeAspect="1"/>
          </p:cNvPicPr>
          <p:nvPr/>
        </p:nvPicPr>
        <p:blipFill>
          <a:blip r:embed="rId2" cstate="print"/>
          <a:stretch>
            <a:fillRect/>
          </a:stretch>
        </p:blipFill>
        <p:spPr>
          <a:xfrm>
            <a:off x="324748" y="948355"/>
            <a:ext cx="7366970" cy="4011146"/>
          </a:xfrm>
          <a:prstGeom prst="rect">
            <a:avLst/>
          </a:prstGeom>
          <a:ln w="3175">
            <a:noFill/>
          </a:ln>
        </p:spPr>
      </p:pic>
      <p:pic>
        <p:nvPicPr>
          <p:cNvPr id="4" name="Picture 3" descr="RoperReposrec2.jpg"/>
          <p:cNvPicPr>
            <a:picLocks noChangeAspect="1"/>
          </p:cNvPicPr>
          <p:nvPr/>
        </p:nvPicPr>
        <p:blipFill>
          <a:blip r:embed="rId3" cstate="print"/>
          <a:stretch>
            <a:fillRect/>
          </a:stretch>
        </p:blipFill>
        <p:spPr>
          <a:xfrm>
            <a:off x="324747" y="4987737"/>
            <a:ext cx="7795260" cy="1562100"/>
          </a:xfrm>
          <a:prstGeom prst="rect">
            <a:avLst/>
          </a:prstGeom>
          <a:ln w="3175">
            <a:noFill/>
          </a:ln>
        </p:spPr>
      </p:pic>
      <p:sp>
        <p:nvSpPr>
          <p:cNvPr id="9" name="Rounded Rectangle 8"/>
          <p:cNvSpPr/>
          <p:nvPr/>
        </p:nvSpPr>
        <p:spPr bwMode="auto">
          <a:xfrm>
            <a:off x="4604680" y="5173032"/>
            <a:ext cx="1171087" cy="382816"/>
          </a:xfrm>
          <a:prstGeom prst="roundRect">
            <a:avLst/>
          </a:prstGeom>
          <a:noFill/>
          <a:ln w="38100" cap="flat" cmpd="sng" algn="ctr">
            <a:solidFill>
              <a:srgbClr val="C0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endParaRPr>
          </a:p>
        </p:txBody>
      </p:sp>
      <p:pic>
        <p:nvPicPr>
          <p:cNvPr id="15" name="Picture 14" descr="linkouttoRoper.jpg"/>
          <p:cNvPicPr>
            <a:picLocks noChangeAspect="1"/>
          </p:cNvPicPr>
          <p:nvPr/>
        </p:nvPicPr>
        <p:blipFill>
          <a:blip r:embed="rId4" cstate="print"/>
          <a:stretch>
            <a:fillRect/>
          </a:stretch>
        </p:blipFill>
        <p:spPr>
          <a:xfrm>
            <a:off x="453006" y="1761233"/>
            <a:ext cx="6706826" cy="3100134"/>
          </a:xfrm>
          <a:prstGeom prst="rect">
            <a:avLst/>
          </a:prstGeom>
          <a:ln w="19050">
            <a:solidFill>
              <a:srgbClr val="003399"/>
            </a:solidFill>
          </a:ln>
        </p:spPr>
      </p:pic>
      <p:cxnSp>
        <p:nvCxnSpPr>
          <p:cNvPr id="13" name="Straight Arrow Connector 12"/>
          <p:cNvCxnSpPr/>
          <p:nvPr/>
        </p:nvCxnSpPr>
        <p:spPr bwMode="auto">
          <a:xfrm rot="16200000" flipH="1">
            <a:off x="4762637" y="4786470"/>
            <a:ext cx="507754" cy="287157"/>
          </a:xfrm>
          <a:prstGeom prst="straightConnector1">
            <a:avLst/>
          </a:prstGeom>
          <a:noFill/>
          <a:ln w="38100" cap="flat" cmpd="sng" algn="ctr">
            <a:solidFill>
              <a:srgbClr val="C00000"/>
            </a:solidFill>
            <a:prstDash val="solid"/>
            <a:round/>
            <a:headEnd type="none" w="med" len="med"/>
            <a:tailEnd type="none"/>
          </a:ln>
          <a:effectLst/>
        </p:spPr>
      </p:cxnSp>
      <p:sp>
        <p:nvSpPr>
          <p:cNvPr id="17" name="Rectangle 16"/>
          <p:cNvSpPr/>
          <p:nvPr/>
        </p:nvSpPr>
        <p:spPr>
          <a:xfrm>
            <a:off x="6228184" y="4869160"/>
            <a:ext cx="2502174" cy="823302"/>
          </a:xfrm>
          <a:prstGeom prst="rect">
            <a:avLst/>
          </a:prstGeom>
          <a:solidFill>
            <a:schemeClr val="bg1">
              <a:lumMod val="95000"/>
            </a:schemeClr>
          </a:solidFill>
          <a:ln w="28575">
            <a:solidFill>
              <a:srgbClr val="C00000"/>
            </a:solidFill>
          </a:ln>
        </p:spPr>
        <p:txBody>
          <a:bodyPr wrap="square">
            <a:spAutoFit/>
          </a:bodyPr>
          <a:lstStyle/>
          <a:p>
            <a:pPr algn="ctr">
              <a:lnSpc>
                <a:spcPts val="1920"/>
              </a:lnSpc>
              <a:spcBef>
                <a:spcPts val="600"/>
              </a:spcBef>
              <a:defRPr/>
            </a:pPr>
            <a:r>
              <a:rPr lang="en-US" sz="1600" dirty="0" smtClean="0">
                <a:latin typeface="Arial"/>
                <a:cs typeface="+mn-cs"/>
              </a:rPr>
              <a:t>Link out directly to the original item, in this case a Data Study.</a:t>
            </a:r>
            <a:endParaRPr lang="en-US" sz="1600" dirty="0">
              <a:latin typeface="Arial"/>
              <a:cs typeface="+mn-cs"/>
            </a:endParaRPr>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REQUIREMENTS &amp; CHALLENGES</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Metadata availability</a:t>
            </a:r>
          </a:p>
          <a:p>
            <a:pPr lvl="1"/>
            <a:r>
              <a:rPr lang="en-GB" dirty="0" smtClean="0"/>
              <a:t>Lack of repository resources</a:t>
            </a:r>
          </a:p>
          <a:p>
            <a:pPr lvl="1"/>
            <a:r>
              <a:rPr lang="en-GB" dirty="0" smtClean="0"/>
              <a:t>Lack of repository expertise</a:t>
            </a:r>
          </a:p>
          <a:p>
            <a:r>
              <a:rPr lang="en-GB" dirty="0" smtClean="0"/>
              <a:t>Citable data source</a:t>
            </a:r>
          </a:p>
          <a:p>
            <a:r>
              <a:rPr lang="en-GB" dirty="0" smtClean="0"/>
              <a:t>Metadata quality</a:t>
            </a:r>
          </a:p>
          <a:p>
            <a:pPr lvl="1"/>
            <a:r>
              <a:rPr lang="en-GB" dirty="0" smtClean="0"/>
              <a:t>Metadata inconsistencies</a:t>
            </a:r>
          </a:p>
          <a:p>
            <a:pPr lvl="1"/>
            <a:r>
              <a:rPr lang="en-GB" dirty="0" smtClean="0"/>
              <a:t>Consistent file format </a:t>
            </a:r>
          </a:p>
          <a:p>
            <a:pPr lvl="1"/>
            <a:r>
              <a:rPr lang="en-GB" dirty="0" smtClean="0"/>
              <a:t>Consistent content</a:t>
            </a:r>
          </a:p>
          <a:p>
            <a:pPr lvl="0"/>
            <a:r>
              <a:rPr lang="en-GB" dirty="0" smtClean="0"/>
              <a:t>Desirable characteristics</a:t>
            </a:r>
          </a:p>
          <a:p>
            <a:pPr lvl="1"/>
            <a:r>
              <a:rPr lang="en-GB" sz="2100" dirty="0" smtClean="0"/>
              <a:t>English language for key metadata fields</a:t>
            </a:r>
          </a:p>
          <a:p>
            <a:pPr lvl="1"/>
            <a:r>
              <a:rPr lang="en-GB" sz="2100" dirty="0" smtClean="0"/>
              <a:t>Metadata curation and quality control</a:t>
            </a:r>
          </a:p>
          <a:p>
            <a:pPr lvl="1"/>
            <a:r>
              <a:rPr lang="en-GB" sz="2100" dirty="0" smtClean="0"/>
              <a:t>Required metadata fields present for citation</a:t>
            </a:r>
          </a:p>
          <a:p>
            <a:pPr lvl="1"/>
            <a:r>
              <a:rPr lang="en-GB" sz="2100" dirty="0" smtClean="0"/>
              <a:t>Consistent metadata to allow mapping to DCI fields</a:t>
            </a:r>
          </a:p>
          <a:p>
            <a:pPr lvl="1"/>
            <a:r>
              <a:rPr lang="en-GB" sz="2100" dirty="0" smtClean="0"/>
              <a:t>Member of extended network</a:t>
            </a:r>
            <a:endParaRPr lang="en-GB" sz="2200" dirty="0" smtClean="0"/>
          </a:p>
          <a:p>
            <a:pPr lvl="1"/>
            <a:r>
              <a:rPr lang="en-GB" sz="2100" dirty="0" smtClean="0"/>
              <a:t>Data dictionary and schema available</a:t>
            </a:r>
          </a:p>
          <a:p>
            <a:r>
              <a:rPr lang="en-GB" dirty="0" smtClean="0"/>
              <a:t>Data repositories are not static</a:t>
            </a:r>
          </a:p>
          <a:p>
            <a:pPr lvl="1"/>
            <a:r>
              <a:rPr lang="en-GB" dirty="0" smtClean="0"/>
              <a:t>How is version control handled?</a:t>
            </a:r>
          </a:p>
          <a:p>
            <a:r>
              <a:rPr lang="en-GB" dirty="0" smtClean="0"/>
              <a:t>Partnerships</a:t>
            </a:r>
            <a:endParaRPr lang="en-GB" dirty="0"/>
          </a:p>
        </p:txBody>
      </p:sp>
      <p:pic>
        <p:nvPicPr>
          <p:cNvPr id="4" name="Picture 3" descr="nigms nih.jpg"/>
          <p:cNvPicPr>
            <a:picLocks noChangeAspect="1"/>
          </p:cNvPicPr>
          <p:nvPr/>
        </p:nvPicPr>
        <p:blipFill>
          <a:blip r:embed="rId3" cstate="print"/>
          <a:stretch>
            <a:fillRect/>
          </a:stretch>
        </p:blipFill>
        <p:spPr>
          <a:xfrm>
            <a:off x="7258899" y="1391386"/>
            <a:ext cx="1401443" cy="1461550"/>
          </a:xfrm>
          <a:prstGeom prst="rect">
            <a:avLst/>
          </a:prstGeom>
        </p:spPr>
      </p:pic>
      <p:pic>
        <p:nvPicPr>
          <p:cNvPr id="6" name="Picture 5" descr="genome.jpg"/>
          <p:cNvPicPr>
            <a:picLocks noChangeAspect="1"/>
          </p:cNvPicPr>
          <p:nvPr/>
        </p:nvPicPr>
        <p:blipFill>
          <a:blip r:embed="rId4" cstate="print"/>
          <a:stretch>
            <a:fillRect/>
          </a:stretch>
        </p:blipFill>
        <p:spPr>
          <a:xfrm>
            <a:off x="6668250" y="4166959"/>
            <a:ext cx="2322176" cy="846217"/>
          </a:xfrm>
          <a:prstGeom prst="rect">
            <a:avLst/>
          </a:prstGeom>
        </p:spPr>
      </p:pic>
      <p:pic>
        <p:nvPicPr>
          <p:cNvPr id="7" name="Picture 6" descr="worldbank.jpg"/>
          <p:cNvPicPr>
            <a:picLocks noChangeAspect="1"/>
          </p:cNvPicPr>
          <p:nvPr/>
        </p:nvPicPr>
        <p:blipFill>
          <a:blip r:embed="rId5" cstate="print"/>
          <a:stretch>
            <a:fillRect/>
          </a:stretch>
        </p:blipFill>
        <p:spPr>
          <a:xfrm>
            <a:off x="7060308" y="2901631"/>
            <a:ext cx="1706805" cy="1175441"/>
          </a:xfrm>
          <a:prstGeom prst="rect">
            <a:avLst/>
          </a:prstGeom>
        </p:spPr>
      </p:pic>
      <p:pic>
        <p:nvPicPr>
          <p:cNvPr id="8" name="Picture 7" descr="usTrade.jpg"/>
          <p:cNvPicPr>
            <a:picLocks noChangeAspect="1"/>
          </p:cNvPicPr>
          <p:nvPr/>
        </p:nvPicPr>
        <p:blipFill>
          <a:blip r:embed="rId6" cstate="print"/>
          <a:stretch>
            <a:fillRect/>
          </a:stretch>
        </p:blipFill>
        <p:spPr>
          <a:xfrm>
            <a:off x="6673937" y="5113480"/>
            <a:ext cx="1976482" cy="1442687"/>
          </a:xfrm>
          <a:prstGeom prst="rect">
            <a:avLst/>
          </a:prstGeom>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UniProtReposRec.jpg"/>
          <p:cNvPicPr>
            <a:picLocks noChangeAspect="1"/>
          </p:cNvPicPr>
          <p:nvPr/>
        </p:nvPicPr>
        <p:blipFill>
          <a:blip r:embed="rId2" cstate="print"/>
          <a:stretch>
            <a:fillRect/>
          </a:stretch>
        </p:blipFill>
        <p:spPr>
          <a:xfrm>
            <a:off x="479610" y="909299"/>
            <a:ext cx="8422341" cy="4860690"/>
          </a:xfrm>
          <a:prstGeom prst="rect">
            <a:avLst/>
          </a:prstGeom>
        </p:spPr>
      </p:pic>
      <p:sp>
        <p:nvSpPr>
          <p:cNvPr id="8" name="Oval 7"/>
          <p:cNvSpPr/>
          <p:nvPr/>
        </p:nvSpPr>
        <p:spPr bwMode="auto">
          <a:xfrm>
            <a:off x="6656294" y="1600200"/>
            <a:ext cx="1465730" cy="322729"/>
          </a:xfrm>
          <a:prstGeom prst="ellipse">
            <a:avLst/>
          </a:prstGeom>
          <a:noFill/>
          <a:ln w="38100" cap="flat" cmpd="sng" algn="ctr">
            <a:solidFill>
              <a:srgbClr val="C0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endParaRPr>
          </a:p>
        </p:txBody>
      </p:sp>
      <p:pic>
        <p:nvPicPr>
          <p:cNvPr id="9" name="Picture 8" descr="UniProtCitingArt.jpg"/>
          <p:cNvPicPr>
            <a:picLocks noChangeAspect="1"/>
          </p:cNvPicPr>
          <p:nvPr/>
        </p:nvPicPr>
        <p:blipFill>
          <a:blip r:embed="rId3" cstate="print"/>
          <a:stretch>
            <a:fillRect/>
          </a:stretch>
        </p:blipFill>
        <p:spPr>
          <a:xfrm>
            <a:off x="2289135" y="2514603"/>
            <a:ext cx="4337401" cy="2616348"/>
          </a:xfrm>
          <a:prstGeom prst="rect">
            <a:avLst/>
          </a:prstGeom>
          <a:ln w="12700">
            <a:solidFill>
              <a:srgbClr val="C00000"/>
            </a:solidFill>
          </a:ln>
        </p:spPr>
      </p:pic>
      <p:cxnSp>
        <p:nvCxnSpPr>
          <p:cNvPr id="11" name="Straight Arrow Connector 10"/>
          <p:cNvCxnSpPr>
            <a:stCxn id="8" idx="3"/>
          </p:cNvCxnSpPr>
          <p:nvPr/>
        </p:nvCxnSpPr>
        <p:spPr bwMode="auto">
          <a:xfrm rot="5400000">
            <a:off x="6282789" y="2060914"/>
            <a:ext cx="773405" cy="402909"/>
          </a:xfrm>
          <a:prstGeom prst="straightConnector1">
            <a:avLst/>
          </a:prstGeom>
          <a:noFill/>
          <a:ln w="28575" cap="flat" cmpd="sng" algn="ctr">
            <a:solidFill>
              <a:srgbClr val="C00000"/>
            </a:solidFill>
            <a:prstDash val="solid"/>
            <a:round/>
            <a:headEnd type="none" w="med" len="med"/>
            <a:tailEnd type="none"/>
          </a:ln>
          <a:effectLst/>
        </p:spPr>
      </p:cxn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ataStudyLifeSci.jpg"/>
          <p:cNvPicPr>
            <a:picLocks noChangeAspect="1"/>
          </p:cNvPicPr>
          <p:nvPr/>
        </p:nvPicPr>
        <p:blipFill>
          <a:blip r:embed="rId2" cstate="print"/>
          <a:srcRect t="11936" b="19098"/>
          <a:stretch>
            <a:fillRect/>
          </a:stretch>
        </p:blipFill>
        <p:spPr>
          <a:xfrm>
            <a:off x="251520" y="847010"/>
            <a:ext cx="7606608" cy="5586954"/>
          </a:xfrm>
          <a:prstGeom prst="rect">
            <a:avLst/>
          </a:prstGeom>
        </p:spPr>
      </p:pic>
      <p:pic>
        <p:nvPicPr>
          <p:cNvPr id="22" name="Picture 21" descr="howtocite2.jpg"/>
          <p:cNvPicPr>
            <a:picLocks noChangeAspect="1"/>
          </p:cNvPicPr>
          <p:nvPr/>
        </p:nvPicPr>
        <p:blipFill>
          <a:blip r:embed="rId3" cstate="print"/>
          <a:stretch>
            <a:fillRect/>
          </a:stretch>
        </p:blipFill>
        <p:spPr>
          <a:xfrm>
            <a:off x="4238987" y="2346109"/>
            <a:ext cx="4661945" cy="1059838"/>
          </a:xfrm>
          <a:prstGeom prst="rect">
            <a:avLst/>
          </a:prstGeom>
          <a:ln w="38100">
            <a:solidFill>
              <a:schemeClr val="tx1"/>
            </a:solidFill>
          </a:ln>
        </p:spPr>
      </p:pic>
      <p:sp>
        <p:nvSpPr>
          <p:cNvPr id="23" name="Oval 22"/>
          <p:cNvSpPr/>
          <p:nvPr/>
        </p:nvSpPr>
        <p:spPr bwMode="auto">
          <a:xfrm>
            <a:off x="5684020" y="3718367"/>
            <a:ext cx="1465730" cy="322729"/>
          </a:xfrm>
          <a:prstGeom prst="ellipse">
            <a:avLst/>
          </a:prstGeom>
          <a:noFill/>
          <a:ln w="57150" cap="flat" cmpd="sng" algn="ctr">
            <a:solidFill>
              <a:srgbClr val="C0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endParaRPr>
          </a:p>
        </p:txBody>
      </p:sp>
      <p:sp>
        <p:nvSpPr>
          <p:cNvPr id="25" name="Down Arrow 24"/>
          <p:cNvSpPr/>
          <p:nvPr/>
        </p:nvSpPr>
        <p:spPr bwMode="auto">
          <a:xfrm flipV="1">
            <a:off x="6215605" y="3333509"/>
            <a:ext cx="312517" cy="381973"/>
          </a:xfrm>
          <a:prstGeom prst="downArrow">
            <a:avLst/>
          </a:prstGeom>
          <a:solidFill>
            <a:srgbClr val="C00000"/>
          </a:solidFill>
          <a:ln w="9525" cap="flat" cmpd="sng" algn="ctr">
            <a:solidFill>
              <a:srgbClr val="00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endParaRPr>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88640"/>
            <a:ext cx="7787208" cy="1143000"/>
          </a:xfrm>
        </p:spPr>
        <p:txBody>
          <a:bodyPr/>
          <a:lstStyle/>
          <a:p>
            <a:r>
              <a:rPr lang="en-GB" dirty="0" smtClean="0"/>
              <a:t>DATA CITATION BEHAVIOUR</a:t>
            </a:r>
            <a:endParaRPr lang="en-GB" dirty="0"/>
          </a:p>
        </p:txBody>
      </p:sp>
      <p:sp>
        <p:nvSpPr>
          <p:cNvPr id="8" name="Text Placeholder 7"/>
          <p:cNvSpPr>
            <a:spLocks noGrp="1"/>
          </p:cNvSpPr>
          <p:nvPr>
            <p:ph type="body" idx="1"/>
          </p:nvPr>
        </p:nvSpPr>
        <p:spPr>
          <a:xfrm>
            <a:off x="457200" y="1484785"/>
            <a:ext cx="4040188" cy="432048"/>
          </a:xfrm>
        </p:spPr>
        <p:txBody>
          <a:bodyPr/>
          <a:lstStyle/>
          <a:p>
            <a:r>
              <a:rPr lang="en-GB" sz="1600" dirty="0" smtClean="0"/>
              <a:t>Current citation style </a:t>
            </a:r>
            <a:br>
              <a:rPr lang="en-GB" sz="1600" dirty="0" smtClean="0"/>
            </a:br>
            <a:r>
              <a:rPr lang="en-GB" sz="1600" dirty="0" smtClean="0"/>
              <a:t>(in full text of article)</a:t>
            </a:r>
            <a:endParaRPr lang="en-GB" sz="1600" dirty="0"/>
          </a:p>
        </p:txBody>
      </p:sp>
      <p:sp>
        <p:nvSpPr>
          <p:cNvPr id="3" name="Content Placeholder 2"/>
          <p:cNvSpPr>
            <a:spLocks noGrp="1"/>
          </p:cNvSpPr>
          <p:nvPr>
            <p:ph sz="half" idx="2"/>
          </p:nvPr>
        </p:nvSpPr>
        <p:spPr/>
        <p:txBody>
          <a:bodyPr/>
          <a:lstStyle/>
          <a:p>
            <a:pPr>
              <a:buNone/>
            </a:pPr>
            <a:endParaRPr lang="en-GB" dirty="0" smtClean="0"/>
          </a:p>
          <a:p>
            <a:endParaRPr lang="en-GB" dirty="0" smtClean="0"/>
          </a:p>
          <a:p>
            <a:endParaRPr lang="en-GB" dirty="0" smtClean="0"/>
          </a:p>
          <a:p>
            <a:endParaRPr lang="en-GB" dirty="0" smtClean="0"/>
          </a:p>
          <a:p>
            <a:endParaRPr lang="en-GB" dirty="0" smtClean="0"/>
          </a:p>
        </p:txBody>
      </p:sp>
      <p:sp>
        <p:nvSpPr>
          <p:cNvPr id="9" name="Text Placeholder 8"/>
          <p:cNvSpPr>
            <a:spLocks noGrp="1"/>
          </p:cNvSpPr>
          <p:nvPr>
            <p:ph type="body" sz="quarter" idx="3"/>
          </p:nvPr>
        </p:nvSpPr>
        <p:spPr>
          <a:xfrm>
            <a:off x="5210745" y="1268760"/>
            <a:ext cx="4041775" cy="639762"/>
          </a:xfrm>
        </p:spPr>
        <p:txBody>
          <a:bodyPr/>
          <a:lstStyle/>
          <a:p>
            <a:r>
              <a:rPr lang="en-GB" sz="1600" dirty="0" smtClean="0"/>
              <a:t>Desired/future citation style </a:t>
            </a:r>
            <a:br>
              <a:rPr lang="en-GB" sz="1600" dirty="0" smtClean="0"/>
            </a:br>
            <a:r>
              <a:rPr lang="en-GB" sz="1600" dirty="0" smtClean="0"/>
              <a:t>(as part of cited references)</a:t>
            </a:r>
            <a:endParaRPr lang="en-GB" sz="1600" dirty="0"/>
          </a:p>
        </p:txBody>
      </p:sp>
      <p:pic>
        <p:nvPicPr>
          <p:cNvPr id="1027" name="Picture 3"/>
          <p:cNvPicPr>
            <a:picLocks noChangeAspect="1" noChangeArrowheads="1"/>
          </p:cNvPicPr>
          <p:nvPr/>
        </p:nvPicPr>
        <p:blipFill>
          <a:blip r:embed="rId2" cstate="print"/>
          <a:srcRect/>
          <a:stretch>
            <a:fillRect/>
          </a:stretch>
        </p:blipFill>
        <p:spPr bwMode="auto">
          <a:xfrm>
            <a:off x="323528" y="4149080"/>
            <a:ext cx="4032451" cy="2582044"/>
          </a:xfrm>
          <a:prstGeom prst="rect">
            <a:avLst/>
          </a:prstGeom>
          <a:noFill/>
          <a:ln w="9525">
            <a:solidFill>
              <a:schemeClr val="accent1"/>
            </a:solidFill>
            <a:miter lim="800000"/>
            <a:headEnd/>
            <a:tailEnd/>
          </a:ln>
        </p:spPr>
      </p:pic>
      <p:sp>
        <p:nvSpPr>
          <p:cNvPr id="6" name="TextBox 5"/>
          <p:cNvSpPr txBox="1"/>
          <p:nvPr/>
        </p:nvSpPr>
        <p:spPr>
          <a:xfrm>
            <a:off x="5292080" y="2276872"/>
            <a:ext cx="3387919" cy="1107996"/>
          </a:xfrm>
          <a:prstGeom prst="rect">
            <a:avLst/>
          </a:prstGeom>
          <a:noFill/>
          <a:ln>
            <a:solidFill>
              <a:schemeClr val="accent1"/>
            </a:solidFill>
          </a:ln>
        </p:spPr>
        <p:txBody>
          <a:bodyPr wrap="square" rtlCol="0">
            <a:spAutoFit/>
          </a:bodyPr>
          <a:lstStyle/>
          <a:p>
            <a:r>
              <a:rPr lang="en-GB" sz="1100" dirty="0" smtClean="0"/>
              <a:t>U.S. Dept. of Justice, Bureau of Justice Statistics (1996): MURDER CASES IN 33 LARGE URBAN COUNTIES IN THE UNITED STATES, 1988. Version 1. Inter-university Consortium for Political and Social Research. </a:t>
            </a:r>
          </a:p>
          <a:p>
            <a:r>
              <a:rPr lang="en-GB" sz="1100" dirty="0" smtClean="0"/>
              <a:t>http://dx.doi.org/10.3886/ICPSR09907.v1</a:t>
            </a:r>
            <a:endParaRPr lang="en-GB" sz="1100" dirty="0"/>
          </a:p>
        </p:txBody>
      </p:sp>
      <p:sp>
        <p:nvSpPr>
          <p:cNvPr id="7" name="TextBox 6"/>
          <p:cNvSpPr txBox="1"/>
          <p:nvPr/>
        </p:nvSpPr>
        <p:spPr>
          <a:xfrm>
            <a:off x="5220072" y="5013176"/>
            <a:ext cx="3816424" cy="1200329"/>
          </a:xfrm>
          <a:prstGeom prst="rect">
            <a:avLst/>
          </a:prstGeom>
          <a:noFill/>
          <a:ln>
            <a:solidFill>
              <a:schemeClr val="accent1"/>
            </a:solidFill>
          </a:ln>
        </p:spPr>
        <p:txBody>
          <a:bodyPr wrap="square" rtlCol="0">
            <a:spAutoFit/>
          </a:bodyPr>
          <a:lstStyle/>
          <a:p>
            <a:r>
              <a:rPr lang="en-GB" sz="1200" dirty="0" smtClean="0"/>
              <a:t>Lee, </a:t>
            </a:r>
            <a:r>
              <a:rPr lang="en-GB" sz="1200" dirty="0" err="1" smtClean="0"/>
              <a:t>Seung-Jae</a:t>
            </a:r>
            <a:r>
              <a:rPr lang="en-GB" sz="1200" dirty="0" smtClean="0"/>
              <a:t>; Lee, He-Jin; </a:t>
            </a:r>
            <a:r>
              <a:rPr lang="en-GB" sz="1200" dirty="0" err="1" smtClean="0"/>
              <a:t>Cho</a:t>
            </a:r>
            <a:r>
              <a:rPr lang="en-GB" sz="1200" dirty="0" smtClean="0"/>
              <a:t>, </a:t>
            </a:r>
            <a:r>
              <a:rPr lang="en-GB" sz="1200" dirty="0" err="1" smtClean="0"/>
              <a:t>Ji-Hoon</a:t>
            </a:r>
            <a:r>
              <a:rPr lang="en-GB" sz="1200" dirty="0" smtClean="0"/>
              <a:t>; </a:t>
            </a:r>
            <a:r>
              <a:rPr lang="en-GB" sz="1200" dirty="0" err="1" smtClean="0"/>
              <a:t>Rho</a:t>
            </a:r>
            <a:r>
              <a:rPr lang="en-GB" sz="1200" dirty="0" smtClean="0"/>
              <a:t>, </a:t>
            </a:r>
            <a:r>
              <a:rPr lang="en-GB" sz="1200" dirty="0" err="1" smtClean="0"/>
              <a:t>Sangchul</a:t>
            </a:r>
            <a:r>
              <a:rPr lang="en-GB" sz="1200" dirty="0" smtClean="0"/>
              <a:t>; Hwang, </a:t>
            </a:r>
            <a:r>
              <a:rPr lang="en-GB" sz="1200" dirty="0" err="1" smtClean="0"/>
              <a:t>Daehee</a:t>
            </a:r>
            <a:r>
              <a:rPr lang="en-GB" sz="1200" dirty="0" smtClean="0"/>
              <a:t> (2008): GSE11574: The responses of </a:t>
            </a:r>
            <a:r>
              <a:rPr lang="en-GB" sz="1200" dirty="0" err="1" smtClean="0"/>
              <a:t>astrocytes</a:t>
            </a:r>
            <a:r>
              <a:rPr lang="en-GB" sz="1200" dirty="0" smtClean="0"/>
              <a:t> stimulated by </a:t>
            </a:r>
            <a:r>
              <a:rPr lang="en-GB" sz="1200" dirty="0" err="1" smtClean="0"/>
              <a:t>extracellular</a:t>
            </a:r>
            <a:r>
              <a:rPr lang="en-GB" sz="1200" dirty="0" smtClean="0"/>
              <a:t> a-</a:t>
            </a:r>
            <a:r>
              <a:rPr lang="en-GB" sz="1200" dirty="0" err="1" smtClean="0"/>
              <a:t>synuclein</a:t>
            </a:r>
            <a:r>
              <a:rPr lang="en-GB" sz="1200" dirty="0" smtClean="0"/>
              <a:t>. Gene Expression Omnibus. http://www.ncbi.nlm.nih.gov/geo/query/acc.cgi?acc=GSE11574</a:t>
            </a:r>
          </a:p>
        </p:txBody>
      </p:sp>
      <p:sp>
        <p:nvSpPr>
          <p:cNvPr id="11" name="Oval 10"/>
          <p:cNvSpPr/>
          <p:nvPr/>
        </p:nvSpPr>
        <p:spPr bwMode="auto">
          <a:xfrm>
            <a:off x="0" y="5949280"/>
            <a:ext cx="4355976" cy="504056"/>
          </a:xfrm>
          <a:prstGeom prst="ellipse">
            <a:avLst/>
          </a:prstGeom>
          <a:noFill/>
          <a:ln w="19050" cap="flat" cmpd="sng" algn="ctr">
            <a:solidFill>
              <a:srgbClr val="FF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12" name="Right Arrow 11"/>
          <p:cNvSpPr/>
          <p:nvPr/>
        </p:nvSpPr>
        <p:spPr bwMode="auto">
          <a:xfrm>
            <a:off x="4499992" y="5517232"/>
            <a:ext cx="648072" cy="288032"/>
          </a:xfrm>
          <a:prstGeom prst="rightArrow">
            <a:avLst/>
          </a:prstGeom>
          <a:noFill/>
          <a:ln w="9525" cap="flat" cmpd="sng" algn="ctr">
            <a:solidFill>
              <a:schemeClr val="tx2"/>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pic>
        <p:nvPicPr>
          <p:cNvPr id="1028" name="Picture 4"/>
          <p:cNvPicPr>
            <a:picLocks noChangeAspect="1" noChangeArrowheads="1"/>
          </p:cNvPicPr>
          <p:nvPr/>
        </p:nvPicPr>
        <p:blipFill>
          <a:blip r:embed="rId3" cstate="print"/>
          <a:srcRect/>
          <a:stretch>
            <a:fillRect/>
          </a:stretch>
        </p:blipFill>
        <p:spPr bwMode="auto">
          <a:xfrm>
            <a:off x="251520" y="2181300"/>
            <a:ext cx="4067944" cy="1247700"/>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215008" y="1916832"/>
            <a:ext cx="1704975" cy="342900"/>
          </a:xfrm>
          <a:prstGeom prst="rect">
            <a:avLst/>
          </a:prstGeom>
          <a:noFill/>
          <a:ln w="9525">
            <a:noFill/>
            <a:miter lim="800000"/>
            <a:headEnd/>
            <a:tailEnd/>
          </a:ln>
        </p:spPr>
      </p:pic>
      <p:sp>
        <p:nvSpPr>
          <p:cNvPr id="15" name="Rectangle 14"/>
          <p:cNvSpPr/>
          <p:nvPr/>
        </p:nvSpPr>
        <p:spPr bwMode="auto">
          <a:xfrm>
            <a:off x="323528" y="1916832"/>
            <a:ext cx="3960440" cy="1584176"/>
          </a:xfrm>
          <a:prstGeom prst="rect">
            <a:avLst/>
          </a:prstGeom>
          <a:noFill/>
          <a:ln w="9525" cap="flat" cmpd="sng" algn="ctr">
            <a:solidFill>
              <a:schemeClr val="accent1"/>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16" name="Oval 15"/>
          <p:cNvSpPr/>
          <p:nvPr/>
        </p:nvSpPr>
        <p:spPr bwMode="auto">
          <a:xfrm>
            <a:off x="251520" y="2060848"/>
            <a:ext cx="41044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17" name="Right Arrow 16"/>
          <p:cNvSpPr/>
          <p:nvPr/>
        </p:nvSpPr>
        <p:spPr bwMode="auto">
          <a:xfrm>
            <a:off x="4499992" y="2636912"/>
            <a:ext cx="648072" cy="288032"/>
          </a:xfrm>
          <a:prstGeom prst="rightArrow">
            <a:avLst/>
          </a:prstGeom>
          <a:noFill/>
          <a:ln w="9525" cap="flat" cmpd="sng" algn="ctr">
            <a:solidFill>
              <a:schemeClr val="tx2"/>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smtClean="0"/>
              <a:t>What is the Data Citation Index?</a:t>
            </a:r>
          </a:p>
          <a:p>
            <a:r>
              <a:rPr lang="en-GB" dirty="0" smtClean="0"/>
              <a:t>Building the Data Citation Index</a:t>
            </a:r>
          </a:p>
          <a:p>
            <a:r>
              <a:rPr lang="en-GB" dirty="0" smtClean="0"/>
              <a:t>Integration of identifiers</a:t>
            </a:r>
          </a:p>
        </p:txBody>
      </p:sp>
      <p:pic>
        <p:nvPicPr>
          <p:cNvPr id="4" name="Picture 3" descr="dci_mainhdr.jpg"/>
          <p:cNvPicPr>
            <a:picLocks noChangeAspect="1"/>
          </p:cNvPicPr>
          <p:nvPr/>
        </p:nvPicPr>
        <p:blipFill>
          <a:blip r:embed="rId2" cstate="print"/>
          <a:stretch>
            <a:fillRect/>
          </a:stretch>
        </p:blipFill>
        <p:spPr>
          <a:xfrm>
            <a:off x="1691680" y="3140968"/>
            <a:ext cx="5398102" cy="3092291"/>
          </a:xfrm>
          <a:prstGeom prst="rect">
            <a:avLst/>
          </a:prstGeom>
        </p:spPr>
      </p:pic>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INTEGRATION OF IDENTIFIERS</a:t>
            </a:r>
            <a:endParaRPr lang="en-GB" dirty="0"/>
          </a:p>
        </p:txBody>
      </p:sp>
      <p:graphicFrame>
        <p:nvGraphicFramePr>
          <p:cNvPr id="6" name="Diagram 5"/>
          <p:cNvGraphicFramePr/>
          <p:nvPr/>
        </p:nvGraphicFramePr>
        <p:xfrm>
          <a:off x="539552" y="1484784"/>
          <a:ext cx="8064896"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CITATION INDEX RECORD WITH CLAIMED DATA</a:t>
            </a:r>
            <a:endParaRPr lang="en-GB" dirty="0"/>
          </a:p>
        </p:txBody>
      </p:sp>
      <p:pic>
        <p:nvPicPr>
          <p:cNvPr id="145410" name="Picture 2"/>
          <p:cNvPicPr>
            <a:picLocks noChangeAspect="1" noChangeArrowheads="1"/>
          </p:cNvPicPr>
          <p:nvPr/>
        </p:nvPicPr>
        <p:blipFill>
          <a:blip r:embed="rId2" cstate="print"/>
          <a:srcRect/>
          <a:stretch>
            <a:fillRect/>
          </a:stretch>
        </p:blipFill>
        <p:spPr bwMode="auto">
          <a:xfrm>
            <a:off x="178529" y="1412777"/>
            <a:ext cx="8785959" cy="5445224"/>
          </a:xfrm>
          <a:prstGeom prst="rect">
            <a:avLst/>
          </a:prstGeom>
          <a:noFill/>
          <a:ln w="9525">
            <a:solidFill>
              <a:schemeClr val="accent1"/>
            </a:solidFill>
            <a:miter lim="800000"/>
            <a:headEnd/>
            <a:tailEnd/>
          </a:ln>
        </p:spPr>
      </p:pic>
      <p:sp>
        <p:nvSpPr>
          <p:cNvPr id="5" name="Oval 4"/>
          <p:cNvSpPr/>
          <p:nvPr/>
        </p:nvSpPr>
        <p:spPr bwMode="auto">
          <a:xfrm>
            <a:off x="5508104" y="2492896"/>
            <a:ext cx="1944216" cy="216024"/>
          </a:xfrm>
          <a:prstGeom prst="ellipse">
            <a:avLst/>
          </a:prstGeom>
          <a:noFill/>
          <a:ln w="28575" cap="flat" cmpd="sng" algn="ctr">
            <a:solidFill>
              <a:srgbClr val="FF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cxnSp>
        <p:nvCxnSpPr>
          <p:cNvPr id="7" name="Straight Arrow Connector 6"/>
          <p:cNvCxnSpPr>
            <a:stCxn id="5" idx="3"/>
          </p:cNvCxnSpPr>
          <p:nvPr/>
        </p:nvCxnSpPr>
        <p:spPr bwMode="auto">
          <a:xfrm flipH="1">
            <a:off x="2555776" y="2677284"/>
            <a:ext cx="3237052" cy="2479908"/>
          </a:xfrm>
          <a:prstGeom prst="straightConnector1">
            <a:avLst/>
          </a:prstGeom>
          <a:noFill/>
          <a:ln w="28575" cap="flat" cmpd="sng" algn="ctr">
            <a:solidFill>
              <a:srgbClr val="FF0000"/>
            </a:solidFill>
            <a:prstDash val="solid"/>
            <a:round/>
            <a:headEnd type="none" w="med" len="med"/>
            <a:tailEnd type="arrow"/>
          </a:ln>
          <a:effectLst/>
        </p:spPr>
      </p:cxn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RESEARCHERID RECORD FOR AUTHOR</a:t>
            </a:r>
            <a:endParaRPr lang="en-GB" dirty="0"/>
          </a:p>
        </p:txBody>
      </p:sp>
      <p:pic>
        <p:nvPicPr>
          <p:cNvPr id="143362" name="Picture 2"/>
          <p:cNvPicPr>
            <a:picLocks noChangeAspect="1" noChangeArrowheads="1"/>
          </p:cNvPicPr>
          <p:nvPr/>
        </p:nvPicPr>
        <p:blipFill>
          <a:blip r:embed="rId2" cstate="print"/>
          <a:srcRect/>
          <a:stretch>
            <a:fillRect/>
          </a:stretch>
        </p:blipFill>
        <p:spPr bwMode="auto">
          <a:xfrm>
            <a:off x="216024" y="1395460"/>
            <a:ext cx="8748464" cy="4697836"/>
          </a:xfrm>
          <a:prstGeom prst="rect">
            <a:avLst/>
          </a:prstGeom>
          <a:noFill/>
          <a:ln w="9525">
            <a:noFill/>
            <a:miter lim="800000"/>
            <a:headEnd/>
            <a:tailEnd/>
          </a:ln>
        </p:spPr>
      </p:pic>
      <p:pic>
        <p:nvPicPr>
          <p:cNvPr id="143363" name="Picture 3"/>
          <p:cNvPicPr>
            <a:picLocks noChangeAspect="1" noChangeArrowheads="1"/>
          </p:cNvPicPr>
          <p:nvPr/>
        </p:nvPicPr>
        <p:blipFill>
          <a:blip r:embed="rId3" cstate="print"/>
          <a:srcRect/>
          <a:stretch>
            <a:fillRect/>
          </a:stretch>
        </p:blipFill>
        <p:spPr bwMode="auto">
          <a:xfrm>
            <a:off x="1259633" y="5301208"/>
            <a:ext cx="7344816" cy="1461653"/>
          </a:xfrm>
          <a:prstGeom prst="rect">
            <a:avLst/>
          </a:prstGeom>
          <a:noFill/>
          <a:ln w="9525">
            <a:noFill/>
            <a:miter lim="800000"/>
            <a:headEnd/>
            <a:tailEnd/>
          </a:ln>
        </p:spPr>
      </p:pic>
      <p:sp>
        <p:nvSpPr>
          <p:cNvPr id="6" name="Rectangle 5"/>
          <p:cNvSpPr/>
          <p:nvPr/>
        </p:nvSpPr>
        <p:spPr bwMode="auto">
          <a:xfrm>
            <a:off x="683568" y="4653136"/>
            <a:ext cx="8352928" cy="648072"/>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7" name="Rectangle 6"/>
          <p:cNvSpPr/>
          <p:nvPr/>
        </p:nvSpPr>
        <p:spPr bwMode="auto">
          <a:xfrm>
            <a:off x="179512" y="6237312"/>
            <a:ext cx="1080120" cy="504056"/>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8" name="Rounded Rectangle 7"/>
          <p:cNvSpPr/>
          <p:nvPr/>
        </p:nvSpPr>
        <p:spPr bwMode="auto">
          <a:xfrm>
            <a:off x="1403648" y="5832648"/>
            <a:ext cx="7056784" cy="476672"/>
          </a:xfrm>
          <a:prstGeom prst="roundRect">
            <a:avLst/>
          </a:prstGeom>
          <a:noFill/>
          <a:ln w="28575" cap="flat" cmpd="sng" algn="ctr">
            <a:solidFill>
              <a:srgbClr val="FF0000"/>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9" name="Lightning Bolt 8"/>
          <p:cNvSpPr/>
          <p:nvPr/>
        </p:nvSpPr>
        <p:spPr bwMode="auto">
          <a:xfrm rot="1837815">
            <a:off x="4087638" y="4634894"/>
            <a:ext cx="378802" cy="612548"/>
          </a:xfrm>
          <a:prstGeom prst="lightningBolt">
            <a:avLst/>
          </a:prstGeom>
          <a:noFill/>
          <a:ln w="9525" cap="flat" cmpd="sng" algn="ctr">
            <a:solidFill>
              <a:schemeClr val="accent1"/>
            </a:solid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pic>
        <p:nvPicPr>
          <p:cNvPr id="143365" name="Picture 5"/>
          <p:cNvPicPr>
            <a:picLocks noChangeAspect="1" noChangeArrowheads="1"/>
          </p:cNvPicPr>
          <p:nvPr/>
        </p:nvPicPr>
        <p:blipFill>
          <a:blip r:embed="rId4" cstate="print"/>
          <a:srcRect/>
          <a:stretch>
            <a:fillRect/>
          </a:stretch>
        </p:blipFill>
        <p:spPr bwMode="auto">
          <a:xfrm>
            <a:off x="528638" y="4365105"/>
            <a:ext cx="8086725" cy="720080"/>
          </a:xfrm>
          <a:prstGeom prst="rect">
            <a:avLst/>
          </a:prstGeom>
          <a:noFill/>
          <a:ln w="28575">
            <a:solidFill>
              <a:srgbClr val="FF0000"/>
            </a:solidFill>
            <a:miter lim="800000"/>
            <a:headEnd/>
            <a:tailEnd/>
          </a:ln>
        </p:spPr>
      </p:pic>
      <p:cxnSp>
        <p:nvCxnSpPr>
          <p:cNvPr id="13" name="Straight Connector 12"/>
          <p:cNvCxnSpPr>
            <a:endCxn id="8" idx="0"/>
          </p:cNvCxnSpPr>
          <p:nvPr/>
        </p:nvCxnSpPr>
        <p:spPr bwMode="auto">
          <a:xfrm>
            <a:off x="3059832" y="5085184"/>
            <a:ext cx="1872208" cy="747464"/>
          </a:xfrm>
          <a:prstGeom prst="line">
            <a:avLst/>
          </a:prstGeom>
          <a:noFill/>
          <a:ln w="28575" cap="flat" cmpd="sng" algn="ctr">
            <a:solidFill>
              <a:srgbClr val="FF0000"/>
            </a:solidFill>
            <a:prstDash val="solid"/>
            <a:round/>
            <a:headEnd type="none" w="med" len="med"/>
            <a:tailEnd type="none" w="med" len="med"/>
          </a:ln>
          <a:effectLst/>
        </p:spPr>
      </p:cxn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6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ORCID PROFILE</a:t>
            </a:r>
            <a:endParaRPr lang="en-GB" dirty="0"/>
          </a:p>
        </p:txBody>
      </p:sp>
      <p:pic>
        <p:nvPicPr>
          <p:cNvPr id="144386" name="Picture 2"/>
          <p:cNvPicPr>
            <a:picLocks noChangeAspect="1" noChangeArrowheads="1"/>
          </p:cNvPicPr>
          <p:nvPr/>
        </p:nvPicPr>
        <p:blipFill>
          <a:blip r:embed="rId2" cstate="print"/>
          <a:srcRect/>
          <a:stretch>
            <a:fillRect/>
          </a:stretch>
        </p:blipFill>
        <p:spPr bwMode="auto">
          <a:xfrm>
            <a:off x="1152128" y="1556792"/>
            <a:ext cx="7020272" cy="4696085"/>
          </a:xfrm>
          <a:prstGeom prst="rect">
            <a:avLst/>
          </a:prstGeom>
          <a:noFill/>
          <a:ln w="9525">
            <a:solidFill>
              <a:schemeClr val="accent1"/>
            </a:solidFill>
            <a:miter lim="800000"/>
            <a:headEnd/>
            <a:tailEnd/>
          </a:ln>
        </p:spPr>
      </p:pic>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CITATION INDEX</a:t>
            </a:r>
            <a:endParaRPr lang="en-GB" dirty="0"/>
          </a:p>
        </p:txBody>
      </p:sp>
      <p:sp>
        <p:nvSpPr>
          <p:cNvPr id="3" name="Content Placeholder 2"/>
          <p:cNvSpPr>
            <a:spLocks noGrp="1"/>
          </p:cNvSpPr>
          <p:nvPr>
            <p:ph idx="1"/>
          </p:nvPr>
        </p:nvSpPr>
        <p:spPr>
          <a:xfrm>
            <a:off x="917575" y="1525588"/>
            <a:ext cx="7758881" cy="4570412"/>
          </a:xfrm>
        </p:spPr>
        <p:txBody>
          <a:bodyPr/>
          <a:lstStyle/>
          <a:p>
            <a:r>
              <a:rPr lang="en-GB" dirty="0" smtClean="0"/>
              <a:t>Discovery of data most important  to scholarly research</a:t>
            </a:r>
          </a:p>
          <a:p>
            <a:r>
              <a:rPr lang="en-GB" dirty="0" smtClean="0"/>
              <a:t>Data linked to published research literature</a:t>
            </a:r>
          </a:p>
          <a:p>
            <a:r>
              <a:rPr lang="en-GB" dirty="0" smtClean="0"/>
              <a:t>Measures of data citation, use and reuse with attribution assisted by identifiers</a:t>
            </a:r>
          </a:p>
          <a:p>
            <a:r>
              <a:rPr lang="en-GB" dirty="0" smtClean="0"/>
              <a:t>New metrics for digital scholarship</a:t>
            </a:r>
            <a:endParaRPr lang="en-GB" dirty="0"/>
          </a:p>
        </p:txBody>
      </p:sp>
      <p:pic>
        <p:nvPicPr>
          <p:cNvPr id="5" name="Picture 4" descr="12.jpg"/>
          <p:cNvPicPr>
            <a:picLocks noChangeAspect="1"/>
          </p:cNvPicPr>
          <p:nvPr/>
        </p:nvPicPr>
        <p:blipFill>
          <a:blip r:embed="rId3" cstate="print"/>
          <a:srcRect/>
          <a:stretch>
            <a:fillRect/>
          </a:stretch>
        </p:blipFill>
        <p:spPr bwMode="auto">
          <a:xfrm>
            <a:off x="323528" y="4365104"/>
            <a:ext cx="8458200" cy="2492896"/>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3" name="Rectangle 5"/>
          <p:cNvSpPr>
            <a:spLocks noGrp="1" noChangeArrowheads="1"/>
          </p:cNvSpPr>
          <p:nvPr>
            <p:ph type="title"/>
          </p:nvPr>
        </p:nvSpPr>
        <p:spPr/>
        <p:txBody>
          <a:bodyPr/>
          <a:lstStyle/>
          <a:p>
            <a:r>
              <a:rPr lang="en-GB" sz="3200" dirty="0" smtClean="0"/>
              <a:t>Thank you</a:t>
            </a:r>
            <a:endParaRPr lang="en-GB" sz="3200" dirty="0"/>
          </a:p>
        </p:txBody>
      </p:sp>
      <p:sp>
        <p:nvSpPr>
          <p:cNvPr id="196614" name="Rectangle 6"/>
          <p:cNvSpPr>
            <a:spLocks noGrp="1" noChangeArrowheads="1"/>
          </p:cNvSpPr>
          <p:nvPr>
            <p:ph idx="1"/>
          </p:nvPr>
        </p:nvSpPr>
        <p:spPr>
          <a:xfrm>
            <a:off x="3563888" y="1679476"/>
            <a:ext cx="4834880" cy="4341812"/>
          </a:xfrm>
        </p:spPr>
        <p:txBody>
          <a:bodyPr/>
          <a:lstStyle/>
          <a:p>
            <a:pPr>
              <a:buFontTx/>
              <a:buNone/>
            </a:pPr>
            <a:endParaRPr lang="en-GB" dirty="0"/>
          </a:p>
          <a:p>
            <a:pPr>
              <a:buFontTx/>
              <a:buNone/>
            </a:pPr>
            <a:endParaRPr lang="en-GB" dirty="0"/>
          </a:p>
          <a:p>
            <a:pPr>
              <a:buFontTx/>
              <a:buNone/>
            </a:pPr>
            <a:endParaRPr lang="en-GB" dirty="0"/>
          </a:p>
          <a:p>
            <a:pPr>
              <a:buFontTx/>
              <a:buNone/>
            </a:pPr>
            <a:endParaRPr lang="en-GB" dirty="0"/>
          </a:p>
          <a:p>
            <a:pPr>
              <a:buFontTx/>
              <a:buNone/>
            </a:pPr>
            <a:r>
              <a:rPr lang="en-GB" sz="2000" dirty="0" smtClean="0"/>
              <a:t>Nigel Robinson</a:t>
            </a:r>
            <a:endParaRPr lang="en-GB" sz="1800" dirty="0" smtClean="0"/>
          </a:p>
          <a:p>
            <a:pPr>
              <a:buFontTx/>
              <a:buNone/>
            </a:pPr>
            <a:r>
              <a:rPr lang="en-GB" sz="2000" dirty="0" err="1" smtClean="0"/>
              <a:t>nigel.robinson@thomsonreuters.com</a:t>
            </a:r>
            <a:endParaRPr lang="en-GB" dirty="0"/>
          </a:p>
          <a:p>
            <a:pPr>
              <a:buFontTx/>
              <a:buNone/>
            </a:pPr>
            <a:endParaRPr lang="en-GB" sz="2000" dirty="0"/>
          </a:p>
        </p:txBody>
      </p:sp>
      <p:sp>
        <p:nvSpPr>
          <p:cNvPr id="196611" name="Line 3"/>
          <p:cNvSpPr>
            <a:spLocks noChangeShapeType="1"/>
          </p:cNvSpPr>
          <p:nvPr/>
        </p:nvSpPr>
        <p:spPr bwMode="auto">
          <a:xfrm>
            <a:off x="838200" y="4724400"/>
            <a:ext cx="8126288" cy="744"/>
          </a:xfrm>
          <a:prstGeom prst="line">
            <a:avLst/>
          </a:prstGeom>
          <a:noFill/>
          <a:ln w="9525">
            <a:solidFill>
              <a:srgbClr val="990000"/>
            </a:solidFill>
            <a:round/>
            <a:headEnd/>
            <a:tailEnd/>
          </a:ln>
          <a:effectLst/>
        </p:spPr>
        <p:txBody>
          <a:bodyPr/>
          <a:lstStyle/>
          <a:p>
            <a:endParaRPr lang="en-GB"/>
          </a:p>
        </p:txBody>
      </p:sp>
      <p:pic>
        <p:nvPicPr>
          <p:cNvPr id="7" name="Picture 7" descr="I:\TEMP\CFP\giraffe2.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190" y="1412776"/>
            <a:ext cx="3221038" cy="4876800"/>
          </a:xfrm>
          <a:prstGeom prst="rect">
            <a:avLst/>
          </a:prstGeom>
          <a:noFill/>
        </p:spPr>
      </p:pic>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idx="4294967295"/>
          </p:nvPr>
        </p:nvSpPr>
        <p:spPr>
          <a:xfrm>
            <a:off x="838200" y="381000"/>
            <a:ext cx="7391400" cy="989012"/>
          </a:xfrm>
        </p:spPr>
        <p:txBody>
          <a:bodyPr/>
          <a:lstStyle/>
          <a:p>
            <a:r>
              <a:rPr lang="en-US" dirty="0" smtClean="0"/>
              <a:t>DEPOSITION OF DATA BY </a:t>
            </a:r>
            <a:r>
              <a:rPr lang="en-US" dirty="0" smtClean="0">
                <a:solidFill>
                  <a:srgbClr val="FF8000"/>
                </a:solidFill>
              </a:rPr>
              <a:t>RESEARCHERS</a:t>
            </a:r>
          </a:p>
        </p:txBody>
      </p:sp>
      <p:sp>
        <p:nvSpPr>
          <p:cNvPr id="96259" name="Rectangle 3"/>
          <p:cNvSpPr>
            <a:spLocks noGrp="1" noChangeArrowheads="1"/>
          </p:cNvSpPr>
          <p:nvPr>
            <p:ph type="body" idx="4294967295"/>
          </p:nvPr>
        </p:nvSpPr>
        <p:spPr>
          <a:xfrm>
            <a:off x="990599" y="1447800"/>
            <a:ext cx="7453313" cy="4946650"/>
          </a:xfrm>
        </p:spPr>
        <p:txBody>
          <a:bodyPr/>
          <a:lstStyle/>
          <a:p>
            <a:pPr marL="228600" lvl="1" indent="-228600">
              <a:lnSpc>
                <a:spcPct val="90000"/>
              </a:lnSpc>
              <a:spcBef>
                <a:spcPct val="50000"/>
              </a:spcBef>
              <a:buNone/>
            </a:pPr>
            <a:endParaRPr lang="en-US" sz="1000" dirty="0" smtClean="0"/>
          </a:p>
          <a:p>
            <a:pPr>
              <a:lnSpc>
                <a:spcPct val="90000"/>
              </a:lnSpc>
              <a:buNone/>
            </a:pPr>
            <a:r>
              <a:rPr lang="en-US" sz="1600" dirty="0" smtClean="0"/>
              <a:t>	</a:t>
            </a:r>
          </a:p>
          <a:p>
            <a:pPr>
              <a:lnSpc>
                <a:spcPct val="90000"/>
              </a:lnSpc>
              <a:buNone/>
            </a:pPr>
            <a:endParaRPr lang="en-US" sz="1600" b="1" dirty="0" smtClean="0"/>
          </a:p>
          <a:p>
            <a:pPr>
              <a:lnSpc>
                <a:spcPct val="90000"/>
              </a:lnSpc>
            </a:pPr>
            <a:endParaRPr lang="en-US" sz="1400" dirty="0" smtClean="0"/>
          </a:p>
          <a:p>
            <a:pPr>
              <a:lnSpc>
                <a:spcPct val="90000"/>
              </a:lnSpc>
            </a:pPr>
            <a:endParaRPr lang="en-US" sz="1400" dirty="0" smtClean="0"/>
          </a:p>
          <a:p>
            <a:pPr>
              <a:lnSpc>
                <a:spcPct val="90000"/>
              </a:lnSpc>
              <a:buNone/>
            </a:pPr>
            <a:endParaRPr lang="en-US" sz="1200" dirty="0" smtClean="0"/>
          </a:p>
          <a:p>
            <a:pPr>
              <a:lnSpc>
                <a:spcPct val="90000"/>
              </a:lnSpc>
              <a:buNone/>
            </a:pPr>
            <a:endParaRPr lang="en-US" sz="1200" b="1" dirty="0" smtClean="0"/>
          </a:p>
          <a:p>
            <a:pPr>
              <a:lnSpc>
                <a:spcPct val="90000"/>
              </a:lnSpc>
              <a:buNone/>
            </a:pPr>
            <a:r>
              <a:rPr lang="en-US" sz="1200" b="1" dirty="0" smtClean="0"/>
              <a:t>		</a:t>
            </a:r>
          </a:p>
          <a:p>
            <a:pPr>
              <a:lnSpc>
                <a:spcPct val="90000"/>
              </a:lnSpc>
              <a:buNone/>
            </a:pPr>
            <a:endParaRPr lang="en-US" sz="1200" dirty="0" smtClean="0"/>
          </a:p>
          <a:p>
            <a:pPr>
              <a:lnSpc>
                <a:spcPct val="90000"/>
              </a:lnSpc>
              <a:buNone/>
            </a:pPr>
            <a:endParaRPr lang="en-US" sz="1700" dirty="0" smtClean="0"/>
          </a:p>
        </p:txBody>
      </p:sp>
      <p:sp>
        <p:nvSpPr>
          <p:cNvPr id="96260" name="Slide Number Placeholder 4"/>
          <p:cNvSpPr txBox="1">
            <a:spLocks noGrp="1"/>
          </p:cNvSpPr>
          <p:nvPr/>
        </p:nvSpPr>
        <p:spPr bwMode="auto">
          <a:xfrm>
            <a:off x="8459788" y="6429375"/>
            <a:ext cx="457200" cy="231775"/>
          </a:xfrm>
          <a:prstGeom prst="rect">
            <a:avLst/>
          </a:prstGeom>
          <a:noFill/>
          <a:ln w="9525">
            <a:noFill/>
            <a:miter lim="800000"/>
            <a:headEnd/>
            <a:tailEnd/>
          </a:ln>
        </p:spPr>
        <p:txBody>
          <a:bodyPr/>
          <a:lstStyle/>
          <a:p>
            <a:pPr algn="r"/>
            <a:fld id="{3FDB1B7B-3B36-4893-9419-A0D616ACD3CA}" type="slidenum">
              <a:rPr lang="en-US" sz="900">
                <a:solidFill>
                  <a:srgbClr val="4B4B4B"/>
                </a:solidFill>
              </a:rPr>
              <a:pPr algn="r"/>
              <a:t>3</a:t>
            </a:fld>
            <a:endParaRPr lang="en-US" sz="900">
              <a:solidFill>
                <a:srgbClr val="4B4B4B"/>
              </a:solidFill>
            </a:endParaRPr>
          </a:p>
        </p:txBody>
      </p:sp>
      <p:graphicFrame>
        <p:nvGraphicFramePr>
          <p:cNvPr id="141314" name="Object 4"/>
          <p:cNvGraphicFramePr>
            <a:graphicFrameLocks noChangeAspect="1"/>
          </p:cNvGraphicFramePr>
          <p:nvPr/>
        </p:nvGraphicFramePr>
        <p:xfrm>
          <a:off x="107504" y="1628800"/>
          <a:ext cx="8064896" cy="4589332"/>
        </p:xfrm>
        <a:graphic>
          <a:graphicData uri="http://schemas.openxmlformats.org/presentationml/2006/ole">
            <p:oleObj spid="_x0000_s1026" name="Chart" r:id="rId4" imgW="4886200" imgH="2848069" progId="Excel.Sheet.8">
              <p:embed/>
            </p:oleObj>
          </a:graphicData>
        </a:graphic>
      </p:graphicFrame>
      <p:sp>
        <p:nvSpPr>
          <p:cNvPr id="7" name="Rectangle 6"/>
          <p:cNvSpPr/>
          <p:nvPr/>
        </p:nvSpPr>
        <p:spPr bwMode="auto">
          <a:xfrm>
            <a:off x="827584" y="5445224"/>
            <a:ext cx="6552728" cy="576064"/>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18288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idx="4294967295"/>
          </p:nvPr>
        </p:nvSpPr>
        <p:spPr>
          <a:xfrm>
            <a:off x="838200" y="381000"/>
            <a:ext cx="7391400" cy="989012"/>
          </a:xfrm>
        </p:spPr>
        <p:txBody>
          <a:bodyPr/>
          <a:lstStyle/>
          <a:p>
            <a:r>
              <a:rPr lang="en-US" dirty="0" smtClean="0"/>
              <a:t>RESEARCHERS NOT RECEIVING CREDIT</a:t>
            </a:r>
            <a:endParaRPr lang="en-US" dirty="0" smtClean="0">
              <a:solidFill>
                <a:srgbClr val="FF8000"/>
              </a:solidFill>
            </a:endParaRPr>
          </a:p>
        </p:txBody>
      </p:sp>
      <p:sp>
        <p:nvSpPr>
          <p:cNvPr id="96259" name="Rectangle 3"/>
          <p:cNvSpPr>
            <a:spLocks noGrp="1" noChangeArrowheads="1"/>
          </p:cNvSpPr>
          <p:nvPr>
            <p:ph type="body" idx="4294967295"/>
          </p:nvPr>
        </p:nvSpPr>
        <p:spPr>
          <a:xfrm>
            <a:off x="990599" y="1447800"/>
            <a:ext cx="7453313" cy="4946650"/>
          </a:xfrm>
        </p:spPr>
        <p:txBody>
          <a:bodyPr/>
          <a:lstStyle/>
          <a:p>
            <a:pPr>
              <a:lnSpc>
                <a:spcPct val="90000"/>
              </a:lnSpc>
              <a:buNone/>
            </a:pPr>
            <a:endParaRPr lang="en-US" sz="1400" dirty="0" smtClean="0"/>
          </a:p>
          <a:p>
            <a:pPr>
              <a:lnSpc>
                <a:spcPct val="90000"/>
              </a:lnSpc>
              <a:buNone/>
            </a:pPr>
            <a:endParaRPr lang="en-US" sz="1200" dirty="0" smtClean="0"/>
          </a:p>
          <a:p>
            <a:pPr>
              <a:lnSpc>
                <a:spcPct val="90000"/>
              </a:lnSpc>
              <a:buNone/>
            </a:pPr>
            <a:r>
              <a:rPr lang="en-US" sz="1200" dirty="0" smtClean="0"/>
              <a:t>	</a:t>
            </a:r>
            <a:endParaRPr lang="en-US" sz="1200" b="1" dirty="0" smtClean="0"/>
          </a:p>
          <a:p>
            <a:pPr>
              <a:lnSpc>
                <a:spcPct val="90000"/>
              </a:lnSpc>
              <a:buNone/>
            </a:pPr>
            <a:r>
              <a:rPr lang="en-US" sz="1200" b="1" dirty="0" smtClean="0"/>
              <a:t>		</a:t>
            </a:r>
          </a:p>
          <a:p>
            <a:pPr>
              <a:lnSpc>
                <a:spcPct val="90000"/>
              </a:lnSpc>
              <a:buNone/>
            </a:pPr>
            <a:endParaRPr lang="en-US" sz="1200" dirty="0" smtClean="0"/>
          </a:p>
          <a:p>
            <a:pPr>
              <a:lnSpc>
                <a:spcPct val="90000"/>
              </a:lnSpc>
              <a:buNone/>
            </a:pPr>
            <a:endParaRPr lang="en-US" sz="1700" dirty="0" smtClean="0"/>
          </a:p>
        </p:txBody>
      </p:sp>
      <p:sp>
        <p:nvSpPr>
          <p:cNvPr id="96260" name="Slide Number Placeholder 4"/>
          <p:cNvSpPr txBox="1">
            <a:spLocks noGrp="1"/>
          </p:cNvSpPr>
          <p:nvPr/>
        </p:nvSpPr>
        <p:spPr bwMode="auto">
          <a:xfrm>
            <a:off x="8459788" y="6429375"/>
            <a:ext cx="457200" cy="231775"/>
          </a:xfrm>
          <a:prstGeom prst="rect">
            <a:avLst/>
          </a:prstGeom>
          <a:noFill/>
          <a:ln w="9525">
            <a:noFill/>
            <a:miter lim="800000"/>
            <a:headEnd/>
            <a:tailEnd/>
          </a:ln>
        </p:spPr>
        <p:txBody>
          <a:bodyPr/>
          <a:lstStyle/>
          <a:p>
            <a:pPr algn="r"/>
            <a:fld id="{3FDB1B7B-3B36-4893-9419-A0D616ACD3CA}" type="slidenum">
              <a:rPr lang="en-US" sz="900">
                <a:solidFill>
                  <a:srgbClr val="4B4B4B"/>
                </a:solidFill>
              </a:rPr>
              <a:pPr algn="r"/>
              <a:t>4</a:t>
            </a:fld>
            <a:endParaRPr lang="en-US" sz="900" dirty="0">
              <a:solidFill>
                <a:srgbClr val="4B4B4B"/>
              </a:solidFill>
            </a:endParaRPr>
          </a:p>
        </p:txBody>
      </p:sp>
      <p:pic>
        <p:nvPicPr>
          <p:cNvPr id="10" name="Picture 9"/>
          <p:cNvPicPr/>
          <p:nvPr/>
        </p:nvPicPr>
        <p:blipFill>
          <a:blip r:embed="rId3" cstate="print"/>
          <a:srcRect/>
          <a:stretch>
            <a:fillRect/>
          </a:stretch>
        </p:blipFill>
        <p:spPr bwMode="auto">
          <a:xfrm>
            <a:off x="152400" y="1600200"/>
            <a:ext cx="5257800" cy="3886200"/>
          </a:xfrm>
          <a:prstGeom prst="rect">
            <a:avLst/>
          </a:prstGeom>
          <a:noFill/>
        </p:spPr>
      </p:pic>
      <p:sp>
        <p:nvSpPr>
          <p:cNvPr id="11" name="Rectangle 10"/>
          <p:cNvSpPr/>
          <p:nvPr/>
        </p:nvSpPr>
        <p:spPr>
          <a:xfrm>
            <a:off x="5334000" y="1676400"/>
            <a:ext cx="3429000" cy="3554819"/>
          </a:xfrm>
          <a:prstGeom prst="rect">
            <a:avLst/>
          </a:prstGeom>
        </p:spPr>
        <p:txBody>
          <a:bodyPr wrap="square">
            <a:spAutoFit/>
          </a:bodyPr>
          <a:lstStyle/>
          <a:p>
            <a:pPr>
              <a:lnSpc>
                <a:spcPct val="90000"/>
              </a:lnSpc>
            </a:pPr>
            <a:r>
              <a:rPr lang="en-US" b="1" dirty="0" smtClean="0">
                <a:solidFill>
                  <a:srgbClr val="FF8000"/>
                </a:solidFill>
              </a:rPr>
              <a:t>Barriers to creating and sharing data: </a:t>
            </a:r>
            <a:br>
              <a:rPr lang="en-US" b="1" dirty="0" smtClean="0">
                <a:solidFill>
                  <a:srgbClr val="FF8000"/>
                </a:solidFill>
              </a:rPr>
            </a:br>
            <a:endParaRPr lang="en-US" b="1" dirty="0" smtClean="0">
              <a:solidFill>
                <a:srgbClr val="FF8000"/>
              </a:solidFill>
            </a:endParaRPr>
          </a:p>
          <a:p>
            <a:pPr>
              <a:lnSpc>
                <a:spcPct val="90000"/>
              </a:lnSpc>
              <a:buFont typeface="Arial" pitchFamily="34" charset="0"/>
              <a:buChar char="•"/>
            </a:pPr>
            <a:r>
              <a:rPr lang="en-US" sz="1600" b="1" dirty="0" smtClean="0"/>
              <a:t> </a:t>
            </a:r>
            <a:r>
              <a:rPr lang="en-US" sz="1600" dirty="0" smtClean="0"/>
              <a:t>Researchers are hesitant to spend time and effort to create and share data because they don’t feel the work is </a:t>
            </a:r>
            <a:r>
              <a:rPr lang="en-US" sz="1600" dirty="0" smtClean="0">
                <a:solidFill>
                  <a:srgbClr val="FF8000"/>
                </a:solidFill>
              </a:rPr>
              <a:t>adequately exposed </a:t>
            </a:r>
            <a:r>
              <a:rPr lang="en-US" sz="1600" dirty="0" smtClean="0"/>
              <a:t>or </a:t>
            </a:r>
            <a:r>
              <a:rPr lang="en-US" sz="1600" dirty="0" smtClean="0">
                <a:solidFill>
                  <a:srgbClr val="FF8000"/>
                </a:solidFill>
              </a:rPr>
              <a:t>accredited</a:t>
            </a:r>
            <a:r>
              <a:rPr lang="en-US" sz="1600" dirty="0" smtClean="0"/>
              <a:t/>
            </a:r>
            <a:br>
              <a:rPr lang="en-US" sz="1600" dirty="0" smtClean="0"/>
            </a:br>
            <a:endParaRPr lang="en-US" sz="1600" dirty="0" smtClean="0"/>
          </a:p>
          <a:p>
            <a:pPr>
              <a:lnSpc>
                <a:spcPct val="90000"/>
              </a:lnSpc>
              <a:buFont typeface="Arial" pitchFamily="34" charset="0"/>
              <a:buChar char="•"/>
            </a:pPr>
            <a:r>
              <a:rPr lang="en-US" sz="1600" dirty="0" smtClean="0"/>
              <a:t>Researchers find are finding it difficult to expose data they have produced because </a:t>
            </a:r>
            <a:r>
              <a:rPr lang="en-US" sz="1600" dirty="0" smtClean="0">
                <a:solidFill>
                  <a:srgbClr val="FF8000"/>
                </a:solidFill>
              </a:rPr>
              <a:t>data</a:t>
            </a:r>
            <a:r>
              <a:rPr lang="en-US" sz="1600" dirty="0" smtClean="0"/>
              <a:t> </a:t>
            </a:r>
            <a:r>
              <a:rPr lang="en-US" sz="1600" dirty="0" smtClean="0">
                <a:solidFill>
                  <a:srgbClr val="FF8000"/>
                </a:solidFill>
              </a:rPr>
              <a:t>repositories do not have clear standards or mechanisms</a:t>
            </a:r>
            <a:r>
              <a:rPr lang="en-US" sz="1600" dirty="0" smtClean="0"/>
              <a:t> in place for doing so </a:t>
            </a:r>
          </a:p>
          <a:p>
            <a:pPr>
              <a:lnSpc>
                <a:spcPct val="90000"/>
              </a:lnSpc>
              <a:buNone/>
            </a:pPr>
            <a:endParaRPr lang="en-US" sz="1000" dirty="0" smtClean="0"/>
          </a:p>
          <a:p>
            <a:pPr>
              <a:lnSpc>
                <a:spcPct val="90000"/>
              </a:lnSpc>
              <a:buNone/>
            </a:pPr>
            <a:endParaRPr lang="en-US" sz="1000" dirty="0" smtClean="0"/>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RESEARCHER PROBLEMS</a:t>
            </a:r>
            <a:endParaRPr lang="en-GB" dirty="0"/>
          </a:p>
        </p:txBody>
      </p:sp>
      <p:sp>
        <p:nvSpPr>
          <p:cNvPr id="3" name="Content Placeholder 2"/>
          <p:cNvSpPr>
            <a:spLocks noGrp="1"/>
          </p:cNvSpPr>
          <p:nvPr>
            <p:ph idx="1"/>
          </p:nvPr>
        </p:nvSpPr>
        <p:spPr>
          <a:xfrm>
            <a:off x="917575" y="1500174"/>
            <a:ext cx="6750769" cy="2144850"/>
          </a:xfrm>
        </p:spPr>
        <p:txBody>
          <a:bodyPr/>
          <a:lstStyle/>
          <a:p>
            <a:r>
              <a:rPr lang="en-GB" dirty="0" smtClean="0"/>
              <a:t>Access &amp; discovery</a:t>
            </a:r>
          </a:p>
          <a:p>
            <a:r>
              <a:rPr lang="en-GB" dirty="0" smtClean="0"/>
              <a:t>Citation standards</a:t>
            </a:r>
          </a:p>
          <a:p>
            <a:r>
              <a:rPr lang="en-GB" dirty="0" smtClean="0"/>
              <a:t>Lack of willingness to deposit and cite</a:t>
            </a:r>
          </a:p>
          <a:p>
            <a:r>
              <a:rPr lang="en-GB" dirty="0" smtClean="0"/>
              <a:t>Lack of recognition / credit</a:t>
            </a:r>
          </a:p>
          <a:p>
            <a:endParaRPr lang="en-GB" dirty="0" smtClean="0"/>
          </a:p>
          <a:p>
            <a:endParaRPr lang="en-GB" dirty="0"/>
          </a:p>
        </p:txBody>
      </p:sp>
      <p:pic>
        <p:nvPicPr>
          <p:cNvPr id="4" name="Picture 5" descr="untitled"/>
          <p:cNvPicPr>
            <a:picLocks noChangeAspect="1" noChangeArrowheads="1"/>
          </p:cNvPicPr>
          <p:nvPr/>
        </p:nvPicPr>
        <p:blipFill>
          <a:blip r:embed="rId3" cstate="print"/>
          <a:srcRect l="-37" t="16879" b="29433"/>
          <a:stretch>
            <a:fillRect/>
          </a:stretch>
        </p:blipFill>
        <p:spPr bwMode="auto">
          <a:xfrm>
            <a:off x="827584" y="3717032"/>
            <a:ext cx="7974078" cy="2645609"/>
          </a:xfrm>
          <a:prstGeom prst="rect">
            <a:avLst/>
          </a:prstGeom>
          <a:noFill/>
        </p:spPr>
      </p:pic>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917575" y="506413"/>
            <a:ext cx="7369175" cy="836612"/>
          </a:xfrm>
        </p:spPr>
        <p:txBody>
          <a:bodyPr/>
          <a:lstStyle/>
          <a:p>
            <a:pPr eaLnBrk="1" fontAlgn="auto" hangingPunct="1">
              <a:spcBef>
                <a:spcPts val="0"/>
              </a:spcBef>
              <a:spcAft>
                <a:spcPts val="0"/>
              </a:spcAft>
              <a:defRPr/>
            </a:pPr>
            <a:r>
              <a:rPr lang="en-US" dirty="0" smtClean="0"/>
              <a:t/>
            </a:r>
            <a:br>
              <a:rPr lang="en-US" dirty="0" smtClean="0"/>
            </a:br>
            <a:r>
              <a:rPr lang="en-US" dirty="0" smtClean="0"/>
              <a:t>IMPACT ON RESEARCH LIBRARIES</a:t>
            </a:r>
            <a:endParaRPr lang="en-US" dirty="0"/>
          </a:p>
        </p:txBody>
      </p:sp>
      <p:sp>
        <p:nvSpPr>
          <p:cNvPr id="9222" name="Slide Number Placeholder 3"/>
          <p:cNvSpPr txBox="1">
            <a:spLocks/>
          </p:cNvSpPr>
          <p:nvPr/>
        </p:nvSpPr>
        <p:spPr bwMode="auto">
          <a:xfrm>
            <a:off x="8424863" y="6394450"/>
            <a:ext cx="457200" cy="231775"/>
          </a:xfrm>
          <a:prstGeom prst="rect">
            <a:avLst/>
          </a:prstGeom>
          <a:noFill/>
          <a:ln w="9525">
            <a:noFill/>
            <a:miter lim="800000"/>
            <a:headEnd/>
            <a:tailEnd/>
          </a:ln>
        </p:spPr>
        <p:txBody>
          <a:bodyPr/>
          <a:lstStyle/>
          <a:p>
            <a:pPr algn="r"/>
            <a:fld id="{8B15BFBB-FDE5-456E-BEE8-1DF3982BB9CB}" type="slidenum">
              <a:rPr lang="en-US" sz="900">
                <a:solidFill>
                  <a:srgbClr val="4B4B4B"/>
                </a:solidFill>
              </a:rPr>
              <a:pPr algn="r"/>
              <a:t>6</a:t>
            </a:fld>
            <a:endParaRPr lang="en-US" sz="900">
              <a:solidFill>
                <a:srgbClr val="4B4B4B"/>
              </a:solidFill>
            </a:endParaRPr>
          </a:p>
        </p:txBody>
      </p:sp>
      <p:pic>
        <p:nvPicPr>
          <p:cNvPr id="9223" name="Picture 3"/>
          <p:cNvPicPr>
            <a:picLocks noChangeAspect="1" noChangeArrowheads="1"/>
          </p:cNvPicPr>
          <p:nvPr/>
        </p:nvPicPr>
        <p:blipFill>
          <a:blip r:embed="rId3" cstate="print"/>
          <a:srcRect/>
          <a:stretch>
            <a:fillRect/>
          </a:stretch>
        </p:blipFill>
        <p:spPr bwMode="auto">
          <a:xfrm>
            <a:off x="212725" y="1552575"/>
            <a:ext cx="6337300" cy="1905000"/>
          </a:xfrm>
          <a:prstGeom prst="rect">
            <a:avLst/>
          </a:prstGeom>
          <a:noFill/>
          <a:ln w="28575">
            <a:solidFill>
              <a:srgbClr val="4B4B4B"/>
            </a:solidFill>
            <a:miter lim="800000"/>
            <a:headEnd/>
            <a:tailEnd/>
          </a:ln>
        </p:spPr>
      </p:pic>
      <p:pic>
        <p:nvPicPr>
          <p:cNvPr id="17" name="Content Placeholder 4" descr="arlpage.jpg"/>
          <p:cNvPicPr>
            <a:picLocks noGrp="1" noChangeAspect="1"/>
          </p:cNvPicPr>
          <p:nvPr>
            <p:ph idx="1"/>
          </p:nvPr>
        </p:nvPicPr>
        <p:blipFill>
          <a:blip r:embed="rId4" cstate="print"/>
          <a:stretch>
            <a:fillRect/>
          </a:stretch>
        </p:blipFill>
        <p:spPr>
          <a:xfrm>
            <a:off x="1436688" y="2932113"/>
            <a:ext cx="5003800" cy="2527300"/>
          </a:xfrm>
          <a:ln w="28575">
            <a:solidFill>
              <a:srgbClr val="4B4B4B"/>
            </a:solidFill>
          </a:ln>
        </p:spPr>
      </p:pic>
      <p:pic>
        <p:nvPicPr>
          <p:cNvPr id="9217" name="Picture 17" descr="umnndmp.jpg"/>
          <p:cNvPicPr>
            <a:picLocks noChangeAspect="1"/>
          </p:cNvPicPr>
          <p:nvPr/>
        </p:nvPicPr>
        <p:blipFill>
          <a:blip r:embed="rId5" cstate="print"/>
          <a:srcRect/>
          <a:stretch>
            <a:fillRect/>
          </a:stretch>
        </p:blipFill>
        <p:spPr bwMode="auto">
          <a:xfrm>
            <a:off x="4113213" y="4687888"/>
            <a:ext cx="4387850" cy="1787525"/>
          </a:xfrm>
          <a:prstGeom prst="rect">
            <a:avLst/>
          </a:prstGeom>
          <a:noFill/>
          <a:ln w="28575">
            <a:solidFill>
              <a:srgbClr val="4B4B4B"/>
            </a:solidFill>
            <a:miter lim="800000"/>
            <a:headEnd/>
            <a:tailEnd/>
          </a:ln>
        </p:spPr>
      </p:pic>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CITATION INDEX AIMS</a:t>
            </a:r>
            <a:endParaRPr lang="en-US" dirty="0"/>
          </a:p>
        </p:txBody>
      </p:sp>
      <p:pic>
        <p:nvPicPr>
          <p:cNvPr id="4" name="Picture 3" descr="dci_mainhdr.jpg"/>
          <p:cNvPicPr>
            <a:picLocks noChangeAspect="1"/>
          </p:cNvPicPr>
          <p:nvPr/>
        </p:nvPicPr>
        <p:blipFill>
          <a:blip r:embed="rId2" cstate="print"/>
          <a:stretch>
            <a:fillRect/>
          </a:stretch>
        </p:blipFill>
        <p:spPr>
          <a:xfrm>
            <a:off x="4499992" y="2424941"/>
            <a:ext cx="4392488" cy="2516227"/>
          </a:xfrm>
          <a:prstGeom prst="rect">
            <a:avLst/>
          </a:prstGeom>
        </p:spPr>
      </p:pic>
      <p:sp>
        <p:nvSpPr>
          <p:cNvPr id="5" name="Rounded Rectangle 4"/>
          <p:cNvSpPr/>
          <p:nvPr/>
        </p:nvSpPr>
        <p:spPr bwMode="auto">
          <a:xfrm>
            <a:off x="5004048" y="5157192"/>
            <a:ext cx="3600400" cy="1152128"/>
          </a:xfrm>
          <a:prstGeom prst="roundRect">
            <a:avLst/>
          </a:prstGeom>
          <a:noFill/>
          <a:ln w="9525" cap="flat" cmpd="sng" algn="ctr">
            <a:solidFill>
              <a:schemeClr val="accent2"/>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ctr">
              <a:spcBef>
                <a:spcPct val="50000"/>
              </a:spcBef>
            </a:pPr>
            <a:r>
              <a:rPr lang="en-GB" sz="2400" dirty="0" smtClean="0"/>
              <a:t>Launched October 2012</a:t>
            </a:r>
          </a:p>
          <a:p>
            <a:pPr marL="0" marR="0" indent="0" algn="ctr" defTabSz="914400" rtl="0" eaLnBrk="1" fontAlgn="base" latinLnBrk="0" hangingPunct="1">
              <a:lnSpc>
                <a:spcPct val="100000"/>
              </a:lnSpc>
              <a:spcBef>
                <a:spcPct val="50000"/>
              </a:spcBef>
              <a:spcAft>
                <a:spcPct val="0"/>
              </a:spcAft>
              <a:buClrTx/>
              <a:buSzTx/>
              <a:buFontTx/>
              <a:buNone/>
              <a:tabLst/>
            </a:pPr>
            <a:r>
              <a:rPr lang="en-GB" sz="2400" dirty="0" smtClean="0"/>
              <a:t>3.5M data records</a:t>
            </a:r>
          </a:p>
        </p:txBody>
      </p:sp>
      <p:sp>
        <p:nvSpPr>
          <p:cNvPr id="3" name="Content Placeholder 2"/>
          <p:cNvSpPr>
            <a:spLocks noGrp="1"/>
          </p:cNvSpPr>
          <p:nvPr>
            <p:ph idx="1"/>
          </p:nvPr>
        </p:nvSpPr>
        <p:spPr>
          <a:xfrm>
            <a:off x="251520" y="1772816"/>
            <a:ext cx="4608512" cy="4392488"/>
          </a:xfrm>
        </p:spPr>
        <p:txBody>
          <a:bodyPr>
            <a:normAutofit fontScale="85000" lnSpcReduction="10000"/>
          </a:bodyPr>
          <a:lstStyle/>
          <a:p>
            <a:r>
              <a:rPr lang="en-US" dirty="0" smtClean="0">
                <a:solidFill>
                  <a:prstClr val="black"/>
                </a:solidFill>
              </a:rPr>
              <a:t>Enable the discovery of data repositories, data studies and data sets in the context of traditional literature</a:t>
            </a:r>
          </a:p>
          <a:p>
            <a:r>
              <a:rPr lang="en-US" dirty="0" smtClean="0">
                <a:solidFill>
                  <a:prstClr val="black"/>
                </a:solidFill>
              </a:rPr>
              <a:t>Link data to research publications</a:t>
            </a:r>
          </a:p>
          <a:p>
            <a:r>
              <a:rPr lang="en-US" dirty="0" smtClean="0">
                <a:solidFill>
                  <a:prstClr val="black"/>
                </a:solidFill>
              </a:rPr>
              <a:t>Help </a:t>
            </a:r>
            <a:r>
              <a:rPr lang="en-US" dirty="0">
                <a:solidFill>
                  <a:prstClr val="black"/>
                </a:solidFill>
              </a:rPr>
              <a:t>researchers find </a:t>
            </a:r>
            <a:r>
              <a:rPr lang="en-US" dirty="0" smtClean="0">
                <a:solidFill>
                  <a:prstClr val="black"/>
                </a:solidFill>
              </a:rPr>
              <a:t>data sets and studies and track the </a:t>
            </a:r>
            <a:r>
              <a:rPr lang="en-US" dirty="0">
                <a:solidFill>
                  <a:prstClr val="black"/>
                </a:solidFill>
              </a:rPr>
              <a:t>full impact of their research </a:t>
            </a:r>
            <a:r>
              <a:rPr lang="en-US" dirty="0" smtClean="0">
                <a:solidFill>
                  <a:prstClr val="black"/>
                </a:solidFill>
              </a:rPr>
              <a:t>output</a:t>
            </a:r>
          </a:p>
          <a:p>
            <a:r>
              <a:rPr lang="en-US" dirty="0" smtClean="0">
                <a:solidFill>
                  <a:prstClr val="black"/>
                </a:solidFill>
              </a:rPr>
              <a:t>Provide expanded measurement of researcher </a:t>
            </a:r>
            <a:r>
              <a:rPr lang="en-US" dirty="0">
                <a:solidFill>
                  <a:prstClr val="black"/>
                </a:solidFill>
              </a:rPr>
              <a:t>and institutional </a:t>
            </a:r>
            <a:r>
              <a:rPr lang="en-US" dirty="0" smtClean="0">
                <a:solidFill>
                  <a:prstClr val="black"/>
                </a:solidFill>
              </a:rPr>
              <a:t>research output and assessment</a:t>
            </a:r>
          </a:p>
          <a:p>
            <a:r>
              <a:rPr lang="en-US" dirty="0" smtClean="0">
                <a:solidFill>
                  <a:prstClr val="black"/>
                </a:solidFill>
              </a:rPr>
              <a:t>Facilitate </a:t>
            </a:r>
            <a:r>
              <a:rPr lang="en-US" dirty="0">
                <a:solidFill>
                  <a:prstClr val="black"/>
                </a:solidFill>
              </a:rPr>
              <a:t>more accurate and comprehensive bibliometric </a:t>
            </a:r>
            <a:r>
              <a:rPr lang="en-US" dirty="0" smtClean="0">
                <a:solidFill>
                  <a:prstClr val="black"/>
                </a:solidFill>
              </a:rPr>
              <a:t>analyses</a:t>
            </a:r>
            <a:endParaRPr lang="en-US" dirty="0">
              <a:solidFill>
                <a:prstClr val="black"/>
              </a:solidFill>
            </a:endParaRPr>
          </a:p>
          <a:p>
            <a:endParaRPr lang="en-US" dirty="0"/>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ChangeArrowheads="1"/>
          </p:cNvSpPr>
          <p:nvPr/>
        </p:nvSpPr>
        <p:spPr bwMode="auto">
          <a:xfrm>
            <a:off x="4820195" y="1509553"/>
            <a:ext cx="4153989" cy="5375831"/>
          </a:xfrm>
          <a:prstGeom prst="rect">
            <a:avLst/>
          </a:prstGeom>
          <a:noFill/>
          <a:ln w="9525">
            <a:noFill/>
            <a:miter lim="800000"/>
            <a:headEnd/>
            <a:tailEnd/>
          </a:ln>
        </p:spPr>
        <p:txBody>
          <a:bodyPr wrap="square" lIns="0" rIns="0">
            <a:spAutoFit/>
          </a:bodyPr>
          <a:lstStyle/>
          <a:p>
            <a:pPr marL="228600" lvl="1" indent="-3175">
              <a:lnSpc>
                <a:spcPts val="2800"/>
              </a:lnSpc>
              <a:spcBef>
                <a:spcPts val="1200"/>
              </a:spcBef>
              <a:buClr>
                <a:srgbClr val="FF6600"/>
              </a:buClr>
            </a:pPr>
            <a:r>
              <a:rPr lang="en-US" sz="2000" dirty="0" smtClean="0"/>
              <a:t>As we evaluate repositories for inclusion, some of the things we consider are:</a:t>
            </a:r>
          </a:p>
          <a:p>
            <a:pPr marL="228600" lvl="1" indent="-3175">
              <a:lnSpc>
                <a:spcPts val="2800"/>
              </a:lnSpc>
              <a:spcBef>
                <a:spcPts val="1200"/>
              </a:spcBef>
              <a:buClr>
                <a:srgbClr val="FF6600"/>
              </a:buClr>
              <a:buFont typeface="Arial" pitchFamily="34" charset="0"/>
              <a:buChar char="•"/>
            </a:pPr>
            <a:r>
              <a:rPr lang="en-US" sz="2000" dirty="0" smtClean="0"/>
              <a:t> Editorial Content -  ensuring  that material is desirable to the research community.</a:t>
            </a:r>
          </a:p>
          <a:p>
            <a:pPr marL="228600" lvl="1" indent="-3175">
              <a:lnSpc>
                <a:spcPts val="2800"/>
              </a:lnSpc>
              <a:spcBef>
                <a:spcPts val="1200"/>
              </a:spcBef>
              <a:buClr>
                <a:srgbClr val="FF6600"/>
              </a:buClr>
              <a:buFont typeface="Arial" pitchFamily="34" charset="0"/>
              <a:buChar char="•"/>
            </a:pPr>
            <a:r>
              <a:rPr lang="en-US" sz="2000" dirty="0" smtClean="0"/>
              <a:t> Persistence and stability of the repository, with a steady flow of new information.</a:t>
            </a:r>
          </a:p>
          <a:p>
            <a:pPr marL="228600" lvl="1" indent="-3175">
              <a:lnSpc>
                <a:spcPts val="2800"/>
              </a:lnSpc>
              <a:spcBef>
                <a:spcPts val="1200"/>
              </a:spcBef>
              <a:buClr>
                <a:srgbClr val="FF6600"/>
              </a:buClr>
              <a:buFont typeface="Arial" pitchFamily="34" charset="0"/>
              <a:buChar char="•"/>
            </a:pPr>
            <a:r>
              <a:rPr lang="en-US" sz="2000" dirty="0" smtClean="0"/>
              <a:t> Thoroughness and detail of descriptive information.</a:t>
            </a:r>
          </a:p>
          <a:p>
            <a:pPr marL="228600" lvl="1" indent="-3175">
              <a:lnSpc>
                <a:spcPts val="2800"/>
              </a:lnSpc>
              <a:spcBef>
                <a:spcPts val="1200"/>
              </a:spcBef>
              <a:buClr>
                <a:srgbClr val="FF6600"/>
              </a:buClr>
              <a:buFont typeface="Arial" pitchFamily="34" charset="0"/>
              <a:buChar char="•"/>
            </a:pPr>
            <a:r>
              <a:rPr lang="en-US" sz="2000" dirty="0" smtClean="0"/>
              <a:t> Links from data to research literature.</a:t>
            </a:r>
          </a:p>
        </p:txBody>
      </p:sp>
      <p:pic>
        <p:nvPicPr>
          <p:cNvPr id="5" name="Picture 4" descr="evaluationessay.jpg"/>
          <p:cNvPicPr>
            <a:picLocks noChangeAspect="1"/>
          </p:cNvPicPr>
          <p:nvPr/>
        </p:nvPicPr>
        <p:blipFill>
          <a:blip r:embed="rId3" cstate="print"/>
          <a:stretch>
            <a:fillRect/>
          </a:stretch>
        </p:blipFill>
        <p:spPr>
          <a:xfrm>
            <a:off x="274910" y="1440829"/>
            <a:ext cx="4504509" cy="4652467"/>
          </a:xfrm>
          <a:prstGeom prst="rect">
            <a:avLst/>
          </a:prstGeom>
        </p:spPr>
      </p:pic>
      <p:sp>
        <p:nvSpPr>
          <p:cNvPr id="6" name="Title 5"/>
          <p:cNvSpPr>
            <a:spLocks noGrp="1"/>
          </p:cNvSpPr>
          <p:nvPr>
            <p:ph type="title"/>
          </p:nvPr>
        </p:nvSpPr>
        <p:spPr/>
        <p:txBody>
          <a:bodyPr/>
          <a:lstStyle/>
          <a:p>
            <a:r>
              <a:rPr lang="en-GB" dirty="0" smtClean="0"/>
              <a:t>REPOSITORY SELECTION &amp; EVALUATION</a:t>
            </a:r>
            <a:endParaRPr lang="en-GB" dirty="0"/>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REPOSITORY EVALUATION</a:t>
            </a:r>
            <a:endParaRPr lang="en-GB" dirty="0"/>
          </a:p>
        </p:txBody>
      </p:sp>
      <p:graphicFrame>
        <p:nvGraphicFramePr>
          <p:cNvPr id="4" name="Content Placeholder 3"/>
          <p:cNvGraphicFramePr>
            <a:graphicFrameLocks noGrp="1"/>
          </p:cNvGraphicFramePr>
          <p:nvPr>
            <p:ph idx="1"/>
          </p:nvPr>
        </p:nvGraphicFramePr>
        <p:xfrm>
          <a:off x="917575" y="1525588"/>
          <a:ext cx="7369175" cy="4927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blank">
  <a:themeElements>
    <a:clrScheme name="tr_general_use_template_05-01-08 1">
      <a:dk1>
        <a:srgbClr val="666666"/>
      </a:dk1>
      <a:lt1>
        <a:srgbClr val="FFFFFF"/>
      </a:lt1>
      <a:dk2>
        <a:srgbClr val="FF8000"/>
      </a:dk2>
      <a:lt2>
        <a:srgbClr val="BABABA"/>
      </a:lt2>
      <a:accent1>
        <a:srgbClr val="FF8000"/>
      </a:accent1>
      <a:accent2>
        <a:srgbClr val="DC0A0A"/>
      </a:accent2>
      <a:accent3>
        <a:srgbClr val="FFFFFF"/>
      </a:accent3>
      <a:accent4>
        <a:srgbClr val="565656"/>
      </a:accent4>
      <a:accent5>
        <a:srgbClr val="FFC0AA"/>
      </a:accent5>
      <a:accent6>
        <a:srgbClr val="C70808"/>
      </a:accent6>
      <a:hlink>
        <a:srgbClr val="766C62"/>
      </a:hlink>
      <a:folHlink>
        <a:srgbClr val="A0968C"/>
      </a:folHlink>
    </a:clrScheme>
    <a:fontScheme name="tr_general_use_template_05-01-0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r_general_use_template_05-01-08 1">
        <a:dk1>
          <a:srgbClr val="666666"/>
        </a:dk1>
        <a:lt1>
          <a:srgbClr val="FFFFFF"/>
        </a:lt1>
        <a:dk2>
          <a:srgbClr val="FF8000"/>
        </a:dk2>
        <a:lt2>
          <a:srgbClr val="BABABA"/>
        </a:lt2>
        <a:accent1>
          <a:srgbClr val="FF8000"/>
        </a:accent1>
        <a:accent2>
          <a:srgbClr val="DC0A0A"/>
        </a:accent2>
        <a:accent3>
          <a:srgbClr val="FFFFFF"/>
        </a:accent3>
        <a:accent4>
          <a:srgbClr val="565656"/>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r_general_use_template_05-01-08 2">
        <a:dk1>
          <a:srgbClr val="666666"/>
        </a:dk1>
        <a:lt1>
          <a:srgbClr val="FFFFFF"/>
        </a:lt1>
        <a:dk2>
          <a:srgbClr val="FF8000"/>
        </a:dk2>
        <a:lt2>
          <a:srgbClr val="A0968C"/>
        </a:lt2>
        <a:accent1>
          <a:srgbClr val="005A84"/>
        </a:accent1>
        <a:accent2>
          <a:srgbClr val="6234A4"/>
        </a:accent2>
        <a:accent3>
          <a:srgbClr val="FFFFFF"/>
        </a:accent3>
        <a:accent4>
          <a:srgbClr val="565656"/>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tr_general_use_template_05-01-08 3">
        <a:dk1>
          <a:srgbClr val="666666"/>
        </a:dk1>
        <a:lt1>
          <a:srgbClr val="FFFFFF"/>
        </a:lt1>
        <a:dk2>
          <a:srgbClr val="FF8000"/>
        </a:dk2>
        <a:lt2>
          <a:srgbClr val="BABABA"/>
        </a:lt2>
        <a:accent1>
          <a:srgbClr val="78A22F"/>
        </a:accent1>
        <a:accent2>
          <a:srgbClr val="FFB400"/>
        </a:accent2>
        <a:accent3>
          <a:srgbClr val="FFFFFF"/>
        </a:accent3>
        <a:accent4>
          <a:srgbClr val="565656"/>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r_general_use_template_05-01-08 4">
        <a:dk1>
          <a:srgbClr val="666666"/>
        </a:dk1>
        <a:lt1>
          <a:srgbClr val="FFFFFF"/>
        </a:lt1>
        <a:dk2>
          <a:srgbClr val="FF8000"/>
        </a:dk2>
        <a:lt2>
          <a:srgbClr val="BABABA"/>
        </a:lt2>
        <a:accent1>
          <a:srgbClr val="766C62"/>
        </a:accent1>
        <a:accent2>
          <a:srgbClr val="A0968C"/>
        </a:accent2>
        <a:accent3>
          <a:srgbClr val="FFFFFF"/>
        </a:accent3>
        <a:accent4>
          <a:srgbClr val="565656"/>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8_Default Design">
  <a:themeElements>
    <a:clrScheme name="8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8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8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8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8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8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8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9_Default Design">
  <a:themeElements>
    <a:clrScheme name="9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9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9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9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9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9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9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R Healthcare &amp; science">
  <a:themeElements>
    <a:clrScheme name="TEST_tr_present_080326_v1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fontScheme name="TEST_tr_present_080326_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TEST_tr_present_080326_v1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TEST_tr_present_080326_v1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EST_tr_present_080326_v1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TEST_tr_present_080326_v1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EST_tr_present_080326_v1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R_PPT_forApply">
  <a:themeElements>
    <a:clrScheme name="1_TR_PPT_forApply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fontScheme name="1_TR_PPT_forApp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1_TR_PPT_forApply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1_TR_PPT_forApply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1_TR_PPT_forApply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1_TR_PPT_forApply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1_TR_PPT_forApply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Design">
  <a:themeElements>
    <a:clrScheme name="1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1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1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1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1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3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3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3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3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3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3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Design">
  <a:themeElements>
    <a:clrScheme name="4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4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4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4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4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4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Default Design">
  <a:themeElements>
    <a:clrScheme name="5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5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5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5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5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5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Default Design">
  <a:themeElements>
    <a:clrScheme name="6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6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6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6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6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6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Default Design">
  <a:themeElements>
    <a:clrScheme name="7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7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7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7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7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7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
    <a:dk1>
      <a:srgbClr val="4B4B4B"/>
    </a:dk1>
    <a:lt1>
      <a:srgbClr val="FFFFFF"/>
    </a:lt1>
    <a:dk2>
      <a:srgbClr val="FF8000"/>
    </a:dk2>
    <a:lt2>
      <a:srgbClr val="766C62"/>
    </a:lt2>
    <a:accent1>
      <a:srgbClr val="FF8000"/>
    </a:accent1>
    <a:accent2>
      <a:srgbClr val="FF9100"/>
    </a:accent2>
    <a:accent3>
      <a:srgbClr val="FFFFFF"/>
    </a:accent3>
    <a:accent4>
      <a:srgbClr val="3F3F3F"/>
    </a:accent4>
    <a:accent5>
      <a:srgbClr val="FFC0AA"/>
    </a:accent5>
    <a:accent6>
      <a:srgbClr val="E78300"/>
    </a:accent6>
    <a:hlink>
      <a:srgbClr val="FFB400"/>
    </a:hlink>
    <a:folHlink>
      <a:srgbClr val="A0968C"/>
    </a:folHlink>
  </a:clrScheme>
</a:themeOverride>
</file>

<file path=docProps/app.xml><?xml version="1.0" encoding="utf-8"?>
<Properties xmlns="http://schemas.openxmlformats.org/officeDocument/2006/extended-properties" xmlns:vt="http://schemas.openxmlformats.org/officeDocument/2006/docPropsVTypes">
  <Template>blank</Template>
  <TotalTime>2184</TotalTime>
  <Words>1749</Words>
  <Application>Microsoft Office PowerPoint</Application>
  <PresentationFormat>On-screen Show (4:3)</PresentationFormat>
  <Paragraphs>240</Paragraphs>
  <Slides>25</Slides>
  <Notes>12</Notes>
  <HiddenSlides>1</HiddenSlides>
  <MMClips>0</MMClips>
  <ScaleCrop>false</ScaleCrop>
  <HeadingPairs>
    <vt:vector size="6" baseType="variant">
      <vt:variant>
        <vt:lpstr>Theme</vt:lpstr>
      </vt:variant>
      <vt:variant>
        <vt:i4>11</vt:i4>
      </vt:variant>
      <vt:variant>
        <vt:lpstr>Embedded OLE Servers</vt:lpstr>
      </vt:variant>
      <vt:variant>
        <vt:i4>1</vt:i4>
      </vt:variant>
      <vt:variant>
        <vt:lpstr>Slide Titles</vt:lpstr>
      </vt:variant>
      <vt:variant>
        <vt:i4>25</vt:i4>
      </vt:variant>
    </vt:vector>
  </HeadingPairs>
  <TitlesOfParts>
    <vt:vector size="37" baseType="lpstr">
      <vt:lpstr>blank</vt:lpstr>
      <vt:lpstr>TR Healthcare &amp; science</vt:lpstr>
      <vt:lpstr>1_TR_PPT_forApply</vt:lpstr>
      <vt:lpstr>1_Default Design</vt:lpstr>
      <vt:lpstr>3_Default Design</vt:lpstr>
      <vt:lpstr>4_Default Design</vt:lpstr>
      <vt:lpstr>5_Default Design</vt:lpstr>
      <vt:lpstr>6_Default Design</vt:lpstr>
      <vt:lpstr>7_Default Design</vt:lpstr>
      <vt:lpstr>8_Default Design</vt:lpstr>
      <vt:lpstr>9_Default Design</vt:lpstr>
      <vt:lpstr>Chart</vt:lpstr>
      <vt:lpstr>IDENTIFIERS &amp; THE DATA CITATION INDEX</vt:lpstr>
      <vt:lpstr>OVERVIEW</vt:lpstr>
      <vt:lpstr>DEPOSITION OF DATA BY RESEARCHERS</vt:lpstr>
      <vt:lpstr>RESEARCHERS NOT RECEIVING CREDIT</vt:lpstr>
      <vt:lpstr>RESEARCHER PROBLEMS</vt:lpstr>
      <vt:lpstr> IMPACT ON RESEARCH LIBRARIES</vt:lpstr>
      <vt:lpstr>DATA CITATION INDEX AIMS</vt:lpstr>
      <vt:lpstr>REPOSITORY SELECTION &amp; EVALUATION</vt:lpstr>
      <vt:lpstr>REPOSITORY EVALUATION</vt:lpstr>
      <vt:lpstr>DATA REPOSITORIES</vt:lpstr>
      <vt:lpstr> TYPES OF DATA BY DISCIPLINE</vt:lpstr>
      <vt:lpstr>  INDEXING A DATA REPOSITORY  ON WEB OF KNOWLEDGE</vt:lpstr>
      <vt:lpstr>Slide 13</vt:lpstr>
      <vt:lpstr>Slide 14</vt:lpstr>
      <vt:lpstr>Slide 15</vt:lpstr>
      <vt:lpstr>REQUIREMENTS &amp; CHALLENGES</vt:lpstr>
      <vt:lpstr>Slide 17</vt:lpstr>
      <vt:lpstr>Slide 18</vt:lpstr>
      <vt:lpstr>DATA CITATION BEHAVIOUR</vt:lpstr>
      <vt:lpstr>INTEGRATION OF IDENTIFIERS</vt:lpstr>
      <vt:lpstr>DATA CITATION INDEX RECORD WITH CLAIMED DATA</vt:lpstr>
      <vt:lpstr>RESEARCHERID RECORD FOR AUTHOR</vt:lpstr>
      <vt:lpstr>ORCID PROFILE</vt:lpstr>
      <vt:lpstr>DATA CITATION INDEX</vt:lpstr>
      <vt:lpstr>Thank you</vt:lpstr>
    </vt:vector>
  </TitlesOfParts>
  <Company>Thomson Reuters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THOMSON REUTERS  GENERAL USE POWERPOINT TEMPLATE</dc:title>
  <dc:creator>NJR</dc:creator>
  <cp:lastModifiedBy>NJR</cp:lastModifiedBy>
  <cp:revision>286</cp:revision>
  <dcterms:created xsi:type="dcterms:W3CDTF">2013-05-20T09:44:17Z</dcterms:created>
  <dcterms:modified xsi:type="dcterms:W3CDTF">2013-10-15T08:08:41Z</dcterms:modified>
</cp:coreProperties>
</file>