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9"/>
  </p:notesMasterIdLst>
  <p:handoutMasterIdLst>
    <p:handoutMasterId r:id="rId10"/>
  </p:handoutMasterIdLst>
  <p:sldIdLst>
    <p:sldId id="256" r:id="rId3"/>
    <p:sldId id="261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3861AA"/>
    <a:srgbClr val="3E282B"/>
    <a:srgbClr val="CC3300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7" autoAdjust="0"/>
    <p:restoredTop sz="98259" autoAdjust="0"/>
  </p:normalViewPr>
  <p:slideViewPr>
    <p:cSldViewPr>
      <p:cViewPr varScale="1">
        <p:scale>
          <a:sx n="178" d="100"/>
          <a:sy n="178" d="100"/>
        </p:scale>
        <p:origin x="-16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4BDED-A19B-6145-B6C2-33BFC38C2D76}" type="datetimeFigureOut">
              <a:rPr lang="en-US" smtClean="0"/>
              <a:t>20/03/2013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D97BE-6F28-C14F-B2E3-D77CF3710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14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C7FD6C-E203-2B42-8C53-6FB4C4629E85}" type="datetimeFigureOut">
              <a:rPr lang="en-US"/>
              <a:pPr/>
              <a:t>20/03/2013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4CA6BE-6EBF-D64C-95F5-CD647A4A01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08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ea typeface="+mn-ea"/>
              </a:rPr>
              <a:t>CH-1211 Geneva </a:t>
            </a:r>
            <a:r>
              <a:rPr lang="en-US" sz="900" dirty="0">
                <a:latin typeface="Tahoma" pitchFamily="34" charset="0"/>
                <a:ea typeface="+mn-ea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DB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ES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2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5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8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2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27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  <a:ea typeface="+mn-ea"/>
                </a:rPr>
                <a:t>ES</a:t>
              </a:r>
              <a:endParaRPr lang="en-US" sz="3600" dirty="0">
                <a:solidFill>
                  <a:schemeClr val="bg1"/>
                </a:solidFill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61" r:id="rId4"/>
    <p:sldLayoutId id="2147483762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Support</a:t>
            </a:r>
            <a:endParaRPr lang="en-US" sz="12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wlcg-ops-coord-tf-cvmfs@cern.ch" TargetMode="External"/><Relationship Id="rId3" Type="http://schemas.openxmlformats.org/officeDocument/2006/relationships/hyperlink" Target="mailto:cvmfs-testing@cern.ch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CVMFS Deployment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Mattia</a:t>
            </a:r>
            <a:r>
              <a:rPr lang="en-US" dirty="0" smtClean="0"/>
              <a:t> </a:t>
            </a:r>
            <a:r>
              <a:rPr lang="en-US" dirty="0" err="1" smtClean="0"/>
              <a:t>Cinquilli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Stefan Roiser</a:t>
            </a:r>
          </a:p>
          <a:p>
            <a:r>
              <a:rPr lang="en-US" dirty="0" smtClean="0"/>
              <a:t>CERN IT/ES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site 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CVMFS client versions </a:t>
            </a:r>
          </a:p>
          <a:p>
            <a:pPr lvl="1"/>
            <a:r>
              <a:rPr lang="en-US" dirty="0" smtClean="0"/>
              <a:t>Sites that need NFS export: </a:t>
            </a:r>
            <a:r>
              <a:rPr lang="en-US" dirty="0" smtClean="0">
                <a:solidFill>
                  <a:srgbClr val="FF0000"/>
                </a:solidFill>
              </a:rPr>
              <a:t>2.1.8</a:t>
            </a:r>
          </a:p>
          <a:p>
            <a:pPr lvl="2"/>
            <a:r>
              <a:rPr lang="en-US" dirty="0" smtClean="0"/>
              <a:t>NFS functionality has been extensively tested for this version and proven to work well on “big” </a:t>
            </a:r>
            <a:r>
              <a:rPr lang="en-US" dirty="0" smtClean="0"/>
              <a:t>sites</a:t>
            </a:r>
          </a:p>
          <a:p>
            <a:pPr lvl="2"/>
            <a:r>
              <a:rPr lang="en-US" dirty="0" smtClean="0"/>
              <a:t>For </a:t>
            </a:r>
            <a:r>
              <a:rPr lang="en-US" b="1" dirty="0" smtClean="0"/>
              <a:t>non NFS </a:t>
            </a:r>
            <a:r>
              <a:rPr lang="en-US" dirty="0" smtClean="0"/>
              <a:t>usage there is an issue with </a:t>
            </a:r>
            <a:r>
              <a:rPr lang="en-US" dirty="0" err="1" smtClean="0"/>
              <a:t>inodes</a:t>
            </a:r>
            <a:r>
              <a:rPr lang="en-US" dirty="0" smtClean="0"/>
              <a:t> in this series where the client times out on file access, therefore …</a:t>
            </a:r>
            <a:endParaRPr lang="en-US" dirty="0" smtClean="0"/>
          </a:p>
          <a:p>
            <a:pPr lvl="1"/>
            <a:r>
              <a:rPr lang="en-US" dirty="0" smtClean="0"/>
              <a:t>Sites that don’t need NFS: </a:t>
            </a:r>
            <a:r>
              <a:rPr lang="en-US" dirty="0" smtClean="0">
                <a:solidFill>
                  <a:srgbClr val="FF0000"/>
                </a:solidFill>
              </a:rPr>
              <a:t>2.0.19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(not the scope of this talk but important enough to disseminate here)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67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Status/plans ATLAS,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Deployment target date is set to </a:t>
            </a:r>
            <a:r>
              <a:rPr lang="en-US" dirty="0" smtClean="0">
                <a:solidFill>
                  <a:srgbClr val="FF0000"/>
                </a:solidFill>
              </a:rPr>
              <a:t>30 April </a:t>
            </a:r>
            <a:r>
              <a:rPr lang="fr-FR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13</a:t>
            </a:r>
          </a:p>
          <a:p>
            <a:pPr lvl="1"/>
            <a:r>
              <a:rPr lang="en-US" dirty="0" smtClean="0"/>
              <a:t>GGUS tickets with reminders have been sent this week to the concerned sites</a:t>
            </a:r>
          </a:p>
          <a:p>
            <a:pPr lvl="2"/>
            <a:r>
              <a:rPr lang="en-US" dirty="0" smtClean="0"/>
              <a:t>Currently 18 sites not finished with deployment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After this day no new software is going to be deployed in “old shared software areas”</a:t>
            </a:r>
          </a:p>
          <a:p>
            <a:r>
              <a:rPr lang="en-US" dirty="0" smtClean="0"/>
              <a:t>Task force for these two experiments can be considered closed by that day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3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81400" y="2971800"/>
            <a:ext cx="2057400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95800" y="2971800"/>
            <a:ext cx="2057400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91200" y="3352800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3352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3352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819400"/>
            <a:ext cx="1066800" cy="137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3048000"/>
            <a:ext cx="1447800" cy="9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4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Status/plans CMS, Alice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696200" cy="4953000"/>
          </a:xfrm>
        </p:spPr>
        <p:txBody>
          <a:bodyPr/>
          <a:lstStyle/>
          <a:p>
            <a:r>
              <a:rPr lang="en-US" dirty="0" smtClean="0"/>
              <a:t>Alice currently testing CVMFS within their workflows</a:t>
            </a:r>
          </a:p>
          <a:p>
            <a:pPr lvl="1"/>
            <a:r>
              <a:rPr lang="en-US" dirty="0" smtClean="0"/>
              <a:t>List of sites shall be communicated shortly to the TF</a:t>
            </a:r>
          </a:p>
          <a:p>
            <a:r>
              <a:rPr lang="en-US" dirty="0" smtClean="0"/>
              <a:t>CMS remaining sites will be contacted at the same time as </a:t>
            </a:r>
            <a:r>
              <a:rPr lang="en-US" dirty="0" smtClean="0"/>
              <a:t>Alice</a:t>
            </a:r>
          </a:p>
          <a:p>
            <a:pPr lvl="1"/>
            <a:r>
              <a:rPr lang="en-US" dirty="0" smtClean="0"/>
              <a:t>Currently 11 sites </a:t>
            </a:r>
            <a:r>
              <a:rPr lang="en-US" smtClean="0"/>
              <a:t>missing deployment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-&gt; second deployment “wave” starting in spring</a:t>
            </a:r>
          </a:p>
          <a:p>
            <a:pPr lvl="1"/>
            <a:r>
              <a:rPr lang="en-US" dirty="0" smtClean="0"/>
              <a:t>No dates (start, deadline for deployment) yet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5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developments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a </a:t>
            </a:r>
            <a:r>
              <a:rPr lang="en-US" dirty="0" err="1" smtClean="0"/>
              <a:t>Nagios</a:t>
            </a:r>
            <a:r>
              <a:rPr lang="en-US" dirty="0" smtClean="0"/>
              <a:t> probe to test the sanity of the CVMFS client at WNs</a:t>
            </a:r>
          </a:p>
          <a:p>
            <a:pPr lvl="1"/>
            <a:r>
              <a:rPr lang="en-US" dirty="0" smtClean="0"/>
              <a:t>Could be integrated into experiments SAM tests</a:t>
            </a:r>
          </a:p>
          <a:p>
            <a:r>
              <a:rPr lang="en-US" dirty="0" smtClean="0"/>
              <a:t>Establish release procedure</a:t>
            </a:r>
          </a:p>
          <a:p>
            <a:pPr lvl="1"/>
            <a:r>
              <a:rPr lang="en-US" dirty="0" smtClean="0"/>
              <a:t>Ask for sites to join as “pre-production” instances</a:t>
            </a:r>
          </a:p>
          <a:p>
            <a:pPr lvl="2"/>
            <a:r>
              <a:rPr lang="en-US" dirty="0" smtClean="0"/>
              <a:t>Equip a part of their cluster with the latest version</a:t>
            </a:r>
          </a:p>
          <a:p>
            <a:pPr lvl="2"/>
            <a:r>
              <a:rPr lang="en-US" dirty="0" smtClean="0"/>
              <a:t>After a first successful test phase grid wide deployment</a:t>
            </a:r>
          </a:p>
          <a:p>
            <a:pPr lvl="2"/>
            <a:endParaRPr lang="en-US" sz="1100" dirty="0" smtClean="0"/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-&gt; Sites are very welcome to join his effort</a:t>
            </a:r>
          </a:p>
          <a:p>
            <a:pPr marL="457200" lvl="1" indent="0">
              <a:buNone/>
            </a:pPr>
            <a:r>
              <a:rPr lang="en-US" sz="1050" dirty="0" smtClean="0">
                <a:solidFill>
                  <a:srgbClr val="FF0000"/>
                </a:solidFill>
              </a:rPr>
              <a:t>  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(please contact any </a:t>
            </a:r>
            <a:r>
              <a:rPr lang="en-US" sz="1600" dirty="0">
                <a:solidFill>
                  <a:srgbClr val="FF0000"/>
                </a:solidFill>
              </a:rPr>
              <a:t>TF member or </a:t>
            </a:r>
            <a:r>
              <a:rPr lang="en-US" sz="1600" dirty="0" smtClean="0">
                <a:solidFill>
                  <a:srgbClr val="FF0000"/>
                </a:solidFill>
                <a:hlinkClick r:id="rId2"/>
              </a:rPr>
              <a:t>wlcg</a:t>
            </a:r>
            <a:r>
              <a:rPr lang="en-US" sz="1600" dirty="0">
                <a:solidFill>
                  <a:srgbClr val="FF0000"/>
                </a:solidFill>
                <a:hlinkClick r:id="rId2"/>
              </a:rPr>
              <a:t>-ops-coord-tf-</a:t>
            </a:r>
            <a:r>
              <a:rPr lang="en-US" sz="1600" dirty="0" smtClean="0">
                <a:solidFill>
                  <a:srgbClr val="FF0000"/>
                </a:solidFill>
                <a:hlinkClick r:id="rId2"/>
              </a:rPr>
              <a:t>cvmfs@cern.ch</a:t>
            </a:r>
            <a:r>
              <a:rPr lang="en-US" sz="1600" dirty="0" smtClean="0">
                <a:solidFill>
                  <a:srgbClr val="FF0000"/>
                </a:solidFill>
              </a:rPr>
              <a:t> and subscribe to CERN </a:t>
            </a:r>
            <a:r>
              <a:rPr lang="en-US" sz="1600" dirty="0" err="1" smtClean="0">
                <a:solidFill>
                  <a:srgbClr val="FF0000"/>
                </a:solidFill>
              </a:rPr>
              <a:t>egroup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hlinkClick r:id="rId3"/>
              </a:rPr>
              <a:t>cvmfs-testing@cern.ch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1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“waves” of CVMFS deployments </a:t>
            </a:r>
          </a:p>
          <a:p>
            <a:pPr lvl="1"/>
            <a:r>
              <a:rPr lang="en-US" dirty="0" smtClean="0"/>
              <a:t>ATLAS and </a:t>
            </a:r>
            <a:r>
              <a:rPr lang="en-US" dirty="0" err="1" smtClean="0"/>
              <a:t>LHCb</a:t>
            </a:r>
            <a:r>
              <a:rPr lang="en-US" dirty="0" smtClean="0"/>
              <a:t> finished by 30 April</a:t>
            </a:r>
          </a:p>
          <a:p>
            <a:pPr lvl="1"/>
            <a:r>
              <a:rPr lang="en-US" dirty="0" smtClean="0"/>
              <a:t>ALICE and CMS starting/continuing this spring</a:t>
            </a:r>
          </a:p>
          <a:p>
            <a:r>
              <a:rPr lang="en-US" dirty="0" smtClean="0"/>
              <a:t>Some new developments in progress which will benefit both experiments and sites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Sites please join the “pre-production” effort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Mar '13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Ops 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79497"/>
      </p:ext>
    </p:extLst>
  </p:cSld>
  <p:clrMapOvr>
    <a:masterClrMapping/>
  </p:clrMapOvr>
</p:sld>
</file>

<file path=ppt/theme/theme1.xml><?xml version="1.0" encoding="utf-8"?>
<a:theme xmlns:a="http://schemas.openxmlformats.org/drawingml/2006/main" name="IT-ES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IT-ES2.potx</Template>
  <TotalTime>442</TotalTime>
  <Words>403</Words>
  <Application>Microsoft Macintosh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IT-ES2</vt:lpstr>
      <vt:lpstr>Custom Design</vt:lpstr>
      <vt:lpstr>CVMFS Deployment Task Force</vt:lpstr>
      <vt:lpstr>Important site announcement</vt:lpstr>
      <vt:lpstr>Status/plans ATLAS, LHCb</vt:lpstr>
      <vt:lpstr>Status/plans CMS, Alice</vt:lpstr>
      <vt:lpstr>General developments 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Stefan Roiser</cp:lastModifiedBy>
  <cp:revision>87</cp:revision>
  <dcterms:created xsi:type="dcterms:W3CDTF">2006-05-15T08:51:15Z</dcterms:created>
  <dcterms:modified xsi:type="dcterms:W3CDTF">2013-03-20T16:33:18Z</dcterms:modified>
</cp:coreProperties>
</file>