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9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4E482-B135-474E-AF34-4761EA03C1D6}" type="datetimeFigureOut">
              <a:rPr lang="en-US" smtClean="0"/>
              <a:t>2/22/13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A2DF8-CCEF-FC42-A591-B8310E31D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860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4E482-B135-474E-AF34-4761EA03C1D6}" type="datetimeFigureOut">
              <a:rPr lang="en-US" smtClean="0"/>
              <a:t>2/22/13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A2DF8-CCEF-FC42-A591-B8310E31D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540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4E482-B135-474E-AF34-4761EA03C1D6}" type="datetimeFigureOut">
              <a:rPr lang="en-US" smtClean="0"/>
              <a:t>2/22/13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A2DF8-CCEF-FC42-A591-B8310E31D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884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4E482-B135-474E-AF34-4761EA03C1D6}" type="datetimeFigureOut">
              <a:rPr lang="en-US" smtClean="0"/>
              <a:t>2/22/13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A2DF8-CCEF-FC42-A591-B8310E31D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357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4E482-B135-474E-AF34-4761EA03C1D6}" type="datetimeFigureOut">
              <a:rPr lang="en-US" smtClean="0"/>
              <a:t>2/22/13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A2DF8-CCEF-FC42-A591-B8310E31D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12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4E482-B135-474E-AF34-4761EA03C1D6}" type="datetimeFigureOut">
              <a:rPr lang="en-US" smtClean="0"/>
              <a:t>2/22/13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A2DF8-CCEF-FC42-A591-B8310E31D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003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4E482-B135-474E-AF34-4761EA03C1D6}" type="datetimeFigureOut">
              <a:rPr lang="en-US" smtClean="0"/>
              <a:t>2/22/13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A2DF8-CCEF-FC42-A591-B8310E31D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504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4E482-B135-474E-AF34-4761EA03C1D6}" type="datetimeFigureOut">
              <a:rPr lang="en-US" smtClean="0"/>
              <a:t>2/22/13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A2DF8-CCEF-FC42-A591-B8310E31D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80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4E482-B135-474E-AF34-4761EA03C1D6}" type="datetimeFigureOut">
              <a:rPr lang="en-US" smtClean="0"/>
              <a:t>2/22/13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A2DF8-CCEF-FC42-A591-B8310E31D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272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4E482-B135-474E-AF34-4761EA03C1D6}" type="datetimeFigureOut">
              <a:rPr lang="en-US" smtClean="0"/>
              <a:t>2/22/13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A2DF8-CCEF-FC42-A591-B8310E31D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831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4E482-B135-474E-AF34-4761EA03C1D6}" type="datetimeFigureOut">
              <a:rPr lang="en-US" smtClean="0"/>
              <a:t>2/22/13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A2DF8-CCEF-FC42-A591-B8310E31D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435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24E482-B135-474E-AF34-4761EA03C1D6}" type="datetimeFigureOut">
              <a:rPr lang="en-US" smtClean="0"/>
              <a:t>2/22/13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DA2DF8-CCEF-FC42-A591-B8310E31D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217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BCM2 removal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9971"/>
            <a:ext cx="8229600" cy="500856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Necessary condition: CASTOR table retracted, T2 open.</a:t>
            </a:r>
          </a:p>
          <a:p>
            <a:pPr lvl="1"/>
            <a:r>
              <a:rPr lang="en-US" dirty="0" smtClean="0"/>
              <a:t>Preferred if collar is removed.</a:t>
            </a:r>
          </a:p>
          <a:p>
            <a:r>
              <a:rPr lang="en-US" dirty="0" smtClean="0"/>
              <a:t>Preferred date: after 11.3.2013, then as soon as possible.</a:t>
            </a:r>
          </a:p>
          <a:p>
            <a:r>
              <a:rPr lang="en-US" dirty="0" smtClean="0"/>
              <a:t>Procedure (time estimates per half-wheel, 4 half-wheels in total)</a:t>
            </a:r>
            <a:endParaRPr lang="en-US" dirty="0"/>
          </a:p>
          <a:p>
            <a:pPr lvl="1"/>
            <a:r>
              <a:rPr lang="en-US" dirty="0" smtClean="0"/>
              <a:t>Unplug BSC2 fibers and BCM2 DSUB connector (5-10 minutes)</a:t>
            </a:r>
          </a:p>
          <a:p>
            <a:pPr lvl="1"/>
            <a:r>
              <a:rPr lang="en-US" dirty="0" smtClean="0"/>
              <a:t>Unscrew and remove half-wheel (5 minutes)</a:t>
            </a:r>
          </a:p>
          <a:p>
            <a:r>
              <a:rPr lang="en-US" dirty="0" smtClean="0"/>
              <a:t>2 persons needed.</a:t>
            </a:r>
          </a:p>
          <a:p>
            <a:r>
              <a:rPr lang="en-US" dirty="0" smtClean="0"/>
              <a:t>Tools needed: Alan keys, wrench, tweezers</a:t>
            </a:r>
          </a:p>
          <a:p>
            <a:r>
              <a:rPr lang="en-US" dirty="0" smtClean="0"/>
              <a:t>Future plans with wheels:</a:t>
            </a:r>
          </a:p>
          <a:p>
            <a:pPr lvl="1"/>
            <a:r>
              <a:rPr lang="en-US" dirty="0" smtClean="0"/>
              <a:t>Removal of BSC2 tiles (use for tests, or dispose)</a:t>
            </a:r>
          </a:p>
          <a:p>
            <a:pPr lvl="1"/>
            <a:r>
              <a:rPr lang="en-US" dirty="0" smtClean="0"/>
              <a:t>Removal of BCM detector packages</a:t>
            </a:r>
          </a:p>
          <a:p>
            <a:pPr lvl="2"/>
            <a:r>
              <a:rPr lang="en-US" dirty="0" smtClean="0"/>
              <a:t>Shipment to DESY for characterization.</a:t>
            </a:r>
          </a:p>
          <a:p>
            <a:pPr lvl="1"/>
            <a:r>
              <a:rPr lang="en-US" dirty="0" smtClean="0"/>
              <a:t>Wheels should be stored for reinstallation.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460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012-01-16 16.15.14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8299" y="1081938"/>
            <a:ext cx="2743200" cy="4260028"/>
          </a:xfrm>
          <a:prstGeom prst="rect">
            <a:avLst/>
          </a:prstGeom>
        </p:spPr>
      </p:pic>
      <p:pic>
        <p:nvPicPr>
          <p:cNvPr id="5" name="Picture 4" descr="2012-01-16 16.23.36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114978" y="1952823"/>
            <a:ext cx="4275664" cy="2502621"/>
          </a:xfrm>
          <a:prstGeom prst="rect">
            <a:avLst/>
          </a:prstGeom>
        </p:spPr>
      </p:pic>
      <p:pic>
        <p:nvPicPr>
          <p:cNvPr id="6" name="Picture 21" descr="DSC06861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37200" y="1591731"/>
            <a:ext cx="3556001" cy="3539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92819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117</Words>
  <Application>Microsoft Macintosh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BCM2 removal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BCM2 removal</dc:title>
  <dc:creator>Moritz Guthoff</dc:creator>
  <cp:lastModifiedBy>Moritz Guthoff</cp:lastModifiedBy>
  <cp:revision>6</cp:revision>
  <dcterms:created xsi:type="dcterms:W3CDTF">2013-02-22T08:11:34Z</dcterms:created>
  <dcterms:modified xsi:type="dcterms:W3CDTF">2013-02-22T09:21:24Z</dcterms:modified>
</cp:coreProperties>
</file>