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90" r:id="rId3"/>
    <p:sldId id="288" r:id="rId4"/>
    <p:sldId id="289" r:id="rId5"/>
    <p:sldId id="291" r:id="rId6"/>
    <p:sldId id="287" r:id="rId7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11881"/>
    <a:srgbClr val="333399"/>
    <a:srgbClr val="7AB800"/>
    <a:srgbClr val="0CC6DE"/>
    <a:srgbClr val="003478"/>
    <a:srgbClr val="0018A0"/>
    <a:srgbClr val="0033A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9" autoAdjust="0"/>
    <p:restoredTop sz="94681" autoAdjust="0"/>
  </p:normalViewPr>
  <p:slideViewPr>
    <p:cSldViewPr snapToObjects="1">
      <p:cViewPr>
        <p:scale>
          <a:sx n="50" d="100"/>
          <a:sy n="50" d="100"/>
        </p:scale>
        <p:origin x="-966" y="-7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41" d="100"/>
          <a:sy n="41" d="100"/>
        </p:scale>
        <p:origin x="-1284" y="-114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A68B790-4C57-4F0B-A170-9C652EC872AA}" type="datetimeFigureOut">
              <a:rPr lang="de-DE"/>
              <a:pPr>
                <a:defRPr/>
              </a:pPr>
              <a:t>05.04.2013</a:t>
            </a:fld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30D7537-65F5-45C3-9D3F-9D1D0AFF221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304800" y="6492875"/>
            <a:ext cx="397916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0BDFE1-6CAF-4BE6-AB72-FA53C2B79C6D}" type="datetime1">
              <a:rPr lang="de-DE" smtClean="0"/>
              <a:pPr>
                <a:defRPr/>
              </a:pPr>
              <a:t>05.04.2013</a:t>
            </a:fld>
            <a:r>
              <a:rPr lang="de-DE" dirty="0" smtClean="0"/>
              <a:t> www.physicsmasterclasses.org</a:t>
            </a:r>
            <a:endParaRPr lang="de-DE" dirty="0"/>
          </a:p>
        </p:txBody>
      </p:sp>
      <p:sp>
        <p:nvSpPr>
          <p:cNvPr id="6" name="Textfeld 5"/>
          <p:cNvSpPr txBox="1"/>
          <p:nvPr userDrawn="1"/>
        </p:nvSpPr>
        <p:spPr>
          <a:xfrm>
            <a:off x="5840413" y="293747"/>
            <a:ext cx="3303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 pitchFamily="34" charset="0"/>
                <a:cs typeface="Verdana" pitchFamily="34" charset="0"/>
              </a:rPr>
              <a:t>+ LOCAL</a:t>
            </a:r>
            <a:endParaRPr lang="de-DE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Bild 8" descr="mc-log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88224" y="5805264"/>
            <a:ext cx="2327176" cy="93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9" descr="ipogg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66981" y="5805264"/>
            <a:ext cx="1249236" cy="91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A17E89-4D51-4481-BADA-4E4C963C7873}" type="datetime1">
              <a:rPr lang="de-DE" smtClean="0"/>
              <a:pPr>
                <a:defRPr/>
              </a:pPr>
              <a:t>05.04.2013</a:t>
            </a:fld>
            <a:r>
              <a:rPr lang="de-DE" smtClean="0"/>
              <a:t>www.physicsmasterclasses.org</a:t>
            </a:r>
            <a:endParaRPr lang="de-DE"/>
          </a:p>
        </p:txBody>
      </p:sp>
      <p:sp>
        <p:nvSpPr>
          <p:cNvPr id="5" name="Textplatzhalter 2"/>
          <p:cNvSpPr>
            <a:spLocks noGrp="1"/>
          </p:cNvSpPr>
          <p:nvPr>
            <p:ph idx="1" hasCustomPrompt="1"/>
          </p:nvPr>
        </p:nvSpPr>
        <p:spPr bwMode="auto">
          <a:xfrm>
            <a:off x="457200" y="1052736"/>
            <a:ext cx="8229600" cy="45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800"/>
            </a:lvl1pPr>
            <a:lvl2pPr marL="7429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2pPr>
            <a:lvl3pPr marL="11430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200">
                <a:solidFill>
                  <a:srgbClr val="333399"/>
                </a:solidFill>
              </a:defRPr>
            </a:lvl3pPr>
            <a:lvl4pPr marL="16002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4pPr>
            <a:lvl5pPr marL="20574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 sz="1200">
                <a:solidFill>
                  <a:srgbClr val="333399"/>
                </a:solidFill>
              </a:defRPr>
            </a:lvl5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C71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Mastertextformat bearbeiten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600200" marR="0" lvl="3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  <a:p>
            <a:pPr marL="2057400" marR="0" lvl="4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10" descr="mc-log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84950" y="5775325"/>
            <a:ext cx="233045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 11" descr="ipogg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362575" y="6003925"/>
            <a:ext cx="955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0CE653-7B42-430F-B559-368A1F2AD112}" type="datetime1">
              <a:rPr lang="de-DE"/>
              <a:pPr>
                <a:defRPr/>
              </a:pPr>
              <a:t>05.04.2013</a:t>
            </a:fld>
            <a:r>
              <a:rPr lang="de-DE"/>
              <a:t>www.physicsmasterclasses.org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DA8578-66C0-4EAB-B403-BB7694A0AD4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2052" name="Bild 8" descr="mc-logo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588224" y="5805264"/>
            <a:ext cx="2327176" cy="93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Bild 9" descr="ipogg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5266981" y="5805264"/>
            <a:ext cx="1249236" cy="91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304800" y="6492875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000" baseline="30000" smtClean="0">
                <a:solidFill>
                  <a:srgbClr val="10253F"/>
                </a:solidFill>
              </a:defRPr>
            </a:lvl1pPr>
          </a:lstStyle>
          <a:p>
            <a:pPr>
              <a:defRPr/>
            </a:pPr>
            <a:fld id="{18A17E89-4D51-4481-BADA-4E4C963C7873}" type="datetime1">
              <a:rPr lang="de-DE"/>
              <a:pPr>
                <a:defRPr/>
              </a:pPr>
              <a:t>05.04.2013</a:t>
            </a:fld>
            <a:r>
              <a:rPr lang="de-DE"/>
              <a:t>www.physicsmasterclasses.org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3" r:id="rId3"/>
    <p:sldLayoutId id="2147483664" r:id="rId4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Laurenz WIDHALM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de-DE" sz="3200" dirty="0" smtClean="0">
                <a:solidFill>
                  <a:schemeClr val="tx1"/>
                </a:solidFill>
              </a:rPr>
              <a:t>1973- 2012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sz="2600" dirty="0" smtClean="0">
                <a:solidFill>
                  <a:schemeClr val="tx1"/>
                </a:solidFill>
              </a:rPr>
              <a:t/>
            </a:r>
            <a:br>
              <a:rPr lang="de-DE" sz="2600" dirty="0" smtClean="0">
                <a:solidFill>
                  <a:schemeClr val="tx1"/>
                </a:solidFill>
              </a:rPr>
            </a:br>
            <a:r>
              <a:rPr lang="de-DE" sz="2600" dirty="0" err="1" smtClean="0">
                <a:solidFill>
                  <a:schemeClr val="tx1"/>
                </a:solidFill>
              </a:rPr>
              <a:t>Physics</a:t>
            </a:r>
            <a:r>
              <a:rPr lang="de-DE" sz="2600" dirty="0" smtClean="0">
                <a:solidFill>
                  <a:schemeClr val="tx1"/>
                </a:solidFill>
              </a:rPr>
              <a:t> was </a:t>
            </a:r>
            <a:r>
              <a:rPr lang="de-DE" sz="2600" dirty="0" err="1" smtClean="0">
                <a:solidFill>
                  <a:schemeClr val="tx1"/>
                </a:solidFill>
              </a:rPr>
              <a:t>his</a:t>
            </a:r>
            <a:r>
              <a:rPr lang="de-DE" sz="2600" dirty="0" smtClean="0">
                <a:solidFill>
                  <a:schemeClr val="tx1"/>
                </a:solidFill>
              </a:rPr>
              <a:t> Calling 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530" name="AutoShape 2" descr="http://www.hephy.at/typo3temp/pics/f387d31993.jpg"/>
          <p:cNvSpPr>
            <a:spLocks noChangeAspect="1" noChangeArrowheads="1"/>
          </p:cNvSpPr>
          <p:nvPr/>
        </p:nvSpPr>
        <p:spPr bwMode="auto">
          <a:xfrm>
            <a:off x="155575" y="-1690688"/>
            <a:ext cx="5276850" cy="3524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2532" name="Picture 4" descr="http://www.hephy.at/typo3temp/pics/f387d319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8560" y="0"/>
            <a:ext cx="1026846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7410" name="Picture 2" descr="http://www.teilchen.at/images/b359/basti_radomi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00"/>
            <a:ext cx="9143999" cy="7353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506" name="Picture 2" descr="C:\Users\nbadmin\AppData\Local\Microsoft\Windows\Temporary Internet Files\Content.Outlook\94YQCS85\DSC_05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576" y="-27384"/>
            <a:ext cx="10362162" cy="6885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3554" name="Picture 2" descr="http://ippog.hephy.at/typo3temp/pics/000f6a627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2" y="44624"/>
            <a:ext cx="9180512" cy="6744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2313" y="404664"/>
            <a:ext cx="7772400" cy="1362075"/>
          </a:xfrm>
        </p:spPr>
        <p:txBody>
          <a:bodyPr/>
          <a:lstStyle/>
          <a:p>
            <a:pPr algn="ctr"/>
            <a:r>
              <a:rPr lang="de-DE" dirty="0" smtClean="0"/>
              <a:t>DANKE, LAURENZ !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 descr="0910175_01.jpg"/>
          <p:cNvPicPr>
            <a:picLocks noChangeAspect="1"/>
          </p:cNvPicPr>
          <p:nvPr/>
        </p:nvPicPr>
        <p:blipFill>
          <a:blip r:embed="rId2"/>
          <a:srcRect l="14130" r="13614"/>
          <a:stretch>
            <a:fillRect/>
          </a:stretch>
        </p:blipFill>
        <p:spPr>
          <a:xfrm>
            <a:off x="2195736" y="1280929"/>
            <a:ext cx="4834741" cy="4452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3</Paragraphs>
  <Slides>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Office-Design</vt:lpstr>
      <vt:lpstr>Laurenz WIDHALM</vt:lpstr>
      <vt:lpstr>Folie 2</vt:lpstr>
      <vt:lpstr>Folie 3</vt:lpstr>
      <vt:lpstr>Folie 4</vt:lpstr>
      <vt:lpstr>Folie 5</vt:lpstr>
      <vt:lpstr>DANKE, LAURENZ !</vt:lpstr>
    </vt:vector>
  </TitlesOfParts>
  <Company>Entenhausen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michael kobel</cp:lastModifiedBy>
  <cp:revision>199</cp:revision>
  <dcterms:created xsi:type="dcterms:W3CDTF">2011-11-01T11:56:59Z</dcterms:created>
  <dcterms:modified xsi:type="dcterms:W3CDTF">2013-04-05T12:35:22Z</dcterms:modified>
</cp:coreProperties>
</file>