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553E9-340B-487E-88EF-27EE6032F092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0B0BC-94B1-4D34-84BE-F68C2D02D95C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3DF9-E825-4799-881C-F1211BA31A3E}" type="datetimeFigureOut">
              <a:rPr lang="fi-FI" smtClean="0"/>
              <a:pPr/>
              <a:t>6.3.2013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98AB2-E1CE-4A32-BA9F-1F985CE6423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Aluminum </a:t>
            </a:r>
            <a:r>
              <a:rPr lang="fi-FI" dirty="0" smtClean="0"/>
              <a:t>plate for foil stretcher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Raimo Turpeinen.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Foil strecher.</a:t>
            </a:r>
            <a:endParaRPr lang="fi-FI" dirty="0"/>
          </a:p>
        </p:txBody>
      </p:sp>
      <p:pic>
        <p:nvPicPr>
          <p:cNvPr id="5" name="Picture Placeholder 4" descr="P222178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i-FI" dirty="0" smtClean="0"/>
              <a:t>-New modified aluminum plate is located between the streching screws.</a:t>
            </a:r>
          </a:p>
          <a:p>
            <a:r>
              <a:rPr lang="fi-FI" dirty="0" smtClean="0"/>
              <a:t>-Status: Plate is ready to be tested.</a:t>
            </a:r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GEM Foil.</a:t>
            </a:r>
            <a:endParaRPr lang="fi-FI" dirty="0"/>
          </a:p>
        </p:txBody>
      </p:sp>
      <p:pic>
        <p:nvPicPr>
          <p:cNvPr id="5" name="Picture Placeholder 4" descr="P222177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612775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i-FI" dirty="0" smtClean="0"/>
              <a:t>-New aluminum plate is designed to help centering foil and the frame to the strecher.</a:t>
            </a:r>
            <a:endParaRPr lang="fi-F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Designed plate</a:t>
            </a:r>
            <a:endParaRPr lang="fi-FI" dirty="0"/>
          </a:p>
        </p:txBody>
      </p:sp>
      <p:pic>
        <p:nvPicPr>
          <p:cNvPr id="5" name="Picture Placeholder 4" descr="Aluminum plat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195" r="1219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i-FI" dirty="0" smtClean="0"/>
              <a:t>-This is designed with Alibre CAD- software.</a:t>
            </a:r>
            <a:endParaRPr lang="fi-FI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Modified aluminum plate</a:t>
            </a:r>
            <a:endParaRPr lang="fi-FI" dirty="0"/>
          </a:p>
        </p:txBody>
      </p:sp>
      <p:pic>
        <p:nvPicPr>
          <p:cNvPr id="5" name="Picture Placeholder 4" descr="WP_00031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-Just machined plate at our mechanic shop.</a:t>
            </a:r>
          </a:p>
          <a:p>
            <a:r>
              <a:rPr lang="fi-FI" dirty="0" smtClean="0"/>
              <a:t>-Executed by nc-machine Dugard.</a:t>
            </a:r>
          </a:p>
          <a:p>
            <a:r>
              <a:rPr lang="fi-FI" dirty="0" smtClean="0"/>
              <a:t>-Material is 6082 aluminium alloy.</a:t>
            </a:r>
            <a:endParaRPr lang="fi-FI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Finished plate</a:t>
            </a:r>
            <a:endParaRPr lang="fi-FI" dirty="0"/>
          </a:p>
        </p:txBody>
      </p:sp>
      <p:pic>
        <p:nvPicPr>
          <p:cNvPr id="5" name="Picture Placeholder 4" descr="WP_00032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612775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i-FI" dirty="0" smtClean="0"/>
              <a:t>-Here is finished plate with centering pins.</a:t>
            </a:r>
          </a:p>
          <a:p>
            <a:r>
              <a:rPr lang="fi-FI" dirty="0" smtClean="0"/>
              <a:t>-Pins are easy to remove by plugging out after frame is glued to the foil.</a:t>
            </a:r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117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Aluminum plate for foil stretcher</vt:lpstr>
      <vt:lpstr>Foil strecher.</vt:lpstr>
      <vt:lpstr>GEM Foil.</vt:lpstr>
      <vt:lpstr>Designed plate</vt:lpstr>
      <vt:lpstr>Modified aluminum plate</vt:lpstr>
      <vt:lpstr>Finished plate</vt:lpstr>
    </vt:vector>
  </TitlesOfParts>
  <Company>Helsingin yliopisto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Aluminum plate for foil stretcher</dc:title>
  <dc:creator>rturpein</dc:creator>
  <cp:lastModifiedBy>rturpein</cp:lastModifiedBy>
  <cp:revision>7</cp:revision>
  <dcterms:created xsi:type="dcterms:W3CDTF">2013-02-11T13:49:45Z</dcterms:created>
  <dcterms:modified xsi:type="dcterms:W3CDTF">2013-03-06T07:47:31Z</dcterms:modified>
</cp:coreProperties>
</file>