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Microsoft_Equation1.bin" ContentType="application/vnd.openxmlformats-officedocument.oleObject"/>
  <Override PartName="/ppt/embeddings/oleObject1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41"/>
  </p:notesMasterIdLst>
  <p:handoutMasterIdLst>
    <p:handoutMasterId r:id="rId42"/>
  </p:handoutMasterIdLst>
  <p:sldIdLst>
    <p:sldId id="256" r:id="rId2"/>
    <p:sldId id="815" r:id="rId3"/>
    <p:sldId id="775" r:id="rId4"/>
    <p:sldId id="790" r:id="rId5"/>
    <p:sldId id="788" r:id="rId6"/>
    <p:sldId id="787" r:id="rId7"/>
    <p:sldId id="786" r:id="rId8"/>
    <p:sldId id="813" r:id="rId9"/>
    <p:sldId id="766" r:id="rId10"/>
    <p:sldId id="765" r:id="rId11"/>
    <p:sldId id="768" r:id="rId12"/>
    <p:sldId id="769" r:id="rId13"/>
    <p:sldId id="711" r:id="rId14"/>
    <p:sldId id="817" r:id="rId15"/>
    <p:sldId id="785" r:id="rId16"/>
    <p:sldId id="783" r:id="rId17"/>
    <p:sldId id="782" r:id="rId18"/>
    <p:sldId id="816" r:id="rId19"/>
    <p:sldId id="779" r:id="rId20"/>
    <p:sldId id="778" r:id="rId21"/>
    <p:sldId id="777" r:id="rId22"/>
    <p:sldId id="818" r:id="rId23"/>
    <p:sldId id="819" r:id="rId24"/>
    <p:sldId id="800" r:id="rId25"/>
    <p:sldId id="742" r:id="rId26"/>
    <p:sldId id="821" r:id="rId27"/>
    <p:sldId id="822" r:id="rId28"/>
    <p:sldId id="823" r:id="rId29"/>
    <p:sldId id="803" r:id="rId30"/>
    <p:sldId id="812" r:id="rId31"/>
    <p:sldId id="820" r:id="rId32"/>
    <p:sldId id="804" r:id="rId33"/>
    <p:sldId id="749" r:id="rId34"/>
    <p:sldId id="795" r:id="rId35"/>
    <p:sldId id="809" r:id="rId36"/>
    <p:sldId id="793" r:id="rId37"/>
    <p:sldId id="773" r:id="rId38"/>
    <p:sldId id="781" r:id="rId39"/>
    <p:sldId id="814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03A"/>
    <a:srgbClr val="AFAF00"/>
    <a:srgbClr val="58F8FD"/>
    <a:srgbClr val="000099"/>
    <a:srgbClr val="333399"/>
    <a:srgbClr val="FF6600"/>
    <a:srgbClr val="CC0099"/>
    <a:srgbClr val="CC3399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37" autoAdjust="0"/>
    <p:restoredTop sz="97259" autoAdjust="0"/>
  </p:normalViewPr>
  <p:slideViewPr>
    <p:cSldViewPr>
      <p:cViewPr varScale="1">
        <p:scale>
          <a:sx n="109" d="100"/>
          <a:sy n="109" d="100"/>
        </p:scale>
        <p:origin x="-848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1" Type="http://schemas.openxmlformats.org/officeDocument/2006/relationships/image" Target="../media/image18.emf"/><Relationship Id="rId2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Relationship Id="rId2" Type="http://schemas.openxmlformats.org/officeDocument/2006/relationships/image" Target="../media/image4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Relationship Id="rId2" Type="http://schemas.openxmlformats.org/officeDocument/2006/relationships/image" Target="../media/image5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1B5371-3505-4766-AFE6-696269DFD2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563420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143000" y="3848100"/>
            <a:ext cx="3810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22454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48CC954C-949F-4E16-B77A-D529E1D0B23C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81920"/>
            <a:ext cx="8220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Sasha Milov          Flow harmonics with ATLAS              Illa da Toxa Galicia-Spain 9/9/13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0475" y="6481920"/>
            <a:ext cx="888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C0C7-D18F-4FC6-8118-D533E4C73784}" type="slidenum">
              <a:rPr lang="en-US" smtClean="0"/>
              <a:pPr/>
              <a:t>‹#›</a:t>
            </a:fld>
            <a:r>
              <a:rPr lang="en-US" smtClean="0"/>
              <a:t> / 30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81920"/>
            <a:ext cx="8220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Sasha Milov          Flow harmonics with ATLAS              Illa da Toxa Galicia-Spain 9/9/13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0475" y="6481920"/>
            <a:ext cx="888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C0C7-D18F-4FC6-8118-D533E4C73784}" type="slidenum">
              <a:rPr lang="en-US" smtClean="0"/>
              <a:pPr/>
              <a:t>‹#›</a:t>
            </a:fld>
            <a:r>
              <a:rPr lang="en-US" smtClean="0"/>
              <a:t> / 30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8100" y="6591300"/>
            <a:ext cx="7540625" cy="2047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297863" y="6386513"/>
            <a:ext cx="442912" cy="207962"/>
          </a:xfrm>
        </p:spPr>
        <p:txBody>
          <a:bodyPr/>
          <a:lstStyle>
            <a:lvl1pPr>
              <a:defRPr/>
            </a:lvl1pPr>
          </a:lstStyle>
          <a:p>
            <a:fld id="{607F12AE-D1E3-4A4D-85F1-2B4A3FFE2B9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0790781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andscape.jpg"/>
          <p:cNvPicPr>
            <a:picLocks noChangeAspect="1"/>
          </p:cNvPicPr>
          <p:nvPr userDrawn="1"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5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81920"/>
            <a:ext cx="8220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Sasha Milov          Flow harmonics with ATLAS              Illa da Toxa Galicia-Spain 9/9/13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0475" y="6481920"/>
            <a:ext cx="888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C0C7-D18F-4FC6-8118-D533E4C73784}" type="slidenum">
              <a:rPr lang="en-US" smtClean="0"/>
              <a:pPr/>
              <a:t>‹#›</a:t>
            </a:fld>
            <a:r>
              <a:rPr lang="en-US" smtClean="0"/>
              <a:t> / 30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95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6.emf"/><Relationship Id="rId5" Type="http://schemas.openxmlformats.org/officeDocument/2006/relationships/image" Target="../media/image30.png"/><Relationship Id="rId6" Type="http://schemas.openxmlformats.org/officeDocument/2006/relationships/image" Target="../media/image17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png"/><Relationship Id="rId12" Type="http://schemas.openxmlformats.org/officeDocument/2006/relationships/image" Target="../media/image41.png"/><Relationship Id="rId13" Type="http://schemas.openxmlformats.org/officeDocument/2006/relationships/image" Target="../media/image42.png"/><Relationship Id="rId14" Type="http://schemas.openxmlformats.org/officeDocument/2006/relationships/image" Target="../media/image43.png"/><Relationship Id="rId15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6.e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47.emf"/><Relationship Id="rId7" Type="http://schemas.openxmlformats.org/officeDocument/2006/relationships/image" Target="../media/image48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oleObject" Target="../embeddings/oleObject11.bin"/><Relationship Id="rId6" Type="http://schemas.openxmlformats.org/officeDocument/2006/relationships/image" Target="../media/image49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g"/><Relationship Id="rId5" Type="http://schemas.openxmlformats.org/officeDocument/2006/relationships/oleObject" Target="../embeddings/oleObject12.bin"/><Relationship Id="rId6" Type="http://schemas.openxmlformats.org/officeDocument/2006/relationships/image" Target="../media/image49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oleObject" Target="../embeddings/oleObject13.bin"/><Relationship Id="rId5" Type="http://schemas.openxmlformats.org/officeDocument/2006/relationships/image" Target="../media/image49.emf"/><Relationship Id="rId6" Type="http://schemas.openxmlformats.org/officeDocument/2006/relationships/oleObject" Target="../embeddings/oleObject14.bin"/><Relationship Id="rId7" Type="http://schemas.openxmlformats.org/officeDocument/2006/relationships/image" Target="../media/image53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57.wmf"/><Relationship Id="rId5" Type="http://schemas.openxmlformats.org/officeDocument/2006/relationships/image" Target="../media/image58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59.emf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0.png"/><Relationship Id="rId3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oleObject" Target="../embeddings/oleObject16.bin"/><Relationship Id="rId5" Type="http://schemas.openxmlformats.org/officeDocument/2006/relationships/image" Target="../media/image78.emf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g"/><Relationship Id="rId3" Type="http://schemas.openxmlformats.org/officeDocument/2006/relationships/image" Target="../media/image8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6.emf"/><Relationship Id="rId5" Type="http://schemas.openxmlformats.org/officeDocument/2006/relationships/image" Target="../media/image1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oleObject" Target="../embeddings/oleObject4.bin"/><Relationship Id="rId5" Type="http://schemas.openxmlformats.org/officeDocument/2006/relationships/image" Target="../media/image18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19.emf"/><Relationship Id="rId8" Type="http://schemas.openxmlformats.org/officeDocument/2006/relationships/oleObject" Target="../embeddings/oleObject6.bin"/><Relationship Id="rId9" Type="http://schemas.openxmlformats.org/officeDocument/2006/relationships/image" Target="../media/image20.emf"/><Relationship Id="rId10" Type="http://schemas.openxmlformats.org/officeDocument/2006/relationships/oleObject" Target="../embeddings/oleObject7.bin"/><Relationship Id="rId11" Type="http://schemas.openxmlformats.org/officeDocument/2006/relationships/image" Target="../media/image2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andsca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63" name="Picture 4" descr="tre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51750" y="5042010"/>
            <a:ext cx="3797972" cy="113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2" name="Text Box 24"/>
          <p:cNvSpPr txBox="1">
            <a:spLocks noChangeArrowheads="1"/>
          </p:cNvSpPr>
          <p:nvPr/>
        </p:nvSpPr>
        <p:spPr bwMode="auto">
          <a:xfrm rot="21153574">
            <a:off x="388404" y="807714"/>
            <a:ext cx="82075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unga" pitchFamily="34" charset="0"/>
                <a:cs typeface="Tunga" pitchFamily="34" charset="0"/>
              </a:rPr>
              <a:t>Flow harmonics in ATLAS</a:t>
            </a:r>
            <a:endParaRPr lang="en-US" sz="4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unga" pitchFamily="34" charset="0"/>
              <a:cs typeface="Tunga" pitchFamily="34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0" y="4542745"/>
            <a:ext cx="914400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unga" pitchFamily="2" charset="0"/>
              </a:rPr>
              <a:t>Sasha Milov</a:t>
            </a:r>
          </a:p>
          <a:p>
            <a:pPr algn="ctr">
              <a:spcBef>
                <a:spcPct val="50000"/>
              </a:spcBef>
            </a:pPr>
            <a:endParaRPr lang="en-US" sz="32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unga" pitchFamily="2" charset="0"/>
            </a:endParaRPr>
          </a:p>
          <a:p>
            <a:pPr algn="ctr">
              <a:spcBef>
                <a:spcPct val="50000"/>
              </a:spcBef>
            </a:pPr>
            <a:r>
              <a:rPr lang="en-US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unga" pitchFamily="2" charset="0"/>
              </a:rPr>
              <a:t>for</a:t>
            </a:r>
            <a:r>
              <a:rPr lang="en-US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unga" pitchFamily="2" charset="0"/>
              </a:rPr>
              <a:t> </a:t>
            </a:r>
            <a:r>
              <a:rPr lang="en-US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unga" pitchFamily="2" charset="0"/>
              </a:rPr>
              <a:t>the ATLAS Collaboration</a:t>
            </a:r>
          </a:p>
        </p:txBody>
      </p:sp>
      <p:pic>
        <p:nvPicPr>
          <p:cNvPr id="6" name="Picture 5" descr="ug_atlas_logo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3415" y="1393535"/>
            <a:ext cx="2920585" cy="47501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Split event into two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537"/>
          <a:stretch>
            <a:fillRect/>
          </a:stretch>
        </p:blipFill>
        <p:spPr bwMode="auto">
          <a:xfrm>
            <a:off x="462665" y="625435"/>
            <a:ext cx="8209069" cy="51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3316569" y="1261160"/>
            <a:ext cx="1188296" cy="3286574"/>
          </a:xfrm>
          <a:custGeom>
            <a:avLst/>
            <a:gdLst>
              <a:gd name="connsiteX0" fmla="*/ 160441 w 445634"/>
              <a:gd name="connsiteY0" fmla="*/ 1460795 h 1460795"/>
              <a:gd name="connsiteX1" fmla="*/ 20 w 445634"/>
              <a:gd name="connsiteY1" fmla="*/ 1180058 h 1460795"/>
              <a:gd name="connsiteX2" fmla="*/ 169354 w 445634"/>
              <a:gd name="connsiteY2" fmla="*/ 1024093 h 1460795"/>
              <a:gd name="connsiteX3" fmla="*/ 374336 w 445634"/>
              <a:gd name="connsiteY3" fmla="*/ 952795 h 1460795"/>
              <a:gd name="connsiteX4" fmla="*/ 209459 w 445634"/>
              <a:gd name="connsiteY4" fmla="*/ 137322 h 1460795"/>
              <a:gd name="connsiteX5" fmla="*/ 445634 w 445634"/>
              <a:gd name="connsiteY5" fmla="*/ 8093 h 1460795"/>
              <a:gd name="connsiteX0" fmla="*/ 160441 w 445634"/>
              <a:gd name="connsiteY0" fmla="*/ 1456838 h 1456838"/>
              <a:gd name="connsiteX1" fmla="*/ 20 w 445634"/>
              <a:gd name="connsiteY1" fmla="*/ 1176101 h 1456838"/>
              <a:gd name="connsiteX2" fmla="*/ 169354 w 445634"/>
              <a:gd name="connsiteY2" fmla="*/ 1020136 h 1456838"/>
              <a:gd name="connsiteX3" fmla="*/ 374336 w 445634"/>
              <a:gd name="connsiteY3" fmla="*/ 948838 h 1456838"/>
              <a:gd name="connsiteX4" fmla="*/ 209459 w 445634"/>
              <a:gd name="connsiteY4" fmla="*/ 133365 h 1456838"/>
              <a:gd name="connsiteX5" fmla="*/ 445634 w 445634"/>
              <a:gd name="connsiteY5" fmla="*/ 4136 h 1456838"/>
              <a:gd name="connsiteX0" fmla="*/ 160441 w 445634"/>
              <a:gd name="connsiteY0" fmla="*/ 1460044 h 1460044"/>
              <a:gd name="connsiteX1" fmla="*/ 20 w 445634"/>
              <a:gd name="connsiteY1" fmla="*/ 1179307 h 1460044"/>
              <a:gd name="connsiteX2" fmla="*/ 169354 w 445634"/>
              <a:gd name="connsiteY2" fmla="*/ 1023342 h 1460044"/>
              <a:gd name="connsiteX3" fmla="*/ 374336 w 445634"/>
              <a:gd name="connsiteY3" fmla="*/ 952044 h 1460044"/>
              <a:gd name="connsiteX4" fmla="*/ 209459 w 445634"/>
              <a:gd name="connsiteY4" fmla="*/ 136571 h 1460044"/>
              <a:gd name="connsiteX5" fmla="*/ 445634 w 445634"/>
              <a:gd name="connsiteY5" fmla="*/ 7342 h 1460044"/>
              <a:gd name="connsiteX0" fmla="*/ 160441 w 445634"/>
              <a:gd name="connsiteY0" fmla="*/ 1452702 h 1452702"/>
              <a:gd name="connsiteX1" fmla="*/ 20 w 445634"/>
              <a:gd name="connsiteY1" fmla="*/ 1171965 h 1452702"/>
              <a:gd name="connsiteX2" fmla="*/ 169354 w 445634"/>
              <a:gd name="connsiteY2" fmla="*/ 1016000 h 1452702"/>
              <a:gd name="connsiteX3" fmla="*/ 374336 w 445634"/>
              <a:gd name="connsiteY3" fmla="*/ 944702 h 1452702"/>
              <a:gd name="connsiteX4" fmla="*/ 209459 w 445634"/>
              <a:gd name="connsiteY4" fmla="*/ 129229 h 1452702"/>
              <a:gd name="connsiteX5" fmla="*/ 222827 w 445634"/>
              <a:gd name="connsiteY5" fmla="*/ 35649 h 1452702"/>
              <a:gd name="connsiteX6" fmla="*/ 445634 w 445634"/>
              <a:gd name="connsiteY6" fmla="*/ 0 h 1452702"/>
              <a:gd name="connsiteX0" fmla="*/ 160441 w 445634"/>
              <a:gd name="connsiteY0" fmla="*/ 1452702 h 1452702"/>
              <a:gd name="connsiteX1" fmla="*/ 20 w 445634"/>
              <a:gd name="connsiteY1" fmla="*/ 1171965 h 1452702"/>
              <a:gd name="connsiteX2" fmla="*/ 169354 w 445634"/>
              <a:gd name="connsiteY2" fmla="*/ 1016000 h 1452702"/>
              <a:gd name="connsiteX3" fmla="*/ 374336 w 445634"/>
              <a:gd name="connsiteY3" fmla="*/ 944702 h 1452702"/>
              <a:gd name="connsiteX4" fmla="*/ 209459 w 445634"/>
              <a:gd name="connsiteY4" fmla="*/ 129229 h 1452702"/>
              <a:gd name="connsiteX5" fmla="*/ 222827 w 445634"/>
              <a:gd name="connsiteY5" fmla="*/ 35649 h 1452702"/>
              <a:gd name="connsiteX6" fmla="*/ 445634 w 445634"/>
              <a:gd name="connsiteY6" fmla="*/ 0 h 1452702"/>
              <a:gd name="connsiteX0" fmla="*/ 160441 w 445634"/>
              <a:gd name="connsiteY0" fmla="*/ 1452702 h 1452702"/>
              <a:gd name="connsiteX1" fmla="*/ 20 w 445634"/>
              <a:gd name="connsiteY1" fmla="*/ 1171965 h 1452702"/>
              <a:gd name="connsiteX2" fmla="*/ 169354 w 445634"/>
              <a:gd name="connsiteY2" fmla="*/ 1016000 h 1452702"/>
              <a:gd name="connsiteX3" fmla="*/ 374336 w 445634"/>
              <a:gd name="connsiteY3" fmla="*/ 944702 h 1452702"/>
              <a:gd name="connsiteX4" fmla="*/ 209459 w 445634"/>
              <a:gd name="connsiteY4" fmla="*/ 89124 h 1452702"/>
              <a:gd name="connsiteX5" fmla="*/ 222827 w 445634"/>
              <a:gd name="connsiteY5" fmla="*/ 35649 h 1452702"/>
              <a:gd name="connsiteX6" fmla="*/ 445634 w 445634"/>
              <a:gd name="connsiteY6" fmla="*/ 0 h 1452702"/>
              <a:gd name="connsiteX0" fmla="*/ 160441 w 445634"/>
              <a:gd name="connsiteY0" fmla="*/ 1452702 h 1452702"/>
              <a:gd name="connsiteX1" fmla="*/ 20 w 445634"/>
              <a:gd name="connsiteY1" fmla="*/ 1171965 h 1452702"/>
              <a:gd name="connsiteX2" fmla="*/ 169354 w 445634"/>
              <a:gd name="connsiteY2" fmla="*/ 1016000 h 1452702"/>
              <a:gd name="connsiteX3" fmla="*/ 374336 w 445634"/>
              <a:gd name="connsiteY3" fmla="*/ 944702 h 1452702"/>
              <a:gd name="connsiteX4" fmla="*/ 209459 w 445634"/>
              <a:gd name="connsiteY4" fmla="*/ 89124 h 1452702"/>
              <a:gd name="connsiteX5" fmla="*/ 213915 w 445634"/>
              <a:gd name="connsiteY5" fmla="*/ 49018 h 1452702"/>
              <a:gd name="connsiteX6" fmla="*/ 445634 w 445634"/>
              <a:gd name="connsiteY6" fmla="*/ 0 h 1452702"/>
              <a:gd name="connsiteX0" fmla="*/ 160441 w 445634"/>
              <a:gd name="connsiteY0" fmla="*/ 1452702 h 1452702"/>
              <a:gd name="connsiteX1" fmla="*/ 20 w 445634"/>
              <a:gd name="connsiteY1" fmla="*/ 1171965 h 1452702"/>
              <a:gd name="connsiteX2" fmla="*/ 169354 w 445634"/>
              <a:gd name="connsiteY2" fmla="*/ 1016000 h 1452702"/>
              <a:gd name="connsiteX3" fmla="*/ 374336 w 445634"/>
              <a:gd name="connsiteY3" fmla="*/ 944702 h 1452702"/>
              <a:gd name="connsiteX4" fmla="*/ 209459 w 445634"/>
              <a:gd name="connsiteY4" fmla="*/ 89124 h 1452702"/>
              <a:gd name="connsiteX5" fmla="*/ 213915 w 445634"/>
              <a:gd name="connsiteY5" fmla="*/ 49018 h 1452702"/>
              <a:gd name="connsiteX6" fmla="*/ 445634 w 445634"/>
              <a:gd name="connsiteY6" fmla="*/ 0 h 1452702"/>
              <a:gd name="connsiteX0" fmla="*/ 160441 w 445634"/>
              <a:gd name="connsiteY0" fmla="*/ 1453573 h 1453573"/>
              <a:gd name="connsiteX1" fmla="*/ 20 w 445634"/>
              <a:gd name="connsiteY1" fmla="*/ 1172836 h 1453573"/>
              <a:gd name="connsiteX2" fmla="*/ 169354 w 445634"/>
              <a:gd name="connsiteY2" fmla="*/ 1016871 h 1453573"/>
              <a:gd name="connsiteX3" fmla="*/ 374336 w 445634"/>
              <a:gd name="connsiteY3" fmla="*/ 945573 h 1453573"/>
              <a:gd name="connsiteX4" fmla="*/ 209459 w 445634"/>
              <a:gd name="connsiteY4" fmla="*/ 89995 h 1453573"/>
              <a:gd name="connsiteX5" fmla="*/ 267389 w 445634"/>
              <a:gd name="connsiteY5" fmla="*/ 27608 h 1453573"/>
              <a:gd name="connsiteX6" fmla="*/ 445634 w 445634"/>
              <a:gd name="connsiteY6" fmla="*/ 871 h 1453573"/>
              <a:gd name="connsiteX0" fmla="*/ 160441 w 445634"/>
              <a:gd name="connsiteY0" fmla="*/ 1455828 h 1455828"/>
              <a:gd name="connsiteX1" fmla="*/ 20 w 445634"/>
              <a:gd name="connsiteY1" fmla="*/ 1175091 h 1455828"/>
              <a:gd name="connsiteX2" fmla="*/ 169354 w 445634"/>
              <a:gd name="connsiteY2" fmla="*/ 1019126 h 1455828"/>
              <a:gd name="connsiteX3" fmla="*/ 374336 w 445634"/>
              <a:gd name="connsiteY3" fmla="*/ 947828 h 1455828"/>
              <a:gd name="connsiteX4" fmla="*/ 209459 w 445634"/>
              <a:gd name="connsiteY4" fmla="*/ 92250 h 1455828"/>
              <a:gd name="connsiteX5" fmla="*/ 316406 w 445634"/>
              <a:gd name="connsiteY5" fmla="*/ 25407 h 1455828"/>
              <a:gd name="connsiteX6" fmla="*/ 445634 w 445634"/>
              <a:gd name="connsiteY6" fmla="*/ 3126 h 1455828"/>
              <a:gd name="connsiteX0" fmla="*/ 160441 w 445634"/>
              <a:gd name="connsiteY0" fmla="*/ 1455828 h 1455828"/>
              <a:gd name="connsiteX1" fmla="*/ 20 w 445634"/>
              <a:gd name="connsiteY1" fmla="*/ 1175091 h 1455828"/>
              <a:gd name="connsiteX2" fmla="*/ 169354 w 445634"/>
              <a:gd name="connsiteY2" fmla="*/ 1019126 h 1455828"/>
              <a:gd name="connsiteX3" fmla="*/ 374336 w 445634"/>
              <a:gd name="connsiteY3" fmla="*/ 947828 h 1455828"/>
              <a:gd name="connsiteX4" fmla="*/ 209459 w 445634"/>
              <a:gd name="connsiteY4" fmla="*/ 92250 h 1455828"/>
              <a:gd name="connsiteX5" fmla="*/ 316406 w 445634"/>
              <a:gd name="connsiteY5" fmla="*/ 25407 h 1455828"/>
              <a:gd name="connsiteX6" fmla="*/ 445634 w 445634"/>
              <a:gd name="connsiteY6" fmla="*/ 3126 h 1455828"/>
              <a:gd name="connsiteX0" fmla="*/ 160427 w 445620"/>
              <a:gd name="connsiteY0" fmla="*/ 1455828 h 1455828"/>
              <a:gd name="connsiteX1" fmla="*/ 6 w 445620"/>
              <a:gd name="connsiteY1" fmla="*/ 1175091 h 1455828"/>
              <a:gd name="connsiteX2" fmla="*/ 164884 w 445620"/>
              <a:gd name="connsiteY2" fmla="*/ 1063688 h 1455828"/>
              <a:gd name="connsiteX3" fmla="*/ 374322 w 445620"/>
              <a:gd name="connsiteY3" fmla="*/ 947828 h 1455828"/>
              <a:gd name="connsiteX4" fmla="*/ 209445 w 445620"/>
              <a:gd name="connsiteY4" fmla="*/ 92250 h 1455828"/>
              <a:gd name="connsiteX5" fmla="*/ 316392 w 445620"/>
              <a:gd name="connsiteY5" fmla="*/ 25407 h 1455828"/>
              <a:gd name="connsiteX6" fmla="*/ 445620 w 445620"/>
              <a:gd name="connsiteY6" fmla="*/ 3126 h 1455828"/>
              <a:gd name="connsiteX0" fmla="*/ 160427 w 445620"/>
              <a:gd name="connsiteY0" fmla="*/ 1455828 h 1455828"/>
              <a:gd name="connsiteX1" fmla="*/ 6 w 445620"/>
              <a:gd name="connsiteY1" fmla="*/ 1175091 h 1455828"/>
              <a:gd name="connsiteX2" fmla="*/ 164884 w 445620"/>
              <a:gd name="connsiteY2" fmla="*/ 1063688 h 1455828"/>
              <a:gd name="connsiteX3" fmla="*/ 374322 w 445620"/>
              <a:gd name="connsiteY3" fmla="*/ 947828 h 1455828"/>
              <a:gd name="connsiteX4" fmla="*/ 209445 w 445620"/>
              <a:gd name="connsiteY4" fmla="*/ 92250 h 1455828"/>
              <a:gd name="connsiteX5" fmla="*/ 316392 w 445620"/>
              <a:gd name="connsiteY5" fmla="*/ 25407 h 1455828"/>
              <a:gd name="connsiteX6" fmla="*/ 445620 w 445620"/>
              <a:gd name="connsiteY6" fmla="*/ 3126 h 1455828"/>
              <a:gd name="connsiteX0" fmla="*/ 160425 w 445618"/>
              <a:gd name="connsiteY0" fmla="*/ 1455828 h 1480135"/>
              <a:gd name="connsiteX1" fmla="*/ 160425 w 445618"/>
              <a:gd name="connsiteY1" fmla="*/ 1460284 h 1480135"/>
              <a:gd name="connsiteX2" fmla="*/ 4 w 445618"/>
              <a:gd name="connsiteY2" fmla="*/ 1175091 h 1480135"/>
              <a:gd name="connsiteX3" fmla="*/ 164882 w 445618"/>
              <a:gd name="connsiteY3" fmla="*/ 1063688 h 1480135"/>
              <a:gd name="connsiteX4" fmla="*/ 374320 w 445618"/>
              <a:gd name="connsiteY4" fmla="*/ 947828 h 1480135"/>
              <a:gd name="connsiteX5" fmla="*/ 209443 w 445618"/>
              <a:gd name="connsiteY5" fmla="*/ 92250 h 1480135"/>
              <a:gd name="connsiteX6" fmla="*/ 316390 w 445618"/>
              <a:gd name="connsiteY6" fmla="*/ 25407 h 1480135"/>
              <a:gd name="connsiteX7" fmla="*/ 445618 w 445618"/>
              <a:gd name="connsiteY7" fmla="*/ 3126 h 1480135"/>
              <a:gd name="connsiteX0" fmla="*/ 163818 w 449011"/>
              <a:gd name="connsiteY0" fmla="*/ 1455828 h 1588713"/>
              <a:gd name="connsiteX1" fmla="*/ 297502 w 449011"/>
              <a:gd name="connsiteY1" fmla="*/ 1580600 h 1588713"/>
              <a:gd name="connsiteX2" fmla="*/ 3397 w 449011"/>
              <a:gd name="connsiteY2" fmla="*/ 1175091 h 1588713"/>
              <a:gd name="connsiteX3" fmla="*/ 168275 w 449011"/>
              <a:gd name="connsiteY3" fmla="*/ 1063688 h 1588713"/>
              <a:gd name="connsiteX4" fmla="*/ 377713 w 449011"/>
              <a:gd name="connsiteY4" fmla="*/ 947828 h 1588713"/>
              <a:gd name="connsiteX5" fmla="*/ 212836 w 449011"/>
              <a:gd name="connsiteY5" fmla="*/ 92250 h 1588713"/>
              <a:gd name="connsiteX6" fmla="*/ 319783 w 449011"/>
              <a:gd name="connsiteY6" fmla="*/ 25407 h 1588713"/>
              <a:gd name="connsiteX7" fmla="*/ 449011 w 449011"/>
              <a:gd name="connsiteY7" fmla="*/ 3126 h 1588713"/>
              <a:gd name="connsiteX0" fmla="*/ 186098 w 449011"/>
              <a:gd name="connsiteY0" fmla="*/ 1647442 h 1647461"/>
              <a:gd name="connsiteX1" fmla="*/ 297502 w 449011"/>
              <a:gd name="connsiteY1" fmla="*/ 1580600 h 1647461"/>
              <a:gd name="connsiteX2" fmla="*/ 3397 w 449011"/>
              <a:gd name="connsiteY2" fmla="*/ 1175091 h 1647461"/>
              <a:gd name="connsiteX3" fmla="*/ 168275 w 449011"/>
              <a:gd name="connsiteY3" fmla="*/ 1063688 h 1647461"/>
              <a:gd name="connsiteX4" fmla="*/ 377713 w 449011"/>
              <a:gd name="connsiteY4" fmla="*/ 947828 h 1647461"/>
              <a:gd name="connsiteX5" fmla="*/ 212836 w 449011"/>
              <a:gd name="connsiteY5" fmla="*/ 92250 h 1647461"/>
              <a:gd name="connsiteX6" fmla="*/ 319783 w 449011"/>
              <a:gd name="connsiteY6" fmla="*/ 25407 h 1647461"/>
              <a:gd name="connsiteX7" fmla="*/ 449011 w 449011"/>
              <a:gd name="connsiteY7" fmla="*/ 3126 h 1647461"/>
              <a:gd name="connsiteX0" fmla="*/ 0 w 588211"/>
              <a:gd name="connsiteY0" fmla="*/ 2413898 h 2413898"/>
              <a:gd name="connsiteX1" fmla="*/ 436702 w 588211"/>
              <a:gd name="connsiteY1" fmla="*/ 1580600 h 2413898"/>
              <a:gd name="connsiteX2" fmla="*/ 142597 w 588211"/>
              <a:gd name="connsiteY2" fmla="*/ 1175091 h 2413898"/>
              <a:gd name="connsiteX3" fmla="*/ 307475 w 588211"/>
              <a:gd name="connsiteY3" fmla="*/ 1063688 h 2413898"/>
              <a:gd name="connsiteX4" fmla="*/ 516913 w 588211"/>
              <a:gd name="connsiteY4" fmla="*/ 947828 h 2413898"/>
              <a:gd name="connsiteX5" fmla="*/ 352036 w 588211"/>
              <a:gd name="connsiteY5" fmla="*/ 92250 h 2413898"/>
              <a:gd name="connsiteX6" fmla="*/ 458983 w 588211"/>
              <a:gd name="connsiteY6" fmla="*/ 25407 h 2413898"/>
              <a:gd name="connsiteX7" fmla="*/ 588211 w 588211"/>
              <a:gd name="connsiteY7" fmla="*/ 3126 h 2413898"/>
              <a:gd name="connsiteX0" fmla="*/ 0 w 588211"/>
              <a:gd name="connsiteY0" fmla="*/ 2413898 h 2413898"/>
              <a:gd name="connsiteX1" fmla="*/ 129230 w 588211"/>
              <a:gd name="connsiteY1" fmla="*/ 2177722 h 2413898"/>
              <a:gd name="connsiteX2" fmla="*/ 436702 w 588211"/>
              <a:gd name="connsiteY2" fmla="*/ 1580600 h 2413898"/>
              <a:gd name="connsiteX3" fmla="*/ 142597 w 588211"/>
              <a:gd name="connsiteY3" fmla="*/ 1175091 h 2413898"/>
              <a:gd name="connsiteX4" fmla="*/ 307475 w 588211"/>
              <a:gd name="connsiteY4" fmla="*/ 1063688 h 2413898"/>
              <a:gd name="connsiteX5" fmla="*/ 516913 w 588211"/>
              <a:gd name="connsiteY5" fmla="*/ 947828 h 2413898"/>
              <a:gd name="connsiteX6" fmla="*/ 352036 w 588211"/>
              <a:gd name="connsiteY6" fmla="*/ 92250 h 2413898"/>
              <a:gd name="connsiteX7" fmla="*/ 458983 w 588211"/>
              <a:gd name="connsiteY7" fmla="*/ 25407 h 2413898"/>
              <a:gd name="connsiteX8" fmla="*/ 588211 w 588211"/>
              <a:gd name="connsiteY8" fmla="*/ 3126 h 2413898"/>
              <a:gd name="connsiteX0" fmla="*/ 0 w 588211"/>
              <a:gd name="connsiteY0" fmla="*/ 2413898 h 2413898"/>
              <a:gd name="connsiteX1" fmla="*/ 196072 w 588211"/>
              <a:gd name="connsiteY1" fmla="*/ 2159897 h 2413898"/>
              <a:gd name="connsiteX2" fmla="*/ 436702 w 588211"/>
              <a:gd name="connsiteY2" fmla="*/ 1580600 h 2413898"/>
              <a:gd name="connsiteX3" fmla="*/ 142597 w 588211"/>
              <a:gd name="connsiteY3" fmla="*/ 1175091 h 2413898"/>
              <a:gd name="connsiteX4" fmla="*/ 307475 w 588211"/>
              <a:gd name="connsiteY4" fmla="*/ 1063688 h 2413898"/>
              <a:gd name="connsiteX5" fmla="*/ 516913 w 588211"/>
              <a:gd name="connsiteY5" fmla="*/ 947828 h 2413898"/>
              <a:gd name="connsiteX6" fmla="*/ 352036 w 588211"/>
              <a:gd name="connsiteY6" fmla="*/ 92250 h 2413898"/>
              <a:gd name="connsiteX7" fmla="*/ 458983 w 588211"/>
              <a:gd name="connsiteY7" fmla="*/ 25407 h 2413898"/>
              <a:gd name="connsiteX8" fmla="*/ 588211 w 588211"/>
              <a:gd name="connsiteY8" fmla="*/ 3126 h 2413898"/>
              <a:gd name="connsiteX0" fmla="*/ 0 w 588211"/>
              <a:gd name="connsiteY0" fmla="*/ 2413898 h 2413898"/>
              <a:gd name="connsiteX1" fmla="*/ 196072 w 588211"/>
              <a:gd name="connsiteY1" fmla="*/ 2159897 h 2413898"/>
              <a:gd name="connsiteX2" fmla="*/ 307475 w 588211"/>
              <a:gd name="connsiteY2" fmla="*/ 1941546 h 2413898"/>
              <a:gd name="connsiteX3" fmla="*/ 436702 w 588211"/>
              <a:gd name="connsiteY3" fmla="*/ 1580600 h 2413898"/>
              <a:gd name="connsiteX4" fmla="*/ 142597 w 588211"/>
              <a:gd name="connsiteY4" fmla="*/ 1175091 h 2413898"/>
              <a:gd name="connsiteX5" fmla="*/ 307475 w 588211"/>
              <a:gd name="connsiteY5" fmla="*/ 1063688 h 2413898"/>
              <a:gd name="connsiteX6" fmla="*/ 516913 w 588211"/>
              <a:gd name="connsiteY6" fmla="*/ 947828 h 2413898"/>
              <a:gd name="connsiteX7" fmla="*/ 352036 w 588211"/>
              <a:gd name="connsiteY7" fmla="*/ 92250 h 2413898"/>
              <a:gd name="connsiteX8" fmla="*/ 458983 w 588211"/>
              <a:gd name="connsiteY8" fmla="*/ 25407 h 2413898"/>
              <a:gd name="connsiteX9" fmla="*/ 588211 w 588211"/>
              <a:gd name="connsiteY9" fmla="*/ 3126 h 2413898"/>
              <a:gd name="connsiteX0" fmla="*/ 0 w 588211"/>
              <a:gd name="connsiteY0" fmla="*/ 2413898 h 2413898"/>
              <a:gd name="connsiteX1" fmla="*/ 196072 w 588211"/>
              <a:gd name="connsiteY1" fmla="*/ 2159897 h 2413898"/>
              <a:gd name="connsiteX2" fmla="*/ 374317 w 588211"/>
              <a:gd name="connsiteY2" fmla="*/ 2128704 h 2413898"/>
              <a:gd name="connsiteX3" fmla="*/ 436702 w 588211"/>
              <a:gd name="connsiteY3" fmla="*/ 1580600 h 2413898"/>
              <a:gd name="connsiteX4" fmla="*/ 142597 w 588211"/>
              <a:gd name="connsiteY4" fmla="*/ 1175091 h 2413898"/>
              <a:gd name="connsiteX5" fmla="*/ 307475 w 588211"/>
              <a:gd name="connsiteY5" fmla="*/ 1063688 h 2413898"/>
              <a:gd name="connsiteX6" fmla="*/ 516913 w 588211"/>
              <a:gd name="connsiteY6" fmla="*/ 947828 h 2413898"/>
              <a:gd name="connsiteX7" fmla="*/ 352036 w 588211"/>
              <a:gd name="connsiteY7" fmla="*/ 92250 h 2413898"/>
              <a:gd name="connsiteX8" fmla="*/ 458983 w 588211"/>
              <a:gd name="connsiteY8" fmla="*/ 25407 h 2413898"/>
              <a:gd name="connsiteX9" fmla="*/ 588211 w 588211"/>
              <a:gd name="connsiteY9" fmla="*/ 3126 h 2413898"/>
              <a:gd name="connsiteX0" fmla="*/ 0 w 588211"/>
              <a:gd name="connsiteY0" fmla="*/ 2413898 h 2413898"/>
              <a:gd name="connsiteX1" fmla="*/ 196072 w 588211"/>
              <a:gd name="connsiteY1" fmla="*/ 2159897 h 2413898"/>
              <a:gd name="connsiteX2" fmla="*/ 374317 w 588211"/>
              <a:gd name="connsiteY2" fmla="*/ 2128704 h 2413898"/>
              <a:gd name="connsiteX3" fmla="*/ 423335 w 588211"/>
              <a:gd name="connsiteY3" fmla="*/ 1914810 h 2413898"/>
              <a:gd name="connsiteX4" fmla="*/ 436702 w 588211"/>
              <a:gd name="connsiteY4" fmla="*/ 1580600 h 2413898"/>
              <a:gd name="connsiteX5" fmla="*/ 142597 w 588211"/>
              <a:gd name="connsiteY5" fmla="*/ 1175091 h 2413898"/>
              <a:gd name="connsiteX6" fmla="*/ 307475 w 588211"/>
              <a:gd name="connsiteY6" fmla="*/ 1063688 h 2413898"/>
              <a:gd name="connsiteX7" fmla="*/ 516913 w 588211"/>
              <a:gd name="connsiteY7" fmla="*/ 947828 h 2413898"/>
              <a:gd name="connsiteX8" fmla="*/ 352036 w 588211"/>
              <a:gd name="connsiteY8" fmla="*/ 92250 h 2413898"/>
              <a:gd name="connsiteX9" fmla="*/ 458983 w 588211"/>
              <a:gd name="connsiteY9" fmla="*/ 25407 h 2413898"/>
              <a:gd name="connsiteX10" fmla="*/ 588211 w 588211"/>
              <a:gd name="connsiteY10" fmla="*/ 3126 h 2413898"/>
              <a:gd name="connsiteX0" fmla="*/ 0 w 588211"/>
              <a:gd name="connsiteY0" fmla="*/ 2413898 h 2413898"/>
              <a:gd name="connsiteX1" fmla="*/ 196072 w 588211"/>
              <a:gd name="connsiteY1" fmla="*/ 2159897 h 2413898"/>
              <a:gd name="connsiteX2" fmla="*/ 374317 w 588211"/>
              <a:gd name="connsiteY2" fmla="*/ 2128704 h 2413898"/>
              <a:gd name="connsiteX3" fmla="*/ 316387 w 588211"/>
              <a:gd name="connsiteY3" fmla="*/ 1865792 h 2413898"/>
              <a:gd name="connsiteX4" fmla="*/ 436702 w 588211"/>
              <a:gd name="connsiteY4" fmla="*/ 1580600 h 2413898"/>
              <a:gd name="connsiteX5" fmla="*/ 142597 w 588211"/>
              <a:gd name="connsiteY5" fmla="*/ 1175091 h 2413898"/>
              <a:gd name="connsiteX6" fmla="*/ 307475 w 588211"/>
              <a:gd name="connsiteY6" fmla="*/ 1063688 h 2413898"/>
              <a:gd name="connsiteX7" fmla="*/ 516913 w 588211"/>
              <a:gd name="connsiteY7" fmla="*/ 947828 h 2413898"/>
              <a:gd name="connsiteX8" fmla="*/ 352036 w 588211"/>
              <a:gd name="connsiteY8" fmla="*/ 92250 h 2413898"/>
              <a:gd name="connsiteX9" fmla="*/ 458983 w 588211"/>
              <a:gd name="connsiteY9" fmla="*/ 25407 h 2413898"/>
              <a:gd name="connsiteX10" fmla="*/ 588211 w 588211"/>
              <a:gd name="connsiteY10" fmla="*/ 3126 h 2413898"/>
              <a:gd name="connsiteX0" fmla="*/ 0 w 1131860"/>
              <a:gd name="connsiteY0" fmla="*/ 3117968 h 3117968"/>
              <a:gd name="connsiteX1" fmla="*/ 739721 w 1131860"/>
              <a:gd name="connsiteY1" fmla="*/ 2159897 h 3117968"/>
              <a:gd name="connsiteX2" fmla="*/ 917966 w 1131860"/>
              <a:gd name="connsiteY2" fmla="*/ 2128704 h 3117968"/>
              <a:gd name="connsiteX3" fmla="*/ 860036 w 1131860"/>
              <a:gd name="connsiteY3" fmla="*/ 1865792 h 3117968"/>
              <a:gd name="connsiteX4" fmla="*/ 980351 w 1131860"/>
              <a:gd name="connsiteY4" fmla="*/ 1580600 h 3117968"/>
              <a:gd name="connsiteX5" fmla="*/ 686246 w 1131860"/>
              <a:gd name="connsiteY5" fmla="*/ 1175091 h 3117968"/>
              <a:gd name="connsiteX6" fmla="*/ 851124 w 1131860"/>
              <a:gd name="connsiteY6" fmla="*/ 1063688 h 3117968"/>
              <a:gd name="connsiteX7" fmla="*/ 1060562 w 1131860"/>
              <a:gd name="connsiteY7" fmla="*/ 947828 h 3117968"/>
              <a:gd name="connsiteX8" fmla="*/ 895685 w 1131860"/>
              <a:gd name="connsiteY8" fmla="*/ 92250 h 3117968"/>
              <a:gd name="connsiteX9" fmla="*/ 1002632 w 1131860"/>
              <a:gd name="connsiteY9" fmla="*/ 25407 h 3117968"/>
              <a:gd name="connsiteX10" fmla="*/ 1131860 w 1131860"/>
              <a:gd name="connsiteY10" fmla="*/ 3126 h 3117968"/>
              <a:gd name="connsiteX0" fmla="*/ 0 w 1131860"/>
              <a:gd name="connsiteY0" fmla="*/ 3117968 h 3117968"/>
              <a:gd name="connsiteX1" fmla="*/ 739721 w 1131860"/>
              <a:gd name="connsiteY1" fmla="*/ 2159897 h 3117968"/>
              <a:gd name="connsiteX2" fmla="*/ 17826 w 1131860"/>
              <a:gd name="connsiteY2" fmla="*/ 3068950 h 3117968"/>
              <a:gd name="connsiteX3" fmla="*/ 917966 w 1131860"/>
              <a:gd name="connsiteY3" fmla="*/ 2128704 h 3117968"/>
              <a:gd name="connsiteX4" fmla="*/ 860036 w 1131860"/>
              <a:gd name="connsiteY4" fmla="*/ 1865792 h 3117968"/>
              <a:gd name="connsiteX5" fmla="*/ 980351 w 1131860"/>
              <a:gd name="connsiteY5" fmla="*/ 1580600 h 3117968"/>
              <a:gd name="connsiteX6" fmla="*/ 686246 w 1131860"/>
              <a:gd name="connsiteY6" fmla="*/ 1175091 h 3117968"/>
              <a:gd name="connsiteX7" fmla="*/ 851124 w 1131860"/>
              <a:gd name="connsiteY7" fmla="*/ 1063688 h 3117968"/>
              <a:gd name="connsiteX8" fmla="*/ 1060562 w 1131860"/>
              <a:gd name="connsiteY8" fmla="*/ 947828 h 3117968"/>
              <a:gd name="connsiteX9" fmla="*/ 895685 w 1131860"/>
              <a:gd name="connsiteY9" fmla="*/ 92250 h 3117968"/>
              <a:gd name="connsiteX10" fmla="*/ 1002632 w 1131860"/>
              <a:gd name="connsiteY10" fmla="*/ 25407 h 3117968"/>
              <a:gd name="connsiteX11" fmla="*/ 1131860 w 1131860"/>
              <a:gd name="connsiteY11" fmla="*/ 3126 h 3117968"/>
              <a:gd name="connsiteX0" fmla="*/ 0 w 1131860"/>
              <a:gd name="connsiteY0" fmla="*/ 3117968 h 3340933"/>
              <a:gd name="connsiteX1" fmla="*/ 115861 w 1131860"/>
              <a:gd name="connsiteY1" fmla="*/ 3309581 h 3340933"/>
              <a:gd name="connsiteX2" fmla="*/ 17826 w 1131860"/>
              <a:gd name="connsiteY2" fmla="*/ 3068950 h 3340933"/>
              <a:gd name="connsiteX3" fmla="*/ 917966 w 1131860"/>
              <a:gd name="connsiteY3" fmla="*/ 2128704 h 3340933"/>
              <a:gd name="connsiteX4" fmla="*/ 860036 w 1131860"/>
              <a:gd name="connsiteY4" fmla="*/ 1865792 h 3340933"/>
              <a:gd name="connsiteX5" fmla="*/ 980351 w 1131860"/>
              <a:gd name="connsiteY5" fmla="*/ 1580600 h 3340933"/>
              <a:gd name="connsiteX6" fmla="*/ 686246 w 1131860"/>
              <a:gd name="connsiteY6" fmla="*/ 1175091 h 3340933"/>
              <a:gd name="connsiteX7" fmla="*/ 851124 w 1131860"/>
              <a:gd name="connsiteY7" fmla="*/ 1063688 h 3340933"/>
              <a:gd name="connsiteX8" fmla="*/ 1060562 w 1131860"/>
              <a:gd name="connsiteY8" fmla="*/ 947828 h 3340933"/>
              <a:gd name="connsiteX9" fmla="*/ 895685 w 1131860"/>
              <a:gd name="connsiteY9" fmla="*/ 92250 h 3340933"/>
              <a:gd name="connsiteX10" fmla="*/ 1002632 w 1131860"/>
              <a:gd name="connsiteY10" fmla="*/ 25407 h 3340933"/>
              <a:gd name="connsiteX11" fmla="*/ 1131860 w 1131860"/>
              <a:gd name="connsiteY11" fmla="*/ 3126 h 3340933"/>
              <a:gd name="connsiteX0" fmla="*/ 0 w 1234351"/>
              <a:gd name="connsiteY0" fmla="*/ 3505652 h 3505652"/>
              <a:gd name="connsiteX1" fmla="*/ 218352 w 1234351"/>
              <a:gd name="connsiteY1" fmla="*/ 3309581 h 3505652"/>
              <a:gd name="connsiteX2" fmla="*/ 120317 w 1234351"/>
              <a:gd name="connsiteY2" fmla="*/ 3068950 h 3505652"/>
              <a:gd name="connsiteX3" fmla="*/ 1020457 w 1234351"/>
              <a:gd name="connsiteY3" fmla="*/ 2128704 h 3505652"/>
              <a:gd name="connsiteX4" fmla="*/ 962527 w 1234351"/>
              <a:gd name="connsiteY4" fmla="*/ 1865792 h 3505652"/>
              <a:gd name="connsiteX5" fmla="*/ 1082842 w 1234351"/>
              <a:gd name="connsiteY5" fmla="*/ 1580600 h 3505652"/>
              <a:gd name="connsiteX6" fmla="*/ 788737 w 1234351"/>
              <a:gd name="connsiteY6" fmla="*/ 1175091 h 3505652"/>
              <a:gd name="connsiteX7" fmla="*/ 953615 w 1234351"/>
              <a:gd name="connsiteY7" fmla="*/ 1063688 h 3505652"/>
              <a:gd name="connsiteX8" fmla="*/ 1163053 w 1234351"/>
              <a:gd name="connsiteY8" fmla="*/ 947828 h 3505652"/>
              <a:gd name="connsiteX9" fmla="*/ 998176 w 1234351"/>
              <a:gd name="connsiteY9" fmla="*/ 92250 h 3505652"/>
              <a:gd name="connsiteX10" fmla="*/ 1105123 w 1234351"/>
              <a:gd name="connsiteY10" fmla="*/ 25407 h 3505652"/>
              <a:gd name="connsiteX11" fmla="*/ 1234351 w 1234351"/>
              <a:gd name="connsiteY11" fmla="*/ 3126 h 3505652"/>
              <a:gd name="connsiteX0" fmla="*/ 102431 w 1118430"/>
              <a:gd name="connsiteY0" fmla="*/ 3309581 h 3309581"/>
              <a:gd name="connsiteX1" fmla="*/ 4396 w 1118430"/>
              <a:gd name="connsiteY1" fmla="*/ 3068950 h 3309581"/>
              <a:gd name="connsiteX2" fmla="*/ 904536 w 1118430"/>
              <a:gd name="connsiteY2" fmla="*/ 2128704 h 3309581"/>
              <a:gd name="connsiteX3" fmla="*/ 846606 w 1118430"/>
              <a:gd name="connsiteY3" fmla="*/ 1865792 h 3309581"/>
              <a:gd name="connsiteX4" fmla="*/ 966921 w 1118430"/>
              <a:gd name="connsiteY4" fmla="*/ 1580600 h 3309581"/>
              <a:gd name="connsiteX5" fmla="*/ 672816 w 1118430"/>
              <a:gd name="connsiteY5" fmla="*/ 1175091 h 3309581"/>
              <a:gd name="connsiteX6" fmla="*/ 837694 w 1118430"/>
              <a:gd name="connsiteY6" fmla="*/ 1063688 h 3309581"/>
              <a:gd name="connsiteX7" fmla="*/ 1047132 w 1118430"/>
              <a:gd name="connsiteY7" fmla="*/ 947828 h 3309581"/>
              <a:gd name="connsiteX8" fmla="*/ 882255 w 1118430"/>
              <a:gd name="connsiteY8" fmla="*/ 92250 h 3309581"/>
              <a:gd name="connsiteX9" fmla="*/ 989202 w 1118430"/>
              <a:gd name="connsiteY9" fmla="*/ 25407 h 3309581"/>
              <a:gd name="connsiteX10" fmla="*/ 1118430 w 1118430"/>
              <a:gd name="connsiteY10" fmla="*/ 3126 h 3309581"/>
              <a:gd name="connsiteX0" fmla="*/ 106760 w 1122759"/>
              <a:gd name="connsiteY0" fmla="*/ 3309581 h 3309581"/>
              <a:gd name="connsiteX1" fmla="*/ 4269 w 1122759"/>
              <a:gd name="connsiteY1" fmla="*/ 3140248 h 3309581"/>
              <a:gd name="connsiteX2" fmla="*/ 908865 w 1122759"/>
              <a:gd name="connsiteY2" fmla="*/ 2128704 h 3309581"/>
              <a:gd name="connsiteX3" fmla="*/ 850935 w 1122759"/>
              <a:gd name="connsiteY3" fmla="*/ 1865792 h 3309581"/>
              <a:gd name="connsiteX4" fmla="*/ 971250 w 1122759"/>
              <a:gd name="connsiteY4" fmla="*/ 1580600 h 3309581"/>
              <a:gd name="connsiteX5" fmla="*/ 677145 w 1122759"/>
              <a:gd name="connsiteY5" fmla="*/ 1175091 h 3309581"/>
              <a:gd name="connsiteX6" fmla="*/ 842023 w 1122759"/>
              <a:gd name="connsiteY6" fmla="*/ 1063688 h 3309581"/>
              <a:gd name="connsiteX7" fmla="*/ 1051461 w 1122759"/>
              <a:gd name="connsiteY7" fmla="*/ 947828 h 3309581"/>
              <a:gd name="connsiteX8" fmla="*/ 886584 w 1122759"/>
              <a:gd name="connsiteY8" fmla="*/ 92250 h 3309581"/>
              <a:gd name="connsiteX9" fmla="*/ 993531 w 1122759"/>
              <a:gd name="connsiteY9" fmla="*/ 25407 h 3309581"/>
              <a:gd name="connsiteX10" fmla="*/ 1122759 w 1122759"/>
              <a:gd name="connsiteY10" fmla="*/ 3126 h 3309581"/>
              <a:gd name="connsiteX0" fmla="*/ 106760 w 1122759"/>
              <a:gd name="connsiteY0" fmla="*/ 3309581 h 3309581"/>
              <a:gd name="connsiteX1" fmla="*/ 4269 w 1122759"/>
              <a:gd name="connsiteY1" fmla="*/ 3140248 h 3309581"/>
              <a:gd name="connsiteX2" fmla="*/ 908865 w 1122759"/>
              <a:gd name="connsiteY2" fmla="*/ 2128704 h 3309581"/>
              <a:gd name="connsiteX3" fmla="*/ 850935 w 1122759"/>
              <a:gd name="connsiteY3" fmla="*/ 1865792 h 3309581"/>
              <a:gd name="connsiteX4" fmla="*/ 906831 w 1122759"/>
              <a:gd name="connsiteY4" fmla="*/ 1534585 h 3309581"/>
              <a:gd name="connsiteX5" fmla="*/ 677145 w 1122759"/>
              <a:gd name="connsiteY5" fmla="*/ 1175091 h 3309581"/>
              <a:gd name="connsiteX6" fmla="*/ 842023 w 1122759"/>
              <a:gd name="connsiteY6" fmla="*/ 1063688 h 3309581"/>
              <a:gd name="connsiteX7" fmla="*/ 1051461 w 1122759"/>
              <a:gd name="connsiteY7" fmla="*/ 947828 h 3309581"/>
              <a:gd name="connsiteX8" fmla="*/ 886584 w 1122759"/>
              <a:gd name="connsiteY8" fmla="*/ 92250 h 3309581"/>
              <a:gd name="connsiteX9" fmla="*/ 993531 w 1122759"/>
              <a:gd name="connsiteY9" fmla="*/ 25407 h 3309581"/>
              <a:gd name="connsiteX10" fmla="*/ 1122759 w 1122759"/>
              <a:gd name="connsiteY10" fmla="*/ 3126 h 3309581"/>
              <a:gd name="connsiteX0" fmla="*/ 106760 w 1122759"/>
              <a:gd name="connsiteY0" fmla="*/ 3309581 h 3309581"/>
              <a:gd name="connsiteX1" fmla="*/ 4269 w 1122759"/>
              <a:gd name="connsiteY1" fmla="*/ 3140248 h 3309581"/>
              <a:gd name="connsiteX2" fmla="*/ 908865 w 1122759"/>
              <a:gd name="connsiteY2" fmla="*/ 2128704 h 3309581"/>
              <a:gd name="connsiteX3" fmla="*/ 850935 w 1122759"/>
              <a:gd name="connsiteY3" fmla="*/ 1865792 h 3309581"/>
              <a:gd name="connsiteX4" fmla="*/ 906831 w 1122759"/>
              <a:gd name="connsiteY4" fmla="*/ 1534585 h 3309581"/>
              <a:gd name="connsiteX5" fmla="*/ 759969 w 1122759"/>
              <a:gd name="connsiteY5" fmla="*/ 1184294 h 3309581"/>
              <a:gd name="connsiteX6" fmla="*/ 842023 w 1122759"/>
              <a:gd name="connsiteY6" fmla="*/ 1063688 h 3309581"/>
              <a:gd name="connsiteX7" fmla="*/ 1051461 w 1122759"/>
              <a:gd name="connsiteY7" fmla="*/ 947828 h 3309581"/>
              <a:gd name="connsiteX8" fmla="*/ 886584 w 1122759"/>
              <a:gd name="connsiteY8" fmla="*/ 92250 h 3309581"/>
              <a:gd name="connsiteX9" fmla="*/ 993531 w 1122759"/>
              <a:gd name="connsiteY9" fmla="*/ 25407 h 3309581"/>
              <a:gd name="connsiteX10" fmla="*/ 1122759 w 1122759"/>
              <a:gd name="connsiteY10" fmla="*/ 3126 h 3309581"/>
              <a:gd name="connsiteX0" fmla="*/ 106760 w 1122759"/>
              <a:gd name="connsiteY0" fmla="*/ 3309581 h 3309581"/>
              <a:gd name="connsiteX1" fmla="*/ 4269 w 1122759"/>
              <a:gd name="connsiteY1" fmla="*/ 3140248 h 3309581"/>
              <a:gd name="connsiteX2" fmla="*/ 908865 w 1122759"/>
              <a:gd name="connsiteY2" fmla="*/ 2128704 h 3309581"/>
              <a:gd name="connsiteX3" fmla="*/ 850935 w 1122759"/>
              <a:gd name="connsiteY3" fmla="*/ 1865792 h 3309581"/>
              <a:gd name="connsiteX4" fmla="*/ 906831 w 1122759"/>
              <a:gd name="connsiteY4" fmla="*/ 1534585 h 3309581"/>
              <a:gd name="connsiteX5" fmla="*/ 759969 w 1122759"/>
              <a:gd name="connsiteY5" fmla="*/ 1184294 h 3309581"/>
              <a:gd name="connsiteX6" fmla="*/ 878833 w 1122759"/>
              <a:gd name="connsiteY6" fmla="*/ 1072891 h 3309581"/>
              <a:gd name="connsiteX7" fmla="*/ 1051461 w 1122759"/>
              <a:gd name="connsiteY7" fmla="*/ 947828 h 3309581"/>
              <a:gd name="connsiteX8" fmla="*/ 886584 w 1122759"/>
              <a:gd name="connsiteY8" fmla="*/ 92250 h 3309581"/>
              <a:gd name="connsiteX9" fmla="*/ 993531 w 1122759"/>
              <a:gd name="connsiteY9" fmla="*/ 25407 h 3309581"/>
              <a:gd name="connsiteX10" fmla="*/ 1122759 w 1122759"/>
              <a:gd name="connsiteY10" fmla="*/ 3126 h 3309581"/>
              <a:gd name="connsiteX0" fmla="*/ 106760 w 1122759"/>
              <a:gd name="connsiteY0" fmla="*/ 3309581 h 3309581"/>
              <a:gd name="connsiteX1" fmla="*/ 4269 w 1122759"/>
              <a:gd name="connsiteY1" fmla="*/ 3140248 h 3309581"/>
              <a:gd name="connsiteX2" fmla="*/ 812237 w 1122759"/>
              <a:gd name="connsiteY2" fmla="*/ 2082689 h 3309581"/>
              <a:gd name="connsiteX3" fmla="*/ 850935 w 1122759"/>
              <a:gd name="connsiteY3" fmla="*/ 1865792 h 3309581"/>
              <a:gd name="connsiteX4" fmla="*/ 906831 w 1122759"/>
              <a:gd name="connsiteY4" fmla="*/ 1534585 h 3309581"/>
              <a:gd name="connsiteX5" fmla="*/ 759969 w 1122759"/>
              <a:gd name="connsiteY5" fmla="*/ 1184294 h 3309581"/>
              <a:gd name="connsiteX6" fmla="*/ 878833 w 1122759"/>
              <a:gd name="connsiteY6" fmla="*/ 1072891 h 3309581"/>
              <a:gd name="connsiteX7" fmla="*/ 1051461 w 1122759"/>
              <a:gd name="connsiteY7" fmla="*/ 947828 h 3309581"/>
              <a:gd name="connsiteX8" fmla="*/ 886584 w 1122759"/>
              <a:gd name="connsiteY8" fmla="*/ 92250 h 3309581"/>
              <a:gd name="connsiteX9" fmla="*/ 993531 w 1122759"/>
              <a:gd name="connsiteY9" fmla="*/ 25407 h 3309581"/>
              <a:gd name="connsiteX10" fmla="*/ 1122759 w 1122759"/>
              <a:gd name="connsiteY10" fmla="*/ 3126 h 3309581"/>
              <a:gd name="connsiteX0" fmla="*/ 106760 w 1122759"/>
              <a:gd name="connsiteY0" fmla="*/ 3309581 h 3309581"/>
              <a:gd name="connsiteX1" fmla="*/ 4269 w 1122759"/>
              <a:gd name="connsiteY1" fmla="*/ 3140248 h 3309581"/>
              <a:gd name="connsiteX2" fmla="*/ 812237 w 1122759"/>
              <a:gd name="connsiteY2" fmla="*/ 2082689 h 3309581"/>
              <a:gd name="connsiteX3" fmla="*/ 850935 w 1122759"/>
              <a:gd name="connsiteY3" fmla="*/ 1865792 h 3309581"/>
              <a:gd name="connsiteX4" fmla="*/ 906831 w 1122759"/>
              <a:gd name="connsiteY4" fmla="*/ 1534585 h 3309581"/>
              <a:gd name="connsiteX5" fmla="*/ 713956 w 1122759"/>
              <a:gd name="connsiteY5" fmla="*/ 1175091 h 3309581"/>
              <a:gd name="connsiteX6" fmla="*/ 878833 w 1122759"/>
              <a:gd name="connsiteY6" fmla="*/ 1072891 h 3309581"/>
              <a:gd name="connsiteX7" fmla="*/ 1051461 w 1122759"/>
              <a:gd name="connsiteY7" fmla="*/ 947828 h 3309581"/>
              <a:gd name="connsiteX8" fmla="*/ 886584 w 1122759"/>
              <a:gd name="connsiteY8" fmla="*/ 92250 h 3309581"/>
              <a:gd name="connsiteX9" fmla="*/ 993531 w 1122759"/>
              <a:gd name="connsiteY9" fmla="*/ 25407 h 3309581"/>
              <a:gd name="connsiteX10" fmla="*/ 1122759 w 1122759"/>
              <a:gd name="connsiteY10" fmla="*/ 3126 h 3309581"/>
              <a:gd name="connsiteX0" fmla="*/ 106760 w 1122759"/>
              <a:gd name="connsiteY0" fmla="*/ 3309581 h 3309581"/>
              <a:gd name="connsiteX1" fmla="*/ 4269 w 1122759"/>
              <a:gd name="connsiteY1" fmla="*/ 3140248 h 3309581"/>
              <a:gd name="connsiteX2" fmla="*/ 812237 w 1122759"/>
              <a:gd name="connsiteY2" fmla="*/ 2082689 h 3309581"/>
              <a:gd name="connsiteX3" fmla="*/ 850935 w 1122759"/>
              <a:gd name="connsiteY3" fmla="*/ 1865792 h 3309581"/>
              <a:gd name="connsiteX4" fmla="*/ 906831 w 1122759"/>
              <a:gd name="connsiteY4" fmla="*/ 1534585 h 3309581"/>
              <a:gd name="connsiteX5" fmla="*/ 713956 w 1122759"/>
              <a:gd name="connsiteY5" fmla="*/ 1175091 h 3309581"/>
              <a:gd name="connsiteX6" fmla="*/ 860428 w 1122759"/>
              <a:gd name="connsiteY6" fmla="*/ 1054485 h 3309581"/>
              <a:gd name="connsiteX7" fmla="*/ 1051461 w 1122759"/>
              <a:gd name="connsiteY7" fmla="*/ 947828 h 3309581"/>
              <a:gd name="connsiteX8" fmla="*/ 886584 w 1122759"/>
              <a:gd name="connsiteY8" fmla="*/ 92250 h 3309581"/>
              <a:gd name="connsiteX9" fmla="*/ 993531 w 1122759"/>
              <a:gd name="connsiteY9" fmla="*/ 25407 h 3309581"/>
              <a:gd name="connsiteX10" fmla="*/ 1122759 w 1122759"/>
              <a:gd name="connsiteY10" fmla="*/ 3126 h 3309581"/>
              <a:gd name="connsiteX0" fmla="*/ 169925 w 1185924"/>
              <a:gd name="connsiteY0" fmla="*/ 3309581 h 3309581"/>
              <a:gd name="connsiteX1" fmla="*/ 3016 w 1185924"/>
              <a:gd name="connsiteY1" fmla="*/ 3121842 h 3309581"/>
              <a:gd name="connsiteX2" fmla="*/ 875402 w 1185924"/>
              <a:gd name="connsiteY2" fmla="*/ 2082689 h 3309581"/>
              <a:gd name="connsiteX3" fmla="*/ 914100 w 1185924"/>
              <a:gd name="connsiteY3" fmla="*/ 1865792 h 3309581"/>
              <a:gd name="connsiteX4" fmla="*/ 969996 w 1185924"/>
              <a:gd name="connsiteY4" fmla="*/ 1534585 h 3309581"/>
              <a:gd name="connsiteX5" fmla="*/ 777121 w 1185924"/>
              <a:gd name="connsiteY5" fmla="*/ 1175091 h 3309581"/>
              <a:gd name="connsiteX6" fmla="*/ 923593 w 1185924"/>
              <a:gd name="connsiteY6" fmla="*/ 1054485 h 3309581"/>
              <a:gd name="connsiteX7" fmla="*/ 1114626 w 1185924"/>
              <a:gd name="connsiteY7" fmla="*/ 947828 h 3309581"/>
              <a:gd name="connsiteX8" fmla="*/ 949749 w 1185924"/>
              <a:gd name="connsiteY8" fmla="*/ 92250 h 3309581"/>
              <a:gd name="connsiteX9" fmla="*/ 1056696 w 1185924"/>
              <a:gd name="connsiteY9" fmla="*/ 25407 h 3309581"/>
              <a:gd name="connsiteX10" fmla="*/ 1185924 w 1185924"/>
              <a:gd name="connsiteY10" fmla="*/ 3126 h 3309581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916472 w 1188296"/>
              <a:gd name="connsiteY3" fmla="*/ 1865792 h 3286574"/>
              <a:gd name="connsiteX4" fmla="*/ 972368 w 1188296"/>
              <a:gd name="connsiteY4" fmla="*/ 1534585 h 3286574"/>
              <a:gd name="connsiteX5" fmla="*/ 779493 w 1188296"/>
              <a:gd name="connsiteY5" fmla="*/ 1175091 h 3286574"/>
              <a:gd name="connsiteX6" fmla="*/ 925965 w 1188296"/>
              <a:gd name="connsiteY6" fmla="*/ 1054485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779493 w 1188296"/>
              <a:gd name="connsiteY5" fmla="*/ 1175091 h 3286574"/>
              <a:gd name="connsiteX6" fmla="*/ 925965 w 1188296"/>
              <a:gd name="connsiteY6" fmla="*/ 1054485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779493 w 1188296"/>
              <a:gd name="connsiteY5" fmla="*/ 1175091 h 3286574"/>
              <a:gd name="connsiteX6" fmla="*/ 925965 w 1188296"/>
              <a:gd name="connsiteY6" fmla="*/ 1054485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779493 w 1188296"/>
              <a:gd name="connsiteY5" fmla="*/ 1175091 h 3286574"/>
              <a:gd name="connsiteX6" fmla="*/ 925965 w 1188296"/>
              <a:gd name="connsiteY6" fmla="*/ 1054485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779493 w 1188296"/>
              <a:gd name="connsiteY5" fmla="*/ 1175091 h 3286574"/>
              <a:gd name="connsiteX6" fmla="*/ 925965 w 1188296"/>
              <a:gd name="connsiteY6" fmla="*/ 1054485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779493 w 1188296"/>
              <a:gd name="connsiteY5" fmla="*/ 1175091 h 3286574"/>
              <a:gd name="connsiteX6" fmla="*/ 925965 w 1188296"/>
              <a:gd name="connsiteY6" fmla="*/ 1054485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779493 w 1188296"/>
              <a:gd name="connsiteY5" fmla="*/ 1175091 h 3286574"/>
              <a:gd name="connsiteX6" fmla="*/ 925965 w 1188296"/>
              <a:gd name="connsiteY6" fmla="*/ 1054485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779493 w 1188296"/>
              <a:gd name="connsiteY5" fmla="*/ 1175091 h 3286574"/>
              <a:gd name="connsiteX6" fmla="*/ 948972 w 1188296"/>
              <a:gd name="connsiteY6" fmla="*/ 1091297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834709 w 1188296"/>
              <a:gd name="connsiteY5" fmla="*/ 1211904 h 3286574"/>
              <a:gd name="connsiteX6" fmla="*/ 948972 w 1188296"/>
              <a:gd name="connsiteY6" fmla="*/ 1091297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857716 w 1188296"/>
              <a:gd name="connsiteY5" fmla="*/ 1244114 h 3286574"/>
              <a:gd name="connsiteX6" fmla="*/ 948972 w 1188296"/>
              <a:gd name="connsiteY6" fmla="*/ 1091297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  <a:gd name="connsiteX0" fmla="*/ 75669 w 1188296"/>
              <a:gd name="connsiteY0" fmla="*/ 3286574 h 3286574"/>
              <a:gd name="connsiteX1" fmla="*/ 5388 w 1188296"/>
              <a:gd name="connsiteY1" fmla="*/ 3121842 h 3286574"/>
              <a:gd name="connsiteX2" fmla="*/ 877774 w 1188296"/>
              <a:gd name="connsiteY2" fmla="*/ 2082689 h 3286574"/>
              <a:gd name="connsiteX3" fmla="*/ 893466 w 1188296"/>
              <a:gd name="connsiteY3" fmla="*/ 1833581 h 3286574"/>
              <a:gd name="connsiteX4" fmla="*/ 972368 w 1188296"/>
              <a:gd name="connsiteY4" fmla="*/ 1534585 h 3286574"/>
              <a:gd name="connsiteX5" fmla="*/ 857716 w 1188296"/>
              <a:gd name="connsiteY5" fmla="*/ 1244114 h 3286574"/>
              <a:gd name="connsiteX6" fmla="*/ 958175 w 1188296"/>
              <a:gd name="connsiteY6" fmla="*/ 1114305 h 3286574"/>
              <a:gd name="connsiteX7" fmla="*/ 1116998 w 1188296"/>
              <a:gd name="connsiteY7" fmla="*/ 947828 h 3286574"/>
              <a:gd name="connsiteX8" fmla="*/ 952121 w 1188296"/>
              <a:gd name="connsiteY8" fmla="*/ 92250 h 3286574"/>
              <a:gd name="connsiteX9" fmla="*/ 1059068 w 1188296"/>
              <a:gd name="connsiteY9" fmla="*/ 25407 h 3286574"/>
              <a:gd name="connsiteX10" fmla="*/ 1188296 w 1188296"/>
              <a:gd name="connsiteY10" fmla="*/ 3126 h 328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8296" h="3286574">
                <a:moveTo>
                  <a:pt x="75669" y="3286574"/>
                </a:moveTo>
                <a:cubicBezTo>
                  <a:pt x="78640" y="3278404"/>
                  <a:pt x="-24320" y="3127041"/>
                  <a:pt x="5388" y="3121842"/>
                </a:cubicBezTo>
                <a:cubicBezTo>
                  <a:pt x="35096" y="3116643"/>
                  <a:pt x="737406" y="2283215"/>
                  <a:pt x="877774" y="2082689"/>
                </a:cubicBezTo>
                <a:cubicBezTo>
                  <a:pt x="915651" y="2041841"/>
                  <a:pt x="915278" y="1961744"/>
                  <a:pt x="893466" y="1833581"/>
                </a:cubicBezTo>
                <a:cubicBezTo>
                  <a:pt x="903863" y="1682410"/>
                  <a:pt x="1019158" y="1657872"/>
                  <a:pt x="972368" y="1534585"/>
                </a:cubicBezTo>
                <a:cubicBezTo>
                  <a:pt x="925578" y="1411299"/>
                  <a:pt x="860081" y="1314161"/>
                  <a:pt x="857716" y="1244114"/>
                </a:cubicBezTo>
                <a:cubicBezTo>
                  <a:pt x="855351" y="1174067"/>
                  <a:pt x="914961" y="1163686"/>
                  <a:pt x="958175" y="1114305"/>
                </a:cubicBezTo>
                <a:cubicBezTo>
                  <a:pt x="1001389" y="1064924"/>
                  <a:pt x="1118007" y="1118170"/>
                  <a:pt x="1116998" y="947828"/>
                </a:cubicBezTo>
                <a:cubicBezTo>
                  <a:pt x="1115989" y="777486"/>
                  <a:pt x="961776" y="245987"/>
                  <a:pt x="952121" y="92250"/>
                </a:cubicBezTo>
                <a:cubicBezTo>
                  <a:pt x="942466" y="-61487"/>
                  <a:pt x="1166759" y="60313"/>
                  <a:pt x="1059068" y="25407"/>
                </a:cubicBezTo>
                <a:cubicBezTo>
                  <a:pt x="1285588" y="-18412"/>
                  <a:pt x="1035301" y="9068"/>
                  <a:pt x="1188296" y="3126"/>
                </a:cubicBezTo>
              </a:path>
            </a:pathLst>
          </a:custGeom>
          <a:noFill/>
          <a:ln w="28575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311100">
            <a:off x="4397986" y="1762021"/>
            <a:ext cx="1376247" cy="460860"/>
          </a:xfrm>
          <a:prstGeom prst="rightArrow">
            <a:avLst>
              <a:gd name="adj1" fmla="val 36362"/>
              <a:gd name="adj2" fmla="val 145907"/>
            </a:avLst>
          </a:prstGeom>
          <a:solidFill>
            <a:srgbClr val="FFFF00"/>
          </a:solidFill>
          <a:ln>
            <a:noFill/>
          </a:ln>
          <a:scene3d>
            <a:camera prst="isometricLeftDown">
              <a:rot lat="1398594" lon="758422" rev="123623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311100" flipH="1">
            <a:off x="3092700" y="1559271"/>
            <a:ext cx="1138929" cy="460860"/>
          </a:xfrm>
          <a:prstGeom prst="rightArrow">
            <a:avLst>
              <a:gd name="adj1" fmla="val 36362"/>
              <a:gd name="adj2" fmla="val 124673"/>
            </a:avLst>
          </a:prstGeom>
          <a:solidFill>
            <a:srgbClr val="FFFF00"/>
          </a:solidFill>
          <a:ln>
            <a:noFill/>
          </a:ln>
          <a:scene3d>
            <a:camera prst="isometricLeftDown">
              <a:rot lat="1398594" lon="758422" rev="123623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577880" y="5771705"/>
            <a:ext cx="8295480" cy="707886"/>
            <a:chOff x="385855" y="5771705"/>
            <a:chExt cx="8295480" cy="707886"/>
          </a:xfrm>
        </p:grpSpPr>
        <p:sp>
          <p:nvSpPr>
            <p:cNvPr id="11" name="TextBox 10"/>
            <p:cNvSpPr txBox="1"/>
            <p:nvPr/>
          </p:nvSpPr>
          <p:spPr>
            <a:xfrm>
              <a:off x="385855" y="5947670"/>
              <a:ext cx="44165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Sub-event “A” – Sub-event “C” =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79240" y="5771705"/>
              <a:ext cx="38020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Signal: 	subtracted</a:t>
              </a:r>
            </a:p>
            <a:p>
              <a:r>
                <a:rPr lang="en-US" sz="2000" b="1" dirty="0" smtClean="0"/>
                <a:t>Fluctuations: 	</a:t>
              </a:r>
              <a:r>
                <a:rPr lang="fr-FR" sz="2000" b="1" dirty="0" smtClean="0"/>
                <a:t>√2 </a:t>
              </a:r>
              <a:r>
                <a:rPr lang="fr-FR" sz="2000" b="1" dirty="0" err="1" smtClean="0"/>
                <a:t>larger</a:t>
              </a:r>
              <a:r>
                <a:rPr lang="en-US" sz="2000" b="1" dirty="0" smtClean="0"/>
                <a:t> </a:t>
              </a:r>
            </a:p>
          </p:txBody>
        </p:sp>
        <p:sp>
          <p:nvSpPr>
            <p:cNvPr id="13" name="Left Brace 12"/>
            <p:cNvSpPr/>
            <p:nvPr/>
          </p:nvSpPr>
          <p:spPr>
            <a:xfrm>
              <a:off x="4648810" y="5848515"/>
              <a:ext cx="230430" cy="614480"/>
            </a:xfrm>
            <a:prstGeom prst="leftBrac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Getting the response function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68225" y="4965200"/>
            <a:ext cx="8681945" cy="84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SzPct val="60000"/>
            </a:pPr>
            <a:r>
              <a:rPr lang="en-US" sz="2000" b="1" dirty="0">
                <a:solidFill>
                  <a:srgbClr val="000000"/>
                </a:solidFill>
                <a:cs typeface="Arial" pitchFamily="34" charset="0"/>
              </a:rPr>
              <a:t>D</a:t>
            </a:r>
            <a:r>
              <a:rPr lang="en-US" sz="2000" b="1" dirty="0" smtClean="0">
                <a:solidFill>
                  <a:srgbClr val="000000"/>
                </a:solidFill>
                <a:cs typeface="Arial" pitchFamily="34" charset="0"/>
              </a:rPr>
              <a:t>one by iterations, convergence after N</a:t>
            </a:r>
            <a:r>
              <a:rPr lang="en-US" sz="2000" b="1" baseline="-25000" dirty="0" smtClean="0">
                <a:solidFill>
                  <a:srgbClr val="000000"/>
                </a:solidFill>
                <a:cs typeface="Arial" pitchFamily="34" charset="0"/>
              </a:rPr>
              <a:t>iter</a:t>
            </a:r>
            <a:r>
              <a:rPr lang="en-US" sz="2000" b="1" dirty="0" smtClean="0">
                <a:solidFill>
                  <a:srgbClr val="000000"/>
                </a:solidFill>
                <a:cs typeface="Arial" pitchFamily="34" charset="0"/>
              </a:rPr>
              <a:t>=8, some require longer.</a:t>
            </a:r>
          </a:p>
          <a:p>
            <a:pPr eaLnBrk="0" hangingPunct="0">
              <a:spcBef>
                <a:spcPct val="20000"/>
              </a:spcBef>
              <a:buSzPct val="60000"/>
            </a:pPr>
            <a:r>
              <a:rPr lang="en-US" sz="2000" b="1" dirty="0" smtClean="0">
                <a:solidFill>
                  <a:srgbClr val="000000"/>
                </a:solidFill>
                <a:cs typeface="Arial" pitchFamily="34" charset="0"/>
              </a:rPr>
              <a:t>Data driven method, no additional assumptions are required</a:t>
            </a:r>
            <a:endParaRPr lang="en-US" sz="2000" b="1" dirty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8" name="Group 1"/>
          <p:cNvGrpSpPr>
            <a:grpSpLocks/>
          </p:cNvGrpSpPr>
          <p:nvPr/>
        </p:nvGrpSpPr>
        <p:grpSpPr bwMode="auto">
          <a:xfrm>
            <a:off x="347450" y="3429000"/>
            <a:ext cx="8872750" cy="1454150"/>
            <a:chOff x="423650" y="3886200"/>
            <a:chExt cx="8872750" cy="1454150"/>
          </a:xfrm>
        </p:grpSpPr>
        <p:pic>
          <p:nvPicPr>
            <p:cNvPr id="9" name="Picture 13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5400" y="4419600"/>
              <a:ext cx="3048000" cy="679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4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48200" y="4267200"/>
              <a:ext cx="2971800" cy="107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423650" y="3886200"/>
              <a:ext cx="887275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SzPct val="60000"/>
              </a:pPr>
              <a:r>
                <a:rPr lang="en-US" sz="2000" b="1" dirty="0">
                  <a:solidFill>
                    <a:srgbClr val="000000"/>
                  </a:solidFill>
                  <a:latin typeface="Arial"/>
                  <a:cs typeface="Arial"/>
                </a:rPr>
                <a:t>2D response function is a 2D </a:t>
              </a:r>
              <a:r>
                <a:rPr lang="en-US" sz="20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Gaussian</a:t>
              </a:r>
              <a:endParaRPr lang="en-US" sz="20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6595" y="663840"/>
            <a:ext cx="9144000" cy="283834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464708" y="3467405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:1305.2942 </a:t>
            </a: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grpSp>
        <p:nvGrpSpPr>
          <p:cNvPr id="4" name="Group 3"/>
          <p:cNvGrpSpPr/>
          <p:nvPr/>
        </p:nvGrpSpPr>
        <p:grpSpPr>
          <a:xfrm>
            <a:off x="769905" y="1700775"/>
            <a:ext cx="2344115" cy="2342705"/>
            <a:chOff x="769905" y="1700775"/>
            <a:chExt cx="2344115" cy="2342705"/>
          </a:xfrm>
        </p:grpSpPr>
        <p:grpSp>
          <p:nvGrpSpPr>
            <p:cNvPr id="6" name="Group 5"/>
            <p:cNvGrpSpPr/>
            <p:nvPr/>
          </p:nvGrpSpPr>
          <p:grpSpPr>
            <a:xfrm>
              <a:off x="2229295" y="3621025"/>
              <a:ext cx="729697" cy="422455"/>
              <a:chOff x="3517604" y="3636870"/>
              <a:chExt cx="692396" cy="415925"/>
            </a:xfrm>
          </p:grpSpPr>
          <p:sp>
            <p:nvSpPr>
              <p:cNvPr id="24" name="Oval 34"/>
              <p:cNvSpPr>
                <a:spLocks noChangeArrowheads="1"/>
              </p:cNvSpPr>
              <p:nvPr/>
            </p:nvSpPr>
            <p:spPr bwMode="auto">
              <a:xfrm>
                <a:off x="3800153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34"/>
              <p:cNvSpPr>
                <a:spLocks noChangeArrowheads="1"/>
              </p:cNvSpPr>
              <p:nvPr/>
            </p:nvSpPr>
            <p:spPr bwMode="auto">
              <a:xfrm>
                <a:off x="3517604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3819428" y="3708399"/>
                <a:ext cx="104848" cy="266701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459725" y="3083355"/>
              <a:ext cx="654295" cy="415925"/>
              <a:chOff x="3669775" y="4052795"/>
              <a:chExt cx="654295" cy="415925"/>
            </a:xfrm>
          </p:grpSpPr>
          <p:sp>
            <p:nvSpPr>
              <p:cNvPr id="21" name="Oval 34"/>
              <p:cNvSpPr>
                <a:spLocks noChangeArrowheads="1"/>
              </p:cNvSpPr>
              <p:nvPr/>
            </p:nvSpPr>
            <p:spPr bwMode="auto">
              <a:xfrm>
                <a:off x="3914223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34"/>
              <p:cNvSpPr>
                <a:spLocks noChangeArrowheads="1"/>
              </p:cNvSpPr>
              <p:nvPr/>
            </p:nvSpPr>
            <p:spPr bwMode="auto">
              <a:xfrm>
                <a:off x="3669775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3900205" y="4086225"/>
                <a:ext cx="151561" cy="339726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947583" y="2744240"/>
              <a:ext cx="588952" cy="415925"/>
              <a:chOff x="3753122" y="4479740"/>
              <a:chExt cx="588952" cy="415925"/>
            </a:xfrm>
          </p:grpSpPr>
          <p:sp>
            <p:nvSpPr>
              <p:cNvPr id="18" name="Oval 34"/>
              <p:cNvSpPr>
                <a:spLocks noChangeArrowheads="1"/>
              </p:cNvSpPr>
              <p:nvPr/>
            </p:nvSpPr>
            <p:spPr bwMode="auto">
              <a:xfrm>
                <a:off x="3932227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34"/>
              <p:cNvSpPr>
                <a:spLocks noChangeArrowheads="1"/>
              </p:cNvSpPr>
              <p:nvPr/>
            </p:nvSpPr>
            <p:spPr bwMode="auto">
              <a:xfrm>
                <a:off x="3753122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3921559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69905" y="2084825"/>
              <a:ext cx="438395" cy="415925"/>
              <a:chOff x="3715006" y="5352957"/>
              <a:chExt cx="438395" cy="415925"/>
            </a:xfrm>
          </p:grpSpPr>
          <p:sp>
            <p:nvSpPr>
              <p:cNvPr id="15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307575" y="2392065"/>
              <a:ext cx="520307" cy="415925"/>
              <a:chOff x="3695592" y="4895665"/>
              <a:chExt cx="520307" cy="415925"/>
            </a:xfrm>
          </p:grpSpPr>
          <p:sp>
            <p:nvSpPr>
              <p:cNvPr id="12" name="Oval 34"/>
              <p:cNvSpPr>
                <a:spLocks noChangeArrowheads="1"/>
              </p:cNvSpPr>
              <p:nvPr/>
            </p:nvSpPr>
            <p:spPr bwMode="auto">
              <a:xfrm>
                <a:off x="380605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Oval 34"/>
              <p:cNvSpPr>
                <a:spLocks noChangeArrowheads="1"/>
              </p:cNvSpPr>
              <p:nvPr/>
            </p:nvSpPr>
            <p:spPr bwMode="auto">
              <a:xfrm>
                <a:off x="369559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806052" y="4895665"/>
                <a:ext cx="29298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1"/>
            <p:cNvSpPr txBox="1">
              <a:spLocks noChangeArrowheads="1"/>
            </p:cNvSpPr>
            <p:nvPr/>
          </p:nvSpPr>
          <p:spPr bwMode="auto">
            <a:xfrm>
              <a:off x="2459725" y="1700775"/>
              <a:ext cx="509588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latin typeface="Arial" pitchFamily="34" charset="0"/>
                  <a:cs typeface="Arial" pitchFamily="34" charset="0"/>
                </a:rPr>
                <a:t>v</a:t>
              </a:r>
              <a:r>
                <a:rPr lang="en-US" sz="2800" baseline="-250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5340100" y="1662370"/>
            <a:ext cx="5095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v</a:t>
            </a:r>
            <a:r>
              <a:rPr lang="en-US" sz="2800" baseline="-250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8450905" y="1700775"/>
            <a:ext cx="5095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v</a:t>
            </a:r>
            <a:r>
              <a:rPr lang="en-US" sz="2800" baseline="-250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Flow probability distributions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347450" y="4773175"/>
            <a:ext cx="8641125" cy="92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SzPct val="60000"/>
            </a:pPr>
            <a:r>
              <a:rPr lang="en-US" sz="2000" b="1" dirty="0" err="1">
                <a:solidFill>
                  <a:srgbClr val="000000"/>
                </a:solidFill>
                <a:cs typeface="Arial" pitchFamily="34" charset="0"/>
              </a:rPr>
              <a:t>v</a:t>
            </a:r>
            <a:r>
              <a:rPr lang="en-US" sz="2000" b="1" baseline="-25000" dirty="0" err="1">
                <a:solidFill>
                  <a:srgbClr val="000000"/>
                </a:solidFill>
                <a:cs typeface="Arial" pitchFamily="34" charset="0"/>
              </a:rPr>
              <a:t>n</a:t>
            </a:r>
            <a:r>
              <a:rPr lang="en-US" sz="2000" b="1" dirty="0">
                <a:solidFill>
                  <a:srgbClr val="000000"/>
                </a:solidFill>
                <a:cs typeface="Arial" pitchFamily="34" charset="0"/>
              </a:rPr>
              <a:t> distributions in </a:t>
            </a:r>
            <a:r>
              <a:rPr lang="en-US" sz="2000" b="1" dirty="0" err="1">
                <a:solidFill>
                  <a:srgbClr val="000000"/>
                </a:solidFill>
                <a:cs typeface="Arial" pitchFamily="34" charset="0"/>
              </a:rPr>
              <a:t>p</a:t>
            </a:r>
            <a:r>
              <a:rPr lang="en-US" sz="2000" b="1" baseline="-25000" dirty="0" err="1">
                <a:solidFill>
                  <a:srgbClr val="000000"/>
                </a:solidFill>
                <a:cs typeface="Arial" pitchFamily="34" charset="0"/>
              </a:rPr>
              <a:t>T</a:t>
            </a:r>
            <a:r>
              <a:rPr lang="en-US" sz="2000" b="1" dirty="0">
                <a:solidFill>
                  <a:srgbClr val="000000"/>
                </a:solidFill>
                <a:cs typeface="Arial" pitchFamily="34" charset="0"/>
              </a:rPr>
              <a:t> and centrality</a:t>
            </a:r>
          </a:p>
          <a:p>
            <a:pPr eaLnBrk="0" hangingPunct="0">
              <a:spcBef>
                <a:spcPct val="20000"/>
              </a:spcBef>
              <a:buSzPct val="60000"/>
            </a:pPr>
            <a:r>
              <a:rPr lang="en-US" sz="2000" b="1" dirty="0" smtClean="0">
                <a:solidFill>
                  <a:srgbClr val="000000"/>
                </a:solidFill>
                <a:cs typeface="Arial" pitchFamily="34" charset="0"/>
              </a:rPr>
              <a:t>Fully corrected for detector effects an unfolded for limited statistics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79055"/>
            <a:ext cx="9144000" cy="3481137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7464708" y="4319406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:1305.2942 </a:t>
            </a: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</a:t>
            </a:r>
            <a:r>
              <a:rPr lang="en-US" altLang="zh-CN" sz="4000" b="1" i="1" baseline="-250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scaling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5855" y="5387655"/>
            <a:ext cx="8257075" cy="8382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>
                <a:latin typeface="Arial"/>
                <a:cs typeface="Arial"/>
              </a:rPr>
              <a:t>A</a:t>
            </a:r>
            <a:r>
              <a:rPr lang="en-US" sz="2000" b="1" dirty="0" smtClean="0">
                <a:latin typeface="Arial"/>
                <a:cs typeface="Arial"/>
              </a:rPr>
              <a:t>ll </a:t>
            </a:r>
            <a:r>
              <a:rPr lang="en-US" sz="2000" b="1" dirty="0" err="1" smtClean="0">
                <a:latin typeface="Arial"/>
                <a:cs typeface="Arial"/>
              </a:rPr>
              <a:t>p</a:t>
            </a:r>
            <a:r>
              <a:rPr lang="en-US" sz="2000" b="1" baseline="-25000" dirty="0" err="1" smtClean="0">
                <a:latin typeface="Arial"/>
                <a:cs typeface="Arial"/>
              </a:rPr>
              <a:t>T</a:t>
            </a:r>
            <a:r>
              <a:rPr lang="en-US" sz="2000" b="1" dirty="0" smtClean="0">
                <a:latin typeface="Arial"/>
                <a:cs typeface="Arial"/>
              </a:rPr>
              <a:t> bins have similar shape</a:t>
            </a:r>
          </a:p>
          <a:p>
            <a:pPr>
              <a:buNone/>
            </a:pPr>
            <a:r>
              <a:rPr lang="en-US" sz="2000" b="1" dirty="0" smtClean="0">
                <a:latin typeface="Arial"/>
                <a:cs typeface="Arial"/>
              </a:rPr>
              <a:t>Holds for all measured n</a:t>
            </a:r>
          </a:p>
          <a:p>
            <a:pPr>
              <a:buNone/>
            </a:pPr>
            <a:endParaRPr lang="en-US" sz="2000" b="1" dirty="0" smtClean="0">
              <a:latin typeface="Arial"/>
              <a:cs typeface="Arial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115550" y="1009485"/>
            <a:ext cx="0" cy="883315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422790" y="1047890"/>
            <a:ext cx="0" cy="883315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1768435" y="1124700"/>
            <a:ext cx="0" cy="883315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6465" r="66145"/>
          <a:stretch/>
        </p:blipFill>
        <p:spPr>
          <a:xfrm>
            <a:off x="0" y="2852925"/>
            <a:ext cx="3095721" cy="2529639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035800" y="663840"/>
            <a:ext cx="3039023" cy="4725206"/>
            <a:chOff x="3035800" y="663840"/>
            <a:chExt cx="3039023" cy="472520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552" r="33212"/>
            <a:stretch/>
          </p:blipFill>
          <p:spPr>
            <a:xfrm>
              <a:off x="3035800" y="663840"/>
              <a:ext cx="3039023" cy="4725206"/>
            </a:xfrm>
            <a:prstGeom prst="rect">
              <a:avLst/>
            </a:prstGeom>
          </p:spPr>
        </p:pic>
        <p:sp>
          <p:nvSpPr>
            <p:cNvPr id="12" name="TextBox 10"/>
            <p:cNvSpPr txBox="1">
              <a:spLocks noChangeArrowheads="1"/>
            </p:cNvSpPr>
            <p:nvPr/>
          </p:nvSpPr>
          <p:spPr bwMode="auto">
            <a:xfrm>
              <a:off x="5444993" y="1201510"/>
              <a:ext cx="509587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AFAF00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en-US" sz="2800" baseline="-25000" dirty="0">
                  <a:solidFill>
                    <a:srgbClr val="AFAF00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127355" y="663840"/>
            <a:ext cx="3053245" cy="4725206"/>
            <a:chOff x="6127355" y="663840"/>
            <a:chExt cx="3053245" cy="472520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6609"/>
            <a:stretch/>
          </p:blipFill>
          <p:spPr>
            <a:xfrm>
              <a:off x="6127355" y="663840"/>
              <a:ext cx="3053245" cy="4725206"/>
            </a:xfrm>
            <a:prstGeom prst="rect">
              <a:avLst/>
            </a:prstGeom>
          </p:spPr>
        </p:pic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8440583" y="1201510"/>
              <a:ext cx="509587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en-US" sz="2800" baseline="-2500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0" y="663840"/>
            <a:ext cx="3095721" cy="2183778"/>
            <a:chOff x="0" y="663840"/>
            <a:chExt cx="3095721" cy="218377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" r="66145" b="53784"/>
            <a:stretch/>
          </p:blipFill>
          <p:spPr>
            <a:xfrm>
              <a:off x="0" y="663840"/>
              <a:ext cx="3095721" cy="2183778"/>
            </a:xfrm>
            <a:prstGeom prst="rect">
              <a:avLst/>
            </a:prstGeom>
          </p:spPr>
        </p:pic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>
              <a:off x="2487807" y="1201510"/>
              <a:ext cx="509588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en-US" sz="2800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344510" y="855865"/>
              <a:ext cx="588952" cy="415925"/>
              <a:chOff x="3753122" y="4479740"/>
              <a:chExt cx="588952" cy="415925"/>
            </a:xfrm>
          </p:grpSpPr>
          <p:sp>
            <p:nvSpPr>
              <p:cNvPr id="27" name="Oval 34"/>
              <p:cNvSpPr>
                <a:spLocks noChangeArrowheads="1"/>
              </p:cNvSpPr>
              <p:nvPr/>
            </p:nvSpPr>
            <p:spPr bwMode="auto">
              <a:xfrm>
                <a:off x="3932227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34"/>
              <p:cNvSpPr>
                <a:spLocks noChangeArrowheads="1"/>
              </p:cNvSpPr>
              <p:nvPr/>
            </p:nvSpPr>
            <p:spPr bwMode="auto">
              <a:xfrm>
                <a:off x="3753122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3921559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01070" y="318195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:1305.2942 </a:t>
            </a:r>
          </a:p>
        </p:txBody>
      </p:sp>
    </p:spTree>
    <p:extLst>
      <p:ext uri="{BB962C8B-B14F-4D97-AF65-F5344CB8AC3E}">
        <p14:creationId xmlns:p14="http://schemas.microsoft.com/office/powerpoint/2010/main" val="140710305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8371E-6 -8.51458E-7 L -0.03353 -8.51458E-7 " pathEditMode="relative" ptsTypes="AA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088E-6 -7.86673E-6 L -0.07139 -7.86673E-6 " pathEditMode="relative" ptsTypes="AA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Comparison to models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5855" y="5502870"/>
            <a:ext cx="8257075" cy="8382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err="1" smtClean="0">
                <a:latin typeface="Arial"/>
                <a:cs typeface="Arial"/>
              </a:rPr>
              <a:t>Glauber</a:t>
            </a:r>
            <a:r>
              <a:rPr lang="en-US" sz="2000" b="1" dirty="0" smtClean="0">
                <a:latin typeface="Arial"/>
                <a:cs typeface="Arial"/>
              </a:rPr>
              <a:t> model describes the data well, except in peripheral events</a:t>
            </a:r>
          </a:p>
          <a:p>
            <a:pPr>
              <a:buNone/>
            </a:pPr>
            <a:r>
              <a:rPr lang="en-US" sz="2000" b="1" dirty="0" smtClean="0">
                <a:latin typeface="Arial"/>
                <a:cs typeface="Arial"/>
              </a:rPr>
              <a:t>MC-KLN is less accurate even in mid-central collisions  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32" name="Rectangle 31"/>
          <p:cNvSpPr/>
          <p:nvPr/>
        </p:nvSpPr>
        <p:spPr>
          <a:xfrm>
            <a:off x="501070" y="508829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:1305.2942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92879"/>
            <a:ext cx="9144000" cy="472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392947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Fluctuations event-by-event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9" name="Oval 8"/>
          <p:cNvSpPr/>
          <p:nvPr/>
        </p:nvSpPr>
        <p:spPr>
          <a:xfrm rot="1157913">
            <a:off x="6058728" y="4439991"/>
            <a:ext cx="460860" cy="7681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052626"/>
              </p:ext>
            </p:extLst>
          </p:nvPr>
        </p:nvGraphicFramePr>
        <p:xfrm>
          <a:off x="2882180" y="4350720"/>
          <a:ext cx="3754437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077" name="Equation" r:id="rId3" imgW="1816100" imgH="444500" progId="Equation.3">
                  <p:embed/>
                </p:oleObj>
              </mc:Choice>
              <mc:Fallback>
                <p:oleObj name="Equation" r:id="rId3" imgW="1816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2180" y="4350720"/>
                        <a:ext cx="3754437" cy="938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418380" y="838506"/>
            <a:ext cx="438395" cy="415925"/>
            <a:chOff x="3715006" y="5352957"/>
            <a:chExt cx="438395" cy="415925"/>
          </a:xfrm>
        </p:grpSpPr>
        <p:sp>
          <p:nvSpPr>
            <p:cNvPr id="12" name="Oval 34"/>
            <p:cNvSpPr>
              <a:spLocks noChangeArrowheads="1"/>
            </p:cNvSpPr>
            <p:nvPr/>
          </p:nvSpPr>
          <p:spPr bwMode="auto">
            <a:xfrm>
              <a:off x="3743554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34"/>
            <p:cNvSpPr>
              <a:spLocks noChangeArrowheads="1"/>
            </p:cNvSpPr>
            <p:nvPr/>
          </p:nvSpPr>
          <p:spPr bwMode="auto">
            <a:xfrm>
              <a:off x="3715006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775076" y="5352957"/>
              <a:ext cx="33036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078520" y="3621025"/>
            <a:ext cx="642690" cy="907270"/>
            <a:chOff x="2344510" y="4273910"/>
            <a:chExt cx="642690" cy="907270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2344510" y="4273910"/>
              <a:ext cx="0" cy="883315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382915" y="4657960"/>
              <a:ext cx="604285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Φ</a:t>
              </a:r>
              <a:r>
                <a:rPr lang="en-US" sz="2800" baseline="-25000" dirty="0" smtClean="0">
                  <a:solidFill>
                    <a:srgbClr val="FF0000"/>
                  </a:solidFill>
                </a:rPr>
                <a:t>2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22055" y="3644980"/>
            <a:ext cx="642690" cy="907270"/>
            <a:chOff x="2344510" y="4273910"/>
            <a:chExt cx="642690" cy="907270"/>
          </a:xfrm>
        </p:grpSpPr>
        <p:cxnSp>
          <p:nvCxnSpPr>
            <p:cNvPr id="19" name="Straight Arrow Connector 18"/>
            <p:cNvCxnSpPr/>
            <p:nvPr/>
          </p:nvCxnSpPr>
          <p:spPr>
            <a:xfrm flipV="1">
              <a:off x="2344510" y="4273910"/>
              <a:ext cx="0" cy="883315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382915" y="4657960"/>
              <a:ext cx="604285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Φ</a:t>
              </a:r>
              <a:r>
                <a:rPr lang="en-US" sz="2800" baseline="-25000" dirty="0" smtClean="0">
                  <a:solidFill>
                    <a:srgbClr val="FF0000"/>
                  </a:solidFill>
                </a:rPr>
                <a:t>2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97410" y="3644980"/>
            <a:ext cx="642690" cy="907270"/>
            <a:chOff x="2344510" y="4273910"/>
            <a:chExt cx="642690" cy="907270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2344510" y="4273910"/>
              <a:ext cx="0" cy="883315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382915" y="4657960"/>
              <a:ext cx="604285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Φ</a:t>
              </a:r>
              <a:r>
                <a:rPr lang="en-US" sz="2800" baseline="-25000" dirty="0" smtClean="0">
                  <a:solidFill>
                    <a:srgbClr val="FF0000"/>
                  </a:solidFill>
                </a:rPr>
                <a:t>2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421320" y="3505810"/>
            <a:ext cx="4647005" cy="3230458"/>
            <a:chOff x="-843105" y="3621025"/>
            <a:chExt cx="4685410" cy="3230458"/>
          </a:xfrm>
        </p:grpSpPr>
        <p:pic>
          <p:nvPicPr>
            <p:cNvPr id="25" name="Picture 24" descr="fig_02_flow.png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5004"/>
            <a:stretch/>
          </p:blipFill>
          <p:spPr>
            <a:xfrm>
              <a:off x="-843105" y="3621025"/>
              <a:ext cx="4685410" cy="1027437"/>
            </a:xfrm>
            <a:prstGeom prst="rect">
              <a:avLst/>
            </a:prstGeom>
          </p:spPr>
        </p:pic>
        <p:pic>
          <p:nvPicPr>
            <p:cNvPr id="26" name="Picture 25" descr="fig_02_flow.png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917"/>
            <a:stretch/>
          </p:blipFill>
          <p:spPr>
            <a:xfrm>
              <a:off x="-843105" y="5338452"/>
              <a:ext cx="4685410" cy="1513031"/>
            </a:xfrm>
            <a:prstGeom prst="rect">
              <a:avLst/>
            </a:prstGeom>
          </p:spPr>
        </p:pic>
        <p:pic>
          <p:nvPicPr>
            <p:cNvPr id="27" name="Picture 26" descr="fig_02_flow.png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1" t="46511" b="43232"/>
            <a:stretch/>
          </p:blipFill>
          <p:spPr>
            <a:xfrm>
              <a:off x="-443869" y="4646498"/>
              <a:ext cx="4286174" cy="702752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2190890" y="3966670"/>
            <a:ext cx="692395" cy="1913720"/>
            <a:chOff x="2190890" y="3851455"/>
            <a:chExt cx="692395" cy="1913720"/>
          </a:xfrm>
        </p:grpSpPr>
        <p:grpSp>
          <p:nvGrpSpPr>
            <p:cNvPr id="29" name="Group 28"/>
            <p:cNvGrpSpPr/>
            <p:nvPr/>
          </p:nvGrpSpPr>
          <p:grpSpPr>
            <a:xfrm>
              <a:off x="2190890" y="5349250"/>
              <a:ext cx="692395" cy="415925"/>
              <a:chOff x="3663372" y="3636870"/>
              <a:chExt cx="692395" cy="415925"/>
            </a:xfrm>
          </p:grpSpPr>
          <p:sp>
            <p:nvSpPr>
              <p:cNvPr id="38" name="Oval 34"/>
              <p:cNvSpPr>
                <a:spLocks noChangeArrowheads="1"/>
              </p:cNvSpPr>
              <p:nvPr/>
            </p:nvSpPr>
            <p:spPr bwMode="auto">
              <a:xfrm>
                <a:off x="3945920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34"/>
              <p:cNvSpPr>
                <a:spLocks noChangeArrowheads="1"/>
              </p:cNvSpPr>
              <p:nvPr/>
            </p:nvSpPr>
            <p:spPr bwMode="auto">
              <a:xfrm>
                <a:off x="3663372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3965196" y="3708399"/>
                <a:ext cx="104848" cy="266701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2267700" y="4542745"/>
              <a:ext cx="588952" cy="415925"/>
              <a:chOff x="3689189" y="4479740"/>
              <a:chExt cx="588952" cy="415925"/>
            </a:xfrm>
          </p:grpSpPr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3868294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34"/>
              <p:cNvSpPr>
                <a:spLocks noChangeArrowheads="1"/>
              </p:cNvSpPr>
              <p:nvPr/>
            </p:nvSpPr>
            <p:spPr bwMode="auto">
              <a:xfrm>
                <a:off x="3689189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3857626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2306105" y="3851455"/>
              <a:ext cx="438395" cy="415925"/>
              <a:chOff x="3715006" y="5352957"/>
              <a:chExt cx="438395" cy="415925"/>
            </a:xfrm>
          </p:grpSpPr>
          <p:sp>
            <p:nvSpPr>
              <p:cNvPr id="32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1" r="66317" b="49626"/>
          <a:stretch/>
        </p:blipFill>
        <p:spPr>
          <a:xfrm>
            <a:off x="-36600" y="694638"/>
            <a:ext cx="3306271" cy="334884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986" r="33069" b="49626"/>
          <a:stretch/>
        </p:blipFill>
        <p:spPr>
          <a:xfrm>
            <a:off x="3201409" y="694638"/>
            <a:ext cx="3060411" cy="334884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807" b="49626"/>
          <a:stretch/>
        </p:blipFill>
        <p:spPr>
          <a:xfrm>
            <a:off x="6197172" y="694638"/>
            <a:ext cx="2983428" cy="33488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2665" y="3813050"/>
            <a:ext cx="2101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PLB707 </a:t>
            </a:r>
            <a:r>
              <a:rPr lang="hu-HU" dirty="0"/>
              <a:t>(2012) 330-348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6055 0 " pathEditMode="relative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5134E-6 -8.79019E-8 L 0.30233 -8.79019E-8 " pathEditMode="relative" ptsTypes="AA">
                                      <p:cBhvr>
                                        <p:cTn id="2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0676 0 " pathEditMode="relative" ptsTypes="AA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2471E-7 4.63336E-6 L -0.25616 4.63336E-6 " pathEditMode="relative" ptsTypes="AA">
                                      <p:cBhvr>
                                        <p:cTn id="2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Averaged flow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384385" y="4235505"/>
            <a:ext cx="6378255" cy="1766630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latin typeface="Arial"/>
                <a:cs typeface="Arial"/>
              </a:rPr>
              <a:t>Features of Fourier coefficients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>
                <a:latin typeface="Arial"/>
                <a:cs typeface="Arial"/>
              </a:rPr>
              <a:t>v</a:t>
            </a:r>
            <a:r>
              <a:rPr lang="en-US" sz="2000" b="1" baseline="-25000" dirty="0" err="1" smtClean="0">
                <a:latin typeface="Arial"/>
                <a:cs typeface="Arial"/>
              </a:rPr>
              <a:t>n</a:t>
            </a:r>
            <a:r>
              <a:rPr lang="en-US" sz="2000" b="1" dirty="0" smtClean="0">
                <a:latin typeface="Arial"/>
                <a:cs typeface="Arial"/>
              </a:rPr>
              <a:t> coefficients rise and fall with centrality.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>
                <a:latin typeface="Arial"/>
                <a:cs typeface="Arial"/>
              </a:rPr>
              <a:t>v</a:t>
            </a:r>
            <a:r>
              <a:rPr lang="en-US" sz="2000" b="1" baseline="-25000" dirty="0" err="1" smtClean="0">
                <a:latin typeface="Arial"/>
                <a:cs typeface="Arial"/>
              </a:rPr>
              <a:t>n</a:t>
            </a:r>
            <a:r>
              <a:rPr lang="en-US" sz="2000" b="1" dirty="0" smtClean="0">
                <a:latin typeface="Arial"/>
                <a:cs typeface="Arial"/>
              </a:rPr>
              <a:t> coefficients rise and fall with </a:t>
            </a:r>
            <a:r>
              <a:rPr lang="en-US" sz="2000" b="1" dirty="0" err="1" smtClean="0">
                <a:latin typeface="Arial"/>
                <a:cs typeface="Arial"/>
              </a:rPr>
              <a:t>p</a:t>
            </a:r>
            <a:r>
              <a:rPr lang="en-US" sz="2000" b="1" baseline="-25000" dirty="0" err="1" smtClean="0">
                <a:latin typeface="Arial"/>
                <a:cs typeface="Arial"/>
              </a:rPr>
              <a:t>T</a:t>
            </a:r>
            <a:r>
              <a:rPr lang="en-US" sz="2000" b="1" dirty="0" err="1" smtClean="0">
                <a:latin typeface="Arial"/>
                <a:cs typeface="Arial"/>
              </a:rPr>
              <a:t>.</a:t>
            </a:r>
            <a:endParaRPr lang="en-US" sz="2000" b="1" dirty="0" smtClean="0">
              <a:latin typeface="Arial"/>
              <a:cs typeface="Arial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b="1" dirty="0" err="1" smtClean="0">
                <a:latin typeface="Arial"/>
                <a:cs typeface="Arial"/>
              </a:rPr>
              <a:t>v</a:t>
            </a:r>
            <a:r>
              <a:rPr lang="en-US" sz="2000" b="1" baseline="-25000" dirty="0" err="1" smtClean="0">
                <a:latin typeface="Arial"/>
                <a:cs typeface="Arial"/>
              </a:rPr>
              <a:t>n</a:t>
            </a:r>
            <a:r>
              <a:rPr lang="en-US" sz="2000" b="1" dirty="0" smtClean="0">
                <a:latin typeface="Arial"/>
                <a:cs typeface="Arial"/>
              </a:rPr>
              <a:t> coefficients are ~boost invariant.</a:t>
            </a:r>
          </a:p>
          <a:p>
            <a:pPr lvl="1"/>
            <a:endParaRPr lang="en-US" sz="2000" b="1" dirty="0" smtClean="0">
              <a:latin typeface="Arial"/>
              <a:cs typeface="Arial"/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0" y="1143000"/>
            <a:ext cx="2901950" cy="2828925"/>
            <a:chOff x="495300" y="0"/>
            <a:chExt cx="8139299" cy="793408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300" y="0"/>
              <a:ext cx="8139299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00200" y="6858000"/>
              <a:ext cx="6934200" cy="517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5200" y="7341534"/>
              <a:ext cx="3429000" cy="592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1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838200"/>
            <a:ext cx="5524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 descr="Screen Shot 2012-05-29 at 1.54.38 PM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1219200"/>
            <a:ext cx="5715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2895600" y="1142999"/>
            <a:ext cx="3092450" cy="2938885"/>
            <a:chOff x="2895600" y="1143000"/>
            <a:chExt cx="3092450" cy="2667000"/>
          </a:xfrm>
        </p:grpSpPr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2895600" y="1143000"/>
              <a:ext cx="3092450" cy="2667000"/>
              <a:chOff x="0" y="558800"/>
              <a:chExt cx="8026400" cy="6921500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17600" y="558800"/>
                <a:ext cx="6908800" cy="5727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43000" y="6375400"/>
                <a:ext cx="6845300" cy="482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" y="609600"/>
                <a:ext cx="825500" cy="563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0" y="2667000"/>
                <a:ext cx="660400" cy="825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1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657600" y="6781800"/>
                <a:ext cx="2001672" cy="698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5" name="Picture 14" descr="Screen Shot 2012-05-29 at 1.54.38 PM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105400" y="1219200"/>
              <a:ext cx="571500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Group 20"/>
          <p:cNvGrpSpPr/>
          <p:nvPr/>
        </p:nvGrpSpPr>
        <p:grpSpPr>
          <a:xfrm>
            <a:off x="5969000" y="1143000"/>
            <a:ext cx="3175000" cy="2977290"/>
            <a:chOff x="5969000" y="1143000"/>
            <a:chExt cx="3175000" cy="2792413"/>
          </a:xfrm>
        </p:grpSpPr>
        <p:grpSp>
          <p:nvGrpSpPr>
            <p:cNvPr id="22" name="Group 12"/>
            <p:cNvGrpSpPr>
              <a:grpSpLocks/>
            </p:cNvGrpSpPr>
            <p:nvPr/>
          </p:nvGrpSpPr>
          <p:grpSpPr bwMode="auto">
            <a:xfrm>
              <a:off x="5969000" y="1143000"/>
              <a:ext cx="3175000" cy="2792413"/>
              <a:chOff x="0" y="558800"/>
              <a:chExt cx="8001000" cy="7035800"/>
            </a:xfrm>
          </p:grpSpPr>
          <p:pic>
            <p:nvPicPr>
              <p:cNvPr id="24" name="Picture 6"/>
              <p:cNvPicPr>
                <a:picLocks noChangeAspect="1"/>
              </p:cNvPicPr>
              <p:nvPr/>
            </p:nvPicPr>
            <p:blipFill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6261100"/>
                <a:ext cx="6908800" cy="596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5" name="Group 11"/>
              <p:cNvGrpSpPr>
                <a:grpSpLocks/>
              </p:cNvGrpSpPr>
              <p:nvPr/>
            </p:nvGrpSpPr>
            <p:grpSpPr bwMode="auto">
              <a:xfrm>
                <a:off x="0" y="558800"/>
                <a:ext cx="8001000" cy="7035800"/>
                <a:chOff x="0" y="558800"/>
                <a:chExt cx="8001000" cy="7035800"/>
              </a:xfrm>
            </p:grpSpPr>
            <p:pic>
              <p:nvPicPr>
                <p:cNvPr id="26" name="Picture 4"/>
                <p:cNvPicPr>
                  <a:picLocks noChangeAspect="1"/>
                </p:cNvPicPr>
                <p:nvPr/>
              </p:nvPicPr>
              <p:blipFill>
                <a:blip r:embed="rId1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143000" y="558800"/>
                  <a:ext cx="6858000" cy="5727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5"/>
                <p:cNvPicPr>
                  <a:picLocks noChangeAspect="1"/>
                </p:cNvPicPr>
                <p:nvPr/>
              </p:nvPicPr>
              <p:blipFill>
                <a:blip r:embed="rId9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228600" y="609600"/>
                  <a:ext cx="825500" cy="5638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7"/>
                <p:cNvPicPr>
                  <a:picLocks noChangeAspect="1"/>
                </p:cNvPicPr>
                <p:nvPr/>
              </p:nvPicPr>
              <p:blipFill>
                <a:blip r:embed="rId1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038600" y="6705600"/>
                  <a:ext cx="800100" cy="889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8"/>
                <p:cNvPicPr>
                  <a:picLocks noChangeAspect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0" y="2667000"/>
                  <a:ext cx="660400" cy="825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10"/>
                <p:cNvPicPr>
                  <a:picLocks noChangeAspect="1"/>
                </p:cNvPicPr>
                <p:nvPr/>
              </p:nvPicPr>
              <p:blipFill>
                <a:blip r:embed="rId1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810000" y="762000"/>
                  <a:ext cx="2476500" cy="571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pic>
          <p:nvPicPr>
            <p:cNvPr id="23" name="Picture 22" descr="Screen Shot 2012-05-29 at 1.54.38 PM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458200" y="1447800"/>
              <a:ext cx="571500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TextBox 30"/>
          <p:cNvSpPr txBox="1"/>
          <p:nvPr/>
        </p:nvSpPr>
        <p:spPr>
          <a:xfrm>
            <a:off x="616285" y="5886920"/>
            <a:ext cx="8103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Caveat: Event planes are correlated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17020" y="3813050"/>
            <a:ext cx="692395" cy="415925"/>
            <a:chOff x="3663372" y="3636870"/>
            <a:chExt cx="692395" cy="415925"/>
          </a:xfrm>
        </p:grpSpPr>
        <p:sp>
          <p:nvSpPr>
            <p:cNvPr id="33" name="Oval 34"/>
            <p:cNvSpPr>
              <a:spLocks noChangeArrowheads="1"/>
            </p:cNvSpPr>
            <p:nvPr/>
          </p:nvSpPr>
          <p:spPr bwMode="auto">
            <a:xfrm>
              <a:off x="3945920" y="3636870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34"/>
            <p:cNvSpPr>
              <a:spLocks noChangeArrowheads="1"/>
            </p:cNvSpPr>
            <p:nvPr/>
          </p:nvSpPr>
          <p:spPr bwMode="auto">
            <a:xfrm>
              <a:off x="3663372" y="3636870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3965196" y="3708399"/>
              <a:ext cx="104848" cy="266701"/>
            </a:xfrm>
            <a:custGeom>
              <a:avLst/>
              <a:gdLst>
                <a:gd name="connsiteX0" fmla="*/ 64493 w 147149"/>
                <a:gd name="connsiteY0" fmla="*/ 502 h 327705"/>
                <a:gd name="connsiteX1" fmla="*/ 121643 w 147149"/>
                <a:gd name="connsiteY1" fmla="*/ 70352 h 327705"/>
                <a:gd name="connsiteX2" fmla="*/ 147043 w 147149"/>
                <a:gd name="connsiteY2" fmla="*/ 178302 h 327705"/>
                <a:gd name="connsiteX3" fmla="*/ 127993 w 147149"/>
                <a:gd name="connsiteY3" fmla="*/ 251327 h 327705"/>
                <a:gd name="connsiteX4" fmla="*/ 67668 w 147149"/>
                <a:gd name="connsiteY4" fmla="*/ 327527 h 327705"/>
                <a:gd name="connsiteX5" fmla="*/ 7343 w 147149"/>
                <a:gd name="connsiteY5" fmla="*/ 229102 h 327705"/>
                <a:gd name="connsiteX6" fmla="*/ 7343 w 147149"/>
                <a:gd name="connsiteY6" fmla="*/ 105277 h 327705"/>
                <a:gd name="connsiteX7" fmla="*/ 64493 w 147149"/>
                <a:gd name="connsiteY7" fmla="*/ 502 h 327705"/>
                <a:gd name="connsiteX0" fmla="*/ 64493 w 132730"/>
                <a:gd name="connsiteY0" fmla="*/ 653 h 327933"/>
                <a:gd name="connsiteX1" fmla="*/ 121643 w 132730"/>
                <a:gd name="connsiteY1" fmla="*/ 70503 h 327933"/>
                <a:gd name="connsiteX2" fmla="*/ 127993 w 132730"/>
                <a:gd name="connsiteY2" fmla="*/ 251478 h 327933"/>
                <a:gd name="connsiteX3" fmla="*/ 67668 w 132730"/>
                <a:gd name="connsiteY3" fmla="*/ 327678 h 327933"/>
                <a:gd name="connsiteX4" fmla="*/ 7343 w 132730"/>
                <a:gd name="connsiteY4" fmla="*/ 229253 h 327933"/>
                <a:gd name="connsiteX5" fmla="*/ 7343 w 132730"/>
                <a:gd name="connsiteY5" fmla="*/ 105428 h 327933"/>
                <a:gd name="connsiteX6" fmla="*/ 64493 w 132730"/>
                <a:gd name="connsiteY6" fmla="*/ 653 h 327933"/>
                <a:gd name="connsiteX0" fmla="*/ 64493 w 134469"/>
                <a:gd name="connsiteY0" fmla="*/ 602 h 327627"/>
                <a:gd name="connsiteX1" fmla="*/ 121643 w 134469"/>
                <a:gd name="connsiteY1" fmla="*/ 70452 h 327627"/>
                <a:gd name="connsiteX2" fmla="*/ 130269 w 134469"/>
                <a:gd name="connsiteY2" fmla="*/ 230039 h 327627"/>
                <a:gd name="connsiteX3" fmla="*/ 67668 w 134469"/>
                <a:gd name="connsiteY3" fmla="*/ 327627 h 327627"/>
                <a:gd name="connsiteX4" fmla="*/ 7343 w 134469"/>
                <a:gd name="connsiteY4" fmla="*/ 229202 h 327627"/>
                <a:gd name="connsiteX5" fmla="*/ 7343 w 134469"/>
                <a:gd name="connsiteY5" fmla="*/ 105377 h 327627"/>
                <a:gd name="connsiteX6" fmla="*/ 64493 w 134469"/>
                <a:gd name="connsiteY6" fmla="*/ 602 h 327627"/>
                <a:gd name="connsiteX0" fmla="*/ 64493 w 137315"/>
                <a:gd name="connsiteY0" fmla="*/ 3 h 327028"/>
                <a:gd name="connsiteX1" fmla="*/ 128471 w 137315"/>
                <a:gd name="connsiteY1" fmla="*/ 101936 h 327028"/>
                <a:gd name="connsiteX2" fmla="*/ 130269 w 137315"/>
                <a:gd name="connsiteY2" fmla="*/ 229440 h 327028"/>
                <a:gd name="connsiteX3" fmla="*/ 67668 w 137315"/>
                <a:gd name="connsiteY3" fmla="*/ 327028 h 327028"/>
                <a:gd name="connsiteX4" fmla="*/ 7343 w 137315"/>
                <a:gd name="connsiteY4" fmla="*/ 228603 h 327028"/>
                <a:gd name="connsiteX5" fmla="*/ 7343 w 137315"/>
                <a:gd name="connsiteY5" fmla="*/ 104778 h 327028"/>
                <a:gd name="connsiteX6" fmla="*/ 64493 w 137315"/>
                <a:gd name="connsiteY6" fmla="*/ 3 h 32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315" h="327028">
                  <a:moveTo>
                    <a:pt x="64493" y="3"/>
                  </a:moveTo>
                  <a:cubicBezTo>
                    <a:pt x="84681" y="-471"/>
                    <a:pt x="117508" y="63696"/>
                    <a:pt x="128471" y="101936"/>
                  </a:cubicBezTo>
                  <a:cubicBezTo>
                    <a:pt x="139434" y="140176"/>
                    <a:pt x="140403" y="191925"/>
                    <a:pt x="130269" y="229440"/>
                  </a:cubicBezTo>
                  <a:cubicBezTo>
                    <a:pt x="120135" y="266955"/>
                    <a:pt x="88156" y="327168"/>
                    <a:pt x="67668" y="327028"/>
                  </a:cubicBezTo>
                  <a:cubicBezTo>
                    <a:pt x="47180" y="326889"/>
                    <a:pt x="17397" y="265645"/>
                    <a:pt x="7343" y="228603"/>
                  </a:cubicBezTo>
                  <a:cubicBezTo>
                    <a:pt x="-2711" y="191561"/>
                    <a:pt x="-2182" y="142349"/>
                    <a:pt x="7343" y="104778"/>
                  </a:cubicBezTo>
                  <a:cubicBezTo>
                    <a:pt x="16868" y="67207"/>
                    <a:pt x="44305" y="477"/>
                    <a:pt x="6449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9000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459725" y="3813050"/>
            <a:ext cx="438395" cy="415925"/>
            <a:chOff x="3715006" y="5352957"/>
            <a:chExt cx="438395" cy="415925"/>
          </a:xfrm>
        </p:grpSpPr>
        <p:sp>
          <p:nvSpPr>
            <p:cNvPr id="37" name="Oval 34"/>
            <p:cNvSpPr>
              <a:spLocks noChangeArrowheads="1"/>
            </p:cNvSpPr>
            <p:nvPr/>
          </p:nvSpPr>
          <p:spPr bwMode="auto">
            <a:xfrm>
              <a:off x="3743554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34"/>
            <p:cNvSpPr>
              <a:spLocks noChangeArrowheads="1"/>
            </p:cNvSpPr>
            <p:nvPr/>
          </p:nvSpPr>
          <p:spPr bwMode="auto">
            <a:xfrm>
              <a:off x="3715006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775076" y="5352957"/>
              <a:ext cx="33036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148075" y="2046420"/>
            <a:ext cx="588952" cy="415925"/>
            <a:chOff x="3689189" y="4479740"/>
            <a:chExt cx="588952" cy="415925"/>
          </a:xfrm>
        </p:grpSpPr>
        <p:sp>
          <p:nvSpPr>
            <p:cNvPr id="41" name="Oval 34"/>
            <p:cNvSpPr>
              <a:spLocks noChangeArrowheads="1"/>
            </p:cNvSpPr>
            <p:nvPr/>
          </p:nvSpPr>
          <p:spPr bwMode="auto">
            <a:xfrm>
              <a:off x="3868294" y="4479740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34"/>
            <p:cNvSpPr>
              <a:spLocks noChangeArrowheads="1"/>
            </p:cNvSpPr>
            <p:nvPr/>
          </p:nvSpPr>
          <p:spPr bwMode="auto">
            <a:xfrm>
              <a:off x="3689189" y="4479740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3857626" y="4498975"/>
              <a:ext cx="260460" cy="361950"/>
            </a:xfrm>
            <a:custGeom>
              <a:avLst/>
              <a:gdLst>
                <a:gd name="connsiteX0" fmla="*/ 64493 w 147149"/>
                <a:gd name="connsiteY0" fmla="*/ 502 h 327705"/>
                <a:gd name="connsiteX1" fmla="*/ 121643 w 147149"/>
                <a:gd name="connsiteY1" fmla="*/ 70352 h 327705"/>
                <a:gd name="connsiteX2" fmla="*/ 147043 w 147149"/>
                <a:gd name="connsiteY2" fmla="*/ 178302 h 327705"/>
                <a:gd name="connsiteX3" fmla="*/ 127993 w 147149"/>
                <a:gd name="connsiteY3" fmla="*/ 251327 h 327705"/>
                <a:gd name="connsiteX4" fmla="*/ 67668 w 147149"/>
                <a:gd name="connsiteY4" fmla="*/ 327527 h 327705"/>
                <a:gd name="connsiteX5" fmla="*/ 7343 w 147149"/>
                <a:gd name="connsiteY5" fmla="*/ 229102 h 327705"/>
                <a:gd name="connsiteX6" fmla="*/ 7343 w 147149"/>
                <a:gd name="connsiteY6" fmla="*/ 105277 h 327705"/>
                <a:gd name="connsiteX7" fmla="*/ 64493 w 147149"/>
                <a:gd name="connsiteY7" fmla="*/ 502 h 327705"/>
                <a:gd name="connsiteX0" fmla="*/ 64493 w 132730"/>
                <a:gd name="connsiteY0" fmla="*/ 653 h 327933"/>
                <a:gd name="connsiteX1" fmla="*/ 121643 w 132730"/>
                <a:gd name="connsiteY1" fmla="*/ 70503 h 327933"/>
                <a:gd name="connsiteX2" fmla="*/ 127993 w 132730"/>
                <a:gd name="connsiteY2" fmla="*/ 251478 h 327933"/>
                <a:gd name="connsiteX3" fmla="*/ 67668 w 132730"/>
                <a:gd name="connsiteY3" fmla="*/ 327678 h 327933"/>
                <a:gd name="connsiteX4" fmla="*/ 7343 w 132730"/>
                <a:gd name="connsiteY4" fmla="*/ 229253 h 327933"/>
                <a:gd name="connsiteX5" fmla="*/ 7343 w 132730"/>
                <a:gd name="connsiteY5" fmla="*/ 105428 h 327933"/>
                <a:gd name="connsiteX6" fmla="*/ 64493 w 132730"/>
                <a:gd name="connsiteY6" fmla="*/ 653 h 327933"/>
                <a:gd name="connsiteX0" fmla="*/ 64493 w 134469"/>
                <a:gd name="connsiteY0" fmla="*/ 602 h 327627"/>
                <a:gd name="connsiteX1" fmla="*/ 121643 w 134469"/>
                <a:gd name="connsiteY1" fmla="*/ 70452 h 327627"/>
                <a:gd name="connsiteX2" fmla="*/ 130269 w 134469"/>
                <a:gd name="connsiteY2" fmla="*/ 230039 h 327627"/>
                <a:gd name="connsiteX3" fmla="*/ 67668 w 134469"/>
                <a:gd name="connsiteY3" fmla="*/ 327627 h 327627"/>
                <a:gd name="connsiteX4" fmla="*/ 7343 w 134469"/>
                <a:gd name="connsiteY4" fmla="*/ 229202 h 327627"/>
                <a:gd name="connsiteX5" fmla="*/ 7343 w 134469"/>
                <a:gd name="connsiteY5" fmla="*/ 105377 h 327627"/>
                <a:gd name="connsiteX6" fmla="*/ 64493 w 134469"/>
                <a:gd name="connsiteY6" fmla="*/ 602 h 327627"/>
                <a:gd name="connsiteX0" fmla="*/ 64493 w 137315"/>
                <a:gd name="connsiteY0" fmla="*/ 3 h 327028"/>
                <a:gd name="connsiteX1" fmla="*/ 128471 w 137315"/>
                <a:gd name="connsiteY1" fmla="*/ 101936 h 327028"/>
                <a:gd name="connsiteX2" fmla="*/ 130269 w 137315"/>
                <a:gd name="connsiteY2" fmla="*/ 229440 h 327028"/>
                <a:gd name="connsiteX3" fmla="*/ 67668 w 137315"/>
                <a:gd name="connsiteY3" fmla="*/ 327028 h 327028"/>
                <a:gd name="connsiteX4" fmla="*/ 7343 w 137315"/>
                <a:gd name="connsiteY4" fmla="*/ 228603 h 327028"/>
                <a:gd name="connsiteX5" fmla="*/ 7343 w 137315"/>
                <a:gd name="connsiteY5" fmla="*/ 104778 h 327028"/>
                <a:gd name="connsiteX6" fmla="*/ 64493 w 137315"/>
                <a:gd name="connsiteY6" fmla="*/ 3 h 32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315" h="327028">
                  <a:moveTo>
                    <a:pt x="64493" y="3"/>
                  </a:moveTo>
                  <a:cubicBezTo>
                    <a:pt x="84681" y="-471"/>
                    <a:pt x="117508" y="63696"/>
                    <a:pt x="128471" y="101936"/>
                  </a:cubicBezTo>
                  <a:cubicBezTo>
                    <a:pt x="139434" y="140176"/>
                    <a:pt x="140403" y="191925"/>
                    <a:pt x="130269" y="229440"/>
                  </a:cubicBezTo>
                  <a:cubicBezTo>
                    <a:pt x="120135" y="266955"/>
                    <a:pt x="88156" y="327168"/>
                    <a:pt x="67668" y="327028"/>
                  </a:cubicBezTo>
                  <a:cubicBezTo>
                    <a:pt x="47180" y="326889"/>
                    <a:pt x="17397" y="265645"/>
                    <a:pt x="7343" y="228603"/>
                  </a:cubicBezTo>
                  <a:cubicBezTo>
                    <a:pt x="-2711" y="191561"/>
                    <a:pt x="-2182" y="142349"/>
                    <a:pt x="7343" y="104778"/>
                  </a:cubicBezTo>
                  <a:cubicBezTo>
                    <a:pt x="16868" y="67207"/>
                    <a:pt x="44305" y="477"/>
                    <a:pt x="6449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9000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297285" y="2008015"/>
            <a:ext cx="588952" cy="415925"/>
            <a:chOff x="3689189" y="4479740"/>
            <a:chExt cx="588952" cy="415925"/>
          </a:xfrm>
        </p:grpSpPr>
        <p:sp>
          <p:nvSpPr>
            <p:cNvPr id="45" name="Oval 34"/>
            <p:cNvSpPr>
              <a:spLocks noChangeArrowheads="1"/>
            </p:cNvSpPr>
            <p:nvPr/>
          </p:nvSpPr>
          <p:spPr bwMode="auto">
            <a:xfrm>
              <a:off x="3868294" y="4479740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34"/>
            <p:cNvSpPr>
              <a:spLocks noChangeArrowheads="1"/>
            </p:cNvSpPr>
            <p:nvPr/>
          </p:nvSpPr>
          <p:spPr bwMode="auto">
            <a:xfrm>
              <a:off x="3689189" y="4479740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3857626" y="4498975"/>
              <a:ext cx="260460" cy="361950"/>
            </a:xfrm>
            <a:custGeom>
              <a:avLst/>
              <a:gdLst>
                <a:gd name="connsiteX0" fmla="*/ 64493 w 147149"/>
                <a:gd name="connsiteY0" fmla="*/ 502 h 327705"/>
                <a:gd name="connsiteX1" fmla="*/ 121643 w 147149"/>
                <a:gd name="connsiteY1" fmla="*/ 70352 h 327705"/>
                <a:gd name="connsiteX2" fmla="*/ 147043 w 147149"/>
                <a:gd name="connsiteY2" fmla="*/ 178302 h 327705"/>
                <a:gd name="connsiteX3" fmla="*/ 127993 w 147149"/>
                <a:gd name="connsiteY3" fmla="*/ 251327 h 327705"/>
                <a:gd name="connsiteX4" fmla="*/ 67668 w 147149"/>
                <a:gd name="connsiteY4" fmla="*/ 327527 h 327705"/>
                <a:gd name="connsiteX5" fmla="*/ 7343 w 147149"/>
                <a:gd name="connsiteY5" fmla="*/ 229102 h 327705"/>
                <a:gd name="connsiteX6" fmla="*/ 7343 w 147149"/>
                <a:gd name="connsiteY6" fmla="*/ 105277 h 327705"/>
                <a:gd name="connsiteX7" fmla="*/ 64493 w 147149"/>
                <a:gd name="connsiteY7" fmla="*/ 502 h 327705"/>
                <a:gd name="connsiteX0" fmla="*/ 64493 w 132730"/>
                <a:gd name="connsiteY0" fmla="*/ 653 h 327933"/>
                <a:gd name="connsiteX1" fmla="*/ 121643 w 132730"/>
                <a:gd name="connsiteY1" fmla="*/ 70503 h 327933"/>
                <a:gd name="connsiteX2" fmla="*/ 127993 w 132730"/>
                <a:gd name="connsiteY2" fmla="*/ 251478 h 327933"/>
                <a:gd name="connsiteX3" fmla="*/ 67668 w 132730"/>
                <a:gd name="connsiteY3" fmla="*/ 327678 h 327933"/>
                <a:gd name="connsiteX4" fmla="*/ 7343 w 132730"/>
                <a:gd name="connsiteY4" fmla="*/ 229253 h 327933"/>
                <a:gd name="connsiteX5" fmla="*/ 7343 w 132730"/>
                <a:gd name="connsiteY5" fmla="*/ 105428 h 327933"/>
                <a:gd name="connsiteX6" fmla="*/ 64493 w 132730"/>
                <a:gd name="connsiteY6" fmla="*/ 653 h 327933"/>
                <a:gd name="connsiteX0" fmla="*/ 64493 w 134469"/>
                <a:gd name="connsiteY0" fmla="*/ 602 h 327627"/>
                <a:gd name="connsiteX1" fmla="*/ 121643 w 134469"/>
                <a:gd name="connsiteY1" fmla="*/ 70452 h 327627"/>
                <a:gd name="connsiteX2" fmla="*/ 130269 w 134469"/>
                <a:gd name="connsiteY2" fmla="*/ 230039 h 327627"/>
                <a:gd name="connsiteX3" fmla="*/ 67668 w 134469"/>
                <a:gd name="connsiteY3" fmla="*/ 327627 h 327627"/>
                <a:gd name="connsiteX4" fmla="*/ 7343 w 134469"/>
                <a:gd name="connsiteY4" fmla="*/ 229202 h 327627"/>
                <a:gd name="connsiteX5" fmla="*/ 7343 w 134469"/>
                <a:gd name="connsiteY5" fmla="*/ 105377 h 327627"/>
                <a:gd name="connsiteX6" fmla="*/ 64493 w 134469"/>
                <a:gd name="connsiteY6" fmla="*/ 602 h 327627"/>
                <a:gd name="connsiteX0" fmla="*/ 64493 w 137315"/>
                <a:gd name="connsiteY0" fmla="*/ 3 h 327028"/>
                <a:gd name="connsiteX1" fmla="*/ 128471 w 137315"/>
                <a:gd name="connsiteY1" fmla="*/ 101936 h 327028"/>
                <a:gd name="connsiteX2" fmla="*/ 130269 w 137315"/>
                <a:gd name="connsiteY2" fmla="*/ 229440 h 327028"/>
                <a:gd name="connsiteX3" fmla="*/ 67668 w 137315"/>
                <a:gd name="connsiteY3" fmla="*/ 327028 h 327028"/>
                <a:gd name="connsiteX4" fmla="*/ 7343 w 137315"/>
                <a:gd name="connsiteY4" fmla="*/ 228603 h 327028"/>
                <a:gd name="connsiteX5" fmla="*/ 7343 w 137315"/>
                <a:gd name="connsiteY5" fmla="*/ 104778 h 327028"/>
                <a:gd name="connsiteX6" fmla="*/ 64493 w 137315"/>
                <a:gd name="connsiteY6" fmla="*/ 3 h 32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315" h="327028">
                  <a:moveTo>
                    <a:pt x="64493" y="3"/>
                  </a:moveTo>
                  <a:cubicBezTo>
                    <a:pt x="84681" y="-471"/>
                    <a:pt x="117508" y="63696"/>
                    <a:pt x="128471" y="101936"/>
                  </a:cubicBezTo>
                  <a:cubicBezTo>
                    <a:pt x="139434" y="140176"/>
                    <a:pt x="140403" y="191925"/>
                    <a:pt x="130269" y="229440"/>
                  </a:cubicBezTo>
                  <a:cubicBezTo>
                    <a:pt x="120135" y="266955"/>
                    <a:pt x="88156" y="327168"/>
                    <a:pt x="67668" y="327028"/>
                  </a:cubicBezTo>
                  <a:cubicBezTo>
                    <a:pt x="47180" y="326889"/>
                    <a:pt x="17397" y="265645"/>
                    <a:pt x="7343" y="228603"/>
                  </a:cubicBezTo>
                  <a:cubicBezTo>
                    <a:pt x="-2711" y="191561"/>
                    <a:pt x="-2182" y="142349"/>
                    <a:pt x="7343" y="104778"/>
                  </a:cubicBezTo>
                  <a:cubicBezTo>
                    <a:pt x="16868" y="67207"/>
                    <a:pt x="44305" y="477"/>
                    <a:pt x="6449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9000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347450" y="663840"/>
            <a:ext cx="1689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Phys. Rev. C 86, 014907 (2012)</a:t>
            </a: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Event plane correlations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475" y="4948604"/>
            <a:ext cx="83722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Model predicts even planes to be correlated.</a:t>
            </a:r>
          </a:p>
          <a:p>
            <a:r>
              <a:rPr lang="en-US" sz="2000" b="1" dirty="0" smtClean="0"/>
              <a:t>Data shows strong correlation of </a:t>
            </a:r>
            <a:r>
              <a:rPr lang="en-US" sz="2000" b="1" dirty="0" smtClean="0">
                <a:solidFill>
                  <a:srgbClr val="FF0000"/>
                </a:solidFill>
              </a:rPr>
              <a:t>Φ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/>
              <a:t>and </a:t>
            </a:r>
            <a:r>
              <a:rPr lang="en-US" sz="2000" b="1" dirty="0" smtClean="0">
                <a:solidFill>
                  <a:srgbClr val="0000FF"/>
                </a:solidFill>
              </a:rPr>
              <a:t>Φ</a:t>
            </a:r>
            <a:r>
              <a:rPr lang="en-US" sz="2000" b="1" baseline="-25000" dirty="0" smtClean="0">
                <a:solidFill>
                  <a:srgbClr val="0000FF"/>
                </a:solidFill>
              </a:rPr>
              <a:t>4</a:t>
            </a:r>
            <a:r>
              <a:rPr lang="en-US" sz="2000" b="1" dirty="0" smtClean="0"/>
              <a:t>, stronger than expected</a:t>
            </a:r>
          </a:p>
          <a:p>
            <a:r>
              <a:rPr lang="en-US" sz="2000" b="1" dirty="0" smtClean="0"/>
              <a:t>Correlations between even and odd planes is not expected</a:t>
            </a:r>
          </a:p>
          <a:p>
            <a:r>
              <a:rPr lang="en-US" sz="2000" b="1" dirty="0" smtClean="0"/>
              <a:t>Data shows significant correlations between </a:t>
            </a:r>
            <a:r>
              <a:rPr lang="en-US" sz="2000" b="1" dirty="0">
                <a:solidFill>
                  <a:srgbClr val="FF0000"/>
                </a:solidFill>
              </a:rPr>
              <a:t>Φ</a:t>
            </a:r>
            <a:r>
              <a:rPr lang="en-US" sz="2000" b="1" baseline="-25000" dirty="0">
                <a:solidFill>
                  <a:srgbClr val="FF0000"/>
                </a:solidFill>
              </a:rPr>
              <a:t>2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/>
              <a:t>and </a:t>
            </a:r>
            <a:r>
              <a:rPr lang="en-US" sz="2000" b="1" dirty="0" smtClean="0">
                <a:solidFill>
                  <a:srgbClr val="AFAF00"/>
                </a:solidFill>
              </a:rPr>
              <a:t>Φ</a:t>
            </a:r>
            <a:r>
              <a:rPr lang="en-US" sz="2000" b="1" baseline="-25000" dirty="0" smtClean="0">
                <a:solidFill>
                  <a:srgbClr val="AFAF00"/>
                </a:solidFill>
              </a:rPr>
              <a:t>3</a:t>
            </a:r>
            <a:endParaRPr lang="en-US" sz="2000" b="1" dirty="0">
              <a:solidFill>
                <a:srgbClr val="AFAF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6355" y="740650"/>
            <a:ext cx="4366613" cy="4280430"/>
          </a:xfrm>
          <a:prstGeom prst="rect">
            <a:avLst/>
          </a:prstGeom>
        </p:spPr>
      </p:pic>
      <p:pic>
        <p:nvPicPr>
          <p:cNvPr id="8" name="Picture 7" descr="fig_08_epc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56" y="1411010"/>
            <a:ext cx="4646216" cy="3187615"/>
          </a:xfrm>
          <a:prstGeom prst="rect">
            <a:avLst/>
          </a:prstGeom>
        </p:spPr>
      </p:pic>
      <p:pic>
        <p:nvPicPr>
          <p:cNvPr id="9" name="Picture 8" descr="Slide1.jp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84" t="53494" r="6253" b="6557"/>
          <a:stretch/>
        </p:blipFill>
        <p:spPr>
          <a:xfrm rot="1495089">
            <a:off x="562809" y="1169242"/>
            <a:ext cx="2822132" cy="273967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85855" y="625435"/>
            <a:ext cx="3327585" cy="3994120"/>
            <a:chOff x="5542275" y="395005"/>
            <a:chExt cx="3327585" cy="3994120"/>
          </a:xfrm>
        </p:grpSpPr>
        <p:grpSp>
          <p:nvGrpSpPr>
            <p:cNvPr id="11" name="Group 10"/>
            <p:cNvGrpSpPr/>
            <p:nvPr/>
          </p:nvGrpSpPr>
          <p:grpSpPr>
            <a:xfrm>
              <a:off x="5542275" y="395005"/>
              <a:ext cx="3190289" cy="3994120"/>
              <a:chOff x="4003399" y="2777572"/>
              <a:chExt cx="3190289" cy="3994120"/>
            </a:xfrm>
          </p:grpSpPr>
          <p:sp>
            <p:nvSpPr>
              <p:cNvPr id="13" name="Oval 12"/>
              <p:cNvSpPr/>
              <p:nvPr/>
            </p:nvSpPr>
            <p:spPr>
              <a:xfrm rot="20116266">
                <a:off x="4768386" y="3393897"/>
                <a:ext cx="1493183" cy="2551537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V="1">
                <a:off x="4003399" y="3968127"/>
                <a:ext cx="3100655" cy="1427798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20080116" flipV="1">
                <a:off x="5585176" y="2777572"/>
                <a:ext cx="0" cy="39941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20080116">
                <a:off x="5467361" y="4327190"/>
                <a:ext cx="1726327" cy="9150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  <a:prstDash val="solid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 rot="20159266">
              <a:off x="8265575" y="1109796"/>
              <a:ext cx="604285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Φ</a:t>
              </a:r>
              <a:r>
                <a:rPr lang="en-US" sz="2800" baseline="-25000" dirty="0" smtClean="0">
                  <a:solidFill>
                    <a:srgbClr val="FF0000"/>
                  </a:solidFill>
                </a:rPr>
                <a:t>2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28414" y="1332556"/>
            <a:ext cx="2990701" cy="2326874"/>
            <a:chOff x="6069797" y="1124700"/>
            <a:chExt cx="2990701" cy="2326874"/>
          </a:xfrm>
        </p:grpSpPr>
        <p:grpSp>
          <p:nvGrpSpPr>
            <p:cNvPr id="18" name="Group 17"/>
            <p:cNvGrpSpPr/>
            <p:nvPr/>
          </p:nvGrpSpPr>
          <p:grpSpPr>
            <a:xfrm>
              <a:off x="6069797" y="1124700"/>
              <a:ext cx="2591520" cy="2326874"/>
              <a:chOff x="3593490" y="1832425"/>
              <a:chExt cx="2591520" cy="2326874"/>
            </a:xfrm>
          </p:grpSpPr>
          <p:sp>
            <p:nvSpPr>
              <p:cNvPr id="20" name="Freeform 19"/>
              <p:cNvSpPr/>
              <p:nvPr/>
            </p:nvSpPr>
            <p:spPr>
              <a:xfrm rot="1556396">
                <a:off x="3593490" y="1832425"/>
                <a:ext cx="2266217" cy="2326874"/>
              </a:xfrm>
              <a:custGeom>
                <a:avLst/>
                <a:gdLst>
                  <a:gd name="connsiteX0" fmla="*/ 254846 w 2364408"/>
                  <a:gd name="connsiteY0" fmla="*/ 70817 h 2523317"/>
                  <a:gd name="connsiteX1" fmla="*/ 746971 w 2364408"/>
                  <a:gd name="connsiteY1" fmla="*/ 23192 h 2523317"/>
                  <a:gd name="connsiteX2" fmla="*/ 1313179 w 2364408"/>
                  <a:gd name="connsiteY2" fmla="*/ 425358 h 2523317"/>
                  <a:gd name="connsiteX3" fmla="*/ 2006387 w 2364408"/>
                  <a:gd name="connsiteY3" fmla="*/ 700525 h 2523317"/>
                  <a:gd name="connsiteX4" fmla="*/ 2360929 w 2364408"/>
                  <a:gd name="connsiteY4" fmla="*/ 1102692 h 2523317"/>
                  <a:gd name="connsiteX5" fmla="*/ 2149262 w 2364408"/>
                  <a:gd name="connsiteY5" fmla="*/ 1610692 h 2523317"/>
                  <a:gd name="connsiteX6" fmla="*/ 1556596 w 2364408"/>
                  <a:gd name="connsiteY6" fmla="*/ 1801192 h 2523317"/>
                  <a:gd name="connsiteX7" fmla="*/ 1344929 w 2364408"/>
                  <a:gd name="connsiteY7" fmla="*/ 2012858 h 2523317"/>
                  <a:gd name="connsiteX8" fmla="*/ 1186179 w 2364408"/>
                  <a:gd name="connsiteY8" fmla="*/ 2330358 h 2523317"/>
                  <a:gd name="connsiteX9" fmla="*/ 662304 w 2364408"/>
                  <a:gd name="connsiteY9" fmla="*/ 2510275 h 2523317"/>
                  <a:gd name="connsiteX10" fmla="*/ 191346 w 2364408"/>
                  <a:gd name="connsiteY10" fmla="*/ 1975817 h 2523317"/>
                  <a:gd name="connsiteX11" fmla="*/ 133137 w 2364408"/>
                  <a:gd name="connsiteY11" fmla="*/ 1155608 h 2523317"/>
                  <a:gd name="connsiteX12" fmla="*/ 846 w 2364408"/>
                  <a:gd name="connsiteY12" fmla="*/ 679358 h 2523317"/>
                  <a:gd name="connsiteX13" fmla="*/ 85512 w 2364408"/>
                  <a:gd name="connsiteY13" fmla="*/ 256025 h 2523317"/>
                  <a:gd name="connsiteX14" fmla="*/ 254846 w 2364408"/>
                  <a:gd name="connsiteY14" fmla="*/ 70817 h 2523317"/>
                  <a:gd name="connsiteX0" fmla="*/ 254846 w 2364408"/>
                  <a:gd name="connsiteY0" fmla="*/ 79776 h 2532276"/>
                  <a:gd name="connsiteX1" fmla="*/ 667596 w 2364408"/>
                  <a:gd name="connsiteY1" fmla="*/ 21568 h 2532276"/>
                  <a:gd name="connsiteX2" fmla="*/ 1313179 w 2364408"/>
                  <a:gd name="connsiteY2" fmla="*/ 434317 h 2532276"/>
                  <a:gd name="connsiteX3" fmla="*/ 2006387 w 2364408"/>
                  <a:gd name="connsiteY3" fmla="*/ 709484 h 2532276"/>
                  <a:gd name="connsiteX4" fmla="*/ 2360929 w 2364408"/>
                  <a:gd name="connsiteY4" fmla="*/ 1111651 h 2532276"/>
                  <a:gd name="connsiteX5" fmla="*/ 2149262 w 2364408"/>
                  <a:gd name="connsiteY5" fmla="*/ 1619651 h 2532276"/>
                  <a:gd name="connsiteX6" fmla="*/ 1556596 w 2364408"/>
                  <a:gd name="connsiteY6" fmla="*/ 1810151 h 2532276"/>
                  <a:gd name="connsiteX7" fmla="*/ 1344929 w 2364408"/>
                  <a:gd name="connsiteY7" fmla="*/ 2021817 h 2532276"/>
                  <a:gd name="connsiteX8" fmla="*/ 1186179 w 2364408"/>
                  <a:gd name="connsiteY8" fmla="*/ 2339317 h 2532276"/>
                  <a:gd name="connsiteX9" fmla="*/ 662304 w 2364408"/>
                  <a:gd name="connsiteY9" fmla="*/ 2519234 h 2532276"/>
                  <a:gd name="connsiteX10" fmla="*/ 191346 w 2364408"/>
                  <a:gd name="connsiteY10" fmla="*/ 1984776 h 2532276"/>
                  <a:gd name="connsiteX11" fmla="*/ 133137 w 2364408"/>
                  <a:gd name="connsiteY11" fmla="*/ 1164567 h 2532276"/>
                  <a:gd name="connsiteX12" fmla="*/ 846 w 2364408"/>
                  <a:gd name="connsiteY12" fmla="*/ 688317 h 2532276"/>
                  <a:gd name="connsiteX13" fmla="*/ 85512 w 2364408"/>
                  <a:gd name="connsiteY13" fmla="*/ 264984 h 2532276"/>
                  <a:gd name="connsiteX14" fmla="*/ 254846 w 2364408"/>
                  <a:gd name="connsiteY14" fmla="*/ 79776 h 2532276"/>
                  <a:gd name="connsiteX0" fmla="*/ 254846 w 2364408"/>
                  <a:gd name="connsiteY0" fmla="*/ 66229 h 2518729"/>
                  <a:gd name="connsiteX1" fmla="*/ 667596 w 2364408"/>
                  <a:gd name="connsiteY1" fmla="*/ 8021 h 2518729"/>
                  <a:gd name="connsiteX2" fmla="*/ 1075054 w 2364408"/>
                  <a:gd name="connsiteY2" fmla="*/ 224978 h 2518729"/>
                  <a:gd name="connsiteX3" fmla="*/ 2006387 w 2364408"/>
                  <a:gd name="connsiteY3" fmla="*/ 695937 h 2518729"/>
                  <a:gd name="connsiteX4" fmla="*/ 2360929 w 2364408"/>
                  <a:gd name="connsiteY4" fmla="*/ 1098104 h 2518729"/>
                  <a:gd name="connsiteX5" fmla="*/ 2149262 w 2364408"/>
                  <a:gd name="connsiteY5" fmla="*/ 1606104 h 2518729"/>
                  <a:gd name="connsiteX6" fmla="*/ 1556596 w 2364408"/>
                  <a:gd name="connsiteY6" fmla="*/ 1796604 h 2518729"/>
                  <a:gd name="connsiteX7" fmla="*/ 1344929 w 2364408"/>
                  <a:gd name="connsiteY7" fmla="*/ 2008270 h 2518729"/>
                  <a:gd name="connsiteX8" fmla="*/ 1186179 w 2364408"/>
                  <a:gd name="connsiteY8" fmla="*/ 2325770 h 2518729"/>
                  <a:gd name="connsiteX9" fmla="*/ 662304 w 2364408"/>
                  <a:gd name="connsiteY9" fmla="*/ 2505687 h 2518729"/>
                  <a:gd name="connsiteX10" fmla="*/ 191346 w 2364408"/>
                  <a:gd name="connsiteY10" fmla="*/ 1971229 h 2518729"/>
                  <a:gd name="connsiteX11" fmla="*/ 133137 w 2364408"/>
                  <a:gd name="connsiteY11" fmla="*/ 1151020 h 2518729"/>
                  <a:gd name="connsiteX12" fmla="*/ 846 w 2364408"/>
                  <a:gd name="connsiteY12" fmla="*/ 674770 h 2518729"/>
                  <a:gd name="connsiteX13" fmla="*/ 85512 w 2364408"/>
                  <a:gd name="connsiteY13" fmla="*/ 251437 h 2518729"/>
                  <a:gd name="connsiteX14" fmla="*/ 254846 w 2364408"/>
                  <a:gd name="connsiteY14" fmla="*/ 66229 h 2518729"/>
                  <a:gd name="connsiteX0" fmla="*/ 254846 w 2364408"/>
                  <a:gd name="connsiteY0" fmla="*/ 66229 h 2518729"/>
                  <a:gd name="connsiteX1" fmla="*/ 667596 w 2364408"/>
                  <a:gd name="connsiteY1" fmla="*/ 8021 h 2518729"/>
                  <a:gd name="connsiteX2" fmla="*/ 1075054 w 2364408"/>
                  <a:gd name="connsiteY2" fmla="*/ 224978 h 2518729"/>
                  <a:gd name="connsiteX3" fmla="*/ 1535429 w 2364408"/>
                  <a:gd name="connsiteY3" fmla="*/ 447229 h 2518729"/>
                  <a:gd name="connsiteX4" fmla="*/ 2006387 w 2364408"/>
                  <a:gd name="connsiteY4" fmla="*/ 695937 h 2518729"/>
                  <a:gd name="connsiteX5" fmla="*/ 2360929 w 2364408"/>
                  <a:gd name="connsiteY5" fmla="*/ 1098104 h 2518729"/>
                  <a:gd name="connsiteX6" fmla="*/ 2149262 w 2364408"/>
                  <a:gd name="connsiteY6" fmla="*/ 1606104 h 2518729"/>
                  <a:gd name="connsiteX7" fmla="*/ 1556596 w 2364408"/>
                  <a:gd name="connsiteY7" fmla="*/ 1796604 h 2518729"/>
                  <a:gd name="connsiteX8" fmla="*/ 1344929 w 2364408"/>
                  <a:gd name="connsiteY8" fmla="*/ 2008270 h 2518729"/>
                  <a:gd name="connsiteX9" fmla="*/ 1186179 w 2364408"/>
                  <a:gd name="connsiteY9" fmla="*/ 2325770 h 2518729"/>
                  <a:gd name="connsiteX10" fmla="*/ 662304 w 2364408"/>
                  <a:gd name="connsiteY10" fmla="*/ 2505687 h 2518729"/>
                  <a:gd name="connsiteX11" fmla="*/ 191346 w 2364408"/>
                  <a:gd name="connsiteY11" fmla="*/ 1971229 h 2518729"/>
                  <a:gd name="connsiteX12" fmla="*/ 133137 w 2364408"/>
                  <a:gd name="connsiteY12" fmla="*/ 1151020 h 2518729"/>
                  <a:gd name="connsiteX13" fmla="*/ 846 w 2364408"/>
                  <a:gd name="connsiteY13" fmla="*/ 674770 h 2518729"/>
                  <a:gd name="connsiteX14" fmla="*/ 85512 w 2364408"/>
                  <a:gd name="connsiteY14" fmla="*/ 251437 h 2518729"/>
                  <a:gd name="connsiteX15" fmla="*/ 254846 w 2364408"/>
                  <a:gd name="connsiteY15" fmla="*/ 66229 h 2518729"/>
                  <a:gd name="connsiteX0" fmla="*/ 254846 w 2364408"/>
                  <a:gd name="connsiteY0" fmla="*/ 66229 h 2518729"/>
                  <a:gd name="connsiteX1" fmla="*/ 667596 w 2364408"/>
                  <a:gd name="connsiteY1" fmla="*/ 8021 h 2518729"/>
                  <a:gd name="connsiteX2" fmla="*/ 1075054 w 2364408"/>
                  <a:gd name="connsiteY2" fmla="*/ 224978 h 2518729"/>
                  <a:gd name="connsiteX3" fmla="*/ 1577763 w 2364408"/>
                  <a:gd name="connsiteY3" fmla="*/ 595396 h 2518729"/>
                  <a:gd name="connsiteX4" fmla="*/ 2006387 w 2364408"/>
                  <a:gd name="connsiteY4" fmla="*/ 695937 h 2518729"/>
                  <a:gd name="connsiteX5" fmla="*/ 2360929 w 2364408"/>
                  <a:gd name="connsiteY5" fmla="*/ 1098104 h 2518729"/>
                  <a:gd name="connsiteX6" fmla="*/ 2149262 w 2364408"/>
                  <a:gd name="connsiteY6" fmla="*/ 1606104 h 2518729"/>
                  <a:gd name="connsiteX7" fmla="*/ 1556596 w 2364408"/>
                  <a:gd name="connsiteY7" fmla="*/ 1796604 h 2518729"/>
                  <a:gd name="connsiteX8" fmla="*/ 1344929 w 2364408"/>
                  <a:gd name="connsiteY8" fmla="*/ 2008270 h 2518729"/>
                  <a:gd name="connsiteX9" fmla="*/ 1186179 w 2364408"/>
                  <a:gd name="connsiteY9" fmla="*/ 2325770 h 2518729"/>
                  <a:gd name="connsiteX10" fmla="*/ 662304 w 2364408"/>
                  <a:gd name="connsiteY10" fmla="*/ 2505687 h 2518729"/>
                  <a:gd name="connsiteX11" fmla="*/ 191346 w 2364408"/>
                  <a:gd name="connsiteY11" fmla="*/ 1971229 h 2518729"/>
                  <a:gd name="connsiteX12" fmla="*/ 133137 w 2364408"/>
                  <a:gd name="connsiteY12" fmla="*/ 1151020 h 2518729"/>
                  <a:gd name="connsiteX13" fmla="*/ 846 w 2364408"/>
                  <a:gd name="connsiteY13" fmla="*/ 674770 h 2518729"/>
                  <a:gd name="connsiteX14" fmla="*/ 85512 w 2364408"/>
                  <a:gd name="connsiteY14" fmla="*/ 251437 h 2518729"/>
                  <a:gd name="connsiteX15" fmla="*/ 254846 w 2364408"/>
                  <a:gd name="connsiteY15" fmla="*/ 66229 h 2518729"/>
                  <a:gd name="connsiteX0" fmla="*/ 254846 w 2364408"/>
                  <a:gd name="connsiteY0" fmla="*/ 66229 h 2418036"/>
                  <a:gd name="connsiteX1" fmla="*/ 667596 w 2364408"/>
                  <a:gd name="connsiteY1" fmla="*/ 8021 h 2418036"/>
                  <a:gd name="connsiteX2" fmla="*/ 1075054 w 2364408"/>
                  <a:gd name="connsiteY2" fmla="*/ 224978 h 2418036"/>
                  <a:gd name="connsiteX3" fmla="*/ 1577763 w 2364408"/>
                  <a:gd name="connsiteY3" fmla="*/ 595396 h 2418036"/>
                  <a:gd name="connsiteX4" fmla="*/ 2006387 w 2364408"/>
                  <a:gd name="connsiteY4" fmla="*/ 695937 h 2418036"/>
                  <a:gd name="connsiteX5" fmla="*/ 2360929 w 2364408"/>
                  <a:gd name="connsiteY5" fmla="*/ 1098104 h 2418036"/>
                  <a:gd name="connsiteX6" fmla="*/ 2149262 w 2364408"/>
                  <a:gd name="connsiteY6" fmla="*/ 1606104 h 2418036"/>
                  <a:gd name="connsiteX7" fmla="*/ 1556596 w 2364408"/>
                  <a:gd name="connsiteY7" fmla="*/ 1796604 h 2418036"/>
                  <a:gd name="connsiteX8" fmla="*/ 1344929 w 2364408"/>
                  <a:gd name="connsiteY8" fmla="*/ 2008270 h 2418036"/>
                  <a:gd name="connsiteX9" fmla="*/ 1186179 w 2364408"/>
                  <a:gd name="connsiteY9" fmla="*/ 2325770 h 2418036"/>
                  <a:gd name="connsiteX10" fmla="*/ 503554 w 2364408"/>
                  <a:gd name="connsiteY10" fmla="*/ 2394562 h 2418036"/>
                  <a:gd name="connsiteX11" fmla="*/ 191346 w 2364408"/>
                  <a:gd name="connsiteY11" fmla="*/ 1971229 h 2418036"/>
                  <a:gd name="connsiteX12" fmla="*/ 133137 w 2364408"/>
                  <a:gd name="connsiteY12" fmla="*/ 1151020 h 2418036"/>
                  <a:gd name="connsiteX13" fmla="*/ 846 w 2364408"/>
                  <a:gd name="connsiteY13" fmla="*/ 674770 h 2418036"/>
                  <a:gd name="connsiteX14" fmla="*/ 85512 w 2364408"/>
                  <a:gd name="connsiteY14" fmla="*/ 251437 h 2418036"/>
                  <a:gd name="connsiteX15" fmla="*/ 254846 w 2364408"/>
                  <a:gd name="connsiteY15" fmla="*/ 66229 h 2418036"/>
                  <a:gd name="connsiteX0" fmla="*/ 254846 w 2364408"/>
                  <a:gd name="connsiteY0" fmla="*/ 66229 h 2418036"/>
                  <a:gd name="connsiteX1" fmla="*/ 667596 w 2364408"/>
                  <a:gd name="connsiteY1" fmla="*/ 8021 h 2418036"/>
                  <a:gd name="connsiteX2" fmla="*/ 1075054 w 2364408"/>
                  <a:gd name="connsiteY2" fmla="*/ 224978 h 2418036"/>
                  <a:gd name="connsiteX3" fmla="*/ 1577763 w 2364408"/>
                  <a:gd name="connsiteY3" fmla="*/ 595396 h 2418036"/>
                  <a:gd name="connsiteX4" fmla="*/ 2006387 w 2364408"/>
                  <a:gd name="connsiteY4" fmla="*/ 695937 h 2418036"/>
                  <a:gd name="connsiteX5" fmla="*/ 2360929 w 2364408"/>
                  <a:gd name="connsiteY5" fmla="*/ 1098104 h 2418036"/>
                  <a:gd name="connsiteX6" fmla="*/ 2149262 w 2364408"/>
                  <a:gd name="connsiteY6" fmla="*/ 1606104 h 2418036"/>
                  <a:gd name="connsiteX7" fmla="*/ 1556596 w 2364408"/>
                  <a:gd name="connsiteY7" fmla="*/ 1796604 h 2418036"/>
                  <a:gd name="connsiteX8" fmla="*/ 1344929 w 2364408"/>
                  <a:gd name="connsiteY8" fmla="*/ 2008270 h 2418036"/>
                  <a:gd name="connsiteX9" fmla="*/ 1048596 w 2364408"/>
                  <a:gd name="connsiteY9" fmla="*/ 2325770 h 2418036"/>
                  <a:gd name="connsiteX10" fmla="*/ 503554 w 2364408"/>
                  <a:gd name="connsiteY10" fmla="*/ 2394562 h 2418036"/>
                  <a:gd name="connsiteX11" fmla="*/ 191346 w 2364408"/>
                  <a:gd name="connsiteY11" fmla="*/ 1971229 h 2418036"/>
                  <a:gd name="connsiteX12" fmla="*/ 133137 w 2364408"/>
                  <a:gd name="connsiteY12" fmla="*/ 1151020 h 2418036"/>
                  <a:gd name="connsiteX13" fmla="*/ 846 w 2364408"/>
                  <a:gd name="connsiteY13" fmla="*/ 674770 h 2418036"/>
                  <a:gd name="connsiteX14" fmla="*/ 85512 w 2364408"/>
                  <a:gd name="connsiteY14" fmla="*/ 251437 h 2418036"/>
                  <a:gd name="connsiteX15" fmla="*/ 254846 w 2364408"/>
                  <a:gd name="connsiteY15" fmla="*/ 66229 h 2418036"/>
                  <a:gd name="connsiteX0" fmla="*/ 254846 w 2364408"/>
                  <a:gd name="connsiteY0" fmla="*/ 66229 h 2419115"/>
                  <a:gd name="connsiteX1" fmla="*/ 667596 w 2364408"/>
                  <a:gd name="connsiteY1" fmla="*/ 8021 h 2419115"/>
                  <a:gd name="connsiteX2" fmla="*/ 1075054 w 2364408"/>
                  <a:gd name="connsiteY2" fmla="*/ 224978 h 2419115"/>
                  <a:gd name="connsiteX3" fmla="*/ 1577763 w 2364408"/>
                  <a:gd name="connsiteY3" fmla="*/ 595396 h 2419115"/>
                  <a:gd name="connsiteX4" fmla="*/ 2006387 w 2364408"/>
                  <a:gd name="connsiteY4" fmla="*/ 695937 h 2419115"/>
                  <a:gd name="connsiteX5" fmla="*/ 2360929 w 2364408"/>
                  <a:gd name="connsiteY5" fmla="*/ 1098104 h 2419115"/>
                  <a:gd name="connsiteX6" fmla="*/ 2149262 w 2364408"/>
                  <a:gd name="connsiteY6" fmla="*/ 1606104 h 2419115"/>
                  <a:gd name="connsiteX7" fmla="*/ 1556596 w 2364408"/>
                  <a:gd name="connsiteY7" fmla="*/ 1796604 h 2419115"/>
                  <a:gd name="connsiteX8" fmla="*/ 1297304 w 2364408"/>
                  <a:gd name="connsiteY8" fmla="*/ 1971228 h 2419115"/>
                  <a:gd name="connsiteX9" fmla="*/ 1048596 w 2364408"/>
                  <a:gd name="connsiteY9" fmla="*/ 2325770 h 2419115"/>
                  <a:gd name="connsiteX10" fmla="*/ 503554 w 2364408"/>
                  <a:gd name="connsiteY10" fmla="*/ 2394562 h 2419115"/>
                  <a:gd name="connsiteX11" fmla="*/ 191346 w 2364408"/>
                  <a:gd name="connsiteY11" fmla="*/ 1971229 h 2419115"/>
                  <a:gd name="connsiteX12" fmla="*/ 133137 w 2364408"/>
                  <a:gd name="connsiteY12" fmla="*/ 1151020 h 2419115"/>
                  <a:gd name="connsiteX13" fmla="*/ 846 w 2364408"/>
                  <a:gd name="connsiteY13" fmla="*/ 674770 h 2419115"/>
                  <a:gd name="connsiteX14" fmla="*/ 85512 w 2364408"/>
                  <a:gd name="connsiteY14" fmla="*/ 251437 h 2419115"/>
                  <a:gd name="connsiteX15" fmla="*/ 254846 w 2364408"/>
                  <a:gd name="connsiteY15" fmla="*/ 66229 h 2419115"/>
                  <a:gd name="connsiteX0" fmla="*/ 254846 w 2364274"/>
                  <a:gd name="connsiteY0" fmla="*/ 66229 h 2419115"/>
                  <a:gd name="connsiteX1" fmla="*/ 667596 w 2364274"/>
                  <a:gd name="connsiteY1" fmla="*/ 8021 h 2419115"/>
                  <a:gd name="connsiteX2" fmla="*/ 1075054 w 2364274"/>
                  <a:gd name="connsiteY2" fmla="*/ 224978 h 2419115"/>
                  <a:gd name="connsiteX3" fmla="*/ 1577763 w 2364274"/>
                  <a:gd name="connsiteY3" fmla="*/ 595396 h 2419115"/>
                  <a:gd name="connsiteX4" fmla="*/ 2006387 w 2364274"/>
                  <a:gd name="connsiteY4" fmla="*/ 695937 h 2419115"/>
                  <a:gd name="connsiteX5" fmla="*/ 2360929 w 2364274"/>
                  <a:gd name="connsiteY5" fmla="*/ 1098104 h 2419115"/>
                  <a:gd name="connsiteX6" fmla="*/ 2149262 w 2364274"/>
                  <a:gd name="connsiteY6" fmla="*/ 1606104 h 2419115"/>
                  <a:gd name="connsiteX7" fmla="*/ 1588346 w 2364274"/>
                  <a:gd name="connsiteY7" fmla="*/ 1722521 h 2419115"/>
                  <a:gd name="connsiteX8" fmla="*/ 1297304 w 2364274"/>
                  <a:gd name="connsiteY8" fmla="*/ 1971228 h 2419115"/>
                  <a:gd name="connsiteX9" fmla="*/ 1048596 w 2364274"/>
                  <a:gd name="connsiteY9" fmla="*/ 2325770 h 2419115"/>
                  <a:gd name="connsiteX10" fmla="*/ 503554 w 2364274"/>
                  <a:gd name="connsiteY10" fmla="*/ 2394562 h 2419115"/>
                  <a:gd name="connsiteX11" fmla="*/ 191346 w 2364274"/>
                  <a:gd name="connsiteY11" fmla="*/ 1971229 h 2419115"/>
                  <a:gd name="connsiteX12" fmla="*/ 133137 w 2364274"/>
                  <a:gd name="connsiteY12" fmla="*/ 1151020 h 2419115"/>
                  <a:gd name="connsiteX13" fmla="*/ 846 w 2364274"/>
                  <a:gd name="connsiteY13" fmla="*/ 674770 h 2419115"/>
                  <a:gd name="connsiteX14" fmla="*/ 85512 w 2364274"/>
                  <a:gd name="connsiteY14" fmla="*/ 251437 h 2419115"/>
                  <a:gd name="connsiteX15" fmla="*/ 254846 w 2364274"/>
                  <a:gd name="connsiteY15" fmla="*/ 66229 h 2419115"/>
                  <a:gd name="connsiteX0" fmla="*/ 254846 w 2364274"/>
                  <a:gd name="connsiteY0" fmla="*/ 66229 h 2433881"/>
                  <a:gd name="connsiteX1" fmla="*/ 667596 w 2364274"/>
                  <a:gd name="connsiteY1" fmla="*/ 8021 h 2433881"/>
                  <a:gd name="connsiteX2" fmla="*/ 1075054 w 2364274"/>
                  <a:gd name="connsiteY2" fmla="*/ 224978 h 2433881"/>
                  <a:gd name="connsiteX3" fmla="*/ 1577763 w 2364274"/>
                  <a:gd name="connsiteY3" fmla="*/ 595396 h 2433881"/>
                  <a:gd name="connsiteX4" fmla="*/ 2006387 w 2364274"/>
                  <a:gd name="connsiteY4" fmla="*/ 695937 h 2433881"/>
                  <a:gd name="connsiteX5" fmla="*/ 2360929 w 2364274"/>
                  <a:gd name="connsiteY5" fmla="*/ 1098104 h 2433881"/>
                  <a:gd name="connsiteX6" fmla="*/ 2149262 w 2364274"/>
                  <a:gd name="connsiteY6" fmla="*/ 1606104 h 2433881"/>
                  <a:gd name="connsiteX7" fmla="*/ 1588346 w 2364274"/>
                  <a:gd name="connsiteY7" fmla="*/ 1722521 h 2433881"/>
                  <a:gd name="connsiteX8" fmla="*/ 1297304 w 2364274"/>
                  <a:gd name="connsiteY8" fmla="*/ 1971228 h 2433881"/>
                  <a:gd name="connsiteX9" fmla="*/ 1048596 w 2364274"/>
                  <a:gd name="connsiteY9" fmla="*/ 2325770 h 2433881"/>
                  <a:gd name="connsiteX10" fmla="*/ 503554 w 2364274"/>
                  <a:gd name="connsiteY10" fmla="*/ 2394562 h 2433881"/>
                  <a:gd name="connsiteX11" fmla="*/ 43180 w 2364274"/>
                  <a:gd name="connsiteY11" fmla="*/ 1770145 h 2433881"/>
                  <a:gd name="connsiteX12" fmla="*/ 133137 w 2364274"/>
                  <a:gd name="connsiteY12" fmla="*/ 1151020 h 2433881"/>
                  <a:gd name="connsiteX13" fmla="*/ 846 w 2364274"/>
                  <a:gd name="connsiteY13" fmla="*/ 674770 h 2433881"/>
                  <a:gd name="connsiteX14" fmla="*/ 85512 w 2364274"/>
                  <a:gd name="connsiteY14" fmla="*/ 251437 h 2433881"/>
                  <a:gd name="connsiteX15" fmla="*/ 254846 w 2364274"/>
                  <a:gd name="connsiteY15" fmla="*/ 66229 h 2433881"/>
                  <a:gd name="connsiteX0" fmla="*/ 254846 w 2364274"/>
                  <a:gd name="connsiteY0" fmla="*/ 66229 h 2357778"/>
                  <a:gd name="connsiteX1" fmla="*/ 667596 w 2364274"/>
                  <a:gd name="connsiteY1" fmla="*/ 8021 h 2357778"/>
                  <a:gd name="connsiteX2" fmla="*/ 1075054 w 2364274"/>
                  <a:gd name="connsiteY2" fmla="*/ 224978 h 2357778"/>
                  <a:gd name="connsiteX3" fmla="*/ 1577763 w 2364274"/>
                  <a:gd name="connsiteY3" fmla="*/ 595396 h 2357778"/>
                  <a:gd name="connsiteX4" fmla="*/ 2006387 w 2364274"/>
                  <a:gd name="connsiteY4" fmla="*/ 695937 h 2357778"/>
                  <a:gd name="connsiteX5" fmla="*/ 2360929 w 2364274"/>
                  <a:gd name="connsiteY5" fmla="*/ 1098104 h 2357778"/>
                  <a:gd name="connsiteX6" fmla="*/ 2149262 w 2364274"/>
                  <a:gd name="connsiteY6" fmla="*/ 1606104 h 2357778"/>
                  <a:gd name="connsiteX7" fmla="*/ 1588346 w 2364274"/>
                  <a:gd name="connsiteY7" fmla="*/ 1722521 h 2357778"/>
                  <a:gd name="connsiteX8" fmla="*/ 1297304 w 2364274"/>
                  <a:gd name="connsiteY8" fmla="*/ 1971228 h 2357778"/>
                  <a:gd name="connsiteX9" fmla="*/ 1048596 w 2364274"/>
                  <a:gd name="connsiteY9" fmla="*/ 2325770 h 2357778"/>
                  <a:gd name="connsiteX10" fmla="*/ 307762 w 2364274"/>
                  <a:gd name="connsiteY10" fmla="*/ 2278146 h 2357778"/>
                  <a:gd name="connsiteX11" fmla="*/ 43180 w 2364274"/>
                  <a:gd name="connsiteY11" fmla="*/ 1770145 h 2357778"/>
                  <a:gd name="connsiteX12" fmla="*/ 133137 w 2364274"/>
                  <a:gd name="connsiteY12" fmla="*/ 1151020 h 2357778"/>
                  <a:gd name="connsiteX13" fmla="*/ 846 w 2364274"/>
                  <a:gd name="connsiteY13" fmla="*/ 674770 h 2357778"/>
                  <a:gd name="connsiteX14" fmla="*/ 85512 w 2364274"/>
                  <a:gd name="connsiteY14" fmla="*/ 251437 h 2357778"/>
                  <a:gd name="connsiteX15" fmla="*/ 254846 w 2364274"/>
                  <a:gd name="connsiteY15" fmla="*/ 66229 h 2357778"/>
                  <a:gd name="connsiteX0" fmla="*/ 254846 w 2364274"/>
                  <a:gd name="connsiteY0" fmla="*/ 66229 h 2357778"/>
                  <a:gd name="connsiteX1" fmla="*/ 667596 w 2364274"/>
                  <a:gd name="connsiteY1" fmla="*/ 8021 h 2357778"/>
                  <a:gd name="connsiteX2" fmla="*/ 1075054 w 2364274"/>
                  <a:gd name="connsiteY2" fmla="*/ 224978 h 2357778"/>
                  <a:gd name="connsiteX3" fmla="*/ 1577763 w 2364274"/>
                  <a:gd name="connsiteY3" fmla="*/ 595396 h 2357778"/>
                  <a:gd name="connsiteX4" fmla="*/ 2006387 w 2364274"/>
                  <a:gd name="connsiteY4" fmla="*/ 695937 h 2357778"/>
                  <a:gd name="connsiteX5" fmla="*/ 2360929 w 2364274"/>
                  <a:gd name="connsiteY5" fmla="*/ 1098104 h 2357778"/>
                  <a:gd name="connsiteX6" fmla="*/ 2149262 w 2364274"/>
                  <a:gd name="connsiteY6" fmla="*/ 1606104 h 2357778"/>
                  <a:gd name="connsiteX7" fmla="*/ 1588346 w 2364274"/>
                  <a:gd name="connsiteY7" fmla="*/ 1722521 h 2357778"/>
                  <a:gd name="connsiteX8" fmla="*/ 1297304 w 2364274"/>
                  <a:gd name="connsiteY8" fmla="*/ 1971228 h 2357778"/>
                  <a:gd name="connsiteX9" fmla="*/ 953346 w 2364274"/>
                  <a:gd name="connsiteY9" fmla="*/ 2325770 h 2357778"/>
                  <a:gd name="connsiteX10" fmla="*/ 307762 w 2364274"/>
                  <a:gd name="connsiteY10" fmla="*/ 2278146 h 2357778"/>
                  <a:gd name="connsiteX11" fmla="*/ 43180 w 2364274"/>
                  <a:gd name="connsiteY11" fmla="*/ 1770145 h 2357778"/>
                  <a:gd name="connsiteX12" fmla="*/ 133137 w 2364274"/>
                  <a:gd name="connsiteY12" fmla="*/ 1151020 h 2357778"/>
                  <a:gd name="connsiteX13" fmla="*/ 846 w 2364274"/>
                  <a:gd name="connsiteY13" fmla="*/ 674770 h 2357778"/>
                  <a:gd name="connsiteX14" fmla="*/ 85512 w 2364274"/>
                  <a:gd name="connsiteY14" fmla="*/ 251437 h 2357778"/>
                  <a:gd name="connsiteX15" fmla="*/ 254846 w 2364274"/>
                  <a:gd name="connsiteY15" fmla="*/ 66229 h 2357778"/>
                  <a:gd name="connsiteX0" fmla="*/ 254846 w 2364455"/>
                  <a:gd name="connsiteY0" fmla="*/ 66229 h 2357778"/>
                  <a:gd name="connsiteX1" fmla="*/ 667596 w 2364455"/>
                  <a:gd name="connsiteY1" fmla="*/ 8021 h 2357778"/>
                  <a:gd name="connsiteX2" fmla="*/ 1075054 w 2364455"/>
                  <a:gd name="connsiteY2" fmla="*/ 224978 h 2357778"/>
                  <a:gd name="connsiteX3" fmla="*/ 1577763 w 2364455"/>
                  <a:gd name="connsiteY3" fmla="*/ 595396 h 2357778"/>
                  <a:gd name="connsiteX4" fmla="*/ 2006387 w 2364455"/>
                  <a:gd name="connsiteY4" fmla="*/ 695937 h 2357778"/>
                  <a:gd name="connsiteX5" fmla="*/ 2360929 w 2364455"/>
                  <a:gd name="connsiteY5" fmla="*/ 1098104 h 2357778"/>
                  <a:gd name="connsiteX6" fmla="*/ 2149262 w 2364455"/>
                  <a:gd name="connsiteY6" fmla="*/ 1606104 h 2357778"/>
                  <a:gd name="connsiteX7" fmla="*/ 1546013 w 2364455"/>
                  <a:gd name="connsiteY7" fmla="*/ 1748979 h 2357778"/>
                  <a:gd name="connsiteX8" fmla="*/ 1297304 w 2364455"/>
                  <a:gd name="connsiteY8" fmla="*/ 1971228 h 2357778"/>
                  <a:gd name="connsiteX9" fmla="*/ 953346 w 2364455"/>
                  <a:gd name="connsiteY9" fmla="*/ 2325770 h 2357778"/>
                  <a:gd name="connsiteX10" fmla="*/ 307762 w 2364455"/>
                  <a:gd name="connsiteY10" fmla="*/ 2278146 h 2357778"/>
                  <a:gd name="connsiteX11" fmla="*/ 43180 w 2364455"/>
                  <a:gd name="connsiteY11" fmla="*/ 1770145 h 2357778"/>
                  <a:gd name="connsiteX12" fmla="*/ 133137 w 2364455"/>
                  <a:gd name="connsiteY12" fmla="*/ 1151020 h 2357778"/>
                  <a:gd name="connsiteX13" fmla="*/ 846 w 2364455"/>
                  <a:gd name="connsiteY13" fmla="*/ 674770 h 2357778"/>
                  <a:gd name="connsiteX14" fmla="*/ 85512 w 2364455"/>
                  <a:gd name="connsiteY14" fmla="*/ 251437 h 2357778"/>
                  <a:gd name="connsiteX15" fmla="*/ 254846 w 2364455"/>
                  <a:gd name="connsiteY15" fmla="*/ 66229 h 2357778"/>
                  <a:gd name="connsiteX0" fmla="*/ 254846 w 2364455"/>
                  <a:gd name="connsiteY0" fmla="*/ 66229 h 2357778"/>
                  <a:gd name="connsiteX1" fmla="*/ 667596 w 2364455"/>
                  <a:gd name="connsiteY1" fmla="*/ 8021 h 2357778"/>
                  <a:gd name="connsiteX2" fmla="*/ 1075054 w 2364455"/>
                  <a:gd name="connsiteY2" fmla="*/ 224978 h 2357778"/>
                  <a:gd name="connsiteX3" fmla="*/ 1477221 w 2364455"/>
                  <a:gd name="connsiteY3" fmla="*/ 531896 h 2357778"/>
                  <a:gd name="connsiteX4" fmla="*/ 2006387 w 2364455"/>
                  <a:gd name="connsiteY4" fmla="*/ 695937 h 2357778"/>
                  <a:gd name="connsiteX5" fmla="*/ 2360929 w 2364455"/>
                  <a:gd name="connsiteY5" fmla="*/ 1098104 h 2357778"/>
                  <a:gd name="connsiteX6" fmla="*/ 2149262 w 2364455"/>
                  <a:gd name="connsiteY6" fmla="*/ 1606104 h 2357778"/>
                  <a:gd name="connsiteX7" fmla="*/ 1546013 w 2364455"/>
                  <a:gd name="connsiteY7" fmla="*/ 1748979 h 2357778"/>
                  <a:gd name="connsiteX8" fmla="*/ 1297304 w 2364455"/>
                  <a:gd name="connsiteY8" fmla="*/ 1971228 h 2357778"/>
                  <a:gd name="connsiteX9" fmla="*/ 953346 w 2364455"/>
                  <a:gd name="connsiteY9" fmla="*/ 2325770 h 2357778"/>
                  <a:gd name="connsiteX10" fmla="*/ 307762 w 2364455"/>
                  <a:gd name="connsiteY10" fmla="*/ 2278146 h 2357778"/>
                  <a:gd name="connsiteX11" fmla="*/ 43180 w 2364455"/>
                  <a:gd name="connsiteY11" fmla="*/ 1770145 h 2357778"/>
                  <a:gd name="connsiteX12" fmla="*/ 133137 w 2364455"/>
                  <a:gd name="connsiteY12" fmla="*/ 1151020 h 2357778"/>
                  <a:gd name="connsiteX13" fmla="*/ 846 w 2364455"/>
                  <a:gd name="connsiteY13" fmla="*/ 674770 h 2357778"/>
                  <a:gd name="connsiteX14" fmla="*/ 85512 w 2364455"/>
                  <a:gd name="connsiteY14" fmla="*/ 251437 h 2357778"/>
                  <a:gd name="connsiteX15" fmla="*/ 254846 w 2364455"/>
                  <a:gd name="connsiteY15" fmla="*/ 66229 h 2357778"/>
                  <a:gd name="connsiteX0" fmla="*/ 254846 w 2364455"/>
                  <a:gd name="connsiteY0" fmla="*/ 64517 h 2356066"/>
                  <a:gd name="connsiteX1" fmla="*/ 667596 w 2364455"/>
                  <a:gd name="connsiteY1" fmla="*/ 6309 h 2356066"/>
                  <a:gd name="connsiteX2" fmla="*/ 1053888 w 2364455"/>
                  <a:gd name="connsiteY2" fmla="*/ 196807 h 2356066"/>
                  <a:gd name="connsiteX3" fmla="*/ 1477221 w 2364455"/>
                  <a:gd name="connsiteY3" fmla="*/ 530184 h 2356066"/>
                  <a:gd name="connsiteX4" fmla="*/ 2006387 w 2364455"/>
                  <a:gd name="connsiteY4" fmla="*/ 694225 h 2356066"/>
                  <a:gd name="connsiteX5" fmla="*/ 2360929 w 2364455"/>
                  <a:gd name="connsiteY5" fmla="*/ 1096392 h 2356066"/>
                  <a:gd name="connsiteX6" fmla="*/ 2149262 w 2364455"/>
                  <a:gd name="connsiteY6" fmla="*/ 1604392 h 2356066"/>
                  <a:gd name="connsiteX7" fmla="*/ 1546013 w 2364455"/>
                  <a:gd name="connsiteY7" fmla="*/ 1747267 h 2356066"/>
                  <a:gd name="connsiteX8" fmla="*/ 1297304 w 2364455"/>
                  <a:gd name="connsiteY8" fmla="*/ 1969516 h 2356066"/>
                  <a:gd name="connsiteX9" fmla="*/ 953346 w 2364455"/>
                  <a:gd name="connsiteY9" fmla="*/ 2324058 h 2356066"/>
                  <a:gd name="connsiteX10" fmla="*/ 307762 w 2364455"/>
                  <a:gd name="connsiteY10" fmla="*/ 2276434 h 2356066"/>
                  <a:gd name="connsiteX11" fmla="*/ 43180 w 2364455"/>
                  <a:gd name="connsiteY11" fmla="*/ 1768433 h 2356066"/>
                  <a:gd name="connsiteX12" fmla="*/ 133137 w 2364455"/>
                  <a:gd name="connsiteY12" fmla="*/ 1149308 h 2356066"/>
                  <a:gd name="connsiteX13" fmla="*/ 846 w 2364455"/>
                  <a:gd name="connsiteY13" fmla="*/ 673058 h 2356066"/>
                  <a:gd name="connsiteX14" fmla="*/ 85512 w 2364455"/>
                  <a:gd name="connsiteY14" fmla="*/ 249725 h 2356066"/>
                  <a:gd name="connsiteX15" fmla="*/ 254846 w 2364455"/>
                  <a:gd name="connsiteY15" fmla="*/ 64517 h 2356066"/>
                  <a:gd name="connsiteX0" fmla="*/ 254846 w 2364578"/>
                  <a:gd name="connsiteY0" fmla="*/ 64517 h 2356066"/>
                  <a:gd name="connsiteX1" fmla="*/ 667596 w 2364578"/>
                  <a:gd name="connsiteY1" fmla="*/ 6309 h 2356066"/>
                  <a:gd name="connsiteX2" fmla="*/ 1053888 w 2364578"/>
                  <a:gd name="connsiteY2" fmla="*/ 196807 h 2356066"/>
                  <a:gd name="connsiteX3" fmla="*/ 1477221 w 2364578"/>
                  <a:gd name="connsiteY3" fmla="*/ 530184 h 2356066"/>
                  <a:gd name="connsiteX4" fmla="*/ 2006387 w 2364578"/>
                  <a:gd name="connsiteY4" fmla="*/ 694225 h 2356066"/>
                  <a:gd name="connsiteX5" fmla="*/ 2360929 w 2364578"/>
                  <a:gd name="connsiteY5" fmla="*/ 1096392 h 2356066"/>
                  <a:gd name="connsiteX6" fmla="*/ 2149262 w 2364578"/>
                  <a:gd name="connsiteY6" fmla="*/ 1604392 h 2356066"/>
                  <a:gd name="connsiteX7" fmla="*/ 1519555 w 2364578"/>
                  <a:gd name="connsiteY7" fmla="*/ 1794892 h 2356066"/>
                  <a:gd name="connsiteX8" fmla="*/ 1297304 w 2364578"/>
                  <a:gd name="connsiteY8" fmla="*/ 1969516 h 2356066"/>
                  <a:gd name="connsiteX9" fmla="*/ 953346 w 2364578"/>
                  <a:gd name="connsiteY9" fmla="*/ 2324058 h 2356066"/>
                  <a:gd name="connsiteX10" fmla="*/ 307762 w 2364578"/>
                  <a:gd name="connsiteY10" fmla="*/ 2276434 h 2356066"/>
                  <a:gd name="connsiteX11" fmla="*/ 43180 w 2364578"/>
                  <a:gd name="connsiteY11" fmla="*/ 1768433 h 2356066"/>
                  <a:gd name="connsiteX12" fmla="*/ 133137 w 2364578"/>
                  <a:gd name="connsiteY12" fmla="*/ 1149308 h 2356066"/>
                  <a:gd name="connsiteX13" fmla="*/ 846 w 2364578"/>
                  <a:gd name="connsiteY13" fmla="*/ 673058 h 2356066"/>
                  <a:gd name="connsiteX14" fmla="*/ 85512 w 2364578"/>
                  <a:gd name="connsiteY14" fmla="*/ 249725 h 2356066"/>
                  <a:gd name="connsiteX15" fmla="*/ 254846 w 2364578"/>
                  <a:gd name="connsiteY15" fmla="*/ 64517 h 2356066"/>
                  <a:gd name="connsiteX0" fmla="*/ 258903 w 2368635"/>
                  <a:gd name="connsiteY0" fmla="*/ 67284 h 2358833"/>
                  <a:gd name="connsiteX1" fmla="*/ 671653 w 2368635"/>
                  <a:gd name="connsiteY1" fmla="*/ 9076 h 2358833"/>
                  <a:gd name="connsiteX2" fmla="*/ 1057945 w 2368635"/>
                  <a:gd name="connsiteY2" fmla="*/ 199574 h 2358833"/>
                  <a:gd name="connsiteX3" fmla="*/ 1481278 w 2368635"/>
                  <a:gd name="connsiteY3" fmla="*/ 532951 h 2358833"/>
                  <a:gd name="connsiteX4" fmla="*/ 2010444 w 2368635"/>
                  <a:gd name="connsiteY4" fmla="*/ 696992 h 2358833"/>
                  <a:gd name="connsiteX5" fmla="*/ 2364986 w 2368635"/>
                  <a:gd name="connsiteY5" fmla="*/ 1099159 h 2358833"/>
                  <a:gd name="connsiteX6" fmla="*/ 2153319 w 2368635"/>
                  <a:gd name="connsiteY6" fmla="*/ 1607159 h 2358833"/>
                  <a:gd name="connsiteX7" fmla="*/ 1523612 w 2368635"/>
                  <a:gd name="connsiteY7" fmla="*/ 1797659 h 2358833"/>
                  <a:gd name="connsiteX8" fmla="*/ 1301361 w 2368635"/>
                  <a:gd name="connsiteY8" fmla="*/ 1972283 h 2358833"/>
                  <a:gd name="connsiteX9" fmla="*/ 957403 w 2368635"/>
                  <a:gd name="connsiteY9" fmla="*/ 2326825 h 2358833"/>
                  <a:gd name="connsiteX10" fmla="*/ 311819 w 2368635"/>
                  <a:gd name="connsiteY10" fmla="*/ 2279201 h 2358833"/>
                  <a:gd name="connsiteX11" fmla="*/ 47237 w 2368635"/>
                  <a:gd name="connsiteY11" fmla="*/ 1771200 h 2358833"/>
                  <a:gd name="connsiteX12" fmla="*/ 137194 w 2368635"/>
                  <a:gd name="connsiteY12" fmla="*/ 1152075 h 2358833"/>
                  <a:gd name="connsiteX13" fmla="*/ 4903 w 2368635"/>
                  <a:gd name="connsiteY13" fmla="*/ 675825 h 2358833"/>
                  <a:gd name="connsiteX14" fmla="*/ 36652 w 2368635"/>
                  <a:gd name="connsiteY14" fmla="*/ 384783 h 2358833"/>
                  <a:gd name="connsiteX15" fmla="*/ 258903 w 2368635"/>
                  <a:gd name="connsiteY15" fmla="*/ 67284 h 2358833"/>
                  <a:gd name="connsiteX0" fmla="*/ 235537 w 2345269"/>
                  <a:gd name="connsiteY0" fmla="*/ 67284 h 2358833"/>
                  <a:gd name="connsiteX1" fmla="*/ 648287 w 2345269"/>
                  <a:gd name="connsiteY1" fmla="*/ 9076 h 2358833"/>
                  <a:gd name="connsiteX2" fmla="*/ 1034579 w 2345269"/>
                  <a:gd name="connsiteY2" fmla="*/ 199574 h 2358833"/>
                  <a:gd name="connsiteX3" fmla="*/ 1457912 w 2345269"/>
                  <a:gd name="connsiteY3" fmla="*/ 532951 h 2358833"/>
                  <a:gd name="connsiteX4" fmla="*/ 1987078 w 2345269"/>
                  <a:gd name="connsiteY4" fmla="*/ 696992 h 2358833"/>
                  <a:gd name="connsiteX5" fmla="*/ 2341620 w 2345269"/>
                  <a:gd name="connsiteY5" fmla="*/ 1099159 h 2358833"/>
                  <a:gd name="connsiteX6" fmla="*/ 2129953 w 2345269"/>
                  <a:gd name="connsiteY6" fmla="*/ 1607159 h 2358833"/>
                  <a:gd name="connsiteX7" fmla="*/ 1500246 w 2345269"/>
                  <a:gd name="connsiteY7" fmla="*/ 1797659 h 2358833"/>
                  <a:gd name="connsiteX8" fmla="*/ 1277995 w 2345269"/>
                  <a:gd name="connsiteY8" fmla="*/ 1972283 h 2358833"/>
                  <a:gd name="connsiteX9" fmla="*/ 934037 w 2345269"/>
                  <a:gd name="connsiteY9" fmla="*/ 2326825 h 2358833"/>
                  <a:gd name="connsiteX10" fmla="*/ 288453 w 2345269"/>
                  <a:gd name="connsiteY10" fmla="*/ 2279201 h 2358833"/>
                  <a:gd name="connsiteX11" fmla="*/ 23871 w 2345269"/>
                  <a:gd name="connsiteY11" fmla="*/ 1771200 h 2358833"/>
                  <a:gd name="connsiteX12" fmla="*/ 113828 w 2345269"/>
                  <a:gd name="connsiteY12" fmla="*/ 1152075 h 2358833"/>
                  <a:gd name="connsiteX13" fmla="*/ 29162 w 2345269"/>
                  <a:gd name="connsiteY13" fmla="*/ 845158 h 2358833"/>
                  <a:gd name="connsiteX14" fmla="*/ 13286 w 2345269"/>
                  <a:gd name="connsiteY14" fmla="*/ 384783 h 2358833"/>
                  <a:gd name="connsiteX15" fmla="*/ 235537 w 2345269"/>
                  <a:gd name="connsiteY15" fmla="*/ 67284 h 2358833"/>
                  <a:gd name="connsiteX0" fmla="*/ 242969 w 2352701"/>
                  <a:gd name="connsiteY0" fmla="*/ 67284 h 2358833"/>
                  <a:gd name="connsiteX1" fmla="*/ 655719 w 2352701"/>
                  <a:gd name="connsiteY1" fmla="*/ 9076 h 2358833"/>
                  <a:gd name="connsiteX2" fmla="*/ 1042011 w 2352701"/>
                  <a:gd name="connsiteY2" fmla="*/ 199574 h 2358833"/>
                  <a:gd name="connsiteX3" fmla="*/ 1465344 w 2352701"/>
                  <a:gd name="connsiteY3" fmla="*/ 532951 h 2358833"/>
                  <a:gd name="connsiteX4" fmla="*/ 1994510 w 2352701"/>
                  <a:gd name="connsiteY4" fmla="*/ 696992 h 2358833"/>
                  <a:gd name="connsiteX5" fmla="*/ 2349052 w 2352701"/>
                  <a:gd name="connsiteY5" fmla="*/ 1099159 h 2358833"/>
                  <a:gd name="connsiteX6" fmla="*/ 2137385 w 2352701"/>
                  <a:gd name="connsiteY6" fmla="*/ 1607159 h 2358833"/>
                  <a:gd name="connsiteX7" fmla="*/ 1507678 w 2352701"/>
                  <a:gd name="connsiteY7" fmla="*/ 1797659 h 2358833"/>
                  <a:gd name="connsiteX8" fmla="*/ 1285427 w 2352701"/>
                  <a:gd name="connsiteY8" fmla="*/ 1972283 h 2358833"/>
                  <a:gd name="connsiteX9" fmla="*/ 941469 w 2352701"/>
                  <a:gd name="connsiteY9" fmla="*/ 2326825 h 2358833"/>
                  <a:gd name="connsiteX10" fmla="*/ 295885 w 2352701"/>
                  <a:gd name="connsiteY10" fmla="*/ 2279201 h 2358833"/>
                  <a:gd name="connsiteX11" fmla="*/ 31303 w 2352701"/>
                  <a:gd name="connsiteY11" fmla="*/ 1771200 h 2358833"/>
                  <a:gd name="connsiteX12" fmla="*/ 121260 w 2352701"/>
                  <a:gd name="connsiteY12" fmla="*/ 1152075 h 2358833"/>
                  <a:gd name="connsiteX13" fmla="*/ 36594 w 2352701"/>
                  <a:gd name="connsiteY13" fmla="*/ 845158 h 2358833"/>
                  <a:gd name="connsiteX14" fmla="*/ 20718 w 2352701"/>
                  <a:gd name="connsiteY14" fmla="*/ 384783 h 2358833"/>
                  <a:gd name="connsiteX15" fmla="*/ 242969 w 2352701"/>
                  <a:gd name="connsiteY15" fmla="*/ 67284 h 2358833"/>
                  <a:gd name="connsiteX0" fmla="*/ 242969 w 2352701"/>
                  <a:gd name="connsiteY0" fmla="*/ 67284 h 2358833"/>
                  <a:gd name="connsiteX1" fmla="*/ 655719 w 2352701"/>
                  <a:gd name="connsiteY1" fmla="*/ 9076 h 2358833"/>
                  <a:gd name="connsiteX2" fmla="*/ 1042011 w 2352701"/>
                  <a:gd name="connsiteY2" fmla="*/ 199574 h 2358833"/>
                  <a:gd name="connsiteX3" fmla="*/ 1465344 w 2352701"/>
                  <a:gd name="connsiteY3" fmla="*/ 532951 h 2358833"/>
                  <a:gd name="connsiteX4" fmla="*/ 1994510 w 2352701"/>
                  <a:gd name="connsiteY4" fmla="*/ 696992 h 2358833"/>
                  <a:gd name="connsiteX5" fmla="*/ 2349052 w 2352701"/>
                  <a:gd name="connsiteY5" fmla="*/ 1099159 h 2358833"/>
                  <a:gd name="connsiteX6" fmla="*/ 2137385 w 2352701"/>
                  <a:gd name="connsiteY6" fmla="*/ 1607159 h 2358833"/>
                  <a:gd name="connsiteX7" fmla="*/ 1507678 w 2352701"/>
                  <a:gd name="connsiteY7" fmla="*/ 1797659 h 2358833"/>
                  <a:gd name="connsiteX8" fmla="*/ 1285427 w 2352701"/>
                  <a:gd name="connsiteY8" fmla="*/ 1972283 h 2358833"/>
                  <a:gd name="connsiteX9" fmla="*/ 941469 w 2352701"/>
                  <a:gd name="connsiteY9" fmla="*/ 2326825 h 2358833"/>
                  <a:gd name="connsiteX10" fmla="*/ 295885 w 2352701"/>
                  <a:gd name="connsiteY10" fmla="*/ 2279201 h 2358833"/>
                  <a:gd name="connsiteX11" fmla="*/ 31303 w 2352701"/>
                  <a:gd name="connsiteY11" fmla="*/ 1771200 h 2358833"/>
                  <a:gd name="connsiteX12" fmla="*/ 121260 w 2352701"/>
                  <a:gd name="connsiteY12" fmla="*/ 1247325 h 2358833"/>
                  <a:gd name="connsiteX13" fmla="*/ 36594 w 2352701"/>
                  <a:gd name="connsiteY13" fmla="*/ 845158 h 2358833"/>
                  <a:gd name="connsiteX14" fmla="*/ 20718 w 2352701"/>
                  <a:gd name="connsiteY14" fmla="*/ 384783 h 2358833"/>
                  <a:gd name="connsiteX15" fmla="*/ 242969 w 2352701"/>
                  <a:gd name="connsiteY15" fmla="*/ 67284 h 2358833"/>
                  <a:gd name="connsiteX0" fmla="*/ 242969 w 2352701"/>
                  <a:gd name="connsiteY0" fmla="*/ 67284 h 2358833"/>
                  <a:gd name="connsiteX1" fmla="*/ 655719 w 2352701"/>
                  <a:gd name="connsiteY1" fmla="*/ 9076 h 2358833"/>
                  <a:gd name="connsiteX2" fmla="*/ 1042011 w 2352701"/>
                  <a:gd name="connsiteY2" fmla="*/ 199574 h 2358833"/>
                  <a:gd name="connsiteX3" fmla="*/ 1375385 w 2352701"/>
                  <a:gd name="connsiteY3" fmla="*/ 480034 h 2358833"/>
                  <a:gd name="connsiteX4" fmla="*/ 1994510 w 2352701"/>
                  <a:gd name="connsiteY4" fmla="*/ 696992 h 2358833"/>
                  <a:gd name="connsiteX5" fmla="*/ 2349052 w 2352701"/>
                  <a:gd name="connsiteY5" fmla="*/ 1099159 h 2358833"/>
                  <a:gd name="connsiteX6" fmla="*/ 2137385 w 2352701"/>
                  <a:gd name="connsiteY6" fmla="*/ 1607159 h 2358833"/>
                  <a:gd name="connsiteX7" fmla="*/ 1507678 w 2352701"/>
                  <a:gd name="connsiteY7" fmla="*/ 1797659 h 2358833"/>
                  <a:gd name="connsiteX8" fmla="*/ 1285427 w 2352701"/>
                  <a:gd name="connsiteY8" fmla="*/ 1972283 h 2358833"/>
                  <a:gd name="connsiteX9" fmla="*/ 941469 w 2352701"/>
                  <a:gd name="connsiteY9" fmla="*/ 2326825 h 2358833"/>
                  <a:gd name="connsiteX10" fmla="*/ 295885 w 2352701"/>
                  <a:gd name="connsiteY10" fmla="*/ 2279201 h 2358833"/>
                  <a:gd name="connsiteX11" fmla="*/ 31303 w 2352701"/>
                  <a:gd name="connsiteY11" fmla="*/ 1771200 h 2358833"/>
                  <a:gd name="connsiteX12" fmla="*/ 121260 w 2352701"/>
                  <a:gd name="connsiteY12" fmla="*/ 1247325 h 2358833"/>
                  <a:gd name="connsiteX13" fmla="*/ 36594 w 2352701"/>
                  <a:gd name="connsiteY13" fmla="*/ 845158 h 2358833"/>
                  <a:gd name="connsiteX14" fmla="*/ 20718 w 2352701"/>
                  <a:gd name="connsiteY14" fmla="*/ 384783 h 2358833"/>
                  <a:gd name="connsiteX15" fmla="*/ 242969 w 2352701"/>
                  <a:gd name="connsiteY15" fmla="*/ 67284 h 2358833"/>
                  <a:gd name="connsiteX0" fmla="*/ 242969 w 2272494"/>
                  <a:gd name="connsiteY0" fmla="*/ 67284 h 2358833"/>
                  <a:gd name="connsiteX1" fmla="*/ 655719 w 2272494"/>
                  <a:gd name="connsiteY1" fmla="*/ 9076 h 2358833"/>
                  <a:gd name="connsiteX2" fmla="*/ 1042011 w 2272494"/>
                  <a:gd name="connsiteY2" fmla="*/ 199574 h 2358833"/>
                  <a:gd name="connsiteX3" fmla="*/ 1375385 w 2272494"/>
                  <a:gd name="connsiteY3" fmla="*/ 480034 h 2358833"/>
                  <a:gd name="connsiteX4" fmla="*/ 1994510 w 2272494"/>
                  <a:gd name="connsiteY4" fmla="*/ 696992 h 2358833"/>
                  <a:gd name="connsiteX5" fmla="*/ 2264385 w 2272494"/>
                  <a:gd name="connsiteY5" fmla="*/ 1099159 h 2358833"/>
                  <a:gd name="connsiteX6" fmla="*/ 2137385 w 2272494"/>
                  <a:gd name="connsiteY6" fmla="*/ 1607159 h 2358833"/>
                  <a:gd name="connsiteX7" fmla="*/ 1507678 w 2272494"/>
                  <a:gd name="connsiteY7" fmla="*/ 1797659 h 2358833"/>
                  <a:gd name="connsiteX8" fmla="*/ 1285427 w 2272494"/>
                  <a:gd name="connsiteY8" fmla="*/ 1972283 h 2358833"/>
                  <a:gd name="connsiteX9" fmla="*/ 941469 w 2272494"/>
                  <a:gd name="connsiteY9" fmla="*/ 2326825 h 2358833"/>
                  <a:gd name="connsiteX10" fmla="*/ 295885 w 2272494"/>
                  <a:gd name="connsiteY10" fmla="*/ 2279201 h 2358833"/>
                  <a:gd name="connsiteX11" fmla="*/ 31303 w 2272494"/>
                  <a:gd name="connsiteY11" fmla="*/ 1771200 h 2358833"/>
                  <a:gd name="connsiteX12" fmla="*/ 121260 w 2272494"/>
                  <a:gd name="connsiteY12" fmla="*/ 1247325 h 2358833"/>
                  <a:gd name="connsiteX13" fmla="*/ 36594 w 2272494"/>
                  <a:gd name="connsiteY13" fmla="*/ 845158 h 2358833"/>
                  <a:gd name="connsiteX14" fmla="*/ 20718 w 2272494"/>
                  <a:gd name="connsiteY14" fmla="*/ 384783 h 2358833"/>
                  <a:gd name="connsiteX15" fmla="*/ 242969 w 2272494"/>
                  <a:gd name="connsiteY15" fmla="*/ 67284 h 2358833"/>
                  <a:gd name="connsiteX0" fmla="*/ 242969 w 2266114"/>
                  <a:gd name="connsiteY0" fmla="*/ 67284 h 2358833"/>
                  <a:gd name="connsiteX1" fmla="*/ 655719 w 2266114"/>
                  <a:gd name="connsiteY1" fmla="*/ 9076 h 2358833"/>
                  <a:gd name="connsiteX2" fmla="*/ 1042011 w 2266114"/>
                  <a:gd name="connsiteY2" fmla="*/ 199574 h 2358833"/>
                  <a:gd name="connsiteX3" fmla="*/ 1375385 w 2266114"/>
                  <a:gd name="connsiteY3" fmla="*/ 480034 h 2358833"/>
                  <a:gd name="connsiteX4" fmla="*/ 1994510 w 2266114"/>
                  <a:gd name="connsiteY4" fmla="*/ 696992 h 2358833"/>
                  <a:gd name="connsiteX5" fmla="*/ 2264385 w 2266114"/>
                  <a:gd name="connsiteY5" fmla="*/ 1099159 h 2358833"/>
                  <a:gd name="connsiteX6" fmla="*/ 2079177 w 2266114"/>
                  <a:gd name="connsiteY6" fmla="*/ 1585992 h 2358833"/>
                  <a:gd name="connsiteX7" fmla="*/ 1507678 w 2266114"/>
                  <a:gd name="connsiteY7" fmla="*/ 1797659 h 2358833"/>
                  <a:gd name="connsiteX8" fmla="*/ 1285427 w 2266114"/>
                  <a:gd name="connsiteY8" fmla="*/ 1972283 h 2358833"/>
                  <a:gd name="connsiteX9" fmla="*/ 941469 w 2266114"/>
                  <a:gd name="connsiteY9" fmla="*/ 2326825 h 2358833"/>
                  <a:gd name="connsiteX10" fmla="*/ 295885 w 2266114"/>
                  <a:gd name="connsiteY10" fmla="*/ 2279201 h 2358833"/>
                  <a:gd name="connsiteX11" fmla="*/ 31303 w 2266114"/>
                  <a:gd name="connsiteY11" fmla="*/ 1771200 h 2358833"/>
                  <a:gd name="connsiteX12" fmla="*/ 121260 w 2266114"/>
                  <a:gd name="connsiteY12" fmla="*/ 1247325 h 2358833"/>
                  <a:gd name="connsiteX13" fmla="*/ 36594 w 2266114"/>
                  <a:gd name="connsiteY13" fmla="*/ 845158 h 2358833"/>
                  <a:gd name="connsiteX14" fmla="*/ 20718 w 2266114"/>
                  <a:gd name="connsiteY14" fmla="*/ 384783 h 2358833"/>
                  <a:gd name="connsiteX15" fmla="*/ 242969 w 2266114"/>
                  <a:gd name="connsiteY15" fmla="*/ 67284 h 2358833"/>
                  <a:gd name="connsiteX0" fmla="*/ 242969 w 2266114"/>
                  <a:gd name="connsiteY0" fmla="*/ 67284 h 2323789"/>
                  <a:gd name="connsiteX1" fmla="*/ 655719 w 2266114"/>
                  <a:gd name="connsiteY1" fmla="*/ 9076 h 2323789"/>
                  <a:gd name="connsiteX2" fmla="*/ 1042011 w 2266114"/>
                  <a:gd name="connsiteY2" fmla="*/ 199574 h 2323789"/>
                  <a:gd name="connsiteX3" fmla="*/ 1375385 w 2266114"/>
                  <a:gd name="connsiteY3" fmla="*/ 480034 h 2323789"/>
                  <a:gd name="connsiteX4" fmla="*/ 1994510 w 2266114"/>
                  <a:gd name="connsiteY4" fmla="*/ 696992 h 2323789"/>
                  <a:gd name="connsiteX5" fmla="*/ 2264385 w 2266114"/>
                  <a:gd name="connsiteY5" fmla="*/ 1099159 h 2323789"/>
                  <a:gd name="connsiteX6" fmla="*/ 2079177 w 2266114"/>
                  <a:gd name="connsiteY6" fmla="*/ 1585992 h 2323789"/>
                  <a:gd name="connsiteX7" fmla="*/ 1507678 w 2266114"/>
                  <a:gd name="connsiteY7" fmla="*/ 1797659 h 2323789"/>
                  <a:gd name="connsiteX8" fmla="*/ 1285427 w 2266114"/>
                  <a:gd name="connsiteY8" fmla="*/ 1972283 h 2323789"/>
                  <a:gd name="connsiteX9" fmla="*/ 888552 w 2266114"/>
                  <a:gd name="connsiteY9" fmla="*/ 2263325 h 2323789"/>
                  <a:gd name="connsiteX10" fmla="*/ 295885 w 2266114"/>
                  <a:gd name="connsiteY10" fmla="*/ 2279201 h 2323789"/>
                  <a:gd name="connsiteX11" fmla="*/ 31303 w 2266114"/>
                  <a:gd name="connsiteY11" fmla="*/ 1771200 h 2323789"/>
                  <a:gd name="connsiteX12" fmla="*/ 121260 w 2266114"/>
                  <a:gd name="connsiteY12" fmla="*/ 1247325 h 2323789"/>
                  <a:gd name="connsiteX13" fmla="*/ 36594 w 2266114"/>
                  <a:gd name="connsiteY13" fmla="*/ 845158 h 2323789"/>
                  <a:gd name="connsiteX14" fmla="*/ 20718 w 2266114"/>
                  <a:gd name="connsiteY14" fmla="*/ 384783 h 2323789"/>
                  <a:gd name="connsiteX15" fmla="*/ 242969 w 2266114"/>
                  <a:gd name="connsiteY15" fmla="*/ 67284 h 2323789"/>
                  <a:gd name="connsiteX0" fmla="*/ 242969 w 2266114"/>
                  <a:gd name="connsiteY0" fmla="*/ 67284 h 2326874"/>
                  <a:gd name="connsiteX1" fmla="*/ 655719 w 2266114"/>
                  <a:gd name="connsiteY1" fmla="*/ 9076 h 2326874"/>
                  <a:gd name="connsiteX2" fmla="*/ 1042011 w 2266114"/>
                  <a:gd name="connsiteY2" fmla="*/ 199574 h 2326874"/>
                  <a:gd name="connsiteX3" fmla="*/ 1375385 w 2266114"/>
                  <a:gd name="connsiteY3" fmla="*/ 480034 h 2326874"/>
                  <a:gd name="connsiteX4" fmla="*/ 1994510 w 2266114"/>
                  <a:gd name="connsiteY4" fmla="*/ 696992 h 2326874"/>
                  <a:gd name="connsiteX5" fmla="*/ 2264385 w 2266114"/>
                  <a:gd name="connsiteY5" fmla="*/ 1099159 h 2326874"/>
                  <a:gd name="connsiteX6" fmla="*/ 2079177 w 2266114"/>
                  <a:gd name="connsiteY6" fmla="*/ 1585992 h 2326874"/>
                  <a:gd name="connsiteX7" fmla="*/ 1507678 w 2266114"/>
                  <a:gd name="connsiteY7" fmla="*/ 1797659 h 2326874"/>
                  <a:gd name="connsiteX8" fmla="*/ 1227218 w 2266114"/>
                  <a:gd name="connsiteY8" fmla="*/ 1908783 h 2326874"/>
                  <a:gd name="connsiteX9" fmla="*/ 888552 w 2266114"/>
                  <a:gd name="connsiteY9" fmla="*/ 2263325 h 2326874"/>
                  <a:gd name="connsiteX10" fmla="*/ 295885 w 2266114"/>
                  <a:gd name="connsiteY10" fmla="*/ 2279201 h 2326874"/>
                  <a:gd name="connsiteX11" fmla="*/ 31303 w 2266114"/>
                  <a:gd name="connsiteY11" fmla="*/ 1771200 h 2326874"/>
                  <a:gd name="connsiteX12" fmla="*/ 121260 w 2266114"/>
                  <a:gd name="connsiteY12" fmla="*/ 1247325 h 2326874"/>
                  <a:gd name="connsiteX13" fmla="*/ 36594 w 2266114"/>
                  <a:gd name="connsiteY13" fmla="*/ 845158 h 2326874"/>
                  <a:gd name="connsiteX14" fmla="*/ 20718 w 2266114"/>
                  <a:gd name="connsiteY14" fmla="*/ 384783 h 2326874"/>
                  <a:gd name="connsiteX15" fmla="*/ 242969 w 2266114"/>
                  <a:gd name="connsiteY15" fmla="*/ 67284 h 2326874"/>
                  <a:gd name="connsiteX0" fmla="*/ 242969 w 2266217"/>
                  <a:gd name="connsiteY0" fmla="*/ 67284 h 2326874"/>
                  <a:gd name="connsiteX1" fmla="*/ 655719 w 2266217"/>
                  <a:gd name="connsiteY1" fmla="*/ 9076 h 2326874"/>
                  <a:gd name="connsiteX2" fmla="*/ 1042011 w 2266217"/>
                  <a:gd name="connsiteY2" fmla="*/ 199574 h 2326874"/>
                  <a:gd name="connsiteX3" fmla="*/ 1375385 w 2266217"/>
                  <a:gd name="connsiteY3" fmla="*/ 480034 h 2326874"/>
                  <a:gd name="connsiteX4" fmla="*/ 1994510 w 2266217"/>
                  <a:gd name="connsiteY4" fmla="*/ 696992 h 2326874"/>
                  <a:gd name="connsiteX5" fmla="*/ 2264385 w 2266217"/>
                  <a:gd name="connsiteY5" fmla="*/ 1099159 h 2326874"/>
                  <a:gd name="connsiteX6" fmla="*/ 2079177 w 2266217"/>
                  <a:gd name="connsiteY6" fmla="*/ 1585992 h 2326874"/>
                  <a:gd name="connsiteX7" fmla="*/ 1475928 w 2266217"/>
                  <a:gd name="connsiteY7" fmla="*/ 1750034 h 2326874"/>
                  <a:gd name="connsiteX8" fmla="*/ 1227218 w 2266217"/>
                  <a:gd name="connsiteY8" fmla="*/ 1908783 h 2326874"/>
                  <a:gd name="connsiteX9" fmla="*/ 888552 w 2266217"/>
                  <a:gd name="connsiteY9" fmla="*/ 2263325 h 2326874"/>
                  <a:gd name="connsiteX10" fmla="*/ 295885 w 2266217"/>
                  <a:gd name="connsiteY10" fmla="*/ 2279201 h 2326874"/>
                  <a:gd name="connsiteX11" fmla="*/ 31303 w 2266217"/>
                  <a:gd name="connsiteY11" fmla="*/ 1771200 h 2326874"/>
                  <a:gd name="connsiteX12" fmla="*/ 121260 w 2266217"/>
                  <a:gd name="connsiteY12" fmla="*/ 1247325 h 2326874"/>
                  <a:gd name="connsiteX13" fmla="*/ 36594 w 2266217"/>
                  <a:gd name="connsiteY13" fmla="*/ 845158 h 2326874"/>
                  <a:gd name="connsiteX14" fmla="*/ 20718 w 2266217"/>
                  <a:gd name="connsiteY14" fmla="*/ 384783 h 2326874"/>
                  <a:gd name="connsiteX15" fmla="*/ 242969 w 2266217"/>
                  <a:gd name="connsiteY15" fmla="*/ 67284 h 2326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217" h="2326874">
                    <a:moveTo>
                      <a:pt x="242969" y="67284"/>
                    </a:moveTo>
                    <a:cubicBezTo>
                      <a:pt x="348803" y="4666"/>
                      <a:pt x="522545" y="-12972"/>
                      <a:pt x="655719" y="9076"/>
                    </a:cubicBezTo>
                    <a:cubicBezTo>
                      <a:pt x="788893" y="31124"/>
                      <a:pt x="922067" y="121081"/>
                      <a:pt x="1042011" y="199574"/>
                    </a:cubicBezTo>
                    <a:cubicBezTo>
                      <a:pt x="1161955" y="278067"/>
                      <a:pt x="1220163" y="401541"/>
                      <a:pt x="1375385" y="480034"/>
                    </a:cubicBezTo>
                    <a:cubicBezTo>
                      <a:pt x="1530607" y="558527"/>
                      <a:pt x="1846343" y="593805"/>
                      <a:pt x="1994510" y="696992"/>
                    </a:cubicBezTo>
                    <a:cubicBezTo>
                      <a:pt x="2142677" y="800179"/>
                      <a:pt x="2250274" y="950992"/>
                      <a:pt x="2264385" y="1099159"/>
                    </a:cubicBezTo>
                    <a:cubicBezTo>
                      <a:pt x="2278496" y="1247326"/>
                      <a:pt x="2210586" y="1477513"/>
                      <a:pt x="2079177" y="1585992"/>
                    </a:cubicBezTo>
                    <a:cubicBezTo>
                      <a:pt x="1947768" y="1694471"/>
                      <a:pt x="1617921" y="1696236"/>
                      <a:pt x="1475928" y="1750034"/>
                    </a:cubicBezTo>
                    <a:cubicBezTo>
                      <a:pt x="1333935" y="1803832"/>
                      <a:pt x="1325114" y="1823235"/>
                      <a:pt x="1227218" y="1908783"/>
                    </a:cubicBezTo>
                    <a:cubicBezTo>
                      <a:pt x="1129322" y="1994331"/>
                      <a:pt x="1043774" y="2201589"/>
                      <a:pt x="888552" y="2263325"/>
                    </a:cubicBezTo>
                    <a:cubicBezTo>
                      <a:pt x="733330" y="2325061"/>
                      <a:pt x="438760" y="2361222"/>
                      <a:pt x="295885" y="2279201"/>
                    </a:cubicBezTo>
                    <a:cubicBezTo>
                      <a:pt x="153010" y="2197180"/>
                      <a:pt x="60407" y="1943179"/>
                      <a:pt x="31303" y="1771200"/>
                    </a:cubicBezTo>
                    <a:cubicBezTo>
                      <a:pt x="2199" y="1599221"/>
                      <a:pt x="120378" y="1401665"/>
                      <a:pt x="121260" y="1247325"/>
                    </a:cubicBezTo>
                    <a:cubicBezTo>
                      <a:pt x="122142" y="1092985"/>
                      <a:pt x="44531" y="995088"/>
                      <a:pt x="36594" y="845158"/>
                    </a:cubicBezTo>
                    <a:cubicBezTo>
                      <a:pt x="-3093" y="695228"/>
                      <a:pt x="-13678" y="514429"/>
                      <a:pt x="20718" y="384783"/>
                    </a:cubicBezTo>
                    <a:cubicBezTo>
                      <a:pt x="55114" y="255137"/>
                      <a:pt x="137135" y="129902"/>
                      <a:pt x="242969" y="67284"/>
                    </a:cubicBezTo>
                    <a:close/>
                  </a:path>
                </a:pathLst>
              </a:custGeom>
              <a:noFill/>
              <a:ln w="28575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4610405" y="3044951"/>
                <a:ext cx="1574605" cy="614479"/>
              </a:xfrm>
              <a:prstGeom prst="line">
                <a:avLst/>
              </a:prstGeom>
              <a:ln w="28575" cmpd="sng">
                <a:solidFill>
                  <a:srgbClr val="FFFF00"/>
                </a:solidFill>
                <a:prstDash val="solid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 rot="1314370">
              <a:off x="8456213" y="2456013"/>
              <a:ext cx="604285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FF00"/>
                  </a:solidFill>
                </a:rPr>
                <a:t>Φ</a:t>
              </a:r>
              <a:r>
                <a:rPr lang="en-US" sz="2800" baseline="-25000" dirty="0">
                  <a:solidFill>
                    <a:srgbClr val="FFFF00"/>
                  </a:solidFill>
                </a:rPr>
                <a:t>3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31500" y="1355130"/>
            <a:ext cx="3156254" cy="2339531"/>
            <a:chOff x="5876900" y="1124578"/>
            <a:chExt cx="3156254" cy="2339531"/>
          </a:xfrm>
        </p:grpSpPr>
        <p:grpSp>
          <p:nvGrpSpPr>
            <p:cNvPr id="23" name="Group 22"/>
            <p:cNvGrpSpPr/>
            <p:nvPr/>
          </p:nvGrpSpPr>
          <p:grpSpPr>
            <a:xfrm>
              <a:off x="5876900" y="1124578"/>
              <a:ext cx="2821802" cy="2339531"/>
              <a:chOff x="3401613" y="1830118"/>
              <a:chExt cx="2821802" cy="2339531"/>
            </a:xfrm>
          </p:grpSpPr>
          <p:sp>
            <p:nvSpPr>
              <p:cNvPr id="25" name="Freeform 24"/>
              <p:cNvSpPr/>
              <p:nvPr/>
            </p:nvSpPr>
            <p:spPr>
              <a:xfrm rot="952182">
                <a:off x="3401613" y="1830118"/>
                <a:ext cx="2324945" cy="2339531"/>
              </a:xfrm>
              <a:custGeom>
                <a:avLst/>
                <a:gdLst>
                  <a:gd name="connsiteX0" fmla="*/ 2243888 w 2326155"/>
                  <a:gd name="connsiteY0" fmla="*/ 508931 h 2343184"/>
                  <a:gd name="connsiteX1" fmla="*/ 1862888 w 2326155"/>
                  <a:gd name="connsiteY1" fmla="*/ 291972 h 2343184"/>
                  <a:gd name="connsiteX2" fmla="*/ 1413097 w 2326155"/>
                  <a:gd name="connsiteY2" fmla="*/ 286681 h 2343184"/>
                  <a:gd name="connsiteX3" fmla="*/ 1090305 w 2326155"/>
                  <a:gd name="connsiteY3" fmla="*/ 106764 h 2343184"/>
                  <a:gd name="connsiteX4" fmla="*/ 741055 w 2326155"/>
                  <a:gd name="connsiteY4" fmla="*/ 931 h 2343184"/>
                  <a:gd name="connsiteX5" fmla="*/ 460597 w 2326155"/>
                  <a:gd name="connsiteY5" fmla="*/ 69722 h 2343184"/>
                  <a:gd name="connsiteX6" fmla="*/ 264805 w 2326155"/>
                  <a:gd name="connsiteY6" fmla="*/ 302556 h 2343184"/>
                  <a:gd name="connsiteX7" fmla="*/ 217180 w 2326155"/>
                  <a:gd name="connsiteY7" fmla="*/ 747056 h 2343184"/>
                  <a:gd name="connsiteX8" fmla="*/ 227763 w 2326155"/>
                  <a:gd name="connsiteY8" fmla="*/ 1027514 h 2343184"/>
                  <a:gd name="connsiteX9" fmla="*/ 111347 w 2326155"/>
                  <a:gd name="connsiteY9" fmla="*/ 1249764 h 2343184"/>
                  <a:gd name="connsiteX10" fmla="*/ 222 w 2326155"/>
                  <a:gd name="connsiteY10" fmla="*/ 1651931 h 2343184"/>
                  <a:gd name="connsiteX11" fmla="*/ 95472 w 2326155"/>
                  <a:gd name="connsiteY11" fmla="*/ 1964139 h 2343184"/>
                  <a:gd name="connsiteX12" fmla="*/ 465888 w 2326155"/>
                  <a:gd name="connsiteY12" fmla="*/ 2170514 h 2343184"/>
                  <a:gd name="connsiteX13" fmla="*/ 973888 w 2326155"/>
                  <a:gd name="connsiteY13" fmla="*/ 2159931 h 2343184"/>
                  <a:gd name="connsiteX14" fmla="*/ 1264930 w 2326155"/>
                  <a:gd name="connsiteY14" fmla="*/ 2276347 h 2343184"/>
                  <a:gd name="connsiteX15" fmla="*/ 1640638 w 2326155"/>
                  <a:gd name="connsiteY15" fmla="*/ 2339847 h 2343184"/>
                  <a:gd name="connsiteX16" fmla="*/ 1931680 w 2326155"/>
                  <a:gd name="connsiteY16" fmla="*/ 2175806 h 2343184"/>
                  <a:gd name="connsiteX17" fmla="*/ 2079847 w 2326155"/>
                  <a:gd name="connsiteY17" fmla="*/ 1815972 h 2343184"/>
                  <a:gd name="connsiteX18" fmla="*/ 2079847 w 2326155"/>
                  <a:gd name="connsiteY18" fmla="*/ 1461431 h 2343184"/>
                  <a:gd name="connsiteX19" fmla="*/ 2280930 w 2326155"/>
                  <a:gd name="connsiteY19" fmla="*/ 1064556 h 2343184"/>
                  <a:gd name="connsiteX20" fmla="*/ 2323263 w 2326155"/>
                  <a:gd name="connsiteY20" fmla="*/ 683556 h 2343184"/>
                  <a:gd name="connsiteX21" fmla="*/ 2243888 w 2326155"/>
                  <a:gd name="connsiteY21" fmla="*/ 508931 h 2343184"/>
                  <a:gd name="connsiteX0" fmla="*/ 2243888 w 2326155"/>
                  <a:gd name="connsiteY0" fmla="*/ 508931 h 2343184"/>
                  <a:gd name="connsiteX1" fmla="*/ 1963430 w 2326155"/>
                  <a:gd name="connsiteY1" fmla="*/ 313139 h 2343184"/>
                  <a:gd name="connsiteX2" fmla="*/ 1413097 w 2326155"/>
                  <a:gd name="connsiteY2" fmla="*/ 286681 h 2343184"/>
                  <a:gd name="connsiteX3" fmla="*/ 1090305 w 2326155"/>
                  <a:gd name="connsiteY3" fmla="*/ 106764 h 2343184"/>
                  <a:gd name="connsiteX4" fmla="*/ 741055 w 2326155"/>
                  <a:gd name="connsiteY4" fmla="*/ 931 h 2343184"/>
                  <a:gd name="connsiteX5" fmla="*/ 460597 w 2326155"/>
                  <a:gd name="connsiteY5" fmla="*/ 69722 h 2343184"/>
                  <a:gd name="connsiteX6" fmla="*/ 264805 w 2326155"/>
                  <a:gd name="connsiteY6" fmla="*/ 302556 h 2343184"/>
                  <a:gd name="connsiteX7" fmla="*/ 217180 w 2326155"/>
                  <a:gd name="connsiteY7" fmla="*/ 747056 h 2343184"/>
                  <a:gd name="connsiteX8" fmla="*/ 227763 w 2326155"/>
                  <a:gd name="connsiteY8" fmla="*/ 1027514 h 2343184"/>
                  <a:gd name="connsiteX9" fmla="*/ 111347 w 2326155"/>
                  <a:gd name="connsiteY9" fmla="*/ 1249764 h 2343184"/>
                  <a:gd name="connsiteX10" fmla="*/ 222 w 2326155"/>
                  <a:gd name="connsiteY10" fmla="*/ 1651931 h 2343184"/>
                  <a:gd name="connsiteX11" fmla="*/ 95472 w 2326155"/>
                  <a:gd name="connsiteY11" fmla="*/ 1964139 h 2343184"/>
                  <a:gd name="connsiteX12" fmla="*/ 465888 w 2326155"/>
                  <a:gd name="connsiteY12" fmla="*/ 2170514 h 2343184"/>
                  <a:gd name="connsiteX13" fmla="*/ 973888 w 2326155"/>
                  <a:gd name="connsiteY13" fmla="*/ 2159931 h 2343184"/>
                  <a:gd name="connsiteX14" fmla="*/ 1264930 w 2326155"/>
                  <a:gd name="connsiteY14" fmla="*/ 2276347 h 2343184"/>
                  <a:gd name="connsiteX15" fmla="*/ 1640638 w 2326155"/>
                  <a:gd name="connsiteY15" fmla="*/ 2339847 h 2343184"/>
                  <a:gd name="connsiteX16" fmla="*/ 1931680 w 2326155"/>
                  <a:gd name="connsiteY16" fmla="*/ 2175806 h 2343184"/>
                  <a:gd name="connsiteX17" fmla="*/ 2079847 w 2326155"/>
                  <a:gd name="connsiteY17" fmla="*/ 1815972 h 2343184"/>
                  <a:gd name="connsiteX18" fmla="*/ 2079847 w 2326155"/>
                  <a:gd name="connsiteY18" fmla="*/ 1461431 h 2343184"/>
                  <a:gd name="connsiteX19" fmla="*/ 2280930 w 2326155"/>
                  <a:gd name="connsiteY19" fmla="*/ 1064556 h 2343184"/>
                  <a:gd name="connsiteX20" fmla="*/ 2323263 w 2326155"/>
                  <a:gd name="connsiteY20" fmla="*/ 683556 h 2343184"/>
                  <a:gd name="connsiteX21" fmla="*/ 2243888 w 2326155"/>
                  <a:gd name="connsiteY21" fmla="*/ 508931 h 2343184"/>
                  <a:gd name="connsiteX0" fmla="*/ 2243888 w 2326155"/>
                  <a:gd name="connsiteY0" fmla="*/ 508931 h 2343184"/>
                  <a:gd name="connsiteX1" fmla="*/ 1963430 w 2326155"/>
                  <a:gd name="connsiteY1" fmla="*/ 313139 h 2343184"/>
                  <a:gd name="connsiteX2" fmla="*/ 1413097 w 2326155"/>
                  <a:gd name="connsiteY2" fmla="*/ 286681 h 2343184"/>
                  <a:gd name="connsiteX3" fmla="*/ 1090305 w 2326155"/>
                  <a:gd name="connsiteY3" fmla="*/ 106764 h 2343184"/>
                  <a:gd name="connsiteX4" fmla="*/ 741055 w 2326155"/>
                  <a:gd name="connsiteY4" fmla="*/ 931 h 2343184"/>
                  <a:gd name="connsiteX5" fmla="*/ 460597 w 2326155"/>
                  <a:gd name="connsiteY5" fmla="*/ 69722 h 2343184"/>
                  <a:gd name="connsiteX6" fmla="*/ 264805 w 2326155"/>
                  <a:gd name="connsiteY6" fmla="*/ 302556 h 2343184"/>
                  <a:gd name="connsiteX7" fmla="*/ 217180 w 2326155"/>
                  <a:gd name="connsiteY7" fmla="*/ 747056 h 2343184"/>
                  <a:gd name="connsiteX8" fmla="*/ 227763 w 2326155"/>
                  <a:gd name="connsiteY8" fmla="*/ 1027514 h 2343184"/>
                  <a:gd name="connsiteX9" fmla="*/ 111347 w 2326155"/>
                  <a:gd name="connsiteY9" fmla="*/ 1249764 h 2343184"/>
                  <a:gd name="connsiteX10" fmla="*/ 222 w 2326155"/>
                  <a:gd name="connsiteY10" fmla="*/ 1651931 h 2343184"/>
                  <a:gd name="connsiteX11" fmla="*/ 95472 w 2326155"/>
                  <a:gd name="connsiteY11" fmla="*/ 1964139 h 2343184"/>
                  <a:gd name="connsiteX12" fmla="*/ 465888 w 2326155"/>
                  <a:gd name="connsiteY12" fmla="*/ 2170514 h 2343184"/>
                  <a:gd name="connsiteX13" fmla="*/ 973888 w 2326155"/>
                  <a:gd name="connsiteY13" fmla="*/ 2159931 h 2343184"/>
                  <a:gd name="connsiteX14" fmla="*/ 1264930 w 2326155"/>
                  <a:gd name="connsiteY14" fmla="*/ 2276347 h 2343184"/>
                  <a:gd name="connsiteX15" fmla="*/ 1640638 w 2326155"/>
                  <a:gd name="connsiteY15" fmla="*/ 2339847 h 2343184"/>
                  <a:gd name="connsiteX16" fmla="*/ 1931680 w 2326155"/>
                  <a:gd name="connsiteY16" fmla="*/ 2175806 h 2343184"/>
                  <a:gd name="connsiteX17" fmla="*/ 2079847 w 2326155"/>
                  <a:gd name="connsiteY17" fmla="*/ 1815972 h 2343184"/>
                  <a:gd name="connsiteX18" fmla="*/ 2079847 w 2326155"/>
                  <a:gd name="connsiteY18" fmla="*/ 1461431 h 2343184"/>
                  <a:gd name="connsiteX19" fmla="*/ 2280930 w 2326155"/>
                  <a:gd name="connsiteY19" fmla="*/ 1064556 h 2343184"/>
                  <a:gd name="connsiteX20" fmla="*/ 2323263 w 2326155"/>
                  <a:gd name="connsiteY20" fmla="*/ 683556 h 2343184"/>
                  <a:gd name="connsiteX21" fmla="*/ 2243888 w 2326155"/>
                  <a:gd name="connsiteY21" fmla="*/ 508931 h 2343184"/>
                  <a:gd name="connsiteX0" fmla="*/ 2243888 w 2326155"/>
                  <a:gd name="connsiteY0" fmla="*/ 508931 h 2343184"/>
                  <a:gd name="connsiteX1" fmla="*/ 1963430 w 2326155"/>
                  <a:gd name="connsiteY1" fmla="*/ 313139 h 2343184"/>
                  <a:gd name="connsiteX2" fmla="*/ 1413097 w 2326155"/>
                  <a:gd name="connsiteY2" fmla="*/ 286681 h 2343184"/>
                  <a:gd name="connsiteX3" fmla="*/ 1090305 w 2326155"/>
                  <a:gd name="connsiteY3" fmla="*/ 106764 h 2343184"/>
                  <a:gd name="connsiteX4" fmla="*/ 741055 w 2326155"/>
                  <a:gd name="connsiteY4" fmla="*/ 931 h 2343184"/>
                  <a:gd name="connsiteX5" fmla="*/ 460597 w 2326155"/>
                  <a:gd name="connsiteY5" fmla="*/ 69722 h 2343184"/>
                  <a:gd name="connsiteX6" fmla="*/ 264805 w 2326155"/>
                  <a:gd name="connsiteY6" fmla="*/ 302556 h 2343184"/>
                  <a:gd name="connsiteX7" fmla="*/ 211888 w 2326155"/>
                  <a:gd name="connsiteY7" fmla="*/ 609473 h 2343184"/>
                  <a:gd name="connsiteX8" fmla="*/ 227763 w 2326155"/>
                  <a:gd name="connsiteY8" fmla="*/ 1027514 h 2343184"/>
                  <a:gd name="connsiteX9" fmla="*/ 111347 w 2326155"/>
                  <a:gd name="connsiteY9" fmla="*/ 1249764 h 2343184"/>
                  <a:gd name="connsiteX10" fmla="*/ 222 w 2326155"/>
                  <a:gd name="connsiteY10" fmla="*/ 1651931 h 2343184"/>
                  <a:gd name="connsiteX11" fmla="*/ 95472 w 2326155"/>
                  <a:gd name="connsiteY11" fmla="*/ 1964139 h 2343184"/>
                  <a:gd name="connsiteX12" fmla="*/ 465888 w 2326155"/>
                  <a:gd name="connsiteY12" fmla="*/ 2170514 h 2343184"/>
                  <a:gd name="connsiteX13" fmla="*/ 973888 w 2326155"/>
                  <a:gd name="connsiteY13" fmla="*/ 2159931 h 2343184"/>
                  <a:gd name="connsiteX14" fmla="*/ 1264930 w 2326155"/>
                  <a:gd name="connsiteY14" fmla="*/ 2276347 h 2343184"/>
                  <a:gd name="connsiteX15" fmla="*/ 1640638 w 2326155"/>
                  <a:gd name="connsiteY15" fmla="*/ 2339847 h 2343184"/>
                  <a:gd name="connsiteX16" fmla="*/ 1931680 w 2326155"/>
                  <a:gd name="connsiteY16" fmla="*/ 2175806 h 2343184"/>
                  <a:gd name="connsiteX17" fmla="*/ 2079847 w 2326155"/>
                  <a:gd name="connsiteY17" fmla="*/ 1815972 h 2343184"/>
                  <a:gd name="connsiteX18" fmla="*/ 2079847 w 2326155"/>
                  <a:gd name="connsiteY18" fmla="*/ 1461431 h 2343184"/>
                  <a:gd name="connsiteX19" fmla="*/ 2280930 w 2326155"/>
                  <a:gd name="connsiteY19" fmla="*/ 1064556 h 2343184"/>
                  <a:gd name="connsiteX20" fmla="*/ 2323263 w 2326155"/>
                  <a:gd name="connsiteY20" fmla="*/ 683556 h 2343184"/>
                  <a:gd name="connsiteX21" fmla="*/ 2243888 w 2326155"/>
                  <a:gd name="connsiteY21" fmla="*/ 508931 h 2343184"/>
                  <a:gd name="connsiteX0" fmla="*/ 2243888 w 2326155"/>
                  <a:gd name="connsiteY0" fmla="*/ 508118 h 2342371"/>
                  <a:gd name="connsiteX1" fmla="*/ 1963430 w 2326155"/>
                  <a:gd name="connsiteY1" fmla="*/ 312326 h 2342371"/>
                  <a:gd name="connsiteX2" fmla="*/ 1413097 w 2326155"/>
                  <a:gd name="connsiteY2" fmla="*/ 285868 h 2342371"/>
                  <a:gd name="connsiteX3" fmla="*/ 1090305 w 2326155"/>
                  <a:gd name="connsiteY3" fmla="*/ 105951 h 2342371"/>
                  <a:gd name="connsiteX4" fmla="*/ 741055 w 2326155"/>
                  <a:gd name="connsiteY4" fmla="*/ 118 h 2342371"/>
                  <a:gd name="connsiteX5" fmla="*/ 434138 w 2326155"/>
                  <a:gd name="connsiteY5" fmla="*/ 90075 h 2342371"/>
                  <a:gd name="connsiteX6" fmla="*/ 264805 w 2326155"/>
                  <a:gd name="connsiteY6" fmla="*/ 301743 h 2342371"/>
                  <a:gd name="connsiteX7" fmla="*/ 211888 w 2326155"/>
                  <a:gd name="connsiteY7" fmla="*/ 608660 h 2342371"/>
                  <a:gd name="connsiteX8" fmla="*/ 227763 w 2326155"/>
                  <a:gd name="connsiteY8" fmla="*/ 1026701 h 2342371"/>
                  <a:gd name="connsiteX9" fmla="*/ 111347 w 2326155"/>
                  <a:gd name="connsiteY9" fmla="*/ 1248951 h 2342371"/>
                  <a:gd name="connsiteX10" fmla="*/ 222 w 2326155"/>
                  <a:gd name="connsiteY10" fmla="*/ 1651118 h 2342371"/>
                  <a:gd name="connsiteX11" fmla="*/ 95472 w 2326155"/>
                  <a:gd name="connsiteY11" fmla="*/ 1963326 h 2342371"/>
                  <a:gd name="connsiteX12" fmla="*/ 465888 w 2326155"/>
                  <a:gd name="connsiteY12" fmla="*/ 2169701 h 2342371"/>
                  <a:gd name="connsiteX13" fmla="*/ 973888 w 2326155"/>
                  <a:gd name="connsiteY13" fmla="*/ 2159118 h 2342371"/>
                  <a:gd name="connsiteX14" fmla="*/ 1264930 w 2326155"/>
                  <a:gd name="connsiteY14" fmla="*/ 2275534 h 2342371"/>
                  <a:gd name="connsiteX15" fmla="*/ 1640638 w 2326155"/>
                  <a:gd name="connsiteY15" fmla="*/ 2339034 h 2342371"/>
                  <a:gd name="connsiteX16" fmla="*/ 1931680 w 2326155"/>
                  <a:gd name="connsiteY16" fmla="*/ 2174993 h 2342371"/>
                  <a:gd name="connsiteX17" fmla="*/ 2079847 w 2326155"/>
                  <a:gd name="connsiteY17" fmla="*/ 1815159 h 2342371"/>
                  <a:gd name="connsiteX18" fmla="*/ 2079847 w 2326155"/>
                  <a:gd name="connsiteY18" fmla="*/ 1460618 h 2342371"/>
                  <a:gd name="connsiteX19" fmla="*/ 2280930 w 2326155"/>
                  <a:gd name="connsiteY19" fmla="*/ 1063743 h 2342371"/>
                  <a:gd name="connsiteX20" fmla="*/ 2323263 w 2326155"/>
                  <a:gd name="connsiteY20" fmla="*/ 682743 h 2342371"/>
                  <a:gd name="connsiteX21" fmla="*/ 2243888 w 2326155"/>
                  <a:gd name="connsiteY21" fmla="*/ 508118 h 2342371"/>
                  <a:gd name="connsiteX0" fmla="*/ 2243888 w 2326155"/>
                  <a:gd name="connsiteY0" fmla="*/ 502839 h 2337092"/>
                  <a:gd name="connsiteX1" fmla="*/ 1963430 w 2326155"/>
                  <a:gd name="connsiteY1" fmla="*/ 307047 h 2337092"/>
                  <a:gd name="connsiteX2" fmla="*/ 1413097 w 2326155"/>
                  <a:gd name="connsiteY2" fmla="*/ 280589 h 2337092"/>
                  <a:gd name="connsiteX3" fmla="*/ 1090305 w 2326155"/>
                  <a:gd name="connsiteY3" fmla="*/ 100672 h 2337092"/>
                  <a:gd name="connsiteX4" fmla="*/ 741055 w 2326155"/>
                  <a:gd name="connsiteY4" fmla="*/ 131 h 2337092"/>
                  <a:gd name="connsiteX5" fmla="*/ 434138 w 2326155"/>
                  <a:gd name="connsiteY5" fmla="*/ 84796 h 2337092"/>
                  <a:gd name="connsiteX6" fmla="*/ 264805 w 2326155"/>
                  <a:gd name="connsiteY6" fmla="*/ 296464 h 2337092"/>
                  <a:gd name="connsiteX7" fmla="*/ 211888 w 2326155"/>
                  <a:gd name="connsiteY7" fmla="*/ 603381 h 2337092"/>
                  <a:gd name="connsiteX8" fmla="*/ 227763 w 2326155"/>
                  <a:gd name="connsiteY8" fmla="*/ 1021422 h 2337092"/>
                  <a:gd name="connsiteX9" fmla="*/ 111347 w 2326155"/>
                  <a:gd name="connsiteY9" fmla="*/ 1243672 h 2337092"/>
                  <a:gd name="connsiteX10" fmla="*/ 222 w 2326155"/>
                  <a:gd name="connsiteY10" fmla="*/ 1645839 h 2337092"/>
                  <a:gd name="connsiteX11" fmla="*/ 95472 w 2326155"/>
                  <a:gd name="connsiteY11" fmla="*/ 1958047 h 2337092"/>
                  <a:gd name="connsiteX12" fmla="*/ 465888 w 2326155"/>
                  <a:gd name="connsiteY12" fmla="*/ 2164422 h 2337092"/>
                  <a:gd name="connsiteX13" fmla="*/ 973888 w 2326155"/>
                  <a:gd name="connsiteY13" fmla="*/ 2153839 h 2337092"/>
                  <a:gd name="connsiteX14" fmla="*/ 1264930 w 2326155"/>
                  <a:gd name="connsiteY14" fmla="*/ 2270255 h 2337092"/>
                  <a:gd name="connsiteX15" fmla="*/ 1640638 w 2326155"/>
                  <a:gd name="connsiteY15" fmla="*/ 2333755 h 2337092"/>
                  <a:gd name="connsiteX16" fmla="*/ 1931680 w 2326155"/>
                  <a:gd name="connsiteY16" fmla="*/ 2169714 h 2337092"/>
                  <a:gd name="connsiteX17" fmla="*/ 2079847 w 2326155"/>
                  <a:gd name="connsiteY17" fmla="*/ 1809880 h 2337092"/>
                  <a:gd name="connsiteX18" fmla="*/ 2079847 w 2326155"/>
                  <a:gd name="connsiteY18" fmla="*/ 1455339 h 2337092"/>
                  <a:gd name="connsiteX19" fmla="*/ 2280930 w 2326155"/>
                  <a:gd name="connsiteY19" fmla="*/ 1058464 h 2337092"/>
                  <a:gd name="connsiteX20" fmla="*/ 2323263 w 2326155"/>
                  <a:gd name="connsiteY20" fmla="*/ 677464 h 2337092"/>
                  <a:gd name="connsiteX21" fmla="*/ 2243888 w 2326155"/>
                  <a:gd name="connsiteY21" fmla="*/ 502839 h 2337092"/>
                  <a:gd name="connsiteX0" fmla="*/ 2243888 w 2326155"/>
                  <a:gd name="connsiteY0" fmla="*/ 502839 h 2335818"/>
                  <a:gd name="connsiteX1" fmla="*/ 1963430 w 2326155"/>
                  <a:gd name="connsiteY1" fmla="*/ 307047 h 2335818"/>
                  <a:gd name="connsiteX2" fmla="*/ 1413097 w 2326155"/>
                  <a:gd name="connsiteY2" fmla="*/ 280589 h 2335818"/>
                  <a:gd name="connsiteX3" fmla="*/ 1090305 w 2326155"/>
                  <a:gd name="connsiteY3" fmla="*/ 100672 h 2335818"/>
                  <a:gd name="connsiteX4" fmla="*/ 741055 w 2326155"/>
                  <a:gd name="connsiteY4" fmla="*/ 131 h 2335818"/>
                  <a:gd name="connsiteX5" fmla="*/ 434138 w 2326155"/>
                  <a:gd name="connsiteY5" fmla="*/ 84796 h 2335818"/>
                  <a:gd name="connsiteX6" fmla="*/ 264805 w 2326155"/>
                  <a:gd name="connsiteY6" fmla="*/ 296464 h 2335818"/>
                  <a:gd name="connsiteX7" fmla="*/ 211888 w 2326155"/>
                  <a:gd name="connsiteY7" fmla="*/ 603381 h 2335818"/>
                  <a:gd name="connsiteX8" fmla="*/ 227763 w 2326155"/>
                  <a:gd name="connsiteY8" fmla="*/ 1021422 h 2335818"/>
                  <a:gd name="connsiteX9" fmla="*/ 111347 w 2326155"/>
                  <a:gd name="connsiteY9" fmla="*/ 1243672 h 2335818"/>
                  <a:gd name="connsiteX10" fmla="*/ 222 w 2326155"/>
                  <a:gd name="connsiteY10" fmla="*/ 1645839 h 2335818"/>
                  <a:gd name="connsiteX11" fmla="*/ 95472 w 2326155"/>
                  <a:gd name="connsiteY11" fmla="*/ 1958047 h 2335818"/>
                  <a:gd name="connsiteX12" fmla="*/ 465888 w 2326155"/>
                  <a:gd name="connsiteY12" fmla="*/ 2164422 h 2335818"/>
                  <a:gd name="connsiteX13" fmla="*/ 973888 w 2326155"/>
                  <a:gd name="connsiteY13" fmla="*/ 2153839 h 2335818"/>
                  <a:gd name="connsiteX14" fmla="*/ 1264930 w 2326155"/>
                  <a:gd name="connsiteY14" fmla="*/ 2270255 h 2335818"/>
                  <a:gd name="connsiteX15" fmla="*/ 1640638 w 2326155"/>
                  <a:gd name="connsiteY15" fmla="*/ 2333755 h 2335818"/>
                  <a:gd name="connsiteX16" fmla="*/ 1910513 w 2326155"/>
                  <a:gd name="connsiteY16" fmla="*/ 2196172 h 2335818"/>
                  <a:gd name="connsiteX17" fmla="*/ 2079847 w 2326155"/>
                  <a:gd name="connsiteY17" fmla="*/ 1809880 h 2335818"/>
                  <a:gd name="connsiteX18" fmla="*/ 2079847 w 2326155"/>
                  <a:gd name="connsiteY18" fmla="*/ 1455339 h 2335818"/>
                  <a:gd name="connsiteX19" fmla="*/ 2280930 w 2326155"/>
                  <a:gd name="connsiteY19" fmla="*/ 1058464 h 2335818"/>
                  <a:gd name="connsiteX20" fmla="*/ 2323263 w 2326155"/>
                  <a:gd name="connsiteY20" fmla="*/ 677464 h 2335818"/>
                  <a:gd name="connsiteX21" fmla="*/ 2243888 w 2326155"/>
                  <a:gd name="connsiteY21" fmla="*/ 502839 h 2335818"/>
                  <a:gd name="connsiteX0" fmla="*/ 2243888 w 2326155"/>
                  <a:gd name="connsiteY0" fmla="*/ 502839 h 2272625"/>
                  <a:gd name="connsiteX1" fmla="*/ 1963430 w 2326155"/>
                  <a:gd name="connsiteY1" fmla="*/ 307047 h 2272625"/>
                  <a:gd name="connsiteX2" fmla="*/ 1413097 w 2326155"/>
                  <a:gd name="connsiteY2" fmla="*/ 280589 h 2272625"/>
                  <a:gd name="connsiteX3" fmla="*/ 1090305 w 2326155"/>
                  <a:gd name="connsiteY3" fmla="*/ 100672 h 2272625"/>
                  <a:gd name="connsiteX4" fmla="*/ 741055 w 2326155"/>
                  <a:gd name="connsiteY4" fmla="*/ 131 h 2272625"/>
                  <a:gd name="connsiteX5" fmla="*/ 434138 w 2326155"/>
                  <a:gd name="connsiteY5" fmla="*/ 84796 h 2272625"/>
                  <a:gd name="connsiteX6" fmla="*/ 264805 w 2326155"/>
                  <a:gd name="connsiteY6" fmla="*/ 296464 h 2272625"/>
                  <a:gd name="connsiteX7" fmla="*/ 211888 w 2326155"/>
                  <a:gd name="connsiteY7" fmla="*/ 603381 h 2272625"/>
                  <a:gd name="connsiteX8" fmla="*/ 227763 w 2326155"/>
                  <a:gd name="connsiteY8" fmla="*/ 1021422 h 2272625"/>
                  <a:gd name="connsiteX9" fmla="*/ 111347 w 2326155"/>
                  <a:gd name="connsiteY9" fmla="*/ 1243672 h 2272625"/>
                  <a:gd name="connsiteX10" fmla="*/ 222 w 2326155"/>
                  <a:gd name="connsiteY10" fmla="*/ 1645839 h 2272625"/>
                  <a:gd name="connsiteX11" fmla="*/ 95472 w 2326155"/>
                  <a:gd name="connsiteY11" fmla="*/ 1958047 h 2272625"/>
                  <a:gd name="connsiteX12" fmla="*/ 465888 w 2326155"/>
                  <a:gd name="connsiteY12" fmla="*/ 2164422 h 2272625"/>
                  <a:gd name="connsiteX13" fmla="*/ 973888 w 2326155"/>
                  <a:gd name="connsiteY13" fmla="*/ 2153839 h 2272625"/>
                  <a:gd name="connsiteX14" fmla="*/ 1264930 w 2326155"/>
                  <a:gd name="connsiteY14" fmla="*/ 2270255 h 2272625"/>
                  <a:gd name="connsiteX15" fmla="*/ 1910513 w 2326155"/>
                  <a:gd name="connsiteY15" fmla="*/ 2196172 h 2272625"/>
                  <a:gd name="connsiteX16" fmla="*/ 2079847 w 2326155"/>
                  <a:gd name="connsiteY16" fmla="*/ 1809880 h 2272625"/>
                  <a:gd name="connsiteX17" fmla="*/ 2079847 w 2326155"/>
                  <a:gd name="connsiteY17" fmla="*/ 1455339 h 2272625"/>
                  <a:gd name="connsiteX18" fmla="*/ 2280930 w 2326155"/>
                  <a:gd name="connsiteY18" fmla="*/ 1058464 h 2272625"/>
                  <a:gd name="connsiteX19" fmla="*/ 2323263 w 2326155"/>
                  <a:gd name="connsiteY19" fmla="*/ 677464 h 2272625"/>
                  <a:gd name="connsiteX20" fmla="*/ 2243888 w 2326155"/>
                  <a:gd name="connsiteY20" fmla="*/ 502839 h 2272625"/>
                  <a:gd name="connsiteX0" fmla="*/ 2243888 w 2326155"/>
                  <a:gd name="connsiteY0" fmla="*/ 502839 h 2334340"/>
                  <a:gd name="connsiteX1" fmla="*/ 1963430 w 2326155"/>
                  <a:gd name="connsiteY1" fmla="*/ 307047 h 2334340"/>
                  <a:gd name="connsiteX2" fmla="*/ 1413097 w 2326155"/>
                  <a:gd name="connsiteY2" fmla="*/ 280589 h 2334340"/>
                  <a:gd name="connsiteX3" fmla="*/ 1090305 w 2326155"/>
                  <a:gd name="connsiteY3" fmla="*/ 100672 h 2334340"/>
                  <a:gd name="connsiteX4" fmla="*/ 741055 w 2326155"/>
                  <a:gd name="connsiteY4" fmla="*/ 131 h 2334340"/>
                  <a:gd name="connsiteX5" fmla="*/ 434138 w 2326155"/>
                  <a:gd name="connsiteY5" fmla="*/ 84796 h 2334340"/>
                  <a:gd name="connsiteX6" fmla="*/ 264805 w 2326155"/>
                  <a:gd name="connsiteY6" fmla="*/ 296464 h 2334340"/>
                  <a:gd name="connsiteX7" fmla="*/ 211888 w 2326155"/>
                  <a:gd name="connsiteY7" fmla="*/ 603381 h 2334340"/>
                  <a:gd name="connsiteX8" fmla="*/ 227763 w 2326155"/>
                  <a:gd name="connsiteY8" fmla="*/ 1021422 h 2334340"/>
                  <a:gd name="connsiteX9" fmla="*/ 111347 w 2326155"/>
                  <a:gd name="connsiteY9" fmla="*/ 1243672 h 2334340"/>
                  <a:gd name="connsiteX10" fmla="*/ 222 w 2326155"/>
                  <a:gd name="connsiteY10" fmla="*/ 1645839 h 2334340"/>
                  <a:gd name="connsiteX11" fmla="*/ 95472 w 2326155"/>
                  <a:gd name="connsiteY11" fmla="*/ 1958047 h 2334340"/>
                  <a:gd name="connsiteX12" fmla="*/ 465888 w 2326155"/>
                  <a:gd name="connsiteY12" fmla="*/ 2164422 h 2334340"/>
                  <a:gd name="connsiteX13" fmla="*/ 973888 w 2326155"/>
                  <a:gd name="connsiteY13" fmla="*/ 2153839 h 2334340"/>
                  <a:gd name="connsiteX14" fmla="*/ 1524222 w 2326155"/>
                  <a:gd name="connsiteY14" fmla="*/ 2333755 h 2334340"/>
                  <a:gd name="connsiteX15" fmla="*/ 1910513 w 2326155"/>
                  <a:gd name="connsiteY15" fmla="*/ 2196172 h 2334340"/>
                  <a:gd name="connsiteX16" fmla="*/ 2079847 w 2326155"/>
                  <a:gd name="connsiteY16" fmla="*/ 1809880 h 2334340"/>
                  <a:gd name="connsiteX17" fmla="*/ 2079847 w 2326155"/>
                  <a:gd name="connsiteY17" fmla="*/ 1455339 h 2334340"/>
                  <a:gd name="connsiteX18" fmla="*/ 2280930 w 2326155"/>
                  <a:gd name="connsiteY18" fmla="*/ 1058464 h 2334340"/>
                  <a:gd name="connsiteX19" fmla="*/ 2323263 w 2326155"/>
                  <a:gd name="connsiteY19" fmla="*/ 677464 h 2334340"/>
                  <a:gd name="connsiteX20" fmla="*/ 2243888 w 2326155"/>
                  <a:gd name="connsiteY20" fmla="*/ 502839 h 2334340"/>
                  <a:gd name="connsiteX0" fmla="*/ 2243888 w 2326155"/>
                  <a:gd name="connsiteY0" fmla="*/ 502839 h 2334254"/>
                  <a:gd name="connsiteX1" fmla="*/ 1963430 w 2326155"/>
                  <a:gd name="connsiteY1" fmla="*/ 307047 h 2334254"/>
                  <a:gd name="connsiteX2" fmla="*/ 1413097 w 2326155"/>
                  <a:gd name="connsiteY2" fmla="*/ 280589 h 2334254"/>
                  <a:gd name="connsiteX3" fmla="*/ 1090305 w 2326155"/>
                  <a:gd name="connsiteY3" fmla="*/ 100672 h 2334254"/>
                  <a:gd name="connsiteX4" fmla="*/ 741055 w 2326155"/>
                  <a:gd name="connsiteY4" fmla="*/ 131 h 2334254"/>
                  <a:gd name="connsiteX5" fmla="*/ 434138 w 2326155"/>
                  <a:gd name="connsiteY5" fmla="*/ 84796 h 2334254"/>
                  <a:gd name="connsiteX6" fmla="*/ 264805 w 2326155"/>
                  <a:gd name="connsiteY6" fmla="*/ 296464 h 2334254"/>
                  <a:gd name="connsiteX7" fmla="*/ 211888 w 2326155"/>
                  <a:gd name="connsiteY7" fmla="*/ 603381 h 2334254"/>
                  <a:gd name="connsiteX8" fmla="*/ 227763 w 2326155"/>
                  <a:gd name="connsiteY8" fmla="*/ 1021422 h 2334254"/>
                  <a:gd name="connsiteX9" fmla="*/ 111347 w 2326155"/>
                  <a:gd name="connsiteY9" fmla="*/ 1243672 h 2334254"/>
                  <a:gd name="connsiteX10" fmla="*/ 222 w 2326155"/>
                  <a:gd name="connsiteY10" fmla="*/ 1645839 h 2334254"/>
                  <a:gd name="connsiteX11" fmla="*/ 95472 w 2326155"/>
                  <a:gd name="connsiteY11" fmla="*/ 1958047 h 2334254"/>
                  <a:gd name="connsiteX12" fmla="*/ 465888 w 2326155"/>
                  <a:gd name="connsiteY12" fmla="*/ 2164422 h 2334254"/>
                  <a:gd name="connsiteX13" fmla="*/ 973888 w 2326155"/>
                  <a:gd name="connsiteY13" fmla="*/ 2153839 h 2334254"/>
                  <a:gd name="connsiteX14" fmla="*/ 1524222 w 2326155"/>
                  <a:gd name="connsiteY14" fmla="*/ 2333755 h 2334254"/>
                  <a:gd name="connsiteX15" fmla="*/ 1910513 w 2326155"/>
                  <a:gd name="connsiteY15" fmla="*/ 2196172 h 2334254"/>
                  <a:gd name="connsiteX16" fmla="*/ 2079847 w 2326155"/>
                  <a:gd name="connsiteY16" fmla="*/ 1878672 h 2334254"/>
                  <a:gd name="connsiteX17" fmla="*/ 2079847 w 2326155"/>
                  <a:gd name="connsiteY17" fmla="*/ 1455339 h 2334254"/>
                  <a:gd name="connsiteX18" fmla="*/ 2280930 w 2326155"/>
                  <a:gd name="connsiteY18" fmla="*/ 1058464 h 2334254"/>
                  <a:gd name="connsiteX19" fmla="*/ 2323263 w 2326155"/>
                  <a:gd name="connsiteY19" fmla="*/ 677464 h 2334254"/>
                  <a:gd name="connsiteX20" fmla="*/ 2243888 w 2326155"/>
                  <a:gd name="connsiteY20" fmla="*/ 502839 h 2334254"/>
                  <a:gd name="connsiteX0" fmla="*/ 2243886 w 2326153"/>
                  <a:gd name="connsiteY0" fmla="*/ 502839 h 2334254"/>
                  <a:gd name="connsiteX1" fmla="*/ 1963428 w 2326153"/>
                  <a:gd name="connsiteY1" fmla="*/ 307047 h 2334254"/>
                  <a:gd name="connsiteX2" fmla="*/ 1413095 w 2326153"/>
                  <a:gd name="connsiteY2" fmla="*/ 280589 h 2334254"/>
                  <a:gd name="connsiteX3" fmla="*/ 1090303 w 2326153"/>
                  <a:gd name="connsiteY3" fmla="*/ 100672 h 2334254"/>
                  <a:gd name="connsiteX4" fmla="*/ 741053 w 2326153"/>
                  <a:gd name="connsiteY4" fmla="*/ 131 h 2334254"/>
                  <a:gd name="connsiteX5" fmla="*/ 434136 w 2326153"/>
                  <a:gd name="connsiteY5" fmla="*/ 84796 h 2334254"/>
                  <a:gd name="connsiteX6" fmla="*/ 264803 w 2326153"/>
                  <a:gd name="connsiteY6" fmla="*/ 296464 h 2334254"/>
                  <a:gd name="connsiteX7" fmla="*/ 211886 w 2326153"/>
                  <a:gd name="connsiteY7" fmla="*/ 603381 h 2334254"/>
                  <a:gd name="connsiteX8" fmla="*/ 227761 w 2326153"/>
                  <a:gd name="connsiteY8" fmla="*/ 1021422 h 2334254"/>
                  <a:gd name="connsiteX9" fmla="*/ 74303 w 2326153"/>
                  <a:gd name="connsiteY9" fmla="*/ 1323047 h 2334254"/>
                  <a:gd name="connsiteX10" fmla="*/ 220 w 2326153"/>
                  <a:gd name="connsiteY10" fmla="*/ 1645839 h 2334254"/>
                  <a:gd name="connsiteX11" fmla="*/ 95470 w 2326153"/>
                  <a:gd name="connsiteY11" fmla="*/ 1958047 h 2334254"/>
                  <a:gd name="connsiteX12" fmla="*/ 465886 w 2326153"/>
                  <a:gd name="connsiteY12" fmla="*/ 2164422 h 2334254"/>
                  <a:gd name="connsiteX13" fmla="*/ 973886 w 2326153"/>
                  <a:gd name="connsiteY13" fmla="*/ 2153839 h 2334254"/>
                  <a:gd name="connsiteX14" fmla="*/ 1524220 w 2326153"/>
                  <a:gd name="connsiteY14" fmla="*/ 2333755 h 2334254"/>
                  <a:gd name="connsiteX15" fmla="*/ 1910511 w 2326153"/>
                  <a:gd name="connsiteY15" fmla="*/ 2196172 h 2334254"/>
                  <a:gd name="connsiteX16" fmla="*/ 2079845 w 2326153"/>
                  <a:gd name="connsiteY16" fmla="*/ 1878672 h 2334254"/>
                  <a:gd name="connsiteX17" fmla="*/ 2079845 w 2326153"/>
                  <a:gd name="connsiteY17" fmla="*/ 1455339 h 2334254"/>
                  <a:gd name="connsiteX18" fmla="*/ 2280928 w 2326153"/>
                  <a:gd name="connsiteY18" fmla="*/ 1058464 h 2334254"/>
                  <a:gd name="connsiteX19" fmla="*/ 2323261 w 2326153"/>
                  <a:gd name="connsiteY19" fmla="*/ 677464 h 2334254"/>
                  <a:gd name="connsiteX20" fmla="*/ 2243886 w 2326153"/>
                  <a:gd name="connsiteY20" fmla="*/ 502839 h 2334254"/>
                  <a:gd name="connsiteX0" fmla="*/ 2243886 w 2326153"/>
                  <a:gd name="connsiteY0" fmla="*/ 508116 h 2339531"/>
                  <a:gd name="connsiteX1" fmla="*/ 1963428 w 2326153"/>
                  <a:gd name="connsiteY1" fmla="*/ 312324 h 2339531"/>
                  <a:gd name="connsiteX2" fmla="*/ 1413095 w 2326153"/>
                  <a:gd name="connsiteY2" fmla="*/ 285866 h 2339531"/>
                  <a:gd name="connsiteX3" fmla="*/ 1090303 w 2326153"/>
                  <a:gd name="connsiteY3" fmla="*/ 105949 h 2339531"/>
                  <a:gd name="connsiteX4" fmla="*/ 725178 w 2326153"/>
                  <a:gd name="connsiteY4" fmla="*/ 117 h 2339531"/>
                  <a:gd name="connsiteX5" fmla="*/ 434136 w 2326153"/>
                  <a:gd name="connsiteY5" fmla="*/ 90073 h 2339531"/>
                  <a:gd name="connsiteX6" fmla="*/ 264803 w 2326153"/>
                  <a:gd name="connsiteY6" fmla="*/ 301741 h 2339531"/>
                  <a:gd name="connsiteX7" fmla="*/ 211886 w 2326153"/>
                  <a:gd name="connsiteY7" fmla="*/ 608658 h 2339531"/>
                  <a:gd name="connsiteX8" fmla="*/ 227761 w 2326153"/>
                  <a:gd name="connsiteY8" fmla="*/ 1026699 h 2339531"/>
                  <a:gd name="connsiteX9" fmla="*/ 74303 w 2326153"/>
                  <a:gd name="connsiteY9" fmla="*/ 1328324 h 2339531"/>
                  <a:gd name="connsiteX10" fmla="*/ 220 w 2326153"/>
                  <a:gd name="connsiteY10" fmla="*/ 1651116 h 2339531"/>
                  <a:gd name="connsiteX11" fmla="*/ 95470 w 2326153"/>
                  <a:gd name="connsiteY11" fmla="*/ 1963324 h 2339531"/>
                  <a:gd name="connsiteX12" fmla="*/ 465886 w 2326153"/>
                  <a:gd name="connsiteY12" fmla="*/ 2169699 h 2339531"/>
                  <a:gd name="connsiteX13" fmla="*/ 973886 w 2326153"/>
                  <a:gd name="connsiteY13" fmla="*/ 2159116 h 2339531"/>
                  <a:gd name="connsiteX14" fmla="*/ 1524220 w 2326153"/>
                  <a:gd name="connsiteY14" fmla="*/ 2339032 h 2339531"/>
                  <a:gd name="connsiteX15" fmla="*/ 1910511 w 2326153"/>
                  <a:gd name="connsiteY15" fmla="*/ 2201449 h 2339531"/>
                  <a:gd name="connsiteX16" fmla="*/ 2079845 w 2326153"/>
                  <a:gd name="connsiteY16" fmla="*/ 1883949 h 2339531"/>
                  <a:gd name="connsiteX17" fmla="*/ 2079845 w 2326153"/>
                  <a:gd name="connsiteY17" fmla="*/ 1460616 h 2339531"/>
                  <a:gd name="connsiteX18" fmla="*/ 2280928 w 2326153"/>
                  <a:gd name="connsiteY18" fmla="*/ 1063741 h 2339531"/>
                  <a:gd name="connsiteX19" fmla="*/ 2323261 w 2326153"/>
                  <a:gd name="connsiteY19" fmla="*/ 682741 h 2339531"/>
                  <a:gd name="connsiteX20" fmla="*/ 2243886 w 2326153"/>
                  <a:gd name="connsiteY20" fmla="*/ 508116 h 2339531"/>
                  <a:gd name="connsiteX0" fmla="*/ 2261768 w 2324056"/>
                  <a:gd name="connsiteY0" fmla="*/ 496793 h 2339531"/>
                  <a:gd name="connsiteX1" fmla="*/ 1963428 w 2324056"/>
                  <a:gd name="connsiteY1" fmla="*/ 312324 h 2339531"/>
                  <a:gd name="connsiteX2" fmla="*/ 1413095 w 2324056"/>
                  <a:gd name="connsiteY2" fmla="*/ 285866 h 2339531"/>
                  <a:gd name="connsiteX3" fmla="*/ 1090303 w 2324056"/>
                  <a:gd name="connsiteY3" fmla="*/ 105949 h 2339531"/>
                  <a:gd name="connsiteX4" fmla="*/ 725178 w 2324056"/>
                  <a:gd name="connsiteY4" fmla="*/ 117 h 2339531"/>
                  <a:gd name="connsiteX5" fmla="*/ 434136 w 2324056"/>
                  <a:gd name="connsiteY5" fmla="*/ 90073 h 2339531"/>
                  <a:gd name="connsiteX6" fmla="*/ 264803 w 2324056"/>
                  <a:gd name="connsiteY6" fmla="*/ 301741 h 2339531"/>
                  <a:gd name="connsiteX7" fmla="*/ 211886 w 2324056"/>
                  <a:gd name="connsiteY7" fmla="*/ 608658 h 2339531"/>
                  <a:gd name="connsiteX8" fmla="*/ 227761 w 2324056"/>
                  <a:gd name="connsiteY8" fmla="*/ 1026699 h 2339531"/>
                  <a:gd name="connsiteX9" fmla="*/ 74303 w 2324056"/>
                  <a:gd name="connsiteY9" fmla="*/ 1328324 h 2339531"/>
                  <a:gd name="connsiteX10" fmla="*/ 220 w 2324056"/>
                  <a:gd name="connsiteY10" fmla="*/ 1651116 h 2339531"/>
                  <a:gd name="connsiteX11" fmla="*/ 95470 w 2324056"/>
                  <a:gd name="connsiteY11" fmla="*/ 1963324 h 2339531"/>
                  <a:gd name="connsiteX12" fmla="*/ 465886 w 2324056"/>
                  <a:gd name="connsiteY12" fmla="*/ 2169699 h 2339531"/>
                  <a:gd name="connsiteX13" fmla="*/ 973886 w 2324056"/>
                  <a:gd name="connsiteY13" fmla="*/ 2159116 h 2339531"/>
                  <a:gd name="connsiteX14" fmla="*/ 1524220 w 2324056"/>
                  <a:gd name="connsiteY14" fmla="*/ 2339032 h 2339531"/>
                  <a:gd name="connsiteX15" fmla="*/ 1910511 w 2324056"/>
                  <a:gd name="connsiteY15" fmla="*/ 2201449 h 2339531"/>
                  <a:gd name="connsiteX16" fmla="*/ 2079845 w 2324056"/>
                  <a:gd name="connsiteY16" fmla="*/ 1883949 h 2339531"/>
                  <a:gd name="connsiteX17" fmla="*/ 2079845 w 2324056"/>
                  <a:gd name="connsiteY17" fmla="*/ 1460616 h 2339531"/>
                  <a:gd name="connsiteX18" fmla="*/ 2280928 w 2324056"/>
                  <a:gd name="connsiteY18" fmla="*/ 1063741 h 2339531"/>
                  <a:gd name="connsiteX19" fmla="*/ 2323261 w 2324056"/>
                  <a:gd name="connsiteY19" fmla="*/ 682741 h 2339531"/>
                  <a:gd name="connsiteX20" fmla="*/ 2261768 w 2324056"/>
                  <a:gd name="connsiteY20" fmla="*/ 496793 h 2339531"/>
                  <a:gd name="connsiteX0" fmla="*/ 2261768 w 2324056"/>
                  <a:gd name="connsiteY0" fmla="*/ 496793 h 2339531"/>
                  <a:gd name="connsiteX1" fmla="*/ 1963428 w 2324056"/>
                  <a:gd name="connsiteY1" fmla="*/ 312324 h 2339531"/>
                  <a:gd name="connsiteX2" fmla="*/ 1413095 w 2324056"/>
                  <a:gd name="connsiteY2" fmla="*/ 285866 h 2339531"/>
                  <a:gd name="connsiteX3" fmla="*/ 1090303 w 2324056"/>
                  <a:gd name="connsiteY3" fmla="*/ 105949 h 2339531"/>
                  <a:gd name="connsiteX4" fmla="*/ 725178 w 2324056"/>
                  <a:gd name="connsiteY4" fmla="*/ 117 h 2339531"/>
                  <a:gd name="connsiteX5" fmla="*/ 434136 w 2324056"/>
                  <a:gd name="connsiteY5" fmla="*/ 90073 h 2339531"/>
                  <a:gd name="connsiteX6" fmla="*/ 264803 w 2324056"/>
                  <a:gd name="connsiteY6" fmla="*/ 301741 h 2339531"/>
                  <a:gd name="connsiteX7" fmla="*/ 211886 w 2324056"/>
                  <a:gd name="connsiteY7" fmla="*/ 608658 h 2339531"/>
                  <a:gd name="connsiteX8" fmla="*/ 227761 w 2324056"/>
                  <a:gd name="connsiteY8" fmla="*/ 1026699 h 2339531"/>
                  <a:gd name="connsiteX9" fmla="*/ 74303 w 2324056"/>
                  <a:gd name="connsiteY9" fmla="*/ 1328324 h 2339531"/>
                  <a:gd name="connsiteX10" fmla="*/ 220 w 2324056"/>
                  <a:gd name="connsiteY10" fmla="*/ 1651116 h 2339531"/>
                  <a:gd name="connsiteX11" fmla="*/ 95470 w 2324056"/>
                  <a:gd name="connsiteY11" fmla="*/ 1963324 h 2339531"/>
                  <a:gd name="connsiteX12" fmla="*/ 465886 w 2324056"/>
                  <a:gd name="connsiteY12" fmla="*/ 2169699 h 2339531"/>
                  <a:gd name="connsiteX13" fmla="*/ 973886 w 2324056"/>
                  <a:gd name="connsiteY13" fmla="*/ 2159116 h 2339531"/>
                  <a:gd name="connsiteX14" fmla="*/ 1524220 w 2324056"/>
                  <a:gd name="connsiteY14" fmla="*/ 2339032 h 2339531"/>
                  <a:gd name="connsiteX15" fmla="*/ 1910511 w 2324056"/>
                  <a:gd name="connsiteY15" fmla="*/ 2201449 h 2339531"/>
                  <a:gd name="connsiteX16" fmla="*/ 2079845 w 2324056"/>
                  <a:gd name="connsiteY16" fmla="*/ 1883949 h 2339531"/>
                  <a:gd name="connsiteX17" fmla="*/ 2079845 w 2324056"/>
                  <a:gd name="connsiteY17" fmla="*/ 1460616 h 2339531"/>
                  <a:gd name="connsiteX18" fmla="*/ 2280928 w 2324056"/>
                  <a:gd name="connsiteY18" fmla="*/ 1063741 h 2339531"/>
                  <a:gd name="connsiteX19" fmla="*/ 2323261 w 2324056"/>
                  <a:gd name="connsiteY19" fmla="*/ 682741 h 2339531"/>
                  <a:gd name="connsiteX20" fmla="*/ 2261768 w 2324056"/>
                  <a:gd name="connsiteY20" fmla="*/ 496793 h 2339531"/>
                  <a:gd name="connsiteX0" fmla="*/ 2261768 w 2324056"/>
                  <a:gd name="connsiteY0" fmla="*/ 496793 h 2339531"/>
                  <a:gd name="connsiteX1" fmla="*/ 1963428 w 2324056"/>
                  <a:gd name="connsiteY1" fmla="*/ 312324 h 2339531"/>
                  <a:gd name="connsiteX2" fmla="*/ 1413095 w 2324056"/>
                  <a:gd name="connsiteY2" fmla="*/ 285866 h 2339531"/>
                  <a:gd name="connsiteX3" fmla="*/ 1090303 w 2324056"/>
                  <a:gd name="connsiteY3" fmla="*/ 105949 h 2339531"/>
                  <a:gd name="connsiteX4" fmla="*/ 725178 w 2324056"/>
                  <a:gd name="connsiteY4" fmla="*/ 117 h 2339531"/>
                  <a:gd name="connsiteX5" fmla="*/ 434136 w 2324056"/>
                  <a:gd name="connsiteY5" fmla="*/ 90073 h 2339531"/>
                  <a:gd name="connsiteX6" fmla="*/ 264803 w 2324056"/>
                  <a:gd name="connsiteY6" fmla="*/ 301741 h 2339531"/>
                  <a:gd name="connsiteX7" fmla="*/ 211886 w 2324056"/>
                  <a:gd name="connsiteY7" fmla="*/ 608658 h 2339531"/>
                  <a:gd name="connsiteX8" fmla="*/ 227761 w 2324056"/>
                  <a:gd name="connsiteY8" fmla="*/ 1026699 h 2339531"/>
                  <a:gd name="connsiteX9" fmla="*/ 74303 w 2324056"/>
                  <a:gd name="connsiteY9" fmla="*/ 1328324 h 2339531"/>
                  <a:gd name="connsiteX10" fmla="*/ 220 w 2324056"/>
                  <a:gd name="connsiteY10" fmla="*/ 1651116 h 2339531"/>
                  <a:gd name="connsiteX11" fmla="*/ 95470 w 2324056"/>
                  <a:gd name="connsiteY11" fmla="*/ 1963324 h 2339531"/>
                  <a:gd name="connsiteX12" fmla="*/ 465886 w 2324056"/>
                  <a:gd name="connsiteY12" fmla="*/ 2169699 h 2339531"/>
                  <a:gd name="connsiteX13" fmla="*/ 973886 w 2324056"/>
                  <a:gd name="connsiteY13" fmla="*/ 2159116 h 2339531"/>
                  <a:gd name="connsiteX14" fmla="*/ 1524220 w 2324056"/>
                  <a:gd name="connsiteY14" fmla="*/ 2339032 h 2339531"/>
                  <a:gd name="connsiteX15" fmla="*/ 1910511 w 2324056"/>
                  <a:gd name="connsiteY15" fmla="*/ 2201449 h 2339531"/>
                  <a:gd name="connsiteX16" fmla="*/ 2079845 w 2324056"/>
                  <a:gd name="connsiteY16" fmla="*/ 1883949 h 2339531"/>
                  <a:gd name="connsiteX17" fmla="*/ 2079845 w 2324056"/>
                  <a:gd name="connsiteY17" fmla="*/ 1460616 h 2339531"/>
                  <a:gd name="connsiteX18" fmla="*/ 2280928 w 2324056"/>
                  <a:gd name="connsiteY18" fmla="*/ 1063741 h 2339531"/>
                  <a:gd name="connsiteX19" fmla="*/ 2323261 w 2324056"/>
                  <a:gd name="connsiteY19" fmla="*/ 682741 h 2339531"/>
                  <a:gd name="connsiteX20" fmla="*/ 2261768 w 2324056"/>
                  <a:gd name="connsiteY20" fmla="*/ 496793 h 2339531"/>
                  <a:gd name="connsiteX0" fmla="*/ 2263494 w 2325782"/>
                  <a:gd name="connsiteY0" fmla="*/ 496793 h 2339531"/>
                  <a:gd name="connsiteX1" fmla="*/ 1965154 w 2325782"/>
                  <a:gd name="connsiteY1" fmla="*/ 312324 h 2339531"/>
                  <a:gd name="connsiteX2" fmla="*/ 1414821 w 2325782"/>
                  <a:gd name="connsiteY2" fmla="*/ 285866 h 2339531"/>
                  <a:gd name="connsiteX3" fmla="*/ 1092029 w 2325782"/>
                  <a:gd name="connsiteY3" fmla="*/ 105949 h 2339531"/>
                  <a:gd name="connsiteX4" fmla="*/ 726904 w 2325782"/>
                  <a:gd name="connsiteY4" fmla="*/ 117 h 2339531"/>
                  <a:gd name="connsiteX5" fmla="*/ 435862 w 2325782"/>
                  <a:gd name="connsiteY5" fmla="*/ 90073 h 2339531"/>
                  <a:gd name="connsiteX6" fmla="*/ 266529 w 2325782"/>
                  <a:gd name="connsiteY6" fmla="*/ 301741 h 2339531"/>
                  <a:gd name="connsiteX7" fmla="*/ 213612 w 2325782"/>
                  <a:gd name="connsiteY7" fmla="*/ 608658 h 2339531"/>
                  <a:gd name="connsiteX8" fmla="*/ 229487 w 2325782"/>
                  <a:gd name="connsiteY8" fmla="*/ 1026699 h 2339531"/>
                  <a:gd name="connsiteX9" fmla="*/ 76029 w 2325782"/>
                  <a:gd name="connsiteY9" fmla="*/ 1328324 h 2339531"/>
                  <a:gd name="connsiteX10" fmla="*/ 1946 w 2325782"/>
                  <a:gd name="connsiteY10" fmla="*/ 1651116 h 2339531"/>
                  <a:gd name="connsiteX11" fmla="*/ 149776 w 2325782"/>
                  <a:gd name="connsiteY11" fmla="*/ 2010874 h 2339531"/>
                  <a:gd name="connsiteX12" fmla="*/ 467612 w 2325782"/>
                  <a:gd name="connsiteY12" fmla="*/ 2169699 h 2339531"/>
                  <a:gd name="connsiteX13" fmla="*/ 975612 w 2325782"/>
                  <a:gd name="connsiteY13" fmla="*/ 2159116 h 2339531"/>
                  <a:gd name="connsiteX14" fmla="*/ 1525946 w 2325782"/>
                  <a:gd name="connsiteY14" fmla="*/ 2339032 h 2339531"/>
                  <a:gd name="connsiteX15" fmla="*/ 1912237 w 2325782"/>
                  <a:gd name="connsiteY15" fmla="*/ 2201449 h 2339531"/>
                  <a:gd name="connsiteX16" fmla="*/ 2081571 w 2325782"/>
                  <a:gd name="connsiteY16" fmla="*/ 1883949 h 2339531"/>
                  <a:gd name="connsiteX17" fmla="*/ 2081571 w 2325782"/>
                  <a:gd name="connsiteY17" fmla="*/ 1460616 h 2339531"/>
                  <a:gd name="connsiteX18" fmla="*/ 2282654 w 2325782"/>
                  <a:gd name="connsiteY18" fmla="*/ 1063741 h 2339531"/>
                  <a:gd name="connsiteX19" fmla="*/ 2324987 w 2325782"/>
                  <a:gd name="connsiteY19" fmla="*/ 682741 h 2339531"/>
                  <a:gd name="connsiteX20" fmla="*/ 2263494 w 2325782"/>
                  <a:gd name="connsiteY20" fmla="*/ 496793 h 2339531"/>
                  <a:gd name="connsiteX0" fmla="*/ 2262657 w 2324945"/>
                  <a:gd name="connsiteY0" fmla="*/ 496793 h 2339531"/>
                  <a:gd name="connsiteX1" fmla="*/ 1964317 w 2324945"/>
                  <a:gd name="connsiteY1" fmla="*/ 312324 h 2339531"/>
                  <a:gd name="connsiteX2" fmla="*/ 1413984 w 2324945"/>
                  <a:gd name="connsiteY2" fmla="*/ 285866 h 2339531"/>
                  <a:gd name="connsiteX3" fmla="*/ 1091192 w 2324945"/>
                  <a:gd name="connsiteY3" fmla="*/ 105949 h 2339531"/>
                  <a:gd name="connsiteX4" fmla="*/ 726067 w 2324945"/>
                  <a:gd name="connsiteY4" fmla="*/ 117 h 2339531"/>
                  <a:gd name="connsiteX5" fmla="*/ 435025 w 2324945"/>
                  <a:gd name="connsiteY5" fmla="*/ 90073 h 2339531"/>
                  <a:gd name="connsiteX6" fmla="*/ 265692 w 2324945"/>
                  <a:gd name="connsiteY6" fmla="*/ 301741 h 2339531"/>
                  <a:gd name="connsiteX7" fmla="*/ 212775 w 2324945"/>
                  <a:gd name="connsiteY7" fmla="*/ 608658 h 2339531"/>
                  <a:gd name="connsiteX8" fmla="*/ 228650 w 2324945"/>
                  <a:gd name="connsiteY8" fmla="*/ 1026699 h 2339531"/>
                  <a:gd name="connsiteX9" fmla="*/ 75192 w 2324945"/>
                  <a:gd name="connsiteY9" fmla="*/ 1328324 h 2339531"/>
                  <a:gd name="connsiteX10" fmla="*/ 1109 w 2324945"/>
                  <a:gd name="connsiteY10" fmla="*/ 1651116 h 2339531"/>
                  <a:gd name="connsiteX11" fmla="*/ 127785 w 2324945"/>
                  <a:gd name="connsiteY11" fmla="*/ 2005169 h 2339531"/>
                  <a:gd name="connsiteX12" fmla="*/ 466775 w 2324945"/>
                  <a:gd name="connsiteY12" fmla="*/ 2169699 h 2339531"/>
                  <a:gd name="connsiteX13" fmla="*/ 974775 w 2324945"/>
                  <a:gd name="connsiteY13" fmla="*/ 2159116 h 2339531"/>
                  <a:gd name="connsiteX14" fmla="*/ 1525109 w 2324945"/>
                  <a:gd name="connsiteY14" fmla="*/ 2339032 h 2339531"/>
                  <a:gd name="connsiteX15" fmla="*/ 1911400 w 2324945"/>
                  <a:gd name="connsiteY15" fmla="*/ 2201449 h 2339531"/>
                  <a:gd name="connsiteX16" fmla="*/ 2080734 w 2324945"/>
                  <a:gd name="connsiteY16" fmla="*/ 1883949 h 2339531"/>
                  <a:gd name="connsiteX17" fmla="*/ 2080734 w 2324945"/>
                  <a:gd name="connsiteY17" fmla="*/ 1460616 h 2339531"/>
                  <a:gd name="connsiteX18" fmla="*/ 2281817 w 2324945"/>
                  <a:gd name="connsiteY18" fmla="*/ 1063741 h 2339531"/>
                  <a:gd name="connsiteX19" fmla="*/ 2324150 w 2324945"/>
                  <a:gd name="connsiteY19" fmla="*/ 682741 h 2339531"/>
                  <a:gd name="connsiteX20" fmla="*/ 2262657 w 2324945"/>
                  <a:gd name="connsiteY20" fmla="*/ 496793 h 233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324945" h="2339531">
                    <a:moveTo>
                      <a:pt x="2262657" y="496793"/>
                    </a:moveTo>
                    <a:cubicBezTo>
                      <a:pt x="2199111" y="399738"/>
                      <a:pt x="2105762" y="347478"/>
                      <a:pt x="1964317" y="312324"/>
                    </a:cubicBezTo>
                    <a:cubicBezTo>
                      <a:pt x="1822872" y="277170"/>
                      <a:pt x="1559505" y="320262"/>
                      <a:pt x="1413984" y="285866"/>
                    </a:cubicBezTo>
                    <a:cubicBezTo>
                      <a:pt x="1268463" y="251470"/>
                      <a:pt x="1205845" y="153574"/>
                      <a:pt x="1091192" y="105949"/>
                    </a:cubicBezTo>
                    <a:cubicBezTo>
                      <a:pt x="976539" y="58324"/>
                      <a:pt x="835428" y="2763"/>
                      <a:pt x="726067" y="117"/>
                    </a:cubicBezTo>
                    <a:cubicBezTo>
                      <a:pt x="616706" y="-2529"/>
                      <a:pt x="511754" y="39802"/>
                      <a:pt x="435025" y="90073"/>
                    </a:cubicBezTo>
                    <a:cubicBezTo>
                      <a:pt x="358296" y="140344"/>
                      <a:pt x="302734" y="215310"/>
                      <a:pt x="265692" y="301741"/>
                    </a:cubicBezTo>
                    <a:cubicBezTo>
                      <a:pt x="228650" y="388172"/>
                      <a:pt x="218949" y="487832"/>
                      <a:pt x="212775" y="608658"/>
                    </a:cubicBezTo>
                    <a:cubicBezTo>
                      <a:pt x="206601" y="729484"/>
                      <a:pt x="251580" y="906755"/>
                      <a:pt x="228650" y="1026699"/>
                    </a:cubicBezTo>
                    <a:cubicBezTo>
                      <a:pt x="205720" y="1146643"/>
                      <a:pt x="113115" y="1224255"/>
                      <a:pt x="75192" y="1328324"/>
                    </a:cubicBezTo>
                    <a:cubicBezTo>
                      <a:pt x="37269" y="1432393"/>
                      <a:pt x="-7656" y="1538309"/>
                      <a:pt x="1109" y="1651116"/>
                    </a:cubicBezTo>
                    <a:cubicBezTo>
                      <a:pt x="9874" y="1763923"/>
                      <a:pt x="50174" y="1918739"/>
                      <a:pt x="127785" y="2005169"/>
                    </a:cubicBezTo>
                    <a:cubicBezTo>
                      <a:pt x="205396" y="2091600"/>
                      <a:pt x="325610" y="2144041"/>
                      <a:pt x="466775" y="2169699"/>
                    </a:cubicBezTo>
                    <a:cubicBezTo>
                      <a:pt x="607940" y="2195357"/>
                      <a:pt x="798386" y="2130894"/>
                      <a:pt x="974775" y="2159116"/>
                    </a:cubicBezTo>
                    <a:cubicBezTo>
                      <a:pt x="1151164" y="2187338"/>
                      <a:pt x="1369005" y="2331977"/>
                      <a:pt x="1525109" y="2339032"/>
                    </a:cubicBezTo>
                    <a:cubicBezTo>
                      <a:pt x="1681213" y="2346087"/>
                      <a:pt x="1818796" y="2277296"/>
                      <a:pt x="1911400" y="2201449"/>
                    </a:cubicBezTo>
                    <a:cubicBezTo>
                      <a:pt x="2004004" y="2125602"/>
                      <a:pt x="2052512" y="2007421"/>
                      <a:pt x="2080734" y="1883949"/>
                    </a:cubicBezTo>
                    <a:cubicBezTo>
                      <a:pt x="2108956" y="1760477"/>
                      <a:pt x="2047220" y="1597317"/>
                      <a:pt x="2080734" y="1460616"/>
                    </a:cubicBezTo>
                    <a:cubicBezTo>
                      <a:pt x="2114248" y="1323915"/>
                      <a:pt x="2241248" y="1193387"/>
                      <a:pt x="2281817" y="1063741"/>
                    </a:cubicBezTo>
                    <a:cubicBezTo>
                      <a:pt x="2322386" y="934095"/>
                      <a:pt x="2327343" y="777232"/>
                      <a:pt x="2324150" y="682741"/>
                    </a:cubicBezTo>
                    <a:cubicBezTo>
                      <a:pt x="2320957" y="588250"/>
                      <a:pt x="2326203" y="593848"/>
                      <a:pt x="2262657" y="496793"/>
                    </a:cubicBezTo>
                    <a:close/>
                  </a:path>
                </a:pathLst>
              </a:custGeom>
              <a:noFill/>
              <a:ln w="28575" cmpd="sng">
                <a:solidFill>
                  <a:srgbClr val="00009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 flipV="1">
                <a:off x="4610405" y="2622495"/>
                <a:ext cx="1613010" cy="422457"/>
              </a:xfrm>
              <a:prstGeom prst="line">
                <a:avLst/>
              </a:prstGeom>
              <a:ln w="28575" cmpd="sng">
                <a:solidFill>
                  <a:srgbClr val="000099"/>
                </a:solidFill>
                <a:prstDash val="solid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 rot="21139532">
              <a:off x="8428869" y="1869243"/>
              <a:ext cx="604285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000099"/>
                  </a:solidFill>
                </a:rPr>
                <a:t>Φ</a:t>
              </a:r>
              <a:r>
                <a:rPr lang="en-US" sz="2800" baseline="-25000" dirty="0">
                  <a:solidFill>
                    <a:srgbClr val="000099"/>
                  </a:solidFill>
                </a:rPr>
                <a:t>4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5018093" y="3697298"/>
            <a:ext cx="2127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ATLAS-CONF-2012-049</a:t>
            </a: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H="1">
            <a:off x="5608935" y="3697835"/>
            <a:ext cx="460860" cy="8449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647340" y="3736240"/>
            <a:ext cx="460860" cy="6144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236536"/>
              </p:ext>
            </p:extLst>
          </p:nvPr>
        </p:nvGraphicFramePr>
        <p:xfrm>
          <a:off x="2536535" y="3582620"/>
          <a:ext cx="3754437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7859" name="Equation" r:id="rId3" imgW="1816100" imgH="444500" progId="Equation.3">
                  <p:embed/>
                </p:oleObj>
              </mc:Choice>
              <mc:Fallback>
                <p:oleObj name="Equation" r:id="rId3" imgW="1816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6535" y="3582620"/>
                        <a:ext cx="3754437" cy="938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313358"/>
              </p:ext>
            </p:extLst>
          </p:nvPr>
        </p:nvGraphicFramePr>
        <p:xfrm>
          <a:off x="1720850" y="4567238"/>
          <a:ext cx="5538788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7860" name="Equation" r:id="rId5" imgW="2679700" imgH="495300" progId="Equation.3">
                  <p:embed/>
                </p:oleObj>
              </mc:Choice>
              <mc:Fallback>
                <p:oleObj name="Equation" r:id="rId5" imgW="26797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0850" y="4567238"/>
                        <a:ext cx="5538788" cy="1044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Shape, event-by-event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76410" y="1316725"/>
            <a:ext cx="520307" cy="415925"/>
            <a:chOff x="3695592" y="4895665"/>
            <a:chExt cx="520307" cy="415925"/>
          </a:xfrm>
        </p:grpSpPr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380605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34"/>
            <p:cNvSpPr>
              <a:spLocks noChangeArrowheads="1"/>
            </p:cNvSpPr>
            <p:nvPr/>
          </p:nvSpPr>
          <p:spPr bwMode="auto">
            <a:xfrm>
              <a:off x="369559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806052" y="4895665"/>
              <a:ext cx="29298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577"/>
          <a:stretch/>
        </p:blipFill>
        <p:spPr>
          <a:xfrm>
            <a:off x="0" y="719379"/>
            <a:ext cx="9144000" cy="30168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212" b="1"/>
          <a:stretch/>
        </p:blipFill>
        <p:spPr>
          <a:xfrm>
            <a:off x="11163" y="3752989"/>
            <a:ext cx="9144000" cy="297884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24260" y="478906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:1305.2942 </a:t>
            </a:r>
          </a:p>
        </p:txBody>
      </p:sp>
    </p:spTree>
    <p:extLst>
      <p:ext uri="{BB962C8B-B14F-4D97-AF65-F5344CB8AC3E}">
        <p14:creationId xmlns:p14="http://schemas.microsoft.com/office/powerpoint/2010/main" val="2871665324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pic>
        <p:nvPicPr>
          <p:cNvPr id="4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01" y="817460"/>
            <a:ext cx="4130980" cy="3874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551091" y="2005057"/>
            <a:ext cx="2752074" cy="2152248"/>
            <a:chOff x="4009065" y="4236471"/>
            <a:chExt cx="1665532" cy="1302236"/>
          </a:xfrm>
        </p:grpSpPr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744435" y="4236471"/>
              <a:ext cx="930162" cy="878066"/>
            </a:xfrm>
            <a:custGeom>
              <a:avLst/>
              <a:gdLst>
                <a:gd name="T0" fmla="*/ 549919 w 916021"/>
                <a:gd name="T1" fmla="*/ 852789 h 852789"/>
                <a:gd name="T2" fmla="*/ 355426 w 916021"/>
                <a:gd name="T3" fmla="*/ 646834 h 852789"/>
                <a:gd name="T4" fmla="*/ 195256 w 916021"/>
                <a:gd name="T5" fmla="*/ 498089 h 852789"/>
                <a:gd name="T6" fmla="*/ 23645 w 916021"/>
                <a:gd name="T7" fmla="*/ 143390 h 852789"/>
                <a:gd name="T8" fmla="*/ 23645 w 916021"/>
                <a:gd name="T9" fmla="*/ 63296 h 852789"/>
                <a:gd name="T10" fmla="*/ 229578 w 916021"/>
                <a:gd name="T11" fmla="*/ 17528 h 852789"/>
                <a:gd name="T12" fmla="*/ 343986 w 916021"/>
                <a:gd name="T13" fmla="*/ 372228 h 852789"/>
                <a:gd name="T14" fmla="*/ 538478 w 916021"/>
                <a:gd name="T15" fmla="*/ 463763 h 852789"/>
                <a:gd name="T16" fmla="*/ 916021 w 916021"/>
                <a:gd name="T17" fmla="*/ 749811 h 8527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connsiteX0" fmla="*/ 548111 w 914213"/>
                <a:gd name="connsiteY0" fmla="*/ 852789 h 852789"/>
                <a:gd name="connsiteX1" fmla="*/ 353618 w 914213"/>
                <a:gd name="connsiteY1" fmla="*/ 646834 h 852789"/>
                <a:gd name="connsiteX2" fmla="*/ 162251 w 914213"/>
                <a:gd name="connsiteY2" fmla="*/ 540623 h 852789"/>
                <a:gd name="connsiteX3" fmla="*/ 21837 w 914213"/>
                <a:gd name="connsiteY3" fmla="*/ 143390 h 852789"/>
                <a:gd name="connsiteX4" fmla="*/ 21837 w 914213"/>
                <a:gd name="connsiteY4" fmla="*/ 63296 h 852789"/>
                <a:gd name="connsiteX5" fmla="*/ 227770 w 914213"/>
                <a:gd name="connsiteY5" fmla="*/ 17528 h 852789"/>
                <a:gd name="connsiteX6" fmla="*/ 342178 w 914213"/>
                <a:gd name="connsiteY6" fmla="*/ 372228 h 852789"/>
                <a:gd name="connsiteX7" fmla="*/ 536670 w 914213"/>
                <a:gd name="connsiteY7" fmla="*/ 463763 h 852789"/>
                <a:gd name="connsiteX8" fmla="*/ 914213 w 914213"/>
                <a:gd name="connsiteY8" fmla="*/ 749811 h 852789"/>
                <a:gd name="connsiteX0" fmla="*/ 548111 w 914213"/>
                <a:gd name="connsiteY0" fmla="*/ 852789 h 852789"/>
                <a:gd name="connsiteX1" fmla="*/ 353618 w 914213"/>
                <a:gd name="connsiteY1" fmla="*/ 646834 h 852789"/>
                <a:gd name="connsiteX2" fmla="*/ 162251 w 914213"/>
                <a:gd name="connsiteY2" fmla="*/ 540623 h 852789"/>
                <a:gd name="connsiteX3" fmla="*/ 21837 w 914213"/>
                <a:gd name="connsiteY3" fmla="*/ 143390 h 852789"/>
                <a:gd name="connsiteX4" fmla="*/ 21837 w 914213"/>
                <a:gd name="connsiteY4" fmla="*/ 63296 h 852789"/>
                <a:gd name="connsiteX5" fmla="*/ 227770 w 914213"/>
                <a:gd name="connsiteY5" fmla="*/ 17528 h 852789"/>
                <a:gd name="connsiteX6" fmla="*/ 342178 w 914213"/>
                <a:gd name="connsiteY6" fmla="*/ 372228 h 852789"/>
                <a:gd name="connsiteX7" fmla="*/ 536670 w 914213"/>
                <a:gd name="connsiteY7" fmla="*/ 463763 h 852789"/>
                <a:gd name="connsiteX8" fmla="*/ 914213 w 914213"/>
                <a:gd name="connsiteY8" fmla="*/ 749811 h 852789"/>
                <a:gd name="connsiteX0" fmla="*/ 548111 w 914213"/>
                <a:gd name="connsiteY0" fmla="*/ 857175 h 857175"/>
                <a:gd name="connsiteX1" fmla="*/ 353618 w 914213"/>
                <a:gd name="connsiteY1" fmla="*/ 651220 h 857175"/>
                <a:gd name="connsiteX2" fmla="*/ 162251 w 914213"/>
                <a:gd name="connsiteY2" fmla="*/ 545009 h 857175"/>
                <a:gd name="connsiteX3" fmla="*/ 21837 w 914213"/>
                <a:gd name="connsiteY3" fmla="*/ 147776 h 857175"/>
                <a:gd name="connsiteX4" fmla="*/ 21837 w 914213"/>
                <a:gd name="connsiteY4" fmla="*/ 67682 h 857175"/>
                <a:gd name="connsiteX5" fmla="*/ 227770 w 914213"/>
                <a:gd name="connsiteY5" fmla="*/ 21914 h 857175"/>
                <a:gd name="connsiteX6" fmla="*/ 362031 w 914213"/>
                <a:gd name="connsiteY6" fmla="*/ 438997 h 857175"/>
                <a:gd name="connsiteX7" fmla="*/ 536670 w 914213"/>
                <a:gd name="connsiteY7" fmla="*/ 468149 h 857175"/>
                <a:gd name="connsiteX8" fmla="*/ 914213 w 914213"/>
                <a:gd name="connsiteY8" fmla="*/ 754197 h 857175"/>
                <a:gd name="connsiteX0" fmla="*/ 562170 w 928272"/>
                <a:gd name="connsiteY0" fmla="*/ 866937 h 866937"/>
                <a:gd name="connsiteX1" fmla="*/ 367677 w 928272"/>
                <a:gd name="connsiteY1" fmla="*/ 660982 h 866937"/>
                <a:gd name="connsiteX2" fmla="*/ 176310 w 928272"/>
                <a:gd name="connsiteY2" fmla="*/ 554771 h 866937"/>
                <a:gd name="connsiteX3" fmla="*/ 35896 w 928272"/>
                <a:gd name="connsiteY3" fmla="*/ 157538 h 866937"/>
                <a:gd name="connsiteX4" fmla="*/ 16043 w 928272"/>
                <a:gd name="connsiteY4" fmla="*/ 43417 h 866937"/>
                <a:gd name="connsiteX5" fmla="*/ 241829 w 928272"/>
                <a:gd name="connsiteY5" fmla="*/ 31676 h 866937"/>
                <a:gd name="connsiteX6" fmla="*/ 376090 w 928272"/>
                <a:gd name="connsiteY6" fmla="*/ 448759 h 866937"/>
                <a:gd name="connsiteX7" fmla="*/ 550729 w 928272"/>
                <a:gd name="connsiteY7" fmla="*/ 477911 h 866937"/>
                <a:gd name="connsiteX8" fmla="*/ 928272 w 928272"/>
                <a:gd name="connsiteY8" fmla="*/ 763959 h 866937"/>
                <a:gd name="connsiteX0" fmla="*/ 564060 w 930162"/>
                <a:gd name="connsiteY0" fmla="*/ 878066 h 878066"/>
                <a:gd name="connsiteX1" fmla="*/ 369567 w 930162"/>
                <a:gd name="connsiteY1" fmla="*/ 672111 h 878066"/>
                <a:gd name="connsiteX2" fmla="*/ 178200 w 930162"/>
                <a:gd name="connsiteY2" fmla="*/ 565900 h 878066"/>
                <a:gd name="connsiteX3" fmla="*/ 37786 w 930162"/>
                <a:gd name="connsiteY3" fmla="*/ 168667 h 878066"/>
                <a:gd name="connsiteX4" fmla="*/ 17933 w 930162"/>
                <a:gd name="connsiteY4" fmla="*/ 54546 h 878066"/>
                <a:gd name="connsiteX5" fmla="*/ 269244 w 930162"/>
                <a:gd name="connsiteY5" fmla="*/ 28627 h 878066"/>
                <a:gd name="connsiteX6" fmla="*/ 377980 w 930162"/>
                <a:gd name="connsiteY6" fmla="*/ 459888 h 878066"/>
                <a:gd name="connsiteX7" fmla="*/ 552619 w 930162"/>
                <a:gd name="connsiteY7" fmla="*/ 489040 h 878066"/>
                <a:gd name="connsiteX8" fmla="*/ 930162 w 930162"/>
                <a:gd name="connsiteY8" fmla="*/ 775088 h 87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0162" h="878066">
                  <a:moveTo>
                    <a:pt x="564060" y="878066"/>
                  </a:moveTo>
                  <a:cubicBezTo>
                    <a:pt x="510669" y="814182"/>
                    <a:pt x="433877" y="724139"/>
                    <a:pt x="369567" y="672111"/>
                  </a:cubicBezTo>
                  <a:cubicBezTo>
                    <a:pt x="305257" y="620083"/>
                    <a:pt x="239169" y="618616"/>
                    <a:pt x="178200" y="565900"/>
                  </a:cubicBezTo>
                  <a:cubicBezTo>
                    <a:pt x="117231" y="513184"/>
                    <a:pt x="64497" y="253892"/>
                    <a:pt x="37786" y="168667"/>
                  </a:cubicBezTo>
                  <a:cubicBezTo>
                    <a:pt x="11075" y="83442"/>
                    <a:pt x="-20643" y="77886"/>
                    <a:pt x="17933" y="54546"/>
                  </a:cubicBezTo>
                  <a:cubicBezTo>
                    <a:pt x="56509" y="31206"/>
                    <a:pt x="209236" y="-38930"/>
                    <a:pt x="269244" y="28627"/>
                  </a:cubicBezTo>
                  <a:cubicBezTo>
                    <a:pt x="329252" y="96184"/>
                    <a:pt x="330751" y="383152"/>
                    <a:pt x="377980" y="459888"/>
                  </a:cubicBezTo>
                  <a:cubicBezTo>
                    <a:pt x="425209" y="536624"/>
                    <a:pt x="457280" y="426110"/>
                    <a:pt x="552619" y="489040"/>
                  </a:cubicBezTo>
                  <a:cubicBezTo>
                    <a:pt x="647958" y="551970"/>
                    <a:pt x="930162" y="775088"/>
                    <a:pt x="930162" y="775088"/>
                  </a:cubicBezTo>
                </a:path>
              </a:pathLst>
            </a:custGeom>
            <a:solidFill>
              <a:srgbClr val="FF0000">
                <a:alpha val="36862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4009065" y="4599108"/>
              <a:ext cx="889210" cy="939599"/>
            </a:xfrm>
            <a:custGeom>
              <a:avLst/>
              <a:gdLst>
                <a:gd name="T0" fmla="*/ 664326 w 916021"/>
                <a:gd name="T1" fmla="*/ 909999 h 909999"/>
                <a:gd name="T2" fmla="*/ 355426 w 916021"/>
                <a:gd name="T3" fmla="*/ 646834 h 909999"/>
                <a:gd name="T4" fmla="*/ 195256 w 916021"/>
                <a:gd name="T5" fmla="*/ 669718 h 909999"/>
                <a:gd name="T6" fmla="*/ 23645 w 916021"/>
                <a:gd name="T7" fmla="*/ 143390 h 909999"/>
                <a:gd name="T8" fmla="*/ 23645 w 916021"/>
                <a:gd name="T9" fmla="*/ 63296 h 909999"/>
                <a:gd name="T10" fmla="*/ 229578 w 916021"/>
                <a:gd name="T11" fmla="*/ 17528 h 909999"/>
                <a:gd name="T12" fmla="*/ 343986 w 916021"/>
                <a:gd name="T13" fmla="*/ 372228 h 909999"/>
                <a:gd name="T14" fmla="*/ 538478 w 916021"/>
                <a:gd name="T15" fmla="*/ 463763 h 909999"/>
                <a:gd name="T16" fmla="*/ 916021 w 916021"/>
                <a:gd name="T17" fmla="*/ 749811 h 9099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connsiteX0" fmla="*/ 664326 w 916021"/>
                <a:gd name="connsiteY0" fmla="*/ 917812 h 917812"/>
                <a:gd name="connsiteX1" fmla="*/ 355426 w 916021"/>
                <a:gd name="connsiteY1" fmla="*/ 654647 h 917812"/>
                <a:gd name="connsiteX2" fmla="*/ 195256 w 916021"/>
                <a:gd name="connsiteY2" fmla="*/ 677531 h 917812"/>
                <a:gd name="connsiteX3" fmla="*/ 23645 w 916021"/>
                <a:gd name="connsiteY3" fmla="*/ 151203 h 917812"/>
                <a:gd name="connsiteX4" fmla="*/ 23645 w 916021"/>
                <a:gd name="connsiteY4" fmla="*/ 71109 h 917812"/>
                <a:gd name="connsiteX5" fmla="*/ 229578 w 916021"/>
                <a:gd name="connsiteY5" fmla="*/ 25341 h 917812"/>
                <a:gd name="connsiteX6" fmla="*/ 378019 w 916021"/>
                <a:gd name="connsiteY6" fmla="*/ 490628 h 917812"/>
                <a:gd name="connsiteX7" fmla="*/ 538478 w 916021"/>
                <a:gd name="connsiteY7" fmla="*/ 471576 h 917812"/>
                <a:gd name="connsiteX8" fmla="*/ 916021 w 916021"/>
                <a:gd name="connsiteY8" fmla="*/ 757624 h 917812"/>
                <a:gd name="connsiteX0" fmla="*/ 664326 w 916021"/>
                <a:gd name="connsiteY0" fmla="*/ 919636 h 919636"/>
                <a:gd name="connsiteX1" fmla="*/ 355426 w 916021"/>
                <a:gd name="connsiteY1" fmla="*/ 656471 h 919636"/>
                <a:gd name="connsiteX2" fmla="*/ 195256 w 916021"/>
                <a:gd name="connsiteY2" fmla="*/ 679355 h 919636"/>
                <a:gd name="connsiteX3" fmla="*/ 23645 w 916021"/>
                <a:gd name="connsiteY3" fmla="*/ 153027 h 919636"/>
                <a:gd name="connsiteX4" fmla="*/ 23645 w 916021"/>
                <a:gd name="connsiteY4" fmla="*/ 72933 h 919636"/>
                <a:gd name="connsiteX5" fmla="*/ 229578 w 916021"/>
                <a:gd name="connsiteY5" fmla="*/ 27165 h 919636"/>
                <a:gd name="connsiteX6" fmla="*/ 380855 w 916021"/>
                <a:gd name="connsiteY6" fmla="*/ 517972 h 919636"/>
                <a:gd name="connsiteX7" fmla="*/ 538478 w 916021"/>
                <a:gd name="connsiteY7" fmla="*/ 473400 h 919636"/>
                <a:gd name="connsiteX8" fmla="*/ 916021 w 916021"/>
                <a:gd name="connsiteY8" fmla="*/ 759448 h 919636"/>
                <a:gd name="connsiteX0" fmla="*/ 664326 w 916021"/>
                <a:gd name="connsiteY0" fmla="*/ 919636 h 919636"/>
                <a:gd name="connsiteX1" fmla="*/ 355426 w 916021"/>
                <a:gd name="connsiteY1" fmla="*/ 656471 h 919636"/>
                <a:gd name="connsiteX2" fmla="*/ 195256 w 916021"/>
                <a:gd name="connsiteY2" fmla="*/ 679355 h 919636"/>
                <a:gd name="connsiteX3" fmla="*/ 23645 w 916021"/>
                <a:gd name="connsiteY3" fmla="*/ 153027 h 919636"/>
                <a:gd name="connsiteX4" fmla="*/ 23645 w 916021"/>
                <a:gd name="connsiteY4" fmla="*/ 72933 h 919636"/>
                <a:gd name="connsiteX5" fmla="*/ 229578 w 916021"/>
                <a:gd name="connsiteY5" fmla="*/ 27165 h 919636"/>
                <a:gd name="connsiteX6" fmla="*/ 380855 w 916021"/>
                <a:gd name="connsiteY6" fmla="*/ 517972 h 919636"/>
                <a:gd name="connsiteX7" fmla="*/ 538478 w 916021"/>
                <a:gd name="connsiteY7" fmla="*/ 473400 h 919636"/>
                <a:gd name="connsiteX8" fmla="*/ 916021 w 916021"/>
                <a:gd name="connsiteY8" fmla="*/ 759448 h 919636"/>
                <a:gd name="connsiteX0" fmla="*/ 653501 w 905196"/>
                <a:gd name="connsiteY0" fmla="*/ 908878 h 908878"/>
                <a:gd name="connsiteX1" fmla="*/ 344601 w 905196"/>
                <a:gd name="connsiteY1" fmla="*/ 645713 h 908878"/>
                <a:gd name="connsiteX2" fmla="*/ 184431 w 905196"/>
                <a:gd name="connsiteY2" fmla="*/ 668597 h 908878"/>
                <a:gd name="connsiteX3" fmla="*/ 12820 w 905196"/>
                <a:gd name="connsiteY3" fmla="*/ 142269 h 908878"/>
                <a:gd name="connsiteX4" fmla="*/ 35508 w 905196"/>
                <a:gd name="connsiteY4" fmla="*/ 118887 h 908878"/>
                <a:gd name="connsiteX5" fmla="*/ 218753 w 905196"/>
                <a:gd name="connsiteY5" fmla="*/ 16407 h 908878"/>
                <a:gd name="connsiteX6" fmla="*/ 370030 w 905196"/>
                <a:gd name="connsiteY6" fmla="*/ 507214 h 908878"/>
                <a:gd name="connsiteX7" fmla="*/ 527653 w 905196"/>
                <a:gd name="connsiteY7" fmla="*/ 462642 h 908878"/>
                <a:gd name="connsiteX8" fmla="*/ 905196 w 905196"/>
                <a:gd name="connsiteY8" fmla="*/ 748690 h 908878"/>
                <a:gd name="connsiteX0" fmla="*/ 654834 w 906529"/>
                <a:gd name="connsiteY0" fmla="*/ 877706 h 877706"/>
                <a:gd name="connsiteX1" fmla="*/ 345934 w 906529"/>
                <a:gd name="connsiteY1" fmla="*/ 614541 h 877706"/>
                <a:gd name="connsiteX2" fmla="*/ 185764 w 906529"/>
                <a:gd name="connsiteY2" fmla="*/ 637425 h 877706"/>
                <a:gd name="connsiteX3" fmla="*/ 14153 w 906529"/>
                <a:gd name="connsiteY3" fmla="*/ 111097 h 877706"/>
                <a:gd name="connsiteX4" fmla="*/ 36841 w 906529"/>
                <a:gd name="connsiteY4" fmla="*/ 87715 h 877706"/>
                <a:gd name="connsiteX5" fmla="*/ 251283 w 906529"/>
                <a:gd name="connsiteY5" fmla="*/ 19261 h 877706"/>
                <a:gd name="connsiteX6" fmla="*/ 371363 w 906529"/>
                <a:gd name="connsiteY6" fmla="*/ 476042 h 877706"/>
                <a:gd name="connsiteX7" fmla="*/ 528986 w 906529"/>
                <a:gd name="connsiteY7" fmla="*/ 431470 h 877706"/>
                <a:gd name="connsiteX8" fmla="*/ 906529 w 906529"/>
                <a:gd name="connsiteY8" fmla="*/ 717518 h 877706"/>
                <a:gd name="connsiteX0" fmla="*/ 639503 w 891198"/>
                <a:gd name="connsiteY0" fmla="*/ 879154 h 879154"/>
                <a:gd name="connsiteX1" fmla="*/ 330603 w 891198"/>
                <a:gd name="connsiteY1" fmla="*/ 615989 h 879154"/>
                <a:gd name="connsiteX2" fmla="*/ 170433 w 891198"/>
                <a:gd name="connsiteY2" fmla="*/ 638873 h 879154"/>
                <a:gd name="connsiteX3" fmla="*/ 24347 w 891198"/>
                <a:gd name="connsiteY3" fmla="*/ 189106 h 879154"/>
                <a:gd name="connsiteX4" fmla="*/ 21510 w 891198"/>
                <a:gd name="connsiteY4" fmla="*/ 89163 h 879154"/>
                <a:gd name="connsiteX5" fmla="*/ 235952 w 891198"/>
                <a:gd name="connsiteY5" fmla="*/ 20709 h 879154"/>
                <a:gd name="connsiteX6" fmla="*/ 356032 w 891198"/>
                <a:gd name="connsiteY6" fmla="*/ 477490 h 879154"/>
                <a:gd name="connsiteX7" fmla="*/ 513655 w 891198"/>
                <a:gd name="connsiteY7" fmla="*/ 432918 h 879154"/>
                <a:gd name="connsiteX8" fmla="*/ 891198 w 891198"/>
                <a:gd name="connsiteY8" fmla="*/ 718966 h 879154"/>
                <a:gd name="connsiteX0" fmla="*/ 618585 w 870280"/>
                <a:gd name="connsiteY0" fmla="*/ 882888 h 882888"/>
                <a:gd name="connsiteX1" fmla="*/ 309685 w 870280"/>
                <a:gd name="connsiteY1" fmla="*/ 619723 h 882888"/>
                <a:gd name="connsiteX2" fmla="*/ 149515 w 870280"/>
                <a:gd name="connsiteY2" fmla="*/ 642607 h 882888"/>
                <a:gd name="connsiteX3" fmla="*/ 3429 w 870280"/>
                <a:gd name="connsiteY3" fmla="*/ 192840 h 882888"/>
                <a:gd name="connsiteX4" fmla="*/ 60149 w 870280"/>
                <a:gd name="connsiteY4" fmla="*/ 75884 h 882888"/>
                <a:gd name="connsiteX5" fmla="*/ 215034 w 870280"/>
                <a:gd name="connsiteY5" fmla="*/ 24443 h 882888"/>
                <a:gd name="connsiteX6" fmla="*/ 335114 w 870280"/>
                <a:gd name="connsiteY6" fmla="*/ 481224 h 882888"/>
                <a:gd name="connsiteX7" fmla="*/ 492737 w 870280"/>
                <a:gd name="connsiteY7" fmla="*/ 436652 h 882888"/>
                <a:gd name="connsiteX8" fmla="*/ 870280 w 870280"/>
                <a:gd name="connsiteY8" fmla="*/ 722700 h 882888"/>
                <a:gd name="connsiteX0" fmla="*/ 646946 w 870280"/>
                <a:gd name="connsiteY0" fmla="*/ 939599 h 939599"/>
                <a:gd name="connsiteX1" fmla="*/ 309685 w 870280"/>
                <a:gd name="connsiteY1" fmla="*/ 619723 h 939599"/>
                <a:gd name="connsiteX2" fmla="*/ 149515 w 870280"/>
                <a:gd name="connsiteY2" fmla="*/ 642607 h 939599"/>
                <a:gd name="connsiteX3" fmla="*/ 3429 w 870280"/>
                <a:gd name="connsiteY3" fmla="*/ 192840 h 939599"/>
                <a:gd name="connsiteX4" fmla="*/ 60149 w 870280"/>
                <a:gd name="connsiteY4" fmla="*/ 75884 h 939599"/>
                <a:gd name="connsiteX5" fmla="*/ 215034 w 870280"/>
                <a:gd name="connsiteY5" fmla="*/ 24443 h 939599"/>
                <a:gd name="connsiteX6" fmla="*/ 335114 w 870280"/>
                <a:gd name="connsiteY6" fmla="*/ 481224 h 939599"/>
                <a:gd name="connsiteX7" fmla="*/ 492737 w 870280"/>
                <a:gd name="connsiteY7" fmla="*/ 436652 h 939599"/>
                <a:gd name="connsiteX8" fmla="*/ 870280 w 870280"/>
                <a:gd name="connsiteY8" fmla="*/ 722700 h 939599"/>
                <a:gd name="connsiteX0" fmla="*/ 646946 w 890133"/>
                <a:gd name="connsiteY0" fmla="*/ 939599 h 939599"/>
                <a:gd name="connsiteX1" fmla="*/ 309685 w 890133"/>
                <a:gd name="connsiteY1" fmla="*/ 619723 h 939599"/>
                <a:gd name="connsiteX2" fmla="*/ 149515 w 890133"/>
                <a:gd name="connsiteY2" fmla="*/ 642607 h 939599"/>
                <a:gd name="connsiteX3" fmla="*/ 3429 w 890133"/>
                <a:gd name="connsiteY3" fmla="*/ 192840 h 939599"/>
                <a:gd name="connsiteX4" fmla="*/ 60149 w 890133"/>
                <a:gd name="connsiteY4" fmla="*/ 75884 h 939599"/>
                <a:gd name="connsiteX5" fmla="*/ 215034 w 890133"/>
                <a:gd name="connsiteY5" fmla="*/ 24443 h 939599"/>
                <a:gd name="connsiteX6" fmla="*/ 335114 w 890133"/>
                <a:gd name="connsiteY6" fmla="*/ 481224 h 939599"/>
                <a:gd name="connsiteX7" fmla="*/ 492737 w 890133"/>
                <a:gd name="connsiteY7" fmla="*/ 436652 h 939599"/>
                <a:gd name="connsiteX8" fmla="*/ 890133 w 890133"/>
                <a:gd name="connsiteY8" fmla="*/ 756727 h 939599"/>
                <a:gd name="connsiteX0" fmla="*/ 646023 w 889210"/>
                <a:gd name="connsiteY0" fmla="*/ 939599 h 939599"/>
                <a:gd name="connsiteX1" fmla="*/ 308762 w 889210"/>
                <a:gd name="connsiteY1" fmla="*/ 619723 h 939599"/>
                <a:gd name="connsiteX2" fmla="*/ 131576 w 889210"/>
                <a:gd name="connsiteY2" fmla="*/ 693648 h 939599"/>
                <a:gd name="connsiteX3" fmla="*/ 2506 w 889210"/>
                <a:gd name="connsiteY3" fmla="*/ 192840 h 939599"/>
                <a:gd name="connsiteX4" fmla="*/ 59226 w 889210"/>
                <a:gd name="connsiteY4" fmla="*/ 75884 h 939599"/>
                <a:gd name="connsiteX5" fmla="*/ 214111 w 889210"/>
                <a:gd name="connsiteY5" fmla="*/ 24443 h 939599"/>
                <a:gd name="connsiteX6" fmla="*/ 334191 w 889210"/>
                <a:gd name="connsiteY6" fmla="*/ 481224 h 939599"/>
                <a:gd name="connsiteX7" fmla="*/ 491814 w 889210"/>
                <a:gd name="connsiteY7" fmla="*/ 436652 h 939599"/>
                <a:gd name="connsiteX8" fmla="*/ 889210 w 889210"/>
                <a:gd name="connsiteY8" fmla="*/ 756727 h 939599"/>
                <a:gd name="connsiteX0" fmla="*/ 646023 w 889210"/>
                <a:gd name="connsiteY0" fmla="*/ 939599 h 939599"/>
                <a:gd name="connsiteX1" fmla="*/ 305926 w 889210"/>
                <a:gd name="connsiteY1" fmla="*/ 648079 h 939599"/>
                <a:gd name="connsiteX2" fmla="*/ 131576 w 889210"/>
                <a:gd name="connsiteY2" fmla="*/ 693648 h 939599"/>
                <a:gd name="connsiteX3" fmla="*/ 2506 w 889210"/>
                <a:gd name="connsiteY3" fmla="*/ 192840 h 939599"/>
                <a:gd name="connsiteX4" fmla="*/ 59226 w 889210"/>
                <a:gd name="connsiteY4" fmla="*/ 75884 h 939599"/>
                <a:gd name="connsiteX5" fmla="*/ 214111 w 889210"/>
                <a:gd name="connsiteY5" fmla="*/ 24443 h 939599"/>
                <a:gd name="connsiteX6" fmla="*/ 334191 w 889210"/>
                <a:gd name="connsiteY6" fmla="*/ 481224 h 939599"/>
                <a:gd name="connsiteX7" fmla="*/ 491814 w 889210"/>
                <a:gd name="connsiteY7" fmla="*/ 436652 h 939599"/>
                <a:gd name="connsiteX8" fmla="*/ 889210 w 889210"/>
                <a:gd name="connsiteY8" fmla="*/ 756727 h 93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9210" h="939599">
                  <a:moveTo>
                    <a:pt x="646023" y="939599"/>
                  </a:moveTo>
                  <a:cubicBezTo>
                    <a:pt x="592632" y="875715"/>
                    <a:pt x="391667" y="689071"/>
                    <a:pt x="305926" y="648079"/>
                  </a:cubicBezTo>
                  <a:cubicBezTo>
                    <a:pt x="220185" y="607087"/>
                    <a:pt x="182146" y="769521"/>
                    <a:pt x="131576" y="693648"/>
                  </a:cubicBezTo>
                  <a:cubicBezTo>
                    <a:pt x="81006" y="617775"/>
                    <a:pt x="14564" y="295801"/>
                    <a:pt x="2506" y="192840"/>
                  </a:cubicBezTo>
                  <a:cubicBezTo>
                    <a:pt x="-9552" y="89879"/>
                    <a:pt x="23959" y="103950"/>
                    <a:pt x="59226" y="75884"/>
                  </a:cubicBezTo>
                  <a:cubicBezTo>
                    <a:pt x="94494" y="47818"/>
                    <a:pt x="168284" y="-43114"/>
                    <a:pt x="214111" y="24443"/>
                  </a:cubicBezTo>
                  <a:cubicBezTo>
                    <a:pt x="259938" y="92000"/>
                    <a:pt x="287907" y="412523"/>
                    <a:pt x="334191" y="481224"/>
                  </a:cubicBezTo>
                  <a:cubicBezTo>
                    <a:pt x="380475" y="549926"/>
                    <a:pt x="396475" y="402077"/>
                    <a:pt x="491814" y="436652"/>
                  </a:cubicBezTo>
                  <a:cubicBezTo>
                    <a:pt x="587153" y="499582"/>
                    <a:pt x="889210" y="756727"/>
                    <a:pt x="889210" y="756727"/>
                  </a:cubicBezTo>
                </a:path>
              </a:pathLst>
            </a:custGeom>
            <a:solidFill>
              <a:srgbClr val="FF0000">
                <a:alpha val="36862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10110" y="4012166"/>
            <a:ext cx="10510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b="1"/>
              <a:t>|Δη|&gt;2 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2400" y="4926795"/>
            <a:ext cx="89916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200" b="1" dirty="0">
                <a:solidFill>
                  <a:srgbClr val="000000"/>
                </a:solidFill>
              </a:rPr>
              <a:t>Long range structures (“</a:t>
            </a:r>
            <a:r>
              <a:rPr lang="en-US" sz="2200" b="1" dirty="0" smtClean="0">
                <a:solidFill>
                  <a:srgbClr val="000000"/>
                </a:solidFill>
              </a:rPr>
              <a:t>ridges”</a:t>
            </a:r>
            <a:r>
              <a:rPr lang="en-US" sz="2200" b="1" dirty="0">
                <a:solidFill>
                  <a:srgbClr val="000000"/>
                </a:solidFill>
              </a:rPr>
              <a:t>) </a:t>
            </a:r>
            <a:r>
              <a:rPr lang="en-US" sz="2200" b="1" dirty="0" smtClean="0">
                <a:solidFill>
                  <a:srgbClr val="000000"/>
                </a:solidFill>
              </a:rPr>
              <a:t>described by </a:t>
            </a:r>
            <a:r>
              <a:rPr lang="en-US" sz="2200" b="1" dirty="0">
                <a:solidFill>
                  <a:srgbClr val="000000"/>
                </a:solidFill>
              </a:rPr>
              <a:t>harmonics v</a:t>
            </a:r>
            <a:r>
              <a:rPr lang="en-US" sz="2200" b="1" baseline="-25000" dirty="0">
                <a:solidFill>
                  <a:srgbClr val="000000"/>
                </a:solidFill>
              </a:rPr>
              <a:t>1,1</a:t>
            </a:r>
            <a:r>
              <a:rPr lang="en-US" sz="2200" b="1" dirty="0">
                <a:solidFill>
                  <a:srgbClr val="000000"/>
                </a:solidFill>
              </a:rPr>
              <a:t>-</a:t>
            </a:r>
            <a:r>
              <a:rPr lang="en-US" sz="2200" b="1" dirty="0" smtClean="0">
                <a:solidFill>
                  <a:srgbClr val="000000"/>
                </a:solidFill>
              </a:rPr>
              <a:t>v</a:t>
            </a:r>
            <a:r>
              <a:rPr lang="en-US" sz="2200" b="1" baseline="-25000" dirty="0" smtClean="0">
                <a:solidFill>
                  <a:srgbClr val="000000"/>
                </a:solidFill>
              </a:rPr>
              <a:t>6,6</a:t>
            </a: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659" y="817460"/>
            <a:ext cx="4001782" cy="41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Shape via two particle correlations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89000" y="6155755"/>
            <a:ext cx="868436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000000"/>
                </a:solidFill>
              </a:rPr>
              <a:t>However, one assumption</a:t>
            </a:r>
            <a:r>
              <a:rPr lang="en-US" sz="2200" b="1" dirty="0">
                <a:solidFill>
                  <a:srgbClr val="000000"/>
                </a:solidFill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</a:rPr>
              <a:t>is needed, for n=1</a:t>
            </a:r>
            <a:endParaRPr lang="en-US" sz="2200" b="1" baseline="-25000" dirty="0" smtClean="0">
              <a:solidFill>
                <a:srgbClr val="00000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5774674" y="2506893"/>
            <a:ext cx="3239338" cy="191418"/>
          </a:xfrm>
          <a:custGeom>
            <a:avLst/>
            <a:gdLst>
              <a:gd name="connsiteX0" fmla="*/ 0 w 3239338"/>
              <a:gd name="connsiteY0" fmla="*/ 88368 h 191418"/>
              <a:gd name="connsiteX1" fmla="*/ 432525 w 3239338"/>
              <a:gd name="connsiteY1" fmla="*/ 23947 h 191418"/>
              <a:gd name="connsiteX2" fmla="*/ 938672 w 3239338"/>
              <a:gd name="connsiteY2" fmla="*/ 939 h 191418"/>
              <a:gd name="connsiteX3" fmla="*/ 1421812 w 3239338"/>
              <a:gd name="connsiteY3" fmla="*/ 51556 h 191418"/>
              <a:gd name="connsiteX4" fmla="*/ 1983174 w 3239338"/>
              <a:gd name="connsiteY4" fmla="*/ 148188 h 191418"/>
              <a:gd name="connsiteX5" fmla="*/ 2535334 w 3239338"/>
              <a:gd name="connsiteY5" fmla="*/ 189602 h 191418"/>
              <a:gd name="connsiteX6" fmla="*/ 3239338 w 3239338"/>
              <a:gd name="connsiteY6" fmla="*/ 92969 h 19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9338" h="191418">
                <a:moveTo>
                  <a:pt x="0" y="88368"/>
                </a:moveTo>
                <a:cubicBezTo>
                  <a:pt x="138040" y="63443"/>
                  <a:pt x="276080" y="38518"/>
                  <a:pt x="432525" y="23947"/>
                </a:cubicBezTo>
                <a:cubicBezTo>
                  <a:pt x="588970" y="9376"/>
                  <a:pt x="773791" y="-3662"/>
                  <a:pt x="938672" y="939"/>
                </a:cubicBezTo>
                <a:cubicBezTo>
                  <a:pt x="1103553" y="5540"/>
                  <a:pt x="1247728" y="27015"/>
                  <a:pt x="1421812" y="51556"/>
                </a:cubicBezTo>
                <a:cubicBezTo>
                  <a:pt x="1595896" y="76097"/>
                  <a:pt x="1797587" y="125180"/>
                  <a:pt x="1983174" y="148188"/>
                </a:cubicBezTo>
                <a:cubicBezTo>
                  <a:pt x="2168761" y="171196"/>
                  <a:pt x="2325973" y="198805"/>
                  <a:pt x="2535334" y="189602"/>
                </a:cubicBezTo>
                <a:cubicBezTo>
                  <a:pt x="2744695" y="180399"/>
                  <a:pt x="3239338" y="92969"/>
                  <a:pt x="3239338" y="92969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8489310" y="1278320"/>
            <a:ext cx="438395" cy="415925"/>
            <a:chOff x="3715006" y="5352957"/>
            <a:chExt cx="438395" cy="415925"/>
          </a:xfrm>
        </p:grpSpPr>
        <p:sp>
          <p:nvSpPr>
            <p:cNvPr id="16" name="Oval 34"/>
            <p:cNvSpPr>
              <a:spLocks noChangeArrowheads="1"/>
            </p:cNvSpPr>
            <p:nvPr/>
          </p:nvSpPr>
          <p:spPr bwMode="auto">
            <a:xfrm>
              <a:off x="3743554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34"/>
            <p:cNvSpPr>
              <a:spLocks noChangeArrowheads="1"/>
            </p:cNvSpPr>
            <p:nvPr/>
          </p:nvSpPr>
          <p:spPr bwMode="auto">
            <a:xfrm>
              <a:off x="3715006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775076" y="5352957"/>
              <a:ext cx="33036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467049"/>
              </p:ext>
            </p:extLst>
          </p:nvPr>
        </p:nvGraphicFramePr>
        <p:xfrm>
          <a:off x="1730030" y="5426060"/>
          <a:ext cx="5471149" cy="645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930" name="Equation" r:id="rId5" imgW="2476500" imgH="292100" progId="Equation.3">
                  <p:embed/>
                </p:oleObj>
              </mc:Choice>
              <mc:Fallback>
                <p:oleObj name="Equation" r:id="rId5" imgW="24765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0030" y="5426060"/>
                        <a:ext cx="5471149" cy="6453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1922055" y="1278320"/>
            <a:ext cx="1689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Phys. Rev. C 86, 014907 (2012)</a:t>
            </a: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Outline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2055" y="855865"/>
            <a:ext cx="58375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Introduction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The ATLAS apparatus</a:t>
            </a:r>
          </a:p>
          <a:p>
            <a:pPr lvl="2"/>
            <a:r>
              <a:rPr lang="en-US" sz="2400" b="1" dirty="0" smtClean="0"/>
              <a:t>Event samples</a:t>
            </a:r>
          </a:p>
          <a:p>
            <a:pPr lvl="2"/>
            <a:r>
              <a:rPr lang="en-US" sz="2400" b="1" dirty="0" smtClean="0"/>
              <a:t>Heavy Ion event environment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Measurement of flow harmonics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Event by event method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Average flow method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Event plane correlations</a:t>
            </a:r>
          </a:p>
          <a:p>
            <a:r>
              <a:rPr lang="en-US" sz="2400" b="1" dirty="0" smtClean="0"/>
              <a:t>	Two particle correlation </a:t>
            </a:r>
          </a:p>
          <a:p>
            <a:r>
              <a:rPr lang="en-US" sz="2400" b="1" dirty="0" smtClean="0"/>
              <a:t>	</a:t>
            </a:r>
            <a:r>
              <a:rPr lang="en-US" sz="2400" b="1" dirty="0" err="1" smtClean="0"/>
              <a:t>Cumulant</a:t>
            </a:r>
            <a:r>
              <a:rPr lang="en-US" sz="2400" b="1" dirty="0" smtClean="0"/>
              <a:t> method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Integrated flow</a:t>
            </a:r>
          </a:p>
          <a:p>
            <a:endParaRPr lang="en-US" sz="2400" b="1" dirty="0"/>
          </a:p>
          <a:p>
            <a:r>
              <a:rPr lang="en-US" sz="2400" b="1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9220303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Right Arrow 3"/>
          <p:cNvSpPr/>
          <p:nvPr/>
        </p:nvSpPr>
        <p:spPr>
          <a:xfrm rot="311100" flipH="1">
            <a:off x="226961" y="2941851"/>
            <a:ext cx="1138929" cy="460860"/>
          </a:xfrm>
          <a:prstGeom prst="rightArrow">
            <a:avLst>
              <a:gd name="adj1" fmla="val 36362"/>
              <a:gd name="adj2" fmla="val 124673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isometricLeftDown">
              <a:rot lat="1398594" lon="758422" rev="123623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311100" flipH="1">
            <a:off x="1628293" y="2373402"/>
            <a:ext cx="1279292" cy="345614"/>
          </a:xfrm>
          <a:prstGeom prst="rightArrow">
            <a:avLst>
              <a:gd name="adj1" fmla="val 36362"/>
              <a:gd name="adj2" fmla="val 145907"/>
            </a:avLst>
          </a:prstGeom>
          <a:solidFill>
            <a:srgbClr val="FF6600"/>
          </a:solidFill>
          <a:ln>
            <a:noFill/>
          </a:ln>
          <a:scene3d>
            <a:camera prst="isometricLeftDown">
              <a:rot lat="1398594" lon="758422" rev="123623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5" descr="http://www.quantumdiaries.org/wp-content/uploads/2011/02/FlowP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3525" y="1393535"/>
            <a:ext cx="4008346" cy="2895600"/>
          </a:xfrm>
          <a:prstGeom prst="rect">
            <a:avLst/>
          </a:prstGeom>
          <a:noFill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Dipolar flow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577880" y="5771705"/>
            <a:ext cx="8180266" cy="53767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latin typeface="Arial"/>
                <a:cs typeface="Arial"/>
              </a:rPr>
              <a:t>Dipolar flow must be affected </a:t>
            </a:r>
            <a:r>
              <a:rPr lang="en-US" sz="2000" b="1" dirty="0">
                <a:latin typeface="Arial"/>
                <a:cs typeface="Arial"/>
              </a:rPr>
              <a:t>by global momentum conservation</a:t>
            </a:r>
          </a:p>
          <a:p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0640" y="740650"/>
            <a:ext cx="39941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Arial" charset="0"/>
                <a:cs typeface="Arial" charset="0"/>
              </a:rPr>
              <a:t>Directed (odd component) flow</a:t>
            </a:r>
          </a:p>
          <a:p>
            <a:pPr eaLnBrk="1" hangingPunct="1"/>
            <a:r>
              <a:rPr lang="en-US" sz="2000" b="1" dirty="0" smtClean="0">
                <a:latin typeface="Arial" charset="0"/>
                <a:cs typeface="Arial" charset="0"/>
              </a:rPr>
              <a:t>vanishes </a:t>
            </a:r>
            <a:r>
              <a:rPr lang="en-US" sz="2000" b="1" dirty="0">
                <a:latin typeface="Arial" charset="0"/>
                <a:cs typeface="Arial" charset="0"/>
              </a:rPr>
              <a:t>at </a:t>
            </a:r>
            <a:r>
              <a:rPr lang="en-US" sz="2000" b="1" dirty="0" err="1">
                <a:latin typeface="Arial" charset="0"/>
                <a:cs typeface="Arial" charset="0"/>
              </a:rPr>
              <a:t>η</a:t>
            </a:r>
            <a:r>
              <a:rPr lang="en-US" sz="2000" b="1" dirty="0">
                <a:latin typeface="Arial" charset="0"/>
                <a:cs typeface="Arial" charset="0"/>
              </a:rPr>
              <a:t>=</a:t>
            </a:r>
            <a:r>
              <a:rPr lang="en-US" sz="2000" b="1" dirty="0" smtClean="0">
                <a:latin typeface="Arial" charset="0"/>
                <a:cs typeface="Arial" charset="0"/>
              </a:rPr>
              <a:t>0</a:t>
            </a:r>
            <a:endParaRPr lang="en-US" sz="2000" b="1" dirty="0"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864239" y="740650"/>
            <a:ext cx="39323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Dipolar (even component) flow</a:t>
            </a:r>
          </a:p>
          <a:p>
            <a:pPr eaLnBrk="1" hangingPunct="1"/>
            <a:r>
              <a:rPr lang="en-US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~</a:t>
            </a:r>
            <a:r>
              <a:rPr lang="en-US" sz="2000" b="1" dirty="0">
                <a:solidFill>
                  <a:srgbClr val="000000"/>
                </a:solidFill>
                <a:latin typeface="Arial" charset="0"/>
                <a:cs typeface="Arial" charset="0"/>
              </a:rPr>
              <a:t>boost invariant in </a:t>
            </a:r>
            <a:r>
              <a:rPr lang="en-US" sz="20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η</a:t>
            </a:r>
            <a:endParaRPr lang="en-US" sz="20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ight Arrow 11"/>
          <p:cNvSpPr/>
          <p:nvPr/>
        </p:nvSpPr>
        <p:spPr>
          <a:xfrm rot="311100">
            <a:off x="4244364" y="2069260"/>
            <a:ext cx="1376247" cy="460860"/>
          </a:xfrm>
          <a:prstGeom prst="rightArrow">
            <a:avLst>
              <a:gd name="adj1" fmla="val 36362"/>
              <a:gd name="adj2" fmla="val 14590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isometricLeftDown">
              <a:rot lat="1398594" lon="758422" rev="123623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311100">
            <a:off x="2857063" y="2879026"/>
            <a:ext cx="1138560" cy="345614"/>
          </a:xfrm>
          <a:prstGeom prst="rightArrow">
            <a:avLst>
              <a:gd name="adj1" fmla="val 36362"/>
              <a:gd name="adj2" fmla="val 124673"/>
            </a:avLst>
          </a:prstGeom>
          <a:solidFill>
            <a:srgbClr val="FF6600"/>
          </a:solidFill>
          <a:ln>
            <a:noFill/>
          </a:ln>
          <a:scene3d>
            <a:camera prst="isometricLeftDown">
              <a:rot lat="1398594" lon="758422" rev="123623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Slide1.jp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84" t="53494" r="6253" b="6557"/>
          <a:stretch/>
        </p:blipFill>
        <p:spPr>
          <a:xfrm rot="5087861">
            <a:off x="5833795" y="1630103"/>
            <a:ext cx="2822132" cy="2739673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464915" y="1047890"/>
            <a:ext cx="2600470" cy="3994120"/>
            <a:chOff x="-3083892" y="2348699"/>
            <a:chExt cx="2600470" cy="3994120"/>
          </a:xfrm>
        </p:grpSpPr>
        <p:sp>
          <p:nvSpPr>
            <p:cNvPr id="16" name="Oval 15"/>
            <p:cNvSpPr/>
            <p:nvPr/>
          </p:nvSpPr>
          <p:spPr>
            <a:xfrm rot="2109038">
              <a:off x="-3083892" y="2956597"/>
              <a:ext cx="1493183" cy="2551537"/>
            </a:xfrm>
            <a:prstGeom prst="ellipse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3592772" flipV="1">
              <a:off x="-3878874" y="3558186"/>
              <a:ext cx="3100655" cy="1427798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2072888" flipV="1">
              <a:off x="-2392867" y="2348699"/>
              <a:ext cx="0" cy="399412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2072888">
              <a:off x="-2498932" y="4763651"/>
              <a:ext cx="1726327" cy="9150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2152038">
              <a:off x="-1087707" y="4820694"/>
              <a:ext cx="604285" cy="52322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000000"/>
                  </a:solidFill>
                </a:rPr>
                <a:t>Φ</a:t>
              </a:r>
              <a:r>
                <a:rPr lang="en-US" sz="2800" baseline="-25000" dirty="0" smtClean="0">
                  <a:solidFill>
                    <a:srgbClr val="000000"/>
                  </a:solidFill>
                </a:rPr>
                <a:t>1</a:t>
              </a:r>
              <a:endParaRPr lang="en-US" sz="28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 rot="2109038">
              <a:off x="-2554142" y="3422150"/>
              <a:ext cx="792481" cy="1911684"/>
            </a:xfrm>
            <a:prstGeom prst="ellipse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 rot="2109038">
              <a:off x="-2809758" y="3208397"/>
              <a:ext cx="1130136" cy="2196598"/>
            </a:xfrm>
            <a:prstGeom prst="ellipse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3" name="Right Arrow 22"/>
          <p:cNvSpPr/>
          <p:nvPr/>
        </p:nvSpPr>
        <p:spPr>
          <a:xfrm rot="311100">
            <a:off x="7298149" y="2990980"/>
            <a:ext cx="1376247" cy="460860"/>
          </a:xfrm>
          <a:prstGeom prst="rightArrow">
            <a:avLst>
              <a:gd name="adj1" fmla="val 36362"/>
              <a:gd name="adj2" fmla="val 14590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isometricLeftDown">
              <a:rot lat="21044246" lon="1543935" rev="19724099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311100" flipH="1">
            <a:off x="5815426" y="3085102"/>
            <a:ext cx="827590" cy="345614"/>
          </a:xfrm>
          <a:prstGeom prst="rightArrow">
            <a:avLst>
              <a:gd name="adj1" fmla="val 36362"/>
              <a:gd name="adj2" fmla="val 110159"/>
            </a:avLst>
          </a:prstGeom>
          <a:solidFill>
            <a:srgbClr val="FF6600"/>
          </a:solidFill>
          <a:ln>
            <a:noFill/>
          </a:ln>
          <a:scene3d>
            <a:camera prst="isometricLeftDown">
              <a:rot lat="199296" lon="716078" rev="19913717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 rot="311100" flipH="1">
            <a:off x="6593625" y="1808275"/>
            <a:ext cx="695533" cy="361075"/>
          </a:xfrm>
          <a:prstGeom prst="rightArrow">
            <a:avLst>
              <a:gd name="adj1" fmla="val 36362"/>
              <a:gd name="adj2" fmla="val 110159"/>
            </a:avLst>
          </a:prstGeom>
          <a:solidFill>
            <a:srgbClr val="FF6600"/>
          </a:solidFill>
          <a:ln>
            <a:noFill/>
          </a:ln>
          <a:scene3d>
            <a:camera prst="isometricLeftDown">
              <a:rot lat="199296" lon="716078" rev="19913717"/>
            </a:camera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0844399"/>
              </p:ext>
            </p:extLst>
          </p:nvPr>
        </p:nvGraphicFramePr>
        <p:xfrm>
          <a:off x="1730030" y="4965200"/>
          <a:ext cx="5471149" cy="645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6905" name="Equation" r:id="rId5" imgW="2476500" imgH="292100" progId="Equation.3">
                  <p:embed/>
                </p:oleObj>
              </mc:Choice>
              <mc:Fallback>
                <p:oleObj name="Equation" r:id="rId5" imgW="24765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0030" y="4965200"/>
                        <a:ext cx="5471149" cy="6453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build="p"/>
      <p:bldP spid="11" grpId="0"/>
      <p:bldP spid="12" grpId="0" animBg="1"/>
      <p:bldP spid="13" grpId="0" animBg="1"/>
      <p:bldP spid="23" grpId="0" animBg="1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Dipolar flow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6" name="Picture 5" descr="comp.ep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" y="894270"/>
            <a:ext cx="9089685" cy="404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654690" y="5272439"/>
            <a:ext cx="5031055" cy="88331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latin typeface="Arial"/>
                <a:cs typeface="Arial"/>
              </a:rPr>
              <a:t>Similar magnitude as triangular flow</a:t>
            </a:r>
          </a:p>
          <a:p>
            <a:pPr marL="0" indent="0">
              <a:buNone/>
            </a:pPr>
            <a:r>
              <a:rPr lang="en-US" sz="2000" b="1" dirty="0" smtClean="0">
                <a:latin typeface="Arial"/>
                <a:cs typeface="Arial"/>
              </a:rPr>
              <a:t>Negative at low </a:t>
            </a:r>
            <a:r>
              <a:rPr lang="en-US" sz="2000" b="1" dirty="0" err="1" smtClean="0">
                <a:latin typeface="Arial"/>
                <a:cs typeface="Arial"/>
              </a:rPr>
              <a:t>p</a:t>
            </a:r>
            <a:r>
              <a:rPr lang="en-US" sz="2000" b="1" baseline="-25000" dirty="0" err="1" smtClean="0">
                <a:latin typeface="Arial"/>
                <a:cs typeface="Arial"/>
              </a:rPr>
              <a:t>T</a:t>
            </a:r>
            <a:endParaRPr lang="en-US" sz="2000" b="1" baseline="-25000" dirty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374095" y="1431940"/>
            <a:ext cx="588952" cy="415925"/>
            <a:chOff x="3689189" y="4479740"/>
            <a:chExt cx="588952" cy="415925"/>
          </a:xfrm>
        </p:grpSpPr>
        <p:sp>
          <p:nvSpPr>
            <p:cNvPr id="9" name="Oval 34"/>
            <p:cNvSpPr>
              <a:spLocks noChangeArrowheads="1"/>
            </p:cNvSpPr>
            <p:nvPr/>
          </p:nvSpPr>
          <p:spPr bwMode="auto">
            <a:xfrm>
              <a:off x="3868294" y="4479740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3689189" y="4479740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857626" y="4498975"/>
              <a:ext cx="260460" cy="361950"/>
            </a:xfrm>
            <a:custGeom>
              <a:avLst/>
              <a:gdLst>
                <a:gd name="connsiteX0" fmla="*/ 64493 w 147149"/>
                <a:gd name="connsiteY0" fmla="*/ 502 h 327705"/>
                <a:gd name="connsiteX1" fmla="*/ 121643 w 147149"/>
                <a:gd name="connsiteY1" fmla="*/ 70352 h 327705"/>
                <a:gd name="connsiteX2" fmla="*/ 147043 w 147149"/>
                <a:gd name="connsiteY2" fmla="*/ 178302 h 327705"/>
                <a:gd name="connsiteX3" fmla="*/ 127993 w 147149"/>
                <a:gd name="connsiteY3" fmla="*/ 251327 h 327705"/>
                <a:gd name="connsiteX4" fmla="*/ 67668 w 147149"/>
                <a:gd name="connsiteY4" fmla="*/ 327527 h 327705"/>
                <a:gd name="connsiteX5" fmla="*/ 7343 w 147149"/>
                <a:gd name="connsiteY5" fmla="*/ 229102 h 327705"/>
                <a:gd name="connsiteX6" fmla="*/ 7343 w 147149"/>
                <a:gd name="connsiteY6" fmla="*/ 105277 h 327705"/>
                <a:gd name="connsiteX7" fmla="*/ 64493 w 147149"/>
                <a:gd name="connsiteY7" fmla="*/ 502 h 327705"/>
                <a:gd name="connsiteX0" fmla="*/ 64493 w 132730"/>
                <a:gd name="connsiteY0" fmla="*/ 653 h 327933"/>
                <a:gd name="connsiteX1" fmla="*/ 121643 w 132730"/>
                <a:gd name="connsiteY1" fmla="*/ 70503 h 327933"/>
                <a:gd name="connsiteX2" fmla="*/ 127993 w 132730"/>
                <a:gd name="connsiteY2" fmla="*/ 251478 h 327933"/>
                <a:gd name="connsiteX3" fmla="*/ 67668 w 132730"/>
                <a:gd name="connsiteY3" fmla="*/ 327678 h 327933"/>
                <a:gd name="connsiteX4" fmla="*/ 7343 w 132730"/>
                <a:gd name="connsiteY4" fmla="*/ 229253 h 327933"/>
                <a:gd name="connsiteX5" fmla="*/ 7343 w 132730"/>
                <a:gd name="connsiteY5" fmla="*/ 105428 h 327933"/>
                <a:gd name="connsiteX6" fmla="*/ 64493 w 132730"/>
                <a:gd name="connsiteY6" fmla="*/ 653 h 327933"/>
                <a:gd name="connsiteX0" fmla="*/ 64493 w 134469"/>
                <a:gd name="connsiteY0" fmla="*/ 602 h 327627"/>
                <a:gd name="connsiteX1" fmla="*/ 121643 w 134469"/>
                <a:gd name="connsiteY1" fmla="*/ 70452 h 327627"/>
                <a:gd name="connsiteX2" fmla="*/ 130269 w 134469"/>
                <a:gd name="connsiteY2" fmla="*/ 230039 h 327627"/>
                <a:gd name="connsiteX3" fmla="*/ 67668 w 134469"/>
                <a:gd name="connsiteY3" fmla="*/ 327627 h 327627"/>
                <a:gd name="connsiteX4" fmla="*/ 7343 w 134469"/>
                <a:gd name="connsiteY4" fmla="*/ 229202 h 327627"/>
                <a:gd name="connsiteX5" fmla="*/ 7343 w 134469"/>
                <a:gd name="connsiteY5" fmla="*/ 105377 h 327627"/>
                <a:gd name="connsiteX6" fmla="*/ 64493 w 134469"/>
                <a:gd name="connsiteY6" fmla="*/ 602 h 327627"/>
                <a:gd name="connsiteX0" fmla="*/ 64493 w 137315"/>
                <a:gd name="connsiteY0" fmla="*/ 3 h 327028"/>
                <a:gd name="connsiteX1" fmla="*/ 128471 w 137315"/>
                <a:gd name="connsiteY1" fmla="*/ 101936 h 327028"/>
                <a:gd name="connsiteX2" fmla="*/ 130269 w 137315"/>
                <a:gd name="connsiteY2" fmla="*/ 229440 h 327028"/>
                <a:gd name="connsiteX3" fmla="*/ 67668 w 137315"/>
                <a:gd name="connsiteY3" fmla="*/ 327028 h 327028"/>
                <a:gd name="connsiteX4" fmla="*/ 7343 w 137315"/>
                <a:gd name="connsiteY4" fmla="*/ 228603 h 327028"/>
                <a:gd name="connsiteX5" fmla="*/ 7343 w 137315"/>
                <a:gd name="connsiteY5" fmla="*/ 104778 h 327028"/>
                <a:gd name="connsiteX6" fmla="*/ 64493 w 137315"/>
                <a:gd name="connsiteY6" fmla="*/ 3 h 32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315" h="327028">
                  <a:moveTo>
                    <a:pt x="64493" y="3"/>
                  </a:moveTo>
                  <a:cubicBezTo>
                    <a:pt x="84681" y="-471"/>
                    <a:pt x="117508" y="63696"/>
                    <a:pt x="128471" y="101936"/>
                  </a:cubicBezTo>
                  <a:cubicBezTo>
                    <a:pt x="139434" y="140176"/>
                    <a:pt x="140403" y="191925"/>
                    <a:pt x="130269" y="229440"/>
                  </a:cubicBezTo>
                  <a:cubicBezTo>
                    <a:pt x="120135" y="266955"/>
                    <a:pt x="88156" y="327168"/>
                    <a:pt x="67668" y="327028"/>
                  </a:cubicBezTo>
                  <a:cubicBezTo>
                    <a:pt x="47180" y="326889"/>
                    <a:pt x="17397" y="265645"/>
                    <a:pt x="7343" y="228603"/>
                  </a:cubicBezTo>
                  <a:cubicBezTo>
                    <a:pt x="-2711" y="191561"/>
                    <a:pt x="-2182" y="142349"/>
                    <a:pt x="7343" y="104778"/>
                  </a:cubicBezTo>
                  <a:cubicBezTo>
                    <a:pt x="16868" y="67207"/>
                    <a:pt x="44305" y="477"/>
                    <a:pt x="6449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9000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13345" y="1431940"/>
            <a:ext cx="438395" cy="415925"/>
            <a:chOff x="3715006" y="5352957"/>
            <a:chExt cx="438395" cy="415925"/>
          </a:xfrm>
        </p:grpSpPr>
        <p:sp>
          <p:nvSpPr>
            <p:cNvPr id="13" name="Oval 34"/>
            <p:cNvSpPr>
              <a:spLocks noChangeArrowheads="1"/>
            </p:cNvSpPr>
            <p:nvPr/>
          </p:nvSpPr>
          <p:spPr bwMode="auto">
            <a:xfrm>
              <a:off x="3743554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34"/>
            <p:cNvSpPr>
              <a:spLocks noChangeArrowheads="1"/>
            </p:cNvSpPr>
            <p:nvPr/>
          </p:nvSpPr>
          <p:spPr bwMode="auto">
            <a:xfrm>
              <a:off x="3715006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775076" y="5352957"/>
              <a:ext cx="33036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532125" y="1431940"/>
            <a:ext cx="520307" cy="415925"/>
            <a:chOff x="3695592" y="4895665"/>
            <a:chExt cx="520307" cy="415925"/>
          </a:xfrm>
        </p:grpSpPr>
        <p:sp>
          <p:nvSpPr>
            <p:cNvPr id="17" name="Oval 34"/>
            <p:cNvSpPr>
              <a:spLocks noChangeArrowheads="1"/>
            </p:cNvSpPr>
            <p:nvPr/>
          </p:nvSpPr>
          <p:spPr bwMode="auto">
            <a:xfrm>
              <a:off x="380605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34"/>
            <p:cNvSpPr>
              <a:spLocks noChangeArrowheads="1"/>
            </p:cNvSpPr>
            <p:nvPr/>
          </p:nvSpPr>
          <p:spPr bwMode="auto">
            <a:xfrm>
              <a:off x="369559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806052" y="4895665"/>
              <a:ext cx="29298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385855" y="663840"/>
            <a:ext cx="31492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Phys. Rev. C 86, 014907 (2012)</a:t>
            </a: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Cumulant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method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76410" y="1316725"/>
            <a:ext cx="520307" cy="415925"/>
            <a:chOff x="3695592" y="4895665"/>
            <a:chExt cx="520307" cy="415925"/>
          </a:xfrm>
        </p:grpSpPr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380605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34"/>
            <p:cNvSpPr>
              <a:spLocks noChangeArrowheads="1"/>
            </p:cNvSpPr>
            <p:nvPr/>
          </p:nvSpPr>
          <p:spPr bwMode="auto">
            <a:xfrm>
              <a:off x="369559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806052" y="4895665"/>
              <a:ext cx="29298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577"/>
          <a:stretch/>
        </p:blipFill>
        <p:spPr>
          <a:xfrm>
            <a:off x="0" y="719379"/>
            <a:ext cx="9144000" cy="301686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24260" y="478906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:1305.2942 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801175"/>
              </p:ext>
            </p:extLst>
          </p:nvPr>
        </p:nvGraphicFramePr>
        <p:xfrm>
          <a:off x="1730030" y="3617968"/>
          <a:ext cx="5471149" cy="645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Equation" r:id="rId4" imgW="2476500" imgH="292100" progId="Equation.3">
                  <p:embed/>
                </p:oleObj>
              </mc:Choice>
              <mc:Fallback>
                <p:oleObj name="Equation" r:id="rId4" imgW="24765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30030" y="3617968"/>
                        <a:ext cx="5471149" cy="6453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2831343"/>
              </p:ext>
            </p:extLst>
          </p:nvPr>
        </p:nvGraphicFramePr>
        <p:xfrm>
          <a:off x="-36600" y="4295775"/>
          <a:ext cx="9202738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quation" r:id="rId6" imgW="4165600" imgH="304800" progId="Equation.3">
                  <p:embed/>
                </p:oleObj>
              </mc:Choice>
              <mc:Fallback>
                <p:oleObj name="Equation" r:id="rId6" imgW="41656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36600" y="4295775"/>
                        <a:ext cx="9202738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37270" y="5102760"/>
            <a:ext cx="5624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2PC </a:t>
            </a:r>
            <a:r>
              <a:rPr lang="en-US" sz="2000" dirty="0" smtClean="0">
                <a:sym typeface="Wingdings"/>
              </a:rPr>
              <a:t> 2k particle correlation, </a:t>
            </a:r>
            <a:r>
              <a:rPr lang="en-US" sz="2000" dirty="0" err="1" smtClean="0">
                <a:sym typeface="Wingdings"/>
              </a:rPr>
              <a:t>cumulant</a:t>
            </a:r>
            <a:r>
              <a:rPr lang="en-US" sz="2000" dirty="0" smtClean="0">
                <a:sym typeface="Wingdings"/>
              </a:rPr>
              <a:t> method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3485540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Relative fluctuations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7450" y="3621025"/>
            <a:ext cx="23892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ATLAS</a:t>
            </a:r>
            <a:r>
              <a:rPr lang="en-US" sz="1600" dirty="0"/>
              <a:t>-CONF-2012-118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748214" y="817460"/>
            <a:ext cx="2459170" cy="2088896"/>
            <a:chOff x="3748214" y="817460"/>
            <a:chExt cx="2459170" cy="2088896"/>
          </a:xfrm>
        </p:grpSpPr>
        <p:sp>
          <p:nvSpPr>
            <p:cNvPr id="13" name="Freeform 12"/>
            <p:cNvSpPr/>
            <p:nvPr/>
          </p:nvSpPr>
          <p:spPr>
            <a:xfrm>
              <a:off x="3748214" y="1200887"/>
              <a:ext cx="2459170" cy="1705469"/>
            </a:xfrm>
            <a:custGeom>
              <a:avLst/>
              <a:gdLst>
                <a:gd name="connsiteX0" fmla="*/ 0 w 2459170"/>
                <a:gd name="connsiteY0" fmla="*/ 1724229 h 1724229"/>
                <a:gd name="connsiteX1" fmla="*/ 180751 w 2459170"/>
                <a:gd name="connsiteY1" fmla="*/ 725318 h 1724229"/>
                <a:gd name="connsiteX2" fmla="*/ 332963 w 2459170"/>
                <a:gd name="connsiteY2" fmla="*/ 297214 h 1724229"/>
                <a:gd name="connsiteX3" fmla="*/ 499444 w 2459170"/>
                <a:gd name="connsiteY3" fmla="*/ 11811 h 1724229"/>
                <a:gd name="connsiteX4" fmla="*/ 765815 w 2459170"/>
                <a:gd name="connsiteY4" fmla="*/ 92675 h 1724229"/>
                <a:gd name="connsiteX5" fmla="*/ 1079751 w 2459170"/>
                <a:gd name="connsiteY5" fmla="*/ 439915 h 1724229"/>
                <a:gd name="connsiteX6" fmla="*/ 1598223 w 2459170"/>
                <a:gd name="connsiteY6" fmla="*/ 720562 h 1724229"/>
                <a:gd name="connsiteX7" fmla="*/ 2459170 w 2459170"/>
                <a:gd name="connsiteY7" fmla="*/ 853750 h 1724229"/>
                <a:gd name="connsiteX0" fmla="*/ 0 w 2459170"/>
                <a:gd name="connsiteY0" fmla="*/ 1723901 h 1723901"/>
                <a:gd name="connsiteX1" fmla="*/ 180751 w 2459170"/>
                <a:gd name="connsiteY1" fmla="*/ 724990 h 1723901"/>
                <a:gd name="connsiteX2" fmla="*/ 309180 w 2459170"/>
                <a:gd name="connsiteY2" fmla="*/ 292129 h 1723901"/>
                <a:gd name="connsiteX3" fmla="*/ 499444 w 2459170"/>
                <a:gd name="connsiteY3" fmla="*/ 11483 h 1723901"/>
                <a:gd name="connsiteX4" fmla="*/ 765815 w 2459170"/>
                <a:gd name="connsiteY4" fmla="*/ 92347 h 1723901"/>
                <a:gd name="connsiteX5" fmla="*/ 1079751 w 2459170"/>
                <a:gd name="connsiteY5" fmla="*/ 439587 h 1723901"/>
                <a:gd name="connsiteX6" fmla="*/ 1598223 w 2459170"/>
                <a:gd name="connsiteY6" fmla="*/ 720234 h 1723901"/>
                <a:gd name="connsiteX7" fmla="*/ 2459170 w 2459170"/>
                <a:gd name="connsiteY7" fmla="*/ 853422 h 1723901"/>
                <a:gd name="connsiteX0" fmla="*/ 0 w 2459170"/>
                <a:gd name="connsiteY0" fmla="*/ 1711594 h 1711594"/>
                <a:gd name="connsiteX1" fmla="*/ 180751 w 2459170"/>
                <a:gd name="connsiteY1" fmla="*/ 712683 h 1711594"/>
                <a:gd name="connsiteX2" fmla="*/ 309180 w 2459170"/>
                <a:gd name="connsiteY2" fmla="*/ 279822 h 1711594"/>
                <a:gd name="connsiteX3" fmla="*/ 532740 w 2459170"/>
                <a:gd name="connsiteY3" fmla="*/ 13446 h 1711594"/>
                <a:gd name="connsiteX4" fmla="*/ 765815 w 2459170"/>
                <a:gd name="connsiteY4" fmla="*/ 80040 h 1711594"/>
                <a:gd name="connsiteX5" fmla="*/ 1079751 w 2459170"/>
                <a:gd name="connsiteY5" fmla="*/ 427280 h 1711594"/>
                <a:gd name="connsiteX6" fmla="*/ 1598223 w 2459170"/>
                <a:gd name="connsiteY6" fmla="*/ 707927 h 1711594"/>
                <a:gd name="connsiteX7" fmla="*/ 2459170 w 2459170"/>
                <a:gd name="connsiteY7" fmla="*/ 841115 h 1711594"/>
                <a:gd name="connsiteX0" fmla="*/ 0 w 2459170"/>
                <a:gd name="connsiteY0" fmla="*/ 1705469 h 1705469"/>
                <a:gd name="connsiteX1" fmla="*/ 180751 w 2459170"/>
                <a:gd name="connsiteY1" fmla="*/ 706558 h 1705469"/>
                <a:gd name="connsiteX2" fmla="*/ 309180 w 2459170"/>
                <a:gd name="connsiteY2" fmla="*/ 273697 h 1705469"/>
                <a:gd name="connsiteX3" fmla="*/ 532740 w 2459170"/>
                <a:gd name="connsiteY3" fmla="*/ 7321 h 1705469"/>
                <a:gd name="connsiteX4" fmla="*/ 765815 w 2459170"/>
                <a:gd name="connsiteY4" fmla="*/ 73915 h 1705469"/>
                <a:gd name="connsiteX5" fmla="*/ 1079751 w 2459170"/>
                <a:gd name="connsiteY5" fmla="*/ 421155 h 1705469"/>
                <a:gd name="connsiteX6" fmla="*/ 1598223 w 2459170"/>
                <a:gd name="connsiteY6" fmla="*/ 701802 h 1705469"/>
                <a:gd name="connsiteX7" fmla="*/ 2459170 w 2459170"/>
                <a:gd name="connsiteY7" fmla="*/ 834990 h 170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9170" h="1705469">
                  <a:moveTo>
                    <a:pt x="0" y="1705469"/>
                  </a:moveTo>
                  <a:cubicBezTo>
                    <a:pt x="62628" y="1324931"/>
                    <a:pt x="129221" y="945187"/>
                    <a:pt x="180751" y="706558"/>
                  </a:cubicBezTo>
                  <a:cubicBezTo>
                    <a:pt x="232281" y="467929"/>
                    <a:pt x="250515" y="390237"/>
                    <a:pt x="309180" y="273697"/>
                  </a:cubicBezTo>
                  <a:cubicBezTo>
                    <a:pt x="367845" y="157158"/>
                    <a:pt x="447121" y="26347"/>
                    <a:pt x="532740" y="7321"/>
                  </a:cubicBezTo>
                  <a:cubicBezTo>
                    <a:pt x="618359" y="-11705"/>
                    <a:pt x="674647" y="4943"/>
                    <a:pt x="765815" y="73915"/>
                  </a:cubicBezTo>
                  <a:cubicBezTo>
                    <a:pt x="856984" y="142887"/>
                    <a:pt x="941016" y="316507"/>
                    <a:pt x="1079751" y="421155"/>
                  </a:cubicBezTo>
                  <a:cubicBezTo>
                    <a:pt x="1218486" y="525803"/>
                    <a:pt x="1368320" y="632830"/>
                    <a:pt x="1598223" y="701802"/>
                  </a:cubicBezTo>
                  <a:cubicBezTo>
                    <a:pt x="1828126" y="770774"/>
                    <a:pt x="2459170" y="834990"/>
                    <a:pt x="2459170" y="834990"/>
                  </a:cubicBezTo>
                </a:path>
              </a:pathLst>
            </a:custGeom>
            <a:ln w="28575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764244" y="1601033"/>
              <a:ext cx="2430631" cy="1290297"/>
            </a:xfrm>
            <a:custGeom>
              <a:avLst/>
              <a:gdLst>
                <a:gd name="connsiteX0" fmla="*/ 0 w 2459170"/>
                <a:gd name="connsiteY0" fmla="*/ 1724229 h 1724229"/>
                <a:gd name="connsiteX1" fmla="*/ 180751 w 2459170"/>
                <a:gd name="connsiteY1" fmla="*/ 725318 h 1724229"/>
                <a:gd name="connsiteX2" fmla="*/ 332963 w 2459170"/>
                <a:gd name="connsiteY2" fmla="*/ 297214 h 1724229"/>
                <a:gd name="connsiteX3" fmla="*/ 499444 w 2459170"/>
                <a:gd name="connsiteY3" fmla="*/ 11811 h 1724229"/>
                <a:gd name="connsiteX4" fmla="*/ 765815 w 2459170"/>
                <a:gd name="connsiteY4" fmla="*/ 92675 h 1724229"/>
                <a:gd name="connsiteX5" fmla="*/ 1079751 w 2459170"/>
                <a:gd name="connsiteY5" fmla="*/ 439915 h 1724229"/>
                <a:gd name="connsiteX6" fmla="*/ 1598223 w 2459170"/>
                <a:gd name="connsiteY6" fmla="*/ 720562 h 1724229"/>
                <a:gd name="connsiteX7" fmla="*/ 2459170 w 2459170"/>
                <a:gd name="connsiteY7" fmla="*/ 853750 h 1724229"/>
                <a:gd name="connsiteX0" fmla="*/ 0 w 2459170"/>
                <a:gd name="connsiteY0" fmla="*/ 1723901 h 1723901"/>
                <a:gd name="connsiteX1" fmla="*/ 180751 w 2459170"/>
                <a:gd name="connsiteY1" fmla="*/ 724990 h 1723901"/>
                <a:gd name="connsiteX2" fmla="*/ 309180 w 2459170"/>
                <a:gd name="connsiteY2" fmla="*/ 292129 h 1723901"/>
                <a:gd name="connsiteX3" fmla="*/ 499444 w 2459170"/>
                <a:gd name="connsiteY3" fmla="*/ 11483 h 1723901"/>
                <a:gd name="connsiteX4" fmla="*/ 765815 w 2459170"/>
                <a:gd name="connsiteY4" fmla="*/ 92347 h 1723901"/>
                <a:gd name="connsiteX5" fmla="*/ 1079751 w 2459170"/>
                <a:gd name="connsiteY5" fmla="*/ 439587 h 1723901"/>
                <a:gd name="connsiteX6" fmla="*/ 1598223 w 2459170"/>
                <a:gd name="connsiteY6" fmla="*/ 720234 h 1723901"/>
                <a:gd name="connsiteX7" fmla="*/ 2459170 w 2459170"/>
                <a:gd name="connsiteY7" fmla="*/ 853422 h 1723901"/>
                <a:gd name="connsiteX0" fmla="*/ 0 w 2459170"/>
                <a:gd name="connsiteY0" fmla="*/ 1711594 h 1711594"/>
                <a:gd name="connsiteX1" fmla="*/ 180751 w 2459170"/>
                <a:gd name="connsiteY1" fmla="*/ 712683 h 1711594"/>
                <a:gd name="connsiteX2" fmla="*/ 309180 w 2459170"/>
                <a:gd name="connsiteY2" fmla="*/ 279822 h 1711594"/>
                <a:gd name="connsiteX3" fmla="*/ 532740 w 2459170"/>
                <a:gd name="connsiteY3" fmla="*/ 13446 h 1711594"/>
                <a:gd name="connsiteX4" fmla="*/ 765815 w 2459170"/>
                <a:gd name="connsiteY4" fmla="*/ 80040 h 1711594"/>
                <a:gd name="connsiteX5" fmla="*/ 1079751 w 2459170"/>
                <a:gd name="connsiteY5" fmla="*/ 427280 h 1711594"/>
                <a:gd name="connsiteX6" fmla="*/ 1598223 w 2459170"/>
                <a:gd name="connsiteY6" fmla="*/ 707927 h 1711594"/>
                <a:gd name="connsiteX7" fmla="*/ 2459170 w 2459170"/>
                <a:gd name="connsiteY7" fmla="*/ 841115 h 1711594"/>
                <a:gd name="connsiteX0" fmla="*/ 0 w 2459170"/>
                <a:gd name="connsiteY0" fmla="*/ 1705469 h 1705469"/>
                <a:gd name="connsiteX1" fmla="*/ 180751 w 2459170"/>
                <a:gd name="connsiteY1" fmla="*/ 706558 h 1705469"/>
                <a:gd name="connsiteX2" fmla="*/ 309180 w 2459170"/>
                <a:gd name="connsiteY2" fmla="*/ 273697 h 1705469"/>
                <a:gd name="connsiteX3" fmla="*/ 532740 w 2459170"/>
                <a:gd name="connsiteY3" fmla="*/ 7321 h 1705469"/>
                <a:gd name="connsiteX4" fmla="*/ 765815 w 2459170"/>
                <a:gd name="connsiteY4" fmla="*/ 73915 h 1705469"/>
                <a:gd name="connsiteX5" fmla="*/ 1079751 w 2459170"/>
                <a:gd name="connsiteY5" fmla="*/ 421155 h 1705469"/>
                <a:gd name="connsiteX6" fmla="*/ 1598223 w 2459170"/>
                <a:gd name="connsiteY6" fmla="*/ 701802 h 1705469"/>
                <a:gd name="connsiteX7" fmla="*/ 2459170 w 2459170"/>
                <a:gd name="connsiteY7" fmla="*/ 834990 h 1705469"/>
                <a:gd name="connsiteX0" fmla="*/ 0 w 2459170"/>
                <a:gd name="connsiteY0" fmla="*/ 1723030 h 1723030"/>
                <a:gd name="connsiteX1" fmla="*/ 180751 w 2459170"/>
                <a:gd name="connsiteY1" fmla="*/ 724119 h 1723030"/>
                <a:gd name="connsiteX2" fmla="*/ 447122 w 2459170"/>
                <a:gd name="connsiteY2" fmla="*/ 448230 h 1723030"/>
                <a:gd name="connsiteX3" fmla="*/ 532740 w 2459170"/>
                <a:gd name="connsiteY3" fmla="*/ 24882 h 1723030"/>
                <a:gd name="connsiteX4" fmla="*/ 765815 w 2459170"/>
                <a:gd name="connsiteY4" fmla="*/ 91476 h 1723030"/>
                <a:gd name="connsiteX5" fmla="*/ 1079751 w 2459170"/>
                <a:gd name="connsiteY5" fmla="*/ 438716 h 1723030"/>
                <a:gd name="connsiteX6" fmla="*/ 1598223 w 2459170"/>
                <a:gd name="connsiteY6" fmla="*/ 719363 h 1723030"/>
                <a:gd name="connsiteX7" fmla="*/ 2459170 w 2459170"/>
                <a:gd name="connsiteY7" fmla="*/ 852551 h 1723030"/>
                <a:gd name="connsiteX0" fmla="*/ 0 w 2459170"/>
                <a:gd name="connsiteY0" fmla="*/ 1723030 h 1723030"/>
                <a:gd name="connsiteX1" fmla="*/ 237830 w 2459170"/>
                <a:gd name="connsiteY1" fmla="*/ 776443 h 1723030"/>
                <a:gd name="connsiteX2" fmla="*/ 447122 w 2459170"/>
                <a:gd name="connsiteY2" fmla="*/ 448230 h 1723030"/>
                <a:gd name="connsiteX3" fmla="*/ 532740 w 2459170"/>
                <a:gd name="connsiteY3" fmla="*/ 24882 h 1723030"/>
                <a:gd name="connsiteX4" fmla="*/ 765815 w 2459170"/>
                <a:gd name="connsiteY4" fmla="*/ 91476 h 1723030"/>
                <a:gd name="connsiteX5" fmla="*/ 1079751 w 2459170"/>
                <a:gd name="connsiteY5" fmla="*/ 438716 h 1723030"/>
                <a:gd name="connsiteX6" fmla="*/ 1598223 w 2459170"/>
                <a:gd name="connsiteY6" fmla="*/ 719363 h 1723030"/>
                <a:gd name="connsiteX7" fmla="*/ 2459170 w 2459170"/>
                <a:gd name="connsiteY7" fmla="*/ 852551 h 1723030"/>
                <a:gd name="connsiteX0" fmla="*/ 0 w 2459170"/>
                <a:gd name="connsiteY0" fmla="*/ 1632067 h 1632067"/>
                <a:gd name="connsiteX1" fmla="*/ 237830 w 2459170"/>
                <a:gd name="connsiteY1" fmla="*/ 685480 h 1632067"/>
                <a:gd name="connsiteX2" fmla="*/ 447122 w 2459170"/>
                <a:gd name="connsiteY2" fmla="*/ 357267 h 1632067"/>
                <a:gd name="connsiteX3" fmla="*/ 703978 w 2459170"/>
                <a:gd name="connsiteY3" fmla="*/ 428618 h 1632067"/>
                <a:gd name="connsiteX4" fmla="*/ 765815 w 2459170"/>
                <a:gd name="connsiteY4" fmla="*/ 513 h 1632067"/>
                <a:gd name="connsiteX5" fmla="*/ 1079751 w 2459170"/>
                <a:gd name="connsiteY5" fmla="*/ 347753 h 1632067"/>
                <a:gd name="connsiteX6" fmla="*/ 1598223 w 2459170"/>
                <a:gd name="connsiteY6" fmla="*/ 628400 h 1632067"/>
                <a:gd name="connsiteX7" fmla="*/ 2459170 w 2459170"/>
                <a:gd name="connsiteY7" fmla="*/ 761588 h 1632067"/>
                <a:gd name="connsiteX0" fmla="*/ 0 w 2459170"/>
                <a:gd name="connsiteY0" fmla="*/ 1289328 h 1289328"/>
                <a:gd name="connsiteX1" fmla="*/ 237830 w 2459170"/>
                <a:gd name="connsiteY1" fmla="*/ 342741 h 1289328"/>
                <a:gd name="connsiteX2" fmla="*/ 447122 w 2459170"/>
                <a:gd name="connsiteY2" fmla="*/ 14528 h 1289328"/>
                <a:gd name="connsiteX3" fmla="*/ 703978 w 2459170"/>
                <a:gd name="connsiteY3" fmla="*/ 85879 h 1289328"/>
                <a:gd name="connsiteX4" fmla="*/ 899000 w 2459170"/>
                <a:gd name="connsiteY4" fmla="*/ 337984 h 1289328"/>
                <a:gd name="connsiteX5" fmla="*/ 1079751 w 2459170"/>
                <a:gd name="connsiteY5" fmla="*/ 5014 h 1289328"/>
                <a:gd name="connsiteX6" fmla="*/ 1598223 w 2459170"/>
                <a:gd name="connsiteY6" fmla="*/ 285661 h 1289328"/>
                <a:gd name="connsiteX7" fmla="*/ 2459170 w 2459170"/>
                <a:gd name="connsiteY7" fmla="*/ 418849 h 1289328"/>
                <a:gd name="connsiteX0" fmla="*/ 0 w 2459170"/>
                <a:gd name="connsiteY0" fmla="*/ 1289328 h 1289328"/>
                <a:gd name="connsiteX1" fmla="*/ 237830 w 2459170"/>
                <a:gd name="connsiteY1" fmla="*/ 342741 h 1289328"/>
                <a:gd name="connsiteX2" fmla="*/ 447122 w 2459170"/>
                <a:gd name="connsiteY2" fmla="*/ 14528 h 1289328"/>
                <a:gd name="connsiteX3" fmla="*/ 703978 w 2459170"/>
                <a:gd name="connsiteY3" fmla="*/ 85879 h 1289328"/>
                <a:gd name="connsiteX4" fmla="*/ 899000 w 2459170"/>
                <a:gd name="connsiteY4" fmla="*/ 337984 h 1289328"/>
                <a:gd name="connsiteX5" fmla="*/ 1203423 w 2459170"/>
                <a:gd name="connsiteY5" fmla="*/ 575821 h 1289328"/>
                <a:gd name="connsiteX6" fmla="*/ 1598223 w 2459170"/>
                <a:gd name="connsiteY6" fmla="*/ 285661 h 1289328"/>
                <a:gd name="connsiteX7" fmla="*/ 2459170 w 2459170"/>
                <a:gd name="connsiteY7" fmla="*/ 418849 h 1289328"/>
                <a:gd name="connsiteX0" fmla="*/ 0 w 2459170"/>
                <a:gd name="connsiteY0" fmla="*/ 1289328 h 1289328"/>
                <a:gd name="connsiteX1" fmla="*/ 237830 w 2459170"/>
                <a:gd name="connsiteY1" fmla="*/ 342741 h 1289328"/>
                <a:gd name="connsiteX2" fmla="*/ 447122 w 2459170"/>
                <a:gd name="connsiteY2" fmla="*/ 14528 h 1289328"/>
                <a:gd name="connsiteX3" fmla="*/ 703978 w 2459170"/>
                <a:gd name="connsiteY3" fmla="*/ 85879 h 1289328"/>
                <a:gd name="connsiteX4" fmla="*/ 899000 w 2459170"/>
                <a:gd name="connsiteY4" fmla="*/ 337984 h 1289328"/>
                <a:gd name="connsiteX5" fmla="*/ 1203423 w 2459170"/>
                <a:gd name="connsiteY5" fmla="*/ 575821 h 1289328"/>
                <a:gd name="connsiteX6" fmla="*/ 1655302 w 2459170"/>
                <a:gd name="connsiteY6" fmla="*/ 875494 h 1289328"/>
                <a:gd name="connsiteX7" fmla="*/ 2459170 w 2459170"/>
                <a:gd name="connsiteY7" fmla="*/ 418849 h 1289328"/>
                <a:gd name="connsiteX0" fmla="*/ 0 w 2430631"/>
                <a:gd name="connsiteY0" fmla="*/ 1289328 h 1289328"/>
                <a:gd name="connsiteX1" fmla="*/ 237830 w 2430631"/>
                <a:gd name="connsiteY1" fmla="*/ 342741 h 1289328"/>
                <a:gd name="connsiteX2" fmla="*/ 447122 w 2430631"/>
                <a:gd name="connsiteY2" fmla="*/ 14528 h 1289328"/>
                <a:gd name="connsiteX3" fmla="*/ 703978 w 2430631"/>
                <a:gd name="connsiteY3" fmla="*/ 85879 h 1289328"/>
                <a:gd name="connsiteX4" fmla="*/ 899000 w 2430631"/>
                <a:gd name="connsiteY4" fmla="*/ 337984 h 1289328"/>
                <a:gd name="connsiteX5" fmla="*/ 1203423 w 2430631"/>
                <a:gd name="connsiteY5" fmla="*/ 575821 h 1289328"/>
                <a:gd name="connsiteX6" fmla="*/ 1655302 w 2430631"/>
                <a:gd name="connsiteY6" fmla="*/ 875494 h 1289328"/>
                <a:gd name="connsiteX7" fmla="*/ 2430631 w 2430631"/>
                <a:gd name="connsiteY7" fmla="*/ 1089547 h 1289328"/>
                <a:gd name="connsiteX0" fmla="*/ 0 w 2430631"/>
                <a:gd name="connsiteY0" fmla="*/ 1290297 h 1290297"/>
                <a:gd name="connsiteX1" fmla="*/ 237830 w 2430631"/>
                <a:gd name="connsiteY1" fmla="*/ 343710 h 1290297"/>
                <a:gd name="connsiteX2" fmla="*/ 447122 w 2430631"/>
                <a:gd name="connsiteY2" fmla="*/ 15497 h 1290297"/>
                <a:gd name="connsiteX3" fmla="*/ 703978 w 2430631"/>
                <a:gd name="connsiteY3" fmla="*/ 86848 h 1290297"/>
                <a:gd name="connsiteX4" fmla="*/ 965593 w 2430631"/>
                <a:gd name="connsiteY4" fmla="*/ 381763 h 1290297"/>
                <a:gd name="connsiteX5" fmla="*/ 1203423 w 2430631"/>
                <a:gd name="connsiteY5" fmla="*/ 576790 h 1290297"/>
                <a:gd name="connsiteX6" fmla="*/ 1655302 w 2430631"/>
                <a:gd name="connsiteY6" fmla="*/ 876463 h 1290297"/>
                <a:gd name="connsiteX7" fmla="*/ 2430631 w 2430631"/>
                <a:gd name="connsiteY7" fmla="*/ 1090516 h 1290297"/>
                <a:gd name="connsiteX0" fmla="*/ 0 w 2430631"/>
                <a:gd name="connsiteY0" fmla="*/ 1290297 h 1290297"/>
                <a:gd name="connsiteX1" fmla="*/ 237830 w 2430631"/>
                <a:gd name="connsiteY1" fmla="*/ 343710 h 1290297"/>
                <a:gd name="connsiteX2" fmla="*/ 447122 w 2430631"/>
                <a:gd name="connsiteY2" fmla="*/ 15497 h 1290297"/>
                <a:gd name="connsiteX3" fmla="*/ 703978 w 2430631"/>
                <a:gd name="connsiteY3" fmla="*/ 86848 h 1290297"/>
                <a:gd name="connsiteX4" fmla="*/ 965593 w 2430631"/>
                <a:gd name="connsiteY4" fmla="*/ 381763 h 1290297"/>
                <a:gd name="connsiteX5" fmla="*/ 1293799 w 2430631"/>
                <a:gd name="connsiteY5" fmla="*/ 667168 h 1290297"/>
                <a:gd name="connsiteX6" fmla="*/ 1655302 w 2430631"/>
                <a:gd name="connsiteY6" fmla="*/ 876463 h 1290297"/>
                <a:gd name="connsiteX7" fmla="*/ 2430631 w 2430631"/>
                <a:gd name="connsiteY7" fmla="*/ 1090516 h 1290297"/>
                <a:gd name="connsiteX0" fmla="*/ 0 w 2430631"/>
                <a:gd name="connsiteY0" fmla="*/ 1290297 h 1290297"/>
                <a:gd name="connsiteX1" fmla="*/ 237830 w 2430631"/>
                <a:gd name="connsiteY1" fmla="*/ 343710 h 1290297"/>
                <a:gd name="connsiteX2" fmla="*/ 447122 w 2430631"/>
                <a:gd name="connsiteY2" fmla="*/ 15497 h 1290297"/>
                <a:gd name="connsiteX3" fmla="*/ 703978 w 2430631"/>
                <a:gd name="connsiteY3" fmla="*/ 86848 h 1290297"/>
                <a:gd name="connsiteX4" fmla="*/ 965593 w 2430631"/>
                <a:gd name="connsiteY4" fmla="*/ 381763 h 1290297"/>
                <a:gd name="connsiteX5" fmla="*/ 1293799 w 2430631"/>
                <a:gd name="connsiteY5" fmla="*/ 667168 h 1290297"/>
                <a:gd name="connsiteX6" fmla="*/ 1864593 w 2430631"/>
                <a:gd name="connsiteY6" fmla="*/ 966841 h 1290297"/>
                <a:gd name="connsiteX7" fmla="*/ 2430631 w 2430631"/>
                <a:gd name="connsiteY7" fmla="*/ 1090516 h 129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0631" h="1290297">
                  <a:moveTo>
                    <a:pt x="0" y="1290297"/>
                  </a:moveTo>
                  <a:cubicBezTo>
                    <a:pt x="62628" y="909759"/>
                    <a:pt x="163310" y="556177"/>
                    <a:pt x="237830" y="343710"/>
                  </a:cubicBezTo>
                  <a:cubicBezTo>
                    <a:pt x="312350" y="131243"/>
                    <a:pt x="369431" y="58307"/>
                    <a:pt x="447122" y="15497"/>
                  </a:cubicBezTo>
                  <a:cubicBezTo>
                    <a:pt x="524813" y="-27313"/>
                    <a:pt x="617566" y="25804"/>
                    <a:pt x="703978" y="86848"/>
                  </a:cubicBezTo>
                  <a:cubicBezTo>
                    <a:pt x="790390" y="147892"/>
                    <a:pt x="867290" y="285043"/>
                    <a:pt x="965593" y="381763"/>
                  </a:cubicBezTo>
                  <a:cubicBezTo>
                    <a:pt x="1063896" y="478483"/>
                    <a:pt x="1143966" y="569655"/>
                    <a:pt x="1293799" y="667168"/>
                  </a:cubicBezTo>
                  <a:cubicBezTo>
                    <a:pt x="1443632" y="764681"/>
                    <a:pt x="1675121" y="896283"/>
                    <a:pt x="1864593" y="966841"/>
                  </a:cubicBezTo>
                  <a:cubicBezTo>
                    <a:pt x="2054065" y="1037399"/>
                    <a:pt x="2430631" y="1090516"/>
                    <a:pt x="2430631" y="1090516"/>
                  </a:cubicBezTo>
                </a:path>
              </a:pathLst>
            </a:custGeom>
            <a:ln w="28575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95925" y="817460"/>
              <a:ext cx="590668" cy="1384995"/>
            </a:xfrm>
            <a:prstGeom prst="rect">
              <a:avLst/>
            </a:prstGeom>
            <a:noFill/>
            <a:ln w="28575" cmpd="sng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v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r>
                <a:rPr lang="en-US" b="1" dirty="0" smtClean="0">
                  <a:solidFill>
                    <a:srgbClr val="0000FF"/>
                  </a:solidFill>
                </a:rPr>
                <a:t>{2}</a:t>
              </a:r>
            </a:p>
            <a:p>
              <a:endParaRPr lang="en-US" b="1" dirty="0">
                <a:solidFill>
                  <a:srgbClr val="0000FF"/>
                </a:solidFill>
              </a:endParaRPr>
            </a:p>
            <a:p>
              <a:endParaRPr lang="en-US" b="1" dirty="0" smtClean="0">
                <a:solidFill>
                  <a:srgbClr val="0000FF"/>
                </a:solidFill>
              </a:endParaRPr>
            </a:p>
            <a:p>
              <a:endParaRPr lang="en-US" b="1" dirty="0">
                <a:solidFill>
                  <a:srgbClr val="0000FF"/>
                </a:solidFill>
              </a:endParaRPr>
            </a:p>
            <a:p>
              <a:endParaRPr lang="en-US" b="1" dirty="0" smtClean="0">
                <a:solidFill>
                  <a:srgbClr val="0000FF"/>
                </a:solidFill>
              </a:endParaRPr>
            </a:p>
            <a:p>
              <a:r>
                <a:rPr lang="en-US" b="1" dirty="0">
                  <a:solidFill>
                    <a:srgbClr val="0000FF"/>
                  </a:solidFill>
                </a:rPr>
                <a:t>v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r>
                <a:rPr lang="en-US" b="1" dirty="0" smtClean="0">
                  <a:solidFill>
                    <a:srgbClr val="0000FF"/>
                  </a:solidFill>
                </a:rPr>
                <a:t>{4}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740462" y="1319479"/>
            <a:ext cx="2476061" cy="1576607"/>
            <a:chOff x="3740462" y="1319479"/>
            <a:chExt cx="2476061" cy="1576607"/>
          </a:xfrm>
        </p:grpSpPr>
        <p:sp>
          <p:nvSpPr>
            <p:cNvPr id="23" name="Freeform 22"/>
            <p:cNvSpPr/>
            <p:nvPr/>
          </p:nvSpPr>
          <p:spPr>
            <a:xfrm>
              <a:off x="3740462" y="1319479"/>
              <a:ext cx="2430630" cy="1576607"/>
            </a:xfrm>
            <a:custGeom>
              <a:avLst/>
              <a:gdLst>
                <a:gd name="connsiteX0" fmla="*/ 0 w 2459170"/>
                <a:gd name="connsiteY0" fmla="*/ 1724229 h 1724229"/>
                <a:gd name="connsiteX1" fmla="*/ 180751 w 2459170"/>
                <a:gd name="connsiteY1" fmla="*/ 725318 h 1724229"/>
                <a:gd name="connsiteX2" fmla="*/ 332963 w 2459170"/>
                <a:gd name="connsiteY2" fmla="*/ 297214 h 1724229"/>
                <a:gd name="connsiteX3" fmla="*/ 499444 w 2459170"/>
                <a:gd name="connsiteY3" fmla="*/ 11811 h 1724229"/>
                <a:gd name="connsiteX4" fmla="*/ 765815 w 2459170"/>
                <a:gd name="connsiteY4" fmla="*/ 92675 h 1724229"/>
                <a:gd name="connsiteX5" fmla="*/ 1079751 w 2459170"/>
                <a:gd name="connsiteY5" fmla="*/ 439915 h 1724229"/>
                <a:gd name="connsiteX6" fmla="*/ 1598223 w 2459170"/>
                <a:gd name="connsiteY6" fmla="*/ 720562 h 1724229"/>
                <a:gd name="connsiteX7" fmla="*/ 2459170 w 2459170"/>
                <a:gd name="connsiteY7" fmla="*/ 853750 h 1724229"/>
                <a:gd name="connsiteX0" fmla="*/ 0 w 2459170"/>
                <a:gd name="connsiteY0" fmla="*/ 1723901 h 1723901"/>
                <a:gd name="connsiteX1" fmla="*/ 180751 w 2459170"/>
                <a:gd name="connsiteY1" fmla="*/ 724990 h 1723901"/>
                <a:gd name="connsiteX2" fmla="*/ 309180 w 2459170"/>
                <a:gd name="connsiteY2" fmla="*/ 292129 h 1723901"/>
                <a:gd name="connsiteX3" fmla="*/ 499444 w 2459170"/>
                <a:gd name="connsiteY3" fmla="*/ 11483 h 1723901"/>
                <a:gd name="connsiteX4" fmla="*/ 765815 w 2459170"/>
                <a:gd name="connsiteY4" fmla="*/ 92347 h 1723901"/>
                <a:gd name="connsiteX5" fmla="*/ 1079751 w 2459170"/>
                <a:gd name="connsiteY5" fmla="*/ 439587 h 1723901"/>
                <a:gd name="connsiteX6" fmla="*/ 1598223 w 2459170"/>
                <a:gd name="connsiteY6" fmla="*/ 720234 h 1723901"/>
                <a:gd name="connsiteX7" fmla="*/ 2459170 w 2459170"/>
                <a:gd name="connsiteY7" fmla="*/ 853422 h 1723901"/>
                <a:gd name="connsiteX0" fmla="*/ 0 w 2459170"/>
                <a:gd name="connsiteY0" fmla="*/ 1711594 h 1711594"/>
                <a:gd name="connsiteX1" fmla="*/ 180751 w 2459170"/>
                <a:gd name="connsiteY1" fmla="*/ 712683 h 1711594"/>
                <a:gd name="connsiteX2" fmla="*/ 309180 w 2459170"/>
                <a:gd name="connsiteY2" fmla="*/ 279822 h 1711594"/>
                <a:gd name="connsiteX3" fmla="*/ 532740 w 2459170"/>
                <a:gd name="connsiteY3" fmla="*/ 13446 h 1711594"/>
                <a:gd name="connsiteX4" fmla="*/ 765815 w 2459170"/>
                <a:gd name="connsiteY4" fmla="*/ 80040 h 1711594"/>
                <a:gd name="connsiteX5" fmla="*/ 1079751 w 2459170"/>
                <a:gd name="connsiteY5" fmla="*/ 427280 h 1711594"/>
                <a:gd name="connsiteX6" fmla="*/ 1598223 w 2459170"/>
                <a:gd name="connsiteY6" fmla="*/ 707927 h 1711594"/>
                <a:gd name="connsiteX7" fmla="*/ 2459170 w 2459170"/>
                <a:gd name="connsiteY7" fmla="*/ 841115 h 1711594"/>
                <a:gd name="connsiteX0" fmla="*/ 0 w 2459170"/>
                <a:gd name="connsiteY0" fmla="*/ 1705469 h 1705469"/>
                <a:gd name="connsiteX1" fmla="*/ 180751 w 2459170"/>
                <a:gd name="connsiteY1" fmla="*/ 706558 h 1705469"/>
                <a:gd name="connsiteX2" fmla="*/ 309180 w 2459170"/>
                <a:gd name="connsiteY2" fmla="*/ 273697 h 1705469"/>
                <a:gd name="connsiteX3" fmla="*/ 532740 w 2459170"/>
                <a:gd name="connsiteY3" fmla="*/ 7321 h 1705469"/>
                <a:gd name="connsiteX4" fmla="*/ 765815 w 2459170"/>
                <a:gd name="connsiteY4" fmla="*/ 73915 h 1705469"/>
                <a:gd name="connsiteX5" fmla="*/ 1079751 w 2459170"/>
                <a:gd name="connsiteY5" fmla="*/ 421155 h 1705469"/>
                <a:gd name="connsiteX6" fmla="*/ 1598223 w 2459170"/>
                <a:gd name="connsiteY6" fmla="*/ 701802 h 1705469"/>
                <a:gd name="connsiteX7" fmla="*/ 2459170 w 2459170"/>
                <a:gd name="connsiteY7" fmla="*/ 834990 h 1705469"/>
                <a:gd name="connsiteX0" fmla="*/ 0 w 2430630"/>
                <a:gd name="connsiteY0" fmla="*/ 1705469 h 1705469"/>
                <a:gd name="connsiteX1" fmla="*/ 180751 w 2430630"/>
                <a:gd name="connsiteY1" fmla="*/ 706558 h 1705469"/>
                <a:gd name="connsiteX2" fmla="*/ 309180 w 2430630"/>
                <a:gd name="connsiteY2" fmla="*/ 273697 h 1705469"/>
                <a:gd name="connsiteX3" fmla="*/ 532740 w 2430630"/>
                <a:gd name="connsiteY3" fmla="*/ 7321 h 1705469"/>
                <a:gd name="connsiteX4" fmla="*/ 765815 w 2430630"/>
                <a:gd name="connsiteY4" fmla="*/ 73915 h 1705469"/>
                <a:gd name="connsiteX5" fmla="*/ 1079751 w 2430630"/>
                <a:gd name="connsiteY5" fmla="*/ 421155 h 1705469"/>
                <a:gd name="connsiteX6" fmla="*/ 1598223 w 2430630"/>
                <a:gd name="connsiteY6" fmla="*/ 701802 h 1705469"/>
                <a:gd name="connsiteX7" fmla="*/ 2430630 w 2430630"/>
                <a:gd name="connsiteY7" fmla="*/ 1415309 h 1705469"/>
                <a:gd name="connsiteX0" fmla="*/ 0 w 2430630"/>
                <a:gd name="connsiteY0" fmla="*/ 1705469 h 1705469"/>
                <a:gd name="connsiteX1" fmla="*/ 180751 w 2430630"/>
                <a:gd name="connsiteY1" fmla="*/ 706558 h 1705469"/>
                <a:gd name="connsiteX2" fmla="*/ 309180 w 2430630"/>
                <a:gd name="connsiteY2" fmla="*/ 273697 h 1705469"/>
                <a:gd name="connsiteX3" fmla="*/ 532740 w 2430630"/>
                <a:gd name="connsiteY3" fmla="*/ 7321 h 1705469"/>
                <a:gd name="connsiteX4" fmla="*/ 765815 w 2430630"/>
                <a:gd name="connsiteY4" fmla="*/ 73915 h 1705469"/>
                <a:gd name="connsiteX5" fmla="*/ 1079751 w 2430630"/>
                <a:gd name="connsiteY5" fmla="*/ 421155 h 1705469"/>
                <a:gd name="connsiteX6" fmla="*/ 1465038 w 2430630"/>
                <a:gd name="connsiteY6" fmla="*/ 1039529 h 1705469"/>
                <a:gd name="connsiteX7" fmla="*/ 2430630 w 2430630"/>
                <a:gd name="connsiteY7" fmla="*/ 1415309 h 1705469"/>
                <a:gd name="connsiteX0" fmla="*/ 0 w 2430630"/>
                <a:gd name="connsiteY0" fmla="*/ 1711361 h 1711361"/>
                <a:gd name="connsiteX1" fmla="*/ 180751 w 2430630"/>
                <a:gd name="connsiteY1" fmla="*/ 712450 h 1711361"/>
                <a:gd name="connsiteX2" fmla="*/ 309180 w 2430630"/>
                <a:gd name="connsiteY2" fmla="*/ 279589 h 1711361"/>
                <a:gd name="connsiteX3" fmla="*/ 532740 w 2430630"/>
                <a:gd name="connsiteY3" fmla="*/ 13213 h 1711361"/>
                <a:gd name="connsiteX4" fmla="*/ 765815 w 2430630"/>
                <a:gd name="connsiteY4" fmla="*/ 79807 h 1711361"/>
                <a:gd name="connsiteX5" fmla="*/ 1008402 w 2430630"/>
                <a:gd name="connsiteY5" fmla="*/ 603045 h 1711361"/>
                <a:gd name="connsiteX6" fmla="*/ 1465038 w 2430630"/>
                <a:gd name="connsiteY6" fmla="*/ 1045421 h 1711361"/>
                <a:gd name="connsiteX7" fmla="*/ 2430630 w 2430630"/>
                <a:gd name="connsiteY7" fmla="*/ 1421201 h 1711361"/>
                <a:gd name="connsiteX0" fmla="*/ 0 w 2430630"/>
                <a:gd name="connsiteY0" fmla="*/ 1698425 h 1698425"/>
                <a:gd name="connsiteX1" fmla="*/ 180751 w 2430630"/>
                <a:gd name="connsiteY1" fmla="*/ 699514 h 1698425"/>
                <a:gd name="connsiteX2" fmla="*/ 309180 w 2430630"/>
                <a:gd name="connsiteY2" fmla="*/ 266653 h 1698425"/>
                <a:gd name="connsiteX3" fmla="*/ 532740 w 2430630"/>
                <a:gd name="connsiteY3" fmla="*/ 277 h 1698425"/>
                <a:gd name="connsiteX4" fmla="*/ 756302 w 2430630"/>
                <a:gd name="connsiteY4" fmla="*/ 223843 h 1698425"/>
                <a:gd name="connsiteX5" fmla="*/ 1008402 w 2430630"/>
                <a:gd name="connsiteY5" fmla="*/ 590109 h 1698425"/>
                <a:gd name="connsiteX6" fmla="*/ 1465038 w 2430630"/>
                <a:gd name="connsiteY6" fmla="*/ 1032485 h 1698425"/>
                <a:gd name="connsiteX7" fmla="*/ 2430630 w 2430630"/>
                <a:gd name="connsiteY7" fmla="*/ 1408265 h 1698425"/>
                <a:gd name="connsiteX0" fmla="*/ 0 w 2430630"/>
                <a:gd name="connsiteY0" fmla="*/ 1575510 h 1575510"/>
                <a:gd name="connsiteX1" fmla="*/ 180751 w 2430630"/>
                <a:gd name="connsiteY1" fmla="*/ 576599 h 1575510"/>
                <a:gd name="connsiteX2" fmla="*/ 309180 w 2430630"/>
                <a:gd name="connsiteY2" fmla="*/ 143738 h 1575510"/>
                <a:gd name="connsiteX3" fmla="*/ 547010 w 2430630"/>
                <a:gd name="connsiteY3" fmla="*/ 1037 h 1575510"/>
                <a:gd name="connsiteX4" fmla="*/ 756302 w 2430630"/>
                <a:gd name="connsiteY4" fmla="*/ 100928 h 1575510"/>
                <a:gd name="connsiteX5" fmla="*/ 1008402 w 2430630"/>
                <a:gd name="connsiteY5" fmla="*/ 467194 h 1575510"/>
                <a:gd name="connsiteX6" fmla="*/ 1465038 w 2430630"/>
                <a:gd name="connsiteY6" fmla="*/ 909570 h 1575510"/>
                <a:gd name="connsiteX7" fmla="*/ 2430630 w 2430630"/>
                <a:gd name="connsiteY7" fmla="*/ 1285350 h 1575510"/>
                <a:gd name="connsiteX0" fmla="*/ 0 w 2430630"/>
                <a:gd name="connsiteY0" fmla="*/ 1575510 h 1575510"/>
                <a:gd name="connsiteX1" fmla="*/ 180751 w 2430630"/>
                <a:gd name="connsiteY1" fmla="*/ 576599 h 1575510"/>
                <a:gd name="connsiteX2" fmla="*/ 361502 w 2430630"/>
                <a:gd name="connsiteY2" fmla="*/ 143738 h 1575510"/>
                <a:gd name="connsiteX3" fmla="*/ 547010 w 2430630"/>
                <a:gd name="connsiteY3" fmla="*/ 1037 h 1575510"/>
                <a:gd name="connsiteX4" fmla="*/ 756302 w 2430630"/>
                <a:gd name="connsiteY4" fmla="*/ 100928 h 1575510"/>
                <a:gd name="connsiteX5" fmla="*/ 1008402 w 2430630"/>
                <a:gd name="connsiteY5" fmla="*/ 467194 h 1575510"/>
                <a:gd name="connsiteX6" fmla="*/ 1465038 w 2430630"/>
                <a:gd name="connsiteY6" fmla="*/ 909570 h 1575510"/>
                <a:gd name="connsiteX7" fmla="*/ 2430630 w 2430630"/>
                <a:gd name="connsiteY7" fmla="*/ 1285350 h 1575510"/>
                <a:gd name="connsiteX0" fmla="*/ 0 w 2430630"/>
                <a:gd name="connsiteY0" fmla="*/ 1575510 h 1575510"/>
                <a:gd name="connsiteX1" fmla="*/ 180751 w 2430630"/>
                <a:gd name="connsiteY1" fmla="*/ 576599 h 1575510"/>
                <a:gd name="connsiteX2" fmla="*/ 361502 w 2430630"/>
                <a:gd name="connsiteY2" fmla="*/ 143738 h 1575510"/>
                <a:gd name="connsiteX3" fmla="*/ 547010 w 2430630"/>
                <a:gd name="connsiteY3" fmla="*/ 1037 h 1575510"/>
                <a:gd name="connsiteX4" fmla="*/ 756302 w 2430630"/>
                <a:gd name="connsiteY4" fmla="*/ 100928 h 1575510"/>
                <a:gd name="connsiteX5" fmla="*/ 1008402 w 2430630"/>
                <a:gd name="connsiteY5" fmla="*/ 467194 h 1575510"/>
                <a:gd name="connsiteX6" fmla="*/ 1778975 w 2430630"/>
                <a:gd name="connsiteY6" fmla="*/ 1099838 h 1575510"/>
                <a:gd name="connsiteX7" fmla="*/ 2430630 w 2430630"/>
                <a:gd name="connsiteY7" fmla="*/ 1285350 h 1575510"/>
                <a:gd name="connsiteX0" fmla="*/ 0 w 2430630"/>
                <a:gd name="connsiteY0" fmla="*/ 1576607 h 1576607"/>
                <a:gd name="connsiteX1" fmla="*/ 180751 w 2430630"/>
                <a:gd name="connsiteY1" fmla="*/ 577696 h 1576607"/>
                <a:gd name="connsiteX2" fmla="*/ 361502 w 2430630"/>
                <a:gd name="connsiteY2" fmla="*/ 144835 h 1576607"/>
                <a:gd name="connsiteX3" fmla="*/ 547010 w 2430630"/>
                <a:gd name="connsiteY3" fmla="*/ 2134 h 1576607"/>
                <a:gd name="connsiteX4" fmla="*/ 756302 w 2430630"/>
                <a:gd name="connsiteY4" fmla="*/ 102025 h 1576607"/>
                <a:gd name="connsiteX5" fmla="*/ 1146344 w 2430630"/>
                <a:gd name="connsiteY5" fmla="*/ 610993 h 1576607"/>
                <a:gd name="connsiteX6" fmla="*/ 1778975 w 2430630"/>
                <a:gd name="connsiteY6" fmla="*/ 1100935 h 1576607"/>
                <a:gd name="connsiteX7" fmla="*/ 2430630 w 2430630"/>
                <a:gd name="connsiteY7" fmla="*/ 1286447 h 1576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0630" h="1576607">
                  <a:moveTo>
                    <a:pt x="0" y="1576607"/>
                  </a:moveTo>
                  <a:cubicBezTo>
                    <a:pt x="62628" y="1196069"/>
                    <a:pt x="120501" y="816325"/>
                    <a:pt x="180751" y="577696"/>
                  </a:cubicBezTo>
                  <a:cubicBezTo>
                    <a:pt x="241001" y="339067"/>
                    <a:pt x="300459" y="240762"/>
                    <a:pt x="361502" y="144835"/>
                  </a:cubicBezTo>
                  <a:cubicBezTo>
                    <a:pt x="422545" y="48908"/>
                    <a:pt x="481210" y="9269"/>
                    <a:pt x="547010" y="2134"/>
                  </a:cubicBezTo>
                  <a:cubicBezTo>
                    <a:pt x="612810" y="-5001"/>
                    <a:pt x="656413" y="549"/>
                    <a:pt x="756302" y="102025"/>
                  </a:cubicBezTo>
                  <a:cubicBezTo>
                    <a:pt x="856191" y="203501"/>
                    <a:pt x="975899" y="444508"/>
                    <a:pt x="1146344" y="610993"/>
                  </a:cubicBezTo>
                  <a:cubicBezTo>
                    <a:pt x="1316789" y="777478"/>
                    <a:pt x="1564927" y="988359"/>
                    <a:pt x="1778975" y="1100935"/>
                  </a:cubicBezTo>
                  <a:cubicBezTo>
                    <a:pt x="1993023" y="1213511"/>
                    <a:pt x="2430630" y="1286447"/>
                    <a:pt x="2430630" y="1286447"/>
                  </a:cubicBezTo>
                </a:path>
              </a:pathLst>
            </a:custGeom>
            <a:ln w="285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93720" y="2123230"/>
              <a:ext cx="722803" cy="307777"/>
            </a:xfrm>
            <a:prstGeom prst="rect">
              <a:avLst/>
            </a:prstGeom>
            <a:noFill/>
            <a:ln w="28575" cmpd="sng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v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2</a:t>
              </a:r>
              <a:r>
                <a:rPr lang="en-US" b="1" dirty="0" smtClean="0">
                  <a:solidFill>
                    <a:srgbClr val="FF0000"/>
                  </a:solidFill>
                </a:rPr>
                <a:t>(RP)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0288"/>
          <a:stretch/>
        </p:blipFill>
        <p:spPr>
          <a:xfrm>
            <a:off x="0" y="702245"/>
            <a:ext cx="6374445" cy="3187615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1384385" y="1668900"/>
            <a:ext cx="520307" cy="415925"/>
            <a:chOff x="3695592" y="4895665"/>
            <a:chExt cx="520307" cy="415925"/>
          </a:xfrm>
        </p:grpSpPr>
        <p:sp>
          <p:nvSpPr>
            <p:cNvPr id="26" name="Oval 34"/>
            <p:cNvSpPr>
              <a:spLocks noChangeArrowheads="1"/>
            </p:cNvSpPr>
            <p:nvPr/>
          </p:nvSpPr>
          <p:spPr bwMode="auto">
            <a:xfrm>
              <a:off x="380605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34"/>
            <p:cNvSpPr>
              <a:spLocks noChangeArrowheads="1"/>
            </p:cNvSpPr>
            <p:nvPr/>
          </p:nvSpPr>
          <p:spPr bwMode="auto">
            <a:xfrm>
              <a:off x="369559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806052" y="4895665"/>
              <a:ext cx="29298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Freeform 39"/>
          <p:cNvSpPr/>
          <p:nvPr/>
        </p:nvSpPr>
        <p:spPr>
          <a:xfrm>
            <a:off x="3904911" y="4900083"/>
            <a:ext cx="1736006" cy="604660"/>
          </a:xfrm>
          <a:custGeom>
            <a:avLst/>
            <a:gdLst>
              <a:gd name="connsiteX0" fmla="*/ 1736006 w 1736006"/>
              <a:gd name="connsiteY0" fmla="*/ 0 h 604660"/>
              <a:gd name="connsiteX1" fmla="*/ 1270339 w 1736006"/>
              <a:gd name="connsiteY1" fmla="*/ 280459 h 604660"/>
              <a:gd name="connsiteX2" fmla="*/ 783506 w 1736006"/>
              <a:gd name="connsiteY2" fmla="*/ 534459 h 604660"/>
              <a:gd name="connsiteX3" fmla="*/ 386631 w 1736006"/>
              <a:gd name="connsiteY3" fmla="*/ 592667 h 604660"/>
              <a:gd name="connsiteX4" fmla="*/ 137922 w 1736006"/>
              <a:gd name="connsiteY4" fmla="*/ 338667 h 604660"/>
              <a:gd name="connsiteX5" fmla="*/ 21506 w 1736006"/>
              <a:gd name="connsiteY5" fmla="*/ 47625 h 604660"/>
              <a:gd name="connsiteX6" fmla="*/ 339 w 1736006"/>
              <a:gd name="connsiteY6" fmla="*/ 42334 h 60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6006" h="604660">
                <a:moveTo>
                  <a:pt x="1736006" y="0"/>
                </a:moveTo>
                <a:cubicBezTo>
                  <a:pt x="1582547" y="95691"/>
                  <a:pt x="1429089" y="191383"/>
                  <a:pt x="1270339" y="280459"/>
                </a:cubicBezTo>
                <a:cubicBezTo>
                  <a:pt x="1111589" y="369535"/>
                  <a:pt x="930791" y="482424"/>
                  <a:pt x="783506" y="534459"/>
                </a:cubicBezTo>
                <a:cubicBezTo>
                  <a:pt x="636221" y="586494"/>
                  <a:pt x="494228" y="625299"/>
                  <a:pt x="386631" y="592667"/>
                </a:cubicBezTo>
                <a:cubicBezTo>
                  <a:pt x="279034" y="560035"/>
                  <a:pt x="198776" y="429507"/>
                  <a:pt x="137922" y="338667"/>
                </a:cubicBezTo>
                <a:cubicBezTo>
                  <a:pt x="77068" y="247827"/>
                  <a:pt x="44436" y="97014"/>
                  <a:pt x="21506" y="47625"/>
                </a:cubicBezTo>
                <a:cubicBezTo>
                  <a:pt x="-1424" y="-1764"/>
                  <a:pt x="-543" y="20285"/>
                  <a:pt x="339" y="42334"/>
                </a:cubicBez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660265" y="4061412"/>
            <a:ext cx="2327964" cy="1457803"/>
          </a:xfrm>
          <a:custGeom>
            <a:avLst/>
            <a:gdLst>
              <a:gd name="connsiteX0" fmla="*/ 0 w 2344208"/>
              <a:gd name="connsiteY0" fmla="*/ 375479 h 660652"/>
              <a:gd name="connsiteX1" fmla="*/ 201083 w 2344208"/>
              <a:gd name="connsiteY1" fmla="*/ 407229 h 660652"/>
              <a:gd name="connsiteX2" fmla="*/ 566208 w 2344208"/>
              <a:gd name="connsiteY2" fmla="*/ 565979 h 660652"/>
              <a:gd name="connsiteX3" fmla="*/ 873125 w 2344208"/>
              <a:gd name="connsiteY3" fmla="*/ 655937 h 660652"/>
              <a:gd name="connsiteX4" fmla="*/ 1354667 w 2344208"/>
              <a:gd name="connsiteY4" fmla="*/ 613604 h 660652"/>
              <a:gd name="connsiteX5" fmla="*/ 1883833 w 2344208"/>
              <a:gd name="connsiteY5" fmla="*/ 327854 h 660652"/>
              <a:gd name="connsiteX6" fmla="*/ 2254250 w 2344208"/>
              <a:gd name="connsiteY6" fmla="*/ 26229 h 660652"/>
              <a:gd name="connsiteX7" fmla="*/ 2344208 w 2344208"/>
              <a:gd name="connsiteY7" fmla="*/ 15646 h 660652"/>
              <a:gd name="connsiteX8" fmla="*/ 2344208 w 2344208"/>
              <a:gd name="connsiteY8" fmla="*/ 15646 h 660652"/>
              <a:gd name="connsiteX0" fmla="*/ 0 w 2335568"/>
              <a:gd name="connsiteY0" fmla="*/ 306365 h 660652"/>
              <a:gd name="connsiteX1" fmla="*/ 192443 w 2335568"/>
              <a:gd name="connsiteY1" fmla="*/ 407229 h 660652"/>
              <a:gd name="connsiteX2" fmla="*/ 557568 w 2335568"/>
              <a:gd name="connsiteY2" fmla="*/ 565979 h 660652"/>
              <a:gd name="connsiteX3" fmla="*/ 864485 w 2335568"/>
              <a:gd name="connsiteY3" fmla="*/ 655937 h 660652"/>
              <a:gd name="connsiteX4" fmla="*/ 1346027 w 2335568"/>
              <a:gd name="connsiteY4" fmla="*/ 613604 h 660652"/>
              <a:gd name="connsiteX5" fmla="*/ 1875193 w 2335568"/>
              <a:gd name="connsiteY5" fmla="*/ 327854 h 660652"/>
              <a:gd name="connsiteX6" fmla="*/ 2245610 w 2335568"/>
              <a:gd name="connsiteY6" fmla="*/ 26229 h 660652"/>
              <a:gd name="connsiteX7" fmla="*/ 2335568 w 2335568"/>
              <a:gd name="connsiteY7" fmla="*/ 15646 h 660652"/>
              <a:gd name="connsiteX8" fmla="*/ 2335568 w 2335568"/>
              <a:gd name="connsiteY8" fmla="*/ 15646 h 660652"/>
              <a:gd name="connsiteX0" fmla="*/ 0 w 2335568"/>
              <a:gd name="connsiteY0" fmla="*/ 306365 h 660652"/>
              <a:gd name="connsiteX1" fmla="*/ 201083 w 2335568"/>
              <a:gd name="connsiteY1" fmla="*/ 381311 h 660652"/>
              <a:gd name="connsiteX2" fmla="*/ 557568 w 2335568"/>
              <a:gd name="connsiteY2" fmla="*/ 565979 h 660652"/>
              <a:gd name="connsiteX3" fmla="*/ 864485 w 2335568"/>
              <a:gd name="connsiteY3" fmla="*/ 655937 h 660652"/>
              <a:gd name="connsiteX4" fmla="*/ 1346027 w 2335568"/>
              <a:gd name="connsiteY4" fmla="*/ 613604 h 660652"/>
              <a:gd name="connsiteX5" fmla="*/ 1875193 w 2335568"/>
              <a:gd name="connsiteY5" fmla="*/ 327854 h 660652"/>
              <a:gd name="connsiteX6" fmla="*/ 2245610 w 2335568"/>
              <a:gd name="connsiteY6" fmla="*/ 26229 h 660652"/>
              <a:gd name="connsiteX7" fmla="*/ 2335568 w 2335568"/>
              <a:gd name="connsiteY7" fmla="*/ 15646 h 660652"/>
              <a:gd name="connsiteX8" fmla="*/ 2335568 w 2335568"/>
              <a:gd name="connsiteY8" fmla="*/ 15646 h 660652"/>
              <a:gd name="connsiteX0" fmla="*/ 0 w 2335568"/>
              <a:gd name="connsiteY0" fmla="*/ 306365 h 655945"/>
              <a:gd name="connsiteX1" fmla="*/ 201083 w 2335568"/>
              <a:gd name="connsiteY1" fmla="*/ 381311 h 655945"/>
              <a:gd name="connsiteX2" fmla="*/ 557568 w 2335568"/>
              <a:gd name="connsiteY2" fmla="*/ 565979 h 655945"/>
              <a:gd name="connsiteX3" fmla="*/ 864485 w 2335568"/>
              <a:gd name="connsiteY3" fmla="*/ 655937 h 655945"/>
              <a:gd name="connsiteX4" fmla="*/ 1354667 w 2335568"/>
              <a:gd name="connsiteY4" fmla="*/ 561768 h 655945"/>
              <a:gd name="connsiteX5" fmla="*/ 1875193 w 2335568"/>
              <a:gd name="connsiteY5" fmla="*/ 327854 h 655945"/>
              <a:gd name="connsiteX6" fmla="*/ 2245610 w 2335568"/>
              <a:gd name="connsiteY6" fmla="*/ 26229 h 655945"/>
              <a:gd name="connsiteX7" fmla="*/ 2335568 w 2335568"/>
              <a:gd name="connsiteY7" fmla="*/ 15646 h 655945"/>
              <a:gd name="connsiteX8" fmla="*/ 2335568 w 2335568"/>
              <a:gd name="connsiteY8" fmla="*/ 15646 h 655945"/>
              <a:gd name="connsiteX0" fmla="*/ 0 w 2335568"/>
              <a:gd name="connsiteY0" fmla="*/ 296782 h 646362"/>
              <a:gd name="connsiteX1" fmla="*/ 201083 w 2335568"/>
              <a:gd name="connsiteY1" fmla="*/ 371728 h 646362"/>
              <a:gd name="connsiteX2" fmla="*/ 557568 w 2335568"/>
              <a:gd name="connsiteY2" fmla="*/ 556396 h 646362"/>
              <a:gd name="connsiteX3" fmla="*/ 864485 w 2335568"/>
              <a:gd name="connsiteY3" fmla="*/ 646354 h 646362"/>
              <a:gd name="connsiteX4" fmla="*/ 1354667 w 2335568"/>
              <a:gd name="connsiteY4" fmla="*/ 552185 h 646362"/>
              <a:gd name="connsiteX5" fmla="*/ 1883833 w 2335568"/>
              <a:gd name="connsiteY5" fmla="*/ 184361 h 646362"/>
              <a:gd name="connsiteX6" fmla="*/ 2245610 w 2335568"/>
              <a:gd name="connsiteY6" fmla="*/ 16646 h 646362"/>
              <a:gd name="connsiteX7" fmla="*/ 2335568 w 2335568"/>
              <a:gd name="connsiteY7" fmla="*/ 6063 h 646362"/>
              <a:gd name="connsiteX8" fmla="*/ 2335568 w 2335568"/>
              <a:gd name="connsiteY8" fmla="*/ 6063 h 646362"/>
              <a:gd name="connsiteX0" fmla="*/ 0 w 2563716"/>
              <a:gd name="connsiteY0" fmla="*/ 296782 h 646362"/>
              <a:gd name="connsiteX1" fmla="*/ 201083 w 2563716"/>
              <a:gd name="connsiteY1" fmla="*/ 371728 h 646362"/>
              <a:gd name="connsiteX2" fmla="*/ 557568 w 2563716"/>
              <a:gd name="connsiteY2" fmla="*/ 556396 h 646362"/>
              <a:gd name="connsiteX3" fmla="*/ 864485 w 2563716"/>
              <a:gd name="connsiteY3" fmla="*/ 646354 h 646362"/>
              <a:gd name="connsiteX4" fmla="*/ 1354667 w 2563716"/>
              <a:gd name="connsiteY4" fmla="*/ 552185 h 646362"/>
              <a:gd name="connsiteX5" fmla="*/ 1883833 w 2563716"/>
              <a:gd name="connsiteY5" fmla="*/ 184361 h 646362"/>
              <a:gd name="connsiteX6" fmla="*/ 2245610 w 2563716"/>
              <a:gd name="connsiteY6" fmla="*/ 16646 h 646362"/>
              <a:gd name="connsiteX7" fmla="*/ 2335568 w 2563716"/>
              <a:gd name="connsiteY7" fmla="*/ 6063 h 646362"/>
              <a:gd name="connsiteX8" fmla="*/ 2563716 w 2563716"/>
              <a:gd name="connsiteY8" fmla="*/ 416716 h 646362"/>
              <a:gd name="connsiteX0" fmla="*/ 0 w 2335568"/>
              <a:gd name="connsiteY0" fmla="*/ 296782 h 646362"/>
              <a:gd name="connsiteX1" fmla="*/ 201083 w 2335568"/>
              <a:gd name="connsiteY1" fmla="*/ 371728 h 646362"/>
              <a:gd name="connsiteX2" fmla="*/ 557568 w 2335568"/>
              <a:gd name="connsiteY2" fmla="*/ 556396 h 646362"/>
              <a:gd name="connsiteX3" fmla="*/ 864485 w 2335568"/>
              <a:gd name="connsiteY3" fmla="*/ 646354 h 646362"/>
              <a:gd name="connsiteX4" fmla="*/ 1354667 w 2335568"/>
              <a:gd name="connsiteY4" fmla="*/ 552185 h 646362"/>
              <a:gd name="connsiteX5" fmla="*/ 1883833 w 2335568"/>
              <a:gd name="connsiteY5" fmla="*/ 184361 h 646362"/>
              <a:gd name="connsiteX6" fmla="*/ 2245610 w 2335568"/>
              <a:gd name="connsiteY6" fmla="*/ 16646 h 646362"/>
              <a:gd name="connsiteX7" fmla="*/ 2335568 w 2335568"/>
              <a:gd name="connsiteY7" fmla="*/ 6063 h 646362"/>
              <a:gd name="connsiteX0" fmla="*/ 0 w 2335568"/>
              <a:gd name="connsiteY0" fmla="*/ 290719 h 640299"/>
              <a:gd name="connsiteX1" fmla="*/ 201083 w 2335568"/>
              <a:gd name="connsiteY1" fmla="*/ 365665 h 640299"/>
              <a:gd name="connsiteX2" fmla="*/ 557568 w 2335568"/>
              <a:gd name="connsiteY2" fmla="*/ 550333 h 640299"/>
              <a:gd name="connsiteX3" fmla="*/ 864485 w 2335568"/>
              <a:gd name="connsiteY3" fmla="*/ 640291 h 640299"/>
              <a:gd name="connsiteX4" fmla="*/ 1354667 w 2335568"/>
              <a:gd name="connsiteY4" fmla="*/ 546122 h 640299"/>
              <a:gd name="connsiteX5" fmla="*/ 1883833 w 2335568"/>
              <a:gd name="connsiteY5" fmla="*/ 178298 h 640299"/>
              <a:gd name="connsiteX6" fmla="*/ 2335568 w 2335568"/>
              <a:gd name="connsiteY6" fmla="*/ 0 h 640299"/>
              <a:gd name="connsiteX0" fmla="*/ 0 w 2316556"/>
              <a:gd name="connsiteY0" fmla="*/ 948524 h 1298104"/>
              <a:gd name="connsiteX1" fmla="*/ 201083 w 2316556"/>
              <a:gd name="connsiteY1" fmla="*/ 1023470 h 1298104"/>
              <a:gd name="connsiteX2" fmla="*/ 557568 w 2316556"/>
              <a:gd name="connsiteY2" fmla="*/ 1208138 h 1298104"/>
              <a:gd name="connsiteX3" fmla="*/ 864485 w 2316556"/>
              <a:gd name="connsiteY3" fmla="*/ 1298096 h 1298104"/>
              <a:gd name="connsiteX4" fmla="*/ 1354667 w 2316556"/>
              <a:gd name="connsiteY4" fmla="*/ 1203927 h 1298104"/>
              <a:gd name="connsiteX5" fmla="*/ 1883833 w 2316556"/>
              <a:gd name="connsiteY5" fmla="*/ 836103 h 1298104"/>
              <a:gd name="connsiteX6" fmla="*/ 2316556 w 2316556"/>
              <a:gd name="connsiteY6" fmla="*/ 0 h 1298104"/>
              <a:gd name="connsiteX0" fmla="*/ 0 w 2316556"/>
              <a:gd name="connsiteY0" fmla="*/ 948524 h 1298104"/>
              <a:gd name="connsiteX1" fmla="*/ 201083 w 2316556"/>
              <a:gd name="connsiteY1" fmla="*/ 1023470 h 1298104"/>
              <a:gd name="connsiteX2" fmla="*/ 557568 w 2316556"/>
              <a:gd name="connsiteY2" fmla="*/ 1208138 h 1298104"/>
              <a:gd name="connsiteX3" fmla="*/ 864485 w 2316556"/>
              <a:gd name="connsiteY3" fmla="*/ 1298096 h 1298104"/>
              <a:gd name="connsiteX4" fmla="*/ 1354667 w 2316556"/>
              <a:gd name="connsiteY4" fmla="*/ 1203927 h 1298104"/>
              <a:gd name="connsiteX5" fmla="*/ 1883833 w 2316556"/>
              <a:gd name="connsiteY5" fmla="*/ 836103 h 1298104"/>
              <a:gd name="connsiteX6" fmla="*/ 2316556 w 2316556"/>
              <a:gd name="connsiteY6" fmla="*/ 0 h 1298104"/>
              <a:gd name="connsiteX0" fmla="*/ 0 w 2327964"/>
              <a:gd name="connsiteY0" fmla="*/ 1108223 h 1457803"/>
              <a:gd name="connsiteX1" fmla="*/ 201083 w 2327964"/>
              <a:gd name="connsiteY1" fmla="*/ 1183169 h 1457803"/>
              <a:gd name="connsiteX2" fmla="*/ 557568 w 2327964"/>
              <a:gd name="connsiteY2" fmla="*/ 1367837 h 1457803"/>
              <a:gd name="connsiteX3" fmla="*/ 864485 w 2327964"/>
              <a:gd name="connsiteY3" fmla="*/ 1457795 h 1457803"/>
              <a:gd name="connsiteX4" fmla="*/ 1354667 w 2327964"/>
              <a:gd name="connsiteY4" fmla="*/ 1363626 h 1457803"/>
              <a:gd name="connsiteX5" fmla="*/ 1883833 w 2327964"/>
              <a:gd name="connsiteY5" fmla="*/ 995802 h 1457803"/>
              <a:gd name="connsiteX6" fmla="*/ 2327964 w 2327964"/>
              <a:gd name="connsiteY6" fmla="*/ 0 h 1457803"/>
              <a:gd name="connsiteX0" fmla="*/ 0 w 2327964"/>
              <a:gd name="connsiteY0" fmla="*/ 1108223 h 1457803"/>
              <a:gd name="connsiteX1" fmla="*/ 201083 w 2327964"/>
              <a:gd name="connsiteY1" fmla="*/ 1183169 h 1457803"/>
              <a:gd name="connsiteX2" fmla="*/ 557568 w 2327964"/>
              <a:gd name="connsiteY2" fmla="*/ 1367837 h 1457803"/>
              <a:gd name="connsiteX3" fmla="*/ 864485 w 2327964"/>
              <a:gd name="connsiteY3" fmla="*/ 1457795 h 1457803"/>
              <a:gd name="connsiteX4" fmla="*/ 1354667 w 2327964"/>
              <a:gd name="connsiteY4" fmla="*/ 1363626 h 1457803"/>
              <a:gd name="connsiteX5" fmla="*/ 1883833 w 2327964"/>
              <a:gd name="connsiteY5" fmla="*/ 995802 h 1457803"/>
              <a:gd name="connsiteX6" fmla="*/ 2157673 w 2327964"/>
              <a:gd name="connsiteY6" fmla="*/ 413945 h 1457803"/>
              <a:gd name="connsiteX7" fmla="*/ 2327964 w 2327964"/>
              <a:gd name="connsiteY7" fmla="*/ 0 h 1457803"/>
              <a:gd name="connsiteX0" fmla="*/ 0 w 2327964"/>
              <a:gd name="connsiteY0" fmla="*/ 1108223 h 1457803"/>
              <a:gd name="connsiteX1" fmla="*/ 201083 w 2327964"/>
              <a:gd name="connsiteY1" fmla="*/ 1183169 h 1457803"/>
              <a:gd name="connsiteX2" fmla="*/ 557568 w 2327964"/>
              <a:gd name="connsiteY2" fmla="*/ 1367837 h 1457803"/>
              <a:gd name="connsiteX3" fmla="*/ 864485 w 2327964"/>
              <a:gd name="connsiteY3" fmla="*/ 1457795 h 1457803"/>
              <a:gd name="connsiteX4" fmla="*/ 1354667 w 2327964"/>
              <a:gd name="connsiteY4" fmla="*/ 1363626 h 1457803"/>
              <a:gd name="connsiteX5" fmla="*/ 1883833 w 2327964"/>
              <a:gd name="connsiteY5" fmla="*/ 995802 h 1457803"/>
              <a:gd name="connsiteX6" fmla="*/ 2203303 w 2327964"/>
              <a:gd name="connsiteY6" fmla="*/ 425352 h 1457803"/>
              <a:gd name="connsiteX7" fmla="*/ 2327964 w 2327964"/>
              <a:gd name="connsiteY7" fmla="*/ 0 h 1457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7964" h="1457803">
                <a:moveTo>
                  <a:pt x="0" y="1108223"/>
                </a:moveTo>
                <a:cubicBezTo>
                  <a:pt x="53357" y="1108223"/>
                  <a:pt x="108155" y="1139900"/>
                  <a:pt x="201083" y="1183169"/>
                </a:cubicBezTo>
                <a:cubicBezTo>
                  <a:pt x="294011" y="1226438"/>
                  <a:pt x="447001" y="1322066"/>
                  <a:pt x="557568" y="1367837"/>
                </a:cubicBezTo>
                <a:cubicBezTo>
                  <a:pt x="668135" y="1413608"/>
                  <a:pt x="731635" y="1458497"/>
                  <a:pt x="864485" y="1457795"/>
                </a:cubicBezTo>
                <a:cubicBezTo>
                  <a:pt x="997335" y="1457093"/>
                  <a:pt x="1184776" y="1440625"/>
                  <a:pt x="1354667" y="1363626"/>
                </a:cubicBezTo>
                <a:cubicBezTo>
                  <a:pt x="1524558" y="1286627"/>
                  <a:pt x="1742394" y="1152181"/>
                  <a:pt x="1883833" y="995802"/>
                </a:cubicBezTo>
                <a:cubicBezTo>
                  <a:pt x="2025272" y="839423"/>
                  <a:pt x="2129281" y="591319"/>
                  <a:pt x="2203303" y="425352"/>
                </a:cubicBezTo>
                <a:cubicBezTo>
                  <a:pt x="2277325" y="259385"/>
                  <a:pt x="2299582" y="68991"/>
                  <a:pt x="2327964" y="0"/>
                </a:cubicBezTo>
              </a:path>
            </a:pathLst>
          </a:cu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1015" y="3599115"/>
            <a:ext cx="3112686" cy="317112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430"/>
          <a:stretch/>
        </p:blipFill>
        <p:spPr>
          <a:xfrm>
            <a:off x="6108200" y="3083355"/>
            <a:ext cx="3025298" cy="3204158"/>
          </a:xfrm>
          <a:prstGeom prst="rect">
            <a:avLst/>
          </a:prstGeom>
        </p:spPr>
      </p:pic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5425" y="4043480"/>
            <a:ext cx="34180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Relative fluctuation of v</a:t>
            </a:r>
            <a:r>
              <a:rPr lang="en-US" sz="2000" b="1" baseline="-25000" dirty="0"/>
              <a:t>2</a:t>
            </a:r>
            <a:r>
              <a:rPr lang="en-US" sz="2000" b="1" dirty="0"/>
              <a:t> are Gaussian-like in central</a:t>
            </a:r>
          </a:p>
          <a:p>
            <a:r>
              <a:rPr lang="en-US" sz="2000" b="1" dirty="0"/>
              <a:t>&amp; everywhere for higher n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Event-by-event method and </a:t>
            </a:r>
            <a:r>
              <a:rPr lang="en-US" sz="2000" b="1" dirty="0" err="1" smtClean="0"/>
              <a:t>cumulants</a:t>
            </a:r>
            <a:r>
              <a:rPr lang="en-US" sz="2000" b="1" dirty="0" smtClean="0"/>
              <a:t> agree.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460536" y="6270970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:1305.2942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415440" y="702244"/>
            <a:ext cx="26499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</a:t>
            </a:r>
            <a:r>
              <a:rPr lang="en-US" sz="2000" baseline="-25000" dirty="0"/>
              <a:t>2</a:t>
            </a:r>
            <a:r>
              <a:rPr lang="en-US" sz="2000" dirty="0"/>
              <a:t>{4</a:t>
            </a:r>
            <a:r>
              <a:rPr lang="en-US" sz="2000" dirty="0" smtClean="0"/>
              <a:t>} &lt; 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(EP) &lt; v</a:t>
            </a:r>
            <a:r>
              <a:rPr lang="en-US" sz="2000" baseline="-25000" dirty="0" smtClean="0"/>
              <a:t>2</a:t>
            </a:r>
            <a:r>
              <a:rPr lang="en-US" sz="2000" dirty="0"/>
              <a:t>{2</a:t>
            </a:r>
            <a:r>
              <a:rPr lang="en-US" sz="2000" dirty="0" smtClean="0"/>
              <a:t>}</a:t>
            </a:r>
          </a:p>
          <a:p>
            <a:endParaRPr lang="en-US" sz="2000" dirty="0" smtClean="0"/>
          </a:p>
          <a:p>
            <a:r>
              <a:rPr lang="en-US" sz="2000" dirty="0" smtClean="0"/>
              <a:t>Behavior expected from non-flow contributions </a:t>
            </a:r>
          </a:p>
        </p:txBody>
      </p:sp>
    </p:spTree>
    <p:extLst>
      <p:ext uri="{BB962C8B-B14F-4D97-AF65-F5344CB8AC3E}">
        <p14:creationId xmlns:p14="http://schemas.microsoft.com/office/powerpoint/2010/main" val="4266943977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41" grpId="0"/>
      <p:bldP spid="42" grpId="0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Integrated (averaged) v</a:t>
            </a:r>
            <a:r>
              <a:rPr lang="en-US" altLang="zh-CN" sz="4000" b="1" i="1" baseline="-25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2</a:t>
            </a:r>
            <a:endParaRPr lang="en-US" altLang="zh-CN" sz="4000" b="1" i="1" baseline="-25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aphicFrame>
        <p:nvGraphicFramePr>
          <p:cNvPr id="7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18766"/>
              </p:ext>
            </p:extLst>
          </p:nvPr>
        </p:nvGraphicFramePr>
        <p:xfrm>
          <a:off x="2766965" y="663840"/>
          <a:ext cx="33432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409" name="Equation" r:id="rId3" imgW="1892185" imgH="418893" progId="Equation.3">
                  <p:embed/>
                </p:oleObj>
              </mc:Choice>
              <mc:Fallback>
                <p:oleObj name="Equation" r:id="rId3" imgW="1892185" imgH="41889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6965" y="663840"/>
                        <a:ext cx="3343275" cy="7620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6953110" y="1009485"/>
            <a:ext cx="21137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ATLAS-CONF-2012</a:t>
            </a:r>
            <a:r>
              <a:rPr lang="en-US" dirty="0" smtClean="0"/>
              <a:t>-117</a:t>
            </a:r>
            <a:endParaRPr lang="en-US" dirty="0"/>
          </a:p>
        </p:txBody>
      </p:sp>
      <p:pic>
        <p:nvPicPr>
          <p:cNvPr id="10" name="Picture 9" descr="fig_8_iflow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" y="1357671"/>
            <a:ext cx="9143585" cy="41451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7880" y="5426060"/>
            <a:ext cx="8026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Significant elliptic flow, reaching 0.12.</a:t>
            </a:r>
          </a:p>
          <a:p>
            <a:r>
              <a:rPr lang="en-US" sz="2000" b="1" dirty="0" smtClean="0"/>
              <a:t>Weak pseudo-rapidity dependence</a:t>
            </a:r>
          </a:p>
        </p:txBody>
      </p:sp>
    </p:spTree>
    <p:extLst>
      <p:ext uri="{BB962C8B-B14F-4D97-AF65-F5344CB8AC3E}">
        <p14:creationId xmlns:p14="http://schemas.microsoft.com/office/powerpoint/2010/main" val="78571871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Summary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808310" y="3621025"/>
            <a:ext cx="7873025" cy="345645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endParaRPr lang="en-US" sz="2000" b="1" dirty="0" smtClean="0">
              <a:latin typeface="Arial"/>
              <a:cs typeface="Arial"/>
            </a:endParaRPr>
          </a:p>
          <a:p>
            <a:pPr>
              <a:buNone/>
            </a:pPr>
            <a:endParaRPr lang="en-US" sz="2000" b="1" dirty="0">
              <a:latin typeface="Arial"/>
              <a:cs typeface="Arial"/>
            </a:endParaRPr>
          </a:p>
          <a:p>
            <a:pPr>
              <a:buNone/>
            </a:pPr>
            <a:endParaRPr lang="en-US" sz="2000" b="1" dirty="0" smtClean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4260" y="702245"/>
            <a:ext cx="8641125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ATLAS provides a widest spectra of correlation and fluctuation analysis measuring event-by-event, averaged, </a:t>
            </a:r>
            <a:r>
              <a:rPr lang="en-US" sz="2000" b="1" dirty="0" err="1" smtClean="0">
                <a:latin typeface="Arial"/>
                <a:cs typeface="Arial"/>
              </a:rPr>
              <a:t>cumulant</a:t>
            </a:r>
            <a:r>
              <a:rPr lang="en-US" sz="2000" b="1" dirty="0" smtClean="0">
                <a:latin typeface="Arial"/>
                <a:cs typeface="Arial"/>
              </a:rPr>
              <a:t>, integrated two-particle correction harmonic analysis.</a:t>
            </a:r>
          </a:p>
          <a:p>
            <a:endParaRPr lang="en-US" sz="2000" b="1" dirty="0">
              <a:latin typeface="Arial"/>
              <a:cs typeface="Arial"/>
            </a:endParaRPr>
          </a:p>
          <a:p>
            <a:r>
              <a:rPr lang="en-US" sz="2000" b="1" dirty="0">
                <a:latin typeface="Arial"/>
                <a:cs typeface="Arial"/>
              </a:rPr>
              <a:t>Complete study of </a:t>
            </a:r>
            <a:r>
              <a:rPr lang="en-US" sz="2000" b="1" dirty="0" err="1">
                <a:latin typeface="Arial"/>
                <a:cs typeface="Arial"/>
              </a:rPr>
              <a:t>v</a:t>
            </a:r>
            <a:r>
              <a:rPr lang="en-US" sz="2000" b="1" baseline="-25000" dirty="0" err="1">
                <a:latin typeface="Arial"/>
                <a:cs typeface="Arial"/>
              </a:rPr>
              <a:t>n</a:t>
            </a:r>
            <a:r>
              <a:rPr lang="en-US" sz="2000" b="1" dirty="0">
                <a:latin typeface="Arial"/>
                <a:cs typeface="Arial"/>
              </a:rPr>
              <a:t> in </a:t>
            </a:r>
            <a:r>
              <a:rPr lang="en-US" sz="2000" b="1" dirty="0" err="1">
                <a:latin typeface="Arial"/>
                <a:cs typeface="Arial"/>
              </a:rPr>
              <a:t>p</a:t>
            </a:r>
            <a:r>
              <a:rPr lang="en-US" sz="2000" b="1" baseline="-25000" dirty="0" err="1">
                <a:latin typeface="Arial"/>
                <a:cs typeface="Arial"/>
              </a:rPr>
              <a:t>T</a:t>
            </a:r>
            <a:r>
              <a:rPr lang="en-US" sz="2000" b="1" dirty="0">
                <a:latin typeface="Arial"/>
                <a:cs typeface="Arial"/>
              </a:rPr>
              <a:t>, rapidity and centrality for v</a:t>
            </a:r>
            <a:r>
              <a:rPr lang="en-US" sz="2000" b="1" baseline="-25000" dirty="0">
                <a:latin typeface="Arial"/>
                <a:cs typeface="Arial"/>
              </a:rPr>
              <a:t>2</a:t>
            </a:r>
            <a:r>
              <a:rPr lang="en-US" sz="2000" b="1" dirty="0">
                <a:latin typeface="Arial"/>
                <a:cs typeface="Arial"/>
              </a:rPr>
              <a:t>-v</a:t>
            </a:r>
            <a:r>
              <a:rPr lang="en-US" sz="2000" b="1" baseline="-25000" dirty="0">
                <a:latin typeface="Arial"/>
                <a:cs typeface="Arial"/>
              </a:rPr>
              <a:t>6</a:t>
            </a:r>
            <a:r>
              <a:rPr lang="en-US" sz="2000" b="1" dirty="0">
                <a:latin typeface="Arial"/>
                <a:cs typeface="Arial"/>
              </a:rPr>
              <a:t> and </a:t>
            </a:r>
            <a:r>
              <a:rPr lang="en-US" sz="2000" b="1" dirty="0" smtClean="0">
                <a:latin typeface="Arial"/>
                <a:cs typeface="Arial"/>
              </a:rPr>
              <a:t>beyond, </a:t>
            </a:r>
            <a:r>
              <a:rPr lang="en-US" sz="2000" b="1" dirty="0">
                <a:latin typeface="Arial"/>
                <a:cs typeface="Arial"/>
              </a:rPr>
              <a:t>f</a:t>
            </a:r>
            <a:r>
              <a:rPr lang="en-US" sz="2000" b="1" dirty="0" smtClean="0">
                <a:latin typeface="Arial"/>
                <a:cs typeface="Arial"/>
              </a:rPr>
              <a:t>irst measurement of  v</a:t>
            </a:r>
            <a:r>
              <a:rPr lang="en-US" sz="2000" b="1" baseline="-25000" dirty="0" smtClean="0">
                <a:latin typeface="Arial"/>
                <a:cs typeface="Arial"/>
              </a:rPr>
              <a:t>1</a:t>
            </a:r>
          </a:p>
          <a:p>
            <a:endParaRPr lang="en-US" sz="2000" b="1" dirty="0" smtClean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2 </a:t>
            </a:r>
            <a:r>
              <a:rPr lang="en-US" sz="2000" b="1" dirty="0">
                <a:latin typeface="Arial"/>
                <a:cs typeface="Arial"/>
              </a:rPr>
              <a:t>particle </a:t>
            </a:r>
            <a:r>
              <a:rPr lang="en-US" sz="2000" b="1" dirty="0" smtClean="0">
                <a:latin typeface="Arial"/>
                <a:cs typeface="Arial"/>
              </a:rPr>
              <a:t>correlations decomposition into Fourier coefficients of harmonic flow. </a:t>
            </a:r>
          </a:p>
          <a:p>
            <a:endParaRPr lang="en-US" sz="2000" b="1" baseline="-25000" dirty="0">
              <a:latin typeface="Arial"/>
              <a:cs typeface="Arial"/>
            </a:endParaRPr>
          </a:p>
          <a:p>
            <a:r>
              <a:rPr lang="en-US" sz="2000" b="1" dirty="0">
                <a:latin typeface="Arial"/>
                <a:cs typeface="Arial"/>
              </a:rPr>
              <a:t>v</a:t>
            </a:r>
            <a:r>
              <a:rPr lang="en-US" sz="2000" b="1" baseline="-25000" dirty="0" smtClean="0">
                <a:latin typeface="Arial"/>
                <a:cs typeface="Arial"/>
              </a:rPr>
              <a:t>2</a:t>
            </a:r>
            <a:r>
              <a:rPr lang="en-US" sz="2000" b="1" dirty="0" smtClean="0">
                <a:latin typeface="Arial"/>
                <a:cs typeface="Arial"/>
              </a:rPr>
              <a:t>{2} and v</a:t>
            </a:r>
            <a:r>
              <a:rPr lang="en-US" sz="2000" b="1" baseline="-25000" dirty="0" smtClean="0">
                <a:latin typeface="Arial"/>
                <a:cs typeface="Arial"/>
              </a:rPr>
              <a:t>2</a:t>
            </a:r>
            <a:r>
              <a:rPr lang="en-US" sz="2000" b="1" dirty="0" smtClean="0">
                <a:latin typeface="Arial"/>
                <a:cs typeface="Arial"/>
              </a:rPr>
              <a:t>{4} </a:t>
            </a:r>
            <a:r>
              <a:rPr lang="en-US" sz="2000" b="1" dirty="0" err="1" smtClean="0">
                <a:latin typeface="Arial"/>
                <a:cs typeface="Arial"/>
              </a:rPr>
              <a:t>cumulant</a:t>
            </a:r>
            <a:r>
              <a:rPr lang="en-US" sz="2000" b="1" dirty="0" smtClean="0">
                <a:latin typeface="Arial"/>
                <a:cs typeface="Arial"/>
              </a:rPr>
              <a:t> analysis, understanding of fluctuations in comparison to other methods.</a:t>
            </a:r>
            <a:endParaRPr lang="en-US" sz="2000" b="1" dirty="0">
              <a:latin typeface="Arial"/>
              <a:cs typeface="Arial"/>
            </a:endParaRPr>
          </a:p>
          <a:p>
            <a:endParaRPr lang="en-US" sz="2000" b="1" dirty="0" smtClean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First measurement </a:t>
            </a:r>
            <a:r>
              <a:rPr lang="en-US" sz="2000" b="1" dirty="0">
                <a:latin typeface="Arial"/>
                <a:cs typeface="Arial"/>
              </a:rPr>
              <a:t>of event plane </a:t>
            </a:r>
            <a:r>
              <a:rPr lang="en-US" sz="2000" b="1" dirty="0" smtClean="0">
                <a:latin typeface="Arial"/>
                <a:cs typeface="Arial"/>
              </a:rPr>
              <a:t>correlations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High </a:t>
            </a:r>
            <a:r>
              <a:rPr lang="en-US" sz="2000" b="1" dirty="0"/>
              <a:t>multiplicity and wide pseudo-rapidity coverage allows measuring event-by-event fluctuations using ATLAS </a:t>
            </a:r>
            <a:r>
              <a:rPr lang="en-US" sz="2000" b="1" dirty="0" smtClean="0"/>
              <a:t>detector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234896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Two particle correlations in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p+Pb</a:t>
            </a:r>
            <a:endParaRPr lang="en-US" altLang="zh-CN" sz="4000" b="1" i="1" baseline="-25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4690" y="5255844"/>
            <a:ext cx="3264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Long range component:</a:t>
            </a:r>
          </a:p>
          <a:p>
            <a:r>
              <a:rPr lang="en-US" sz="2000" b="1" dirty="0" smtClean="0"/>
              <a:t>Recoil + </a:t>
            </a:r>
            <a:r>
              <a:rPr lang="en-US" sz="2000" b="1" dirty="0" err="1" smtClean="0"/>
              <a:t>Δφ</a:t>
            </a:r>
            <a:r>
              <a:rPr lang="en-US" sz="2000" b="1" dirty="0" smtClean="0"/>
              <a:t>-Symmetric</a:t>
            </a:r>
            <a:endParaRPr lang="en-US" sz="2000" b="1" dirty="0" smtClean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806357"/>
              </p:ext>
            </p:extLst>
          </p:nvPr>
        </p:nvGraphicFramePr>
        <p:xfrm>
          <a:off x="3189420" y="587030"/>
          <a:ext cx="3941092" cy="855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901" name="Equation" r:id="rId3" imgW="2222500" imgH="482600" progId="Equation.3">
                  <p:embed/>
                </p:oleObj>
              </mc:Choice>
              <mc:Fallback>
                <p:oleObj name="Equation" r:id="rId3" imgW="22225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89420" y="587030"/>
                        <a:ext cx="3941092" cy="855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4364" r="50913"/>
          <a:stretch/>
        </p:blipFill>
        <p:spPr>
          <a:xfrm>
            <a:off x="232236" y="1355131"/>
            <a:ext cx="3635190" cy="33796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3095" y="1086295"/>
            <a:ext cx="21310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PRL </a:t>
            </a:r>
            <a:r>
              <a:rPr lang="hu-HU" dirty="0"/>
              <a:t>110, 182302 (2013)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3095" y="4665051"/>
            <a:ext cx="312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Near side                Away side</a:t>
            </a:r>
            <a:endParaRPr lang="en-US" sz="16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9115" y="1393534"/>
            <a:ext cx="5089912" cy="5107865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>
            <a:off x="838953" y="3389898"/>
            <a:ext cx="2953358" cy="950835"/>
          </a:xfrm>
          <a:custGeom>
            <a:avLst/>
            <a:gdLst>
              <a:gd name="connsiteX0" fmla="*/ 0 w 2953358"/>
              <a:gd name="connsiteY0" fmla="*/ 944230 h 950835"/>
              <a:gd name="connsiteX1" fmla="*/ 885561 w 2953358"/>
              <a:gd name="connsiteY1" fmla="*/ 909277 h 950835"/>
              <a:gd name="connsiteX2" fmla="*/ 1642948 w 2953358"/>
              <a:gd name="connsiteY2" fmla="*/ 629656 h 950835"/>
              <a:gd name="connsiteX3" fmla="*/ 2318771 w 2953358"/>
              <a:gd name="connsiteY3" fmla="*/ 221875 h 950835"/>
              <a:gd name="connsiteX4" fmla="*/ 2913029 w 2953358"/>
              <a:gd name="connsiteY4" fmla="*/ 12159 h 950835"/>
              <a:gd name="connsiteX5" fmla="*/ 2901377 w 2953358"/>
              <a:gd name="connsiteY5" fmla="*/ 23810 h 950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3358" h="950835">
                <a:moveTo>
                  <a:pt x="0" y="944230"/>
                </a:moveTo>
                <a:cubicBezTo>
                  <a:pt x="305868" y="952968"/>
                  <a:pt x="611736" y="961706"/>
                  <a:pt x="885561" y="909277"/>
                </a:cubicBezTo>
                <a:cubicBezTo>
                  <a:pt x="1159386" y="856848"/>
                  <a:pt x="1404080" y="744223"/>
                  <a:pt x="1642948" y="629656"/>
                </a:cubicBezTo>
                <a:cubicBezTo>
                  <a:pt x="1881816" y="515089"/>
                  <a:pt x="2107091" y="324791"/>
                  <a:pt x="2318771" y="221875"/>
                </a:cubicBezTo>
                <a:cubicBezTo>
                  <a:pt x="2530451" y="118959"/>
                  <a:pt x="2815928" y="45170"/>
                  <a:pt x="2913029" y="12159"/>
                </a:cubicBezTo>
                <a:cubicBezTo>
                  <a:pt x="3010130" y="-20852"/>
                  <a:pt x="2901377" y="23810"/>
                  <a:pt x="2901377" y="2381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745736" y="2365129"/>
            <a:ext cx="3041203" cy="1975608"/>
          </a:xfrm>
          <a:custGeom>
            <a:avLst/>
            <a:gdLst>
              <a:gd name="connsiteX0" fmla="*/ 0 w 3041203"/>
              <a:gd name="connsiteY0" fmla="*/ 838863 h 1975608"/>
              <a:gd name="connsiteX1" fmla="*/ 384519 w 3041203"/>
              <a:gd name="connsiteY1" fmla="*/ 1048579 h 1975608"/>
              <a:gd name="connsiteX2" fmla="*/ 757387 w 3041203"/>
              <a:gd name="connsiteY2" fmla="*/ 1572869 h 1975608"/>
              <a:gd name="connsiteX3" fmla="*/ 1153559 w 3041203"/>
              <a:gd name="connsiteY3" fmla="*/ 1945697 h 1975608"/>
              <a:gd name="connsiteX4" fmla="*/ 1573036 w 3041203"/>
              <a:gd name="connsiteY4" fmla="*/ 1852490 h 1975608"/>
              <a:gd name="connsiteX5" fmla="*/ 2143989 w 3041203"/>
              <a:gd name="connsiteY5" fmla="*/ 1060230 h 1975608"/>
              <a:gd name="connsiteX6" fmla="*/ 2633378 w 3041203"/>
              <a:gd name="connsiteY6" fmla="*/ 244668 h 1975608"/>
              <a:gd name="connsiteX7" fmla="*/ 3041203 w 3041203"/>
              <a:gd name="connsiteY7" fmla="*/ 0 h 1975608"/>
              <a:gd name="connsiteX0" fmla="*/ 0 w 3041203"/>
              <a:gd name="connsiteY0" fmla="*/ 838863 h 1975608"/>
              <a:gd name="connsiteX1" fmla="*/ 384519 w 3041203"/>
              <a:gd name="connsiteY1" fmla="*/ 1048579 h 1975608"/>
              <a:gd name="connsiteX2" fmla="*/ 757387 w 3041203"/>
              <a:gd name="connsiteY2" fmla="*/ 1572869 h 1975608"/>
              <a:gd name="connsiteX3" fmla="*/ 1153559 w 3041203"/>
              <a:gd name="connsiteY3" fmla="*/ 1945697 h 1975608"/>
              <a:gd name="connsiteX4" fmla="*/ 1573036 w 3041203"/>
              <a:gd name="connsiteY4" fmla="*/ 1852490 h 1975608"/>
              <a:gd name="connsiteX5" fmla="*/ 2143989 w 3041203"/>
              <a:gd name="connsiteY5" fmla="*/ 1060230 h 1975608"/>
              <a:gd name="connsiteX6" fmla="*/ 2656682 w 3041203"/>
              <a:gd name="connsiteY6" fmla="*/ 291272 h 1975608"/>
              <a:gd name="connsiteX7" fmla="*/ 3041203 w 3041203"/>
              <a:gd name="connsiteY7" fmla="*/ 0 h 197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41203" h="1975608">
                <a:moveTo>
                  <a:pt x="0" y="838863"/>
                </a:moveTo>
                <a:cubicBezTo>
                  <a:pt x="129144" y="882554"/>
                  <a:pt x="258288" y="926245"/>
                  <a:pt x="384519" y="1048579"/>
                </a:cubicBezTo>
                <a:cubicBezTo>
                  <a:pt x="510750" y="1170913"/>
                  <a:pt x="629214" y="1423349"/>
                  <a:pt x="757387" y="1572869"/>
                </a:cubicBezTo>
                <a:cubicBezTo>
                  <a:pt x="885560" y="1722389"/>
                  <a:pt x="1017618" y="1899094"/>
                  <a:pt x="1153559" y="1945697"/>
                </a:cubicBezTo>
                <a:cubicBezTo>
                  <a:pt x="1289501" y="1992301"/>
                  <a:pt x="1407964" y="2000068"/>
                  <a:pt x="1573036" y="1852490"/>
                </a:cubicBezTo>
                <a:cubicBezTo>
                  <a:pt x="1738108" y="1704912"/>
                  <a:pt x="1963381" y="1320433"/>
                  <a:pt x="2143989" y="1060230"/>
                </a:cubicBezTo>
                <a:cubicBezTo>
                  <a:pt x="2324597" y="800027"/>
                  <a:pt x="2507146" y="467977"/>
                  <a:pt x="2656682" y="291272"/>
                </a:cubicBezTo>
                <a:cubicBezTo>
                  <a:pt x="2806218" y="114567"/>
                  <a:pt x="3041203" y="0"/>
                  <a:pt x="3041203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416153" y="2248620"/>
            <a:ext cx="2097381" cy="608020"/>
          </a:xfrm>
          <a:custGeom>
            <a:avLst/>
            <a:gdLst>
              <a:gd name="connsiteX0" fmla="*/ 0 w 2097381"/>
              <a:gd name="connsiteY0" fmla="*/ 34953 h 582649"/>
              <a:gd name="connsiteX1" fmla="*/ 361216 w 2097381"/>
              <a:gd name="connsiteY1" fmla="*/ 139811 h 582649"/>
              <a:gd name="connsiteX2" fmla="*/ 838952 w 2097381"/>
              <a:gd name="connsiteY2" fmla="*/ 524290 h 582649"/>
              <a:gd name="connsiteX3" fmla="*/ 1374950 w 2097381"/>
              <a:gd name="connsiteY3" fmla="*/ 547592 h 582649"/>
              <a:gd name="connsiteX4" fmla="*/ 1736166 w 2097381"/>
              <a:gd name="connsiteY4" fmla="*/ 198065 h 582649"/>
              <a:gd name="connsiteX5" fmla="*/ 2097381 w 2097381"/>
              <a:gd name="connsiteY5" fmla="*/ 0 h 582649"/>
              <a:gd name="connsiteX0" fmla="*/ 0 w 2097381"/>
              <a:gd name="connsiteY0" fmla="*/ 34953 h 637067"/>
              <a:gd name="connsiteX1" fmla="*/ 361216 w 2097381"/>
              <a:gd name="connsiteY1" fmla="*/ 139811 h 637067"/>
              <a:gd name="connsiteX2" fmla="*/ 838952 w 2097381"/>
              <a:gd name="connsiteY2" fmla="*/ 524290 h 637067"/>
              <a:gd name="connsiteX3" fmla="*/ 1153560 w 2097381"/>
              <a:gd name="connsiteY3" fmla="*/ 617497 h 637067"/>
              <a:gd name="connsiteX4" fmla="*/ 1736166 w 2097381"/>
              <a:gd name="connsiteY4" fmla="*/ 198065 h 637067"/>
              <a:gd name="connsiteX5" fmla="*/ 2097381 w 2097381"/>
              <a:gd name="connsiteY5" fmla="*/ 0 h 637067"/>
              <a:gd name="connsiteX0" fmla="*/ 0 w 2097381"/>
              <a:gd name="connsiteY0" fmla="*/ 34953 h 608020"/>
              <a:gd name="connsiteX1" fmla="*/ 361216 w 2097381"/>
              <a:gd name="connsiteY1" fmla="*/ 139811 h 608020"/>
              <a:gd name="connsiteX2" fmla="*/ 838952 w 2097381"/>
              <a:gd name="connsiteY2" fmla="*/ 524290 h 608020"/>
              <a:gd name="connsiteX3" fmla="*/ 1270081 w 2097381"/>
              <a:gd name="connsiteY3" fmla="*/ 582544 h 608020"/>
              <a:gd name="connsiteX4" fmla="*/ 1736166 w 2097381"/>
              <a:gd name="connsiteY4" fmla="*/ 198065 h 608020"/>
              <a:gd name="connsiteX5" fmla="*/ 2097381 w 2097381"/>
              <a:gd name="connsiteY5" fmla="*/ 0 h 60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7381" h="608020">
                <a:moveTo>
                  <a:pt x="0" y="34953"/>
                </a:moveTo>
                <a:cubicBezTo>
                  <a:pt x="110695" y="46604"/>
                  <a:pt x="221391" y="58255"/>
                  <a:pt x="361216" y="139811"/>
                </a:cubicBezTo>
                <a:cubicBezTo>
                  <a:pt x="501041" y="221367"/>
                  <a:pt x="687475" y="450501"/>
                  <a:pt x="838952" y="524290"/>
                </a:cubicBezTo>
                <a:cubicBezTo>
                  <a:pt x="990429" y="598079"/>
                  <a:pt x="1120545" y="636915"/>
                  <a:pt x="1270081" y="582544"/>
                </a:cubicBezTo>
                <a:cubicBezTo>
                  <a:pt x="1419617" y="528173"/>
                  <a:pt x="1598283" y="295156"/>
                  <a:pt x="1736166" y="198065"/>
                </a:cubicBezTo>
                <a:cubicBezTo>
                  <a:pt x="1874049" y="100974"/>
                  <a:pt x="2097381" y="0"/>
                  <a:pt x="2097381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775979" y="2276850"/>
            <a:ext cx="2097381" cy="608020"/>
          </a:xfrm>
          <a:custGeom>
            <a:avLst/>
            <a:gdLst>
              <a:gd name="connsiteX0" fmla="*/ 0 w 2097381"/>
              <a:gd name="connsiteY0" fmla="*/ 34953 h 582649"/>
              <a:gd name="connsiteX1" fmla="*/ 361216 w 2097381"/>
              <a:gd name="connsiteY1" fmla="*/ 139811 h 582649"/>
              <a:gd name="connsiteX2" fmla="*/ 838952 w 2097381"/>
              <a:gd name="connsiteY2" fmla="*/ 524290 h 582649"/>
              <a:gd name="connsiteX3" fmla="*/ 1374950 w 2097381"/>
              <a:gd name="connsiteY3" fmla="*/ 547592 h 582649"/>
              <a:gd name="connsiteX4" fmla="*/ 1736166 w 2097381"/>
              <a:gd name="connsiteY4" fmla="*/ 198065 h 582649"/>
              <a:gd name="connsiteX5" fmla="*/ 2097381 w 2097381"/>
              <a:gd name="connsiteY5" fmla="*/ 0 h 582649"/>
              <a:gd name="connsiteX0" fmla="*/ 0 w 2097381"/>
              <a:gd name="connsiteY0" fmla="*/ 34953 h 637067"/>
              <a:gd name="connsiteX1" fmla="*/ 361216 w 2097381"/>
              <a:gd name="connsiteY1" fmla="*/ 139811 h 637067"/>
              <a:gd name="connsiteX2" fmla="*/ 838952 w 2097381"/>
              <a:gd name="connsiteY2" fmla="*/ 524290 h 637067"/>
              <a:gd name="connsiteX3" fmla="*/ 1153560 w 2097381"/>
              <a:gd name="connsiteY3" fmla="*/ 617497 h 637067"/>
              <a:gd name="connsiteX4" fmla="*/ 1736166 w 2097381"/>
              <a:gd name="connsiteY4" fmla="*/ 198065 h 637067"/>
              <a:gd name="connsiteX5" fmla="*/ 2097381 w 2097381"/>
              <a:gd name="connsiteY5" fmla="*/ 0 h 637067"/>
              <a:gd name="connsiteX0" fmla="*/ 0 w 2097381"/>
              <a:gd name="connsiteY0" fmla="*/ 34953 h 608020"/>
              <a:gd name="connsiteX1" fmla="*/ 361216 w 2097381"/>
              <a:gd name="connsiteY1" fmla="*/ 139811 h 608020"/>
              <a:gd name="connsiteX2" fmla="*/ 838952 w 2097381"/>
              <a:gd name="connsiteY2" fmla="*/ 524290 h 608020"/>
              <a:gd name="connsiteX3" fmla="*/ 1270081 w 2097381"/>
              <a:gd name="connsiteY3" fmla="*/ 582544 h 608020"/>
              <a:gd name="connsiteX4" fmla="*/ 1736166 w 2097381"/>
              <a:gd name="connsiteY4" fmla="*/ 198065 h 608020"/>
              <a:gd name="connsiteX5" fmla="*/ 2097381 w 2097381"/>
              <a:gd name="connsiteY5" fmla="*/ 0 h 60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7381" h="608020">
                <a:moveTo>
                  <a:pt x="0" y="34953"/>
                </a:moveTo>
                <a:cubicBezTo>
                  <a:pt x="110695" y="46604"/>
                  <a:pt x="221391" y="58255"/>
                  <a:pt x="361216" y="139811"/>
                </a:cubicBezTo>
                <a:cubicBezTo>
                  <a:pt x="501041" y="221367"/>
                  <a:pt x="687475" y="450501"/>
                  <a:pt x="838952" y="524290"/>
                </a:cubicBezTo>
                <a:cubicBezTo>
                  <a:pt x="990429" y="598079"/>
                  <a:pt x="1120545" y="636915"/>
                  <a:pt x="1270081" y="582544"/>
                </a:cubicBezTo>
                <a:cubicBezTo>
                  <a:pt x="1419617" y="528173"/>
                  <a:pt x="1598283" y="295156"/>
                  <a:pt x="1736166" y="198065"/>
                </a:cubicBezTo>
                <a:cubicBezTo>
                  <a:pt x="1874049" y="100974"/>
                  <a:pt x="2097381" y="0"/>
                  <a:pt x="2097381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4379975" y="3819510"/>
            <a:ext cx="2097381" cy="608020"/>
          </a:xfrm>
          <a:custGeom>
            <a:avLst/>
            <a:gdLst>
              <a:gd name="connsiteX0" fmla="*/ 0 w 2097381"/>
              <a:gd name="connsiteY0" fmla="*/ 34953 h 582649"/>
              <a:gd name="connsiteX1" fmla="*/ 361216 w 2097381"/>
              <a:gd name="connsiteY1" fmla="*/ 139811 h 582649"/>
              <a:gd name="connsiteX2" fmla="*/ 838952 w 2097381"/>
              <a:gd name="connsiteY2" fmla="*/ 524290 h 582649"/>
              <a:gd name="connsiteX3" fmla="*/ 1374950 w 2097381"/>
              <a:gd name="connsiteY3" fmla="*/ 547592 h 582649"/>
              <a:gd name="connsiteX4" fmla="*/ 1736166 w 2097381"/>
              <a:gd name="connsiteY4" fmla="*/ 198065 h 582649"/>
              <a:gd name="connsiteX5" fmla="*/ 2097381 w 2097381"/>
              <a:gd name="connsiteY5" fmla="*/ 0 h 582649"/>
              <a:gd name="connsiteX0" fmla="*/ 0 w 2097381"/>
              <a:gd name="connsiteY0" fmla="*/ 34953 h 637067"/>
              <a:gd name="connsiteX1" fmla="*/ 361216 w 2097381"/>
              <a:gd name="connsiteY1" fmla="*/ 139811 h 637067"/>
              <a:gd name="connsiteX2" fmla="*/ 838952 w 2097381"/>
              <a:gd name="connsiteY2" fmla="*/ 524290 h 637067"/>
              <a:gd name="connsiteX3" fmla="*/ 1153560 w 2097381"/>
              <a:gd name="connsiteY3" fmla="*/ 617497 h 637067"/>
              <a:gd name="connsiteX4" fmla="*/ 1736166 w 2097381"/>
              <a:gd name="connsiteY4" fmla="*/ 198065 h 637067"/>
              <a:gd name="connsiteX5" fmla="*/ 2097381 w 2097381"/>
              <a:gd name="connsiteY5" fmla="*/ 0 h 637067"/>
              <a:gd name="connsiteX0" fmla="*/ 0 w 2097381"/>
              <a:gd name="connsiteY0" fmla="*/ 34953 h 608020"/>
              <a:gd name="connsiteX1" fmla="*/ 361216 w 2097381"/>
              <a:gd name="connsiteY1" fmla="*/ 139811 h 608020"/>
              <a:gd name="connsiteX2" fmla="*/ 838952 w 2097381"/>
              <a:gd name="connsiteY2" fmla="*/ 524290 h 608020"/>
              <a:gd name="connsiteX3" fmla="*/ 1270081 w 2097381"/>
              <a:gd name="connsiteY3" fmla="*/ 582544 h 608020"/>
              <a:gd name="connsiteX4" fmla="*/ 1736166 w 2097381"/>
              <a:gd name="connsiteY4" fmla="*/ 198065 h 608020"/>
              <a:gd name="connsiteX5" fmla="*/ 2097381 w 2097381"/>
              <a:gd name="connsiteY5" fmla="*/ 0 h 60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7381" h="608020">
                <a:moveTo>
                  <a:pt x="0" y="34953"/>
                </a:moveTo>
                <a:cubicBezTo>
                  <a:pt x="110695" y="46604"/>
                  <a:pt x="221391" y="58255"/>
                  <a:pt x="361216" y="139811"/>
                </a:cubicBezTo>
                <a:cubicBezTo>
                  <a:pt x="501041" y="221367"/>
                  <a:pt x="687475" y="450501"/>
                  <a:pt x="838952" y="524290"/>
                </a:cubicBezTo>
                <a:cubicBezTo>
                  <a:pt x="990429" y="598079"/>
                  <a:pt x="1120545" y="636915"/>
                  <a:pt x="1270081" y="582544"/>
                </a:cubicBezTo>
                <a:cubicBezTo>
                  <a:pt x="1419617" y="528173"/>
                  <a:pt x="1598283" y="295156"/>
                  <a:pt x="1736166" y="198065"/>
                </a:cubicBezTo>
                <a:cubicBezTo>
                  <a:pt x="1874049" y="100974"/>
                  <a:pt x="2097381" y="0"/>
                  <a:pt x="2097381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814384" y="3896320"/>
            <a:ext cx="2097381" cy="608020"/>
          </a:xfrm>
          <a:custGeom>
            <a:avLst/>
            <a:gdLst>
              <a:gd name="connsiteX0" fmla="*/ 0 w 2097381"/>
              <a:gd name="connsiteY0" fmla="*/ 34953 h 582649"/>
              <a:gd name="connsiteX1" fmla="*/ 361216 w 2097381"/>
              <a:gd name="connsiteY1" fmla="*/ 139811 h 582649"/>
              <a:gd name="connsiteX2" fmla="*/ 838952 w 2097381"/>
              <a:gd name="connsiteY2" fmla="*/ 524290 h 582649"/>
              <a:gd name="connsiteX3" fmla="*/ 1374950 w 2097381"/>
              <a:gd name="connsiteY3" fmla="*/ 547592 h 582649"/>
              <a:gd name="connsiteX4" fmla="*/ 1736166 w 2097381"/>
              <a:gd name="connsiteY4" fmla="*/ 198065 h 582649"/>
              <a:gd name="connsiteX5" fmla="*/ 2097381 w 2097381"/>
              <a:gd name="connsiteY5" fmla="*/ 0 h 582649"/>
              <a:gd name="connsiteX0" fmla="*/ 0 w 2097381"/>
              <a:gd name="connsiteY0" fmla="*/ 34953 h 637067"/>
              <a:gd name="connsiteX1" fmla="*/ 361216 w 2097381"/>
              <a:gd name="connsiteY1" fmla="*/ 139811 h 637067"/>
              <a:gd name="connsiteX2" fmla="*/ 838952 w 2097381"/>
              <a:gd name="connsiteY2" fmla="*/ 524290 h 637067"/>
              <a:gd name="connsiteX3" fmla="*/ 1153560 w 2097381"/>
              <a:gd name="connsiteY3" fmla="*/ 617497 h 637067"/>
              <a:gd name="connsiteX4" fmla="*/ 1736166 w 2097381"/>
              <a:gd name="connsiteY4" fmla="*/ 198065 h 637067"/>
              <a:gd name="connsiteX5" fmla="*/ 2097381 w 2097381"/>
              <a:gd name="connsiteY5" fmla="*/ 0 h 637067"/>
              <a:gd name="connsiteX0" fmla="*/ 0 w 2097381"/>
              <a:gd name="connsiteY0" fmla="*/ 34953 h 608020"/>
              <a:gd name="connsiteX1" fmla="*/ 361216 w 2097381"/>
              <a:gd name="connsiteY1" fmla="*/ 139811 h 608020"/>
              <a:gd name="connsiteX2" fmla="*/ 838952 w 2097381"/>
              <a:gd name="connsiteY2" fmla="*/ 524290 h 608020"/>
              <a:gd name="connsiteX3" fmla="*/ 1270081 w 2097381"/>
              <a:gd name="connsiteY3" fmla="*/ 582544 h 608020"/>
              <a:gd name="connsiteX4" fmla="*/ 1736166 w 2097381"/>
              <a:gd name="connsiteY4" fmla="*/ 198065 h 608020"/>
              <a:gd name="connsiteX5" fmla="*/ 2097381 w 2097381"/>
              <a:gd name="connsiteY5" fmla="*/ 0 h 60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7381" h="608020">
                <a:moveTo>
                  <a:pt x="0" y="34953"/>
                </a:moveTo>
                <a:cubicBezTo>
                  <a:pt x="110695" y="46604"/>
                  <a:pt x="221391" y="58255"/>
                  <a:pt x="361216" y="139811"/>
                </a:cubicBezTo>
                <a:cubicBezTo>
                  <a:pt x="501041" y="221367"/>
                  <a:pt x="687475" y="450501"/>
                  <a:pt x="838952" y="524290"/>
                </a:cubicBezTo>
                <a:cubicBezTo>
                  <a:pt x="990429" y="598079"/>
                  <a:pt x="1120545" y="636915"/>
                  <a:pt x="1270081" y="582544"/>
                </a:cubicBezTo>
                <a:cubicBezTo>
                  <a:pt x="1419617" y="528173"/>
                  <a:pt x="1598283" y="295156"/>
                  <a:pt x="1736166" y="198065"/>
                </a:cubicBezTo>
                <a:cubicBezTo>
                  <a:pt x="1874049" y="100974"/>
                  <a:pt x="2097381" y="0"/>
                  <a:pt x="2097381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418380" y="5532633"/>
            <a:ext cx="2097381" cy="522810"/>
          </a:xfrm>
          <a:custGeom>
            <a:avLst/>
            <a:gdLst>
              <a:gd name="connsiteX0" fmla="*/ 0 w 2097381"/>
              <a:gd name="connsiteY0" fmla="*/ 34953 h 582649"/>
              <a:gd name="connsiteX1" fmla="*/ 361216 w 2097381"/>
              <a:gd name="connsiteY1" fmla="*/ 139811 h 582649"/>
              <a:gd name="connsiteX2" fmla="*/ 838952 w 2097381"/>
              <a:gd name="connsiteY2" fmla="*/ 524290 h 582649"/>
              <a:gd name="connsiteX3" fmla="*/ 1374950 w 2097381"/>
              <a:gd name="connsiteY3" fmla="*/ 547592 h 582649"/>
              <a:gd name="connsiteX4" fmla="*/ 1736166 w 2097381"/>
              <a:gd name="connsiteY4" fmla="*/ 198065 h 582649"/>
              <a:gd name="connsiteX5" fmla="*/ 2097381 w 2097381"/>
              <a:gd name="connsiteY5" fmla="*/ 0 h 582649"/>
              <a:gd name="connsiteX0" fmla="*/ 0 w 2097381"/>
              <a:gd name="connsiteY0" fmla="*/ 34953 h 637067"/>
              <a:gd name="connsiteX1" fmla="*/ 361216 w 2097381"/>
              <a:gd name="connsiteY1" fmla="*/ 139811 h 637067"/>
              <a:gd name="connsiteX2" fmla="*/ 838952 w 2097381"/>
              <a:gd name="connsiteY2" fmla="*/ 524290 h 637067"/>
              <a:gd name="connsiteX3" fmla="*/ 1153560 w 2097381"/>
              <a:gd name="connsiteY3" fmla="*/ 617497 h 637067"/>
              <a:gd name="connsiteX4" fmla="*/ 1736166 w 2097381"/>
              <a:gd name="connsiteY4" fmla="*/ 198065 h 637067"/>
              <a:gd name="connsiteX5" fmla="*/ 2097381 w 2097381"/>
              <a:gd name="connsiteY5" fmla="*/ 0 h 637067"/>
              <a:gd name="connsiteX0" fmla="*/ 0 w 2097381"/>
              <a:gd name="connsiteY0" fmla="*/ 34953 h 608020"/>
              <a:gd name="connsiteX1" fmla="*/ 361216 w 2097381"/>
              <a:gd name="connsiteY1" fmla="*/ 139811 h 608020"/>
              <a:gd name="connsiteX2" fmla="*/ 838952 w 2097381"/>
              <a:gd name="connsiteY2" fmla="*/ 524290 h 608020"/>
              <a:gd name="connsiteX3" fmla="*/ 1270081 w 2097381"/>
              <a:gd name="connsiteY3" fmla="*/ 582544 h 608020"/>
              <a:gd name="connsiteX4" fmla="*/ 1736166 w 2097381"/>
              <a:gd name="connsiteY4" fmla="*/ 198065 h 608020"/>
              <a:gd name="connsiteX5" fmla="*/ 2097381 w 2097381"/>
              <a:gd name="connsiteY5" fmla="*/ 0 h 608020"/>
              <a:gd name="connsiteX0" fmla="*/ 0 w 2097381"/>
              <a:gd name="connsiteY0" fmla="*/ 34953 h 557763"/>
              <a:gd name="connsiteX1" fmla="*/ 361216 w 2097381"/>
              <a:gd name="connsiteY1" fmla="*/ 139811 h 557763"/>
              <a:gd name="connsiteX2" fmla="*/ 838952 w 2097381"/>
              <a:gd name="connsiteY2" fmla="*/ 524290 h 557763"/>
              <a:gd name="connsiteX3" fmla="*/ 1270081 w 2097381"/>
              <a:gd name="connsiteY3" fmla="*/ 500988 h 557763"/>
              <a:gd name="connsiteX4" fmla="*/ 1736166 w 2097381"/>
              <a:gd name="connsiteY4" fmla="*/ 198065 h 557763"/>
              <a:gd name="connsiteX5" fmla="*/ 2097381 w 2097381"/>
              <a:gd name="connsiteY5" fmla="*/ 0 h 557763"/>
              <a:gd name="connsiteX0" fmla="*/ 0 w 2097381"/>
              <a:gd name="connsiteY0" fmla="*/ 0 h 522810"/>
              <a:gd name="connsiteX1" fmla="*/ 361216 w 2097381"/>
              <a:gd name="connsiteY1" fmla="*/ 104858 h 522810"/>
              <a:gd name="connsiteX2" fmla="*/ 838952 w 2097381"/>
              <a:gd name="connsiteY2" fmla="*/ 489337 h 522810"/>
              <a:gd name="connsiteX3" fmla="*/ 1270081 w 2097381"/>
              <a:gd name="connsiteY3" fmla="*/ 466035 h 522810"/>
              <a:gd name="connsiteX4" fmla="*/ 1736166 w 2097381"/>
              <a:gd name="connsiteY4" fmla="*/ 163112 h 522810"/>
              <a:gd name="connsiteX5" fmla="*/ 2097381 w 2097381"/>
              <a:gd name="connsiteY5" fmla="*/ 81556 h 52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7381" h="522810">
                <a:moveTo>
                  <a:pt x="0" y="0"/>
                </a:moveTo>
                <a:cubicBezTo>
                  <a:pt x="110695" y="11651"/>
                  <a:pt x="221391" y="23302"/>
                  <a:pt x="361216" y="104858"/>
                </a:cubicBezTo>
                <a:cubicBezTo>
                  <a:pt x="501041" y="186414"/>
                  <a:pt x="687474" y="429141"/>
                  <a:pt x="838952" y="489337"/>
                </a:cubicBezTo>
                <a:cubicBezTo>
                  <a:pt x="990430" y="549533"/>
                  <a:pt x="1120545" y="520406"/>
                  <a:pt x="1270081" y="466035"/>
                </a:cubicBezTo>
                <a:cubicBezTo>
                  <a:pt x="1419617" y="411664"/>
                  <a:pt x="1598283" y="227192"/>
                  <a:pt x="1736166" y="163112"/>
                </a:cubicBezTo>
                <a:cubicBezTo>
                  <a:pt x="1874049" y="99032"/>
                  <a:pt x="2097381" y="81556"/>
                  <a:pt x="2097381" y="81556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814385" y="5537660"/>
            <a:ext cx="2109034" cy="464475"/>
          </a:xfrm>
          <a:custGeom>
            <a:avLst/>
            <a:gdLst>
              <a:gd name="connsiteX0" fmla="*/ 0 w 2097381"/>
              <a:gd name="connsiteY0" fmla="*/ 34953 h 582649"/>
              <a:gd name="connsiteX1" fmla="*/ 361216 w 2097381"/>
              <a:gd name="connsiteY1" fmla="*/ 139811 h 582649"/>
              <a:gd name="connsiteX2" fmla="*/ 838952 w 2097381"/>
              <a:gd name="connsiteY2" fmla="*/ 524290 h 582649"/>
              <a:gd name="connsiteX3" fmla="*/ 1374950 w 2097381"/>
              <a:gd name="connsiteY3" fmla="*/ 547592 h 582649"/>
              <a:gd name="connsiteX4" fmla="*/ 1736166 w 2097381"/>
              <a:gd name="connsiteY4" fmla="*/ 198065 h 582649"/>
              <a:gd name="connsiteX5" fmla="*/ 2097381 w 2097381"/>
              <a:gd name="connsiteY5" fmla="*/ 0 h 582649"/>
              <a:gd name="connsiteX0" fmla="*/ 0 w 2097381"/>
              <a:gd name="connsiteY0" fmla="*/ 34953 h 637067"/>
              <a:gd name="connsiteX1" fmla="*/ 361216 w 2097381"/>
              <a:gd name="connsiteY1" fmla="*/ 139811 h 637067"/>
              <a:gd name="connsiteX2" fmla="*/ 838952 w 2097381"/>
              <a:gd name="connsiteY2" fmla="*/ 524290 h 637067"/>
              <a:gd name="connsiteX3" fmla="*/ 1153560 w 2097381"/>
              <a:gd name="connsiteY3" fmla="*/ 617497 h 637067"/>
              <a:gd name="connsiteX4" fmla="*/ 1736166 w 2097381"/>
              <a:gd name="connsiteY4" fmla="*/ 198065 h 637067"/>
              <a:gd name="connsiteX5" fmla="*/ 2097381 w 2097381"/>
              <a:gd name="connsiteY5" fmla="*/ 0 h 637067"/>
              <a:gd name="connsiteX0" fmla="*/ 0 w 2097381"/>
              <a:gd name="connsiteY0" fmla="*/ 34953 h 608020"/>
              <a:gd name="connsiteX1" fmla="*/ 361216 w 2097381"/>
              <a:gd name="connsiteY1" fmla="*/ 139811 h 608020"/>
              <a:gd name="connsiteX2" fmla="*/ 838952 w 2097381"/>
              <a:gd name="connsiteY2" fmla="*/ 524290 h 608020"/>
              <a:gd name="connsiteX3" fmla="*/ 1270081 w 2097381"/>
              <a:gd name="connsiteY3" fmla="*/ 582544 h 608020"/>
              <a:gd name="connsiteX4" fmla="*/ 1736166 w 2097381"/>
              <a:gd name="connsiteY4" fmla="*/ 198065 h 608020"/>
              <a:gd name="connsiteX5" fmla="*/ 2097381 w 2097381"/>
              <a:gd name="connsiteY5" fmla="*/ 0 h 608020"/>
              <a:gd name="connsiteX0" fmla="*/ 0 w 2109034"/>
              <a:gd name="connsiteY0" fmla="*/ 0 h 573067"/>
              <a:gd name="connsiteX1" fmla="*/ 361216 w 2109034"/>
              <a:gd name="connsiteY1" fmla="*/ 104858 h 573067"/>
              <a:gd name="connsiteX2" fmla="*/ 838952 w 2109034"/>
              <a:gd name="connsiteY2" fmla="*/ 489337 h 573067"/>
              <a:gd name="connsiteX3" fmla="*/ 1270081 w 2109034"/>
              <a:gd name="connsiteY3" fmla="*/ 547591 h 573067"/>
              <a:gd name="connsiteX4" fmla="*/ 1736166 w 2109034"/>
              <a:gd name="connsiteY4" fmla="*/ 163112 h 573067"/>
              <a:gd name="connsiteX5" fmla="*/ 2109034 w 2109034"/>
              <a:gd name="connsiteY5" fmla="*/ 65670 h 573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9034" h="573067">
                <a:moveTo>
                  <a:pt x="0" y="0"/>
                </a:moveTo>
                <a:cubicBezTo>
                  <a:pt x="110695" y="11651"/>
                  <a:pt x="221391" y="23302"/>
                  <a:pt x="361216" y="104858"/>
                </a:cubicBezTo>
                <a:cubicBezTo>
                  <a:pt x="501041" y="186414"/>
                  <a:pt x="687475" y="415548"/>
                  <a:pt x="838952" y="489337"/>
                </a:cubicBezTo>
                <a:cubicBezTo>
                  <a:pt x="990429" y="563126"/>
                  <a:pt x="1120545" y="601962"/>
                  <a:pt x="1270081" y="547591"/>
                </a:cubicBezTo>
                <a:cubicBezTo>
                  <a:pt x="1419617" y="493220"/>
                  <a:pt x="1596341" y="243432"/>
                  <a:pt x="1736166" y="163112"/>
                </a:cubicBezTo>
                <a:cubicBezTo>
                  <a:pt x="1875991" y="82792"/>
                  <a:pt x="2109034" y="65670"/>
                  <a:pt x="2109034" y="6567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961930" y="2929735"/>
            <a:ext cx="409847" cy="415925"/>
            <a:chOff x="3695592" y="4895665"/>
            <a:chExt cx="409847" cy="415925"/>
          </a:xfrm>
        </p:grpSpPr>
        <p:sp>
          <p:nvSpPr>
            <p:cNvPr id="29" name="Oval 34"/>
            <p:cNvSpPr>
              <a:spLocks noChangeArrowheads="1"/>
            </p:cNvSpPr>
            <p:nvPr/>
          </p:nvSpPr>
          <p:spPr bwMode="auto">
            <a:xfrm>
              <a:off x="369559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831849" y="5049285"/>
              <a:ext cx="196780" cy="18549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227825" y="3582620"/>
            <a:ext cx="460860" cy="415925"/>
            <a:chOff x="3695592" y="4895665"/>
            <a:chExt cx="460860" cy="415925"/>
          </a:xfrm>
        </p:grpSpPr>
        <p:sp>
          <p:nvSpPr>
            <p:cNvPr id="32" name="Oval 34"/>
            <p:cNvSpPr>
              <a:spLocks noChangeArrowheads="1"/>
            </p:cNvSpPr>
            <p:nvPr/>
          </p:nvSpPr>
          <p:spPr bwMode="auto">
            <a:xfrm>
              <a:off x="369559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959672" y="5094220"/>
              <a:ext cx="196780" cy="18549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200687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Two particle correlations in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p+Pb</a:t>
            </a:r>
            <a:endParaRPr lang="en-US" altLang="zh-CN" sz="4000" b="1" i="1" baseline="-25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8310" y="5332654"/>
            <a:ext cx="6797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increases with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T</a:t>
            </a:r>
            <a:r>
              <a:rPr lang="en-US" sz="2000" b="1" dirty="0" smtClean="0"/>
              <a:t> up to 3 </a:t>
            </a:r>
            <a:r>
              <a:rPr lang="en-US" sz="2000" b="1" dirty="0" err="1" smtClean="0"/>
              <a:t>GeV</a:t>
            </a:r>
            <a:r>
              <a:rPr lang="en-US" sz="2000" b="1" dirty="0" smtClean="0"/>
              <a:t> and than drops </a:t>
            </a:r>
            <a:endParaRPr lang="en-US" sz="2000" b="1" dirty="0" smtClean="0"/>
          </a:p>
          <a:p>
            <a:r>
              <a:rPr lang="en-US" sz="2000" b="1" dirty="0" smtClean="0"/>
              <a:t>s</a:t>
            </a:r>
            <a:r>
              <a:rPr lang="en-US" sz="2000" b="1" baseline="-25000" dirty="0" smtClean="0"/>
              <a:t>3</a:t>
            </a:r>
            <a:r>
              <a:rPr lang="en-US" sz="2000" b="1" dirty="0" smtClean="0"/>
              <a:t>&lt;s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over the measured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T</a:t>
            </a:r>
            <a:r>
              <a:rPr lang="en-US" sz="2000" b="1" dirty="0" smtClean="0"/>
              <a:t> region</a:t>
            </a:r>
            <a:endParaRPr lang="en-US" sz="20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693095" y="1086295"/>
            <a:ext cx="21310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PRL </a:t>
            </a:r>
            <a:r>
              <a:rPr lang="hu-HU" dirty="0"/>
              <a:t>110, 182302 (2013)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10" y="1393535"/>
            <a:ext cx="4243935" cy="36670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62555" y="1931205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03165" y="1508750"/>
            <a:ext cx="460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Convert to a single particle level </a:t>
            </a:r>
          </a:p>
          <a:p>
            <a:r>
              <a:rPr lang="en-US" sz="2000" b="1" dirty="0" smtClean="0"/>
              <a:t>assuming factorization:</a:t>
            </a:r>
          </a:p>
          <a:p>
            <a:endParaRPr lang="en-US" sz="2000" b="1" dirty="0" smtClean="0"/>
          </a:p>
          <a:p>
            <a:r>
              <a:rPr lang="en-US" sz="2000" b="1" dirty="0" err="1"/>
              <a:t>c</a:t>
            </a:r>
            <a:r>
              <a:rPr lang="en-US" sz="2000" b="1" baseline="-25000" dirty="0" err="1" smtClean="0"/>
              <a:t>n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T</a:t>
            </a:r>
            <a:r>
              <a:rPr lang="en-US" sz="2000" b="1" baseline="30000" dirty="0" err="1" smtClean="0"/>
              <a:t>a</a:t>
            </a:r>
            <a:r>
              <a:rPr lang="en-US" sz="2000" b="1" dirty="0" err="1" smtClean="0"/>
              <a:t>,p</a:t>
            </a:r>
            <a:r>
              <a:rPr lang="en-US" sz="2000" b="1" baseline="-25000" dirty="0" err="1" smtClean="0"/>
              <a:t>T</a:t>
            </a:r>
            <a:r>
              <a:rPr lang="en-US" sz="2000" b="1" baseline="30000" dirty="0" err="1" smtClean="0"/>
              <a:t>b</a:t>
            </a:r>
            <a:r>
              <a:rPr lang="en-US" sz="2000" b="1" dirty="0" smtClean="0"/>
              <a:t>) = </a:t>
            </a:r>
            <a:r>
              <a:rPr lang="en-US" sz="2000" b="1" dirty="0" err="1" smtClean="0"/>
              <a:t>s</a:t>
            </a:r>
            <a:r>
              <a:rPr lang="en-US" sz="2000" b="1" baseline="-25000" dirty="0" err="1" smtClean="0"/>
              <a:t>n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T</a:t>
            </a:r>
            <a:r>
              <a:rPr lang="en-US" sz="2000" b="1" baseline="30000" dirty="0" err="1" smtClean="0"/>
              <a:t>a</a:t>
            </a:r>
            <a:r>
              <a:rPr lang="en-US" sz="2000" b="1" dirty="0" smtClean="0"/>
              <a:t>)</a:t>
            </a:r>
            <a:r>
              <a:rPr lang="en-US" sz="2000" b="1" dirty="0" err="1" smtClean="0"/>
              <a:t>s</a:t>
            </a:r>
            <a:r>
              <a:rPr lang="en-US" sz="2000" b="1" baseline="-25000" dirty="0" err="1" smtClean="0"/>
              <a:t>n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T</a:t>
            </a:r>
            <a:r>
              <a:rPr lang="en-US" sz="2000" b="1" baseline="30000" dirty="0" err="1" smtClean="0"/>
              <a:t>b</a:t>
            </a:r>
            <a:r>
              <a:rPr lang="en-US" sz="2000" b="1" dirty="0" smtClean="0"/>
              <a:t>)</a:t>
            </a:r>
          </a:p>
          <a:p>
            <a:endParaRPr lang="en-US" sz="2000" b="1" dirty="0"/>
          </a:p>
          <a:p>
            <a:r>
              <a:rPr lang="en-US" sz="2000" b="1" dirty="0" err="1" smtClean="0"/>
              <a:t>s</a:t>
            </a:r>
            <a:r>
              <a:rPr lang="en-US" sz="2000" b="1" baseline="-25000" dirty="0" err="1" smtClean="0"/>
              <a:t>n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T</a:t>
            </a:r>
            <a:r>
              <a:rPr lang="en-US" sz="2000" b="1" baseline="30000" dirty="0" err="1" smtClean="0"/>
              <a:t>a</a:t>
            </a:r>
            <a:r>
              <a:rPr lang="en-US" sz="2000" b="1" dirty="0" smtClean="0"/>
              <a:t>) = </a:t>
            </a:r>
            <a:r>
              <a:rPr lang="en-US" sz="2000" b="1" dirty="0" err="1" smtClean="0"/>
              <a:t>c</a:t>
            </a:r>
            <a:r>
              <a:rPr lang="en-US" sz="2000" b="1" baseline="-25000" dirty="0" err="1" smtClean="0"/>
              <a:t>n</a:t>
            </a:r>
            <a:r>
              <a:rPr lang="en-US" sz="2000" b="1" dirty="0"/>
              <a:t>(</a:t>
            </a:r>
            <a:r>
              <a:rPr lang="en-US" sz="2000" b="1" dirty="0" err="1"/>
              <a:t>p</a:t>
            </a:r>
            <a:r>
              <a:rPr lang="en-US" sz="2000" b="1" baseline="-25000" dirty="0" err="1"/>
              <a:t>T</a:t>
            </a:r>
            <a:r>
              <a:rPr lang="en-US" sz="2000" b="1" baseline="30000" dirty="0" err="1"/>
              <a:t>a</a:t>
            </a:r>
            <a:r>
              <a:rPr lang="en-US" sz="2000" b="1" dirty="0" err="1"/>
              <a:t>,p</a:t>
            </a:r>
            <a:r>
              <a:rPr lang="en-US" sz="2000" b="1" baseline="-25000" dirty="0" err="1"/>
              <a:t>T</a:t>
            </a:r>
            <a:r>
              <a:rPr lang="en-US" sz="2000" b="1" baseline="30000" dirty="0" err="1"/>
              <a:t>b</a:t>
            </a:r>
            <a:r>
              <a:rPr lang="en-US" sz="2000" b="1" dirty="0"/>
              <a:t>) </a:t>
            </a:r>
            <a:r>
              <a:rPr lang="en-US" sz="2000" b="1" dirty="0" smtClean="0"/>
              <a:t>/ √</a:t>
            </a:r>
            <a:r>
              <a:rPr lang="en-US" sz="2000" b="1" dirty="0" err="1"/>
              <a:t>c</a:t>
            </a:r>
            <a:r>
              <a:rPr lang="en-US" sz="2000" b="1" baseline="-25000" dirty="0" err="1"/>
              <a:t>n</a:t>
            </a:r>
            <a:r>
              <a:rPr lang="en-US" sz="2000" b="1" dirty="0"/>
              <a:t>(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T</a:t>
            </a:r>
            <a:r>
              <a:rPr lang="en-US" sz="2000" b="1" baseline="30000" dirty="0" err="1" smtClean="0"/>
              <a:t>b</a:t>
            </a:r>
            <a:r>
              <a:rPr lang="en-US" sz="2000" b="1" dirty="0" err="1" smtClean="0"/>
              <a:t>,</a:t>
            </a:r>
            <a:r>
              <a:rPr lang="en-US" sz="2000" b="1" dirty="0" err="1"/>
              <a:t>p</a:t>
            </a:r>
            <a:r>
              <a:rPr lang="en-US" sz="2000" b="1" baseline="-25000" dirty="0" err="1"/>
              <a:t>T</a:t>
            </a:r>
            <a:r>
              <a:rPr lang="en-US" sz="2000" b="1" baseline="30000" dirty="0" err="1"/>
              <a:t>b</a:t>
            </a:r>
            <a:r>
              <a:rPr lang="en-US" sz="2000" b="1" dirty="0" smtClean="0"/>
              <a:t>)</a:t>
            </a:r>
          </a:p>
          <a:p>
            <a:r>
              <a:rPr lang="en-US" sz="2000" b="1" dirty="0" smtClean="0"/>
              <a:t> </a:t>
            </a:r>
            <a:endParaRPr lang="en-US" sz="2000" b="1" dirty="0"/>
          </a:p>
          <a:p>
            <a:r>
              <a:rPr lang="en-US" sz="2000" b="1" dirty="0" err="1"/>
              <a:t>s</a:t>
            </a:r>
            <a:r>
              <a:rPr lang="en-US" sz="2000" b="1" baseline="-25000" dirty="0" err="1"/>
              <a:t>n</a:t>
            </a:r>
            <a:r>
              <a:rPr lang="en-US" sz="2000" b="1" dirty="0"/>
              <a:t>(</a:t>
            </a:r>
            <a:r>
              <a:rPr lang="en-US" sz="2000" b="1" dirty="0" err="1"/>
              <a:t>p</a:t>
            </a:r>
            <a:r>
              <a:rPr lang="en-US" sz="2000" b="1" baseline="-25000" dirty="0" err="1"/>
              <a:t>T</a:t>
            </a:r>
            <a:r>
              <a:rPr lang="en-US" sz="2000" b="1" baseline="30000" dirty="0" err="1"/>
              <a:t>a</a:t>
            </a:r>
            <a:r>
              <a:rPr lang="en-US" sz="2000" b="1" dirty="0"/>
              <a:t>) </a:t>
            </a:r>
            <a:r>
              <a:rPr lang="en-US" sz="2000" b="1" dirty="0" smtClean="0">
                <a:sym typeface="Wingdings"/>
              </a:rPr>
              <a:t>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</a:t>
            </a:r>
            <a:r>
              <a:rPr lang="en-US" sz="2000" b="1" baseline="-25000" dirty="0" err="1" smtClean="0"/>
              <a:t>n</a:t>
            </a:r>
            <a:r>
              <a:rPr lang="en-US" sz="2000" b="1" dirty="0" smtClean="0"/>
              <a:t>{2PC}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5369359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</a:t>
            </a:r>
            <a:r>
              <a:rPr lang="en-US" altLang="zh-CN" sz="4000" b="1" i="1" baseline="-250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dependence of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umulants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in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p+Pb</a:t>
            </a:r>
            <a:endParaRPr lang="en-US" altLang="zh-CN" sz="4000" b="1" i="1" baseline="-25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855" y="3966670"/>
            <a:ext cx="43013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Strong reduction of v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when using 4-particle </a:t>
            </a:r>
            <a:r>
              <a:rPr lang="en-US" sz="2000" b="1" dirty="0" err="1" smtClean="0"/>
              <a:t>cumulants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Good </a:t>
            </a:r>
            <a:r>
              <a:rPr lang="en-US" sz="2000" b="1" dirty="0"/>
              <a:t>agreement with v</a:t>
            </a:r>
            <a:r>
              <a:rPr lang="en-US" sz="2000" b="1" baseline="-25000" dirty="0"/>
              <a:t>2</a:t>
            </a:r>
            <a:r>
              <a:rPr lang="en-US" sz="2000" b="1" dirty="0"/>
              <a:t>{2PC} for </a:t>
            </a:r>
            <a:r>
              <a:rPr lang="en-US" sz="2000" b="1" dirty="0" smtClean="0"/>
              <a:t>0-20% central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Large difference in more peripheral events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693095" y="702245"/>
            <a:ext cx="23907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PLB 725, </a:t>
            </a:r>
            <a:r>
              <a:rPr lang="hu-HU" dirty="0"/>
              <a:t>182302 (2013</a:t>
            </a:r>
            <a:r>
              <a:rPr lang="hu-HU" dirty="0" smtClean="0"/>
              <a:t>) 60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62555" y="1547155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047890"/>
            <a:ext cx="9144000" cy="3141743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260350" y="1547155"/>
            <a:ext cx="460860" cy="415925"/>
            <a:chOff x="3695592" y="4895665"/>
            <a:chExt cx="460860" cy="415925"/>
          </a:xfrm>
        </p:grpSpPr>
        <p:sp>
          <p:nvSpPr>
            <p:cNvPr id="13" name="Oval 34"/>
            <p:cNvSpPr>
              <a:spLocks noChangeArrowheads="1"/>
            </p:cNvSpPr>
            <p:nvPr/>
          </p:nvSpPr>
          <p:spPr bwMode="auto">
            <a:xfrm>
              <a:off x="369559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959672" y="5094220"/>
              <a:ext cx="196780" cy="18549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54690" y="2084825"/>
            <a:ext cx="409847" cy="415925"/>
            <a:chOff x="3695592" y="4895665"/>
            <a:chExt cx="409847" cy="415925"/>
          </a:xfrm>
        </p:grpSpPr>
        <p:sp>
          <p:nvSpPr>
            <p:cNvPr id="16" name="Oval 34"/>
            <p:cNvSpPr>
              <a:spLocks noChangeArrowheads="1"/>
            </p:cNvSpPr>
            <p:nvPr/>
          </p:nvSpPr>
          <p:spPr bwMode="auto">
            <a:xfrm>
              <a:off x="369559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831849" y="5049285"/>
              <a:ext cx="196780" cy="18549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5918" y="3955715"/>
            <a:ext cx="4329897" cy="296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1417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2468875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96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Backups</a:t>
            </a:r>
            <a:endParaRPr lang="en-US" altLang="zh-CN" sz="96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571871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pic>
        <p:nvPicPr>
          <p:cNvPr id="4" name="Picture 3" descr="0803017_01-A4-at-144-dp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584090"/>
            <a:ext cx="5685745" cy="4147740"/>
          </a:xfrm>
          <a:prstGeom prst="rect">
            <a:avLst/>
          </a:prstGeom>
        </p:spPr>
      </p:pic>
      <p:pic>
        <p:nvPicPr>
          <p:cNvPr id="6" name="Picture 5" descr="0803014_01-A4-at-144-dp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87030"/>
            <a:ext cx="4612900" cy="3264425"/>
          </a:xfrm>
          <a:prstGeom prst="rect">
            <a:avLst/>
          </a:prstGeom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The ATLAS detector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8" name="Picture 7" descr="0803015_01-A4-at-144-dpi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81780" y="1739180"/>
            <a:ext cx="4762220" cy="365127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4187950" y="2392065"/>
            <a:ext cx="1420985" cy="161301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923525" y="3697835"/>
            <a:ext cx="6644065" cy="7681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82180" y="5080415"/>
            <a:ext cx="5223080" cy="15362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341570" y="1892800"/>
            <a:ext cx="1997060" cy="145939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4690" y="1047890"/>
            <a:ext cx="3994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Muon</a:t>
            </a:r>
            <a:r>
              <a:rPr lang="en-US" sz="2000" b="1" dirty="0" smtClean="0"/>
              <a:t> spectrometer (MS)</a:t>
            </a:r>
          </a:p>
          <a:p>
            <a:r>
              <a:rPr lang="en-US" sz="2000" b="1" dirty="0" smtClean="0"/>
              <a:t>|η|&lt;2.7 </a:t>
            </a:r>
          </a:p>
          <a:p>
            <a:r>
              <a:rPr lang="en-US" sz="2000" b="1" dirty="0" smtClean="0"/>
              <a:t>Shielded by Calorimeter</a:t>
            </a:r>
          </a:p>
          <a:p>
            <a:r>
              <a:rPr lang="en-US" sz="2000" b="1" dirty="0" smtClean="0"/>
              <a:t>Tracking in </a:t>
            </a:r>
            <a:r>
              <a:rPr lang="en-US" sz="2000" b="1" dirty="0" err="1" smtClean="0"/>
              <a:t>torroidal</a:t>
            </a:r>
            <a:r>
              <a:rPr lang="en-US" sz="2000" b="1" dirty="0" smtClean="0"/>
              <a:t> B field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64760" y="625435"/>
            <a:ext cx="48774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EM calorimeter (</a:t>
            </a:r>
            <a:r>
              <a:rPr lang="en-US" sz="2000" b="1" dirty="0" err="1" smtClean="0"/>
              <a:t>LAr</a:t>
            </a:r>
            <a:r>
              <a:rPr lang="en-US" sz="2000" b="1" dirty="0" smtClean="0"/>
              <a:t>)</a:t>
            </a:r>
          </a:p>
          <a:p>
            <a:r>
              <a:rPr lang="en-US" sz="2000" b="1" dirty="0" smtClean="0"/>
              <a:t>|η|&lt;3.2, 3 layers + </a:t>
            </a:r>
            <a:r>
              <a:rPr lang="en-US" sz="2000" b="1" dirty="0" err="1" smtClean="0"/>
              <a:t>presampler</a:t>
            </a:r>
            <a:r>
              <a:rPr lang="en-US" sz="2000" b="1" dirty="0" smtClean="0"/>
              <a:t>, 22X</a:t>
            </a:r>
            <a:r>
              <a:rPr lang="en-US" sz="2000" b="1" baseline="-25000" dirty="0" smtClean="0"/>
              <a:t>0</a:t>
            </a:r>
            <a:endParaRPr lang="en-US" sz="2000" b="1" dirty="0" smtClean="0"/>
          </a:p>
          <a:p>
            <a:r>
              <a:rPr lang="en-US" sz="2000" b="1" dirty="0" smtClean="0"/>
              <a:t>e/γ trigger, identification; </a:t>
            </a:r>
          </a:p>
          <a:p>
            <a:r>
              <a:rPr lang="en-US" sz="2000" b="1" dirty="0" smtClean="0"/>
              <a:t>Granularity: 0.025x0.025 180x10</a:t>
            </a:r>
            <a:r>
              <a:rPr lang="en-US" sz="2000" b="1" baseline="30000" dirty="0" smtClean="0"/>
              <a:t>3</a:t>
            </a:r>
            <a:r>
              <a:rPr lang="en-US" sz="2000" b="1" dirty="0" smtClean="0"/>
              <a:t> chan.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2234" y="4293573"/>
            <a:ext cx="46086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Inner Detectors (ID)</a:t>
            </a:r>
          </a:p>
          <a:p>
            <a:r>
              <a:rPr lang="en-US" sz="2000" b="1" i="1" dirty="0" smtClean="0"/>
              <a:t>|η|&lt;2.5 B (axial) =2T</a:t>
            </a:r>
          </a:p>
          <a:p>
            <a:r>
              <a:rPr lang="en-US" sz="2000" b="1" i="1" dirty="0" smtClean="0"/>
              <a:t>Pixels (Si): </a:t>
            </a:r>
            <a:r>
              <a:rPr lang="en-US" sz="2000" b="1" i="1" dirty="0" err="1" smtClean="0"/>
              <a:t>σ</a:t>
            </a:r>
            <a:r>
              <a:rPr lang="en-US" sz="2000" b="1" i="1" dirty="0" smtClean="0"/>
              <a:t> = 10 </a:t>
            </a:r>
            <a:r>
              <a:rPr lang="en-US" sz="2000" b="1" i="1" dirty="0" err="1" smtClean="0"/>
              <a:t>μm</a:t>
            </a:r>
            <a:r>
              <a:rPr lang="en-US" sz="2000" b="1" i="1" dirty="0" smtClean="0"/>
              <a:t> [</a:t>
            </a:r>
            <a:r>
              <a:rPr lang="en-US" sz="2000" b="1" i="1" dirty="0" err="1" smtClean="0"/>
              <a:t>rφ</a:t>
            </a:r>
            <a:r>
              <a:rPr lang="en-US" sz="2000" b="1" i="1" dirty="0" smtClean="0"/>
              <a:t>]</a:t>
            </a:r>
          </a:p>
          <a:p>
            <a:r>
              <a:rPr lang="en-US" sz="2000" b="1" i="1" dirty="0" smtClean="0"/>
              <a:t>80M channels; 3 layers and 6 disks;</a:t>
            </a:r>
          </a:p>
          <a:p>
            <a:r>
              <a:rPr lang="en-US" sz="2000" b="1" i="1" dirty="0" smtClean="0"/>
              <a:t>SCT (106 Si strips ): σ = 17 </a:t>
            </a:r>
            <a:r>
              <a:rPr lang="en-US" sz="2000" b="1" i="1" dirty="0" err="1" smtClean="0"/>
              <a:t>μm</a:t>
            </a:r>
            <a:r>
              <a:rPr lang="en-US" sz="2000" b="1" i="1" dirty="0" smtClean="0"/>
              <a:t> [</a:t>
            </a:r>
            <a:r>
              <a:rPr lang="en-US" sz="2000" b="1" i="1" dirty="0" err="1" smtClean="0"/>
              <a:t>rφ</a:t>
            </a:r>
            <a:r>
              <a:rPr lang="en-US" sz="2000" b="1" i="1" dirty="0" smtClean="0"/>
              <a:t>]</a:t>
            </a:r>
          </a:p>
          <a:p>
            <a:r>
              <a:rPr lang="en-US" sz="2000" b="1" i="1" dirty="0" smtClean="0"/>
              <a:t>4 double layers, 18 disks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954579" y="3160164"/>
            <a:ext cx="2537021" cy="765074"/>
            <a:chOff x="5954579" y="3160164"/>
            <a:chExt cx="2537021" cy="765074"/>
          </a:xfrm>
        </p:grpSpPr>
        <p:sp>
          <p:nvSpPr>
            <p:cNvPr id="3" name="Freeform 2"/>
            <p:cNvSpPr/>
            <p:nvPr/>
          </p:nvSpPr>
          <p:spPr>
            <a:xfrm>
              <a:off x="7969999" y="3638890"/>
              <a:ext cx="521601" cy="286348"/>
            </a:xfrm>
            <a:custGeom>
              <a:avLst/>
              <a:gdLst>
                <a:gd name="connsiteX0" fmla="*/ 69221 w 550679"/>
                <a:gd name="connsiteY0" fmla="*/ 0 h 286665"/>
                <a:gd name="connsiteX1" fmla="*/ 454507 w 550679"/>
                <a:gd name="connsiteY1" fmla="*/ 99891 h 286665"/>
                <a:gd name="connsiteX2" fmla="*/ 454507 w 550679"/>
                <a:gd name="connsiteY2" fmla="*/ 99891 h 286665"/>
                <a:gd name="connsiteX3" fmla="*/ 511586 w 550679"/>
                <a:gd name="connsiteY3" fmla="*/ 76108 h 286665"/>
                <a:gd name="connsiteX4" fmla="*/ 549639 w 550679"/>
                <a:gd name="connsiteY4" fmla="*/ 133188 h 286665"/>
                <a:gd name="connsiteX5" fmla="*/ 535369 w 550679"/>
                <a:gd name="connsiteY5" fmla="*/ 204539 h 286665"/>
                <a:gd name="connsiteX6" fmla="*/ 487803 w 550679"/>
                <a:gd name="connsiteY6" fmla="*/ 275890 h 286665"/>
                <a:gd name="connsiteX7" fmla="*/ 440237 w 550679"/>
                <a:gd name="connsiteY7" fmla="*/ 275890 h 286665"/>
                <a:gd name="connsiteX8" fmla="*/ 26411 w 550679"/>
                <a:gd name="connsiteY8" fmla="*/ 175999 h 286665"/>
                <a:gd name="connsiteX9" fmla="*/ 45438 w 550679"/>
                <a:gd name="connsiteY9" fmla="*/ 80864 h 286665"/>
                <a:gd name="connsiteX10" fmla="*/ 69221 w 550679"/>
                <a:gd name="connsiteY10" fmla="*/ 0 h 286665"/>
                <a:gd name="connsiteX0" fmla="*/ 40143 w 521601"/>
                <a:gd name="connsiteY0" fmla="*/ 0 h 286348"/>
                <a:gd name="connsiteX1" fmla="*/ 425429 w 521601"/>
                <a:gd name="connsiteY1" fmla="*/ 99891 h 286348"/>
                <a:gd name="connsiteX2" fmla="*/ 425429 w 521601"/>
                <a:gd name="connsiteY2" fmla="*/ 99891 h 286348"/>
                <a:gd name="connsiteX3" fmla="*/ 482508 w 521601"/>
                <a:gd name="connsiteY3" fmla="*/ 76108 h 286348"/>
                <a:gd name="connsiteX4" fmla="*/ 520561 w 521601"/>
                <a:gd name="connsiteY4" fmla="*/ 133188 h 286348"/>
                <a:gd name="connsiteX5" fmla="*/ 506291 w 521601"/>
                <a:gd name="connsiteY5" fmla="*/ 204539 h 286348"/>
                <a:gd name="connsiteX6" fmla="*/ 458725 w 521601"/>
                <a:gd name="connsiteY6" fmla="*/ 275890 h 286348"/>
                <a:gd name="connsiteX7" fmla="*/ 411159 w 521601"/>
                <a:gd name="connsiteY7" fmla="*/ 275890 h 286348"/>
                <a:gd name="connsiteX8" fmla="*/ 35386 w 521601"/>
                <a:gd name="connsiteY8" fmla="*/ 180756 h 286348"/>
                <a:gd name="connsiteX9" fmla="*/ 16360 w 521601"/>
                <a:gd name="connsiteY9" fmla="*/ 80864 h 286348"/>
                <a:gd name="connsiteX10" fmla="*/ 40143 w 521601"/>
                <a:gd name="connsiteY10" fmla="*/ 0 h 286348"/>
                <a:gd name="connsiteX0" fmla="*/ 40143 w 521601"/>
                <a:gd name="connsiteY0" fmla="*/ 0 h 286348"/>
                <a:gd name="connsiteX1" fmla="*/ 425429 w 521601"/>
                <a:gd name="connsiteY1" fmla="*/ 99891 h 286348"/>
                <a:gd name="connsiteX2" fmla="*/ 425429 w 521601"/>
                <a:gd name="connsiteY2" fmla="*/ 99891 h 286348"/>
                <a:gd name="connsiteX3" fmla="*/ 482508 w 521601"/>
                <a:gd name="connsiteY3" fmla="*/ 76108 h 286348"/>
                <a:gd name="connsiteX4" fmla="*/ 520561 w 521601"/>
                <a:gd name="connsiteY4" fmla="*/ 133188 h 286348"/>
                <a:gd name="connsiteX5" fmla="*/ 506291 w 521601"/>
                <a:gd name="connsiteY5" fmla="*/ 204539 h 286348"/>
                <a:gd name="connsiteX6" fmla="*/ 458725 w 521601"/>
                <a:gd name="connsiteY6" fmla="*/ 275890 h 286348"/>
                <a:gd name="connsiteX7" fmla="*/ 411159 w 521601"/>
                <a:gd name="connsiteY7" fmla="*/ 275890 h 286348"/>
                <a:gd name="connsiteX8" fmla="*/ 35386 w 521601"/>
                <a:gd name="connsiteY8" fmla="*/ 180756 h 286348"/>
                <a:gd name="connsiteX9" fmla="*/ 16360 w 521601"/>
                <a:gd name="connsiteY9" fmla="*/ 80864 h 286348"/>
                <a:gd name="connsiteX10" fmla="*/ 40143 w 521601"/>
                <a:gd name="connsiteY10" fmla="*/ 0 h 286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1601" h="286348">
                  <a:moveTo>
                    <a:pt x="40143" y="0"/>
                  </a:moveTo>
                  <a:lnTo>
                    <a:pt x="425429" y="99891"/>
                  </a:lnTo>
                  <a:lnTo>
                    <a:pt x="425429" y="99891"/>
                  </a:lnTo>
                  <a:cubicBezTo>
                    <a:pt x="434942" y="95927"/>
                    <a:pt x="466653" y="70559"/>
                    <a:pt x="482508" y="76108"/>
                  </a:cubicBezTo>
                  <a:cubicBezTo>
                    <a:pt x="498363" y="81657"/>
                    <a:pt x="516597" y="111783"/>
                    <a:pt x="520561" y="133188"/>
                  </a:cubicBezTo>
                  <a:cubicBezTo>
                    <a:pt x="524525" y="154593"/>
                    <a:pt x="516597" y="180755"/>
                    <a:pt x="506291" y="204539"/>
                  </a:cubicBezTo>
                  <a:cubicBezTo>
                    <a:pt x="495985" y="228323"/>
                    <a:pt x="474580" y="263998"/>
                    <a:pt x="458725" y="275890"/>
                  </a:cubicBezTo>
                  <a:cubicBezTo>
                    <a:pt x="442870" y="287782"/>
                    <a:pt x="481715" y="291746"/>
                    <a:pt x="411159" y="275890"/>
                  </a:cubicBezTo>
                  <a:cubicBezTo>
                    <a:pt x="340603" y="260034"/>
                    <a:pt x="105942" y="194233"/>
                    <a:pt x="35386" y="180756"/>
                  </a:cubicBezTo>
                  <a:cubicBezTo>
                    <a:pt x="-30414" y="148252"/>
                    <a:pt x="15567" y="110990"/>
                    <a:pt x="16360" y="80864"/>
                  </a:cubicBezTo>
                  <a:cubicBezTo>
                    <a:pt x="17153" y="50738"/>
                    <a:pt x="34593" y="36864"/>
                    <a:pt x="40143" y="0"/>
                  </a:cubicBezTo>
                  <a:close/>
                </a:path>
              </a:pathLst>
            </a:custGeom>
            <a:solidFill>
              <a:srgbClr val="58F8FD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5954579" y="3160164"/>
              <a:ext cx="292535" cy="179385"/>
            </a:xfrm>
            <a:custGeom>
              <a:avLst/>
              <a:gdLst>
                <a:gd name="connsiteX0" fmla="*/ 69221 w 550679"/>
                <a:gd name="connsiteY0" fmla="*/ 0 h 286665"/>
                <a:gd name="connsiteX1" fmla="*/ 454507 w 550679"/>
                <a:gd name="connsiteY1" fmla="*/ 99891 h 286665"/>
                <a:gd name="connsiteX2" fmla="*/ 454507 w 550679"/>
                <a:gd name="connsiteY2" fmla="*/ 99891 h 286665"/>
                <a:gd name="connsiteX3" fmla="*/ 511586 w 550679"/>
                <a:gd name="connsiteY3" fmla="*/ 76108 h 286665"/>
                <a:gd name="connsiteX4" fmla="*/ 549639 w 550679"/>
                <a:gd name="connsiteY4" fmla="*/ 133188 h 286665"/>
                <a:gd name="connsiteX5" fmla="*/ 535369 w 550679"/>
                <a:gd name="connsiteY5" fmla="*/ 204539 h 286665"/>
                <a:gd name="connsiteX6" fmla="*/ 487803 w 550679"/>
                <a:gd name="connsiteY6" fmla="*/ 275890 h 286665"/>
                <a:gd name="connsiteX7" fmla="*/ 440237 w 550679"/>
                <a:gd name="connsiteY7" fmla="*/ 275890 h 286665"/>
                <a:gd name="connsiteX8" fmla="*/ 26411 w 550679"/>
                <a:gd name="connsiteY8" fmla="*/ 175999 h 286665"/>
                <a:gd name="connsiteX9" fmla="*/ 45438 w 550679"/>
                <a:gd name="connsiteY9" fmla="*/ 80864 h 286665"/>
                <a:gd name="connsiteX10" fmla="*/ 69221 w 550679"/>
                <a:gd name="connsiteY10" fmla="*/ 0 h 286665"/>
                <a:gd name="connsiteX0" fmla="*/ 40143 w 521601"/>
                <a:gd name="connsiteY0" fmla="*/ 0 h 286348"/>
                <a:gd name="connsiteX1" fmla="*/ 425429 w 521601"/>
                <a:gd name="connsiteY1" fmla="*/ 99891 h 286348"/>
                <a:gd name="connsiteX2" fmla="*/ 425429 w 521601"/>
                <a:gd name="connsiteY2" fmla="*/ 99891 h 286348"/>
                <a:gd name="connsiteX3" fmla="*/ 482508 w 521601"/>
                <a:gd name="connsiteY3" fmla="*/ 76108 h 286348"/>
                <a:gd name="connsiteX4" fmla="*/ 520561 w 521601"/>
                <a:gd name="connsiteY4" fmla="*/ 133188 h 286348"/>
                <a:gd name="connsiteX5" fmla="*/ 506291 w 521601"/>
                <a:gd name="connsiteY5" fmla="*/ 204539 h 286348"/>
                <a:gd name="connsiteX6" fmla="*/ 458725 w 521601"/>
                <a:gd name="connsiteY6" fmla="*/ 275890 h 286348"/>
                <a:gd name="connsiteX7" fmla="*/ 411159 w 521601"/>
                <a:gd name="connsiteY7" fmla="*/ 275890 h 286348"/>
                <a:gd name="connsiteX8" fmla="*/ 35386 w 521601"/>
                <a:gd name="connsiteY8" fmla="*/ 180756 h 286348"/>
                <a:gd name="connsiteX9" fmla="*/ 16360 w 521601"/>
                <a:gd name="connsiteY9" fmla="*/ 80864 h 286348"/>
                <a:gd name="connsiteX10" fmla="*/ 40143 w 521601"/>
                <a:gd name="connsiteY10" fmla="*/ 0 h 286348"/>
                <a:gd name="connsiteX0" fmla="*/ 40143 w 521601"/>
                <a:gd name="connsiteY0" fmla="*/ 0 h 286348"/>
                <a:gd name="connsiteX1" fmla="*/ 425429 w 521601"/>
                <a:gd name="connsiteY1" fmla="*/ 99891 h 286348"/>
                <a:gd name="connsiteX2" fmla="*/ 425429 w 521601"/>
                <a:gd name="connsiteY2" fmla="*/ 99891 h 286348"/>
                <a:gd name="connsiteX3" fmla="*/ 482508 w 521601"/>
                <a:gd name="connsiteY3" fmla="*/ 76108 h 286348"/>
                <a:gd name="connsiteX4" fmla="*/ 520561 w 521601"/>
                <a:gd name="connsiteY4" fmla="*/ 133188 h 286348"/>
                <a:gd name="connsiteX5" fmla="*/ 506291 w 521601"/>
                <a:gd name="connsiteY5" fmla="*/ 204539 h 286348"/>
                <a:gd name="connsiteX6" fmla="*/ 458725 w 521601"/>
                <a:gd name="connsiteY6" fmla="*/ 275890 h 286348"/>
                <a:gd name="connsiteX7" fmla="*/ 411159 w 521601"/>
                <a:gd name="connsiteY7" fmla="*/ 275890 h 286348"/>
                <a:gd name="connsiteX8" fmla="*/ 35386 w 521601"/>
                <a:gd name="connsiteY8" fmla="*/ 180756 h 286348"/>
                <a:gd name="connsiteX9" fmla="*/ 16360 w 521601"/>
                <a:gd name="connsiteY9" fmla="*/ 80864 h 286348"/>
                <a:gd name="connsiteX10" fmla="*/ 40143 w 521601"/>
                <a:gd name="connsiteY10" fmla="*/ 0 h 286348"/>
                <a:gd name="connsiteX0" fmla="*/ 25267 w 506725"/>
                <a:gd name="connsiteY0" fmla="*/ 0 h 286986"/>
                <a:gd name="connsiteX1" fmla="*/ 410553 w 506725"/>
                <a:gd name="connsiteY1" fmla="*/ 99891 h 286986"/>
                <a:gd name="connsiteX2" fmla="*/ 410553 w 506725"/>
                <a:gd name="connsiteY2" fmla="*/ 99891 h 286986"/>
                <a:gd name="connsiteX3" fmla="*/ 467632 w 506725"/>
                <a:gd name="connsiteY3" fmla="*/ 76108 h 286986"/>
                <a:gd name="connsiteX4" fmla="*/ 505685 w 506725"/>
                <a:gd name="connsiteY4" fmla="*/ 133188 h 286986"/>
                <a:gd name="connsiteX5" fmla="*/ 491415 w 506725"/>
                <a:gd name="connsiteY5" fmla="*/ 204539 h 286986"/>
                <a:gd name="connsiteX6" fmla="*/ 443849 w 506725"/>
                <a:gd name="connsiteY6" fmla="*/ 275890 h 286986"/>
                <a:gd name="connsiteX7" fmla="*/ 396283 w 506725"/>
                <a:gd name="connsiteY7" fmla="*/ 275890 h 286986"/>
                <a:gd name="connsiteX8" fmla="*/ 72833 w 506725"/>
                <a:gd name="connsiteY8" fmla="*/ 171243 h 286986"/>
                <a:gd name="connsiteX9" fmla="*/ 1484 w 506725"/>
                <a:gd name="connsiteY9" fmla="*/ 80864 h 286986"/>
                <a:gd name="connsiteX10" fmla="*/ 25267 w 506725"/>
                <a:gd name="connsiteY10" fmla="*/ 0 h 286986"/>
                <a:gd name="connsiteX0" fmla="*/ 25267 w 506088"/>
                <a:gd name="connsiteY0" fmla="*/ 0 h 291439"/>
                <a:gd name="connsiteX1" fmla="*/ 410553 w 506088"/>
                <a:gd name="connsiteY1" fmla="*/ 99891 h 291439"/>
                <a:gd name="connsiteX2" fmla="*/ 410553 w 506088"/>
                <a:gd name="connsiteY2" fmla="*/ 99891 h 291439"/>
                <a:gd name="connsiteX3" fmla="*/ 467632 w 506088"/>
                <a:gd name="connsiteY3" fmla="*/ 76108 h 291439"/>
                <a:gd name="connsiteX4" fmla="*/ 505685 w 506088"/>
                <a:gd name="connsiteY4" fmla="*/ 133188 h 291439"/>
                <a:gd name="connsiteX5" fmla="*/ 443849 w 506088"/>
                <a:gd name="connsiteY5" fmla="*/ 275890 h 291439"/>
                <a:gd name="connsiteX6" fmla="*/ 396283 w 506088"/>
                <a:gd name="connsiteY6" fmla="*/ 275890 h 291439"/>
                <a:gd name="connsiteX7" fmla="*/ 72833 w 506088"/>
                <a:gd name="connsiteY7" fmla="*/ 171243 h 291439"/>
                <a:gd name="connsiteX8" fmla="*/ 1484 w 506088"/>
                <a:gd name="connsiteY8" fmla="*/ 80864 h 291439"/>
                <a:gd name="connsiteX9" fmla="*/ 25267 w 506088"/>
                <a:gd name="connsiteY9" fmla="*/ 0 h 291439"/>
                <a:gd name="connsiteX0" fmla="*/ 25267 w 468693"/>
                <a:gd name="connsiteY0" fmla="*/ 0 h 295360"/>
                <a:gd name="connsiteX1" fmla="*/ 410553 w 468693"/>
                <a:gd name="connsiteY1" fmla="*/ 99891 h 295360"/>
                <a:gd name="connsiteX2" fmla="*/ 410553 w 468693"/>
                <a:gd name="connsiteY2" fmla="*/ 99891 h 295360"/>
                <a:gd name="connsiteX3" fmla="*/ 467632 w 468693"/>
                <a:gd name="connsiteY3" fmla="*/ 76108 h 295360"/>
                <a:gd name="connsiteX4" fmla="*/ 443849 w 468693"/>
                <a:gd name="connsiteY4" fmla="*/ 275890 h 295360"/>
                <a:gd name="connsiteX5" fmla="*/ 396283 w 468693"/>
                <a:gd name="connsiteY5" fmla="*/ 275890 h 295360"/>
                <a:gd name="connsiteX6" fmla="*/ 72833 w 468693"/>
                <a:gd name="connsiteY6" fmla="*/ 171243 h 295360"/>
                <a:gd name="connsiteX7" fmla="*/ 1484 w 468693"/>
                <a:gd name="connsiteY7" fmla="*/ 80864 h 295360"/>
                <a:gd name="connsiteX8" fmla="*/ 25267 w 468693"/>
                <a:gd name="connsiteY8" fmla="*/ 0 h 295360"/>
                <a:gd name="connsiteX0" fmla="*/ 25267 w 444217"/>
                <a:gd name="connsiteY0" fmla="*/ 0 h 293705"/>
                <a:gd name="connsiteX1" fmla="*/ 410553 w 444217"/>
                <a:gd name="connsiteY1" fmla="*/ 99891 h 293705"/>
                <a:gd name="connsiteX2" fmla="*/ 410553 w 444217"/>
                <a:gd name="connsiteY2" fmla="*/ 99891 h 293705"/>
                <a:gd name="connsiteX3" fmla="*/ 443849 w 444217"/>
                <a:gd name="connsiteY3" fmla="*/ 275890 h 293705"/>
                <a:gd name="connsiteX4" fmla="*/ 396283 w 444217"/>
                <a:gd name="connsiteY4" fmla="*/ 275890 h 293705"/>
                <a:gd name="connsiteX5" fmla="*/ 72833 w 444217"/>
                <a:gd name="connsiteY5" fmla="*/ 171243 h 293705"/>
                <a:gd name="connsiteX6" fmla="*/ 1484 w 444217"/>
                <a:gd name="connsiteY6" fmla="*/ 80864 h 293705"/>
                <a:gd name="connsiteX7" fmla="*/ 25267 w 444217"/>
                <a:gd name="connsiteY7" fmla="*/ 0 h 293705"/>
                <a:gd name="connsiteX0" fmla="*/ 25267 w 424945"/>
                <a:gd name="connsiteY0" fmla="*/ 0 h 275890"/>
                <a:gd name="connsiteX1" fmla="*/ 410553 w 424945"/>
                <a:gd name="connsiteY1" fmla="*/ 99891 h 275890"/>
                <a:gd name="connsiteX2" fmla="*/ 410553 w 424945"/>
                <a:gd name="connsiteY2" fmla="*/ 99891 h 275890"/>
                <a:gd name="connsiteX3" fmla="*/ 396283 w 424945"/>
                <a:gd name="connsiteY3" fmla="*/ 275890 h 275890"/>
                <a:gd name="connsiteX4" fmla="*/ 72833 w 424945"/>
                <a:gd name="connsiteY4" fmla="*/ 171243 h 275890"/>
                <a:gd name="connsiteX5" fmla="*/ 1484 w 424945"/>
                <a:gd name="connsiteY5" fmla="*/ 80864 h 275890"/>
                <a:gd name="connsiteX6" fmla="*/ 25267 w 424945"/>
                <a:gd name="connsiteY6" fmla="*/ 0 h 275890"/>
                <a:gd name="connsiteX0" fmla="*/ 25267 w 410553"/>
                <a:gd name="connsiteY0" fmla="*/ 0 h 190269"/>
                <a:gd name="connsiteX1" fmla="*/ 410553 w 410553"/>
                <a:gd name="connsiteY1" fmla="*/ 99891 h 190269"/>
                <a:gd name="connsiteX2" fmla="*/ 410553 w 410553"/>
                <a:gd name="connsiteY2" fmla="*/ 99891 h 190269"/>
                <a:gd name="connsiteX3" fmla="*/ 263098 w 410553"/>
                <a:gd name="connsiteY3" fmla="*/ 190269 h 190269"/>
                <a:gd name="connsiteX4" fmla="*/ 72833 w 410553"/>
                <a:gd name="connsiteY4" fmla="*/ 171243 h 190269"/>
                <a:gd name="connsiteX5" fmla="*/ 1484 w 410553"/>
                <a:gd name="connsiteY5" fmla="*/ 80864 h 190269"/>
                <a:gd name="connsiteX6" fmla="*/ 25267 w 410553"/>
                <a:gd name="connsiteY6" fmla="*/ 0 h 190269"/>
                <a:gd name="connsiteX0" fmla="*/ 25752 w 411038"/>
                <a:gd name="connsiteY0" fmla="*/ 0 h 191705"/>
                <a:gd name="connsiteX1" fmla="*/ 411038 w 411038"/>
                <a:gd name="connsiteY1" fmla="*/ 99891 h 191705"/>
                <a:gd name="connsiteX2" fmla="*/ 411038 w 411038"/>
                <a:gd name="connsiteY2" fmla="*/ 99891 h 191705"/>
                <a:gd name="connsiteX3" fmla="*/ 263583 w 411038"/>
                <a:gd name="connsiteY3" fmla="*/ 190269 h 191705"/>
                <a:gd name="connsiteX4" fmla="*/ 82831 w 411038"/>
                <a:gd name="connsiteY4" fmla="*/ 152216 h 191705"/>
                <a:gd name="connsiteX5" fmla="*/ 1969 w 411038"/>
                <a:gd name="connsiteY5" fmla="*/ 80864 h 191705"/>
                <a:gd name="connsiteX6" fmla="*/ 25752 w 411038"/>
                <a:gd name="connsiteY6" fmla="*/ 0 h 191705"/>
                <a:gd name="connsiteX0" fmla="*/ 25752 w 421459"/>
                <a:gd name="connsiteY0" fmla="*/ 0 h 192617"/>
                <a:gd name="connsiteX1" fmla="*/ 411038 w 421459"/>
                <a:gd name="connsiteY1" fmla="*/ 99891 h 192617"/>
                <a:gd name="connsiteX2" fmla="*/ 301636 w 421459"/>
                <a:gd name="connsiteY2" fmla="*/ 80864 h 192617"/>
                <a:gd name="connsiteX3" fmla="*/ 263583 w 421459"/>
                <a:gd name="connsiteY3" fmla="*/ 190269 h 192617"/>
                <a:gd name="connsiteX4" fmla="*/ 82831 w 421459"/>
                <a:gd name="connsiteY4" fmla="*/ 152216 h 192617"/>
                <a:gd name="connsiteX5" fmla="*/ 1969 w 421459"/>
                <a:gd name="connsiteY5" fmla="*/ 80864 h 192617"/>
                <a:gd name="connsiteX6" fmla="*/ 25752 w 421459"/>
                <a:gd name="connsiteY6" fmla="*/ 0 h 192617"/>
                <a:gd name="connsiteX0" fmla="*/ 25752 w 301636"/>
                <a:gd name="connsiteY0" fmla="*/ 0 h 192617"/>
                <a:gd name="connsiteX1" fmla="*/ 301636 w 301636"/>
                <a:gd name="connsiteY1" fmla="*/ 80864 h 192617"/>
                <a:gd name="connsiteX2" fmla="*/ 263583 w 301636"/>
                <a:gd name="connsiteY2" fmla="*/ 190269 h 192617"/>
                <a:gd name="connsiteX3" fmla="*/ 82831 w 301636"/>
                <a:gd name="connsiteY3" fmla="*/ 152216 h 192617"/>
                <a:gd name="connsiteX4" fmla="*/ 1969 w 301636"/>
                <a:gd name="connsiteY4" fmla="*/ 80864 h 192617"/>
                <a:gd name="connsiteX5" fmla="*/ 25752 w 301636"/>
                <a:gd name="connsiteY5" fmla="*/ 0 h 192617"/>
                <a:gd name="connsiteX0" fmla="*/ 25752 w 316549"/>
                <a:gd name="connsiteY0" fmla="*/ 0 h 179385"/>
                <a:gd name="connsiteX1" fmla="*/ 301636 w 316549"/>
                <a:gd name="connsiteY1" fmla="*/ 80864 h 179385"/>
                <a:gd name="connsiteX2" fmla="*/ 258827 w 316549"/>
                <a:gd name="connsiteY2" fmla="*/ 175999 h 179385"/>
                <a:gd name="connsiteX3" fmla="*/ 82831 w 316549"/>
                <a:gd name="connsiteY3" fmla="*/ 152216 h 179385"/>
                <a:gd name="connsiteX4" fmla="*/ 1969 w 316549"/>
                <a:gd name="connsiteY4" fmla="*/ 80864 h 179385"/>
                <a:gd name="connsiteX5" fmla="*/ 25752 w 316549"/>
                <a:gd name="connsiteY5" fmla="*/ 0 h 179385"/>
                <a:gd name="connsiteX0" fmla="*/ 21307 w 312104"/>
                <a:gd name="connsiteY0" fmla="*/ 0 h 179385"/>
                <a:gd name="connsiteX1" fmla="*/ 297191 w 312104"/>
                <a:gd name="connsiteY1" fmla="*/ 80864 h 179385"/>
                <a:gd name="connsiteX2" fmla="*/ 254382 w 312104"/>
                <a:gd name="connsiteY2" fmla="*/ 175999 h 179385"/>
                <a:gd name="connsiteX3" fmla="*/ 78386 w 312104"/>
                <a:gd name="connsiteY3" fmla="*/ 152216 h 179385"/>
                <a:gd name="connsiteX4" fmla="*/ 2280 w 312104"/>
                <a:gd name="connsiteY4" fmla="*/ 118917 h 179385"/>
                <a:gd name="connsiteX5" fmla="*/ 21307 w 312104"/>
                <a:gd name="connsiteY5" fmla="*/ 0 h 179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104" h="179385">
                  <a:moveTo>
                    <a:pt x="21307" y="0"/>
                  </a:moveTo>
                  <a:cubicBezTo>
                    <a:pt x="113268" y="26955"/>
                    <a:pt x="258345" y="51531"/>
                    <a:pt x="297191" y="80864"/>
                  </a:cubicBezTo>
                  <a:cubicBezTo>
                    <a:pt x="336037" y="110197"/>
                    <a:pt x="290849" y="164107"/>
                    <a:pt x="254382" y="175999"/>
                  </a:cubicBezTo>
                  <a:cubicBezTo>
                    <a:pt x="217915" y="187891"/>
                    <a:pt x="148942" y="165693"/>
                    <a:pt x="78386" y="152216"/>
                  </a:cubicBezTo>
                  <a:cubicBezTo>
                    <a:pt x="12586" y="119712"/>
                    <a:pt x="11793" y="144286"/>
                    <a:pt x="2280" y="118917"/>
                  </a:cubicBezTo>
                  <a:cubicBezTo>
                    <a:pt x="-7233" y="93548"/>
                    <a:pt x="15757" y="36864"/>
                    <a:pt x="21307" y="0"/>
                  </a:cubicBezTo>
                  <a:close/>
                </a:path>
              </a:pathLst>
            </a:custGeom>
            <a:solidFill>
              <a:srgbClr val="58F8FD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148075" y="5310845"/>
            <a:ext cx="37252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FCal</a:t>
            </a:r>
            <a:r>
              <a:rPr lang="en-US" sz="2000" b="1" dirty="0" smtClean="0"/>
              <a:t>:	3.1&lt;|η|&lt;4.9 centrality</a:t>
            </a:r>
          </a:p>
          <a:p>
            <a:r>
              <a:rPr lang="en-US" sz="2000" b="1" dirty="0" smtClean="0"/>
              <a:t>MBTS:	2.1</a:t>
            </a:r>
            <a:r>
              <a:rPr lang="en-US" sz="2000" b="1" dirty="0"/>
              <a:t>&lt;|</a:t>
            </a:r>
            <a:r>
              <a:rPr lang="en-US" sz="2000" b="1" dirty="0" err="1"/>
              <a:t>η</a:t>
            </a:r>
            <a:r>
              <a:rPr lang="en-US" sz="2000" b="1" dirty="0"/>
              <a:t>|</a:t>
            </a:r>
            <a:r>
              <a:rPr lang="en-US" sz="2000" b="1" dirty="0" smtClean="0"/>
              <a:t>&lt;3.9 </a:t>
            </a:r>
            <a:r>
              <a:rPr lang="en-US" sz="2000" b="1" dirty="0"/>
              <a:t>timing</a:t>
            </a:r>
            <a:endParaRPr lang="en-US" sz="2000" b="1" dirty="0" smtClean="0"/>
          </a:p>
          <a:p>
            <a:r>
              <a:rPr lang="en-US" sz="2000" b="1" dirty="0" smtClean="0"/>
              <a:t>ZDC: 	8.1&lt;|</a:t>
            </a:r>
            <a:r>
              <a:rPr lang="en-US" sz="2000" b="1" dirty="0" err="1"/>
              <a:t>η</a:t>
            </a:r>
            <a:r>
              <a:rPr lang="en-US" sz="2000" b="1" dirty="0" smtClean="0"/>
              <a:t>| trigger</a:t>
            </a: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Summary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0" y="3736240"/>
            <a:ext cx="3965789" cy="28614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270" y="548625"/>
            <a:ext cx="4620848" cy="33340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2305" y="2622495"/>
            <a:ext cx="4572000" cy="38789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69480" t="30756" r="347" b="39479"/>
          <a:stretch/>
        </p:blipFill>
        <p:spPr>
          <a:xfrm>
            <a:off x="6719229" y="3928265"/>
            <a:ext cx="2438023" cy="20412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235" y="1278320"/>
            <a:ext cx="4728311" cy="363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77946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Summary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0765" y="1623965"/>
            <a:ext cx="6173005" cy="56775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480" t="30756" r="347" b="39479"/>
          <a:stretch/>
        </p:blipFill>
        <p:spPr>
          <a:xfrm>
            <a:off x="2421320" y="1700775"/>
            <a:ext cx="5126373" cy="453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2486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 azimuthal anisotropy 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4940" y="5810110"/>
            <a:ext cx="4676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v</a:t>
            </a:r>
            <a:r>
              <a:rPr lang="en-US" sz="2000" b="1" baseline="-25000" dirty="0" smtClean="0"/>
              <a:t>2 </a:t>
            </a:r>
            <a:r>
              <a:rPr lang="en-US" sz="2000" b="1" dirty="0" smtClean="0"/>
              <a:t>= −0.015 ± 0.018(stat.) ± 0.014(sys.)</a:t>
            </a:r>
            <a:endParaRPr lang="en-US" sz="2000" b="1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450" y="740650"/>
            <a:ext cx="84201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571871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Higher order flow.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42305" y="1316725"/>
            <a:ext cx="514627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/>
              <a:t>ATLAS </a:t>
            </a:r>
            <a:r>
              <a:rPr lang="en-US" sz="2000" b="1" dirty="0" smtClean="0"/>
              <a:t>measures higher order flow.</a:t>
            </a:r>
          </a:p>
          <a:p>
            <a:endParaRPr lang="en-US" sz="2000" b="1" dirty="0"/>
          </a:p>
          <a:p>
            <a:r>
              <a:rPr lang="en-US" sz="2000" b="1" dirty="0" smtClean="0"/>
              <a:t>Harmonics up to 6</a:t>
            </a:r>
            <a:r>
              <a:rPr lang="en-US" sz="2000" b="1" baseline="30000" dirty="0" smtClean="0"/>
              <a:t>th</a:t>
            </a:r>
            <a:r>
              <a:rPr lang="en-US" sz="2000" b="1" dirty="0"/>
              <a:t> </a:t>
            </a:r>
            <a:r>
              <a:rPr lang="en-US" sz="2000" b="1" dirty="0" smtClean="0"/>
              <a:t>show significant amplitudes.</a:t>
            </a:r>
          </a:p>
          <a:p>
            <a:endParaRPr lang="en-US" sz="2000" b="1" dirty="0"/>
          </a:p>
          <a:p>
            <a:r>
              <a:rPr lang="en-US" sz="2000" b="1" dirty="0" smtClean="0"/>
              <a:t>In the most central the 3</a:t>
            </a:r>
            <a:r>
              <a:rPr lang="en-US" sz="2000" b="1" baseline="30000" dirty="0" smtClean="0"/>
              <a:t>rd</a:t>
            </a:r>
            <a:r>
              <a:rPr lang="en-US" sz="2000" b="1" dirty="0" smtClean="0"/>
              <a:t> harmonic is stronger than the elliptic (2</a:t>
            </a:r>
            <a:r>
              <a:rPr lang="en-US" sz="2000" b="1" baseline="30000" dirty="0" smtClean="0"/>
              <a:t>nd</a:t>
            </a:r>
            <a:r>
              <a:rPr lang="en-US" sz="2000" b="1" dirty="0" smtClean="0"/>
              <a:t>) harmonic.</a:t>
            </a:r>
          </a:p>
          <a:p>
            <a:endParaRPr lang="en-US" sz="2000" b="1" dirty="0"/>
          </a:p>
          <a:p>
            <a:r>
              <a:rPr lang="en-US" sz="2000" b="1" dirty="0" smtClean="0"/>
              <a:t>v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varies with centrality much stronger compared to </a:t>
            </a:r>
            <a:r>
              <a:rPr lang="en-US" sz="2000" b="1" dirty="0" err="1" smtClean="0"/>
              <a:t>v</a:t>
            </a:r>
            <a:r>
              <a:rPr lang="en-US" sz="2000" b="1" baseline="-25000" dirty="0" err="1" smtClean="0"/>
              <a:t>n</a:t>
            </a:r>
            <a:r>
              <a:rPr lang="en-US" sz="2000" b="1" dirty="0" smtClean="0"/>
              <a:t> </a:t>
            </a:r>
            <a:r>
              <a:rPr lang="en-US" sz="2000" b="1" dirty="0"/>
              <a:t>(</a:t>
            </a:r>
            <a:r>
              <a:rPr lang="en-US" sz="2000" b="1" dirty="0" smtClean="0"/>
              <a:t>n&gt;2)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Consistent with elliptic flow being driven by geometric shape whereas higher order harmonics coming from fluctuations.</a:t>
            </a:r>
          </a:p>
        </p:txBody>
      </p:sp>
      <p:pic>
        <p:nvPicPr>
          <p:cNvPr id="8" name="Picture 7" descr="fig_04_flow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41" y="702246"/>
            <a:ext cx="3344622" cy="54535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068325" y="663840"/>
            <a:ext cx="1560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Phys. Rev. C 86, 014907 (2012)</a:t>
            </a:r>
          </a:p>
        </p:txBody>
      </p:sp>
    </p:spTree>
    <p:extLst>
      <p:ext uri="{BB962C8B-B14F-4D97-AF65-F5344CB8AC3E}">
        <p14:creationId xmlns:p14="http://schemas.microsoft.com/office/powerpoint/2010/main" val="307919222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Particle flow (integrated)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53110" y="548625"/>
            <a:ext cx="21137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ATLAS-CONF-2012</a:t>
            </a:r>
            <a:r>
              <a:rPr lang="en-US" dirty="0" smtClean="0"/>
              <a:t>-117</a:t>
            </a:r>
            <a:endParaRPr lang="en-US" dirty="0"/>
          </a:p>
        </p:txBody>
      </p:sp>
      <p:pic>
        <p:nvPicPr>
          <p:cNvPr id="7" name="Picture 6" descr="fig_9_iflow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5" y="1201510"/>
            <a:ext cx="3841579" cy="3533260"/>
          </a:xfrm>
          <a:prstGeom prst="rect">
            <a:avLst/>
          </a:prstGeom>
        </p:spPr>
      </p:pic>
      <p:pic>
        <p:nvPicPr>
          <p:cNvPr id="8" name="Picture 7" descr="fig_19_iflow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304" y="1201510"/>
            <a:ext cx="4600696" cy="35332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475" y="4581150"/>
            <a:ext cx="80266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Good agreement with the </a:t>
            </a:r>
            <a:r>
              <a:rPr lang="en-US" sz="2000" b="1" dirty="0"/>
              <a:t>CMS results </a:t>
            </a:r>
            <a:r>
              <a:rPr lang="en-US" sz="2000" b="1" dirty="0" smtClean="0"/>
              <a:t>[arXiv</a:t>
            </a:r>
            <a:r>
              <a:rPr lang="en-US" sz="2000" b="1" dirty="0"/>
              <a:t>:</a:t>
            </a:r>
            <a:r>
              <a:rPr lang="en-US" sz="2000" b="1" dirty="0" smtClean="0"/>
              <a:t>1204.1409]</a:t>
            </a:r>
          </a:p>
          <a:p>
            <a:r>
              <a:rPr lang="en-US" sz="2000" b="1" dirty="0" smtClean="0"/>
              <a:t>All LHC experiments agree for data </a:t>
            </a:r>
            <a:r>
              <a:rPr lang="en-US" sz="2000" b="1" dirty="0" err="1" smtClean="0"/>
              <a:t>η</a:t>
            </a:r>
            <a:r>
              <a:rPr lang="en-US" sz="2000" b="1" dirty="0" smtClean="0"/>
              <a:t>=0 [ALICE: </a:t>
            </a:r>
            <a:r>
              <a:rPr lang="hu-HU" sz="2000" b="1" dirty="0"/>
              <a:t>Phys. Rev. Lett. 105 (2010) 252302</a:t>
            </a:r>
            <a:r>
              <a:rPr lang="en-US" sz="2000" b="1" dirty="0" smtClean="0"/>
              <a:t>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475" y="5678299"/>
            <a:ext cx="8026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Integrated flow grows with incident energy. 		            More particle or more flow?</a:t>
            </a:r>
          </a:p>
        </p:txBody>
      </p:sp>
    </p:spTree>
    <p:extLst>
      <p:ext uri="{BB962C8B-B14F-4D97-AF65-F5344CB8AC3E}">
        <p14:creationId xmlns:p14="http://schemas.microsoft.com/office/powerpoint/2010/main" val="78571871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61963" y="893763"/>
            <a:ext cx="47625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>
                <a:cs typeface="Arial" pitchFamily="34" charset="0"/>
              </a:rPr>
              <a:t>Same phenomena observed in gases of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>
                <a:cs typeface="Arial" pitchFamily="34" charset="0"/>
              </a:rPr>
              <a:t>strongly interacting atoms</a:t>
            </a:r>
            <a:endParaRPr lang="en-US" sz="2000" b="1">
              <a:cs typeface="Arial" pitchFamily="34" charset="0"/>
            </a:endParaRPr>
          </a:p>
        </p:txBody>
      </p:sp>
      <p:pic>
        <p:nvPicPr>
          <p:cNvPr id="6" name="Picture 3" descr="NewStripRGB_LargeP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91338" y="971550"/>
            <a:ext cx="2097087" cy="5029200"/>
          </a:xfrm>
          <a:prstGeom prst="rect">
            <a:avLst/>
          </a:prstGeom>
          <a:noFill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5763" y="5387975"/>
            <a:ext cx="5340350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Clr>
                <a:srgbClr val="0000FF"/>
              </a:buClr>
              <a:buSzPct val="62000"/>
              <a:buFont typeface="Monotype Sorts" pitchFamily="2" charset="2"/>
              <a:buNone/>
            </a:pPr>
            <a:r>
              <a:rPr lang="en-US" sz="2000">
                <a:latin typeface="Arial Unicode MS" pitchFamily="34" charset="-128"/>
                <a:ea typeface="Arial Unicode MS" pitchFamily="34" charset="-128"/>
                <a:cs typeface="Arial" pitchFamily="34" charset="0"/>
              </a:rPr>
              <a:t>The RHIC fluid behaves like this, </a:t>
            </a:r>
          </a:p>
          <a:p>
            <a:pPr marL="342900" indent="-342900">
              <a:spcBef>
                <a:spcPct val="50000"/>
              </a:spcBef>
              <a:buClr>
                <a:srgbClr val="0000FF"/>
              </a:buClr>
              <a:buSzPct val="62000"/>
              <a:buFont typeface="Monotype Sorts" pitchFamily="2" charset="2"/>
              <a:buNone/>
            </a:pPr>
            <a:r>
              <a:rPr lang="en-US" sz="2000">
                <a:latin typeface="Arial Unicode MS" pitchFamily="34" charset="-128"/>
                <a:ea typeface="Arial Unicode MS" pitchFamily="34" charset="-128"/>
                <a:cs typeface="Arial" pitchFamily="34" charset="0"/>
              </a:rPr>
              <a:t>that is, a strongly coupled fluid.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57400" y="7620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3600" u="sng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9" name="Picture 6" descr="Pictur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725" y="2322513"/>
            <a:ext cx="4114800" cy="2357437"/>
          </a:xfrm>
          <a:prstGeom prst="rect">
            <a:avLst/>
          </a:prstGeom>
          <a:noFill/>
        </p:spPr>
      </p:pic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577850" y="2314575"/>
            <a:ext cx="4116388" cy="2354263"/>
            <a:chOff x="1583" y="1776"/>
            <a:chExt cx="2641" cy="1471"/>
          </a:xfrm>
        </p:grpSpPr>
        <p:pic>
          <p:nvPicPr>
            <p:cNvPr id="11" name="Picture 8" descr="ExpansionMovie2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83" y="1782"/>
              <a:ext cx="2641" cy="1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584" y="1776"/>
              <a:ext cx="2640" cy="1467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Analogy in Atomic System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370513" y="938213"/>
            <a:ext cx="852487" cy="604837"/>
            <a:chOff x="5370513" y="938213"/>
            <a:chExt cx="852487" cy="604837"/>
          </a:xfrm>
        </p:grpSpPr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5370513" y="938213"/>
              <a:ext cx="639762" cy="604837"/>
            </a:xfrm>
            <a:prstGeom prst="ellipse">
              <a:avLst/>
            </a:prstGeom>
            <a:solidFill>
              <a:schemeClr val="hlink"/>
            </a:solidFill>
            <a:ln w="508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583238" y="938213"/>
              <a:ext cx="639762" cy="604837"/>
            </a:xfrm>
            <a:prstGeom prst="ellipse">
              <a:avLst/>
            </a:prstGeom>
            <a:solidFill>
              <a:schemeClr val="hlink"/>
            </a:solidFill>
            <a:ln w="508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699125" y="1009650"/>
              <a:ext cx="231775" cy="4619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Oval 23"/>
          <p:cNvSpPr>
            <a:spLocks noChangeArrowheads="1"/>
          </p:cNvSpPr>
          <p:nvPr/>
        </p:nvSpPr>
        <p:spPr bwMode="auto">
          <a:xfrm>
            <a:off x="5378450" y="2898775"/>
            <a:ext cx="639763" cy="6048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hlink">
                  <a:alpha val="8000"/>
                </a:schemeClr>
              </a:gs>
            </a:gsLst>
            <a:path path="shape">
              <a:fillToRect l="50000" t="50000" r="50000" b="50000"/>
            </a:path>
          </a:gradFill>
          <a:ln w="508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24"/>
          <p:cNvSpPr>
            <a:spLocks noChangeArrowheads="1"/>
          </p:cNvSpPr>
          <p:nvPr/>
        </p:nvSpPr>
        <p:spPr bwMode="auto">
          <a:xfrm>
            <a:off x="5591175" y="2900363"/>
            <a:ext cx="639763" cy="6048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hlink">
                  <a:alpha val="8000"/>
                </a:schemeClr>
              </a:gs>
            </a:gsLst>
            <a:path path="shape">
              <a:fillToRect l="50000" t="50000" r="50000" b="50000"/>
            </a:path>
          </a:gradFill>
          <a:ln w="508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378450" y="1624013"/>
            <a:ext cx="852488" cy="604837"/>
            <a:chOff x="5378450" y="1624013"/>
            <a:chExt cx="852488" cy="604837"/>
          </a:xfrm>
        </p:grpSpPr>
        <p:sp>
          <p:nvSpPr>
            <p:cNvPr id="21" name="Oval 17"/>
            <p:cNvSpPr>
              <a:spLocks noChangeArrowheads="1"/>
            </p:cNvSpPr>
            <p:nvPr/>
          </p:nvSpPr>
          <p:spPr bwMode="auto">
            <a:xfrm>
              <a:off x="5378450" y="1624013"/>
              <a:ext cx="639763" cy="60483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83000"/>
                  </a:schemeClr>
                </a:gs>
                <a:gs pos="100000">
                  <a:schemeClr val="hlink">
                    <a:alpha val="78999"/>
                  </a:schemeClr>
                </a:gs>
              </a:gsLst>
              <a:path path="shape">
                <a:fillToRect l="50000" t="50000" r="50000" b="50000"/>
              </a:path>
            </a:gradFill>
            <a:ln w="508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5591175" y="1624013"/>
              <a:ext cx="639763" cy="60483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83000"/>
                  </a:schemeClr>
                </a:gs>
                <a:gs pos="100000">
                  <a:schemeClr val="hlink">
                    <a:alpha val="78999"/>
                  </a:schemeClr>
                </a:gs>
              </a:gsLst>
              <a:path path="shape">
                <a:fillToRect l="50000" t="50000" r="50000" b="50000"/>
              </a:path>
            </a:gradFill>
            <a:ln w="508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25"/>
            <p:cNvSpPr>
              <a:spLocks noChangeArrowheads="1"/>
            </p:cNvSpPr>
            <p:nvPr/>
          </p:nvSpPr>
          <p:spPr bwMode="auto">
            <a:xfrm>
              <a:off x="5646738" y="1662113"/>
              <a:ext cx="346075" cy="538162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22000"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5456238" y="2928938"/>
            <a:ext cx="728662" cy="576262"/>
          </a:xfrm>
          <a:prstGeom prst="ellipse">
            <a:avLst/>
          </a:prstGeom>
          <a:gradFill rotWithShape="1">
            <a:gsLst>
              <a:gs pos="0">
                <a:srgbClr val="FFFF00">
                  <a:alpha val="8000"/>
                </a:srgbClr>
              </a:gs>
              <a:gs pos="100000">
                <a:srgbClr val="FF0000">
                  <a:alpha val="75999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5340350" y="2276475"/>
            <a:ext cx="882650" cy="604838"/>
            <a:chOff x="5340350" y="2276475"/>
            <a:chExt cx="882650" cy="604838"/>
          </a:xfrm>
        </p:grpSpPr>
        <p:sp>
          <p:nvSpPr>
            <p:cNvPr id="26" name="Oval 20"/>
            <p:cNvSpPr>
              <a:spLocks noChangeArrowheads="1"/>
            </p:cNvSpPr>
            <p:nvPr/>
          </p:nvSpPr>
          <p:spPr bwMode="auto">
            <a:xfrm>
              <a:off x="5340350" y="2276475"/>
              <a:ext cx="639763" cy="60483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>
                    <a:alpha val="37000"/>
                  </a:schemeClr>
                </a:gs>
              </a:gsLst>
              <a:path path="shape">
                <a:fillToRect l="50000" t="50000" r="50000" b="50000"/>
              </a:path>
            </a:gradFill>
            <a:ln w="508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21"/>
            <p:cNvSpPr>
              <a:spLocks noChangeArrowheads="1"/>
            </p:cNvSpPr>
            <p:nvPr/>
          </p:nvSpPr>
          <p:spPr bwMode="auto">
            <a:xfrm>
              <a:off x="5583238" y="2276475"/>
              <a:ext cx="639762" cy="60483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>
                    <a:alpha val="37000"/>
                  </a:schemeClr>
                </a:gs>
              </a:gsLst>
              <a:path path="shape">
                <a:fillToRect l="50000" t="50000" r="50000" b="50000"/>
              </a:path>
            </a:gradFill>
            <a:ln w="508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5494338" y="2276475"/>
              <a:ext cx="614362" cy="576263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22000"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5378450" y="3544888"/>
            <a:ext cx="882650" cy="692150"/>
          </a:xfrm>
          <a:prstGeom prst="ellipse">
            <a:avLst/>
          </a:prstGeom>
          <a:gradFill rotWithShape="1">
            <a:gsLst>
              <a:gs pos="0">
                <a:srgbClr val="FFFF00">
                  <a:alpha val="8000"/>
                </a:srgbClr>
              </a:gs>
              <a:gs pos="100000">
                <a:srgbClr val="FF0000">
                  <a:alpha val="75999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5302250" y="4235450"/>
            <a:ext cx="1114425" cy="806450"/>
          </a:xfrm>
          <a:prstGeom prst="ellipse">
            <a:avLst/>
          </a:prstGeom>
          <a:gradFill rotWithShape="1">
            <a:gsLst>
              <a:gs pos="0">
                <a:srgbClr val="FFFF00">
                  <a:alpha val="8000"/>
                </a:srgbClr>
              </a:gs>
              <a:gs pos="100000">
                <a:srgbClr val="FF0000">
                  <a:alpha val="75999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5224463" y="4965700"/>
            <a:ext cx="1266825" cy="960438"/>
          </a:xfrm>
          <a:prstGeom prst="ellipse">
            <a:avLst/>
          </a:prstGeom>
          <a:gradFill rotWithShape="1">
            <a:gsLst>
              <a:gs pos="0">
                <a:srgbClr val="FFFF00">
                  <a:alpha val="8000"/>
                </a:srgbClr>
              </a:gs>
              <a:gs pos="100000">
                <a:srgbClr val="FF0000">
                  <a:alpha val="75999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4471988" y="5659438"/>
            <a:ext cx="868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~10 fm/c</a:t>
            </a:r>
          </a:p>
        </p:txBody>
      </p:sp>
    </p:spTree>
    <p:extLst>
      <p:ext uri="{BB962C8B-B14F-4D97-AF65-F5344CB8AC3E}">
        <p14:creationId xmlns:p14="http://schemas.microsoft.com/office/powerpoint/2010/main" val="3667788034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Distribution of a single event.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-17463" y="914400"/>
            <a:ext cx="9161463" cy="281940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Ideal detector:</a:t>
            </a:r>
            <a:endParaRPr lang="en-US" sz="24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lvl="1">
              <a:buFont typeface="Wingdings" charset="0"/>
              <a:buChar char="n"/>
              <a:defRPr/>
            </a:pPr>
            <a:endParaRPr lang="en-US" sz="800" dirty="0" smtClean="0">
              <a:solidFill>
                <a:srgbClr val="000000"/>
              </a:solidFill>
              <a:ea typeface="SimSun" charset="0"/>
              <a:cs typeface="宋体" charset="0"/>
            </a:endParaRPr>
          </a:p>
          <a:p>
            <a:pPr lvl="1">
              <a:buFont typeface="Wingdings" charset="0"/>
              <a:buChar char="n"/>
              <a:defRPr/>
            </a:pPr>
            <a:endParaRPr lang="en-US" sz="800" dirty="0" smtClean="0">
              <a:solidFill>
                <a:srgbClr val="000000"/>
              </a:solidFill>
              <a:ea typeface="SimSun" charset="0"/>
              <a:cs typeface="宋体" charset="0"/>
            </a:endParaRPr>
          </a:p>
          <a:p>
            <a:pPr marL="457200" lvl="1" indent="0">
              <a:buNone/>
              <a:defRPr/>
            </a:pPr>
            <a:endParaRPr lang="en-US" sz="800" dirty="0" smtClean="0">
              <a:solidFill>
                <a:srgbClr val="000000"/>
              </a:solidFill>
              <a:ea typeface="SimSun" charset="0"/>
              <a:cs typeface="宋体" charset="0"/>
            </a:endParaRPr>
          </a:p>
          <a:p>
            <a:pPr marL="457200" lvl="1" indent="0">
              <a:buNone/>
              <a:defRPr/>
            </a:pPr>
            <a:endParaRPr lang="en-US" sz="800" dirty="0">
              <a:solidFill>
                <a:srgbClr val="000000"/>
              </a:solidFill>
              <a:ea typeface="SimSun" charset="0"/>
              <a:cs typeface="宋体" charset="0"/>
            </a:endParaRPr>
          </a:p>
          <a:p>
            <a:pPr lvl="1">
              <a:buFont typeface="Wingdings" charset="0"/>
              <a:buChar char="n"/>
              <a:defRPr/>
            </a:pPr>
            <a:endParaRPr lang="en-US" sz="800" dirty="0" smtClean="0">
              <a:solidFill>
                <a:srgbClr val="000000"/>
              </a:solidFill>
              <a:ea typeface="SimSun" charset="0"/>
              <a:cs typeface="宋体" charset="0"/>
            </a:endParaRPr>
          </a:p>
          <a:p>
            <a:pPr lvl="1">
              <a:buFont typeface="Wingdings" charset="0"/>
              <a:buChar char="n"/>
              <a:defRPr/>
            </a:pPr>
            <a:endParaRPr lang="en-US" sz="800" dirty="0">
              <a:solidFill>
                <a:srgbClr val="000000"/>
              </a:solidFill>
              <a:ea typeface="SimSun" charset="0"/>
              <a:cs typeface="宋体" charset="0"/>
            </a:endParaRPr>
          </a:p>
          <a:p>
            <a:pPr>
              <a:buFont typeface="Wingdings" charset="2"/>
              <a:buChar char="§"/>
              <a:defRPr/>
            </a:pPr>
            <a:r>
              <a:rPr lang="en-US" sz="22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Correct for acceptance &amp; </a:t>
            </a:r>
            <a:r>
              <a:rPr lang="en-US" sz="220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efficiency:</a:t>
            </a:r>
          </a:p>
          <a:p>
            <a:pPr marL="0" indent="0">
              <a:buNone/>
              <a:defRPr/>
            </a:pPr>
            <a:endParaRPr lang="en-US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302000"/>
            <a:ext cx="66548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539475" y="4419600"/>
            <a:ext cx="8263760" cy="1512888"/>
            <a:chOff x="539475" y="4419600"/>
            <a:chExt cx="8263760" cy="1512888"/>
          </a:xfrm>
          <a:noFill/>
        </p:grpSpPr>
        <p:graphicFrame>
          <p:nvGraphicFramePr>
            <p:cNvPr id="9" name="Objec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0106673"/>
                </p:ext>
              </p:extLst>
            </p:nvPr>
          </p:nvGraphicFramePr>
          <p:xfrm>
            <a:off x="2590800" y="4419600"/>
            <a:ext cx="765175" cy="60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1240" name="Equation" r:id="rId4" imgW="548280" imgH="466200" progId="Equation.3">
                    <p:embed/>
                  </p:oleObj>
                </mc:Choice>
                <mc:Fallback>
                  <p:oleObj name="Equation" r:id="rId4" imgW="548280" imgH="466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4419600"/>
                          <a:ext cx="765175" cy="6096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" name="Group 1"/>
            <p:cNvGrpSpPr>
              <a:grpSpLocks/>
            </p:cNvGrpSpPr>
            <p:nvPr/>
          </p:nvGrpSpPr>
          <p:grpSpPr bwMode="auto">
            <a:xfrm>
              <a:off x="539475" y="4504340"/>
              <a:ext cx="8263760" cy="1428148"/>
              <a:chOff x="539475" y="4504340"/>
              <a:chExt cx="8263760" cy="1428148"/>
            </a:xfrm>
            <a:grpFill/>
          </p:grpSpPr>
          <p:sp>
            <p:nvSpPr>
              <p:cNvPr id="11" name="Rectangle 27"/>
              <p:cNvSpPr>
                <a:spLocks noChangeArrowheads="1"/>
              </p:cNvSpPr>
              <p:nvPr/>
            </p:nvSpPr>
            <p:spPr bwMode="auto">
              <a:xfrm>
                <a:off x="539475" y="4504340"/>
                <a:ext cx="8263760" cy="40011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rgbClr val="000000"/>
                    </a:solidFill>
                  </a:rPr>
                  <a:t>Efficiency weight               applied track by track as function of </a:t>
                </a:r>
                <a:r>
                  <a:rPr lang="en-US" sz="2000" dirty="0" err="1">
                    <a:solidFill>
                      <a:srgbClr val="000000"/>
                    </a:solidFill>
                  </a:rPr>
                  <a:t>p</a:t>
                </a:r>
                <a:r>
                  <a:rPr lang="en-US" sz="2000" baseline="-25000" dirty="0" err="1">
                    <a:solidFill>
                      <a:srgbClr val="000000"/>
                    </a:solidFill>
                  </a:rPr>
                  <a:t>T</a:t>
                </a:r>
                <a:r>
                  <a:rPr lang="en-US" sz="2000" dirty="0">
                    <a:solidFill>
                      <a:srgbClr val="000000"/>
                    </a:solidFill>
                  </a:rPr>
                  <a:t> and </a:t>
                </a:r>
                <a:r>
                  <a:rPr lang="en-US" sz="2000" dirty="0" err="1" smtClean="0">
                    <a:solidFill>
                      <a:srgbClr val="000000"/>
                    </a:solidFill>
                  </a:rPr>
                  <a:t>η</a:t>
                </a:r>
                <a:endParaRPr lang="en-US" sz="2000" dirty="0">
                  <a:solidFill>
                    <a:srgbClr val="000000"/>
                  </a:solidFill>
                </a:endParaRPr>
              </a:p>
            </p:txBody>
          </p:sp>
          <p:pic>
            <p:nvPicPr>
              <p:cNvPr id="12" name="Picture 10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5334000"/>
                <a:ext cx="4495800" cy="5984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3" name="Picture 2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2757"/>
          <a:stretch>
            <a:fillRect/>
          </a:stretch>
        </p:blipFill>
        <p:spPr bwMode="auto">
          <a:xfrm>
            <a:off x="1143000" y="1447800"/>
            <a:ext cx="7750175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2286000"/>
            <a:ext cx="25019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571871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pic>
        <p:nvPicPr>
          <p:cNvPr id="4" name="Picture 3" descr="Slide1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84" t="53494" r="6253" b="6557"/>
          <a:stretch/>
        </p:blipFill>
        <p:spPr>
          <a:xfrm rot="1495089">
            <a:off x="445788" y="1584223"/>
            <a:ext cx="2822132" cy="273967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The probes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 rot="7797304">
            <a:off x="1032449" y="3129271"/>
            <a:ext cx="1693041" cy="1398896"/>
            <a:chOff x="5032274" y="1094995"/>
            <a:chExt cx="1693041" cy="1398896"/>
          </a:xfrm>
        </p:grpSpPr>
        <p:grpSp>
          <p:nvGrpSpPr>
            <p:cNvPr id="8" name="Group 21"/>
            <p:cNvGrpSpPr/>
            <p:nvPr/>
          </p:nvGrpSpPr>
          <p:grpSpPr>
            <a:xfrm>
              <a:off x="5032274" y="1383915"/>
              <a:ext cx="1693041" cy="1109976"/>
              <a:chOff x="2993856" y="1222677"/>
              <a:chExt cx="1693041" cy="1109976"/>
            </a:xfrm>
          </p:grpSpPr>
          <p:sp>
            <p:nvSpPr>
              <p:cNvPr id="10" name="Right Arrow 9"/>
              <p:cNvSpPr/>
              <p:nvPr/>
            </p:nvSpPr>
            <p:spPr bwMode="auto">
              <a:xfrm rot="19193947">
                <a:off x="2993856" y="1901460"/>
                <a:ext cx="860958" cy="153261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rgbClr val="7030A0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11" name="Right Arrow 10"/>
              <p:cNvSpPr/>
              <p:nvPr/>
            </p:nvSpPr>
            <p:spPr bwMode="auto">
              <a:xfrm rot="17254388">
                <a:off x="3464892" y="1417978"/>
                <a:ext cx="438882" cy="129143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12" name="Right Arrow 11"/>
              <p:cNvSpPr/>
              <p:nvPr/>
            </p:nvSpPr>
            <p:spPr bwMode="auto">
              <a:xfrm rot="20885190">
                <a:off x="3800370" y="1583146"/>
                <a:ext cx="886527" cy="116689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13" name="Right Arrow 12"/>
              <p:cNvSpPr/>
              <p:nvPr/>
            </p:nvSpPr>
            <p:spPr bwMode="auto">
              <a:xfrm rot="17707380">
                <a:off x="3601743" y="1377546"/>
                <a:ext cx="438882" cy="129143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14" name="Right Arrow 13"/>
              <p:cNvSpPr/>
              <p:nvPr/>
            </p:nvSpPr>
            <p:spPr bwMode="auto">
              <a:xfrm rot="286954">
                <a:off x="3763471" y="1753879"/>
                <a:ext cx="438882" cy="129143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 bwMode="auto">
              <a:xfrm rot="1018804">
                <a:off x="3225282" y="1763485"/>
                <a:ext cx="702906" cy="569168"/>
              </a:xfrm>
              <a:custGeom>
                <a:avLst/>
                <a:gdLst>
                  <a:gd name="connsiteX0" fmla="*/ 49763 w 525624"/>
                  <a:gd name="connsiteY0" fmla="*/ 464976 h 464976"/>
                  <a:gd name="connsiteX1" fmla="*/ 49763 w 525624"/>
                  <a:gd name="connsiteY1" fmla="*/ 166396 h 464976"/>
                  <a:gd name="connsiteX2" fmla="*/ 348342 w 525624"/>
                  <a:gd name="connsiteY2" fmla="*/ 427654 h 464976"/>
                  <a:gd name="connsiteX3" fmla="*/ 264367 w 525624"/>
                  <a:gd name="connsiteY3" fmla="*/ 54429 h 464976"/>
                  <a:gd name="connsiteX4" fmla="*/ 450979 w 525624"/>
                  <a:gd name="connsiteY4" fmla="*/ 101082 h 464976"/>
                  <a:gd name="connsiteX5" fmla="*/ 525624 w 525624"/>
                  <a:gd name="connsiteY5" fmla="*/ 26437 h 464976"/>
                  <a:gd name="connsiteX0" fmla="*/ 49763 w 702906"/>
                  <a:gd name="connsiteY0" fmla="*/ 569168 h 569168"/>
                  <a:gd name="connsiteX1" fmla="*/ 49763 w 702906"/>
                  <a:gd name="connsiteY1" fmla="*/ 270588 h 569168"/>
                  <a:gd name="connsiteX2" fmla="*/ 348342 w 702906"/>
                  <a:gd name="connsiteY2" fmla="*/ 531846 h 569168"/>
                  <a:gd name="connsiteX3" fmla="*/ 264367 w 702906"/>
                  <a:gd name="connsiteY3" fmla="*/ 158621 h 569168"/>
                  <a:gd name="connsiteX4" fmla="*/ 450979 w 702906"/>
                  <a:gd name="connsiteY4" fmla="*/ 205274 h 569168"/>
                  <a:gd name="connsiteX5" fmla="*/ 702906 w 702906"/>
                  <a:gd name="connsiteY5" fmla="*/ 0 h 569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2906" h="569168">
                    <a:moveTo>
                      <a:pt x="49763" y="569168"/>
                    </a:moveTo>
                    <a:cubicBezTo>
                      <a:pt x="24881" y="422988"/>
                      <a:pt x="0" y="276808"/>
                      <a:pt x="49763" y="270588"/>
                    </a:cubicBezTo>
                    <a:cubicBezTo>
                      <a:pt x="99526" y="264368"/>
                      <a:pt x="312575" y="550507"/>
                      <a:pt x="348342" y="531846"/>
                    </a:cubicBezTo>
                    <a:cubicBezTo>
                      <a:pt x="384109" y="513185"/>
                      <a:pt x="247261" y="213050"/>
                      <a:pt x="264367" y="158621"/>
                    </a:cubicBezTo>
                    <a:cubicBezTo>
                      <a:pt x="281473" y="104192"/>
                      <a:pt x="377889" y="231711"/>
                      <a:pt x="450979" y="205274"/>
                    </a:cubicBezTo>
                    <a:cubicBezTo>
                      <a:pt x="524069" y="178837"/>
                      <a:pt x="687355" y="34990"/>
                      <a:pt x="702906" y="0"/>
                    </a:cubicBezTo>
                  </a:path>
                </a:pathLst>
              </a:custGeom>
              <a:noFill/>
              <a:ln w="1905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stealth" w="lg" len="lg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</p:grpSp>
        <p:sp>
          <p:nvSpPr>
            <p:cNvPr id="9" name="Freeform 8"/>
            <p:cNvSpPr/>
            <p:nvPr/>
          </p:nvSpPr>
          <p:spPr bwMode="auto">
            <a:xfrm>
              <a:off x="5216600" y="1094995"/>
              <a:ext cx="1378924" cy="1257209"/>
            </a:xfrm>
            <a:custGeom>
              <a:avLst/>
              <a:gdLst>
                <a:gd name="connsiteX0" fmla="*/ 49763 w 525624"/>
                <a:gd name="connsiteY0" fmla="*/ 464976 h 464976"/>
                <a:gd name="connsiteX1" fmla="*/ 49763 w 525624"/>
                <a:gd name="connsiteY1" fmla="*/ 166396 h 464976"/>
                <a:gd name="connsiteX2" fmla="*/ 348342 w 525624"/>
                <a:gd name="connsiteY2" fmla="*/ 427654 h 464976"/>
                <a:gd name="connsiteX3" fmla="*/ 264367 w 525624"/>
                <a:gd name="connsiteY3" fmla="*/ 54429 h 464976"/>
                <a:gd name="connsiteX4" fmla="*/ 450979 w 525624"/>
                <a:gd name="connsiteY4" fmla="*/ 101082 h 464976"/>
                <a:gd name="connsiteX5" fmla="*/ 525624 w 525624"/>
                <a:gd name="connsiteY5" fmla="*/ 26437 h 464976"/>
                <a:gd name="connsiteX0" fmla="*/ 49763 w 702906"/>
                <a:gd name="connsiteY0" fmla="*/ 569168 h 569168"/>
                <a:gd name="connsiteX1" fmla="*/ 49763 w 702906"/>
                <a:gd name="connsiteY1" fmla="*/ 270588 h 569168"/>
                <a:gd name="connsiteX2" fmla="*/ 348342 w 702906"/>
                <a:gd name="connsiteY2" fmla="*/ 531846 h 569168"/>
                <a:gd name="connsiteX3" fmla="*/ 264367 w 702906"/>
                <a:gd name="connsiteY3" fmla="*/ 158621 h 569168"/>
                <a:gd name="connsiteX4" fmla="*/ 450979 w 702906"/>
                <a:gd name="connsiteY4" fmla="*/ 205274 h 569168"/>
                <a:gd name="connsiteX5" fmla="*/ 702906 w 702906"/>
                <a:gd name="connsiteY5" fmla="*/ 0 h 569168"/>
                <a:gd name="connsiteX0" fmla="*/ 501735 w 1154878"/>
                <a:gd name="connsiteY0" fmla="*/ 569168 h 1111350"/>
                <a:gd name="connsiteX1" fmla="*/ 0 w 1154878"/>
                <a:gd name="connsiteY1" fmla="*/ 1061587 h 1111350"/>
                <a:gd name="connsiteX2" fmla="*/ 501735 w 1154878"/>
                <a:gd name="connsiteY2" fmla="*/ 270588 h 1111350"/>
                <a:gd name="connsiteX3" fmla="*/ 800314 w 1154878"/>
                <a:gd name="connsiteY3" fmla="*/ 531846 h 1111350"/>
                <a:gd name="connsiteX4" fmla="*/ 716339 w 1154878"/>
                <a:gd name="connsiteY4" fmla="*/ 158621 h 1111350"/>
                <a:gd name="connsiteX5" fmla="*/ 902951 w 1154878"/>
                <a:gd name="connsiteY5" fmla="*/ 205274 h 1111350"/>
                <a:gd name="connsiteX6" fmla="*/ 1154878 w 1154878"/>
                <a:gd name="connsiteY6" fmla="*/ 0 h 1111350"/>
                <a:gd name="connsiteX0" fmla="*/ 260884 w 914027"/>
                <a:gd name="connsiteY0" fmla="*/ 569168 h 716562"/>
                <a:gd name="connsiteX1" fmla="*/ 0 w 914027"/>
                <a:gd name="connsiteY1" fmla="*/ 666799 h 716562"/>
                <a:gd name="connsiteX2" fmla="*/ 260884 w 914027"/>
                <a:gd name="connsiteY2" fmla="*/ 270588 h 716562"/>
                <a:gd name="connsiteX3" fmla="*/ 559463 w 914027"/>
                <a:gd name="connsiteY3" fmla="*/ 531846 h 716562"/>
                <a:gd name="connsiteX4" fmla="*/ 475488 w 914027"/>
                <a:gd name="connsiteY4" fmla="*/ 158621 h 716562"/>
                <a:gd name="connsiteX5" fmla="*/ 662100 w 914027"/>
                <a:gd name="connsiteY5" fmla="*/ 205274 h 716562"/>
                <a:gd name="connsiteX6" fmla="*/ 914027 w 914027"/>
                <a:gd name="connsiteY6" fmla="*/ 0 h 716562"/>
                <a:gd name="connsiteX0" fmla="*/ 1469 w 1376732"/>
                <a:gd name="connsiteY0" fmla="*/ 1128882 h 1128882"/>
                <a:gd name="connsiteX1" fmla="*/ 462705 w 1376732"/>
                <a:gd name="connsiteY1" fmla="*/ 666799 h 1128882"/>
                <a:gd name="connsiteX2" fmla="*/ 723589 w 1376732"/>
                <a:gd name="connsiteY2" fmla="*/ 270588 h 1128882"/>
                <a:gd name="connsiteX3" fmla="*/ 1022168 w 1376732"/>
                <a:gd name="connsiteY3" fmla="*/ 531846 h 1128882"/>
                <a:gd name="connsiteX4" fmla="*/ 938193 w 1376732"/>
                <a:gd name="connsiteY4" fmla="*/ 158621 h 1128882"/>
                <a:gd name="connsiteX5" fmla="*/ 1124805 w 1376732"/>
                <a:gd name="connsiteY5" fmla="*/ 205274 h 1128882"/>
                <a:gd name="connsiteX6" fmla="*/ 1376732 w 1376732"/>
                <a:gd name="connsiteY6" fmla="*/ 0 h 1128882"/>
                <a:gd name="connsiteX0" fmla="*/ 0 w 1375263"/>
                <a:gd name="connsiteY0" fmla="*/ 1128882 h 1128882"/>
                <a:gd name="connsiteX1" fmla="*/ 160296 w 1375263"/>
                <a:gd name="connsiteY1" fmla="*/ 979052 h 1128882"/>
                <a:gd name="connsiteX2" fmla="*/ 461236 w 1375263"/>
                <a:gd name="connsiteY2" fmla="*/ 666799 h 1128882"/>
                <a:gd name="connsiteX3" fmla="*/ 722120 w 1375263"/>
                <a:gd name="connsiteY3" fmla="*/ 270588 h 1128882"/>
                <a:gd name="connsiteX4" fmla="*/ 1020699 w 1375263"/>
                <a:gd name="connsiteY4" fmla="*/ 531846 h 1128882"/>
                <a:gd name="connsiteX5" fmla="*/ 936724 w 1375263"/>
                <a:gd name="connsiteY5" fmla="*/ 158621 h 1128882"/>
                <a:gd name="connsiteX6" fmla="*/ 1123336 w 1375263"/>
                <a:gd name="connsiteY6" fmla="*/ 205274 h 1128882"/>
                <a:gd name="connsiteX7" fmla="*/ 1375263 w 1375263"/>
                <a:gd name="connsiteY7" fmla="*/ 0 h 1128882"/>
                <a:gd name="connsiteX0" fmla="*/ 0 w 1375263"/>
                <a:gd name="connsiteY0" fmla="*/ 1128882 h 1128882"/>
                <a:gd name="connsiteX1" fmla="*/ 160296 w 1375263"/>
                <a:gd name="connsiteY1" fmla="*/ 979052 h 1128882"/>
                <a:gd name="connsiteX2" fmla="*/ 461236 w 1375263"/>
                <a:gd name="connsiteY2" fmla="*/ 666799 h 1128882"/>
                <a:gd name="connsiteX3" fmla="*/ 574866 w 1375263"/>
                <a:gd name="connsiteY3" fmla="*/ 458080 h 1128882"/>
                <a:gd name="connsiteX4" fmla="*/ 722120 w 1375263"/>
                <a:gd name="connsiteY4" fmla="*/ 270588 h 1128882"/>
                <a:gd name="connsiteX5" fmla="*/ 1020699 w 1375263"/>
                <a:gd name="connsiteY5" fmla="*/ 531846 h 1128882"/>
                <a:gd name="connsiteX6" fmla="*/ 936724 w 1375263"/>
                <a:gd name="connsiteY6" fmla="*/ 158621 h 1128882"/>
                <a:gd name="connsiteX7" fmla="*/ 1123336 w 1375263"/>
                <a:gd name="connsiteY7" fmla="*/ 205274 h 1128882"/>
                <a:gd name="connsiteX8" fmla="*/ 1375263 w 1375263"/>
                <a:gd name="connsiteY8" fmla="*/ 0 h 1128882"/>
                <a:gd name="connsiteX0" fmla="*/ 0 w 1375263"/>
                <a:gd name="connsiteY0" fmla="*/ 1128882 h 1128882"/>
                <a:gd name="connsiteX1" fmla="*/ 160296 w 1375263"/>
                <a:gd name="connsiteY1" fmla="*/ 979052 h 1128882"/>
                <a:gd name="connsiteX2" fmla="*/ 461236 w 1375263"/>
                <a:gd name="connsiteY2" fmla="*/ 666799 h 1128882"/>
                <a:gd name="connsiteX3" fmla="*/ 825460 w 1375263"/>
                <a:gd name="connsiteY3" fmla="*/ 676049 h 1128882"/>
                <a:gd name="connsiteX4" fmla="*/ 722120 w 1375263"/>
                <a:gd name="connsiteY4" fmla="*/ 270588 h 1128882"/>
                <a:gd name="connsiteX5" fmla="*/ 1020699 w 1375263"/>
                <a:gd name="connsiteY5" fmla="*/ 531846 h 1128882"/>
                <a:gd name="connsiteX6" fmla="*/ 936724 w 1375263"/>
                <a:gd name="connsiteY6" fmla="*/ 158621 h 1128882"/>
                <a:gd name="connsiteX7" fmla="*/ 1123336 w 1375263"/>
                <a:gd name="connsiteY7" fmla="*/ 205274 h 1128882"/>
                <a:gd name="connsiteX8" fmla="*/ 1375263 w 1375263"/>
                <a:gd name="connsiteY8" fmla="*/ 0 h 1128882"/>
                <a:gd name="connsiteX0" fmla="*/ 0 w 1375263"/>
                <a:gd name="connsiteY0" fmla="*/ 1128882 h 1128882"/>
                <a:gd name="connsiteX1" fmla="*/ 160296 w 1375263"/>
                <a:gd name="connsiteY1" fmla="*/ 979052 h 1128882"/>
                <a:gd name="connsiteX2" fmla="*/ 416373 w 1375263"/>
                <a:gd name="connsiteY2" fmla="*/ 519875 h 1128882"/>
                <a:gd name="connsiteX3" fmla="*/ 825460 w 1375263"/>
                <a:gd name="connsiteY3" fmla="*/ 676049 h 1128882"/>
                <a:gd name="connsiteX4" fmla="*/ 722120 w 1375263"/>
                <a:gd name="connsiteY4" fmla="*/ 270588 h 1128882"/>
                <a:gd name="connsiteX5" fmla="*/ 1020699 w 1375263"/>
                <a:gd name="connsiteY5" fmla="*/ 531846 h 1128882"/>
                <a:gd name="connsiteX6" fmla="*/ 936724 w 1375263"/>
                <a:gd name="connsiteY6" fmla="*/ 158621 h 1128882"/>
                <a:gd name="connsiteX7" fmla="*/ 1123336 w 1375263"/>
                <a:gd name="connsiteY7" fmla="*/ 205274 h 1128882"/>
                <a:gd name="connsiteX8" fmla="*/ 1375263 w 1375263"/>
                <a:gd name="connsiteY8" fmla="*/ 0 h 1128882"/>
                <a:gd name="connsiteX0" fmla="*/ 0 w 1375263"/>
                <a:gd name="connsiteY0" fmla="*/ 1128882 h 1128882"/>
                <a:gd name="connsiteX1" fmla="*/ 576477 w 1375263"/>
                <a:gd name="connsiteY1" fmla="*/ 912698 h 1128882"/>
                <a:gd name="connsiteX2" fmla="*/ 416373 w 1375263"/>
                <a:gd name="connsiteY2" fmla="*/ 519875 h 1128882"/>
                <a:gd name="connsiteX3" fmla="*/ 825460 w 1375263"/>
                <a:gd name="connsiteY3" fmla="*/ 676049 h 1128882"/>
                <a:gd name="connsiteX4" fmla="*/ 722120 w 1375263"/>
                <a:gd name="connsiteY4" fmla="*/ 270588 h 1128882"/>
                <a:gd name="connsiteX5" fmla="*/ 1020699 w 1375263"/>
                <a:gd name="connsiteY5" fmla="*/ 531846 h 1128882"/>
                <a:gd name="connsiteX6" fmla="*/ 936724 w 1375263"/>
                <a:gd name="connsiteY6" fmla="*/ 158621 h 1128882"/>
                <a:gd name="connsiteX7" fmla="*/ 1123336 w 1375263"/>
                <a:gd name="connsiteY7" fmla="*/ 205274 h 1128882"/>
                <a:gd name="connsiteX8" fmla="*/ 1375263 w 1375263"/>
                <a:gd name="connsiteY8" fmla="*/ 0 h 1128882"/>
                <a:gd name="connsiteX0" fmla="*/ 0 w 1375263"/>
                <a:gd name="connsiteY0" fmla="*/ 1128882 h 1128882"/>
                <a:gd name="connsiteX1" fmla="*/ 292980 w 1375263"/>
                <a:gd name="connsiteY1" fmla="*/ 1022194 h 1128882"/>
                <a:gd name="connsiteX2" fmla="*/ 576477 w 1375263"/>
                <a:gd name="connsiteY2" fmla="*/ 912698 h 1128882"/>
                <a:gd name="connsiteX3" fmla="*/ 416373 w 1375263"/>
                <a:gd name="connsiteY3" fmla="*/ 519875 h 1128882"/>
                <a:gd name="connsiteX4" fmla="*/ 825460 w 1375263"/>
                <a:gd name="connsiteY4" fmla="*/ 676049 h 1128882"/>
                <a:gd name="connsiteX5" fmla="*/ 722120 w 1375263"/>
                <a:gd name="connsiteY5" fmla="*/ 270588 h 1128882"/>
                <a:gd name="connsiteX6" fmla="*/ 1020699 w 1375263"/>
                <a:gd name="connsiteY6" fmla="*/ 531846 h 1128882"/>
                <a:gd name="connsiteX7" fmla="*/ 936724 w 1375263"/>
                <a:gd name="connsiteY7" fmla="*/ 158621 h 1128882"/>
                <a:gd name="connsiteX8" fmla="*/ 1123336 w 1375263"/>
                <a:gd name="connsiteY8" fmla="*/ 205274 h 1128882"/>
                <a:gd name="connsiteX9" fmla="*/ 1375263 w 1375263"/>
                <a:gd name="connsiteY9" fmla="*/ 0 h 1128882"/>
                <a:gd name="connsiteX0" fmla="*/ 0 w 1375263"/>
                <a:gd name="connsiteY0" fmla="*/ 1128882 h 1128882"/>
                <a:gd name="connsiteX1" fmla="*/ 204119 w 1375263"/>
                <a:gd name="connsiteY1" fmla="*/ 745309 h 1128882"/>
                <a:gd name="connsiteX2" fmla="*/ 576477 w 1375263"/>
                <a:gd name="connsiteY2" fmla="*/ 912698 h 1128882"/>
                <a:gd name="connsiteX3" fmla="*/ 416373 w 1375263"/>
                <a:gd name="connsiteY3" fmla="*/ 519875 h 1128882"/>
                <a:gd name="connsiteX4" fmla="*/ 825460 w 1375263"/>
                <a:gd name="connsiteY4" fmla="*/ 676049 h 1128882"/>
                <a:gd name="connsiteX5" fmla="*/ 722120 w 1375263"/>
                <a:gd name="connsiteY5" fmla="*/ 270588 h 1128882"/>
                <a:gd name="connsiteX6" fmla="*/ 1020699 w 1375263"/>
                <a:gd name="connsiteY6" fmla="*/ 531846 h 1128882"/>
                <a:gd name="connsiteX7" fmla="*/ 936724 w 1375263"/>
                <a:gd name="connsiteY7" fmla="*/ 158621 h 1128882"/>
                <a:gd name="connsiteX8" fmla="*/ 1123336 w 1375263"/>
                <a:gd name="connsiteY8" fmla="*/ 205274 h 1128882"/>
                <a:gd name="connsiteX9" fmla="*/ 1375263 w 1375263"/>
                <a:gd name="connsiteY9" fmla="*/ 0 h 1128882"/>
                <a:gd name="connsiteX0" fmla="*/ 0 w 1375263"/>
                <a:gd name="connsiteY0" fmla="*/ 1128882 h 1128882"/>
                <a:gd name="connsiteX1" fmla="*/ 204119 w 1375263"/>
                <a:gd name="connsiteY1" fmla="*/ 745309 h 1128882"/>
                <a:gd name="connsiteX2" fmla="*/ 111730 w 1375263"/>
                <a:gd name="connsiteY2" fmla="*/ 898274 h 1128882"/>
                <a:gd name="connsiteX3" fmla="*/ 576477 w 1375263"/>
                <a:gd name="connsiteY3" fmla="*/ 912698 h 1128882"/>
                <a:gd name="connsiteX4" fmla="*/ 416373 w 1375263"/>
                <a:gd name="connsiteY4" fmla="*/ 519875 h 1128882"/>
                <a:gd name="connsiteX5" fmla="*/ 825460 w 1375263"/>
                <a:gd name="connsiteY5" fmla="*/ 676049 h 1128882"/>
                <a:gd name="connsiteX6" fmla="*/ 722120 w 1375263"/>
                <a:gd name="connsiteY6" fmla="*/ 270588 h 1128882"/>
                <a:gd name="connsiteX7" fmla="*/ 1020699 w 1375263"/>
                <a:gd name="connsiteY7" fmla="*/ 531846 h 1128882"/>
                <a:gd name="connsiteX8" fmla="*/ 936724 w 1375263"/>
                <a:gd name="connsiteY8" fmla="*/ 158621 h 1128882"/>
                <a:gd name="connsiteX9" fmla="*/ 1123336 w 1375263"/>
                <a:gd name="connsiteY9" fmla="*/ 205274 h 1128882"/>
                <a:gd name="connsiteX10" fmla="*/ 1375263 w 1375263"/>
                <a:gd name="connsiteY10" fmla="*/ 0 h 1128882"/>
                <a:gd name="connsiteX0" fmla="*/ 0 w 1375263"/>
                <a:gd name="connsiteY0" fmla="*/ 1128882 h 1128882"/>
                <a:gd name="connsiteX1" fmla="*/ 204119 w 1375263"/>
                <a:gd name="connsiteY1" fmla="*/ 745309 h 1128882"/>
                <a:gd name="connsiteX2" fmla="*/ 277582 w 1375263"/>
                <a:gd name="connsiteY2" fmla="*/ 722877 h 1128882"/>
                <a:gd name="connsiteX3" fmla="*/ 576477 w 1375263"/>
                <a:gd name="connsiteY3" fmla="*/ 912698 h 1128882"/>
                <a:gd name="connsiteX4" fmla="*/ 416373 w 1375263"/>
                <a:gd name="connsiteY4" fmla="*/ 519875 h 1128882"/>
                <a:gd name="connsiteX5" fmla="*/ 825460 w 1375263"/>
                <a:gd name="connsiteY5" fmla="*/ 676049 h 1128882"/>
                <a:gd name="connsiteX6" fmla="*/ 722120 w 1375263"/>
                <a:gd name="connsiteY6" fmla="*/ 270588 h 1128882"/>
                <a:gd name="connsiteX7" fmla="*/ 1020699 w 1375263"/>
                <a:gd name="connsiteY7" fmla="*/ 531846 h 1128882"/>
                <a:gd name="connsiteX8" fmla="*/ 936724 w 1375263"/>
                <a:gd name="connsiteY8" fmla="*/ 158621 h 1128882"/>
                <a:gd name="connsiteX9" fmla="*/ 1123336 w 1375263"/>
                <a:gd name="connsiteY9" fmla="*/ 205274 h 1128882"/>
                <a:gd name="connsiteX10" fmla="*/ 1375263 w 1375263"/>
                <a:gd name="connsiteY10" fmla="*/ 0 h 1128882"/>
                <a:gd name="connsiteX0" fmla="*/ 0 w 1375263"/>
                <a:gd name="connsiteY0" fmla="*/ 1128882 h 1128882"/>
                <a:gd name="connsiteX1" fmla="*/ 271415 w 1375263"/>
                <a:gd name="connsiteY1" fmla="*/ 965693 h 1128882"/>
                <a:gd name="connsiteX2" fmla="*/ 277582 w 1375263"/>
                <a:gd name="connsiteY2" fmla="*/ 722877 h 1128882"/>
                <a:gd name="connsiteX3" fmla="*/ 576477 w 1375263"/>
                <a:gd name="connsiteY3" fmla="*/ 912698 h 1128882"/>
                <a:gd name="connsiteX4" fmla="*/ 416373 w 1375263"/>
                <a:gd name="connsiteY4" fmla="*/ 519875 h 1128882"/>
                <a:gd name="connsiteX5" fmla="*/ 825460 w 1375263"/>
                <a:gd name="connsiteY5" fmla="*/ 676049 h 1128882"/>
                <a:gd name="connsiteX6" fmla="*/ 722120 w 1375263"/>
                <a:gd name="connsiteY6" fmla="*/ 270588 h 1128882"/>
                <a:gd name="connsiteX7" fmla="*/ 1020699 w 1375263"/>
                <a:gd name="connsiteY7" fmla="*/ 531846 h 1128882"/>
                <a:gd name="connsiteX8" fmla="*/ 936724 w 1375263"/>
                <a:gd name="connsiteY8" fmla="*/ 158621 h 1128882"/>
                <a:gd name="connsiteX9" fmla="*/ 1123336 w 1375263"/>
                <a:gd name="connsiteY9" fmla="*/ 205274 h 1128882"/>
                <a:gd name="connsiteX10" fmla="*/ 1375263 w 1375263"/>
                <a:gd name="connsiteY10" fmla="*/ 0 h 1128882"/>
                <a:gd name="connsiteX0" fmla="*/ 0 w 1304885"/>
                <a:gd name="connsiteY0" fmla="*/ 1227858 h 1227858"/>
                <a:gd name="connsiteX1" fmla="*/ 201037 w 1304885"/>
                <a:gd name="connsiteY1" fmla="*/ 965693 h 1227858"/>
                <a:gd name="connsiteX2" fmla="*/ 207204 w 1304885"/>
                <a:gd name="connsiteY2" fmla="*/ 722877 h 1227858"/>
                <a:gd name="connsiteX3" fmla="*/ 506099 w 1304885"/>
                <a:gd name="connsiteY3" fmla="*/ 912698 h 1227858"/>
                <a:gd name="connsiteX4" fmla="*/ 345995 w 1304885"/>
                <a:gd name="connsiteY4" fmla="*/ 519875 h 1227858"/>
                <a:gd name="connsiteX5" fmla="*/ 755082 w 1304885"/>
                <a:gd name="connsiteY5" fmla="*/ 676049 h 1227858"/>
                <a:gd name="connsiteX6" fmla="*/ 651742 w 1304885"/>
                <a:gd name="connsiteY6" fmla="*/ 270588 h 1227858"/>
                <a:gd name="connsiteX7" fmla="*/ 950321 w 1304885"/>
                <a:gd name="connsiteY7" fmla="*/ 531846 h 1227858"/>
                <a:gd name="connsiteX8" fmla="*/ 866346 w 1304885"/>
                <a:gd name="connsiteY8" fmla="*/ 158621 h 1227858"/>
                <a:gd name="connsiteX9" fmla="*/ 1052958 w 1304885"/>
                <a:gd name="connsiteY9" fmla="*/ 205274 h 1227858"/>
                <a:gd name="connsiteX10" fmla="*/ 1304885 w 1304885"/>
                <a:gd name="connsiteY10" fmla="*/ 0 h 1227858"/>
                <a:gd name="connsiteX0" fmla="*/ 0 w 1304885"/>
                <a:gd name="connsiteY0" fmla="*/ 1227858 h 1227858"/>
                <a:gd name="connsiteX1" fmla="*/ 201037 w 1304885"/>
                <a:gd name="connsiteY1" fmla="*/ 965693 h 1227858"/>
                <a:gd name="connsiteX2" fmla="*/ 207204 w 1304885"/>
                <a:gd name="connsiteY2" fmla="*/ 722877 h 1227858"/>
                <a:gd name="connsiteX3" fmla="*/ 506099 w 1304885"/>
                <a:gd name="connsiteY3" fmla="*/ 912698 h 1227858"/>
                <a:gd name="connsiteX4" fmla="*/ 408240 w 1304885"/>
                <a:gd name="connsiteY4" fmla="*/ 460712 h 1227858"/>
                <a:gd name="connsiteX5" fmla="*/ 755082 w 1304885"/>
                <a:gd name="connsiteY5" fmla="*/ 676049 h 1227858"/>
                <a:gd name="connsiteX6" fmla="*/ 651742 w 1304885"/>
                <a:gd name="connsiteY6" fmla="*/ 270588 h 1227858"/>
                <a:gd name="connsiteX7" fmla="*/ 950321 w 1304885"/>
                <a:gd name="connsiteY7" fmla="*/ 531846 h 1227858"/>
                <a:gd name="connsiteX8" fmla="*/ 866346 w 1304885"/>
                <a:gd name="connsiteY8" fmla="*/ 158621 h 1227858"/>
                <a:gd name="connsiteX9" fmla="*/ 1052958 w 1304885"/>
                <a:gd name="connsiteY9" fmla="*/ 205274 h 1227858"/>
                <a:gd name="connsiteX10" fmla="*/ 1304885 w 1304885"/>
                <a:gd name="connsiteY10" fmla="*/ 0 h 1227858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281243 w 1378924"/>
                <a:gd name="connsiteY2" fmla="*/ 722877 h 1257209"/>
                <a:gd name="connsiteX3" fmla="*/ 580138 w 1378924"/>
                <a:gd name="connsiteY3" fmla="*/ 912698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281243 w 1378924"/>
                <a:gd name="connsiteY2" fmla="*/ 722877 h 1257209"/>
                <a:gd name="connsiteX3" fmla="*/ 580138 w 1378924"/>
                <a:gd name="connsiteY3" fmla="*/ 912698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281243 w 1378924"/>
                <a:gd name="connsiteY2" fmla="*/ 722877 h 1257209"/>
                <a:gd name="connsiteX3" fmla="*/ 580138 w 1378924"/>
                <a:gd name="connsiteY3" fmla="*/ 912698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580138 w 1378924"/>
                <a:gd name="connsiteY3" fmla="*/ 912698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652885 w 1378924"/>
                <a:gd name="connsiteY3" fmla="*/ 834754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652885 w 1378924"/>
                <a:gd name="connsiteY3" fmla="*/ 834754 h 1257209"/>
                <a:gd name="connsiteX4" fmla="*/ 537670 w 1378924"/>
                <a:gd name="connsiteY4" fmla="*/ 450704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652885 w 1378924"/>
                <a:gd name="connsiteY3" fmla="*/ 834754 h 1257209"/>
                <a:gd name="connsiteX4" fmla="*/ 537670 w 1378924"/>
                <a:gd name="connsiteY4" fmla="*/ 450704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21720 w 1378924"/>
                <a:gd name="connsiteY8" fmla="*/ 143464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652885 w 1378924"/>
                <a:gd name="connsiteY3" fmla="*/ 834754 h 1257209"/>
                <a:gd name="connsiteX4" fmla="*/ 537670 w 1378924"/>
                <a:gd name="connsiteY4" fmla="*/ 450704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36935 w 1378924"/>
                <a:gd name="connsiteY7" fmla="*/ 489109 h 1257209"/>
                <a:gd name="connsiteX8" fmla="*/ 921720 w 1378924"/>
                <a:gd name="connsiteY8" fmla="*/ 143464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8924" h="1257209">
                  <a:moveTo>
                    <a:pt x="0" y="1257209"/>
                  </a:moveTo>
                  <a:cubicBezTo>
                    <a:pt x="149968" y="1110340"/>
                    <a:pt x="183384" y="1062865"/>
                    <a:pt x="275076" y="965693"/>
                  </a:cubicBezTo>
                  <a:cubicBezTo>
                    <a:pt x="325730" y="770640"/>
                    <a:pt x="244272" y="664552"/>
                    <a:pt x="307240" y="642729"/>
                  </a:cubicBezTo>
                  <a:cubicBezTo>
                    <a:pt x="370208" y="620906"/>
                    <a:pt x="614480" y="866758"/>
                    <a:pt x="652885" y="834754"/>
                  </a:cubicBezTo>
                  <a:cubicBezTo>
                    <a:pt x="691290" y="802750"/>
                    <a:pt x="508297" y="477155"/>
                    <a:pt x="537670" y="450704"/>
                  </a:cubicBezTo>
                  <a:cubicBezTo>
                    <a:pt x="567043" y="424253"/>
                    <a:pt x="797769" y="706068"/>
                    <a:pt x="829121" y="676049"/>
                  </a:cubicBezTo>
                  <a:cubicBezTo>
                    <a:pt x="860473" y="646030"/>
                    <a:pt x="691145" y="301745"/>
                    <a:pt x="725781" y="270588"/>
                  </a:cubicBezTo>
                  <a:cubicBezTo>
                    <a:pt x="760417" y="239431"/>
                    <a:pt x="1004279" y="510296"/>
                    <a:pt x="1036935" y="489109"/>
                  </a:cubicBezTo>
                  <a:cubicBezTo>
                    <a:pt x="1069592" y="467922"/>
                    <a:pt x="906710" y="190770"/>
                    <a:pt x="921720" y="143464"/>
                  </a:cubicBezTo>
                  <a:cubicBezTo>
                    <a:pt x="936730" y="96158"/>
                    <a:pt x="1050796" y="229185"/>
                    <a:pt x="1126997" y="205274"/>
                  </a:cubicBezTo>
                  <a:cubicBezTo>
                    <a:pt x="1203198" y="181363"/>
                    <a:pt x="1363373" y="34990"/>
                    <a:pt x="1378924" y="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stealth" w="lg" len="lg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</p:grpSp>
      <p:pic>
        <p:nvPicPr>
          <p:cNvPr id="16" name="Picture 2" descr="star_away-si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390" y="1346256"/>
            <a:ext cx="4724400" cy="332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Line 4"/>
          <p:cNvSpPr>
            <a:spLocks noChangeShapeType="1"/>
          </p:cNvSpPr>
          <p:nvPr/>
        </p:nvSpPr>
        <p:spPr bwMode="auto">
          <a:xfrm flipV="1">
            <a:off x="1845245" y="1078820"/>
            <a:ext cx="29638" cy="2265895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5071540" y="1911406"/>
            <a:ext cx="1804987" cy="1874837"/>
          </a:xfrm>
          <a:custGeom>
            <a:avLst/>
            <a:gdLst>
              <a:gd name="T0" fmla="*/ 0 w 1137"/>
              <a:gd name="T1" fmla="*/ 1149 h 1181"/>
              <a:gd name="T2" fmla="*/ 169 w 1137"/>
              <a:gd name="T3" fmla="*/ 1125 h 1181"/>
              <a:gd name="T4" fmla="*/ 314 w 1137"/>
              <a:gd name="T5" fmla="*/ 955 h 1181"/>
              <a:gd name="T6" fmla="*/ 411 w 1137"/>
              <a:gd name="T7" fmla="*/ 617 h 1181"/>
              <a:gd name="T8" fmla="*/ 435 w 1137"/>
              <a:gd name="T9" fmla="*/ 109 h 1181"/>
              <a:gd name="T10" fmla="*/ 459 w 1137"/>
              <a:gd name="T11" fmla="*/ 12 h 1181"/>
              <a:gd name="T12" fmla="*/ 484 w 1137"/>
              <a:gd name="T13" fmla="*/ 181 h 1181"/>
              <a:gd name="T14" fmla="*/ 508 w 1137"/>
              <a:gd name="T15" fmla="*/ 568 h 1181"/>
              <a:gd name="T16" fmla="*/ 605 w 1137"/>
              <a:gd name="T17" fmla="*/ 955 h 1181"/>
              <a:gd name="T18" fmla="*/ 774 w 1137"/>
              <a:gd name="T19" fmla="*/ 1149 h 1181"/>
              <a:gd name="T20" fmla="*/ 992 w 1137"/>
              <a:gd name="T21" fmla="*/ 1149 h 1181"/>
              <a:gd name="T22" fmla="*/ 1137 w 1137"/>
              <a:gd name="T23" fmla="*/ 1173 h 118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7"/>
              <a:gd name="T37" fmla="*/ 0 h 1181"/>
              <a:gd name="T38" fmla="*/ 1137 w 1137"/>
              <a:gd name="T39" fmla="*/ 1181 h 118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7" h="1181">
                <a:moveTo>
                  <a:pt x="0" y="1149"/>
                </a:moveTo>
                <a:cubicBezTo>
                  <a:pt x="58" y="1153"/>
                  <a:pt x="117" y="1157"/>
                  <a:pt x="169" y="1125"/>
                </a:cubicBezTo>
                <a:cubicBezTo>
                  <a:pt x="221" y="1093"/>
                  <a:pt x="274" y="1040"/>
                  <a:pt x="314" y="955"/>
                </a:cubicBezTo>
                <a:cubicBezTo>
                  <a:pt x="354" y="870"/>
                  <a:pt x="391" y="758"/>
                  <a:pt x="411" y="617"/>
                </a:cubicBezTo>
                <a:cubicBezTo>
                  <a:pt x="431" y="476"/>
                  <a:pt x="427" y="210"/>
                  <a:pt x="435" y="109"/>
                </a:cubicBezTo>
                <a:cubicBezTo>
                  <a:pt x="443" y="8"/>
                  <a:pt x="451" y="0"/>
                  <a:pt x="459" y="12"/>
                </a:cubicBezTo>
                <a:cubicBezTo>
                  <a:pt x="467" y="24"/>
                  <a:pt x="476" y="88"/>
                  <a:pt x="484" y="181"/>
                </a:cubicBezTo>
                <a:cubicBezTo>
                  <a:pt x="492" y="274"/>
                  <a:pt x="488" y="439"/>
                  <a:pt x="508" y="568"/>
                </a:cubicBezTo>
                <a:cubicBezTo>
                  <a:pt x="528" y="697"/>
                  <a:pt x="561" y="858"/>
                  <a:pt x="605" y="955"/>
                </a:cubicBezTo>
                <a:cubicBezTo>
                  <a:pt x="649" y="1052"/>
                  <a:pt x="710" y="1117"/>
                  <a:pt x="774" y="1149"/>
                </a:cubicBezTo>
                <a:cubicBezTo>
                  <a:pt x="838" y="1181"/>
                  <a:pt x="932" y="1145"/>
                  <a:pt x="992" y="1149"/>
                </a:cubicBezTo>
                <a:cubicBezTo>
                  <a:pt x="1052" y="1153"/>
                  <a:pt x="1094" y="1163"/>
                  <a:pt x="1137" y="1173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728560" y="4641364"/>
            <a:ext cx="460808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/>
              <a:t>Center at </a:t>
            </a:r>
            <a:r>
              <a:rPr lang="en-US" sz="2000" b="1" dirty="0"/>
              <a:t>a high-</a:t>
            </a:r>
            <a:r>
              <a:rPr lang="en-US" sz="2000" b="1" dirty="0" err="1"/>
              <a:t>p</a:t>
            </a:r>
            <a:r>
              <a:rPr lang="en-US" sz="2000" b="1" baseline="-25000" dirty="0" err="1"/>
              <a:t>T</a:t>
            </a:r>
            <a:r>
              <a:rPr lang="en-US" sz="2000" b="1" dirty="0"/>
              <a:t> particle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b="1" dirty="0" smtClean="0"/>
              <a:t>2PC </a:t>
            </a:r>
            <a:r>
              <a:rPr lang="en-US" sz="2000" b="1" dirty="0"/>
              <a:t>in </a:t>
            </a:r>
            <a:r>
              <a:rPr lang="en-US" sz="2000" b="1" dirty="0" err="1"/>
              <a:t>p+p</a:t>
            </a:r>
            <a:r>
              <a:rPr lang="en-US" sz="2000" b="1" dirty="0"/>
              <a:t> </a:t>
            </a:r>
            <a:r>
              <a:rPr lang="en-US" sz="2000" b="1" dirty="0" smtClean="0"/>
              <a:t>show both sides of a jet</a:t>
            </a:r>
            <a:endParaRPr lang="en-US" sz="2000" b="1" dirty="0"/>
          </a:p>
          <a:p>
            <a:pPr eaLnBrk="1" hangingPunct="1"/>
            <a:r>
              <a:rPr lang="en-US" sz="2000" b="1" dirty="0"/>
              <a:t>The same in </a:t>
            </a:r>
            <a:r>
              <a:rPr lang="en-US" sz="2000" b="1" dirty="0" err="1"/>
              <a:t>d+</a:t>
            </a:r>
            <a:r>
              <a:rPr lang="en-US" sz="2000" b="1" dirty="0" err="1" smtClean="0"/>
              <a:t>Au</a:t>
            </a:r>
            <a:endParaRPr lang="en-US" sz="2000" b="1" dirty="0"/>
          </a:p>
        </p:txBody>
      </p:sp>
      <p:sp>
        <p:nvSpPr>
          <p:cNvPr id="20" name="Freeform 7"/>
          <p:cNvSpPr>
            <a:spLocks/>
          </p:cNvSpPr>
          <p:nvPr/>
        </p:nvSpPr>
        <p:spPr bwMode="auto">
          <a:xfrm>
            <a:off x="6606652" y="2536881"/>
            <a:ext cx="2381250" cy="1262062"/>
          </a:xfrm>
          <a:custGeom>
            <a:avLst/>
            <a:gdLst>
              <a:gd name="T0" fmla="*/ 0 w 1500"/>
              <a:gd name="T1" fmla="*/ 767 h 795"/>
              <a:gd name="T2" fmla="*/ 242 w 1500"/>
              <a:gd name="T3" fmla="*/ 767 h 795"/>
              <a:gd name="T4" fmla="*/ 484 w 1500"/>
              <a:gd name="T5" fmla="*/ 598 h 795"/>
              <a:gd name="T6" fmla="*/ 653 w 1500"/>
              <a:gd name="T7" fmla="*/ 356 h 795"/>
              <a:gd name="T8" fmla="*/ 726 w 1500"/>
              <a:gd name="T9" fmla="*/ 138 h 795"/>
              <a:gd name="T10" fmla="*/ 774 w 1500"/>
              <a:gd name="T11" fmla="*/ 42 h 795"/>
              <a:gd name="T12" fmla="*/ 823 w 1500"/>
              <a:gd name="T13" fmla="*/ 42 h 795"/>
              <a:gd name="T14" fmla="*/ 903 w 1500"/>
              <a:gd name="T15" fmla="*/ 295 h 795"/>
              <a:gd name="T16" fmla="*/ 992 w 1500"/>
              <a:gd name="T17" fmla="*/ 501 h 795"/>
              <a:gd name="T18" fmla="*/ 1162 w 1500"/>
              <a:gd name="T19" fmla="*/ 646 h 795"/>
              <a:gd name="T20" fmla="*/ 1500 w 1500"/>
              <a:gd name="T21" fmla="*/ 767 h 79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00"/>
              <a:gd name="T34" fmla="*/ 0 h 795"/>
              <a:gd name="T35" fmla="*/ 1500 w 1500"/>
              <a:gd name="T36" fmla="*/ 795 h 79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00" h="795">
                <a:moveTo>
                  <a:pt x="0" y="767"/>
                </a:moveTo>
                <a:cubicBezTo>
                  <a:pt x="80" y="781"/>
                  <a:pt x="161" y="795"/>
                  <a:pt x="242" y="767"/>
                </a:cubicBezTo>
                <a:cubicBezTo>
                  <a:pt x="323" y="739"/>
                  <a:pt x="416" y="666"/>
                  <a:pt x="484" y="598"/>
                </a:cubicBezTo>
                <a:cubicBezTo>
                  <a:pt x="552" y="530"/>
                  <a:pt x="613" y="433"/>
                  <a:pt x="653" y="356"/>
                </a:cubicBezTo>
                <a:cubicBezTo>
                  <a:pt x="693" y="279"/>
                  <a:pt x="706" y="190"/>
                  <a:pt x="726" y="138"/>
                </a:cubicBezTo>
                <a:cubicBezTo>
                  <a:pt x="746" y="86"/>
                  <a:pt x="758" y="58"/>
                  <a:pt x="774" y="42"/>
                </a:cubicBezTo>
                <a:cubicBezTo>
                  <a:pt x="790" y="26"/>
                  <a:pt x="802" y="0"/>
                  <a:pt x="823" y="42"/>
                </a:cubicBezTo>
                <a:cubicBezTo>
                  <a:pt x="844" y="84"/>
                  <a:pt x="875" y="219"/>
                  <a:pt x="903" y="295"/>
                </a:cubicBezTo>
                <a:cubicBezTo>
                  <a:pt x="931" y="371"/>
                  <a:pt x="949" y="443"/>
                  <a:pt x="992" y="501"/>
                </a:cubicBezTo>
                <a:cubicBezTo>
                  <a:pt x="1035" y="559"/>
                  <a:pt x="1077" y="602"/>
                  <a:pt x="1162" y="646"/>
                </a:cubicBezTo>
                <a:cubicBezTo>
                  <a:pt x="1247" y="690"/>
                  <a:pt x="1444" y="747"/>
                  <a:pt x="1500" y="767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8"/>
          <p:cNvSpPr>
            <a:spLocks/>
          </p:cNvSpPr>
          <p:nvPr/>
        </p:nvSpPr>
        <p:spPr bwMode="auto">
          <a:xfrm>
            <a:off x="5109640" y="2192393"/>
            <a:ext cx="1804987" cy="1558925"/>
          </a:xfrm>
          <a:custGeom>
            <a:avLst/>
            <a:gdLst>
              <a:gd name="T0" fmla="*/ 0 w 1137"/>
              <a:gd name="T1" fmla="*/ 950 h 982"/>
              <a:gd name="T2" fmla="*/ 169 w 1137"/>
              <a:gd name="T3" fmla="*/ 926 h 982"/>
              <a:gd name="T4" fmla="*/ 282 w 1137"/>
              <a:gd name="T5" fmla="*/ 750 h 982"/>
              <a:gd name="T6" fmla="*/ 387 w 1137"/>
              <a:gd name="T7" fmla="*/ 419 h 982"/>
              <a:gd name="T8" fmla="*/ 422 w 1137"/>
              <a:gd name="T9" fmla="*/ 68 h 982"/>
              <a:gd name="T10" fmla="*/ 482 w 1137"/>
              <a:gd name="T11" fmla="*/ 18 h 982"/>
              <a:gd name="T12" fmla="*/ 487 w 1137"/>
              <a:gd name="T13" fmla="*/ 179 h 982"/>
              <a:gd name="T14" fmla="*/ 527 w 1137"/>
              <a:gd name="T15" fmla="*/ 484 h 982"/>
              <a:gd name="T16" fmla="*/ 605 w 1137"/>
              <a:gd name="T17" fmla="*/ 756 h 982"/>
              <a:gd name="T18" fmla="*/ 774 w 1137"/>
              <a:gd name="T19" fmla="*/ 950 h 982"/>
              <a:gd name="T20" fmla="*/ 992 w 1137"/>
              <a:gd name="T21" fmla="*/ 950 h 982"/>
              <a:gd name="T22" fmla="*/ 1137 w 1137"/>
              <a:gd name="T23" fmla="*/ 974 h 98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7"/>
              <a:gd name="T37" fmla="*/ 0 h 982"/>
              <a:gd name="T38" fmla="*/ 1137 w 1137"/>
              <a:gd name="T39" fmla="*/ 982 h 98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7" h="982">
                <a:moveTo>
                  <a:pt x="0" y="950"/>
                </a:moveTo>
                <a:cubicBezTo>
                  <a:pt x="58" y="954"/>
                  <a:pt x="122" y="959"/>
                  <a:pt x="169" y="926"/>
                </a:cubicBezTo>
                <a:cubicBezTo>
                  <a:pt x="216" y="893"/>
                  <a:pt x="246" y="834"/>
                  <a:pt x="282" y="750"/>
                </a:cubicBezTo>
                <a:cubicBezTo>
                  <a:pt x="318" y="666"/>
                  <a:pt x="364" y="533"/>
                  <a:pt x="387" y="419"/>
                </a:cubicBezTo>
                <a:cubicBezTo>
                  <a:pt x="410" y="305"/>
                  <a:pt x="406" y="135"/>
                  <a:pt x="422" y="68"/>
                </a:cubicBezTo>
                <a:cubicBezTo>
                  <a:pt x="438" y="1"/>
                  <a:pt x="471" y="0"/>
                  <a:pt x="482" y="18"/>
                </a:cubicBezTo>
                <a:cubicBezTo>
                  <a:pt x="493" y="36"/>
                  <a:pt x="479" y="101"/>
                  <a:pt x="487" y="179"/>
                </a:cubicBezTo>
                <a:cubicBezTo>
                  <a:pt x="495" y="257"/>
                  <a:pt x="507" y="388"/>
                  <a:pt x="527" y="484"/>
                </a:cubicBezTo>
                <a:cubicBezTo>
                  <a:pt x="547" y="580"/>
                  <a:pt x="564" y="678"/>
                  <a:pt x="605" y="756"/>
                </a:cubicBezTo>
                <a:cubicBezTo>
                  <a:pt x="646" y="834"/>
                  <a:pt x="710" y="918"/>
                  <a:pt x="774" y="950"/>
                </a:cubicBezTo>
                <a:cubicBezTo>
                  <a:pt x="838" y="982"/>
                  <a:pt x="932" y="946"/>
                  <a:pt x="992" y="950"/>
                </a:cubicBezTo>
                <a:cubicBezTo>
                  <a:pt x="1052" y="954"/>
                  <a:pt x="1094" y="964"/>
                  <a:pt x="1137" y="974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9"/>
          <p:cNvSpPr>
            <a:spLocks/>
          </p:cNvSpPr>
          <p:nvPr/>
        </p:nvSpPr>
        <p:spPr bwMode="auto">
          <a:xfrm>
            <a:off x="6639990" y="2768656"/>
            <a:ext cx="2381250" cy="993775"/>
          </a:xfrm>
          <a:custGeom>
            <a:avLst/>
            <a:gdLst>
              <a:gd name="T0" fmla="*/ 0 w 1500"/>
              <a:gd name="T1" fmla="*/ 597 h 626"/>
              <a:gd name="T2" fmla="*/ 242 w 1500"/>
              <a:gd name="T3" fmla="*/ 597 h 626"/>
              <a:gd name="T4" fmla="*/ 441 w 1500"/>
              <a:gd name="T5" fmla="*/ 422 h 626"/>
              <a:gd name="T6" fmla="*/ 653 w 1500"/>
              <a:gd name="T7" fmla="*/ 186 h 626"/>
              <a:gd name="T8" fmla="*/ 732 w 1500"/>
              <a:gd name="T9" fmla="*/ 41 h 626"/>
              <a:gd name="T10" fmla="*/ 812 w 1500"/>
              <a:gd name="T11" fmla="*/ 6 h 626"/>
              <a:gd name="T12" fmla="*/ 887 w 1500"/>
              <a:gd name="T13" fmla="*/ 76 h 626"/>
              <a:gd name="T14" fmla="*/ 917 w 1500"/>
              <a:gd name="T15" fmla="*/ 221 h 626"/>
              <a:gd name="T16" fmla="*/ 1037 w 1500"/>
              <a:gd name="T17" fmla="*/ 356 h 626"/>
              <a:gd name="T18" fmla="*/ 1167 w 1500"/>
              <a:gd name="T19" fmla="*/ 467 h 626"/>
              <a:gd name="T20" fmla="*/ 1162 w 1500"/>
              <a:gd name="T21" fmla="*/ 476 h 626"/>
              <a:gd name="T22" fmla="*/ 1500 w 1500"/>
              <a:gd name="T23" fmla="*/ 597 h 6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500"/>
              <a:gd name="T37" fmla="*/ 0 h 626"/>
              <a:gd name="T38" fmla="*/ 1500 w 1500"/>
              <a:gd name="T39" fmla="*/ 626 h 6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500" h="626">
                <a:moveTo>
                  <a:pt x="0" y="597"/>
                </a:moveTo>
                <a:cubicBezTo>
                  <a:pt x="80" y="611"/>
                  <a:pt x="169" y="626"/>
                  <a:pt x="242" y="597"/>
                </a:cubicBezTo>
                <a:cubicBezTo>
                  <a:pt x="315" y="568"/>
                  <a:pt x="373" y="490"/>
                  <a:pt x="441" y="422"/>
                </a:cubicBezTo>
                <a:cubicBezTo>
                  <a:pt x="509" y="354"/>
                  <a:pt x="605" y="249"/>
                  <a:pt x="653" y="186"/>
                </a:cubicBezTo>
                <a:cubicBezTo>
                  <a:pt x="701" y="123"/>
                  <a:pt x="705" y="71"/>
                  <a:pt x="732" y="41"/>
                </a:cubicBezTo>
                <a:cubicBezTo>
                  <a:pt x="759" y="11"/>
                  <a:pt x="786" y="0"/>
                  <a:pt x="812" y="6"/>
                </a:cubicBezTo>
                <a:cubicBezTo>
                  <a:pt x="838" y="12"/>
                  <a:pt x="870" y="40"/>
                  <a:pt x="887" y="76"/>
                </a:cubicBezTo>
                <a:cubicBezTo>
                  <a:pt x="904" y="112"/>
                  <a:pt x="892" y="174"/>
                  <a:pt x="917" y="221"/>
                </a:cubicBezTo>
                <a:cubicBezTo>
                  <a:pt x="942" y="268"/>
                  <a:pt x="995" y="315"/>
                  <a:pt x="1037" y="356"/>
                </a:cubicBezTo>
                <a:cubicBezTo>
                  <a:pt x="1079" y="397"/>
                  <a:pt x="1146" y="447"/>
                  <a:pt x="1167" y="467"/>
                </a:cubicBezTo>
                <a:cubicBezTo>
                  <a:pt x="1188" y="487"/>
                  <a:pt x="1107" y="454"/>
                  <a:pt x="1162" y="476"/>
                </a:cubicBezTo>
                <a:cubicBezTo>
                  <a:pt x="1217" y="498"/>
                  <a:pt x="1444" y="577"/>
                  <a:pt x="1500" y="597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0"/>
          <p:cNvSpPr>
            <a:spLocks/>
          </p:cNvSpPr>
          <p:nvPr/>
        </p:nvSpPr>
        <p:spPr bwMode="auto">
          <a:xfrm>
            <a:off x="5109640" y="2460681"/>
            <a:ext cx="1804987" cy="1354137"/>
          </a:xfrm>
          <a:custGeom>
            <a:avLst/>
            <a:gdLst>
              <a:gd name="T0" fmla="*/ 0 w 1137"/>
              <a:gd name="T1" fmla="*/ 829 h 853"/>
              <a:gd name="T2" fmla="*/ 141 w 1137"/>
              <a:gd name="T3" fmla="*/ 770 h 853"/>
              <a:gd name="T4" fmla="*/ 282 w 1137"/>
              <a:gd name="T5" fmla="*/ 629 h 853"/>
              <a:gd name="T6" fmla="*/ 356 w 1137"/>
              <a:gd name="T7" fmla="*/ 414 h 853"/>
              <a:gd name="T8" fmla="*/ 416 w 1137"/>
              <a:gd name="T9" fmla="*/ 103 h 853"/>
              <a:gd name="T10" fmla="*/ 481 w 1137"/>
              <a:gd name="T11" fmla="*/ 8 h 853"/>
              <a:gd name="T12" fmla="*/ 496 w 1137"/>
              <a:gd name="T13" fmla="*/ 153 h 853"/>
              <a:gd name="T14" fmla="*/ 527 w 1137"/>
              <a:gd name="T15" fmla="*/ 363 h 853"/>
              <a:gd name="T16" fmla="*/ 617 w 1137"/>
              <a:gd name="T17" fmla="*/ 609 h 853"/>
              <a:gd name="T18" fmla="*/ 762 w 1137"/>
              <a:gd name="T19" fmla="*/ 785 h 853"/>
              <a:gd name="T20" fmla="*/ 992 w 1137"/>
              <a:gd name="T21" fmla="*/ 829 h 853"/>
              <a:gd name="T22" fmla="*/ 1137 w 1137"/>
              <a:gd name="T23" fmla="*/ 853 h 85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7"/>
              <a:gd name="T37" fmla="*/ 0 h 853"/>
              <a:gd name="T38" fmla="*/ 1137 w 1137"/>
              <a:gd name="T39" fmla="*/ 853 h 85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7" h="853">
                <a:moveTo>
                  <a:pt x="0" y="829"/>
                </a:moveTo>
                <a:cubicBezTo>
                  <a:pt x="23" y="819"/>
                  <a:pt x="94" y="803"/>
                  <a:pt x="141" y="770"/>
                </a:cubicBezTo>
                <a:cubicBezTo>
                  <a:pt x="188" y="737"/>
                  <a:pt x="246" y="688"/>
                  <a:pt x="282" y="629"/>
                </a:cubicBezTo>
                <a:cubicBezTo>
                  <a:pt x="318" y="570"/>
                  <a:pt x="334" y="502"/>
                  <a:pt x="356" y="414"/>
                </a:cubicBezTo>
                <a:cubicBezTo>
                  <a:pt x="378" y="326"/>
                  <a:pt x="395" y="171"/>
                  <a:pt x="416" y="103"/>
                </a:cubicBezTo>
                <a:cubicBezTo>
                  <a:pt x="437" y="35"/>
                  <a:pt x="468" y="0"/>
                  <a:pt x="481" y="8"/>
                </a:cubicBezTo>
                <a:cubicBezTo>
                  <a:pt x="494" y="16"/>
                  <a:pt x="488" y="94"/>
                  <a:pt x="496" y="153"/>
                </a:cubicBezTo>
                <a:cubicBezTo>
                  <a:pt x="504" y="212"/>
                  <a:pt x="507" y="287"/>
                  <a:pt x="527" y="363"/>
                </a:cubicBezTo>
                <a:cubicBezTo>
                  <a:pt x="547" y="439"/>
                  <a:pt x="578" y="539"/>
                  <a:pt x="617" y="609"/>
                </a:cubicBezTo>
                <a:cubicBezTo>
                  <a:pt x="656" y="679"/>
                  <a:pt x="700" y="748"/>
                  <a:pt x="762" y="785"/>
                </a:cubicBezTo>
                <a:cubicBezTo>
                  <a:pt x="824" y="822"/>
                  <a:pt x="930" y="818"/>
                  <a:pt x="992" y="829"/>
                </a:cubicBezTo>
                <a:cubicBezTo>
                  <a:pt x="1054" y="840"/>
                  <a:pt x="1094" y="843"/>
                  <a:pt x="1137" y="853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"/>
          <p:cNvSpPr>
            <a:spLocks/>
          </p:cNvSpPr>
          <p:nvPr/>
        </p:nvSpPr>
        <p:spPr bwMode="auto">
          <a:xfrm>
            <a:off x="6692377" y="3516368"/>
            <a:ext cx="2305050" cy="365125"/>
          </a:xfrm>
          <a:custGeom>
            <a:avLst/>
            <a:gdLst>
              <a:gd name="T0" fmla="*/ 0 w 1452"/>
              <a:gd name="T1" fmla="*/ 178 h 230"/>
              <a:gd name="T2" fmla="*/ 170 w 1452"/>
              <a:gd name="T3" fmla="*/ 178 h 230"/>
              <a:gd name="T4" fmla="*/ 315 w 1452"/>
              <a:gd name="T5" fmla="*/ 81 h 230"/>
              <a:gd name="T6" fmla="*/ 484 w 1452"/>
              <a:gd name="T7" fmla="*/ 154 h 230"/>
              <a:gd name="T8" fmla="*/ 654 w 1452"/>
              <a:gd name="T9" fmla="*/ 129 h 230"/>
              <a:gd name="T10" fmla="*/ 823 w 1452"/>
              <a:gd name="T11" fmla="*/ 154 h 230"/>
              <a:gd name="T12" fmla="*/ 896 w 1452"/>
              <a:gd name="T13" fmla="*/ 81 h 230"/>
              <a:gd name="T14" fmla="*/ 896 w 1452"/>
              <a:gd name="T15" fmla="*/ 8 h 230"/>
              <a:gd name="T16" fmla="*/ 920 w 1452"/>
              <a:gd name="T17" fmla="*/ 129 h 230"/>
              <a:gd name="T18" fmla="*/ 920 w 1452"/>
              <a:gd name="T19" fmla="*/ 226 h 230"/>
              <a:gd name="T20" fmla="*/ 944 w 1452"/>
              <a:gd name="T21" fmla="*/ 154 h 230"/>
              <a:gd name="T22" fmla="*/ 1017 w 1452"/>
              <a:gd name="T23" fmla="*/ 129 h 230"/>
              <a:gd name="T24" fmla="*/ 1138 w 1452"/>
              <a:gd name="T25" fmla="*/ 105 h 230"/>
              <a:gd name="T26" fmla="*/ 1234 w 1452"/>
              <a:gd name="T27" fmla="*/ 105 h 230"/>
              <a:gd name="T28" fmla="*/ 1355 w 1452"/>
              <a:gd name="T29" fmla="*/ 129 h 230"/>
              <a:gd name="T30" fmla="*/ 1452 w 1452"/>
              <a:gd name="T31" fmla="*/ 129 h 23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452"/>
              <a:gd name="T49" fmla="*/ 0 h 230"/>
              <a:gd name="T50" fmla="*/ 1452 w 1452"/>
              <a:gd name="T51" fmla="*/ 230 h 23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452" h="230">
                <a:moveTo>
                  <a:pt x="0" y="178"/>
                </a:moveTo>
                <a:cubicBezTo>
                  <a:pt x="59" y="186"/>
                  <a:pt x="118" y="194"/>
                  <a:pt x="170" y="178"/>
                </a:cubicBezTo>
                <a:cubicBezTo>
                  <a:pt x="222" y="162"/>
                  <a:pt x="263" y="85"/>
                  <a:pt x="315" y="81"/>
                </a:cubicBezTo>
                <a:cubicBezTo>
                  <a:pt x="367" y="77"/>
                  <a:pt x="428" y="146"/>
                  <a:pt x="484" y="154"/>
                </a:cubicBezTo>
                <a:cubicBezTo>
                  <a:pt x="540" y="162"/>
                  <a:pt x="598" y="129"/>
                  <a:pt x="654" y="129"/>
                </a:cubicBezTo>
                <a:cubicBezTo>
                  <a:pt x="710" y="129"/>
                  <a:pt x="783" y="162"/>
                  <a:pt x="823" y="154"/>
                </a:cubicBezTo>
                <a:cubicBezTo>
                  <a:pt x="863" y="146"/>
                  <a:pt x="884" y="105"/>
                  <a:pt x="896" y="81"/>
                </a:cubicBezTo>
                <a:cubicBezTo>
                  <a:pt x="908" y="57"/>
                  <a:pt x="892" y="0"/>
                  <a:pt x="896" y="8"/>
                </a:cubicBezTo>
                <a:cubicBezTo>
                  <a:pt x="900" y="16"/>
                  <a:pt x="916" y="93"/>
                  <a:pt x="920" y="129"/>
                </a:cubicBezTo>
                <a:cubicBezTo>
                  <a:pt x="924" y="165"/>
                  <a:pt x="916" y="222"/>
                  <a:pt x="920" y="226"/>
                </a:cubicBezTo>
                <a:cubicBezTo>
                  <a:pt x="924" y="230"/>
                  <a:pt x="928" y="170"/>
                  <a:pt x="944" y="154"/>
                </a:cubicBezTo>
                <a:cubicBezTo>
                  <a:pt x="960" y="138"/>
                  <a:pt x="985" y="137"/>
                  <a:pt x="1017" y="129"/>
                </a:cubicBezTo>
                <a:cubicBezTo>
                  <a:pt x="1049" y="121"/>
                  <a:pt x="1102" y="109"/>
                  <a:pt x="1138" y="105"/>
                </a:cubicBezTo>
                <a:cubicBezTo>
                  <a:pt x="1174" y="101"/>
                  <a:pt x="1198" y="101"/>
                  <a:pt x="1234" y="105"/>
                </a:cubicBezTo>
                <a:cubicBezTo>
                  <a:pt x="1270" y="109"/>
                  <a:pt x="1319" y="125"/>
                  <a:pt x="1355" y="129"/>
                </a:cubicBezTo>
                <a:cubicBezTo>
                  <a:pt x="1391" y="133"/>
                  <a:pt x="1421" y="131"/>
                  <a:pt x="1452" y="12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5" name="Group 31"/>
          <p:cNvGrpSpPr/>
          <p:nvPr/>
        </p:nvGrpSpPr>
        <p:grpSpPr>
          <a:xfrm rot="9826018">
            <a:off x="1338216" y="785842"/>
            <a:ext cx="1091628" cy="2018071"/>
            <a:chOff x="4485234" y="2618814"/>
            <a:chExt cx="990599" cy="1718438"/>
          </a:xfrm>
        </p:grpSpPr>
        <p:sp>
          <p:nvSpPr>
            <p:cNvPr id="26" name="Right Arrow 25"/>
            <p:cNvSpPr/>
            <p:nvPr/>
          </p:nvSpPr>
          <p:spPr bwMode="auto">
            <a:xfrm rot="6344690">
              <a:off x="4292551" y="3279813"/>
              <a:ext cx="1476556" cy="154557"/>
            </a:xfrm>
            <a:prstGeom prst="rightArrow">
              <a:avLst>
                <a:gd name="adj1" fmla="val 50000"/>
                <a:gd name="adj2" fmla="val 101471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 rot="9769547">
              <a:off x="4594091" y="2803921"/>
              <a:ext cx="702906" cy="569168"/>
            </a:xfrm>
            <a:custGeom>
              <a:avLst/>
              <a:gdLst>
                <a:gd name="connsiteX0" fmla="*/ 49763 w 525624"/>
                <a:gd name="connsiteY0" fmla="*/ 464976 h 464976"/>
                <a:gd name="connsiteX1" fmla="*/ 49763 w 525624"/>
                <a:gd name="connsiteY1" fmla="*/ 166396 h 464976"/>
                <a:gd name="connsiteX2" fmla="*/ 348342 w 525624"/>
                <a:gd name="connsiteY2" fmla="*/ 427654 h 464976"/>
                <a:gd name="connsiteX3" fmla="*/ 264367 w 525624"/>
                <a:gd name="connsiteY3" fmla="*/ 54429 h 464976"/>
                <a:gd name="connsiteX4" fmla="*/ 450979 w 525624"/>
                <a:gd name="connsiteY4" fmla="*/ 101082 h 464976"/>
                <a:gd name="connsiteX5" fmla="*/ 525624 w 525624"/>
                <a:gd name="connsiteY5" fmla="*/ 26437 h 464976"/>
                <a:gd name="connsiteX0" fmla="*/ 49763 w 702906"/>
                <a:gd name="connsiteY0" fmla="*/ 569168 h 569168"/>
                <a:gd name="connsiteX1" fmla="*/ 49763 w 702906"/>
                <a:gd name="connsiteY1" fmla="*/ 270588 h 569168"/>
                <a:gd name="connsiteX2" fmla="*/ 348342 w 702906"/>
                <a:gd name="connsiteY2" fmla="*/ 531846 h 569168"/>
                <a:gd name="connsiteX3" fmla="*/ 264367 w 702906"/>
                <a:gd name="connsiteY3" fmla="*/ 158621 h 569168"/>
                <a:gd name="connsiteX4" fmla="*/ 450979 w 702906"/>
                <a:gd name="connsiteY4" fmla="*/ 205274 h 569168"/>
                <a:gd name="connsiteX5" fmla="*/ 702906 w 702906"/>
                <a:gd name="connsiteY5" fmla="*/ 0 h 56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2906" h="569168">
                  <a:moveTo>
                    <a:pt x="49763" y="569168"/>
                  </a:moveTo>
                  <a:cubicBezTo>
                    <a:pt x="24881" y="422988"/>
                    <a:pt x="0" y="276808"/>
                    <a:pt x="49763" y="270588"/>
                  </a:cubicBezTo>
                  <a:cubicBezTo>
                    <a:pt x="99526" y="264368"/>
                    <a:pt x="312575" y="550507"/>
                    <a:pt x="348342" y="531846"/>
                  </a:cubicBezTo>
                  <a:cubicBezTo>
                    <a:pt x="384109" y="513185"/>
                    <a:pt x="247261" y="213050"/>
                    <a:pt x="264367" y="158621"/>
                  </a:cubicBezTo>
                  <a:cubicBezTo>
                    <a:pt x="281473" y="104192"/>
                    <a:pt x="377889" y="231711"/>
                    <a:pt x="450979" y="205274"/>
                  </a:cubicBezTo>
                  <a:cubicBezTo>
                    <a:pt x="524069" y="178837"/>
                    <a:pt x="687355" y="34990"/>
                    <a:pt x="702906" y="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stealth" w="lg" len="lg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 rot="7108814">
              <a:off x="4839796" y="3553480"/>
              <a:ext cx="702906" cy="569168"/>
            </a:xfrm>
            <a:custGeom>
              <a:avLst/>
              <a:gdLst>
                <a:gd name="connsiteX0" fmla="*/ 49763 w 525624"/>
                <a:gd name="connsiteY0" fmla="*/ 464976 h 464976"/>
                <a:gd name="connsiteX1" fmla="*/ 49763 w 525624"/>
                <a:gd name="connsiteY1" fmla="*/ 166396 h 464976"/>
                <a:gd name="connsiteX2" fmla="*/ 348342 w 525624"/>
                <a:gd name="connsiteY2" fmla="*/ 427654 h 464976"/>
                <a:gd name="connsiteX3" fmla="*/ 264367 w 525624"/>
                <a:gd name="connsiteY3" fmla="*/ 54429 h 464976"/>
                <a:gd name="connsiteX4" fmla="*/ 450979 w 525624"/>
                <a:gd name="connsiteY4" fmla="*/ 101082 h 464976"/>
                <a:gd name="connsiteX5" fmla="*/ 525624 w 525624"/>
                <a:gd name="connsiteY5" fmla="*/ 26437 h 464976"/>
                <a:gd name="connsiteX0" fmla="*/ 49763 w 702906"/>
                <a:gd name="connsiteY0" fmla="*/ 569168 h 569168"/>
                <a:gd name="connsiteX1" fmla="*/ 49763 w 702906"/>
                <a:gd name="connsiteY1" fmla="*/ 270588 h 569168"/>
                <a:gd name="connsiteX2" fmla="*/ 348342 w 702906"/>
                <a:gd name="connsiteY2" fmla="*/ 531846 h 569168"/>
                <a:gd name="connsiteX3" fmla="*/ 264367 w 702906"/>
                <a:gd name="connsiteY3" fmla="*/ 158621 h 569168"/>
                <a:gd name="connsiteX4" fmla="*/ 450979 w 702906"/>
                <a:gd name="connsiteY4" fmla="*/ 205274 h 569168"/>
                <a:gd name="connsiteX5" fmla="*/ 702906 w 702906"/>
                <a:gd name="connsiteY5" fmla="*/ 0 h 56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2906" h="569168">
                  <a:moveTo>
                    <a:pt x="49763" y="569168"/>
                  </a:moveTo>
                  <a:cubicBezTo>
                    <a:pt x="24881" y="422988"/>
                    <a:pt x="0" y="276808"/>
                    <a:pt x="49763" y="270588"/>
                  </a:cubicBezTo>
                  <a:cubicBezTo>
                    <a:pt x="99526" y="264368"/>
                    <a:pt x="312575" y="550507"/>
                    <a:pt x="348342" y="531846"/>
                  </a:cubicBezTo>
                  <a:cubicBezTo>
                    <a:pt x="384109" y="513185"/>
                    <a:pt x="247261" y="213050"/>
                    <a:pt x="264367" y="158621"/>
                  </a:cubicBezTo>
                  <a:cubicBezTo>
                    <a:pt x="281473" y="104192"/>
                    <a:pt x="377889" y="231711"/>
                    <a:pt x="450979" y="205274"/>
                  </a:cubicBezTo>
                  <a:cubicBezTo>
                    <a:pt x="524069" y="178837"/>
                    <a:pt x="687355" y="34990"/>
                    <a:pt x="702906" y="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stealth" w="lg" len="lg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 rot="8761676">
              <a:off x="4485234" y="3768084"/>
              <a:ext cx="702906" cy="569168"/>
            </a:xfrm>
            <a:custGeom>
              <a:avLst/>
              <a:gdLst>
                <a:gd name="connsiteX0" fmla="*/ 49763 w 525624"/>
                <a:gd name="connsiteY0" fmla="*/ 464976 h 464976"/>
                <a:gd name="connsiteX1" fmla="*/ 49763 w 525624"/>
                <a:gd name="connsiteY1" fmla="*/ 166396 h 464976"/>
                <a:gd name="connsiteX2" fmla="*/ 348342 w 525624"/>
                <a:gd name="connsiteY2" fmla="*/ 427654 h 464976"/>
                <a:gd name="connsiteX3" fmla="*/ 264367 w 525624"/>
                <a:gd name="connsiteY3" fmla="*/ 54429 h 464976"/>
                <a:gd name="connsiteX4" fmla="*/ 450979 w 525624"/>
                <a:gd name="connsiteY4" fmla="*/ 101082 h 464976"/>
                <a:gd name="connsiteX5" fmla="*/ 525624 w 525624"/>
                <a:gd name="connsiteY5" fmla="*/ 26437 h 464976"/>
                <a:gd name="connsiteX0" fmla="*/ 49763 w 702906"/>
                <a:gd name="connsiteY0" fmla="*/ 569168 h 569168"/>
                <a:gd name="connsiteX1" fmla="*/ 49763 w 702906"/>
                <a:gd name="connsiteY1" fmla="*/ 270588 h 569168"/>
                <a:gd name="connsiteX2" fmla="*/ 348342 w 702906"/>
                <a:gd name="connsiteY2" fmla="*/ 531846 h 569168"/>
                <a:gd name="connsiteX3" fmla="*/ 264367 w 702906"/>
                <a:gd name="connsiteY3" fmla="*/ 158621 h 569168"/>
                <a:gd name="connsiteX4" fmla="*/ 450979 w 702906"/>
                <a:gd name="connsiteY4" fmla="*/ 205274 h 569168"/>
                <a:gd name="connsiteX5" fmla="*/ 702906 w 702906"/>
                <a:gd name="connsiteY5" fmla="*/ 0 h 56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2906" h="569168">
                  <a:moveTo>
                    <a:pt x="49763" y="569168"/>
                  </a:moveTo>
                  <a:cubicBezTo>
                    <a:pt x="24881" y="422988"/>
                    <a:pt x="0" y="276808"/>
                    <a:pt x="49763" y="270588"/>
                  </a:cubicBezTo>
                  <a:cubicBezTo>
                    <a:pt x="99526" y="264368"/>
                    <a:pt x="312575" y="550507"/>
                    <a:pt x="348342" y="531846"/>
                  </a:cubicBezTo>
                  <a:cubicBezTo>
                    <a:pt x="384109" y="513185"/>
                    <a:pt x="247261" y="213050"/>
                    <a:pt x="264367" y="158621"/>
                  </a:cubicBezTo>
                  <a:cubicBezTo>
                    <a:pt x="281473" y="104192"/>
                    <a:pt x="377889" y="231711"/>
                    <a:pt x="450979" y="205274"/>
                  </a:cubicBezTo>
                  <a:cubicBezTo>
                    <a:pt x="524069" y="178837"/>
                    <a:pt x="687355" y="34990"/>
                    <a:pt x="702906" y="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stealth" w="lg" len="lg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</p:grp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2728560" y="5563084"/>
            <a:ext cx="36484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/>
              <a:t>N</a:t>
            </a:r>
            <a:r>
              <a:rPr lang="en-US" sz="2000" b="1" dirty="0" smtClean="0"/>
              <a:t>ear</a:t>
            </a:r>
            <a:r>
              <a:rPr lang="en-US" sz="2000" b="1" dirty="0"/>
              <a:t>-side jet in </a:t>
            </a:r>
            <a:r>
              <a:rPr lang="en-US" sz="2000" b="1" dirty="0" err="1" smtClean="0"/>
              <a:t>Au+Au</a:t>
            </a:r>
            <a:endParaRPr lang="en-US" sz="2000" b="1" dirty="0"/>
          </a:p>
          <a:p>
            <a:pPr eaLnBrk="1" hangingPunct="1"/>
            <a:r>
              <a:rPr lang="en-US" sz="2000" b="1" dirty="0"/>
              <a:t>And no back-to-back </a:t>
            </a:r>
            <a:r>
              <a:rPr lang="en-US" sz="2000" b="1" dirty="0" smtClean="0"/>
              <a:t>partner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3287 0.05044 " pathEditMode="relative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pic>
        <p:nvPicPr>
          <p:cNvPr id="4" name="Picture 7" descr="E:\Quark_Matter_2012\Latest\fig_01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250"/>
          <a:stretch>
            <a:fillRect/>
          </a:stretch>
        </p:blipFill>
        <p:spPr bwMode="auto">
          <a:xfrm>
            <a:off x="-7813" y="740650"/>
            <a:ext cx="9151813" cy="2938963"/>
          </a:xfrm>
          <a:prstGeom prst="rect">
            <a:avLst/>
          </a:prstGeom>
          <a:noFill/>
        </p:spPr>
      </p:pic>
      <p:pic>
        <p:nvPicPr>
          <p:cNvPr id="6" name="Picture 7" descr="E:\Quark_Matter_2012\Latest\fig_01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954" b="-974"/>
          <a:stretch/>
        </p:blipFill>
        <p:spPr bwMode="auto">
          <a:xfrm>
            <a:off x="-7813" y="3658830"/>
            <a:ext cx="9151813" cy="3073000"/>
          </a:xfrm>
          <a:prstGeom prst="rect">
            <a:avLst/>
          </a:prstGeom>
          <a:noFill/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Shape, event-by-event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77145" y="1239915"/>
            <a:ext cx="438395" cy="415925"/>
            <a:chOff x="3715006" y="5352957"/>
            <a:chExt cx="438395" cy="415925"/>
          </a:xfrm>
        </p:grpSpPr>
        <p:sp>
          <p:nvSpPr>
            <p:cNvPr id="13" name="Oval 34"/>
            <p:cNvSpPr>
              <a:spLocks noChangeArrowheads="1"/>
            </p:cNvSpPr>
            <p:nvPr/>
          </p:nvSpPr>
          <p:spPr bwMode="auto">
            <a:xfrm>
              <a:off x="3743554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34"/>
            <p:cNvSpPr>
              <a:spLocks noChangeArrowheads="1"/>
            </p:cNvSpPr>
            <p:nvPr/>
          </p:nvSpPr>
          <p:spPr bwMode="auto">
            <a:xfrm>
              <a:off x="3715006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775076" y="5352957"/>
              <a:ext cx="33036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84413" y="548625"/>
            <a:ext cx="21137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ATLAS-CONF-2012-114</a:t>
            </a: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493720" y="1021947"/>
            <a:ext cx="2611540" cy="1920250"/>
            <a:chOff x="3679987" y="5352957"/>
            <a:chExt cx="532414" cy="415925"/>
          </a:xfrm>
        </p:grpSpPr>
        <p:sp>
          <p:nvSpPr>
            <p:cNvPr id="16" name="Oval 34"/>
            <p:cNvSpPr>
              <a:spLocks noChangeArrowheads="1"/>
            </p:cNvSpPr>
            <p:nvPr/>
          </p:nvSpPr>
          <p:spPr bwMode="auto">
            <a:xfrm>
              <a:off x="3802554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34"/>
            <p:cNvSpPr>
              <a:spLocks noChangeArrowheads="1"/>
            </p:cNvSpPr>
            <p:nvPr/>
          </p:nvSpPr>
          <p:spPr bwMode="auto">
            <a:xfrm>
              <a:off x="3679987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775076" y="5352957"/>
              <a:ext cx="348556" cy="415925"/>
            </a:xfrm>
            <a:prstGeom prst="ellipse">
              <a:avLst/>
            </a:prstGeom>
            <a:gradFill flip="none" rotWithShape="1">
              <a:gsLst>
                <a:gs pos="88000">
                  <a:srgbClr val="FF0000"/>
                </a:gs>
                <a:gs pos="100000">
                  <a:srgbClr val="FFFFFF"/>
                </a:gs>
                <a:gs pos="99000">
                  <a:srgbClr val="FF0000"/>
                </a:gs>
                <a:gs pos="11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7183540" y="2968140"/>
            <a:ext cx="1497795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6600"/>
                </a:solidFill>
              </a:rPr>
              <a:t>Binary</a:t>
            </a:r>
          </a:p>
          <a:p>
            <a:pPr algn="ctr"/>
            <a:r>
              <a:rPr lang="en-US" sz="2000" b="1" dirty="0" smtClean="0">
                <a:solidFill>
                  <a:srgbClr val="FF6600"/>
                </a:solidFill>
              </a:rPr>
              <a:t>Collisions</a:t>
            </a:r>
          </a:p>
        </p:txBody>
      </p:sp>
      <p:pic>
        <p:nvPicPr>
          <p:cNvPr id="94" name="Picture 93" descr="Slide3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49" t="29124" r="5556" b="38721"/>
          <a:stretch/>
        </p:blipFill>
        <p:spPr>
          <a:xfrm>
            <a:off x="5954580" y="878174"/>
            <a:ext cx="2239819" cy="22051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9" name="Freeform 98"/>
          <p:cNvSpPr/>
          <p:nvPr/>
        </p:nvSpPr>
        <p:spPr>
          <a:xfrm>
            <a:off x="6051596" y="1053555"/>
            <a:ext cx="1599987" cy="1879958"/>
          </a:xfrm>
          <a:custGeom>
            <a:avLst/>
            <a:gdLst>
              <a:gd name="connsiteX0" fmla="*/ 739936 w 1582275"/>
              <a:gd name="connsiteY0" fmla="*/ 5749 h 1795144"/>
              <a:gd name="connsiteX1" fmla="*/ 872841 w 1582275"/>
              <a:gd name="connsiteY1" fmla="*/ 15594 h 1795144"/>
              <a:gd name="connsiteX2" fmla="*/ 1000824 w 1582275"/>
              <a:gd name="connsiteY2" fmla="*/ 35283 h 1795144"/>
              <a:gd name="connsiteX3" fmla="*/ 1089428 w 1582275"/>
              <a:gd name="connsiteY3" fmla="*/ 45128 h 1795144"/>
              <a:gd name="connsiteX4" fmla="*/ 1227255 w 1582275"/>
              <a:gd name="connsiteY4" fmla="*/ 163263 h 1795144"/>
              <a:gd name="connsiteX5" fmla="*/ 1271557 w 1582275"/>
              <a:gd name="connsiteY5" fmla="*/ 306010 h 1795144"/>
              <a:gd name="connsiteX6" fmla="*/ 1360160 w 1582275"/>
              <a:gd name="connsiteY6" fmla="*/ 399534 h 1795144"/>
              <a:gd name="connsiteX7" fmla="*/ 1468454 w 1582275"/>
              <a:gd name="connsiteY7" fmla="*/ 433990 h 1795144"/>
              <a:gd name="connsiteX8" fmla="*/ 1542290 w 1582275"/>
              <a:gd name="connsiteY8" fmla="*/ 537358 h 1795144"/>
              <a:gd name="connsiteX9" fmla="*/ 1517678 w 1582275"/>
              <a:gd name="connsiteY9" fmla="*/ 645649 h 1795144"/>
              <a:gd name="connsiteX10" fmla="*/ 1557057 w 1582275"/>
              <a:gd name="connsiteY10" fmla="*/ 739173 h 1795144"/>
              <a:gd name="connsiteX11" fmla="*/ 1522600 w 1582275"/>
              <a:gd name="connsiteY11" fmla="*/ 857308 h 1795144"/>
              <a:gd name="connsiteX12" fmla="*/ 1581669 w 1582275"/>
              <a:gd name="connsiteY12" fmla="*/ 1000055 h 1795144"/>
              <a:gd name="connsiteX13" fmla="*/ 1478298 w 1582275"/>
              <a:gd name="connsiteY13" fmla="*/ 1152646 h 1795144"/>
              <a:gd name="connsiteX14" fmla="*/ 1360160 w 1582275"/>
              <a:gd name="connsiteY14" fmla="*/ 1172335 h 1795144"/>
              <a:gd name="connsiteX15" fmla="*/ 1335548 w 1582275"/>
              <a:gd name="connsiteY15" fmla="*/ 1295393 h 1795144"/>
              <a:gd name="connsiteX16" fmla="*/ 1202643 w 1582275"/>
              <a:gd name="connsiteY16" fmla="*/ 1443062 h 1795144"/>
              <a:gd name="connsiteX17" fmla="*/ 1178031 w 1582275"/>
              <a:gd name="connsiteY17" fmla="*/ 1536586 h 1795144"/>
              <a:gd name="connsiteX18" fmla="*/ 1197721 w 1582275"/>
              <a:gd name="connsiteY18" fmla="*/ 1639954 h 1795144"/>
              <a:gd name="connsiteX19" fmla="*/ 1074660 w 1582275"/>
              <a:gd name="connsiteY19" fmla="*/ 1748245 h 1795144"/>
              <a:gd name="connsiteX20" fmla="*/ 912221 w 1582275"/>
              <a:gd name="connsiteY20" fmla="*/ 1718711 h 1795144"/>
              <a:gd name="connsiteX21" fmla="*/ 789160 w 1582275"/>
              <a:gd name="connsiteY21" fmla="*/ 1772857 h 1795144"/>
              <a:gd name="connsiteX22" fmla="*/ 621798 w 1582275"/>
              <a:gd name="connsiteY22" fmla="*/ 1792546 h 1795144"/>
              <a:gd name="connsiteX23" fmla="*/ 474126 w 1582275"/>
              <a:gd name="connsiteY23" fmla="*/ 1718711 h 1795144"/>
              <a:gd name="connsiteX24" fmla="*/ 405212 w 1582275"/>
              <a:gd name="connsiteY24" fmla="*/ 1566120 h 1795144"/>
              <a:gd name="connsiteX25" fmla="*/ 351065 w 1582275"/>
              <a:gd name="connsiteY25" fmla="*/ 1502130 h 1795144"/>
              <a:gd name="connsiteX26" fmla="*/ 213238 w 1582275"/>
              <a:gd name="connsiteY26" fmla="*/ 1492285 h 1795144"/>
              <a:gd name="connsiteX27" fmla="*/ 119712 w 1582275"/>
              <a:gd name="connsiteY27" fmla="*/ 1383995 h 1795144"/>
              <a:gd name="connsiteX28" fmla="*/ 144324 w 1582275"/>
              <a:gd name="connsiteY28" fmla="*/ 1256015 h 1795144"/>
              <a:gd name="connsiteX29" fmla="*/ 100022 w 1582275"/>
              <a:gd name="connsiteY29" fmla="*/ 1172335 h 1795144"/>
              <a:gd name="connsiteX30" fmla="*/ 40953 w 1582275"/>
              <a:gd name="connsiteY30" fmla="*/ 1078812 h 1795144"/>
              <a:gd name="connsiteX31" fmla="*/ 1574 w 1582275"/>
              <a:gd name="connsiteY31" fmla="*/ 970521 h 1795144"/>
              <a:gd name="connsiteX32" fmla="*/ 95100 w 1582275"/>
              <a:gd name="connsiteY32" fmla="*/ 852386 h 1795144"/>
              <a:gd name="connsiteX33" fmla="*/ 183703 w 1582275"/>
              <a:gd name="connsiteY33" fmla="*/ 758862 h 1795144"/>
              <a:gd name="connsiteX34" fmla="*/ 154169 w 1582275"/>
              <a:gd name="connsiteY34" fmla="*/ 616115 h 1795144"/>
              <a:gd name="connsiteX35" fmla="*/ 75410 w 1582275"/>
              <a:gd name="connsiteY35" fmla="*/ 517669 h 1795144"/>
              <a:gd name="connsiteX36" fmla="*/ 90177 w 1582275"/>
              <a:gd name="connsiteY36" fmla="*/ 384767 h 1795144"/>
              <a:gd name="connsiteX37" fmla="*/ 173859 w 1582275"/>
              <a:gd name="connsiteY37" fmla="*/ 320777 h 1795144"/>
              <a:gd name="connsiteX38" fmla="*/ 277229 w 1582275"/>
              <a:gd name="connsiteY38" fmla="*/ 310932 h 1795144"/>
              <a:gd name="connsiteX39" fmla="*/ 272307 w 1582275"/>
              <a:gd name="connsiteY39" fmla="*/ 143574 h 1795144"/>
              <a:gd name="connsiteX40" fmla="*/ 306764 w 1582275"/>
              <a:gd name="connsiteY40" fmla="*/ 20516 h 1795144"/>
              <a:gd name="connsiteX41" fmla="*/ 464281 w 1582275"/>
              <a:gd name="connsiteY41" fmla="*/ 30361 h 1795144"/>
              <a:gd name="connsiteX42" fmla="*/ 562729 w 1582275"/>
              <a:gd name="connsiteY42" fmla="*/ 109118 h 1795144"/>
              <a:gd name="connsiteX43" fmla="*/ 739936 w 1582275"/>
              <a:gd name="connsiteY43" fmla="*/ 5749 h 1795144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173859 w 1582275"/>
              <a:gd name="connsiteY37" fmla="*/ 317004 h 1791371"/>
              <a:gd name="connsiteX38" fmla="*/ 277229 w 1582275"/>
              <a:gd name="connsiteY38" fmla="*/ 307159 h 1791371"/>
              <a:gd name="connsiteX39" fmla="*/ 272307 w 1582275"/>
              <a:gd name="connsiteY39" fmla="*/ 139801 h 1791371"/>
              <a:gd name="connsiteX40" fmla="*/ 306764 w 1582275"/>
              <a:gd name="connsiteY40" fmla="*/ 16743 h 1791371"/>
              <a:gd name="connsiteX41" fmla="*/ 464281 w 1582275"/>
              <a:gd name="connsiteY41" fmla="*/ 26588 h 1791371"/>
              <a:gd name="connsiteX42" fmla="*/ 597186 w 1582275"/>
              <a:gd name="connsiteY42" fmla="*/ 51200 h 1791371"/>
              <a:gd name="connsiteX43" fmla="*/ 739936 w 1582275"/>
              <a:gd name="connsiteY43" fmla="*/ 1976 h 1791371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173859 w 1582275"/>
              <a:gd name="connsiteY37" fmla="*/ 317004 h 1791371"/>
              <a:gd name="connsiteX38" fmla="*/ 277229 w 1582275"/>
              <a:gd name="connsiteY38" fmla="*/ 307159 h 1791371"/>
              <a:gd name="connsiteX39" fmla="*/ 272307 w 1582275"/>
              <a:gd name="connsiteY39" fmla="*/ 139801 h 1791371"/>
              <a:gd name="connsiteX40" fmla="*/ 321531 w 1582275"/>
              <a:gd name="connsiteY40" fmla="*/ 36432 h 1791371"/>
              <a:gd name="connsiteX41" fmla="*/ 464281 w 1582275"/>
              <a:gd name="connsiteY41" fmla="*/ 26588 h 1791371"/>
              <a:gd name="connsiteX42" fmla="*/ 597186 w 1582275"/>
              <a:gd name="connsiteY42" fmla="*/ 51200 h 1791371"/>
              <a:gd name="connsiteX43" fmla="*/ 739936 w 1582275"/>
              <a:gd name="connsiteY43" fmla="*/ 1976 h 1791371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277229 w 1582275"/>
              <a:gd name="connsiteY37" fmla="*/ 307159 h 1791371"/>
              <a:gd name="connsiteX38" fmla="*/ 272307 w 1582275"/>
              <a:gd name="connsiteY38" fmla="*/ 139801 h 1791371"/>
              <a:gd name="connsiteX39" fmla="*/ 321531 w 1582275"/>
              <a:gd name="connsiteY39" fmla="*/ 36432 h 1791371"/>
              <a:gd name="connsiteX40" fmla="*/ 464281 w 1582275"/>
              <a:gd name="connsiteY40" fmla="*/ 26588 h 1791371"/>
              <a:gd name="connsiteX41" fmla="*/ 597186 w 1582275"/>
              <a:gd name="connsiteY41" fmla="*/ 51200 h 1791371"/>
              <a:gd name="connsiteX42" fmla="*/ 739936 w 1582275"/>
              <a:gd name="connsiteY42" fmla="*/ 1976 h 1791371"/>
              <a:gd name="connsiteX0" fmla="*/ 739110 w 1581449"/>
              <a:gd name="connsiteY0" fmla="*/ 1976 h 1791371"/>
              <a:gd name="connsiteX1" fmla="*/ 872015 w 1581449"/>
              <a:gd name="connsiteY1" fmla="*/ 11821 h 1791371"/>
              <a:gd name="connsiteX2" fmla="*/ 999998 w 1581449"/>
              <a:gd name="connsiteY2" fmla="*/ 31510 h 1791371"/>
              <a:gd name="connsiteX3" fmla="*/ 1088602 w 1581449"/>
              <a:gd name="connsiteY3" fmla="*/ 41355 h 1791371"/>
              <a:gd name="connsiteX4" fmla="*/ 1226429 w 1581449"/>
              <a:gd name="connsiteY4" fmla="*/ 159490 h 1791371"/>
              <a:gd name="connsiteX5" fmla="*/ 1270731 w 1581449"/>
              <a:gd name="connsiteY5" fmla="*/ 302237 h 1791371"/>
              <a:gd name="connsiteX6" fmla="*/ 1359334 w 1581449"/>
              <a:gd name="connsiteY6" fmla="*/ 395761 h 1791371"/>
              <a:gd name="connsiteX7" fmla="*/ 1467628 w 1581449"/>
              <a:gd name="connsiteY7" fmla="*/ 430217 h 1791371"/>
              <a:gd name="connsiteX8" fmla="*/ 1541464 w 1581449"/>
              <a:gd name="connsiteY8" fmla="*/ 533585 h 1791371"/>
              <a:gd name="connsiteX9" fmla="*/ 1516852 w 1581449"/>
              <a:gd name="connsiteY9" fmla="*/ 641876 h 1791371"/>
              <a:gd name="connsiteX10" fmla="*/ 1556231 w 1581449"/>
              <a:gd name="connsiteY10" fmla="*/ 735400 h 1791371"/>
              <a:gd name="connsiteX11" fmla="*/ 1521774 w 1581449"/>
              <a:gd name="connsiteY11" fmla="*/ 853535 h 1791371"/>
              <a:gd name="connsiteX12" fmla="*/ 1580843 w 1581449"/>
              <a:gd name="connsiteY12" fmla="*/ 996282 h 1791371"/>
              <a:gd name="connsiteX13" fmla="*/ 1477472 w 1581449"/>
              <a:gd name="connsiteY13" fmla="*/ 1148873 h 1791371"/>
              <a:gd name="connsiteX14" fmla="*/ 1359334 w 1581449"/>
              <a:gd name="connsiteY14" fmla="*/ 1168562 h 1791371"/>
              <a:gd name="connsiteX15" fmla="*/ 1334722 w 1581449"/>
              <a:gd name="connsiteY15" fmla="*/ 1291620 h 1791371"/>
              <a:gd name="connsiteX16" fmla="*/ 1201817 w 1581449"/>
              <a:gd name="connsiteY16" fmla="*/ 1439289 h 1791371"/>
              <a:gd name="connsiteX17" fmla="*/ 1177205 w 1581449"/>
              <a:gd name="connsiteY17" fmla="*/ 1532813 h 1791371"/>
              <a:gd name="connsiteX18" fmla="*/ 1196895 w 1581449"/>
              <a:gd name="connsiteY18" fmla="*/ 1636181 h 1791371"/>
              <a:gd name="connsiteX19" fmla="*/ 1073834 w 1581449"/>
              <a:gd name="connsiteY19" fmla="*/ 1744472 h 1791371"/>
              <a:gd name="connsiteX20" fmla="*/ 911395 w 1581449"/>
              <a:gd name="connsiteY20" fmla="*/ 1714938 h 1791371"/>
              <a:gd name="connsiteX21" fmla="*/ 788334 w 1581449"/>
              <a:gd name="connsiteY21" fmla="*/ 1769084 h 1791371"/>
              <a:gd name="connsiteX22" fmla="*/ 620972 w 1581449"/>
              <a:gd name="connsiteY22" fmla="*/ 1788773 h 1791371"/>
              <a:gd name="connsiteX23" fmla="*/ 473300 w 1581449"/>
              <a:gd name="connsiteY23" fmla="*/ 1714938 h 1791371"/>
              <a:gd name="connsiteX24" fmla="*/ 404386 w 1581449"/>
              <a:gd name="connsiteY24" fmla="*/ 1562347 h 1791371"/>
              <a:gd name="connsiteX25" fmla="*/ 350239 w 1581449"/>
              <a:gd name="connsiteY25" fmla="*/ 1498357 h 1791371"/>
              <a:gd name="connsiteX26" fmla="*/ 212412 w 1581449"/>
              <a:gd name="connsiteY26" fmla="*/ 1488512 h 1791371"/>
              <a:gd name="connsiteX27" fmla="*/ 118886 w 1581449"/>
              <a:gd name="connsiteY27" fmla="*/ 1380222 h 1791371"/>
              <a:gd name="connsiteX28" fmla="*/ 143498 w 1581449"/>
              <a:gd name="connsiteY28" fmla="*/ 1252242 h 1791371"/>
              <a:gd name="connsiteX29" fmla="*/ 99196 w 1581449"/>
              <a:gd name="connsiteY29" fmla="*/ 1168562 h 1791371"/>
              <a:gd name="connsiteX30" fmla="*/ 40127 w 1581449"/>
              <a:gd name="connsiteY30" fmla="*/ 1075039 h 1791371"/>
              <a:gd name="connsiteX31" fmla="*/ 748 w 1581449"/>
              <a:gd name="connsiteY31" fmla="*/ 966748 h 1791371"/>
              <a:gd name="connsiteX32" fmla="*/ 74584 w 1581449"/>
              <a:gd name="connsiteY32" fmla="*/ 833847 h 1791371"/>
              <a:gd name="connsiteX33" fmla="*/ 182877 w 1581449"/>
              <a:gd name="connsiteY33" fmla="*/ 755089 h 1791371"/>
              <a:gd name="connsiteX34" fmla="*/ 153343 w 1581449"/>
              <a:gd name="connsiteY34" fmla="*/ 612342 h 1791371"/>
              <a:gd name="connsiteX35" fmla="*/ 74584 w 1581449"/>
              <a:gd name="connsiteY35" fmla="*/ 513896 h 1791371"/>
              <a:gd name="connsiteX36" fmla="*/ 89351 w 1581449"/>
              <a:gd name="connsiteY36" fmla="*/ 380994 h 1791371"/>
              <a:gd name="connsiteX37" fmla="*/ 276403 w 1581449"/>
              <a:gd name="connsiteY37" fmla="*/ 307159 h 1791371"/>
              <a:gd name="connsiteX38" fmla="*/ 271481 w 1581449"/>
              <a:gd name="connsiteY38" fmla="*/ 139801 h 1791371"/>
              <a:gd name="connsiteX39" fmla="*/ 320705 w 1581449"/>
              <a:gd name="connsiteY39" fmla="*/ 36432 h 1791371"/>
              <a:gd name="connsiteX40" fmla="*/ 463455 w 1581449"/>
              <a:gd name="connsiteY40" fmla="*/ 26588 h 1791371"/>
              <a:gd name="connsiteX41" fmla="*/ 596360 w 1581449"/>
              <a:gd name="connsiteY41" fmla="*/ 51200 h 1791371"/>
              <a:gd name="connsiteX42" fmla="*/ 739110 w 1581449"/>
              <a:gd name="connsiteY42" fmla="*/ 1976 h 1791371"/>
              <a:gd name="connsiteX0" fmla="*/ 739449 w 1581788"/>
              <a:gd name="connsiteY0" fmla="*/ 1976 h 1791371"/>
              <a:gd name="connsiteX1" fmla="*/ 872354 w 1581788"/>
              <a:gd name="connsiteY1" fmla="*/ 11821 h 1791371"/>
              <a:gd name="connsiteX2" fmla="*/ 1000337 w 1581788"/>
              <a:gd name="connsiteY2" fmla="*/ 31510 h 1791371"/>
              <a:gd name="connsiteX3" fmla="*/ 1088941 w 1581788"/>
              <a:gd name="connsiteY3" fmla="*/ 41355 h 1791371"/>
              <a:gd name="connsiteX4" fmla="*/ 1226768 w 1581788"/>
              <a:gd name="connsiteY4" fmla="*/ 159490 h 1791371"/>
              <a:gd name="connsiteX5" fmla="*/ 1271070 w 1581788"/>
              <a:gd name="connsiteY5" fmla="*/ 302237 h 1791371"/>
              <a:gd name="connsiteX6" fmla="*/ 1359673 w 1581788"/>
              <a:gd name="connsiteY6" fmla="*/ 395761 h 1791371"/>
              <a:gd name="connsiteX7" fmla="*/ 1467967 w 1581788"/>
              <a:gd name="connsiteY7" fmla="*/ 430217 h 1791371"/>
              <a:gd name="connsiteX8" fmla="*/ 1541803 w 1581788"/>
              <a:gd name="connsiteY8" fmla="*/ 533585 h 1791371"/>
              <a:gd name="connsiteX9" fmla="*/ 1517191 w 1581788"/>
              <a:gd name="connsiteY9" fmla="*/ 641876 h 1791371"/>
              <a:gd name="connsiteX10" fmla="*/ 1556570 w 1581788"/>
              <a:gd name="connsiteY10" fmla="*/ 735400 h 1791371"/>
              <a:gd name="connsiteX11" fmla="*/ 1522113 w 1581788"/>
              <a:gd name="connsiteY11" fmla="*/ 853535 h 1791371"/>
              <a:gd name="connsiteX12" fmla="*/ 1581182 w 1581788"/>
              <a:gd name="connsiteY12" fmla="*/ 996282 h 1791371"/>
              <a:gd name="connsiteX13" fmla="*/ 1477811 w 1581788"/>
              <a:gd name="connsiteY13" fmla="*/ 1148873 h 1791371"/>
              <a:gd name="connsiteX14" fmla="*/ 1359673 w 1581788"/>
              <a:gd name="connsiteY14" fmla="*/ 1168562 h 1791371"/>
              <a:gd name="connsiteX15" fmla="*/ 1335061 w 1581788"/>
              <a:gd name="connsiteY15" fmla="*/ 1291620 h 1791371"/>
              <a:gd name="connsiteX16" fmla="*/ 1202156 w 1581788"/>
              <a:gd name="connsiteY16" fmla="*/ 1439289 h 1791371"/>
              <a:gd name="connsiteX17" fmla="*/ 1177544 w 1581788"/>
              <a:gd name="connsiteY17" fmla="*/ 1532813 h 1791371"/>
              <a:gd name="connsiteX18" fmla="*/ 1197234 w 1581788"/>
              <a:gd name="connsiteY18" fmla="*/ 1636181 h 1791371"/>
              <a:gd name="connsiteX19" fmla="*/ 1074173 w 1581788"/>
              <a:gd name="connsiteY19" fmla="*/ 1744472 h 1791371"/>
              <a:gd name="connsiteX20" fmla="*/ 911734 w 1581788"/>
              <a:gd name="connsiteY20" fmla="*/ 1714938 h 1791371"/>
              <a:gd name="connsiteX21" fmla="*/ 788673 w 1581788"/>
              <a:gd name="connsiteY21" fmla="*/ 1769084 h 1791371"/>
              <a:gd name="connsiteX22" fmla="*/ 621311 w 1581788"/>
              <a:gd name="connsiteY22" fmla="*/ 1788773 h 1791371"/>
              <a:gd name="connsiteX23" fmla="*/ 473639 w 1581788"/>
              <a:gd name="connsiteY23" fmla="*/ 1714938 h 1791371"/>
              <a:gd name="connsiteX24" fmla="*/ 404725 w 1581788"/>
              <a:gd name="connsiteY24" fmla="*/ 1562347 h 1791371"/>
              <a:gd name="connsiteX25" fmla="*/ 350578 w 1581788"/>
              <a:gd name="connsiteY25" fmla="*/ 1498357 h 1791371"/>
              <a:gd name="connsiteX26" fmla="*/ 212751 w 1581788"/>
              <a:gd name="connsiteY26" fmla="*/ 1488512 h 1791371"/>
              <a:gd name="connsiteX27" fmla="*/ 119225 w 1581788"/>
              <a:gd name="connsiteY27" fmla="*/ 1380222 h 1791371"/>
              <a:gd name="connsiteX28" fmla="*/ 143837 w 1581788"/>
              <a:gd name="connsiteY28" fmla="*/ 1252242 h 1791371"/>
              <a:gd name="connsiteX29" fmla="*/ 99535 w 1581788"/>
              <a:gd name="connsiteY29" fmla="*/ 1168562 h 1791371"/>
              <a:gd name="connsiteX30" fmla="*/ 35543 w 1581788"/>
              <a:gd name="connsiteY30" fmla="*/ 1104573 h 1791371"/>
              <a:gd name="connsiteX31" fmla="*/ 1087 w 1581788"/>
              <a:gd name="connsiteY31" fmla="*/ 966748 h 1791371"/>
              <a:gd name="connsiteX32" fmla="*/ 74923 w 1581788"/>
              <a:gd name="connsiteY32" fmla="*/ 833847 h 1791371"/>
              <a:gd name="connsiteX33" fmla="*/ 183216 w 1581788"/>
              <a:gd name="connsiteY33" fmla="*/ 755089 h 1791371"/>
              <a:gd name="connsiteX34" fmla="*/ 153682 w 1581788"/>
              <a:gd name="connsiteY34" fmla="*/ 612342 h 1791371"/>
              <a:gd name="connsiteX35" fmla="*/ 74923 w 1581788"/>
              <a:gd name="connsiteY35" fmla="*/ 513896 h 1791371"/>
              <a:gd name="connsiteX36" fmla="*/ 89690 w 1581788"/>
              <a:gd name="connsiteY36" fmla="*/ 380994 h 1791371"/>
              <a:gd name="connsiteX37" fmla="*/ 276742 w 1581788"/>
              <a:gd name="connsiteY37" fmla="*/ 307159 h 1791371"/>
              <a:gd name="connsiteX38" fmla="*/ 271820 w 1581788"/>
              <a:gd name="connsiteY38" fmla="*/ 139801 h 1791371"/>
              <a:gd name="connsiteX39" fmla="*/ 321044 w 1581788"/>
              <a:gd name="connsiteY39" fmla="*/ 36432 h 1791371"/>
              <a:gd name="connsiteX40" fmla="*/ 463794 w 1581788"/>
              <a:gd name="connsiteY40" fmla="*/ 26588 h 1791371"/>
              <a:gd name="connsiteX41" fmla="*/ 596699 w 1581788"/>
              <a:gd name="connsiteY41" fmla="*/ 51200 h 1791371"/>
              <a:gd name="connsiteX42" fmla="*/ 739449 w 1581788"/>
              <a:gd name="connsiteY42" fmla="*/ 1976 h 1791371"/>
              <a:gd name="connsiteX0" fmla="*/ 739449 w 1581788"/>
              <a:gd name="connsiteY0" fmla="*/ 46857 h 1836252"/>
              <a:gd name="connsiteX1" fmla="*/ 867668 w 1581788"/>
              <a:gd name="connsiteY1" fmla="*/ 465 h 1836252"/>
              <a:gd name="connsiteX2" fmla="*/ 1000337 w 1581788"/>
              <a:gd name="connsiteY2" fmla="*/ 76391 h 1836252"/>
              <a:gd name="connsiteX3" fmla="*/ 1088941 w 1581788"/>
              <a:gd name="connsiteY3" fmla="*/ 86236 h 1836252"/>
              <a:gd name="connsiteX4" fmla="*/ 1226768 w 1581788"/>
              <a:gd name="connsiteY4" fmla="*/ 204371 h 1836252"/>
              <a:gd name="connsiteX5" fmla="*/ 1271070 w 1581788"/>
              <a:gd name="connsiteY5" fmla="*/ 347118 h 1836252"/>
              <a:gd name="connsiteX6" fmla="*/ 1359673 w 1581788"/>
              <a:gd name="connsiteY6" fmla="*/ 440642 h 1836252"/>
              <a:gd name="connsiteX7" fmla="*/ 1467967 w 1581788"/>
              <a:gd name="connsiteY7" fmla="*/ 475098 h 1836252"/>
              <a:gd name="connsiteX8" fmla="*/ 1541803 w 1581788"/>
              <a:gd name="connsiteY8" fmla="*/ 578466 h 1836252"/>
              <a:gd name="connsiteX9" fmla="*/ 1517191 w 1581788"/>
              <a:gd name="connsiteY9" fmla="*/ 686757 h 1836252"/>
              <a:gd name="connsiteX10" fmla="*/ 1556570 w 1581788"/>
              <a:gd name="connsiteY10" fmla="*/ 780281 h 1836252"/>
              <a:gd name="connsiteX11" fmla="*/ 1522113 w 1581788"/>
              <a:gd name="connsiteY11" fmla="*/ 898416 h 1836252"/>
              <a:gd name="connsiteX12" fmla="*/ 1581182 w 1581788"/>
              <a:gd name="connsiteY12" fmla="*/ 1041163 h 1836252"/>
              <a:gd name="connsiteX13" fmla="*/ 1477811 w 1581788"/>
              <a:gd name="connsiteY13" fmla="*/ 1193754 h 1836252"/>
              <a:gd name="connsiteX14" fmla="*/ 1359673 w 1581788"/>
              <a:gd name="connsiteY14" fmla="*/ 1213443 h 1836252"/>
              <a:gd name="connsiteX15" fmla="*/ 1335061 w 1581788"/>
              <a:gd name="connsiteY15" fmla="*/ 1336501 h 1836252"/>
              <a:gd name="connsiteX16" fmla="*/ 1202156 w 1581788"/>
              <a:gd name="connsiteY16" fmla="*/ 1484170 h 1836252"/>
              <a:gd name="connsiteX17" fmla="*/ 1177544 w 1581788"/>
              <a:gd name="connsiteY17" fmla="*/ 1577694 h 1836252"/>
              <a:gd name="connsiteX18" fmla="*/ 1197234 w 1581788"/>
              <a:gd name="connsiteY18" fmla="*/ 1681062 h 1836252"/>
              <a:gd name="connsiteX19" fmla="*/ 1074173 w 1581788"/>
              <a:gd name="connsiteY19" fmla="*/ 1789353 h 1836252"/>
              <a:gd name="connsiteX20" fmla="*/ 911734 w 1581788"/>
              <a:gd name="connsiteY20" fmla="*/ 1759819 h 1836252"/>
              <a:gd name="connsiteX21" fmla="*/ 788673 w 1581788"/>
              <a:gd name="connsiteY21" fmla="*/ 1813965 h 1836252"/>
              <a:gd name="connsiteX22" fmla="*/ 621311 w 1581788"/>
              <a:gd name="connsiteY22" fmla="*/ 1833654 h 1836252"/>
              <a:gd name="connsiteX23" fmla="*/ 473639 w 1581788"/>
              <a:gd name="connsiteY23" fmla="*/ 1759819 h 1836252"/>
              <a:gd name="connsiteX24" fmla="*/ 404725 w 1581788"/>
              <a:gd name="connsiteY24" fmla="*/ 1607228 h 1836252"/>
              <a:gd name="connsiteX25" fmla="*/ 350578 w 1581788"/>
              <a:gd name="connsiteY25" fmla="*/ 1543238 h 1836252"/>
              <a:gd name="connsiteX26" fmla="*/ 212751 w 1581788"/>
              <a:gd name="connsiteY26" fmla="*/ 1533393 h 1836252"/>
              <a:gd name="connsiteX27" fmla="*/ 119225 w 1581788"/>
              <a:gd name="connsiteY27" fmla="*/ 1425103 h 1836252"/>
              <a:gd name="connsiteX28" fmla="*/ 143837 w 1581788"/>
              <a:gd name="connsiteY28" fmla="*/ 1297123 h 1836252"/>
              <a:gd name="connsiteX29" fmla="*/ 99535 w 1581788"/>
              <a:gd name="connsiteY29" fmla="*/ 1213443 h 1836252"/>
              <a:gd name="connsiteX30" fmla="*/ 35543 w 1581788"/>
              <a:gd name="connsiteY30" fmla="*/ 1149454 h 1836252"/>
              <a:gd name="connsiteX31" fmla="*/ 1087 w 1581788"/>
              <a:gd name="connsiteY31" fmla="*/ 1011629 h 1836252"/>
              <a:gd name="connsiteX32" fmla="*/ 74923 w 1581788"/>
              <a:gd name="connsiteY32" fmla="*/ 878728 h 1836252"/>
              <a:gd name="connsiteX33" fmla="*/ 183216 w 1581788"/>
              <a:gd name="connsiteY33" fmla="*/ 799970 h 1836252"/>
              <a:gd name="connsiteX34" fmla="*/ 153682 w 1581788"/>
              <a:gd name="connsiteY34" fmla="*/ 657223 h 1836252"/>
              <a:gd name="connsiteX35" fmla="*/ 74923 w 1581788"/>
              <a:gd name="connsiteY35" fmla="*/ 558777 h 1836252"/>
              <a:gd name="connsiteX36" fmla="*/ 89690 w 1581788"/>
              <a:gd name="connsiteY36" fmla="*/ 425875 h 1836252"/>
              <a:gd name="connsiteX37" fmla="*/ 276742 w 1581788"/>
              <a:gd name="connsiteY37" fmla="*/ 352040 h 1836252"/>
              <a:gd name="connsiteX38" fmla="*/ 271820 w 1581788"/>
              <a:gd name="connsiteY38" fmla="*/ 184682 h 1836252"/>
              <a:gd name="connsiteX39" fmla="*/ 321044 w 1581788"/>
              <a:gd name="connsiteY39" fmla="*/ 81313 h 1836252"/>
              <a:gd name="connsiteX40" fmla="*/ 463794 w 1581788"/>
              <a:gd name="connsiteY40" fmla="*/ 71469 h 1836252"/>
              <a:gd name="connsiteX41" fmla="*/ 596699 w 1581788"/>
              <a:gd name="connsiteY41" fmla="*/ 96081 h 1836252"/>
              <a:gd name="connsiteX42" fmla="*/ 739449 w 1581788"/>
              <a:gd name="connsiteY42" fmla="*/ 46857 h 1836252"/>
              <a:gd name="connsiteX0" fmla="*/ 739449 w 1581788"/>
              <a:gd name="connsiteY0" fmla="*/ 46795 h 1836190"/>
              <a:gd name="connsiteX1" fmla="*/ 867668 w 1581788"/>
              <a:gd name="connsiteY1" fmla="*/ 403 h 1836190"/>
              <a:gd name="connsiteX2" fmla="*/ 1000337 w 1581788"/>
              <a:gd name="connsiteY2" fmla="*/ 76329 h 1836190"/>
              <a:gd name="connsiteX3" fmla="*/ 1088941 w 1581788"/>
              <a:gd name="connsiteY3" fmla="*/ 86174 h 1836190"/>
              <a:gd name="connsiteX4" fmla="*/ 1226768 w 1581788"/>
              <a:gd name="connsiteY4" fmla="*/ 204309 h 1836190"/>
              <a:gd name="connsiteX5" fmla="*/ 1271070 w 1581788"/>
              <a:gd name="connsiteY5" fmla="*/ 347056 h 1836190"/>
              <a:gd name="connsiteX6" fmla="*/ 1359673 w 1581788"/>
              <a:gd name="connsiteY6" fmla="*/ 440580 h 1836190"/>
              <a:gd name="connsiteX7" fmla="*/ 1467967 w 1581788"/>
              <a:gd name="connsiteY7" fmla="*/ 475036 h 1836190"/>
              <a:gd name="connsiteX8" fmla="*/ 1541803 w 1581788"/>
              <a:gd name="connsiteY8" fmla="*/ 578404 h 1836190"/>
              <a:gd name="connsiteX9" fmla="*/ 1517191 w 1581788"/>
              <a:gd name="connsiteY9" fmla="*/ 686695 h 1836190"/>
              <a:gd name="connsiteX10" fmla="*/ 1556570 w 1581788"/>
              <a:gd name="connsiteY10" fmla="*/ 780219 h 1836190"/>
              <a:gd name="connsiteX11" fmla="*/ 1522113 w 1581788"/>
              <a:gd name="connsiteY11" fmla="*/ 898354 h 1836190"/>
              <a:gd name="connsiteX12" fmla="*/ 1581182 w 1581788"/>
              <a:gd name="connsiteY12" fmla="*/ 1041101 h 1836190"/>
              <a:gd name="connsiteX13" fmla="*/ 1477811 w 1581788"/>
              <a:gd name="connsiteY13" fmla="*/ 1193692 h 1836190"/>
              <a:gd name="connsiteX14" fmla="*/ 1359673 w 1581788"/>
              <a:gd name="connsiteY14" fmla="*/ 1213381 h 1836190"/>
              <a:gd name="connsiteX15" fmla="*/ 1335061 w 1581788"/>
              <a:gd name="connsiteY15" fmla="*/ 1336439 h 1836190"/>
              <a:gd name="connsiteX16" fmla="*/ 1202156 w 1581788"/>
              <a:gd name="connsiteY16" fmla="*/ 1484108 h 1836190"/>
              <a:gd name="connsiteX17" fmla="*/ 1177544 w 1581788"/>
              <a:gd name="connsiteY17" fmla="*/ 1577632 h 1836190"/>
              <a:gd name="connsiteX18" fmla="*/ 1197234 w 1581788"/>
              <a:gd name="connsiteY18" fmla="*/ 1681000 h 1836190"/>
              <a:gd name="connsiteX19" fmla="*/ 1074173 w 1581788"/>
              <a:gd name="connsiteY19" fmla="*/ 1789291 h 1836190"/>
              <a:gd name="connsiteX20" fmla="*/ 911734 w 1581788"/>
              <a:gd name="connsiteY20" fmla="*/ 1759757 h 1836190"/>
              <a:gd name="connsiteX21" fmla="*/ 788673 w 1581788"/>
              <a:gd name="connsiteY21" fmla="*/ 1813903 h 1836190"/>
              <a:gd name="connsiteX22" fmla="*/ 621311 w 1581788"/>
              <a:gd name="connsiteY22" fmla="*/ 1833592 h 1836190"/>
              <a:gd name="connsiteX23" fmla="*/ 473639 w 1581788"/>
              <a:gd name="connsiteY23" fmla="*/ 1759757 h 1836190"/>
              <a:gd name="connsiteX24" fmla="*/ 404725 w 1581788"/>
              <a:gd name="connsiteY24" fmla="*/ 1607166 h 1836190"/>
              <a:gd name="connsiteX25" fmla="*/ 350578 w 1581788"/>
              <a:gd name="connsiteY25" fmla="*/ 1543176 h 1836190"/>
              <a:gd name="connsiteX26" fmla="*/ 212751 w 1581788"/>
              <a:gd name="connsiteY26" fmla="*/ 1533331 h 1836190"/>
              <a:gd name="connsiteX27" fmla="*/ 119225 w 1581788"/>
              <a:gd name="connsiteY27" fmla="*/ 1425041 h 1836190"/>
              <a:gd name="connsiteX28" fmla="*/ 143837 w 1581788"/>
              <a:gd name="connsiteY28" fmla="*/ 1297061 h 1836190"/>
              <a:gd name="connsiteX29" fmla="*/ 99535 w 1581788"/>
              <a:gd name="connsiteY29" fmla="*/ 1213381 h 1836190"/>
              <a:gd name="connsiteX30" fmla="*/ 35543 w 1581788"/>
              <a:gd name="connsiteY30" fmla="*/ 1149392 h 1836190"/>
              <a:gd name="connsiteX31" fmla="*/ 1087 w 1581788"/>
              <a:gd name="connsiteY31" fmla="*/ 1011567 h 1836190"/>
              <a:gd name="connsiteX32" fmla="*/ 74923 w 1581788"/>
              <a:gd name="connsiteY32" fmla="*/ 878666 h 1836190"/>
              <a:gd name="connsiteX33" fmla="*/ 183216 w 1581788"/>
              <a:gd name="connsiteY33" fmla="*/ 799908 h 1836190"/>
              <a:gd name="connsiteX34" fmla="*/ 153682 w 1581788"/>
              <a:gd name="connsiteY34" fmla="*/ 657161 h 1836190"/>
              <a:gd name="connsiteX35" fmla="*/ 74923 w 1581788"/>
              <a:gd name="connsiteY35" fmla="*/ 558715 h 1836190"/>
              <a:gd name="connsiteX36" fmla="*/ 89690 w 1581788"/>
              <a:gd name="connsiteY36" fmla="*/ 425813 h 1836190"/>
              <a:gd name="connsiteX37" fmla="*/ 276742 w 1581788"/>
              <a:gd name="connsiteY37" fmla="*/ 351978 h 1836190"/>
              <a:gd name="connsiteX38" fmla="*/ 271820 w 1581788"/>
              <a:gd name="connsiteY38" fmla="*/ 184620 h 1836190"/>
              <a:gd name="connsiteX39" fmla="*/ 321044 w 1581788"/>
              <a:gd name="connsiteY39" fmla="*/ 81251 h 1836190"/>
              <a:gd name="connsiteX40" fmla="*/ 463794 w 1581788"/>
              <a:gd name="connsiteY40" fmla="*/ 71407 h 1836190"/>
              <a:gd name="connsiteX41" fmla="*/ 606071 w 1581788"/>
              <a:gd name="connsiteY41" fmla="*/ 58527 h 1836190"/>
              <a:gd name="connsiteX42" fmla="*/ 739449 w 1581788"/>
              <a:gd name="connsiteY42" fmla="*/ 46795 h 183619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183216 w 1581788"/>
              <a:gd name="connsiteY33" fmla="*/ 810138 h 1846420"/>
              <a:gd name="connsiteX34" fmla="*/ 153682 w 1581788"/>
              <a:gd name="connsiteY34" fmla="*/ 667391 h 1846420"/>
              <a:gd name="connsiteX35" fmla="*/ 74923 w 1581788"/>
              <a:gd name="connsiteY35" fmla="*/ 568945 h 1846420"/>
              <a:gd name="connsiteX36" fmla="*/ 89690 w 1581788"/>
              <a:gd name="connsiteY36" fmla="*/ 436043 h 1846420"/>
              <a:gd name="connsiteX37" fmla="*/ 276742 w 1581788"/>
              <a:gd name="connsiteY37" fmla="*/ 362208 h 1846420"/>
              <a:gd name="connsiteX38" fmla="*/ 271820 w 1581788"/>
              <a:gd name="connsiteY38" fmla="*/ 194850 h 1846420"/>
              <a:gd name="connsiteX39" fmla="*/ 321044 w 1581788"/>
              <a:gd name="connsiteY39" fmla="*/ 91481 h 1846420"/>
              <a:gd name="connsiteX40" fmla="*/ 496598 w 1581788"/>
              <a:gd name="connsiteY40" fmla="*/ 1968 h 1846420"/>
              <a:gd name="connsiteX41" fmla="*/ 606071 w 1581788"/>
              <a:gd name="connsiteY41" fmla="*/ 68757 h 1846420"/>
              <a:gd name="connsiteX42" fmla="*/ 739449 w 1581788"/>
              <a:gd name="connsiteY42" fmla="*/ 57025 h 184642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183216 w 1581788"/>
              <a:gd name="connsiteY33" fmla="*/ 810138 h 1846420"/>
              <a:gd name="connsiteX34" fmla="*/ 153682 w 1581788"/>
              <a:gd name="connsiteY34" fmla="*/ 667391 h 1846420"/>
              <a:gd name="connsiteX35" fmla="*/ 74923 w 1581788"/>
              <a:gd name="connsiteY35" fmla="*/ 568945 h 1846420"/>
              <a:gd name="connsiteX36" fmla="*/ 89690 w 1581788"/>
              <a:gd name="connsiteY36" fmla="*/ 436043 h 1846420"/>
              <a:gd name="connsiteX37" fmla="*/ 159586 w 1581788"/>
              <a:gd name="connsiteY37" fmla="*/ 320030 h 1846420"/>
              <a:gd name="connsiteX38" fmla="*/ 271820 w 1581788"/>
              <a:gd name="connsiteY38" fmla="*/ 194850 h 1846420"/>
              <a:gd name="connsiteX39" fmla="*/ 321044 w 1581788"/>
              <a:gd name="connsiteY39" fmla="*/ 91481 h 1846420"/>
              <a:gd name="connsiteX40" fmla="*/ 496598 w 1581788"/>
              <a:gd name="connsiteY40" fmla="*/ 1968 h 1846420"/>
              <a:gd name="connsiteX41" fmla="*/ 606071 w 1581788"/>
              <a:gd name="connsiteY41" fmla="*/ 68757 h 1846420"/>
              <a:gd name="connsiteX42" fmla="*/ 739449 w 1581788"/>
              <a:gd name="connsiteY42" fmla="*/ 57025 h 184642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183216 w 1581788"/>
              <a:gd name="connsiteY33" fmla="*/ 810138 h 1846420"/>
              <a:gd name="connsiteX34" fmla="*/ 153682 w 1581788"/>
              <a:gd name="connsiteY34" fmla="*/ 667391 h 1846420"/>
              <a:gd name="connsiteX35" fmla="*/ 74923 w 1581788"/>
              <a:gd name="connsiteY35" fmla="*/ 568945 h 1846420"/>
              <a:gd name="connsiteX36" fmla="*/ 56886 w 1581788"/>
              <a:gd name="connsiteY36" fmla="*/ 436043 h 1846420"/>
              <a:gd name="connsiteX37" fmla="*/ 159586 w 1581788"/>
              <a:gd name="connsiteY37" fmla="*/ 320030 h 1846420"/>
              <a:gd name="connsiteX38" fmla="*/ 271820 w 1581788"/>
              <a:gd name="connsiteY38" fmla="*/ 194850 h 1846420"/>
              <a:gd name="connsiteX39" fmla="*/ 321044 w 1581788"/>
              <a:gd name="connsiteY39" fmla="*/ 91481 h 1846420"/>
              <a:gd name="connsiteX40" fmla="*/ 496598 w 1581788"/>
              <a:gd name="connsiteY40" fmla="*/ 1968 h 1846420"/>
              <a:gd name="connsiteX41" fmla="*/ 606071 w 1581788"/>
              <a:gd name="connsiteY41" fmla="*/ 68757 h 1846420"/>
              <a:gd name="connsiteX42" fmla="*/ 739449 w 1581788"/>
              <a:gd name="connsiteY42" fmla="*/ 57025 h 184642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183216 w 1581788"/>
              <a:gd name="connsiteY33" fmla="*/ 810138 h 1846420"/>
              <a:gd name="connsiteX34" fmla="*/ 97447 w 1581788"/>
              <a:gd name="connsiteY34" fmla="*/ 681450 h 1846420"/>
              <a:gd name="connsiteX35" fmla="*/ 74923 w 1581788"/>
              <a:gd name="connsiteY35" fmla="*/ 568945 h 1846420"/>
              <a:gd name="connsiteX36" fmla="*/ 56886 w 1581788"/>
              <a:gd name="connsiteY36" fmla="*/ 436043 h 1846420"/>
              <a:gd name="connsiteX37" fmla="*/ 159586 w 1581788"/>
              <a:gd name="connsiteY37" fmla="*/ 320030 h 1846420"/>
              <a:gd name="connsiteX38" fmla="*/ 271820 w 1581788"/>
              <a:gd name="connsiteY38" fmla="*/ 194850 h 1846420"/>
              <a:gd name="connsiteX39" fmla="*/ 321044 w 1581788"/>
              <a:gd name="connsiteY39" fmla="*/ 91481 h 1846420"/>
              <a:gd name="connsiteX40" fmla="*/ 496598 w 1581788"/>
              <a:gd name="connsiteY40" fmla="*/ 1968 h 1846420"/>
              <a:gd name="connsiteX41" fmla="*/ 606071 w 1581788"/>
              <a:gd name="connsiteY41" fmla="*/ 68757 h 1846420"/>
              <a:gd name="connsiteX42" fmla="*/ 739449 w 1581788"/>
              <a:gd name="connsiteY42" fmla="*/ 57025 h 184642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97447 w 1581788"/>
              <a:gd name="connsiteY33" fmla="*/ 681450 h 1846420"/>
              <a:gd name="connsiteX34" fmla="*/ 74923 w 1581788"/>
              <a:gd name="connsiteY34" fmla="*/ 568945 h 1846420"/>
              <a:gd name="connsiteX35" fmla="*/ 56886 w 1581788"/>
              <a:gd name="connsiteY35" fmla="*/ 436043 h 1846420"/>
              <a:gd name="connsiteX36" fmla="*/ 159586 w 1581788"/>
              <a:gd name="connsiteY36" fmla="*/ 320030 h 1846420"/>
              <a:gd name="connsiteX37" fmla="*/ 271820 w 1581788"/>
              <a:gd name="connsiteY37" fmla="*/ 194850 h 1846420"/>
              <a:gd name="connsiteX38" fmla="*/ 321044 w 1581788"/>
              <a:gd name="connsiteY38" fmla="*/ 91481 h 1846420"/>
              <a:gd name="connsiteX39" fmla="*/ 496598 w 1581788"/>
              <a:gd name="connsiteY39" fmla="*/ 1968 h 1846420"/>
              <a:gd name="connsiteX40" fmla="*/ 606071 w 1581788"/>
              <a:gd name="connsiteY40" fmla="*/ 68757 h 1846420"/>
              <a:gd name="connsiteX41" fmla="*/ 739449 w 1581788"/>
              <a:gd name="connsiteY41" fmla="*/ 57025 h 1846420"/>
              <a:gd name="connsiteX0" fmla="*/ 738665 w 1581004"/>
              <a:gd name="connsiteY0" fmla="*/ 57025 h 1846420"/>
              <a:gd name="connsiteX1" fmla="*/ 866884 w 1581004"/>
              <a:gd name="connsiteY1" fmla="*/ 10633 h 1846420"/>
              <a:gd name="connsiteX2" fmla="*/ 999553 w 1581004"/>
              <a:gd name="connsiteY2" fmla="*/ 86559 h 1846420"/>
              <a:gd name="connsiteX3" fmla="*/ 1088157 w 1581004"/>
              <a:gd name="connsiteY3" fmla="*/ 96404 h 1846420"/>
              <a:gd name="connsiteX4" fmla="*/ 1225984 w 1581004"/>
              <a:gd name="connsiteY4" fmla="*/ 214539 h 1846420"/>
              <a:gd name="connsiteX5" fmla="*/ 1270286 w 1581004"/>
              <a:gd name="connsiteY5" fmla="*/ 357286 h 1846420"/>
              <a:gd name="connsiteX6" fmla="*/ 1358889 w 1581004"/>
              <a:gd name="connsiteY6" fmla="*/ 450810 h 1846420"/>
              <a:gd name="connsiteX7" fmla="*/ 1467183 w 1581004"/>
              <a:gd name="connsiteY7" fmla="*/ 485266 h 1846420"/>
              <a:gd name="connsiteX8" fmla="*/ 1541019 w 1581004"/>
              <a:gd name="connsiteY8" fmla="*/ 588634 h 1846420"/>
              <a:gd name="connsiteX9" fmla="*/ 1516407 w 1581004"/>
              <a:gd name="connsiteY9" fmla="*/ 696925 h 1846420"/>
              <a:gd name="connsiteX10" fmla="*/ 1555786 w 1581004"/>
              <a:gd name="connsiteY10" fmla="*/ 790449 h 1846420"/>
              <a:gd name="connsiteX11" fmla="*/ 1521329 w 1581004"/>
              <a:gd name="connsiteY11" fmla="*/ 908584 h 1846420"/>
              <a:gd name="connsiteX12" fmla="*/ 1580398 w 1581004"/>
              <a:gd name="connsiteY12" fmla="*/ 1051331 h 1846420"/>
              <a:gd name="connsiteX13" fmla="*/ 1477027 w 1581004"/>
              <a:gd name="connsiteY13" fmla="*/ 1203922 h 1846420"/>
              <a:gd name="connsiteX14" fmla="*/ 1358889 w 1581004"/>
              <a:gd name="connsiteY14" fmla="*/ 1223611 h 1846420"/>
              <a:gd name="connsiteX15" fmla="*/ 1334277 w 1581004"/>
              <a:gd name="connsiteY15" fmla="*/ 1346669 h 1846420"/>
              <a:gd name="connsiteX16" fmla="*/ 1201372 w 1581004"/>
              <a:gd name="connsiteY16" fmla="*/ 1494338 h 1846420"/>
              <a:gd name="connsiteX17" fmla="*/ 1176760 w 1581004"/>
              <a:gd name="connsiteY17" fmla="*/ 1587862 h 1846420"/>
              <a:gd name="connsiteX18" fmla="*/ 1196450 w 1581004"/>
              <a:gd name="connsiteY18" fmla="*/ 1691230 h 1846420"/>
              <a:gd name="connsiteX19" fmla="*/ 1073389 w 1581004"/>
              <a:gd name="connsiteY19" fmla="*/ 1799521 h 1846420"/>
              <a:gd name="connsiteX20" fmla="*/ 910950 w 1581004"/>
              <a:gd name="connsiteY20" fmla="*/ 1769987 h 1846420"/>
              <a:gd name="connsiteX21" fmla="*/ 787889 w 1581004"/>
              <a:gd name="connsiteY21" fmla="*/ 1824133 h 1846420"/>
              <a:gd name="connsiteX22" fmla="*/ 620527 w 1581004"/>
              <a:gd name="connsiteY22" fmla="*/ 1843822 h 1846420"/>
              <a:gd name="connsiteX23" fmla="*/ 472855 w 1581004"/>
              <a:gd name="connsiteY23" fmla="*/ 1769987 h 1846420"/>
              <a:gd name="connsiteX24" fmla="*/ 403941 w 1581004"/>
              <a:gd name="connsiteY24" fmla="*/ 1617396 h 1846420"/>
              <a:gd name="connsiteX25" fmla="*/ 349794 w 1581004"/>
              <a:gd name="connsiteY25" fmla="*/ 1553406 h 1846420"/>
              <a:gd name="connsiteX26" fmla="*/ 211967 w 1581004"/>
              <a:gd name="connsiteY26" fmla="*/ 1543561 h 1846420"/>
              <a:gd name="connsiteX27" fmla="*/ 118441 w 1581004"/>
              <a:gd name="connsiteY27" fmla="*/ 1435271 h 1846420"/>
              <a:gd name="connsiteX28" fmla="*/ 143053 w 1581004"/>
              <a:gd name="connsiteY28" fmla="*/ 1307291 h 1846420"/>
              <a:gd name="connsiteX29" fmla="*/ 98751 w 1581004"/>
              <a:gd name="connsiteY29" fmla="*/ 1223611 h 1846420"/>
              <a:gd name="connsiteX30" fmla="*/ 34759 w 1581004"/>
              <a:gd name="connsiteY30" fmla="*/ 1159622 h 1846420"/>
              <a:gd name="connsiteX31" fmla="*/ 303 w 1581004"/>
              <a:gd name="connsiteY31" fmla="*/ 1021797 h 1846420"/>
              <a:gd name="connsiteX32" fmla="*/ 22591 w 1581004"/>
              <a:gd name="connsiteY32" fmla="*/ 837345 h 1846420"/>
              <a:gd name="connsiteX33" fmla="*/ 96663 w 1581004"/>
              <a:gd name="connsiteY33" fmla="*/ 681450 h 1846420"/>
              <a:gd name="connsiteX34" fmla="*/ 74139 w 1581004"/>
              <a:gd name="connsiteY34" fmla="*/ 568945 h 1846420"/>
              <a:gd name="connsiteX35" fmla="*/ 56102 w 1581004"/>
              <a:gd name="connsiteY35" fmla="*/ 436043 h 1846420"/>
              <a:gd name="connsiteX36" fmla="*/ 158802 w 1581004"/>
              <a:gd name="connsiteY36" fmla="*/ 320030 h 1846420"/>
              <a:gd name="connsiteX37" fmla="*/ 271036 w 1581004"/>
              <a:gd name="connsiteY37" fmla="*/ 194850 h 1846420"/>
              <a:gd name="connsiteX38" fmla="*/ 320260 w 1581004"/>
              <a:gd name="connsiteY38" fmla="*/ 91481 h 1846420"/>
              <a:gd name="connsiteX39" fmla="*/ 495814 w 1581004"/>
              <a:gd name="connsiteY39" fmla="*/ 1968 h 1846420"/>
              <a:gd name="connsiteX40" fmla="*/ 605287 w 1581004"/>
              <a:gd name="connsiteY40" fmla="*/ 68757 h 1846420"/>
              <a:gd name="connsiteX41" fmla="*/ 738665 w 1581004"/>
              <a:gd name="connsiteY41" fmla="*/ 57025 h 1846420"/>
              <a:gd name="connsiteX0" fmla="*/ 741997 w 1584336"/>
              <a:gd name="connsiteY0" fmla="*/ 57025 h 1846420"/>
              <a:gd name="connsiteX1" fmla="*/ 870216 w 1584336"/>
              <a:gd name="connsiteY1" fmla="*/ 10633 h 1846420"/>
              <a:gd name="connsiteX2" fmla="*/ 1002885 w 1584336"/>
              <a:gd name="connsiteY2" fmla="*/ 86559 h 1846420"/>
              <a:gd name="connsiteX3" fmla="*/ 1091489 w 1584336"/>
              <a:gd name="connsiteY3" fmla="*/ 96404 h 1846420"/>
              <a:gd name="connsiteX4" fmla="*/ 1229316 w 1584336"/>
              <a:gd name="connsiteY4" fmla="*/ 214539 h 1846420"/>
              <a:gd name="connsiteX5" fmla="*/ 1273618 w 1584336"/>
              <a:gd name="connsiteY5" fmla="*/ 357286 h 1846420"/>
              <a:gd name="connsiteX6" fmla="*/ 1362221 w 1584336"/>
              <a:gd name="connsiteY6" fmla="*/ 450810 h 1846420"/>
              <a:gd name="connsiteX7" fmla="*/ 1470515 w 1584336"/>
              <a:gd name="connsiteY7" fmla="*/ 485266 h 1846420"/>
              <a:gd name="connsiteX8" fmla="*/ 1544351 w 1584336"/>
              <a:gd name="connsiteY8" fmla="*/ 588634 h 1846420"/>
              <a:gd name="connsiteX9" fmla="*/ 1519739 w 1584336"/>
              <a:gd name="connsiteY9" fmla="*/ 696925 h 1846420"/>
              <a:gd name="connsiteX10" fmla="*/ 1559118 w 1584336"/>
              <a:gd name="connsiteY10" fmla="*/ 790449 h 1846420"/>
              <a:gd name="connsiteX11" fmla="*/ 1524661 w 1584336"/>
              <a:gd name="connsiteY11" fmla="*/ 908584 h 1846420"/>
              <a:gd name="connsiteX12" fmla="*/ 1583730 w 1584336"/>
              <a:gd name="connsiteY12" fmla="*/ 1051331 h 1846420"/>
              <a:gd name="connsiteX13" fmla="*/ 1480359 w 1584336"/>
              <a:gd name="connsiteY13" fmla="*/ 1203922 h 1846420"/>
              <a:gd name="connsiteX14" fmla="*/ 1362221 w 1584336"/>
              <a:gd name="connsiteY14" fmla="*/ 1223611 h 1846420"/>
              <a:gd name="connsiteX15" fmla="*/ 1337609 w 1584336"/>
              <a:gd name="connsiteY15" fmla="*/ 1346669 h 1846420"/>
              <a:gd name="connsiteX16" fmla="*/ 1204704 w 1584336"/>
              <a:gd name="connsiteY16" fmla="*/ 1494338 h 1846420"/>
              <a:gd name="connsiteX17" fmla="*/ 1180092 w 1584336"/>
              <a:gd name="connsiteY17" fmla="*/ 1587862 h 1846420"/>
              <a:gd name="connsiteX18" fmla="*/ 1199782 w 1584336"/>
              <a:gd name="connsiteY18" fmla="*/ 1691230 h 1846420"/>
              <a:gd name="connsiteX19" fmla="*/ 1076721 w 1584336"/>
              <a:gd name="connsiteY19" fmla="*/ 1799521 h 1846420"/>
              <a:gd name="connsiteX20" fmla="*/ 914282 w 1584336"/>
              <a:gd name="connsiteY20" fmla="*/ 1769987 h 1846420"/>
              <a:gd name="connsiteX21" fmla="*/ 791221 w 1584336"/>
              <a:gd name="connsiteY21" fmla="*/ 1824133 h 1846420"/>
              <a:gd name="connsiteX22" fmla="*/ 623859 w 1584336"/>
              <a:gd name="connsiteY22" fmla="*/ 1843822 h 1846420"/>
              <a:gd name="connsiteX23" fmla="*/ 476187 w 1584336"/>
              <a:gd name="connsiteY23" fmla="*/ 1769987 h 1846420"/>
              <a:gd name="connsiteX24" fmla="*/ 407273 w 1584336"/>
              <a:gd name="connsiteY24" fmla="*/ 1617396 h 1846420"/>
              <a:gd name="connsiteX25" fmla="*/ 353126 w 1584336"/>
              <a:gd name="connsiteY25" fmla="*/ 1553406 h 1846420"/>
              <a:gd name="connsiteX26" fmla="*/ 215299 w 1584336"/>
              <a:gd name="connsiteY26" fmla="*/ 1543561 h 1846420"/>
              <a:gd name="connsiteX27" fmla="*/ 121773 w 1584336"/>
              <a:gd name="connsiteY27" fmla="*/ 1435271 h 1846420"/>
              <a:gd name="connsiteX28" fmla="*/ 146385 w 1584336"/>
              <a:gd name="connsiteY28" fmla="*/ 1307291 h 1846420"/>
              <a:gd name="connsiteX29" fmla="*/ 102083 w 1584336"/>
              <a:gd name="connsiteY29" fmla="*/ 1223611 h 1846420"/>
              <a:gd name="connsiteX30" fmla="*/ 94326 w 1584336"/>
              <a:gd name="connsiteY30" fmla="*/ 1140876 h 1846420"/>
              <a:gd name="connsiteX31" fmla="*/ 3635 w 1584336"/>
              <a:gd name="connsiteY31" fmla="*/ 1021797 h 1846420"/>
              <a:gd name="connsiteX32" fmla="*/ 25923 w 1584336"/>
              <a:gd name="connsiteY32" fmla="*/ 837345 h 1846420"/>
              <a:gd name="connsiteX33" fmla="*/ 99995 w 1584336"/>
              <a:gd name="connsiteY33" fmla="*/ 681450 h 1846420"/>
              <a:gd name="connsiteX34" fmla="*/ 77471 w 1584336"/>
              <a:gd name="connsiteY34" fmla="*/ 568945 h 1846420"/>
              <a:gd name="connsiteX35" fmla="*/ 59434 w 1584336"/>
              <a:gd name="connsiteY35" fmla="*/ 436043 h 1846420"/>
              <a:gd name="connsiteX36" fmla="*/ 162134 w 1584336"/>
              <a:gd name="connsiteY36" fmla="*/ 320030 h 1846420"/>
              <a:gd name="connsiteX37" fmla="*/ 274368 w 1584336"/>
              <a:gd name="connsiteY37" fmla="*/ 194850 h 1846420"/>
              <a:gd name="connsiteX38" fmla="*/ 323592 w 1584336"/>
              <a:gd name="connsiteY38" fmla="*/ 91481 h 1846420"/>
              <a:gd name="connsiteX39" fmla="*/ 499146 w 1584336"/>
              <a:gd name="connsiteY39" fmla="*/ 1968 h 1846420"/>
              <a:gd name="connsiteX40" fmla="*/ 608619 w 1584336"/>
              <a:gd name="connsiteY40" fmla="*/ 68757 h 1846420"/>
              <a:gd name="connsiteX41" fmla="*/ 741997 w 1584336"/>
              <a:gd name="connsiteY41" fmla="*/ 57025 h 1846420"/>
              <a:gd name="connsiteX0" fmla="*/ 741997 w 1584336"/>
              <a:gd name="connsiteY0" fmla="*/ 57025 h 1846420"/>
              <a:gd name="connsiteX1" fmla="*/ 870216 w 1584336"/>
              <a:gd name="connsiteY1" fmla="*/ 10633 h 1846420"/>
              <a:gd name="connsiteX2" fmla="*/ 1002885 w 1584336"/>
              <a:gd name="connsiteY2" fmla="*/ 86559 h 1846420"/>
              <a:gd name="connsiteX3" fmla="*/ 1091489 w 1584336"/>
              <a:gd name="connsiteY3" fmla="*/ 96404 h 1846420"/>
              <a:gd name="connsiteX4" fmla="*/ 1229316 w 1584336"/>
              <a:gd name="connsiteY4" fmla="*/ 214539 h 1846420"/>
              <a:gd name="connsiteX5" fmla="*/ 1273618 w 1584336"/>
              <a:gd name="connsiteY5" fmla="*/ 357286 h 1846420"/>
              <a:gd name="connsiteX6" fmla="*/ 1362221 w 1584336"/>
              <a:gd name="connsiteY6" fmla="*/ 450810 h 1846420"/>
              <a:gd name="connsiteX7" fmla="*/ 1470515 w 1584336"/>
              <a:gd name="connsiteY7" fmla="*/ 485266 h 1846420"/>
              <a:gd name="connsiteX8" fmla="*/ 1544351 w 1584336"/>
              <a:gd name="connsiteY8" fmla="*/ 588634 h 1846420"/>
              <a:gd name="connsiteX9" fmla="*/ 1519739 w 1584336"/>
              <a:gd name="connsiteY9" fmla="*/ 696925 h 1846420"/>
              <a:gd name="connsiteX10" fmla="*/ 1559118 w 1584336"/>
              <a:gd name="connsiteY10" fmla="*/ 790449 h 1846420"/>
              <a:gd name="connsiteX11" fmla="*/ 1524661 w 1584336"/>
              <a:gd name="connsiteY11" fmla="*/ 908584 h 1846420"/>
              <a:gd name="connsiteX12" fmla="*/ 1583730 w 1584336"/>
              <a:gd name="connsiteY12" fmla="*/ 1051331 h 1846420"/>
              <a:gd name="connsiteX13" fmla="*/ 1480359 w 1584336"/>
              <a:gd name="connsiteY13" fmla="*/ 1203922 h 1846420"/>
              <a:gd name="connsiteX14" fmla="*/ 1362221 w 1584336"/>
              <a:gd name="connsiteY14" fmla="*/ 1223611 h 1846420"/>
              <a:gd name="connsiteX15" fmla="*/ 1337609 w 1584336"/>
              <a:gd name="connsiteY15" fmla="*/ 1346669 h 1846420"/>
              <a:gd name="connsiteX16" fmla="*/ 1204704 w 1584336"/>
              <a:gd name="connsiteY16" fmla="*/ 1494338 h 1846420"/>
              <a:gd name="connsiteX17" fmla="*/ 1180092 w 1584336"/>
              <a:gd name="connsiteY17" fmla="*/ 1587862 h 1846420"/>
              <a:gd name="connsiteX18" fmla="*/ 1199782 w 1584336"/>
              <a:gd name="connsiteY18" fmla="*/ 1691230 h 1846420"/>
              <a:gd name="connsiteX19" fmla="*/ 1076721 w 1584336"/>
              <a:gd name="connsiteY19" fmla="*/ 1799521 h 1846420"/>
              <a:gd name="connsiteX20" fmla="*/ 914282 w 1584336"/>
              <a:gd name="connsiteY20" fmla="*/ 1769987 h 1846420"/>
              <a:gd name="connsiteX21" fmla="*/ 791221 w 1584336"/>
              <a:gd name="connsiteY21" fmla="*/ 1824133 h 1846420"/>
              <a:gd name="connsiteX22" fmla="*/ 623859 w 1584336"/>
              <a:gd name="connsiteY22" fmla="*/ 1843822 h 1846420"/>
              <a:gd name="connsiteX23" fmla="*/ 476187 w 1584336"/>
              <a:gd name="connsiteY23" fmla="*/ 1769987 h 1846420"/>
              <a:gd name="connsiteX24" fmla="*/ 407273 w 1584336"/>
              <a:gd name="connsiteY24" fmla="*/ 1617396 h 1846420"/>
              <a:gd name="connsiteX25" fmla="*/ 353126 w 1584336"/>
              <a:gd name="connsiteY25" fmla="*/ 1553406 h 1846420"/>
              <a:gd name="connsiteX26" fmla="*/ 215299 w 1584336"/>
              <a:gd name="connsiteY26" fmla="*/ 1543561 h 1846420"/>
              <a:gd name="connsiteX27" fmla="*/ 121773 w 1584336"/>
              <a:gd name="connsiteY27" fmla="*/ 1435271 h 1846420"/>
              <a:gd name="connsiteX28" fmla="*/ 5798 w 1584336"/>
              <a:gd name="connsiteY28" fmla="*/ 1307291 h 1846420"/>
              <a:gd name="connsiteX29" fmla="*/ 102083 w 1584336"/>
              <a:gd name="connsiteY29" fmla="*/ 1223611 h 1846420"/>
              <a:gd name="connsiteX30" fmla="*/ 94326 w 1584336"/>
              <a:gd name="connsiteY30" fmla="*/ 1140876 h 1846420"/>
              <a:gd name="connsiteX31" fmla="*/ 3635 w 1584336"/>
              <a:gd name="connsiteY31" fmla="*/ 1021797 h 1846420"/>
              <a:gd name="connsiteX32" fmla="*/ 25923 w 1584336"/>
              <a:gd name="connsiteY32" fmla="*/ 837345 h 1846420"/>
              <a:gd name="connsiteX33" fmla="*/ 99995 w 1584336"/>
              <a:gd name="connsiteY33" fmla="*/ 681450 h 1846420"/>
              <a:gd name="connsiteX34" fmla="*/ 77471 w 1584336"/>
              <a:gd name="connsiteY34" fmla="*/ 568945 h 1846420"/>
              <a:gd name="connsiteX35" fmla="*/ 59434 w 1584336"/>
              <a:gd name="connsiteY35" fmla="*/ 436043 h 1846420"/>
              <a:gd name="connsiteX36" fmla="*/ 162134 w 1584336"/>
              <a:gd name="connsiteY36" fmla="*/ 320030 h 1846420"/>
              <a:gd name="connsiteX37" fmla="*/ 274368 w 1584336"/>
              <a:gd name="connsiteY37" fmla="*/ 194850 h 1846420"/>
              <a:gd name="connsiteX38" fmla="*/ 323592 w 1584336"/>
              <a:gd name="connsiteY38" fmla="*/ 91481 h 1846420"/>
              <a:gd name="connsiteX39" fmla="*/ 499146 w 1584336"/>
              <a:gd name="connsiteY39" fmla="*/ 1968 h 1846420"/>
              <a:gd name="connsiteX40" fmla="*/ 608619 w 1584336"/>
              <a:gd name="connsiteY40" fmla="*/ 68757 h 1846420"/>
              <a:gd name="connsiteX41" fmla="*/ 741997 w 1584336"/>
              <a:gd name="connsiteY41" fmla="*/ 57025 h 1846420"/>
              <a:gd name="connsiteX0" fmla="*/ 760043 w 1602382"/>
              <a:gd name="connsiteY0" fmla="*/ 57025 h 1846420"/>
              <a:gd name="connsiteX1" fmla="*/ 888262 w 1602382"/>
              <a:gd name="connsiteY1" fmla="*/ 10633 h 1846420"/>
              <a:gd name="connsiteX2" fmla="*/ 1020931 w 1602382"/>
              <a:gd name="connsiteY2" fmla="*/ 86559 h 1846420"/>
              <a:gd name="connsiteX3" fmla="*/ 1109535 w 1602382"/>
              <a:gd name="connsiteY3" fmla="*/ 96404 h 1846420"/>
              <a:gd name="connsiteX4" fmla="*/ 1247362 w 1602382"/>
              <a:gd name="connsiteY4" fmla="*/ 214539 h 1846420"/>
              <a:gd name="connsiteX5" fmla="*/ 1291664 w 1602382"/>
              <a:gd name="connsiteY5" fmla="*/ 357286 h 1846420"/>
              <a:gd name="connsiteX6" fmla="*/ 1380267 w 1602382"/>
              <a:gd name="connsiteY6" fmla="*/ 450810 h 1846420"/>
              <a:gd name="connsiteX7" fmla="*/ 1488561 w 1602382"/>
              <a:gd name="connsiteY7" fmla="*/ 485266 h 1846420"/>
              <a:gd name="connsiteX8" fmla="*/ 1562397 w 1602382"/>
              <a:gd name="connsiteY8" fmla="*/ 588634 h 1846420"/>
              <a:gd name="connsiteX9" fmla="*/ 1537785 w 1602382"/>
              <a:gd name="connsiteY9" fmla="*/ 696925 h 1846420"/>
              <a:gd name="connsiteX10" fmla="*/ 1577164 w 1602382"/>
              <a:gd name="connsiteY10" fmla="*/ 790449 h 1846420"/>
              <a:gd name="connsiteX11" fmla="*/ 1542707 w 1602382"/>
              <a:gd name="connsiteY11" fmla="*/ 908584 h 1846420"/>
              <a:gd name="connsiteX12" fmla="*/ 1601776 w 1602382"/>
              <a:gd name="connsiteY12" fmla="*/ 1051331 h 1846420"/>
              <a:gd name="connsiteX13" fmla="*/ 1498405 w 1602382"/>
              <a:gd name="connsiteY13" fmla="*/ 1203922 h 1846420"/>
              <a:gd name="connsiteX14" fmla="*/ 1380267 w 1602382"/>
              <a:gd name="connsiteY14" fmla="*/ 1223611 h 1846420"/>
              <a:gd name="connsiteX15" fmla="*/ 1355655 w 1602382"/>
              <a:gd name="connsiteY15" fmla="*/ 1346669 h 1846420"/>
              <a:gd name="connsiteX16" fmla="*/ 1222750 w 1602382"/>
              <a:gd name="connsiteY16" fmla="*/ 1494338 h 1846420"/>
              <a:gd name="connsiteX17" fmla="*/ 1198138 w 1602382"/>
              <a:gd name="connsiteY17" fmla="*/ 1587862 h 1846420"/>
              <a:gd name="connsiteX18" fmla="*/ 1217828 w 1602382"/>
              <a:gd name="connsiteY18" fmla="*/ 1691230 h 1846420"/>
              <a:gd name="connsiteX19" fmla="*/ 1094767 w 1602382"/>
              <a:gd name="connsiteY19" fmla="*/ 1799521 h 1846420"/>
              <a:gd name="connsiteX20" fmla="*/ 932328 w 1602382"/>
              <a:gd name="connsiteY20" fmla="*/ 1769987 h 1846420"/>
              <a:gd name="connsiteX21" fmla="*/ 809267 w 1602382"/>
              <a:gd name="connsiteY21" fmla="*/ 1824133 h 1846420"/>
              <a:gd name="connsiteX22" fmla="*/ 641905 w 1602382"/>
              <a:gd name="connsiteY22" fmla="*/ 1843822 h 1846420"/>
              <a:gd name="connsiteX23" fmla="*/ 494233 w 1602382"/>
              <a:gd name="connsiteY23" fmla="*/ 1769987 h 1846420"/>
              <a:gd name="connsiteX24" fmla="*/ 425319 w 1602382"/>
              <a:gd name="connsiteY24" fmla="*/ 1617396 h 1846420"/>
              <a:gd name="connsiteX25" fmla="*/ 371172 w 1602382"/>
              <a:gd name="connsiteY25" fmla="*/ 1553406 h 1846420"/>
              <a:gd name="connsiteX26" fmla="*/ 233345 w 1602382"/>
              <a:gd name="connsiteY26" fmla="*/ 1543561 h 1846420"/>
              <a:gd name="connsiteX27" fmla="*/ 17977 w 1602382"/>
              <a:gd name="connsiteY27" fmla="*/ 1496195 h 1846420"/>
              <a:gd name="connsiteX28" fmla="*/ 23844 w 1602382"/>
              <a:gd name="connsiteY28" fmla="*/ 1307291 h 1846420"/>
              <a:gd name="connsiteX29" fmla="*/ 120129 w 1602382"/>
              <a:gd name="connsiteY29" fmla="*/ 1223611 h 1846420"/>
              <a:gd name="connsiteX30" fmla="*/ 112372 w 1602382"/>
              <a:gd name="connsiteY30" fmla="*/ 1140876 h 1846420"/>
              <a:gd name="connsiteX31" fmla="*/ 21681 w 1602382"/>
              <a:gd name="connsiteY31" fmla="*/ 1021797 h 1846420"/>
              <a:gd name="connsiteX32" fmla="*/ 43969 w 1602382"/>
              <a:gd name="connsiteY32" fmla="*/ 837345 h 1846420"/>
              <a:gd name="connsiteX33" fmla="*/ 118041 w 1602382"/>
              <a:gd name="connsiteY33" fmla="*/ 681450 h 1846420"/>
              <a:gd name="connsiteX34" fmla="*/ 95517 w 1602382"/>
              <a:gd name="connsiteY34" fmla="*/ 568945 h 1846420"/>
              <a:gd name="connsiteX35" fmla="*/ 77480 w 1602382"/>
              <a:gd name="connsiteY35" fmla="*/ 436043 h 1846420"/>
              <a:gd name="connsiteX36" fmla="*/ 180180 w 1602382"/>
              <a:gd name="connsiteY36" fmla="*/ 320030 h 1846420"/>
              <a:gd name="connsiteX37" fmla="*/ 292414 w 1602382"/>
              <a:gd name="connsiteY37" fmla="*/ 194850 h 1846420"/>
              <a:gd name="connsiteX38" fmla="*/ 341638 w 1602382"/>
              <a:gd name="connsiteY38" fmla="*/ 91481 h 1846420"/>
              <a:gd name="connsiteX39" fmla="*/ 517192 w 1602382"/>
              <a:gd name="connsiteY39" fmla="*/ 1968 h 1846420"/>
              <a:gd name="connsiteX40" fmla="*/ 626665 w 1602382"/>
              <a:gd name="connsiteY40" fmla="*/ 68757 h 1846420"/>
              <a:gd name="connsiteX41" fmla="*/ 760043 w 1602382"/>
              <a:gd name="connsiteY41" fmla="*/ 57025 h 1846420"/>
              <a:gd name="connsiteX0" fmla="*/ 759016 w 1601355"/>
              <a:gd name="connsiteY0" fmla="*/ 57025 h 1846420"/>
              <a:gd name="connsiteX1" fmla="*/ 887235 w 1601355"/>
              <a:gd name="connsiteY1" fmla="*/ 10633 h 1846420"/>
              <a:gd name="connsiteX2" fmla="*/ 1019904 w 1601355"/>
              <a:gd name="connsiteY2" fmla="*/ 86559 h 1846420"/>
              <a:gd name="connsiteX3" fmla="*/ 1108508 w 1601355"/>
              <a:gd name="connsiteY3" fmla="*/ 96404 h 1846420"/>
              <a:gd name="connsiteX4" fmla="*/ 1246335 w 1601355"/>
              <a:gd name="connsiteY4" fmla="*/ 214539 h 1846420"/>
              <a:gd name="connsiteX5" fmla="*/ 1290637 w 1601355"/>
              <a:gd name="connsiteY5" fmla="*/ 357286 h 1846420"/>
              <a:gd name="connsiteX6" fmla="*/ 1379240 w 1601355"/>
              <a:gd name="connsiteY6" fmla="*/ 450810 h 1846420"/>
              <a:gd name="connsiteX7" fmla="*/ 1487534 w 1601355"/>
              <a:gd name="connsiteY7" fmla="*/ 485266 h 1846420"/>
              <a:gd name="connsiteX8" fmla="*/ 1561370 w 1601355"/>
              <a:gd name="connsiteY8" fmla="*/ 588634 h 1846420"/>
              <a:gd name="connsiteX9" fmla="*/ 1536758 w 1601355"/>
              <a:gd name="connsiteY9" fmla="*/ 696925 h 1846420"/>
              <a:gd name="connsiteX10" fmla="*/ 1576137 w 1601355"/>
              <a:gd name="connsiteY10" fmla="*/ 790449 h 1846420"/>
              <a:gd name="connsiteX11" fmla="*/ 1541680 w 1601355"/>
              <a:gd name="connsiteY11" fmla="*/ 908584 h 1846420"/>
              <a:gd name="connsiteX12" fmla="*/ 1600749 w 1601355"/>
              <a:gd name="connsiteY12" fmla="*/ 1051331 h 1846420"/>
              <a:gd name="connsiteX13" fmla="*/ 1497378 w 1601355"/>
              <a:gd name="connsiteY13" fmla="*/ 1203922 h 1846420"/>
              <a:gd name="connsiteX14" fmla="*/ 1379240 w 1601355"/>
              <a:gd name="connsiteY14" fmla="*/ 1223611 h 1846420"/>
              <a:gd name="connsiteX15" fmla="*/ 1354628 w 1601355"/>
              <a:gd name="connsiteY15" fmla="*/ 1346669 h 1846420"/>
              <a:gd name="connsiteX16" fmla="*/ 1221723 w 1601355"/>
              <a:gd name="connsiteY16" fmla="*/ 1494338 h 1846420"/>
              <a:gd name="connsiteX17" fmla="*/ 1197111 w 1601355"/>
              <a:gd name="connsiteY17" fmla="*/ 1587862 h 1846420"/>
              <a:gd name="connsiteX18" fmla="*/ 1216801 w 1601355"/>
              <a:gd name="connsiteY18" fmla="*/ 1691230 h 1846420"/>
              <a:gd name="connsiteX19" fmla="*/ 1093740 w 1601355"/>
              <a:gd name="connsiteY19" fmla="*/ 1799521 h 1846420"/>
              <a:gd name="connsiteX20" fmla="*/ 931301 w 1601355"/>
              <a:gd name="connsiteY20" fmla="*/ 1769987 h 1846420"/>
              <a:gd name="connsiteX21" fmla="*/ 808240 w 1601355"/>
              <a:gd name="connsiteY21" fmla="*/ 1824133 h 1846420"/>
              <a:gd name="connsiteX22" fmla="*/ 640878 w 1601355"/>
              <a:gd name="connsiteY22" fmla="*/ 1843822 h 1846420"/>
              <a:gd name="connsiteX23" fmla="*/ 493206 w 1601355"/>
              <a:gd name="connsiteY23" fmla="*/ 1769987 h 1846420"/>
              <a:gd name="connsiteX24" fmla="*/ 424292 w 1601355"/>
              <a:gd name="connsiteY24" fmla="*/ 1617396 h 1846420"/>
              <a:gd name="connsiteX25" fmla="*/ 370145 w 1601355"/>
              <a:gd name="connsiteY25" fmla="*/ 1553406 h 1846420"/>
              <a:gd name="connsiteX26" fmla="*/ 218259 w 1601355"/>
              <a:gd name="connsiteY26" fmla="*/ 1562307 h 1846420"/>
              <a:gd name="connsiteX27" fmla="*/ 16950 w 1601355"/>
              <a:gd name="connsiteY27" fmla="*/ 1496195 h 1846420"/>
              <a:gd name="connsiteX28" fmla="*/ 22817 w 1601355"/>
              <a:gd name="connsiteY28" fmla="*/ 1307291 h 1846420"/>
              <a:gd name="connsiteX29" fmla="*/ 119102 w 1601355"/>
              <a:gd name="connsiteY29" fmla="*/ 1223611 h 1846420"/>
              <a:gd name="connsiteX30" fmla="*/ 111345 w 1601355"/>
              <a:gd name="connsiteY30" fmla="*/ 1140876 h 1846420"/>
              <a:gd name="connsiteX31" fmla="*/ 20654 w 1601355"/>
              <a:gd name="connsiteY31" fmla="*/ 1021797 h 1846420"/>
              <a:gd name="connsiteX32" fmla="*/ 42942 w 1601355"/>
              <a:gd name="connsiteY32" fmla="*/ 837345 h 1846420"/>
              <a:gd name="connsiteX33" fmla="*/ 117014 w 1601355"/>
              <a:gd name="connsiteY33" fmla="*/ 681450 h 1846420"/>
              <a:gd name="connsiteX34" fmla="*/ 94490 w 1601355"/>
              <a:gd name="connsiteY34" fmla="*/ 568945 h 1846420"/>
              <a:gd name="connsiteX35" fmla="*/ 76453 w 1601355"/>
              <a:gd name="connsiteY35" fmla="*/ 436043 h 1846420"/>
              <a:gd name="connsiteX36" fmla="*/ 179153 w 1601355"/>
              <a:gd name="connsiteY36" fmla="*/ 320030 h 1846420"/>
              <a:gd name="connsiteX37" fmla="*/ 291387 w 1601355"/>
              <a:gd name="connsiteY37" fmla="*/ 194850 h 1846420"/>
              <a:gd name="connsiteX38" fmla="*/ 340611 w 1601355"/>
              <a:gd name="connsiteY38" fmla="*/ 91481 h 1846420"/>
              <a:gd name="connsiteX39" fmla="*/ 516165 w 1601355"/>
              <a:gd name="connsiteY39" fmla="*/ 1968 h 1846420"/>
              <a:gd name="connsiteX40" fmla="*/ 625638 w 1601355"/>
              <a:gd name="connsiteY40" fmla="*/ 68757 h 1846420"/>
              <a:gd name="connsiteX41" fmla="*/ 759016 w 1601355"/>
              <a:gd name="connsiteY41" fmla="*/ 57025 h 1846420"/>
              <a:gd name="connsiteX0" fmla="*/ 759016 w 1601355"/>
              <a:gd name="connsiteY0" fmla="*/ 57025 h 1846420"/>
              <a:gd name="connsiteX1" fmla="*/ 887235 w 1601355"/>
              <a:gd name="connsiteY1" fmla="*/ 10633 h 1846420"/>
              <a:gd name="connsiteX2" fmla="*/ 1019904 w 1601355"/>
              <a:gd name="connsiteY2" fmla="*/ 86559 h 1846420"/>
              <a:gd name="connsiteX3" fmla="*/ 1108508 w 1601355"/>
              <a:gd name="connsiteY3" fmla="*/ 96404 h 1846420"/>
              <a:gd name="connsiteX4" fmla="*/ 1246335 w 1601355"/>
              <a:gd name="connsiteY4" fmla="*/ 214539 h 1846420"/>
              <a:gd name="connsiteX5" fmla="*/ 1290637 w 1601355"/>
              <a:gd name="connsiteY5" fmla="*/ 357286 h 1846420"/>
              <a:gd name="connsiteX6" fmla="*/ 1379240 w 1601355"/>
              <a:gd name="connsiteY6" fmla="*/ 450810 h 1846420"/>
              <a:gd name="connsiteX7" fmla="*/ 1487534 w 1601355"/>
              <a:gd name="connsiteY7" fmla="*/ 485266 h 1846420"/>
              <a:gd name="connsiteX8" fmla="*/ 1561370 w 1601355"/>
              <a:gd name="connsiteY8" fmla="*/ 588634 h 1846420"/>
              <a:gd name="connsiteX9" fmla="*/ 1536758 w 1601355"/>
              <a:gd name="connsiteY9" fmla="*/ 696925 h 1846420"/>
              <a:gd name="connsiteX10" fmla="*/ 1576137 w 1601355"/>
              <a:gd name="connsiteY10" fmla="*/ 790449 h 1846420"/>
              <a:gd name="connsiteX11" fmla="*/ 1541680 w 1601355"/>
              <a:gd name="connsiteY11" fmla="*/ 908584 h 1846420"/>
              <a:gd name="connsiteX12" fmla="*/ 1600749 w 1601355"/>
              <a:gd name="connsiteY12" fmla="*/ 1051331 h 1846420"/>
              <a:gd name="connsiteX13" fmla="*/ 1497378 w 1601355"/>
              <a:gd name="connsiteY13" fmla="*/ 1203922 h 1846420"/>
              <a:gd name="connsiteX14" fmla="*/ 1379240 w 1601355"/>
              <a:gd name="connsiteY14" fmla="*/ 1223611 h 1846420"/>
              <a:gd name="connsiteX15" fmla="*/ 1354628 w 1601355"/>
              <a:gd name="connsiteY15" fmla="*/ 1346669 h 1846420"/>
              <a:gd name="connsiteX16" fmla="*/ 1221723 w 1601355"/>
              <a:gd name="connsiteY16" fmla="*/ 1494338 h 1846420"/>
              <a:gd name="connsiteX17" fmla="*/ 1197111 w 1601355"/>
              <a:gd name="connsiteY17" fmla="*/ 1587862 h 1846420"/>
              <a:gd name="connsiteX18" fmla="*/ 1216801 w 1601355"/>
              <a:gd name="connsiteY18" fmla="*/ 1691230 h 1846420"/>
              <a:gd name="connsiteX19" fmla="*/ 1093740 w 1601355"/>
              <a:gd name="connsiteY19" fmla="*/ 1799521 h 1846420"/>
              <a:gd name="connsiteX20" fmla="*/ 931301 w 1601355"/>
              <a:gd name="connsiteY20" fmla="*/ 1769987 h 1846420"/>
              <a:gd name="connsiteX21" fmla="*/ 808240 w 1601355"/>
              <a:gd name="connsiteY21" fmla="*/ 1824133 h 1846420"/>
              <a:gd name="connsiteX22" fmla="*/ 640878 w 1601355"/>
              <a:gd name="connsiteY22" fmla="*/ 1843822 h 1846420"/>
              <a:gd name="connsiteX23" fmla="*/ 493206 w 1601355"/>
              <a:gd name="connsiteY23" fmla="*/ 1769987 h 1846420"/>
              <a:gd name="connsiteX24" fmla="*/ 370145 w 1601355"/>
              <a:gd name="connsiteY24" fmla="*/ 1553406 h 1846420"/>
              <a:gd name="connsiteX25" fmla="*/ 218259 w 1601355"/>
              <a:gd name="connsiteY25" fmla="*/ 1562307 h 1846420"/>
              <a:gd name="connsiteX26" fmla="*/ 16950 w 1601355"/>
              <a:gd name="connsiteY26" fmla="*/ 1496195 h 1846420"/>
              <a:gd name="connsiteX27" fmla="*/ 22817 w 1601355"/>
              <a:gd name="connsiteY27" fmla="*/ 1307291 h 1846420"/>
              <a:gd name="connsiteX28" fmla="*/ 119102 w 1601355"/>
              <a:gd name="connsiteY28" fmla="*/ 1223611 h 1846420"/>
              <a:gd name="connsiteX29" fmla="*/ 111345 w 1601355"/>
              <a:gd name="connsiteY29" fmla="*/ 1140876 h 1846420"/>
              <a:gd name="connsiteX30" fmla="*/ 20654 w 1601355"/>
              <a:gd name="connsiteY30" fmla="*/ 1021797 h 1846420"/>
              <a:gd name="connsiteX31" fmla="*/ 42942 w 1601355"/>
              <a:gd name="connsiteY31" fmla="*/ 837345 h 1846420"/>
              <a:gd name="connsiteX32" fmla="*/ 117014 w 1601355"/>
              <a:gd name="connsiteY32" fmla="*/ 681450 h 1846420"/>
              <a:gd name="connsiteX33" fmla="*/ 94490 w 1601355"/>
              <a:gd name="connsiteY33" fmla="*/ 568945 h 1846420"/>
              <a:gd name="connsiteX34" fmla="*/ 76453 w 1601355"/>
              <a:gd name="connsiteY34" fmla="*/ 436043 h 1846420"/>
              <a:gd name="connsiteX35" fmla="*/ 179153 w 1601355"/>
              <a:gd name="connsiteY35" fmla="*/ 320030 h 1846420"/>
              <a:gd name="connsiteX36" fmla="*/ 291387 w 1601355"/>
              <a:gd name="connsiteY36" fmla="*/ 194850 h 1846420"/>
              <a:gd name="connsiteX37" fmla="*/ 340611 w 1601355"/>
              <a:gd name="connsiteY37" fmla="*/ 91481 h 1846420"/>
              <a:gd name="connsiteX38" fmla="*/ 516165 w 1601355"/>
              <a:gd name="connsiteY38" fmla="*/ 1968 h 1846420"/>
              <a:gd name="connsiteX39" fmla="*/ 625638 w 1601355"/>
              <a:gd name="connsiteY39" fmla="*/ 68757 h 1846420"/>
              <a:gd name="connsiteX40" fmla="*/ 759016 w 1601355"/>
              <a:gd name="connsiteY40" fmla="*/ 57025 h 1846420"/>
              <a:gd name="connsiteX0" fmla="*/ 759016 w 1601355"/>
              <a:gd name="connsiteY0" fmla="*/ 57025 h 1846420"/>
              <a:gd name="connsiteX1" fmla="*/ 887235 w 1601355"/>
              <a:gd name="connsiteY1" fmla="*/ 10633 h 1846420"/>
              <a:gd name="connsiteX2" fmla="*/ 1019904 w 1601355"/>
              <a:gd name="connsiteY2" fmla="*/ 86559 h 1846420"/>
              <a:gd name="connsiteX3" fmla="*/ 1108508 w 1601355"/>
              <a:gd name="connsiteY3" fmla="*/ 96404 h 1846420"/>
              <a:gd name="connsiteX4" fmla="*/ 1246335 w 1601355"/>
              <a:gd name="connsiteY4" fmla="*/ 214539 h 1846420"/>
              <a:gd name="connsiteX5" fmla="*/ 1290637 w 1601355"/>
              <a:gd name="connsiteY5" fmla="*/ 357286 h 1846420"/>
              <a:gd name="connsiteX6" fmla="*/ 1379240 w 1601355"/>
              <a:gd name="connsiteY6" fmla="*/ 450810 h 1846420"/>
              <a:gd name="connsiteX7" fmla="*/ 1487534 w 1601355"/>
              <a:gd name="connsiteY7" fmla="*/ 485266 h 1846420"/>
              <a:gd name="connsiteX8" fmla="*/ 1561370 w 1601355"/>
              <a:gd name="connsiteY8" fmla="*/ 588634 h 1846420"/>
              <a:gd name="connsiteX9" fmla="*/ 1536758 w 1601355"/>
              <a:gd name="connsiteY9" fmla="*/ 696925 h 1846420"/>
              <a:gd name="connsiteX10" fmla="*/ 1576137 w 1601355"/>
              <a:gd name="connsiteY10" fmla="*/ 790449 h 1846420"/>
              <a:gd name="connsiteX11" fmla="*/ 1541680 w 1601355"/>
              <a:gd name="connsiteY11" fmla="*/ 908584 h 1846420"/>
              <a:gd name="connsiteX12" fmla="*/ 1600749 w 1601355"/>
              <a:gd name="connsiteY12" fmla="*/ 1051331 h 1846420"/>
              <a:gd name="connsiteX13" fmla="*/ 1497378 w 1601355"/>
              <a:gd name="connsiteY13" fmla="*/ 1203922 h 1846420"/>
              <a:gd name="connsiteX14" fmla="*/ 1379240 w 1601355"/>
              <a:gd name="connsiteY14" fmla="*/ 1223611 h 1846420"/>
              <a:gd name="connsiteX15" fmla="*/ 1354628 w 1601355"/>
              <a:gd name="connsiteY15" fmla="*/ 1346669 h 1846420"/>
              <a:gd name="connsiteX16" fmla="*/ 1221723 w 1601355"/>
              <a:gd name="connsiteY16" fmla="*/ 1494338 h 1846420"/>
              <a:gd name="connsiteX17" fmla="*/ 1197111 w 1601355"/>
              <a:gd name="connsiteY17" fmla="*/ 1587862 h 1846420"/>
              <a:gd name="connsiteX18" fmla="*/ 1216801 w 1601355"/>
              <a:gd name="connsiteY18" fmla="*/ 1691230 h 1846420"/>
              <a:gd name="connsiteX19" fmla="*/ 1093740 w 1601355"/>
              <a:gd name="connsiteY19" fmla="*/ 1799521 h 1846420"/>
              <a:gd name="connsiteX20" fmla="*/ 931301 w 1601355"/>
              <a:gd name="connsiteY20" fmla="*/ 1769987 h 1846420"/>
              <a:gd name="connsiteX21" fmla="*/ 808240 w 1601355"/>
              <a:gd name="connsiteY21" fmla="*/ 1824133 h 1846420"/>
              <a:gd name="connsiteX22" fmla="*/ 640878 w 1601355"/>
              <a:gd name="connsiteY22" fmla="*/ 1843822 h 1846420"/>
              <a:gd name="connsiteX23" fmla="*/ 493206 w 1601355"/>
              <a:gd name="connsiteY23" fmla="*/ 1769987 h 1846420"/>
              <a:gd name="connsiteX24" fmla="*/ 299852 w 1601355"/>
              <a:gd name="connsiteY24" fmla="*/ 1675253 h 1846420"/>
              <a:gd name="connsiteX25" fmla="*/ 218259 w 1601355"/>
              <a:gd name="connsiteY25" fmla="*/ 1562307 h 1846420"/>
              <a:gd name="connsiteX26" fmla="*/ 16950 w 1601355"/>
              <a:gd name="connsiteY26" fmla="*/ 1496195 h 1846420"/>
              <a:gd name="connsiteX27" fmla="*/ 22817 w 1601355"/>
              <a:gd name="connsiteY27" fmla="*/ 1307291 h 1846420"/>
              <a:gd name="connsiteX28" fmla="*/ 119102 w 1601355"/>
              <a:gd name="connsiteY28" fmla="*/ 1223611 h 1846420"/>
              <a:gd name="connsiteX29" fmla="*/ 111345 w 1601355"/>
              <a:gd name="connsiteY29" fmla="*/ 1140876 h 1846420"/>
              <a:gd name="connsiteX30" fmla="*/ 20654 w 1601355"/>
              <a:gd name="connsiteY30" fmla="*/ 1021797 h 1846420"/>
              <a:gd name="connsiteX31" fmla="*/ 42942 w 1601355"/>
              <a:gd name="connsiteY31" fmla="*/ 837345 h 1846420"/>
              <a:gd name="connsiteX32" fmla="*/ 117014 w 1601355"/>
              <a:gd name="connsiteY32" fmla="*/ 681450 h 1846420"/>
              <a:gd name="connsiteX33" fmla="*/ 94490 w 1601355"/>
              <a:gd name="connsiteY33" fmla="*/ 568945 h 1846420"/>
              <a:gd name="connsiteX34" fmla="*/ 76453 w 1601355"/>
              <a:gd name="connsiteY34" fmla="*/ 436043 h 1846420"/>
              <a:gd name="connsiteX35" fmla="*/ 179153 w 1601355"/>
              <a:gd name="connsiteY35" fmla="*/ 320030 h 1846420"/>
              <a:gd name="connsiteX36" fmla="*/ 291387 w 1601355"/>
              <a:gd name="connsiteY36" fmla="*/ 194850 h 1846420"/>
              <a:gd name="connsiteX37" fmla="*/ 340611 w 1601355"/>
              <a:gd name="connsiteY37" fmla="*/ 91481 h 1846420"/>
              <a:gd name="connsiteX38" fmla="*/ 516165 w 1601355"/>
              <a:gd name="connsiteY38" fmla="*/ 1968 h 1846420"/>
              <a:gd name="connsiteX39" fmla="*/ 625638 w 1601355"/>
              <a:gd name="connsiteY39" fmla="*/ 68757 h 1846420"/>
              <a:gd name="connsiteX40" fmla="*/ 759016 w 1601355"/>
              <a:gd name="connsiteY40" fmla="*/ 57025 h 1846420"/>
              <a:gd name="connsiteX0" fmla="*/ 757648 w 1599987"/>
              <a:gd name="connsiteY0" fmla="*/ 57025 h 1846420"/>
              <a:gd name="connsiteX1" fmla="*/ 885867 w 1599987"/>
              <a:gd name="connsiteY1" fmla="*/ 10633 h 1846420"/>
              <a:gd name="connsiteX2" fmla="*/ 1018536 w 1599987"/>
              <a:gd name="connsiteY2" fmla="*/ 86559 h 1846420"/>
              <a:gd name="connsiteX3" fmla="*/ 1107140 w 1599987"/>
              <a:gd name="connsiteY3" fmla="*/ 96404 h 1846420"/>
              <a:gd name="connsiteX4" fmla="*/ 1244967 w 1599987"/>
              <a:gd name="connsiteY4" fmla="*/ 214539 h 1846420"/>
              <a:gd name="connsiteX5" fmla="*/ 1289269 w 1599987"/>
              <a:gd name="connsiteY5" fmla="*/ 357286 h 1846420"/>
              <a:gd name="connsiteX6" fmla="*/ 1377872 w 1599987"/>
              <a:gd name="connsiteY6" fmla="*/ 450810 h 1846420"/>
              <a:gd name="connsiteX7" fmla="*/ 1486166 w 1599987"/>
              <a:gd name="connsiteY7" fmla="*/ 485266 h 1846420"/>
              <a:gd name="connsiteX8" fmla="*/ 1560002 w 1599987"/>
              <a:gd name="connsiteY8" fmla="*/ 588634 h 1846420"/>
              <a:gd name="connsiteX9" fmla="*/ 1535390 w 1599987"/>
              <a:gd name="connsiteY9" fmla="*/ 696925 h 1846420"/>
              <a:gd name="connsiteX10" fmla="*/ 1574769 w 1599987"/>
              <a:gd name="connsiteY10" fmla="*/ 790449 h 1846420"/>
              <a:gd name="connsiteX11" fmla="*/ 1540312 w 1599987"/>
              <a:gd name="connsiteY11" fmla="*/ 908584 h 1846420"/>
              <a:gd name="connsiteX12" fmla="*/ 1599381 w 1599987"/>
              <a:gd name="connsiteY12" fmla="*/ 1051331 h 1846420"/>
              <a:gd name="connsiteX13" fmla="*/ 1496010 w 1599987"/>
              <a:gd name="connsiteY13" fmla="*/ 1203922 h 1846420"/>
              <a:gd name="connsiteX14" fmla="*/ 1377872 w 1599987"/>
              <a:gd name="connsiteY14" fmla="*/ 1223611 h 1846420"/>
              <a:gd name="connsiteX15" fmla="*/ 1353260 w 1599987"/>
              <a:gd name="connsiteY15" fmla="*/ 1346669 h 1846420"/>
              <a:gd name="connsiteX16" fmla="*/ 1220355 w 1599987"/>
              <a:gd name="connsiteY16" fmla="*/ 1494338 h 1846420"/>
              <a:gd name="connsiteX17" fmla="*/ 1195743 w 1599987"/>
              <a:gd name="connsiteY17" fmla="*/ 1587862 h 1846420"/>
              <a:gd name="connsiteX18" fmla="*/ 1215433 w 1599987"/>
              <a:gd name="connsiteY18" fmla="*/ 1691230 h 1846420"/>
              <a:gd name="connsiteX19" fmla="*/ 1092372 w 1599987"/>
              <a:gd name="connsiteY19" fmla="*/ 1799521 h 1846420"/>
              <a:gd name="connsiteX20" fmla="*/ 929933 w 1599987"/>
              <a:gd name="connsiteY20" fmla="*/ 1769987 h 1846420"/>
              <a:gd name="connsiteX21" fmla="*/ 806872 w 1599987"/>
              <a:gd name="connsiteY21" fmla="*/ 1824133 h 1846420"/>
              <a:gd name="connsiteX22" fmla="*/ 639510 w 1599987"/>
              <a:gd name="connsiteY22" fmla="*/ 1843822 h 1846420"/>
              <a:gd name="connsiteX23" fmla="*/ 491838 w 1599987"/>
              <a:gd name="connsiteY23" fmla="*/ 1769987 h 1846420"/>
              <a:gd name="connsiteX24" fmla="*/ 298484 w 1599987"/>
              <a:gd name="connsiteY24" fmla="*/ 1675253 h 1846420"/>
              <a:gd name="connsiteX25" fmla="*/ 198146 w 1599987"/>
              <a:gd name="connsiteY25" fmla="*/ 1571679 h 1846420"/>
              <a:gd name="connsiteX26" fmla="*/ 15582 w 1599987"/>
              <a:gd name="connsiteY26" fmla="*/ 1496195 h 1846420"/>
              <a:gd name="connsiteX27" fmla="*/ 21449 w 1599987"/>
              <a:gd name="connsiteY27" fmla="*/ 1307291 h 1846420"/>
              <a:gd name="connsiteX28" fmla="*/ 117734 w 1599987"/>
              <a:gd name="connsiteY28" fmla="*/ 1223611 h 1846420"/>
              <a:gd name="connsiteX29" fmla="*/ 109977 w 1599987"/>
              <a:gd name="connsiteY29" fmla="*/ 1140876 h 1846420"/>
              <a:gd name="connsiteX30" fmla="*/ 19286 w 1599987"/>
              <a:gd name="connsiteY30" fmla="*/ 1021797 h 1846420"/>
              <a:gd name="connsiteX31" fmla="*/ 41574 w 1599987"/>
              <a:gd name="connsiteY31" fmla="*/ 837345 h 1846420"/>
              <a:gd name="connsiteX32" fmla="*/ 115646 w 1599987"/>
              <a:gd name="connsiteY32" fmla="*/ 681450 h 1846420"/>
              <a:gd name="connsiteX33" fmla="*/ 93122 w 1599987"/>
              <a:gd name="connsiteY33" fmla="*/ 568945 h 1846420"/>
              <a:gd name="connsiteX34" fmla="*/ 75085 w 1599987"/>
              <a:gd name="connsiteY34" fmla="*/ 436043 h 1846420"/>
              <a:gd name="connsiteX35" fmla="*/ 177785 w 1599987"/>
              <a:gd name="connsiteY35" fmla="*/ 320030 h 1846420"/>
              <a:gd name="connsiteX36" fmla="*/ 290019 w 1599987"/>
              <a:gd name="connsiteY36" fmla="*/ 194850 h 1846420"/>
              <a:gd name="connsiteX37" fmla="*/ 339243 w 1599987"/>
              <a:gd name="connsiteY37" fmla="*/ 91481 h 1846420"/>
              <a:gd name="connsiteX38" fmla="*/ 514797 w 1599987"/>
              <a:gd name="connsiteY38" fmla="*/ 1968 h 1846420"/>
              <a:gd name="connsiteX39" fmla="*/ 624270 w 1599987"/>
              <a:gd name="connsiteY39" fmla="*/ 68757 h 1846420"/>
              <a:gd name="connsiteX40" fmla="*/ 757648 w 1599987"/>
              <a:gd name="connsiteY40" fmla="*/ 57025 h 1846420"/>
              <a:gd name="connsiteX0" fmla="*/ 757648 w 1599987"/>
              <a:gd name="connsiteY0" fmla="*/ 57025 h 1849582"/>
              <a:gd name="connsiteX1" fmla="*/ 885867 w 1599987"/>
              <a:gd name="connsiteY1" fmla="*/ 10633 h 1849582"/>
              <a:gd name="connsiteX2" fmla="*/ 1018536 w 1599987"/>
              <a:gd name="connsiteY2" fmla="*/ 86559 h 1849582"/>
              <a:gd name="connsiteX3" fmla="*/ 1107140 w 1599987"/>
              <a:gd name="connsiteY3" fmla="*/ 96404 h 1849582"/>
              <a:gd name="connsiteX4" fmla="*/ 1244967 w 1599987"/>
              <a:gd name="connsiteY4" fmla="*/ 214539 h 1849582"/>
              <a:gd name="connsiteX5" fmla="*/ 1289269 w 1599987"/>
              <a:gd name="connsiteY5" fmla="*/ 357286 h 1849582"/>
              <a:gd name="connsiteX6" fmla="*/ 1377872 w 1599987"/>
              <a:gd name="connsiteY6" fmla="*/ 450810 h 1849582"/>
              <a:gd name="connsiteX7" fmla="*/ 1486166 w 1599987"/>
              <a:gd name="connsiteY7" fmla="*/ 485266 h 1849582"/>
              <a:gd name="connsiteX8" fmla="*/ 1560002 w 1599987"/>
              <a:gd name="connsiteY8" fmla="*/ 588634 h 1849582"/>
              <a:gd name="connsiteX9" fmla="*/ 1535390 w 1599987"/>
              <a:gd name="connsiteY9" fmla="*/ 696925 h 1849582"/>
              <a:gd name="connsiteX10" fmla="*/ 1574769 w 1599987"/>
              <a:gd name="connsiteY10" fmla="*/ 790449 h 1849582"/>
              <a:gd name="connsiteX11" fmla="*/ 1540312 w 1599987"/>
              <a:gd name="connsiteY11" fmla="*/ 908584 h 1849582"/>
              <a:gd name="connsiteX12" fmla="*/ 1599381 w 1599987"/>
              <a:gd name="connsiteY12" fmla="*/ 1051331 h 1849582"/>
              <a:gd name="connsiteX13" fmla="*/ 1496010 w 1599987"/>
              <a:gd name="connsiteY13" fmla="*/ 1203922 h 1849582"/>
              <a:gd name="connsiteX14" fmla="*/ 1377872 w 1599987"/>
              <a:gd name="connsiteY14" fmla="*/ 1223611 h 1849582"/>
              <a:gd name="connsiteX15" fmla="*/ 1353260 w 1599987"/>
              <a:gd name="connsiteY15" fmla="*/ 1346669 h 1849582"/>
              <a:gd name="connsiteX16" fmla="*/ 1220355 w 1599987"/>
              <a:gd name="connsiteY16" fmla="*/ 1494338 h 1849582"/>
              <a:gd name="connsiteX17" fmla="*/ 1195743 w 1599987"/>
              <a:gd name="connsiteY17" fmla="*/ 1587862 h 1849582"/>
              <a:gd name="connsiteX18" fmla="*/ 1215433 w 1599987"/>
              <a:gd name="connsiteY18" fmla="*/ 1691230 h 1849582"/>
              <a:gd name="connsiteX19" fmla="*/ 1092372 w 1599987"/>
              <a:gd name="connsiteY19" fmla="*/ 1799521 h 1849582"/>
              <a:gd name="connsiteX20" fmla="*/ 929933 w 1599987"/>
              <a:gd name="connsiteY20" fmla="*/ 1769987 h 1849582"/>
              <a:gd name="connsiteX21" fmla="*/ 806872 w 1599987"/>
              <a:gd name="connsiteY21" fmla="*/ 1824133 h 1849582"/>
              <a:gd name="connsiteX22" fmla="*/ 639510 w 1599987"/>
              <a:gd name="connsiteY22" fmla="*/ 1843822 h 1849582"/>
              <a:gd name="connsiteX23" fmla="*/ 496525 w 1599987"/>
              <a:gd name="connsiteY23" fmla="*/ 1723123 h 1849582"/>
              <a:gd name="connsiteX24" fmla="*/ 298484 w 1599987"/>
              <a:gd name="connsiteY24" fmla="*/ 1675253 h 1849582"/>
              <a:gd name="connsiteX25" fmla="*/ 198146 w 1599987"/>
              <a:gd name="connsiteY25" fmla="*/ 1571679 h 1849582"/>
              <a:gd name="connsiteX26" fmla="*/ 15582 w 1599987"/>
              <a:gd name="connsiteY26" fmla="*/ 1496195 h 1849582"/>
              <a:gd name="connsiteX27" fmla="*/ 21449 w 1599987"/>
              <a:gd name="connsiteY27" fmla="*/ 1307291 h 1849582"/>
              <a:gd name="connsiteX28" fmla="*/ 117734 w 1599987"/>
              <a:gd name="connsiteY28" fmla="*/ 1223611 h 1849582"/>
              <a:gd name="connsiteX29" fmla="*/ 109977 w 1599987"/>
              <a:gd name="connsiteY29" fmla="*/ 1140876 h 1849582"/>
              <a:gd name="connsiteX30" fmla="*/ 19286 w 1599987"/>
              <a:gd name="connsiteY30" fmla="*/ 1021797 h 1849582"/>
              <a:gd name="connsiteX31" fmla="*/ 41574 w 1599987"/>
              <a:gd name="connsiteY31" fmla="*/ 837345 h 1849582"/>
              <a:gd name="connsiteX32" fmla="*/ 115646 w 1599987"/>
              <a:gd name="connsiteY32" fmla="*/ 681450 h 1849582"/>
              <a:gd name="connsiteX33" fmla="*/ 93122 w 1599987"/>
              <a:gd name="connsiteY33" fmla="*/ 568945 h 1849582"/>
              <a:gd name="connsiteX34" fmla="*/ 75085 w 1599987"/>
              <a:gd name="connsiteY34" fmla="*/ 436043 h 1849582"/>
              <a:gd name="connsiteX35" fmla="*/ 177785 w 1599987"/>
              <a:gd name="connsiteY35" fmla="*/ 320030 h 1849582"/>
              <a:gd name="connsiteX36" fmla="*/ 290019 w 1599987"/>
              <a:gd name="connsiteY36" fmla="*/ 194850 h 1849582"/>
              <a:gd name="connsiteX37" fmla="*/ 339243 w 1599987"/>
              <a:gd name="connsiteY37" fmla="*/ 91481 h 1849582"/>
              <a:gd name="connsiteX38" fmla="*/ 514797 w 1599987"/>
              <a:gd name="connsiteY38" fmla="*/ 1968 h 1849582"/>
              <a:gd name="connsiteX39" fmla="*/ 624270 w 1599987"/>
              <a:gd name="connsiteY39" fmla="*/ 68757 h 1849582"/>
              <a:gd name="connsiteX40" fmla="*/ 757648 w 1599987"/>
              <a:gd name="connsiteY40" fmla="*/ 57025 h 1849582"/>
              <a:gd name="connsiteX0" fmla="*/ 757648 w 1599987"/>
              <a:gd name="connsiteY0" fmla="*/ 57025 h 1879958"/>
              <a:gd name="connsiteX1" fmla="*/ 885867 w 1599987"/>
              <a:gd name="connsiteY1" fmla="*/ 10633 h 1879958"/>
              <a:gd name="connsiteX2" fmla="*/ 1018536 w 1599987"/>
              <a:gd name="connsiteY2" fmla="*/ 86559 h 1879958"/>
              <a:gd name="connsiteX3" fmla="*/ 1107140 w 1599987"/>
              <a:gd name="connsiteY3" fmla="*/ 96404 h 1879958"/>
              <a:gd name="connsiteX4" fmla="*/ 1244967 w 1599987"/>
              <a:gd name="connsiteY4" fmla="*/ 214539 h 1879958"/>
              <a:gd name="connsiteX5" fmla="*/ 1289269 w 1599987"/>
              <a:gd name="connsiteY5" fmla="*/ 357286 h 1879958"/>
              <a:gd name="connsiteX6" fmla="*/ 1377872 w 1599987"/>
              <a:gd name="connsiteY6" fmla="*/ 450810 h 1879958"/>
              <a:gd name="connsiteX7" fmla="*/ 1486166 w 1599987"/>
              <a:gd name="connsiteY7" fmla="*/ 485266 h 1879958"/>
              <a:gd name="connsiteX8" fmla="*/ 1560002 w 1599987"/>
              <a:gd name="connsiteY8" fmla="*/ 588634 h 1879958"/>
              <a:gd name="connsiteX9" fmla="*/ 1535390 w 1599987"/>
              <a:gd name="connsiteY9" fmla="*/ 696925 h 1879958"/>
              <a:gd name="connsiteX10" fmla="*/ 1574769 w 1599987"/>
              <a:gd name="connsiteY10" fmla="*/ 790449 h 1879958"/>
              <a:gd name="connsiteX11" fmla="*/ 1540312 w 1599987"/>
              <a:gd name="connsiteY11" fmla="*/ 908584 h 1879958"/>
              <a:gd name="connsiteX12" fmla="*/ 1599381 w 1599987"/>
              <a:gd name="connsiteY12" fmla="*/ 1051331 h 1879958"/>
              <a:gd name="connsiteX13" fmla="*/ 1496010 w 1599987"/>
              <a:gd name="connsiteY13" fmla="*/ 1203922 h 1879958"/>
              <a:gd name="connsiteX14" fmla="*/ 1377872 w 1599987"/>
              <a:gd name="connsiteY14" fmla="*/ 1223611 h 1879958"/>
              <a:gd name="connsiteX15" fmla="*/ 1353260 w 1599987"/>
              <a:gd name="connsiteY15" fmla="*/ 1346669 h 1879958"/>
              <a:gd name="connsiteX16" fmla="*/ 1220355 w 1599987"/>
              <a:gd name="connsiteY16" fmla="*/ 1494338 h 1879958"/>
              <a:gd name="connsiteX17" fmla="*/ 1195743 w 1599987"/>
              <a:gd name="connsiteY17" fmla="*/ 1587862 h 1879958"/>
              <a:gd name="connsiteX18" fmla="*/ 1215433 w 1599987"/>
              <a:gd name="connsiteY18" fmla="*/ 1691230 h 1879958"/>
              <a:gd name="connsiteX19" fmla="*/ 1092372 w 1599987"/>
              <a:gd name="connsiteY19" fmla="*/ 1799521 h 1879958"/>
              <a:gd name="connsiteX20" fmla="*/ 929933 w 1599987"/>
              <a:gd name="connsiteY20" fmla="*/ 1769987 h 1879958"/>
              <a:gd name="connsiteX21" fmla="*/ 806872 w 1599987"/>
              <a:gd name="connsiteY21" fmla="*/ 1824133 h 1879958"/>
              <a:gd name="connsiteX22" fmla="*/ 625451 w 1599987"/>
              <a:gd name="connsiteY22" fmla="*/ 1876627 h 1879958"/>
              <a:gd name="connsiteX23" fmla="*/ 496525 w 1599987"/>
              <a:gd name="connsiteY23" fmla="*/ 1723123 h 1879958"/>
              <a:gd name="connsiteX24" fmla="*/ 298484 w 1599987"/>
              <a:gd name="connsiteY24" fmla="*/ 1675253 h 1879958"/>
              <a:gd name="connsiteX25" fmla="*/ 198146 w 1599987"/>
              <a:gd name="connsiteY25" fmla="*/ 1571679 h 1879958"/>
              <a:gd name="connsiteX26" fmla="*/ 15582 w 1599987"/>
              <a:gd name="connsiteY26" fmla="*/ 1496195 h 1879958"/>
              <a:gd name="connsiteX27" fmla="*/ 21449 w 1599987"/>
              <a:gd name="connsiteY27" fmla="*/ 1307291 h 1879958"/>
              <a:gd name="connsiteX28" fmla="*/ 117734 w 1599987"/>
              <a:gd name="connsiteY28" fmla="*/ 1223611 h 1879958"/>
              <a:gd name="connsiteX29" fmla="*/ 109977 w 1599987"/>
              <a:gd name="connsiteY29" fmla="*/ 1140876 h 1879958"/>
              <a:gd name="connsiteX30" fmla="*/ 19286 w 1599987"/>
              <a:gd name="connsiteY30" fmla="*/ 1021797 h 1879958"/>
              <a:gd name="connsiteX31" fmla="*/ 41574 w 1599987"/>
              <a:gd name="connsiteY31" fmla="*/ 837345 h 1879958"/>
              <a:gd name="connsiteX32" fmla="*/ 115646 w 1599987"/>
              <a:gd name="connsiteY32" fmla="*/ 681450 h 1879958"/>
              <a:gd name="connsiteX33" fmla="*/ 93122 w 1599987"/>
              <a:gd name="connsiteY33" fmla="*/ 568945 h 1879958"/>
              <a:gd name="connsiteX34" fmla="*/ 75085 w 1599987"/>
              <a:gd name="connsiteY34" fmla="*/ 436043 h 1879958"/>
              <a:gd name="connsiteX35" fmla="*/ 177785 w 1599987"/>
              <a:gd name="connsiteY35" fmla="*/ 320030 h 1879958"/>
              <a:gd name="connsiteX36" fmla="*/ 290019 w 1599987"/>
              <a:gd name="connsiteY36" fmla="*/ 194850 h 1879958"/>
              <a:gd name="connsiteX37" fmla="*/ 339243 w 1599987"/>
              <a:gd name="connsiteY37" fmla="*/ 91481 h 1879958"/>
              <a:gd name="connsiteX38" fmla="*/ 514797 w 1599987"/>
              <a:gd name="connsiteY38" fmla="*/ 1968 h 1879958"/>
              <a:gd name="connsiteX39" fmla="*/ 624270 w 1599987"/>
              <a:gd name="connsiteY39" fmla="*/ 68757 h 1879958"/>
              <a:gd name="connsiteX40" fmla="*/ 757648 w 1599987"/>
              <a:gd name="connsiteY40" fmla="*/ 57025 h 187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599987" h="1879958">
                <a:moveTo>
                  <a:pt x="757648" y="57025"/>
                </a:moveTo>
                <a:cubicBezTo>
                  <a:pt x="801247" y="47338"/>
                  <a:pt x="842386" y="5711"/>
                  <a:pt x="885867" y="10633"/>
                </a:cubicBezTo>
                <a:cubicBezTo>
                  <a:pt x="929348" y="15555"/>
                  <a:pt x="981657" y="72264"/>
                  <a:pt x="1018536" y="86559"/>
                </a:cubicBezTo>
                <a:cubicBezTo>
                  <a:pt x="1055415" y="100854"/>
                  <a:pt x="1069402" y="75074"/>
                  <a:pt x="1107140" y="96404"/>
                </a:cubicBezTo>
                <a:cubicBezTo>
                  <a:pt x="1144878" y="117734"/>
                  <a:pt x="1214612" y="171059"/>
                  <a:pt x="1244967" y="214539"/>
                </a:cubicBezTo>
                <a:cubicBezTo>
                  <a:pt x="1275322" y="258019"/>
                  <a:pt x="1267118" y="317908"/>
                  <a:pt x="1289269" y="357286"/>
                </a:cubicBezTo>
                <a:cubicBezTo>
                  <a:pt x="1311420" y="396665"/>
                  <a:pt x="1345056" y="429480"/>
                  <a:pt x="1377872" y="450810"/>
                </a:cubicBezTo>
                <a:cubicBezTo>
                  <a:pt x="1410688" y="472140"/>
                  <a:pt x="1455811" y="462295"/>
                  <a:pt x="1486166" y="485266"/>
                </a:cubicBezTo>
                <a:cubicBezTo>
                  <a:pt x="1516521" y="508237"/>
                  <a:pt x="1551798" y="553358"/>
                  <a:pt x="1560002" y="588634"/>
                </a:cubicBezTo>
                <a:cubicBezTo>
                  <a:pt x="1568206" y="623911"/>
                  <a:pt x="1532929" y="663289"/>
                  <a:pt x="1535390" y="696925"/>
                </a:cubicBezTo>
                <a:cubicBezTo>
                  <a:pt x="1537851" y="730561"/>
                  <a:pt x="1573949" y="755173"/>
                  <a:pt x="1574769" y="790449"/>
                </a:cubicBezTo>
                <a:cubicBezTo>
                  <a:pt x="1575589" y="825725"/>
                  <a:pt x="1536210" y="865104"/>
                  <a:pt x="1540312" y="908584"/>
                </a:cubicBezTo>
                <a:cubicBezTo>
                  <a:pt x="1544414" y="952064"/>
                  <a:pt x="1606765" y="1002108"/>
                  <a:pt x="1599381" y="1051331"/>
                </a:cubicBezTo>
                <a:cubicBezTo>
                  <a:pt x="1591997" y="1100554"/>
                  <a:pt x="1532928" y="1175209"/>
                  <a:pt x="1496010" y="1203922"/>
                </a:cubicBezTo>
                <a:cubicBezTo>
                  <a:pt x="1459092" y="1232635"/>
                  <a:pt x="1401664" y="1199820"/>
                  <a:pt x="1377872" y="1223611"/>
                </a:cubicBezTo>
                <a:cubicBezTo>
                  <a:pt x="1354080" y="1247402"/>
                  <a:pt x="1379513" y="1301548"/>
                  <a:pt x="1353260" y="1346669"/>
                </a:cubicBezTo>
                <a:cubicBezTo>
                  <a:pt x="1327007" y="1391790"/>
                  <a:pt x="1246608" y="1454139"/>
                  <a:pt x="1220355" y="1494338"/>
                </a:cubicBezTo>
                <a:cubicBezTo>
                  <a:pt x="1194102" y="1534537"/>
                  <a:pt x="1196563" y="1555047"/>
                  <a:pt x="1195743" y="1587862"/>
                </a:cubicBezTo>
                <a:cubicBezTo>
                  <a:pt x="1194923" y="1620677"/>
                  <a:pt x="1232662" y="1655954"/>
                  <a:pt x="1215433" y="1691230"/>
                </a:cubicBezTo>
                <a:cubicBezTo>
                  <a:pt x="1198205" y="1726507"/>
                  <a:pt x="1139955" y="1786395"/>
                  <a:pt x="1092372" y="1799521"/>
                </a:cubicBezTo>
                <a:cubicBezTo>
                  <a:pt x="1044789" y="1812647"/>
                  <a:pt x="977516" y="1765885"/>
                  <a:pt x="929933" y="1769987"/>
                </a:cubicBezTo>
                <a:cubicBezTo>
                  <a:pt x="882350" y="1774089"/>
                  <a:pt x="857619" y="1806360"/>
                  <a:pt x="806872" y="1824133"/>
                </a:cubicBezTo>
                <a:cubicBezTo>
                  <a:pt x="756125" y="1841906"/>
                  <a:pt x="677175" y="1893462"/>
                  <a:pt x="625451" y="1876627"/>
                </a:cubicBezTo>
                <a:cubicBezTo>
                  <a:pt x="573727" y="1859792"/>
                  <a:pt x="551020" y="1756685"/>
                  <a:pt x="496525" y="1723123"/>
                </a:cubicBezTo>
                <a:cubicBezTo>
                  <a:pt x="442031" y="1689561"/>
                  <a:pt x="348214" y="1700494"/>
                  <a:pt x="298484" y="1675253"/>
                </a:cubicBezTo>
                <a:cubicBezTo>
                  <a:pt x="248754" y="1650012"/>
                  <a:pt x="245296" y="1601522"/>
                  <a:pt x="198146" y="1571679"/>
                </a:cubicBezTo>
                <a:cubicBezTo>
                  <a:pt x="150996" y="1541836"/>
                  <a:pt x="45031" y="1540260"/>
                  <a:pt x="15582" y="1496195"/>
                </a:cubicBezTo>
                <a:cubicBezTo>
                  <a:pt x="-13867" y="1452130"/>
                  <a:pt x="4424" y="1352722"/>
                  <a:pt x="21449" y="1307291"/>
                </a:cubicBezTo>
                <a:cubicBezTo>
                  <a:pt x="38474" y="1261860"/>
                  <a:pt x="102979" y="1251347"/>
                  <a:pt x="117734" y="1223611"/>
                </a:cubicBezTo>
                <a:cubicBezTo>
                  <a:pt x="132489" y="1195875"/>
                  <a:pt x="126385" y="1174512"/>
                  <a:pt x="109977" y="1140876"/>
                </a:cubicBezTo>
                <a:cubicBezTo>
                  <a:pt x="93569" y="1107240"/>
                  <a:pt x="30686" y="1072385"/>
                  <a:pt x="19286" y="1021797"/>
                </a:cubicBezTo>
                <a:cubicBezTo>
                  <a:pt x="7886" y="971209"/>
                  <a:pt x="25514" y="894069"/>
                  <a:pt x="41574" y="837345"/>
                </a:cubicBezTo>
                <a:cubicBezTo>
                  <a:pt x="57634" y="780621"/>
                  <a:pt x="107055" y="726183"/>
                  <a:pt x="115646" y="681450"/>
                </a:cubicBezTo>
                <a:cubicBezTo>
                  <a:pt x="124237" y="636717"/>
                  <a:pt x="99882" y="609846"/>
                  <a:pt x="93122" y="568945"/>
                </a:cubicBezTo>
                <a:cubicBezTo>
                  <a:pt x="86362" y="528044"/>
                  <a:pt x="60975" y="477529"/>
                  <a:pt x="75085" y="436043"/>
                </a:cubicBezTo>
                <a:cubicBezTo>
                  <a:pt x="89196" y="394557"/>
                  <a:pt x="141963" y="360229"/>
                  <a:pt x="177785" y="320030"/>
                </a:cubicBezTo>
                <a:cubicBezTo>
                  <a:pt x="213607" y="279831"/>
                  <a:pt x="263109" y="232942"/>
                  <a:pt x="290019" y="194850"/>
                </a:cubicBezTo>
                <a:cubicBezTo>
                  <a:pt x="316929" y="156758"/>
                  <a:pt x="301780" y="123628"/>
                  <a:pt x="339243" y="91481"/>
                </a:cubicBezTo>
                <a:cubicBezTo>
                  <a:pt x="376706" y="59334"/>
                  <a:pt x="472136" y="-12799"/>
                  <a:pt x="514797" y="1968"/>
                </a:cubicBezTo>
                <a:cubicBezTo>
                  <a:pt x="557458" y="16735"/>
                  <a:pt x="583795" y="59581"/>
                  <a:pt x="624270" y="68757"/>
                </a:cubicBezTo>
                <a:cubicBezTo>
                  <a:pt x="664745" y="77933"/>
                  <a:pt x="714049" y="66712"/>
                  <a:pt x="757648" y="57025"/>
                </a:cubicBezTo>
                <a:close/>
              </a:path>
            </a:pathLst>
          </a:custGeom>
          <a:noFill/>
          <a:ln w="28575" cmpd="sng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9" name="Freeform 118"/>
          <p:cNvSpPr/>
          <p:nvPr/>
        </p:nvSpPr>
        <p:spPr>
          <a:xfrm>
            <a:off x="6764697" y="924059"/>
            <a:ext cx="1413322" cy="2114426"/>
          </a:xfrm>
          <a:custGeom>
            <a:avLst/>
            <a:gdLst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61390 w 1413322"/>
              <a:gd name="connsiteY17" fmla="*/ 1136419 h 2114426"/>
              <a:gd name="connsiteX18" fmla="*/ 1282989 w 1413322"/>
              <a:gd name="connsiteY18" fmla="*/ 1188255 h 2114426"/>
              <a:gd name="connsiteX19" fmla="*/ 1352106 w 1413322"/>
              <a:gd name="connsiteY19" fmla="*/ 1235771 h 2114426"/>
              <a:gd name="connsiteX20" fmla="*/ 1399625 w 1413322"/>
              <a:gd name="connsiteY20" fmla="*/ 1404238 h 2114426"/>
              <a:gd name="connsiteX21" fmla="*/ 1261390 w 1413322"/>
              <a:gd name="connsiteY21" fmla="*/ 1555426 h 2114426"/>
              <a:gd name="connsiteX22" fmla="*/ 1248430 w 1413322"/>
              <a:gd name="connsiteY22" fmla="*/ 1611581 h 2114426"/>
              <a:gd name="connsiteX23" fmla="*/ 1231151 w 1413322"/>
              <a:gd name="connsiteY23" fmla="*/ 1736851 h 2114426"/>
              <a:gd name="connsiteX24" fmla="*/ 1114516 w 1413322"/>
              <a:gd name="connsiteY24" fmla="*/ 1814605 h 2114426"/>
              <a:gd name="connsiteX25" fmla="*/ 1058358 w 1413322"/>
              <a:gd name="connsiteY25" fmla="*/ 1866441 h 2114426"/>
              <a:gd name="connsiteX26" fmla="*/ 963322 w 1413322"/>
              <a:gd name="connsiteY26" fmla="*/ 1939875 h 2114426"/>
              <a:gd name="connsiteX27" fmla="*/ 876925 w 1413322"/>
              <a:gd name="connsiteY27" fmla="*/ 1965793 h 2114426"/>
              <a:gd name="connsiteX28" fmla="*/ 794848 w 1413322"/>
              <a:gd name="connsiteY28" fmla="*/ 2065146 h 2114426"/>
              <a:gd name="connsiteX29" fmla="*/ 647974 w 1413322"/>
              <a:gd name="connsiteY29" fmla="*/ 2034908 h 2114426"/>
              <a:gd name="connsiteX30" fmla="*/ 544298 w 1413322"/>
              <a:gd name="connsiteY30" fmla="*/ 2008990 h 2114426"/>
              <a:gd name="connsiteX31" fmla="*/ 427663 w 1413322"/>
              <a:gd name="connsiteY31" fmla="*/ 2013310 h 2114426"/>
              <a:gd name="connsiteX32" fmla="*/ 332627 w 1413322"/>
              <a:gd name="connsiteY32" fmla="*/ 2065146 h 2114426"/>
              <a:gd name="connsiteX33" fmla="*/ 198712 w 1413322"/>
              <a:gd name="connsiteY33" fmla="*/ 2112662 h 2114426"/>
              <a:gd name="connsiteX34" fmla="*/ 64797 w 1413322"/>
              <a:gd name="connsiteY34" fmla="*/ 2095383 h 2114426"/>
              <a:gd name="connsiteX35" fmla="*/ 0 w 1413322"/>
              <a:gd name="connsiteY35" fmla="*/ 2013310 h 2114426"/>
              <a:gd name="connsiteX36" fmla="*/ 0 w 1413322"/>
              <a:gd name="connsiteY36" fmla="*/ 2013310 h 2114426"/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61390 w 1413322"/>
              <a:gd name="connsiteY17" fmla="*/ 1136419 h 2114426"/>
              <a:gd name="connsiteX18" fmla="*/ 1282989 w 1413322"/>
              <a:gd name="connsiteY18" fmla="*/ 1188255 h 2114426"/>
              <a:gd name="connsiteX19" fmla="*/ 1352106 w 1413322"/>
              <a:gd name="connsiteY19" fmla="*/ 1235771 h 2114426"/>
              <a:gd name="connsiteX20" fmla="*/ 1399625 w 1413322"/>
              <a:gd name="connsiteY20" fmla="*/ 1404238 h 2114426"/>
              <a:gd name="connsiteX21" fmla="*/ 1261390 w 1413322"/>
              <a:gd name="connsiteY21" fmla="*/ 1555426 h 2114426"/>
              <a:gd name="connsiteX22" fmla="*/ 1248430 w 1413322"/>
              <a:gd name="connsiteY22" fmla="*/ 1611581 h 2114426"/>
              <a:gd name="connsiteX23" fmla="*/ 1231151 w 1413322"/>
              <a:gd name="connsiteY23" fmla="*/ 1736851 h 2114426"/>
              <a:gd name="connsiteX24" fmla="*/ 1114516 w 1413322"/>
              <a:gd name="connsiteY24" fmla="*/ 1814605 h 2114426"/>
              <a:gd name="connsiteX25" fmla="*/ 1058358 w 1413322"/>
              <a:gd name="connsiteY25" fmla="*/ 1866441 h 2114426"/>
              <a:gd name="connsiteX26" fmla="*/ 963322 w 1413322"/>
              <a:gd name="connsiteY26" fmla="*/ 1939875 h 2114426"/>
              <a:gd name="connsiteX27" fmla="*/ 885565 w 1413322"/>
              <a:gd name="connsiteY27" fmla="*/ 1978752 h 2114426"/>
              <a:gd name="connsiteX28" fmla="*/ 794848 w 1413322"/>
              <a:gd name="connsiteY28" fmla="*/ 2065146 h 2114426"/>
              <a:gd name="connsiteX29" fmla="*/ 647974 w 1413322"/>
              <a:gd name="connsiteY29" fmla="*/ 2034908 h 2114426"/>
              <a:gd name="connsiteX30" fmla="*/ 544298 w 1413322"/>
              <a:gd name="connsiteY30" fmla="*/ 2008990 h 2114426"/>
              <a:gd name="connsiteX31" fmla="*/ 427663 w 1413322"/>
              <a:gd name="connsiteY31" fmla="*/ 2013310 h 2114426"/>
              <a:gd name="connsiteX32" fmla="*/ 332627 w 1413322"/>
              <a:gd name="connsiteY32" fmla="*/ 2065146 h 2114426"/>
              <a:gd name="connsiteX33" fmla="*/ 198712 w 1413322"/>
              <a:gd name="connsiteY33" fmla="*/ 2112662 h 2114426"/>
              <a:gd name="connsiteX34" fmla="*/ 64797 w 1413322"/>
              <a:gd name="connsiteY34" fmla="*/ 2095383 h 2114426"/>
              <a:gd name="connsiteX35" fmla="*/ 0 w 1413322"/>
              <a:gd name="connsiteY35" fmla="*/ 2013310 h 2114426"/>
              <a:gd name="connsiteX36" fmla="*/ 0 w 1413322"/>
              <a:gd name="connsiteY36" fmla="*/ 2013310 h 2114426"/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61390 w 1413322"/>
              <a:gd name="connsiteY17" fmla="*/ 1136419 h 2114426"/>
              <a:gd name="connsiteX18" fmla="*/ 1282989 w 1413322"/>
              <a:gd name="connsiteY18" fmla="*/ 1188255 h 2114426"/>
              <a:gd name="connsiteX19" fmla="*/ 1352106 w 1413322"/>
              <a:gd name="connsiteY19" fmla="*/ 1235771 h 2114426"/>
              <a:gd name="connsiteX20" fmla="*/ 1399625 w 1413322"/>
              <a:gd name="connsiteY20" fmla="*/ 1404238 h 2114426"/>
              <a:gd name="connsiteX21" fmla="*/ 1261390 w 1413322"/>
              <a:gd name="connsiteY21" fmla="*/ 1555426 h 2114426"/>
              <a:gd name="connsiteX22" fmla="*/ 1248430 w 1413322"/>
              <a:gd name="connsiteY22" fmla="*/ 1611581 h 2114426"/>
              <a:gd name="connsiteX23" fmla="*/ 1231151 w 1413322"/>
              <a:gd name="connsiteY23" fmla="*/ 1736851 h 2114426"/>
              <a:gd name="connsiteX24" fmla="*/ 1114516 w 1413322"/>
              <a:gd name="connsiteY24" fmla="*/ 1814605 h 2114426"/>
              <a:gd name="connsiteX25" fmla="*/ 1058358 w 1413322"/>
              <a:gd name="connsiteY25" fmla="*/ 1866441 h 2114426"/>
              <a:gd name="connsiteX26" fmla="*/ 963322 w 1413322"/>
              <a:gd name="connsiteY26" fmla="*/ 1939875 h 2114426"/>
              <a:gd name="connsiteX27" fmla="*/ 885565 w 1413322"/>
              <a:gd name="connsiteY27" fmla="*/ 1978752 h 2114426"/>
              <a:gd name="connsiteX28" fmla="*/ 794848 w 1413322"/>
              <a:gd name="connsiteY28" fmla="*/ 2065146 h 2114426"/>
              <a:gd name="connsiteX29" fmla="*/ 647974 w 1413322"/>
              <a:gd name="connsiteY29" fmla="*/ 2034908 h 2114426"/>
              <a:gd name="connsiteX30" fmla="*/ 544298 w 1413322"/>
              <a:gd name="connsiteY30" fmla="*/ 2008990 h 2114426"/>
              <a:gd name="connsiteX31" fmla="*/ 427663 w 1413322"/>
              <a:gd name="connsiteY31" fmla="*/ 2017630 h 2114426"/>
              <a:gd name="connsiteX32" fmla="*/ 332627 w 1413322"/>
              <a:gd name="connsiteY32" fmla="*/ 2065146 h 2114426"/>
              <a:gd name="connsiteX33" fmla="*/ 198712 w 1413322"/>
              <a:gd name="connsiteY33" fmla="*/ 2112662 h 2114426"/>
              <a:gd name="connsiteX34" fmla="*/ 64797 w 1413322"/>
              <a:gd name="connsiteY34" fmla="*/ 2095383 h 2114426"/>
              <a:gd name="connsiteX35" fmla="*/ 0 w 1413322"/>
              <a:gd name="connsiteY35" fmla="*/ 2013310 h 2114426"/>
              <a:gd name="connsiteX36" fmla="*/ 0 w 1413322"/>
              <a:gd name="connsiteY36" fmla="*/ 2013310 h 2114426"/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82989 w 1413322"/>
              <a:gd name="connsiteY17" fmla="*/ 1188255 h 2114426"/>
              <a:gd name="connsiteX18" fmla="*/ 1352106 w 1413322"/>
              <a:gd name="connsiteY18" fmla="*/ 1235771 h 2114426"/>
              <a:gd name="connsiteX19" fmla="*/ 1399625 w 1413322"/>
              <a:gd name="connsiteY19" fmla="*/ 1404238 h 2114426"/>
              <a:gd name="connsiteX20" fmla="*/ 1261390 w 1413322"/>
              <a:gd name="connsiteY20" fmla="*/ 1555426 h 2114426"/>
              <a:gd name="connsiteX21" fmla="*/ 1248430 w 1413322"/>
              <a:gd name="connsiteY21" fmla="*/ 1611581 h 2114426"/>
              <a:gd name="connsiteX22" fmla="*/ 1231151 w 1413322"/>
              <a:gd name="connsiteY22" fmla="*/ 1736851 h 2114426"/>
              <a:gd name="connsiteX23" fmla="*/ 1114516 w 1413322"/>
              <a:gd name="connsiteY23" fmla="*/ 1814605 h 2114426"/>
              <a:gd name="connsiteX24" fmla="*/ 1058358 w 1413322"/>
              <a:gd name="connsiteY24" fmla="*/ 1866441 h 2114426"/>
              <a:gd name="connsiteX25" fmla="*/ 963322 w 1413322"/>
              <a:gd name="connsiteY25" fmla="*/ 1939875 h 2114426"/>
              <a:gd name="connsiteX26" fmla="*/ 885565 w 1413322"/>
              <a:gd name="connsiteY26" fmla="*/ 1978752 h 2114426"/>
              <a:gd name="connsiteX27" fmla="*/ 794848 w 1413322"/>
              <a:gd name="connsiteY27" fmla="*/ 2065146 h 2114426"/>
              <a:gd name="connsiteX28" fmla="*/ 647974 w 1413322"/>
              <a:gd name="connsiteY28" fmla="*/ 2034908 h 2114426"/>
              <a:gd name="connsiteX29" fmla="*/ 544298 w 1413322"/>
              <a:gd name="connsiteY29" fmla="*/ 2008990 h 2114426"/>
              <a:gd name="connsiteX30" fmla="*/ 427663 w 1413322"/>
              <a:gd name="connsiteY30" fmla="*/ 2017630 h 2114426"/>
              <a:gd name="connsiteX31" fmla="*/ 332627 w 1413322"/>
              <a:gd name="connsiteY31" fmla="*/ 2065146 h 2114426"/>
              <a:gd name="connsiteX32" fmla="*/ 198712 w 1413322"/>
              <a:gd name="connsiteY32" fmla="*/ 2112662 h 2114426"/>
              <a:gd name="connsiteX33" fmla="*/ 64797 w 1413322"/>
              <a:gd name="connsiteY33" fmla="*/ 2095383 h 2114426"/>
              <a:gd name="connsiteX34" fmla="*/ 0 w 1413322"/>
              <a:gd name="connsiteY34" fmla="*/ 2013310 h 2114426"/>
              <a:gd name="connsiteX35" fmla="*/ 0 w 1413322"/>
              <a:gd name="connsiteY35" fmla="*/ 2013310 h 2114426"/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65710 w 1413322"/>
              <a:gd name="connsiteY17" fmla="*/ 1162337 h 2114426"/>
              <a:gd name="connsiteX18" fmla="*/ 1352106 w 1413322"/>
              <a:gd name="connsiteY18" fmla="*/ 1235771 h 2114426"/>
              <a:gd name="connsiteX19" fmla="*/ 1399625 w 1413322"/>
              <a:gd name="connsiteY19" fmla="*/ 1404238 h 2114426"/>
              <a:gd name="connsiteX20" fmla="*/ 1261390 w 1413322"/>
              <a:gd name="connsiteY20" fmla="*/ 1555426 h 2114426"/>
              <a:gd name="connsiteX21" fmla="*/ 1248430 w 1413322"/>
              <a:gd name="connsiteY21" fmla="*/ 1611581 h 2114426"/>
              <a:gd name="connsiteX22" fmla="*/ 1231151 w 1413322"/>
              <a:gd name="connsiteY22" fmla="*/ 1736851 h 2114426"/>
              <a:gd name="connsiteX23" fmla="*/ 1114516 w 1413322"/>
              <a:gd name="connsiteY23" fmla="*/ 1814605 h 2114426"/>
              <a:gd name="connsiteX24" fmla="*/ 1058358 w 1413322"/>
              <a:gd name="connsiteY24" fmla="*/ 1866441 h 2114426"/>
              <a:gd name="connsiteX25" fmla="*/ 963322 w 1413322"/>
              <a:gd name="connsiteY25" fmla="*/ 1939875 h 2114426"/>
              <a:gd name="connsiteX26" fmla="*/ 885565 w 1413322"/>
              <a:gd name="connsiteY26" fmla="*/ 1978752 h 2114426"/>
              <a:gd name="connsiteX27" fmla="*/ 794848 w 1413322"/>
              <a:gd name="connsiteY27" fmla="*/ 2065146 h 2114426"/>
              <a:gd name="connsiteX28" fmla="*/ 647974 w 1413322"/>
              <a:gd name="connsiteY28" fmla="*/ 2034908 h 2114426"/>
              <a:gd name="connsiteX29" fmla="*/ 544298 w 1413322"/>
              <a:gd name="connsiteY29" fmla="*/ 2008990 h 2114426"/>
              <a:gd name="connsiteX30" fmla="*/ 427663 w 1413322"/>
              <a:gd name="connsiteY30" fmla="*/ 2017630 h 2114426"/>
              <a:gd name="connsiteX31" fmla="*/ 332627 w 1413322"/>
              <a:gd name="connsiteY31" fmla="*/ 2065146 h 2114426"/>
              <a:gd name="connsiteX32" fmla="*/ 198712 w 1413322"/>
              <a:gd name="connsiteY32" fmla="*/ 2112662 h 2114426"/>
              <a:gd name="connsiteX33" fmla="*/ 64797 w 1413322"/>
              <a:gd name="connsiteY33" fmla="*/ 2095383 h 2114426"/>
              <a:gd name="connsiteX34" fmla="*/ 0 w 1413322"/>
              <a:gd name="connsiteY34" fmla="*/ 2013310 h 2114426"/>
              <a:gd name="connsiteX35" fmla="*/ 0 w 1413322"/>
              <a:gd name="connsiteY35" fmla="*/ 2013310 h 2114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413322" h="2114426">
                <a:moveTo>
                  <a:pt x="263509" y="155856"/>
                </a:moveTo>
                <a:cubicBezTo>
                  <a:pt x="288348" y="146496"/>
                  <a:pt x="313187" y="137137"/>
                  <a:pt x="336946" y="112659"/>
                </a:cubicBezTo>
                <a:cubicBezTo>
                  <a:pt x="360705" y="88181"/>
                  <a:pt x="367186" y="24827"/>
                  <a:pt x="406064" y="8988"/>
                </a:cubicBezTo>
                <a:cubicBezTo>
                  <a:pt x="444942" y="-6851"/>
                  <a:pt x="534219" y="-371"/>
                  <a:pt x="570217" y="17627"/>
                </a:cubicBezTo>
                <a:cubicBezTo>
                  <a:pt x="606215" y="35625"/>
                  <a:pt x="587496" y="98261"/>
                  <a:pt x="622055" y="116979"/>
                </a:cubicBezTo>
                <a:cubicBezTo>
                  <a:pt x="656614" y="135697"/>
                  <a:pt x="728611" y="115539"/>
                  <a:pt x="777569" y="129938"/>
                </a:cubicBezTo>
                <a:cubicBezTo>
                  <a:pt x="826527" y="144337"/>
                  <a:pt x="887005" y="163775"/>
                  <a:pt x="915804" y="203372"/>
                </a:cubicBezTo>
                <a:cubicBezTo>
                  <a:pt x="944603" y="242969"/>
                  <a:pt x="933803" y="329362"/>
                  <a:pt x="950362" y="367519"/>
                </a:cubicBezTo>
                <a:cubicBezTo>
                  <a:pt x="966921" y="405676"/>
                  <a:pt x="981321" y="420075"/>
                  <a:pt x="1015160" y="432314"/>
                </a:cubicBezTo>
                <a:cubicBezTo>
                  <a:pt x="1048999" y="444553"/>
                  <a:pt x="1117396" y="413596"/>
                  <a:pt x="1153394" y="440954"/>
                </a:cubicBezTo>
                <a:cubicBezTo>
                  <a:pt x="1189392" y="468312"/>
                  <a:pt x="1221071" y="564783"/>
                  <a:pt x="1231151" y="596461"/>
                </a:cubicBezTo>
                <a:cubicBezTo>
                  <a:pt x="1241231" y="628139"/>
                  <a:pt x="1208112" y="612301"/>
                  <a:pt x="1213872" y="631019"/>
                </a:cubicBezTo>
                <a:cubicBezTo>
                  <a:pt x="1219632" y="649737"/>
                  <a:pt x="1254911" y="677095"/>
                  <a:pt x="1265710" y="708772"/>
                </a:cubicBezTo>
                <a:cubicBezTo>
                  <a:pt x="1276509" y="740449"/>
                  <a:pt x="1260670" y="791566"/>
                  <a:pt x="1278669" y="821084"/>
                </a:cubicBezTo>
                <a:cubicBezTo>
                  <a:pt x="1296668" y="850602"/>
                  <a:pt x="1351387" y="851321"/>
                  <a:pt x="1373706" y="885878"/>
                </a:cubicBezTo>
                <a:cubicBezTo>
                  <a:pt x="1396025" y="920435"/>
                  <a:pt x="1417624" y="988830"/>
                  <a:pt x="1412584" y="1028427"/>
                </a:cubicBezTo>
                <a:cubicBezTo>
                  <a:pt x="1407544" y="1068024"/>
                  <a:pt x="1367946" y="1101142"/>
                  <a:pt x="1343467" y="1123460"/>
                </a:cubicBezTo>
                <a:cubicBezTo>
                  <a:pt x="1318988" y="1145778"/>
                  <a:pt x="1264270" y="1143619"/>
                  <a:pt x="1265710" y="1162337"/>
                </a:cubicBezTo>
                <a:cubicBezTo>
                  <a:pt x="1267150" y="1181055"/>
                  <a:pt x="1329787" y="1195454"/>
                  <a:pt x="1352106" y="1235771"/>
                </a:cubicBezTo>
                <a:cubicBezTo>
                  <a:pt x="1374425" y="1276088"/>
                  <a:pt x="1414744" y="1350962"/>
                  <a:pt x="1399625" y="1404238"/>
                </a:cubicBezTo>
                <a:cubicBezTo>
                  <a:pt x="1384506" y="1457514"/>
                  <a:pt x="1286589" y="1520869"/>
                  <a:pt x="1261390" y="1555426"/>
                </a:cubicBezTo>
                <a:cubicBezTo>
                  <a:pt x="1236191" y="1589983"/>
                  <a:pt x="1253470" y="1581344"/>
                  <a:pt x="1248430" y="1611581"/>
                </a:cubicBezTo>
                <a:cubicBezTo>
                  <a:pt x="1243390" y="1641818"/>
                  <a:pt x="1253470" y="1703014"/>
                  <a:pt x="1231151" y="1736851"/>
                </a:cubicBezTo>
                <a:cubicBezTo>
                  <a:pt x="1208832" y="1770688"/>
                  <a:pt x="1143315" y="1793007"/>
                  <a:pt x="1114516" y="1814605"/>
                </a:cubicBezTo>
                <a:cubicBezTo>
                  <a:pt x="1085717" y="1836203"/>
                  <a:pt x="1083557" y="1845563"/>
                  <a:pt x="1058358" y="1866441"/>
                </a:cubicBezTo>
                <a:cubicBezTo>
                  <a:pt x="1033159" y="1887319"/>
                  <a:pt x="992121" y="1921157"/>
                  <a:pt x="963322" y="1939875"/>
                </a:cubicBezTo>
                <a:cubicBezTo>
                  <a:pt x="934523" y="1958593"/>
                  <a:pt x="913644" y="1957874"/>
                  <a:pt x="885565" y="1978752"/>
                </a:cubicBezTo>
                <a:cubicBezTo>
                  <a:pt x="857486" y="1999630"/>
                  <a:pt x="834447" y="2055787"/>
                  <a:pt x="794848" y="2065146"/>
                </a:cubicBezTo>
                <a:cubicBezTo>
                  <a:pt x="755250" y="2074505"/>
                  <a:pt x="689732" y="2044267"/>
                  <a:pt x="647974" y="2034908"/>
                </a:cubicBezTo>
                <a:cubicBezTo>
                  <a:pt x="606216" y="2025549"/>
                  <a:pt x="581016" y="2011870"/>
                  <a:pt x="544298" y="2008990"/>
                </a:cubicBezTo>
                <a:cubicBezTo>
                  <a:pt x="507580" y="2006110"/>
                  <a:pt x="462942" y="2008271"/>
                  <a:pt x="427663" y="2017630"/>
                </a:cubicBezTo>
                <a:cubicBezTo>
                  <a:pt x="392385" y="2026989"/>
                  <a:pt x="370786" y="2049307"/>
                  <a:pt x="332627" y="2065146"/>
                </a:cubicBezTo>
                <a:cubicBezTo>
                  <a:pt x="294469" y="2080985"/>
                  <a:pt x="243350" y="2107623"/>
                  <a:pt x="198712" y="2112662"/>
                </a:cubicBezTo>
                <a:cubicBezTo>
                  <a:pt x="154074" y="2117702"/>
                  <a:pt x="97916" y="2111942"/>
                  <a:pt x="64797" y="2095383"/>
                </a:cubicBezTo>
                <a:cubicBezTo>
                  <a:pt x="31678" y="2078824"/>
                  <a:pt x="0" y="2013310"/>
                  <a:pt x="0" y="2013310"/>
                </a:cubicBezTo>
                <a:lnTo>
                  <a:pt x="0" y="2013310"/>
                </a:ln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/>
          <p:cNvGrpSpPr/>
          <p:nvPr/>
        </p:nvGrpSpPr>
        <p:grpSpPr>
          <a:xfrm>
            <a:off x="5647340" y="1163105"/>
            <a:ext cx="1805036" cy="1766630"/>
            <a:chOff x="8450905" y="1892800"/>
            <a:chExt cx="1805036" cy="1766630"/>
          </a:xfrm>
        </p:grpSpPr>
        <p:cxnSp>
          <p:nvCxnSpPr>
            <p:cNvPr id="101" name="Straight Arrow Connector 100"/>
            <p:cNvCxnSpPr/>
            <p:nvPr/>
          </p:nvCxnSpPr>
          <p:spPr>
            <a:xfrm flipH="1">
              <a:off x="8450905" y="235366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flipH="1">
              <a:off x="8625532" y="258409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flipH="1">
              <a:off x="8911765" y="266090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flipH="1">
              <a:off x="8911765" y="204642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8624312" y="258287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H="1">
              <a:off x="9142195" y="2776115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flipH="1">
              <a:off x="8873360" y="327538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H="1">
              <a:off x="8587127" y="189280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H="1">
              <a:off x="8489310" y="319857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6" name="Picture 95" descr="Slide3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2" t="35151" r="67450" b="33670"/>
          <a:stretch/>
        </p:blipFill>
        <p:spPr>
          <a:xfrm>
            <a:off x="5410660" y="878174"/>
            <a:ext cx="2272145" cy="21382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Freeform 49"/>
          <p:cNvSpPr/>
          <p:nvPr/>
        </p:nvSpPr>
        <p:spPr>
          <a:xfrm>
            <a:off x="6065948" y="1104267"/>
            <a:ext cx="1581788" cy="1791371"/>
          </a:xfrm>
          <a:custGeom>
            <a:avLst/>
            <a:gdLst>
              <a:gd name="connsiteX0" fmla="*/ 739936 w 1582275"/>
              <a:gd name="connsiteY0" fmla="*/ 5749 h 1795144"/>
              <a:gd name="connsiteX1" fmla="*/ 872841 w 1582275"/>
              <a:gd name="connsiteY1" fmla="*/ 15594 h 1795144"/>
              <a:gd name="connsiteX2" fmla="*/ 1000824 w 1582275"/>
              <a:gd name="connsiteY2" fmla="*/ 35283 h 1795144"/>
              <a:gd name="connsiteX3" fmla="*/ 1089428 w 1582275"/>
              <a:gd name="connsiteY3" fmla="*/ 45128 h 1795144"/>
              <a:gd name="connsiteX4" fmla="*/ 1227255 w 1582275"/>
              <a:gd name="connsiteY4" fmla="*/ 163263 h 1795144"/>
              <a:gd name="connsiteX5" fmla="*/ 1271557 w 1582275"/>
              <a:gd name="connsiteY5" fmla="*/ 306010 h 1795144"/>
              <a:gd name="connsiteX6" fmla="*/ 1360160 w 1582275"/>
              <a:gd name="connsiteY6" fmla="*/ 399534 h 1795144"/>
              <a:gd name="connsiteX7" fmla="*/ 1468454 w 1582275"/>
              <a:gd name="connsiteY7" fmla="*/ 433990 h 1795144"/>
              <a:gd name="connsiteX8" fmla="*/ 1542290 w 1582275"/>
              <a:gd name="connsiteY8" fmla="*/ 537358 h 1795144"/>
              <a:gd name="connsiteX9" fmla="*/ 1517678 w 1582275"/>
              <a:gd name="connsiteY9" fmla="*/ 645649 h 1795144"/>
              <a:gd name="connsiteX10" fmla="*/ 1557057 w 1582275"/>
              <a:gd name="connsiteY10" fmla="*/ 739173 h 1795144"/>
              <a:gd name="connsiteX11" fmla="*/ 1522600 w 1582275"/>
              <a:gd name="connsiteY11" fmla="*/ 857308 h 1795144"/>
              <a:gd name="connsiteX12" fmla="*/ 1581669 w 1582275"/>
              <a:gd name="connsiteY12" fmla="*/ 1000055 h 1795144"/>
              <a:gd name="connsiteX13" fmla="*/ 1478298 w 1582275"/>
              <a:gd name="connsiteY13" fmla="*/ 1152646 h 1795144"/>
              <a:gd name="connsiteX14" fmla="*/ 1360160 w 1582275"/>
              <a:gd name="connsiteY14" fmla="*/ 1172335 h 1795144"/>
              <a:gd name="connsiteX15" fmla="*/ 1335548 w 1582275"/>
              <a:gd name="connsiteY15" fmla="*/ 1295393 h 1795144"/>
              <a:gd name="connsiteX16" fmla="*/ 1202643 w 1582275"/>
              <a:gd name="connsiteY16" fmla="*/ 1443062 h 1795144"/>
              <a:gd name="connsiteX17" fmla="*/ 1178031 w 1582275"/>
              <a:gd name="connsiteY17" fmla="*/ 1536586 h 1795144"/>
              <a:gd name="connsiteX18" fmla="*/ 1197721 w 1582275"/>
              <a:gd name="connsiteY18" fmla="*/ 1639954 h 1795144"/>
              <a:gd name="connsiteX19" fmla="*/ 1074660 w 1582275"/>
              <a:gd name="connsiteY19" fmla="*/ 1748245 h 1795144"/>
              <a:gd name="connsiteX20" fmla="*/ 912221 w 1582275"/>
              <a:gd name="connsiteY20" fmla="*/ 1718711 h 1795144"/>
              <a:gd name="connsiteX21" fmla="*/ 789160 w 1582275"/>
              <a:gd name="connsiteY21" fmla="*/ 1772857 h 1795144"/>
              <a:gd name="connsiteX22" fmla="*/ 621798 w 1582275"/>
              <a:gd name="connsiteY22" fmla="*/ 1792546 h 1795144"/>
              <a:gd name="connsiteX23" fmla="*/ 474126 w 1582275"/>
              <a:gd name="connsiteY23" fmla="*/ 1718711 h 1795144"/>
              <a:gd name="connsiteX24" fmla="*/ 405212 w 1582275"/>
              <a:gd name="connsiteY24" fmla="*/ 1566120 h 1795144"/>
              <a:gd name="connsiteX25" fmla="*/ 351065 w 1582275"/>
              <a:gd name="connsiteY25" fmla="*/ 1502130 h 1795144"/>
              <a:gd name="connsiteX26" fmla="*/ 213238 w 1582275"/>
              <a:gd name="connsiteY26" fmla="*/ 1492285 h 1795144"/>
              <a:gd name="connsiteX27" fmla="*/ 119712 w 1582275"/>
              <a:gd name="connsiteY27" fmla="*/ 1383995 h 1795144"/>
              <a:gd name="connsiteX28" fmla="*/ 144324 w 1582275"/>
              <a:gd name="connsiteY28" fmla="*/ 1256015 h 1795144"/>
              <a:gd name="connsiteX29" fmla="*/ 100022 w 1582275"/>
              <a:gd name="connsiteY29" fmla="*/ 1172335 h 1795144"/>
              <a:gd name="connsiteX30" fmla="*/ 40953 w 1582275"/>
              <a:gd name="connsiteY30" fmla="*/ 1078812 h 1795144"/>
              <a:gd name="connsiteX31" fmla="*/ 1574 w 1582275"/>
              <a:gd name="connsiteY31" fmla="*/ 970521 h 1795144"/>
              <a:gd name="connsiteX32" fmla="*/ 95100 w 1582275"/>
              <a:gd name="connsiteY32" fmla="*/ 852386 h 1795144"/>
              <a:gd name="connsiteX33" fmla="*/ 183703 w 1582275"/>
              <a:gd name="connsiteY33" fmla="*/ 758862 h 1795144"/>
              <a:gd name="connsiteX34" fmla="*/ 154169 w 1582275"/>
              <a:gd name="connsiteY34" fmla="*/ 616115 h 1795144"/>
              <a:gd name="connsiteX35" fmla="*/ 75410 w 1582275"/>
              <a:gd name="connsiteY35" fmla="*/ 517669 h 1795144"/>
              <a:gd name="connsiteX36" fmla="*/ 90177 w 1582275"/>
              <a:gd name="connsiteY36" fmla="*/ 384767 h 1795144"/>
              <a:gd name="connsiteX37" fmla="*/ 173859 w 1582275"/>
              <a:gd name="connsiteY37" fmla="*/ 320777 h 1795144"/>
              <a:gd name="connsiteX38" fmla="*/ 277229 w 1582275"/>
              <a:gd name="connsiteY38" fmla="*/ 310932 h 1795144"/>
              <a:gd name="connsiteX39" fmla="*/ 272307 w 1582275"/>
              <a:gd name="connsiteY39" fmla="*/ 143574 h 1795144"/>
              <a:gd name="connsiteX40" fmla="*/ 306764 w 1582275"/>
              <a:gd name="connsiteY40" fmla="*/ 20516 h 1795144"/>
              <a:gd name="connsiteX41" fmla="*/ 464281 w 1582275"/>
              <a:gd name="connsiteY41" fmla="*/ 30361 h 1795144"/>
              <a:gd name="connsiteX42" fmla="*/ 562729 w 1582275"/>
              <a:gd name="connsiteY42" fmla="*/ 109118 h 1795144"/>
              <a:gd name="connsiteX43" fmla="*/ 739936 w 1582275"/>
              <a:gd name="connsiteY43" fmla="*/ 5749 h 1795144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173859 w 1582275"/>
              <a:gd name="connsiteY37" fmla="*/ 317004 h 1791371"/>
              <a:gd name="connsiteX38" fmla="*/ 277229 w 1582275"/>
              <a:gd name="connsiteY38" fmla="*/ 307159 h 1791371"/>
              <a:gd name="connsiteX39" fmla="*/ 272307 w 1582275"/>
              <a:gd name="connsiteY39" fmla="*/ 139801 h 1791371"/>
              <a:gd name="connsiteX40" fmla="*/ 306764 w 1582275"/>
              <a:gd name="connsiteY40" fmla="*/ 16743 h 1791371"/>
              <a:gd name="connsiteX41" fmla="*/ 464281 w 1582275"/>
              <a:gd name="connsiteY41" fmla="*/ 26588 h 1791371"/>
              <a:gd name="connsiteX42" fmla="*/ 597186 w 1582275"/>
              <a:gd name="connsiteY42" fmla="*/ 51200 h 1791371"/>
              <a:gd name="connsiteX43" fmla="*/ 739936 w 1582275"/>
              <a:gd name="connsiteY43" fmla="*/ 1976 h 1791371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173859 w 1582275"/>
              <a:gd name="connsiteY37" fmla="*/ 317004 h 1791371"/>
              <a:gd name="connsiteX38" fmla="*/ 277229 w 1582275"/>
              <a:gd name="connsiteY38" fmla="*/ 307159 h 1791371"/>
              <a:gd name="connsiteX39" fmla="*/ 272307 w 1582275"/>
              <a:gd name="connsiteY39" fmla="*/ 139801 h 1791371"/>
              <a:gd name="connsiteX40" fmla="*/ 321531 w 1582275"/>
              <a:gd name="connsiteY40" fmla="*/ 36432 h 1791371"/>
              <a:gd name="connsiteX41" fmla="*/ 464281 w 1582275"/>
              <a:gd name="connsiteY41" fmla="*/ 26588 h 1791371"/>
              <a:gd name="connsiteX42" fmla="*/ 597186 w 1582275"/>
              <a:gd name="connsiteY42" fmla="*/ 51200 h 1791371"/>
              <a:gd name="connsiteX43" fmla="*/ 739936 w 1582275"/>
              <a:gd name="connsiteY43" fmla="*/ 1976 h 1791371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277229 w 1582275"/>
              <a:gd name="connsiteY37" fmla="*/ 307159 h 1791371"/>
              <a:gd name="connsiteX38" fmla="*/ 272307 w 1582275"/>
              <a:gd name="connsiteY38" fmla="*/ 139801 h 1791371"/>
              <a:gd name="connsiteX39" fmla="*/ 321531 w 1582275"/>
              <a:gd name="connsiteY39" fmla="*/ 36432 h 1791371"/>
              <a:gd name="connsiteX40" fmla="*/ 464281 w 1582275"/>
              <a:gd name="connsiteY40" fmla="*/ 26588 h 1791371"/>
              <a:gd name="connsiteX41" fmla="*/ 597186 w 1582275"/>
              <a:gd name="connsiteY41" fmla="*/ 51200 h 1791371"/>
              <a:gd name="connsiteX42" fmla="*/ 739936 w 1582275"/>
              <a:gd name="connsiteY42" fmla="*/ 1976 h 1791371"/>
              <a:gd name="connsiteX0" fmla="*/ 739110 w 1581449"/>
              <a:gd name="connsiteY0" fmla="*/ 1976 h 1791371"/>
              <a:gd name="connsiteX1" fmla="*/ 872015 w 1581449"/>
              <a:gd name="connsiteY1" fmla="*/ 11821 h 1791371"/>
              <a:gd name="connsiteX2" fmla="*/ 999998 w 1581449"/>
              <a:gd name="connsiteY2" fmla="*/ 31510 h 1791371"/>
              <a:gd name="connsiteX3" fmla="*/ 1088602 w 1581449"/>
              <a:gd name="connsiteY3" fmla="*/ 41355 h 1791371"/>
              <a:gd name="connsiteX4" fmla="*/ 1226429 w 1581449"/>
              <a:gd name="connsiteY4" fmla="*/ 159490 h 1791371"/>
              <a:gd name="connsiteX5" fmla="*/ 1270731 w 1581449"/>
              <a:gd name="connsiteY5" fmla="*/ 302237 h 1791371"/>
              <a:gd name="connsiteX6" fmla="*/ 1359334 w 1581449"/>
              <a:gd name="connsiteY6" fmla="*/ 395761 h 1791371"/>
              <a:gd name="connsiteX7" fmla="*/ 1467628 w 1581449"/>
              <a:gd name="connsiteY7" fmla="*/ 430217 h 1791371"/>
              <a:gd name="connsiteX8" fmla="*/ 1541464 w 1581449"/>
              <a:gd name="connsiteY8" fmla="*/ 533585 h 1791371"/>
              <a:gd name="connsiteX9" fmla="*/ 1516852 w 1581449"/>
              <a:gd name="connsiteY9" fmla="*/ 641876 h 1791371"/>
              <a:gd name="connsiteX10" fmla="*/ 1556231 w 1581449"/>
              <a:gd name="connsiteY10" fmla="*/ 735400 h 1791371"/>
              <a:gd name="connsiteX11" fmla="*/ 1521774 w 1581449"/>
              <a:gd name="connsiteY11" fmla="*/ 853535 h 1791371"/>
              <a:gd name="connsiteX12" fmla="*/ 1580843 w 1581449"/>
              <a:gd name="connsiteY12" fmla="*/ 996282 h 1791371"/>
              <a:gd name="connsiteX13" fmla="*/ 1477472 w 1581449"/>
              <a:gd name="connsiteY13" fmla="*/ 1148873 h 1791371"/>
              <a:gd name="connsiteX14" fmla="*/ 1359334 w 1581449"/>
              <a:gd name="connsiteY14" fmla="*/ 1168562 h 1791371"/>
              <a:gd name="connsiteX15" fmla="*/ 1334722 w 1581449"/>
              <a:gd name="connsiteY15" fmla="*/ 1291620 h 1791371"/>
              <a:gd name="connsiteX16" fmla="*/ 1201817 w 1581449"/>
              <a:gd name="connsiteY16" fmla="*/ 1439289 h 1791371"/>
              <a:gd name="connsiteX17" fmla="*/ 1177205 w 1581449"/>
              <a:gd name="connsiteY17" fmla="*/ 1532813 h 1791371"/>
              <a:gd name="connsiteX18" fmla="*/ 1196895 w 1581449"/>
              <a:gd name="connsiteY18" fmla="*/ 1636181 h 1791371"/>
              <a:gd name="connsiteX19" fmla="*/ 1073834 w 1581449"/>
              <a:gd name="connsiteY19" fmla="*/ 1744472 h 1791371"/>
              <a:gd name="connsiteX20" fmla="*/ 911395 w 1581449"/>
              <a:gd name="connsiteY20" fmla="*/ 1714938 h 1791371"/>
              <a:gd name="connsiteX21" fmla="*/ 788334 w 1581449"/>
              <a:gd name="connsiteY21" fmla="*/ 1769084 h 1791371"/>
              <a:gd name="connsiteX22" fmla="*/ 620972 w 1581449"/>
              <a:gd name="connsiteY22" fmla="*/ 1788773 h 1791371"/>
              <a:gd name="connsiteX23" fmla="*/ 473300 w 1581449"/>
              <a:gd name="connsiteY23" fmla="*/ 1714938 h 1791371"/>
              <a:gd name="connsiteX24" fmla="*/ 404386 w 1581449"/>
              <a:gd name="connsiteY24" fmla="*/ 1562347 h 1791371"/>
              <a:gd name="connsiteX25" fmla="*/ 350239 w 1581449"/>
              <a:gd name="connsiteY25" fmla="*/ 1498357 h 1791371"/>
              <a:gd name="connsiteX26" fmla="*/ 212412 w 1581449"/>
              <a:gd name="connsiteY26" fmla="*/ 1488512 h 1791371"/>
              <a:gd name="connsiteX27" fmla="*/ 118886 w 1581449"/>
              <a:gd name="connsiteY27" fmla="*/ 1380222 h 1791371"/>
              <a:gd name="connsiteX28" fmla="*/ 143498 w 1581449"/>
              <a:gd name="connsiteY28" fmla="*/ 1252242 h 1791371"/>
              <a:gd name="connsiteX29" fmla="*/ 99196 w 1581449"/>
              <a:gd name="connsiteY29" fmla="*/ 1168562 h 1791371"/>
              <a:gd name="connsiteX30" fmla="*/ 40127 w 1581449"/>
              <a:gd name="connsiteY30" fmla="*/ 1075039 h 1791371"/>
              <a:gd name="connsiteX31" fmla="*/ 748 w 1581449"/>
              <a:gd name="connsiteY31" fmla="*/ 966748 h 1791371"/>
              <a:gd name="connsiteX32" fmla="*/ 74584 w 1581449"/>
              <a:gd name="connsiteY32" fmla="*/ 833847 h 1791371"/>
              <a:gd name="connsiteX33" fmla="*/ 182877 w 1581449"/>
              <a:gd name="connsiteY33" fmla="*/ 755089 h 1791371"/>
              <a:gd name="connsiteX34" fmla="*/ 153343 w 1581449"/>
              <a:gd name="connsiteY34" fmla="*/ 612342 h 1791371"/>
              <a:gd name="connsiteX35" fmla="*/ 74584 w 1581449"/>
              <a:gd name="connsiteY35" fmla="*/ 513896 h 1791371"/>
              <a:gd name="connsiteX36" fmla="*/ 89351 w 1581449"/>
              <a:gd name="connsiteY36" fmla="*/ 380994 h 1791371"/>
              <a:gd name="connsiteX37" fmla="*/ 276403 w 1581449"/>
              <a:gd name="connsiteY37" fmla="*/ 307159 h 1791371"/>
              <a:gd name="connsiteX38" fmla="*/ 271481 w 1581449"/>
              <a:gd name="connsiteY38" fmla="*/ 139801 h 1791371"/>
              <a:gd name="connsiteX39" fmla="*/ 320705 w 1581449"/>
              <a:gd name="connsiteY39" fmla="*/ 36432 h 1791371"/>
              <a:gd name="connsiteX40" fmla="*/ 463455 w 1581449"/>
              <a:gd name="connsiteY40" fmla="*/ 26588 h 1791371"/>
              <a:gd name="connsiteX41" fmla="*/ 596360 w 1581449"/>
              <a:gd name="connsiteY41" fmla="*/ 51200 h 1791371"/>
              <a:gd name="connsiteX42" fmla="*/ 739110 w 1581449"/>
              <a:gd name="connsiteY42" fmla="*/ 1976 h 1791371"/>
              <a:gd name="connsiteX0" fmla="*/ 739449 w 1581788"/>
              <a:gd name="connsiteY0" fmla="*/ 1976 h 1791371"/>
              <a:gd name="connsiteX1" fmla="*/ 872354 w 1581788"/>
              <a:gd name="connsiteY1" fmla="*/ 11821 h 1791371"/>
              <a:gd name="connsiteX2" fmla="*/ 1000337 w 1581788"/>
              <a:gd name="connsiteY2" fmla="*/ 31510 h 1791371"/>
              <a:gd name="connsiteX3" fmla="*/ 1088941 w 1581788"/>
              <a:gd name="connsiteY3" fmla="*/ 41355 h 1791371"/>
              <a:gd name="connsiteX4" fmla="*/ 1226768 w 1581788"/>
              <a:gd name="connsiteY4" fmla="*/ 159490 h 1791371"/>
              <a:gd name="connsiteX5" fmla="*/ 1271070 w 1581788"/>
              <a:gd name="connsiteY5" fmla="*/ 302237 h 1791371"/>
              <a:gd name="connsiteX6" fmla="*/ 1359673 w 1581788"/>
              <a:gd name="connsiteY6" fmla="*/ 395761 h 1791371"/>
              <a:gd name="connsiteX7" fmla="*/ 1467967 w 1581788"/>
              <a:gd name="connsiteY7" fmla="*/ 430217 h 1791371"/>
              <a:gd name="connsiteX8" fmla="*/ 1541803 w 1581788"/>
              <a:gd name="connsiteY8" fmla="*/ 533585 h 1791371"/>
              <a:gd name="connsiteX9" fmla="*/ 1517191 w 1581788"/>
              <a:gd name="connsiteY9" fmla="*/ 641876 h 1791371"/>
              <a:gd name="connsiteX10" fmla="*/ 1556570 w 1581788"/>
              <a:gd name="connsiteY10" fmla="*/ 735400 h 1791371"/>
              <a:gd name="connsiteX11" fmla="*/ 1522113 w 1581788"/>
              <a:gd name="connsiteY11" fmla="*/ 853535 h 1791371"/>
              <a:gd name="connsiteX12" fmla="*/ 1581182 w 1581788"/>
              <a:gd name="connsiteY12" fmla="*/ 996282 h 1791371"/>
              <a:gd name="connsiteX13" fmla="*/ 1477811 w 1581788"/>
              <a:gd name="connsiteY13" fmla="*/ 1148873 h 1791371"/>
              <a:gd name="connsiteX14" fmla="*/ 1359673 w 1581788"/>
              <a:gd name="connsiteY14" fmla="*/ 1168562 h 1791371"/>
              <a:gd name="connsiteX15" fmla="*/ 1335061 w 1581788"/>
              <a:gd name="connsiteY15" fmla="*/ 1291620 h 1791371"/>
              <a:gd name="connsiteX16" fmla="*/ 1202156 w 1581788"/>
              <a:gd name="connsiteY16" fmla="*/ 1439289 h 1791371"/>
              <a:gd name="connsiteX17" fmla="*/ 1177544 w 1581788"/>
              <a:gd name="connsiteY17" fmla="*/ 1532813 h 1791371"/>
              <a:gd name="connsiteX18" fmla="*/ 1197234 w 1581788"/>
              <a:gd name="connsiteY18" fmla="*/ 1636181 h 1791371"/>
              <a:gd name="connsiteX19" fmla="*/ 1074173 w 1581788"/>
              <a:gd name="connsiteY19" fmla="*/ 1744472 h 1791371"/>
              <a:gd name="connsiteX20" fmla="*/ 911734 w 1581788"/>
              <a:gd name="connsiteY20" fmla="*/ 1714938 h 1791371"/>
              <a:gd name="connsiteX21" fmla="*/ 788673 w 1581788"/>
              <a:gd name="connsiteY21" fmla="*/ 1769084 h 1791371"/>
              <a:gd name="connsiteX22" fmla="*/ 621311 w 1581788"/>
              <a:gd name="connsiteY22" fmla="*/ 1788773 h 1791371"/>
              <a:gd name="connsiteX23" fmla="*/ 473639 w 1581788"/>
              <a:gd name="connsiteY23" fmla="*/ 1714938 h 1791371"/>
              <a:gd name="connsiteX24" fmla="*/ 404725 w 1581788"/>
              <a:gd name="connsiteY24" fmla="*/ 1562347 h 1791371"/>
              <a:gd name="connsiteX25" fmla="*/ 350578 w 1581788"/>
              <a:gd name="connsiteY25" fmla="*/ 1498357 h 1791371"/>
              <a:gd name="connsiteX26" fmla="*/ 212751 w 1581788"/>
              <a:gd name="connsiteY26" fmla="*/ 1488512 h 1791371"/>
              <a:gd name="connsiteX27" fmla="*/ 119225 w 1581788"/>
              <a:gd name="connsiteY27" fmla="*/ 1380222 h 1791371"/>
              <a:gd name="connsiteX28" fmla="*/ 143837 w 1581788"/>
              <a:gd name="connsiteY28" fmla="*/ 1252242 h 1791371"/>
              <a:gd name="connsiteX29" fmla="*/ 99535 w 1581788"/>
              <a:gd name="connsiteY29" fmla="*/ 1168562 h 1791371"/>
              <a:gd name="connsiteX30" fmla="*/ 35543 w 1581788"/>
              <a:gd name="connsiteY30" fmla="*/ 1104573 h 1791371"/>
              <a:gd name="connsiteX31" fmla="*/ 1087 w 1581788"/>
              <a:gd name="connsiteY31" fmla="*/ 966748 h 1791371"/>
              <a:gd name="connsiteX32" fmla="*/ 74923 w 1581788"/>
              <a:gd name="connsiteY32" fmla="*/ 833847 h 1791371"/>
              <a:gd name="connsiteX33" fmla="*/ 183216 w 1581788"/>
              <a:gd name="connsiteY33" fmla="*/ 755089 h 1791371"/>
              <a:gd name="connsiteX34" fmla="*/ 153682 w 1581788"/>
              <a:gd name="connsiteY34" fmla="*/ 612342 h 1791371"/>
              <a:gd name="connsiteX35" fmla="*/ 74923 w 1581788"/>
              <a:gd name="connsiteY35" fmla="*/ 513896 h 1791371"/>
              <a:gd name="connsiteX36" fmla="*/ 89690 w 1581788"/>
              <a:gd name="connsiteY36" fmla="*/ 380994 h 1791371"/>
              <a:gd name="connsiteX37" fmla="*/ 276742 w 1581788"/>
              <a:gd name="connsiteY37" fmla="*/ 307159 h 1791371"/>
              <a:gd name="connsiteX38" fmla="*/ 271820 w 1581788"/>
              <a:gd name="connsiteY38" fmla="*/ 139801 h 1791371"/>
              <a:gd name="connsiteX39" fmla="*/ 321044 w 1581788"/>
              <a:gd name="connsiteY39" fmla="*/ 36432 h 1791371"/>
              <a:gd name="connsiteX40" fmla="*/ 463794 w 1581788"/>
              <a:gd name="connsiteY40" fmla="*/ 26588 h 1791371"/>
              <a:gd name="connsiteX41" fmla="*/ 596699 w 1581788"/>
              <a:gd name="connsiteY41" fmla="*/ 51200 h 1791371"/>
              <a:gd name="connsiteX42" fmla="*/ 739449 w 1581788"/>
              <a:gd name="connsiteY42" fmla="*/ 1976 h 179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81788" h="1791371">
                <a:moveTo>
                  <a:pt x="739449" y="1976"/>
                </a:moveTo>
                <a:cubicBezTo>
                  <a:pt x="785391" y="-4587"/>
                  <a:pt x="828873" y="6899"/>
                  <a:pt x="872354" y="11821"/>
                </a:cubicBezTo>
                <a:cubicBezTo>
                  <a:pt x="915835" y="16743"/>
                  <a:pt x="964239" y="26588"/>
                  <a:pt x="1000337" y="31510"/>
                </a:cubicBezTo>
                <a:cubicBezTo>
                  <a:pt x="1036435" y="36432"/>
                  <a:pt x="1051203" y="20025"/>
                  <a:pt x="1088941" y="41355"/>
                </a:cubicBezTo>
                <a:cubicBezTo>
                  <a:pt x="1126679" y="62685"/>
                  <a:pt x="1196413" y="116010"/>
                  <a:pt x="1226768" y="159490"/>
                </a:cubicBezTo>
                <a:cubicBezTo>
                  <a:pt x="1257123" y="202970"/>
                  <a:pt x="1248919" y="262859"/>
                  <a:pt x="1271070" y="302237"/>
                </a:cubicBezTo>
                <a:cubicBezTo>
                  <a:pt x="1293221" y="341616"/>
                  <a:pt x="1326857" y="374431"/>
                  <a:pt x="1359673" y="395761"/>
                </a:cubicBezTo>
                <a:cubicBezTo>
                  <a:pt x="1392489" y="417091"/>
                  <a:pt x="1437612" y="407246"/>
                  <a:pt x="1467967" y="430217"/>
                </a:cubicBezTo>
                <a:cubicBezTo>
                  <a:pt x="1498322" y="453188"/>
                  <a:pt x="1533599" y="498309"/>
                  <a:pt x="1541803" y="533585"/>
                </a:cubicBezTo>
                <a:cubicBezTo>
                  <a:pt x="1550007" y="568862"/>
                  <a:pt x="1514730" y="608240"/>
                  <a:pt x="1517191" y="641876"/>
                </a:cubicBezTo>
                <a:cubicBezTo>
                  <a:pt x="1519652" y="675512"/>
                  <a:pt x="1555750" y="700124"/>
                  <a:pt x="1556570" y="735400"/>
                </a:cubicBezTo>
                <a:cubicBezTo>
                  <a:pt x="1557390" y="770676"/>
                  <a:pt x="1518011" y="810055"/>
                  <a:pt x="1522113" y="853535"/>
                </a:cubicBezTo>
                <a:cubicBezTo>
                  <a:pt x="1526215" y="897015"/>
                  <a:pt x="1588566" y="947059"/>
                  <a:pt x="1581182" y="996282"/>
                </a:cubicBezTo>
                <a:cubicBezTo>
                  <a:pt x="1573798" y="1045505"/>
                  <a:pt x="1514729" y="1120160"/>
                  <a:pt x="1477811" y="1148873"/>
                </a:cubicBezTo>
                <a:cubicBezTo>
                  <a:pt x="1440893" y="1177586"/>
                  <a:pt x="1383465" y="1144771"/>
                  <a:pt x="1359673" y="1168562"/>
                </a:cubicBezTo>
                <a:cubicBezTo>
                  <a:pt x="1335881" y="1192353"/>
                  <a:pt x="1361314" y="1246499"/>
                  <a:pt x="1335061" y="1291620"/>
                </a:cubicBezTo>
                <a:cubicBezTo>
                  <a:pt x="1308808" y="1336741"/>
                  <a:pt x="1228409" y="1399090"/>
                  <a:pt x="1202156" y="1439289"/>
                </a:cubicBezTo>
                <a:cubicBezTo>
                  <a:pt x="1175903" y="1479488"/>
                  <a:pt x="1178364" y="1499998"/>
                  <a:pt x="1177544" y="1532813"/>
                </a:cubicBezTo>
                <a:cubicBezTo>
                  <a:pt x="1176724" y="1565628"/>
                  <a:pt x="1214463" y="1600905"/>
                  <a:pt x="1197234" y="1636181"/>
                </a:cubicBezTo>
                <a:cubicBezTo>
                  <a:pt x="1180006" y="1671458"/>
                  <a:pt x="1121756" y="1731346"/>
                  <a:pt x="1074173" y="1744472"/>
                </a:cubicBezTo>
                <a:cubicBezTo>
                  <a:pt x="1026590" y="1757598"/>
                  <a:pt x="959317" y="1710836"/>
                  <a:pt x="911734" y="1714938"/>
                </a:cubicBezTo>
                <a:cubicBezTo>
                  <a:pt x="864151" y="1719040"/>
                  <a:pt x="837077" y="1756778"/>
                  <a:pt x="788673" y="1769084"/>
                </a:cubicBezTo>
                <a:cubicBezTo>
                  <a:pt x="740269" y="1781390"/>
                  <a:pt x="673817" y="1797797"/>
                  <a:pt x="621311" y="1788773"/>
                </a:cubicBezTo>
                <a:cubicBezTo>
                  <a:pt x="568805" y="1779749"/>
                  <a:pt x="509737" y="1752676"/>
                  <a:pt x="473639" y="1714938"/>
                </a:cubicBezTo>
                <a:cubicBezTo>
                  <a:pt x="437541" y="1677200"/>
                  <a:pt x="425235" y="1598444"/>
                  <a:pt x="404725" y="1562347"/>
                </a:cubicBezTo>
                <a:cubicBezTo>
                  <a:pt x="384215" y="1526250"/>
                  <a:pt x="382574" y="1510663"/>
                  <a:pt x="350578" y="1498357"/>
                </a:cubicBezTo>
                <a:cubicBezTo>
                  <a:pt x="318582" y="1486051"/>
                  <a:pt x="251310" y="1508201"/>
                  <a:pt x="212751" y="1488512"/>
                </a:cubicBezTo>
                <a:cubicBezTo>
                  <a:pt x="174192" y="1468823"/>
                  <a:pt x="130711" y="1419600"/>
                  <a:pt x="119225" y="1380222"/>
                </a:cubicBezTo>
                <a:cubicBezTo>
                  <a:pt x="107739" y="1340844"/>
                  <a:pt x="147119" y="1287519"/>
                  <a:pt x="143837" y="1252242"/>
                </a:cubicBezTo>
                <a:cubicBezTo>
                  <a:pt x="140555" y="1216965"/>
                  <a:pt x="117584" y="1193173"/>
                  <a:pt x="99535" y="1168562"/>
                </a:cubicBezTo>
                <a:cubicBezTo>
                  <a:pt x="81486" y="1143951"/>
                  <a:pt x="51951" y="1138209"/>
                  <a:pt x="35543" y="1104573"/>
                </a:cubicBezTo>
                <a:cubicBezTo>
                  <a:pt x="19135" y="1070937"/>
                  <a:pt x="-5476" y="1011869"/>
                  <a:pt x="1087" y="966748"/>
                </a:cubicBezTo>
                <a:cubicBezTo>
                  <a:pt x="7650" y="921627"/>
                  <a:pt x="44568" y="869124"/>
                  <a:pt x="74923" y="833847"/>
                </a:cubicBezTo>
                <a:cubicBezTo>
                  <a:pt x="105278" y="798571"/>
                  <a:pt x="170090" y="792006"/>
                  <a:pt x="183216" y="755089"/>
                </a:cubicBezTo>
                <a:cubicBezTo>
                  <a:pt x="196342" y="718172"/>
                  <a:pt x="171731" y="652541"/>
                  <a:pt x="153682" y="612342"/>
                </a:cubicBezTo>
                <a:cubicBezTo>
                  <a:pt x="135633" y="572143"/>
                  <a:pt x="85588" y="552454"/>
                  <a:pt x="74923" y="513896"/>
                </a:cubicBezTo>
                <a:cubicBezTo>
                  <a:pt x="64258" y="475338"/>
                  <a:pt x="56054" y="415450"/>
                  <a:pt x="89690" y="380994"/>
                </a:cubicBezTo>
                <a:cubicBezTo>
                  <a:pt x="123326" y="346538"/>
                  <a:pt x="246387" y="347358"/>
                  <a:pt x="276742" y="307159"/>
                </a:cubicBezTo>
                <a:cubicBezTo>
                  <a:pt x="307097" y="266960"/>
                  <a:pt x="264436" y="184922"/>
                  <a:pt x="271820" y="139801"/>
                </a:cubicBezTo>
                <a:cubicBezTo>
                  <a:pt x="279204" y="94680"/>
                  <a:pt x="289048" y="55301"/>
                  <a:pt x="321044" y="36432"/>
                </a:cubicBezTo>
                <a:cubicBezTo>
                  <a:pt x="353040" y="17563"/>
                  <a:pt x="421133" y="11821"/>
                  <a:pt x="463794" y="26588"/>
                </a:cubicBezTo>
                <a:cubicBezTo>
                  <a:pt x="506455" y="41355"/>
                  <a:pt x="549116" y="56943"/>
                  <a:pt x="596699" y="51200"/>
                </a:cubicBezTo>
                <a:cubicBezTo>
                  <a:pt x="644282" y="45457"/>
                  <a:pt x="693507" y="8539"/>
                  <a:pt x="739449" y="1976"/>
                </a:cubicBezTo>
                <a:close/>
              </a:path>
            </a:pathLst>
          </a:custGeom>
          <a:noFill/>
          <a:ln w="28575" cmpd="sng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20" name="Freeform 119"/>
          <p:cNvSpPr/>
          <p:nvPr/>
        </p:nvSpPr>
        <p:spPr>
          <a:xfrm>
            <a:off x="5433637" y="896425"/>
            <a:ext cx="1392200" cy="2089921"/>
          </a:xfrm>
          <a:custGeom>
            <a:avLst/>
            <a:gdLst>
              <a:gd name="connsiteX0" fmla="*/ 1383055 w 1392200"/>
              <a:gd name="connsiteY0" fmla="*/ 179170 h 2089921"/>
              <a:gd name="connsiteX1" fmla="*/ 1383055 w 1392200"/>
              <a:gd name="connsiteY1" fmla="*/ 71179 h 2089921"/>
              <a:gd name="connsiteX2" fmla="*/ 1288018 w 1392200"/>
              <a:gd name="connsiteY2" fmla="*/ 6384 h 2089921"/>
              <a:gd name="connsiteX3" fmla="*/ 1162743 w 1392200"/>
              <a:gd name="connsiteY3" fmla="*/ 10704 h 2089921"/>
              <a:gd name="connsiteX4" fmla="*/ 1097946 w 1392200"/>
              <a:gd name="connsiteY4" fmla="*/ 79818 h 2089921"/>
              <a:gd name="connsiteX5" fmla="*/ 998590 w 1392200"/>
              <a:gd name="connsiteY5" fmla="*/ 92777 h 2089921"/>
              <a:gd name="connsiteX6" fmla="*/ 890594 w 1392200"/>
              <a:gd name="connsiteY6" fmla="*/ 148933 h 2089921"/>
              <a:gd name="connsiteX7" fmla="*/ 791238 w 1392200"/>
              <a:gd name="connsiteY7" fmla="*/ 92777 h 2089921"/>
              <a:gd name="connsiteX8" fmla="*/ 665963 w 1392200"/>
              <a:gd name="connsiteY8" fmla="*/ 127334 h 2089921"/>
              <a:gd name="connsiteX9" fmla="*/ 644364 w 1392200"/>
              <a:gd name="connsiteY9" fmla="*/ 166211 h 2089921"/>
              <a:gd name="connsiteX10" fmla="*/ 519089 w 1392200"/>
              <a:gd name="connsiteY10" fmla="*/ 183490 h 2089921"/>
              <a:gd name="connsiteX11" fmla="*/ 402453 w 1392200"/>
              <a:gd name="connsiteY11" fmla="*/ 248285 h 2089921"/>
              <a:gd name="connsiteX12" fmla="*/ 402453 w 1392200"/>
              <a:gd name="connsiteY12" fmla="*/ 364916 h 2089921"/>
              <a:gd name="connsiteX13" fmla="*/ 324696 w 1392200"/>
              <a:gd name="connsiteY13" fmla="*/ 455629 h 2089921"/>
              <a:gd name="connsiteX14" fmla="*/ 307417 w 1392200"/>
              <a:gd name="connsiteY14" fmla="*/ 537702 h 2089921"/>
              <a:gd name="connsiteX15" fmla="*/ 186462 w 1392200"/>
              <a:gd name="connsiteY15" fmla="*/ 628415 h 2089921"/>
              <a:gd name="connsiteX16" fmla="*/ 87106 w 1392200"/>
              <a:gd name="connsiteY16" fmla="*/ 662972 h 2089921"/>
              <a:gd name="connsiteX17" fmla="*/ 39588 w 1392200"/>
              <a:gd name="connsiteY17" fmla="*/ 783923 h 2089921"/>
              <a:gd name="connsiteX18" fmla="*/ 78466 w 1392200"/>
              <a:gd name="connsiteY18" fmla="*/ 853037 h 2089921"/>
              <a:gd name="connsiteX19" fmla="*/ 43907 w 1392200"/>
              <a:gd name="connsiteY19" fmla="*/ 943750 h 2089921"/>
              <a:gd name="connsiteX20" fmla="*/ 52547 w 1392200"/>
              <a:gd name="connsiteY20" fmla="*/ 1047422 h 2089921"/>
              <a:gd name="connsiteX21" fmla="*/ 13669 w 1392200"/>
              <a:gd name="connsiteY21" fmla="*/ 1151094 h 2089921"/>
              <a:gd name="connsiteX22" fmla="*/ 5029 w 1392200"/>
              <a:gd name="connsiteY22" fmla="*/ 1250446 h 2089921"/>
              <a:gd name="connsiteX23" fmla="*/ 87106 w 1392200"/>
              <a:gd name="connsiteY23" fmla="*/ 1336839 h 2089921"/>
              <a:gd name="connsiteX24" fmla="*/ 121664 w 1392200"/>
              <a:gd name="connsiteY24" fmla="*/ 1453470 h 2089921"/>
              <a:gd name="connsiteX25" fmla="*/ 130304 w 1392200"/>
              <a:gd name="connsiteY25" fmla="*/ 1557142 h 2089921"/>
              <a:gd name="connsiteX26" fmla="*/ 199421 w 1392200"/>
              <a:gd name="connsiteY26" fmla="*/ 1660814 h 2089921"/>
              <a:gd name="connsiteX27" fmla="*/ 311737 w 1392200"/>
              <a:gd name="connsiteY27" fmla="*/ 1678092 h 2089921"/>
              <a:gd name="connsiteX28" fmla="*/ 363575 w 1392200"/>
              <a:gd name="connsiteY28" fmla="*/ 1760166 h 2089921"/>
              <a:gd name="connsiteX29" fmla="*/ 501809 w 1392200"/>
              <a:gd name="connsiteY29" fmla="*/ 1829280 h 2089921"/>
              <a:gd name="connsiteX30" fmla="*/ 575246 w 1392200"/>
              <a:gd name="connsiteY30" fmla="*/ 1829280 h 2089921"/>
              <a:gd name="connsiteX31" fmla="*/ 618445 w 1392200"/>
              <a:gd name="connsiteY31" fmla="*/ 1911354 h 2089921"/>
              <a:gd name="connsiteX32" fmla="*/ 739400 w 1392200"/>
              <a:gd name="connsiteY32" fmla="*/ 1989108 h 2089921"/>
              <a:gd name="connsiteX33" fmla="*/ 868995 w 1392200"/>
              <a:gd name="connsiteY33" fmla="*/ 2058222 h 2089921"/>
              <a:gd name="connsiteX34" fmla="*/ 994270 w 1392200"/>
              <a:gd name="connsiteY34" fmla="*/ 2088460 h 2089921"/>
              <a:gd name="connsiteX35" fmla="*/ 1089306 w 1392200"/>
              <a:gd name="connsiteY35" fmla="*/ 2015026 h 2089921"/>
              <a:gd name="connsiteX36" fmla="*/ 1175703 w 1392200"/>
              <a:gd name="connsiteY36" fmla="*/ 1989108 h 208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92200" h="2089921">
                <a:moveTo>
                  <a:pt x="1383055" y="179170"/>
                </a:moveTo>
                <a:cubicBezTo>
                  <a:pt x="1390975" y="139573"/>
                  <a:pt x="1398895" y="99977"/>
                  <a:pt x="1383055" y="71179"/>
                </a:cubicBezTo>
                <a:cubicBezTo>
                  <a:pt x="1367215" y="42381"/>
                  <a:pt x="1324737" y="16463"/>
                  <a:pt x="1288018" y="6384"/>
                </a:cubicBezTo>
                <a:cubicBezTo>
                  <a:pt x="1251299" y="-3695"/>
                  <a:pt x="1194422" y="-1535"/>
                  <a:pt x="1162743" y="10704"/>
                </a:cubicBezTo>
                <a:cubicBezTo>
                  <a:pt x="1131064" y="22943"/>
                  <a:pt x="1125305" y="66139"/>
                  <a:pt x="1097946" y="79818"/>
                </a:cubicBezTo>
                <a:cubicBezTo>
                  <a:pt x="1070587" y="93497"/>
                  <a:pt x="1033149" y="81258"/>
                  <a:pt x="998590" y="92777"/>
                </a:cubicBezTo>
                <a:cubicBezTo>
                  <a:pt x="964031" y="104296"/>
                  <a:pt x="925153" y="148933"/>
                  <a:pt x="890594" y="148933"/>
                </a:cubicBezTo>
                <a:cubicBezTo>
                  <a:pt x="856035" y="148933"/>
                  <a:pt x="828676" y="96377"/>
                  <a:pt x="791238" y="92777"/>
                </a:cubicBezTo>
                <a:cubicBezTo>
                  <a:pt x="753800" y="89177"/>
                  <a:pt x="690442" y="115095"/>
                  <a:pt x="665963" y="127334"/>
                </a:cubicBezTo>
                <a:cubicBezTo>
                  <a:pt x="641484" y="139573"/>
                  <a:pt x="668843" y="156852"/>
                  <a:pt x="644364" y="166211"/>
                </a:cubicBezTo>
                <a:cubicBezTo>
                  <a:pt x="619885" y="175570"/>
                  <a:pt x="559407" y="169811"/>
                  <a:pt x="519089" y="183490"/>
                </a:cubicBezTo>
                <a:cubicBezTo>
                  <a:pt x="478771" y="197169"/>
                  <a:pt x="421892" y="218047"/>
                  <a:pt x="402453" y="248285"/>
                </a:cubicBezTo>
                <a:cubicBezTo>
                  <a:pt x="383014" y="278523"/>
                  <a:pt x="415412" y="330359"/>
                  <a:pt x="402453" y="364916"/>
                </a:cubicBezTo>
                <a:cubicBezTo>
                  <a:pt x="389493" y="399473"/>
                  <a:pt x="340535" y="426831"/>
                  <a:pt x="324696" y="455629"/>
                </a:cubicBezTo>
                <a:cubicBezTo>
                  <a:pt x="308857" y="484427"/>
                  <a:pt x="330456" y="508904"/>
                  <a:pt x="307417" y="537702"/>
                </a:cubicBezTo>
                <a:cubicBezTo>
                  <a:pt x="284378" y="566500"/>
                  <a:pt x="223180" y="607537"/>
                  <a:pt x="186462" y="628415"/>
                </a:cubicBezTo>
                <a:cubicBezTo>
                  <a:pt x="149743" y="649293"/>
                  <a:pt x="111585" y="637054"/>
                  <a:pt x="87106" y="662972"/>
                </a:cubicBezTo>
                <a:cubicBezTo>
                  <a:pt x="62627" y="688890"/>
                  <a:pt x="41028" y="752246"/>
                  <a:pt x="39588" y="783923"/>
                </a:cubicBezTo>
                <a:cubicBezTo>
                  <a:pt x="38148" y="815600"/>
                  <a:pt x="77746" y="826399"/>
                  <a:pt x="78466" y="853037"/>
                </a:cubicBezTo>
                <a:cubicBezTo>
                  <a:pt x="79186" y="879675"/>
                  <a:pt x="48227" y="911353"/>
                  <a:pt x="43907" y="943750"/>
                </a:cubicBezTo>
                <a:cubicBezTo>
                  <a:pt x="39587" y="976148"/>
                  <a:pt x="57587" y="1012865"/>
                  <a:pt x="52547" y="1047422"/>
                </a:cubicBezTo>
                <a:cubicBezTo>
                  <a:pt x="47507" y="1081979"/>
                  <a:pt x="21589" y="1117257"/>
                  <a:pt x="13669" y="1151094"/>
                </a:cubicBezTo>
                <a:cubicBezTo>
                  <a:pt x="5749" y="1184931"/>
                  <a:pt x="-7210" y="1219489"/>
                  <a:pt x="5029" y="1250446"/>
                </a:cubicBezTo>
                <a:cubicBezTo>
                  <a:pt x="17268" y="1281403"/>
                  <a:pt x="67667" y="1303002"/>
                  <a:pt x="87106" y="1336839"/>
                </a:cubicBezTo>
                <a:cubicBezTo>
                  <a:pt x="106545" y="1370676"/>
                  <a:pt x="114464" y="1416753"/>
                  <a:pt x="121664" y="1453470"/>
                </a:cubicBezTo>
                <a:cubicBezTo>
                  <a:pt x="128864" y="1490187"/>
                  <a:pt x="117344" y="1522585"/>
                  <a:pt x="130304" y="1557142"/>
                </a:cubicBezTo>
                <a:cubicBezTo>
                  <a:pt x="143263" y="1591699"/>
                  <a:pt x="169182" y="1640656"/>
                  <a:pt x="199421" y="1660814"/>
                </a:cubicBezTo>
                <a:cubicBezTo>
                  <a:pt x="229660" y="1680972"/>
                  <a:pt x="284378" y="1661533"/>
                  <a:pt x="311737" y="1678092"/>
                </a:cubicBezTo>
                <a:cubicBezTo>
                  <a:pt x="339096" y="1694651"/>
                  <a:pt x="331896" y="1734968"/>
                  <a:pt x="363575" y="1760166"/>
                </a:cubicBezTo>
                <a:cubicBezTo>
                  <a:pt x="395254" y="1785364"/>
                  <a:pt x="466531" y="1817761"/>
                  <a:pt x="501809" y="1829280"/>
                </a:cubicBezTo>
                <a:cubicBezTo>
                  <a:pt x="537087" y="1840799"/>
                  <a:pt x="555807" y="1815601"/>
                  <a:pt x="575246" y="1829280"/>
                </a:cubicBezTo>
                <a:cubicBezTo>
                  <a:pt x="594685" y="1842959"/>
                  <a:pt x="591086" y="1884716"/>
                  <a:pt x="618445" y="1911354"/>
                </a:cubicBezTo>
                <a:cubicBezTo>
                  <a:pt x="645804" y="1937992"/>
                  <a:pt x="697642" y="1964630"/>
                  <a:pt x="739400" y="1989108"/>
                </a:cubicBezTo>
                <a:cubicBezTo>
                  <a:pt x="781158" y="2013586"/>
                  <a:pt x="826517" y="2041663"/>
                  <a:pt x="868995" y="2058222"/>
                </a:cubicBezTo>
                <a:cubicBezTo>
                  <a:pt x="911473" y="2074781"/>
                  <a:pt x="957551" y="2095659"/>
                  <a:pt x="994270" y="2088460"/>
                </a:cubicBezTo>
                <a:cubicBezTo>
                  <a:pt x="1030989" y="2081261"/>
                  <a:pt x="1059067" y="2031585"/>
                  <a:pt x="1089306" y="2015026"/>
                </a:cubicBezTo>
                <a:cubicBezTo>
                  <a:pt x="1119545" y="1998467"/>
                  <a:pt x="1175703" y="1989108"/>
                  <a:pt x="1175703" y="1989108"/>
                </a:cubicBez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20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Centrality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6" name="Picture 1" descr="C:\Users\Administrator\Desktop\fig_0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02245"/>
            <a:ext cx="4464526" cy="2850367"/>
          </a:xfrm>
          <a:prstGeom prst="rect">
            <a:avLst/>
          </a:prstGeom>
          <a:noFill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64"/>
          <a:stretch>
            <a:fillRect/>
          </a:stretch>
        </p:blipFill>
        <p:spPr bwMode="auto">
          <a:xfrm>
            <a:off x="0" y="3697835"/>
            <a:ext cx="4493385" cy="303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 flipV="1">
            <a:off x="1345979" y="3083354"/>
            <a:ext cx="1344176" cy="2534729"/>
            <a:chOff x="5877770" y="1342366"/>
            <a:chExt cx="1336073" cy="32331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2" name="Straight Connector 21"/>
            <p:cNvCxnSpPr/>
            <p:nvPr/>
          </p:nvCxnSpPr>
          <p:spPr>
            <a:xfrm flipV="1">
              <a:off x="5877770" y="1342366"/>
              <a:ext cx="0" cy="3233132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179629" y="1609867"/>
              <a:ext cx="18390" cy="2945996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602084" y="2014856"/>
              <a:ext cx="18488" cy="2560642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7205064" y="2518050"/>
              <a:ext cx="8779" cy="2037812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 flipH="1">
            <a:off x="1576410" y="4657960"/>
            <a:ext cx="2957185" cy="1190555"/>
            <a:chOff x="4149544" y="2276850"/>
            <a:chExt cx="2720612" cy="11905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7" name="Straight Connector 26"/>
            <p:cNvCxnSpPr/>
            <p:nvPr/>
          </p:nvCxnSpPr>
          <p:spPr>
            <a:xfrm flipH="1">
              <a:off x="4184877" y="3467405"/>
              <a:ext cx="2685279" cy="0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4149544" y="2276850"/>
              <a:ext cx="1271974" cy="192025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4203619" y="2639979"/>
              <a:ext cx="1783222" cy="212947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4189485" y="3083355"/>
              <a:ext cx="2221347" cy="76810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343411"/>
              </p:ext>
            </p:extLst>
          </p:nvPr>
        </p:nvGraphicFramePr>
        <p:xfrm>
          <a:off x="4610405" y="3853907"/>
          <a:ext cx="2457920" cy="2378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745"/>
                <a:gridCol w="1344175"/>
              </a:tblGrid>
              <a:tr h="396443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&lt;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b="1" baseline="-25000" dirty="0" err="1" smtClean="0">
                          <a:solidFill>
                            <a:srgbClr val="FF0000"/>
                          </a:solidFill>
                        </a:rPr>
                        <a:t>part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&gt;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0-5%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382 </a:t>
                      </a:r>
                      <a:r>
                        <a:rPr lang="en-US" sz="1800" b="1" dirty="0" smtClean="0"/>
                        <a:t>± 1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5-10%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330 </a:t>
                      </a:r>
                      <a:r>
                        <a:rPr lang="en-US" sz="1800" b="1" dirty="0" smtClean="0"/>
                        <a:t>± 1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10-20%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261 </a:t>
                      </a:r>
                      <a:r>
                        <a:rPr lang="en-US" sz="1800" b="1" dirty="0" smtClean="0"/>
                        <a:t>± 2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20-40%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158 </a:t>
                      </a:r>
                      <a:r>
                        <a:rPr lang="en-US" sz="1800" b="1" dirty="0" smtClean="0"/>
                        <a:t>± 3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40-80%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46 </a:t>
                      </a:r>
                      <a:r>
                        <a:rPr lang="en-US" sz="1800" b="1" dirty="0" smtClean="0"/>
                        <a:t>± 6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4" name="Rectangle 53"/>
          <p:cNvSpPr/>
          <p:nvPr/>
        </p:nvSpPr>
        <p:spPr>
          <a:xfrm>
            <a:off x="693095" y="510220"/>
            <a:ext cx="27993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Phys.Lett. B707 (2012) 330-348</a:t>
            </a:r>
            <a:endParaRPr lang="en-US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846715" y="2507280"/>
            <a:ext cx="2665885" cy="415925"/>
            <a:chOff x="846715" y="2507280"/>
            <a:chExt cx="2665885" cy="415925"/>
          </a:xfrm>
        </p:grpSpPr>
        <p:grpSp>
          <p:nvGrpSpPr>
            <p:cNvPr id="76" name="Group 75"/>
            <p:cNvGrpSpPr/>
            <p:nvPr/>
          </p:nvGrpSpPr>
          <p:grpSpPr>
            <a:xfrm>
              <a:off x="846715" y="2507280"/>
              <a:ext cx="654295" cy="415925"/>
              <a:chOff x="3669775" y="4052795"/>
              <a:chExt cx="654295" cy="415925"/>
            </a:xfrm>
          </p:grpSpPr>
          <p:sp>
            <p:nvSpPr>
              <p:cNvPr id="77" name="Oval 34"/>
              <p:cNvSpPr>
                <a:spLocks noChangeArrowheads="1"/>
              </p:cNvSpPr>
              <p:nvPr/>
            </p:nvSpPr>
            <p:spPr bwMode="auto">
              <a:xfrm>
                <a:off x="3914223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34"/>
              <p:cNvSpPr>
                <a:spLocks noChangeArrowheads="1"/>
              </p:cNvSpPr>
              <p:nvPr/>
            </p:nvSpPr>
            <p:spPr bwMode="auto">
              <a:xfrm>
                <a:off x="3669775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3928060" y="4086225"/>
                <a:ext cx="151561" cy="339726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1563533" y="2507280"/>
              <a:ext cx="588952" cy="415925"/>
              <a:chOff x="3689189" y="4479740"/>
              <a:chExt cx="588952" cy="415925"/>
            </a:xfrm>
          </p:grpSpPr>
          <p:sp>
            <p:nvSpPr>
              <p:cNvPr id="81" name="Oval 34"/>
              <p:cNvSpPr>
                <a:spLocks noChangeArrowheads="1"/>
              </p:cNvSpPr>
              <p:nvPr/>
            </p:nvSpPr>
            <p:spPr bwMode="auto">
              <a:xfrm>
                <a:off x="3868294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34"/>
              <p:cNvSpPr>
                <a:spLocks noChangeArrowheads="1"/>
              </p:cNvSpPr>
              <p:nvPr/>
            </p:nvSpPr>
            <p:spPr bwMode="auto">
              <a:xfrm>
                <a:off x="3689189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3857626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3074205" y="2507280"/>
              <a:ext cx="438395" cy="415925"/>
              <a:chOff x="3715006" y="5352957"/>
              <a:chExt cx="438395" cy="415925"/>
            </a:xfrm>
          </p:grpSpPr>
          <p:sp>
            <p:nvSpPr>
              <p:cNvPr id="85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2208253" y="2507280"/>
              <a:ext cx="520307" cy="415925"/>
              <a:chOff x="3695592" y="4895665"/>
              <a:chExt cx="520307" cy="415925"/>
            </a:xfrm>
          </p:grpSpPr>
          <p:sp>
            <p:nvSpPr>
              <p:cNvPr id="89" name="Oval 34"/>
              <p:cNvSpPr>
                <a:spLocks noChangeArrowheads="1"/>
              </p:cNvSpPr>
              <p:nvPr/>
            </p:nvSpPr>
            <p:spPr bwMode="auto">
              <a:xfrm>
                <a:off x="380605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34"/>
              <p:cNvSpPr>
                <a:spLocks noChangeArrowheads="1"/>
              </p:cNvSpPr>
              <p:nvPr/>
            </p:nvSpPr>
            <p:spPr bwMode="auto">
              <a:xfrm>
                <a:off x="369559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806052" y="4895665"/>
                <a:ext cx="29298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TextBox 96"/>
          <p:cNvSpPr txBox="1"/>
          <p:nvPr/>
        </p:nvSpPr>
        <p:spPr>
          <a:xfrm>
            <a:off x="6300225" y="510220"/>
            <a:ext cx="1805034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Participants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341570" y="587030"/>
            <a:ext cx="1805034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Spectators</a:t>
            </a: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152460"/>
              </p:ext>
            </p:extLst>
          </p:nvPr>
        </p:nvGraphicFramePr>
        <p:xfrm>
          <a:off x="7068325" y="3851455"/>
          <a:ext cx="1536199" cy="2378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199"/>
              </a:tblGrid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E46C0A"/>
                          </a:solidFill>
                        </a:rPr>
                        <a:t>&lt;</a:t>
                      </a:r>
                      <a:r>
                        <a:rPr lang="en-US" b="1" dirty="0" err="1" smtClean="0">
                          <a:solidFill>
                            <a:srgbClr val="E46C0A"/>
                          </a:solidFill>
                        </a:rPr>
                        <a:t>N</a:t>
                      </a:r>
                      <a:r>
                        <a:rPr lang="en-US" b="1" baseline="-25000" dirty="0" err="1" smtClean="0">
                          <a:solidFill>
                            <a:srgbClr val="E46C0A"/>
                          </a:solidFill>
                        </a:rPr>
                        <a:t>coll</a:t>
                      </a:r>
                      <a:r>
                        <a:rPr lang="en-US" b="1" dirty="0" smtClean="0">
                          <a:solidFill>
                            <a:srgbClr val="E46C0A"/>
                          </a:solidFill>
                        </a:rPr>
                        <a:t>&gt;</a:t>
                      </a:r>
                      <a:endParaRPr lang="en-US" b="1" dirty="0">
                        <a:solidFill>
                          <a:srgbClr val="E46C0A"/>
                        </a:solidFill>
                      </a:endParaRPr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1683 </a:t>
                      </a:r>
                      <a:r>
                        <a:rPr lang="en-US" sz="1800" b="1" dirty="0" smtClean="0"/>
                        <a:t>± </a:t>
                      </a:r>
                      <a:r>
                        <a:rPr lang="fr-FR" sz="1800" b="1" dirty="0" smtClean="0"/>
                        <a:t>8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1318 </a:t>
                      </a:r>
                      <a:r>
                        <a:rPr lang="en-US" sz="1800" b="1" dirty="0" smtClean="0"/>
                        <a:t>± 8%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923 </a:t>
                      </a:r>
                      <a:r>
                        <a:rPr lang="en-US" sz="1800" b="1" dirty="0" smtClean="0"/>
                        <a:t>± 7%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441 </a:t>
                      </a:r>
                      <a:r>
                        <a:rPr lang="en-US" sz="1800" b="1" dirty="0" smtClean="0"/>
                        <a:t>± 7%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78 </a:t>
                      </a:r>
                      <a:r>
                        <a:rPr lang="en-US" sz="1800" b="1" dirty="0" smtClean="0"/>
                        <a:t>± 9%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84930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648 0.07844 " pathEditMode="relative" ptsTypes="AA">
                                      <p:cBhvr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648 0.07844 " pathEditMode="relative" ptsTypes="AA">
                                      <p:cBhvr>
                                        <p:cTn id="7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648 0.07844 " pathEditMode="relative" ptsTypes="AA">
                                      <p:cBhvr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19" grpId="0" animBg="1"/>
      <p:bldP spid="50" grpId="0" animBg="1"/>
      <p:bldP spid="50" grpId="1" animBg="1"/>
      <p:bldP spid="120" grpId="0" animBg="1"/>
      <p:bldP spid="120" grpId="1" animBg="1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pic>
        <p:nvPicPr>
          <p:cNvPr id="4" name="Picture 3" descr="C:\Users\Administrator\Desktop\sumLumiByDayUrgent2010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403"/>
          <a:stretch>
            <a:fillRect/>
          </a:stretch>
        </p:blipFill>
        <p:spPr bwMode="auto">
          <a:xfrm>
            <a:off x="347450" y="817460"/>
            <a:ext cx="3782231" cy="2935177"/>
          </a:xfrm>
          <a:prstGeom prst="rect">
            <a:avLst/>
          </a:prstGeom>
          <a:noFill/>
        </p:spPr>
      </p:pic>
      <p:pic>
        <p:nvPicPr>
          <p:cNvPr id="6" name="Picture 2" descr="C:\Users\Administrator\Desktop\sumLumiByDayUrgen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187"/>
          <a:stretch>
            <a:fillRect/>
          </a:stretch>
        </p:blipFill>
        <p:spPr bwMode="auto">
          <a:xfrm>
            <a:off x="4917645" y="779055"/>
            <a:ext cx="3823305" cy="299239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215865" y="1261924"/>
            <a:ext cx="741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Data samples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3957520" y="1969610"/>
            <a:ext cx="1382580" cy="119055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Straight Connector 9"/>
          <p:cNvCxnSpPr/>
          <p:nvPr/>
        </p:nvCxnSpPr>
        <p:spPr bwMode="auto">
          <a:xfrm>
            <a:off x="1077145" y="1969610"/>
            <a:ext cx="257313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" name="Straight Connector 10"/>
          <p:cNvCxnSpPr/>
          <p:nvPr/>
        </p:nvCxnSpPr>
        <p:spPr bwMode="auto">
          <a:xfrm>
            <a:off x="5724150" y="3220579"/>
            <a:ext cx="25851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" name="TextBox 11"/>
          <p:cNvSpPr txBox="1"/>
          <p:nvPr/>
        </p:nvSpPr>
        <p:spPr>
          <a:xfrm>
            <a:off x="2920585" y="1316725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755714"/>
              </p:ext>
            </p:extLst>
          </p:nvPr>
        </p:nvGraphicFramePr>
        <p:xfrm>
          <a:off x="808310" y="4312315"/>
          <a:ext cx="7796215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462"/>
                <a:gridCol w="2065766"/>
                <a:gridCol w="36569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n-lt"/>
                        </a:rPr>
                        <a:t>Run: 	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2010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2011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n-lt"/>
                        </a:rPr>
                        <a:t>L</a:t>
                      </a:r>
                      <a:r>
                        <a:rPr lang="en-US" sz="2400" b="1" baseline="-25000" dirty="0" smtClean="0">
                          <a:latin typeface="+mn-lt"/>
                        </a:rPr>
                        <a:t>int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8ub</a:t>
                      </a:r>
                      <a:r>
                        <a:rPr lang="en-US" sz="2400" b="1" baseline="30000" dirty="0" smtClean="0">
                          <a:latin typeface="+mn-lt"/>
                        </a:rPr>
                        <a:t>-1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0.15nb</a:t>
                      </a:r>
                      <a:r>
                        <a:rPr lang="en-US" sz="2400" b="1" baseline="30000" dirty="0" smtClean="0">
                          <a:latin typeface="+mn-lt"/>
                        </a:rPr>
                        <a:t>-1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n-lt"/>
                        </a:rPr>
                        <a:t>Triggers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Min Bias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γ</a:t>
                      </a: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, </a:t>
                      </a:r>
                      <a:r>
                        <a:rPr lang="el-GR" sz="2400" b="1" dirty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, </a:t>
                      </a:r>
                      <a:r>
                        <a:rPr lang="en-US" sz="2400" b="1" dirty="0" smtClean="0">
                          <a:latin typeface="+mn-lt"/>
                        </a:rPr>
                        <a:t>jets, Min Bias, UPC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latin typeface="+mn-lt"/>
                        </a:rPr>
                        <a:t>N</a:t>
                      </a:r>
                      <a:r>
                        <a:rPr lang="en-US" sz="2400" b="1" baseline="-25000" dirty="0" err="1" smtClean="0">
                          <a:latin typeface="+mn-lt"/>
                        </a:rPr>
                        <a:t>events</a:t>
                      </a:r>
                      <a:r>
                        <a:rPr lang="en-US" sz="2400" b="1" dirty="0" smtClean="0">
                          <a:latin typeface="+mn-lt"/>
                        </a:rPr>
                        <a:t> (0-80)%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30-40M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750-800M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grpSp>
        <p:nvGrpSpPr>
          <p:cNvPr id="4" name="Group 3"/>
          <p:cNvGrpSpPr/>
          <p:nvPr/>
        </p:nvGrpSpPr>
        <p:grpSpPr>
          <a:xfrm>
            <a:off x="4956050" y="2968140"/>
            <a:ext cx="3610070" cy="1382580"/>
            <a:chOff x="654690" y="2968140"/>
            <a:chExt cx="3610070" cy="1382580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4226355" y="3467405"/>
              <a:ext cx="0" cy="883315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31500" y="4350720"/>
              <a:ext cx="3533260" cy="0"/>
            </a:xfrm>
            <a:prstGeom prst="line">
              <a:avLst/>
            </a:prstGeom>
            <a:ln w="635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/>
            <p:cNvGrpSpPr/>
            <p:nvPr/>
          </p:nvGrpSpPr>
          <p:grpSpPr>
            <a:xfrm>
              <a:off x="654690" y="3390595"/>
              <a:ext cx="692395" cy="415925"/>
              <a:chOff x="3663372" y="3636870"/>
              <a:chExt cx="692395" cy="415925"/>
            </a:xfrm>
          </p:grpSpPr>
          <p:sp>
            <p:nvSpPr>
              <p:cNvPr id="21" name="Oval 34"/>
              <p:cNvSpPr>
                <a:spLocks noChangeArrowheads="1"/>
              </p:cNvSpPr>
              <p:nvPr/>
            </p:nvSpPr>
            <p:spPr bwMode="auto">
              <a:xfrm>
                <a:off x="3945920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34"/>
              <p:cNvSpPr>
                <a:spLocks noChangeArrowheads="1"/>
              </p:cNvSpPr>
              <p:nvPr/>
            </p:nvSpPr>
            <p:spPr bwMode="auto">
              <a:xfrm>
                <a:off x="3663372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3965196" y="3708399"/>
                <a:ext cx="104848" cy="266701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653220" y="3160165"/>
              <a:ext cx="588952" cy="415925"/>
              <a:chOff x="3689189" y="4479740"/>
              <a:chExt cx="588952" cy="415925"/>
            </a:xfrm>
          </p:grpSpPr>
          <p:sp>
            <p:nvSpPr>
              <p:cNvPr id="18" name="Oval 34"/>
              <p:cNvSpPr>
                <a:spLocks noChangeArrowheads="1"/>
              </p:cNvSpPr>
              <p:nvPr/>
            </p:nvSpPr>
            <p:spPr bwMode="auto">
              <a:xfrm>
                <a:off x="3868294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34"/>
              <p:cNvSpPr>
                <a:spLocks noChangeArrowheads="1"/>
              </p:cNvSpPr>
              <p:nvPr/>
            </p:nvSpPr>
            <p:spPr bwMode="auto">
              <a:xfrm>
                <a:off x="3689189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3857626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3688685" y="2968140"/>
              <a:ext cx="438395" cy="415925"/>
              <a:chOff x="3715006" y="5352957"/>
              <a:chExt cx="438395" cy="415925"/>
            </a:xfrm>
          </p:grpSpPr>
          <p:sp>
            <p:nvSpPr>
              <p:cNvPr id="15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728560" y="3006545"/>
              <a:ext cx="520307" cy="415925"/>
              <a:chOff x="3695592" y="4895665"/>
              <a:chExt cx="520307" cy="415925"/>
            </a:xfrm>
          </p:grpSpPr>
          <p:sp>
            <p:nvSpPr>
              <p:cNvPr id="12" name="Oval 34"/>
              <p:cNvSpPr>
                <a:spLocks noChangeArrowheads="1"/>
              </p:cNvSpPr>
              <p:nvPr/>
            </p:nvSpPr>
            <p:spPr bwMode="auto">
              <a:xfrm>
                <a:off x="380605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Oval 34"/>
              <p:cNvSpPr>
                <a:spLocks noChangeArrowheads="1"/>
              </p:cNvSpPr>
              <p:nvPr/>
            </p:nvSpPr>
            <p:spPr bwMode="auto">
              <a:xfrm>
                <a:off x="369559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806052" y="4895665"/>
                <a:ext cx="29298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Multiplicity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25" name="Picture 24" descr="fig_02_mult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/>
          <a:stretch/>
        </p:blipFill>
        <p:spPr>
          <a:xfrm>
            <a:off x="864316" y="625435"/>
            <a:ext cx="3597233" cy="4933390"/>
          </a:xfrm>
          <a:prstGeom prst="rect">
            <a:avLst/>
          </a:prstGeom>
        </p:spPr>
      </p:pic>
      <p:pic>
        <p:nvPicPr>
          <p:cNvPr id="26" name="Picture 25" descr="fig_03_mult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584" y="702245"/>
            <a:ext cx="4538181" cy="4826319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V="1">
            <a:off x="7913235" y="1355130"/>
            <a:ext cx="0" cy="72969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4691" y="5447332"/>
            <a:ext cx="82186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Up to 8,000 charged particles in ATLAS tracking </a:t>
            </a:r>
            <a:r>
              <a:rPr lang="en-US" sz="2000" b="1" dirty="0"/>
              <a:t>@ </a:t>
            </a:r>
            <a:r>
              <a:rPr lang="fr-FR" sz="2000" b="1" dirty="0"/>
              <a:t>√</a:t>
            </a:r>
            <a:r>
              <a:rPr lang="fr-FR" sz="2000" b="1" dirty="0" err="1" smtClean="0"/>
              <a:t>s</a:t>
            </a:r>
            <a:r>
              <a:rPr lang="fr-FR" sz="2000" b="1" baseline="-25000" dirty="0" err="1" smtClean="0"/>
              <a:t>NN</a:t>
            </a:r>
            <a:r>
              <a:rPr lang="fr-FR" sz="2000" b="1" dirty="0" smtClean="0"/>
              <a:t>=2.76 </a:t>
            </a:r>
            <a:r>
              <a:rPr lang="fr-FR" sz="2000" b="1" dirty="0" err="1" smtClean="0"/>
              <a:t>TeV</a:t>
            </a:r>
            <a:endParaRPr lang="fr-FR" sz="2000" b="1" dirty="0" smtClean="0"/>
          </a:p>
          <a:p>
            <a:r>
              <a:rPr lang="en-US" sz="2000" b="1" dirty="0" smtClean="0"/>
              <a:t>Flat </a:t>
            </a:r>
            <a:r>
              <a:rPr lang="en-US" sz="2000" b="1" dirty="0"/>
              <a:t>in rapidity within |</a:t>
            </a:r>
            <a:r>
              <a:rPr lang="en-US" sz="2000" b="1" dirty="0" err="1"/>
              <a:t>η</a:t>
            </a:r>
            <a:r>
              <a:rPr lang="en-US" sz="2000" b="1" dirty="0"/>
              <a:t>|&lt;2, similar to </a:t>
            </a:r>
            <a:r>
              <a:rPr lang="en-US" sz="2000" b="1" dirty="0" err="1"/>
              <a:t>p+</a:t>
            </a:r>
            <a:r>
              <a:rPr lang="en-US" sz="2000" b="1" dirty="0" err="1" smtClean="0"/>
              <a:t>p</a:t>
            </a:r>
            <a:endParaRPr lang="en-US" sz="2000" b="1" dirty="0"/>
          </a:p>
          <a:p>
            <a:r>
              <a:rPr lang="en-US" sz="2000" b="1" dirty="0" smtClean="0"/>
              <a:t>Twice more particles per participant pair compared to </a:t>
            </a:r>
            <a:r>
              <a:rPr lang="en-US" sz="2000" b="1" dirty="0" err="1" smtClean="0"/>
              <a:t>p+p</a:t>
            </a:r>
            <a:r>
              <a:rPr lang="en-US" sz="2000" b="1" dirty="0" smtClean="0"/>
              <a:t>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92725" y="855865"/>
            <a:ext cx="692395" cy="3987590"/>
            <a:chOff x="5455315" y="932675"/>
            <a:chExt cx="692395" cy="3987590"/>
          </a:xfrm>
        </p:grpSpPr>
        <p:grpSp>
          <p:nvGrpSpPr>
            <p:cNvPr id="30" name="Group 29"/>
            <p:cNvGrpSpPr/>
            <p:nvPr/>
          </p:nvGrpSpPr>
          <p:grpSpPr>
            <a:xfrm>
              <a:off x="5455315" y="4504340"/>
              <a:ext cx="692395" cy="415925"/>
              <a:chOff x="3663372" y="3636870"/>
              <a:chExt cx="692395" cy="415925"/>
            </a:xfrm>
          </p:grpSpPr>
          <p:sp>
            <p:nvSpPr>
              <p:cNvPr id="47" name="Oval 34"/>
              <p:cNvSpPr>
                <a:spLocks noChangeArrowheads="1"/>
              </p:cNvSpPr>
              <p:nvPr/>
            </p:nvSpPr>
            <p:spPr bwMode="auto">
              <a:xfrm>
                <a:off x="3945920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34"/>
              <p:cNvSpPr>
                <a:spLocks noChangeArrowheads="1"/>
              </p:cNvSpPr>
              <p:nvPr/>
            </p:nvSpPr>
            <p:spPr bwMode="auto">
              <a:xfrm>
                <a:off x="3663372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3965196" y="3708399"/>
                <a:ext cx="104848" cy="266701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455315" y="3544215"/>
              <a:ext cx="654295" cy="415925"/>
              <a:chOff x="3669775" y="4052795"/>
              <a:chExt cx="654295" cy="415925"/>
            </a:xfrm>
          </p:grpSpPr>
          <p:sp>
            <p:nvSpPr>
              <p:cNvPr id="44" name="Oval 34"/>
              <p:cNvSpPr>
                <a:spLocks noChangeArrowheads="1"/>
              </p:cNvSpPr>
              <p:nvPr/>
            </p:nvSpPr>
            <p:spPr bwMode="auto">
              <a:xfrm>
                <a:off x="3914223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34"/>
              <p:cNvSpPr>
                <a:spLocks noChangeArrowheads="1"/>
              </p:cNvSpPr>
              <p:nvPr/>
            </p:nvSpPr>
            <p:spPr bwMode="auto">
              <a:xfrm>
                <a:off x="3669775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3928060" y="4086225"/>
                <a:ext cx="151561" cy="339726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5493720" y="2629025"/>
              <a:ext cx="588952" cy="415925"/>
              <a:chOff x="3689189" y="4479740"/>
              <a:chExt cx="588952" cy="415925"/>
            </a:xfrm>
          </p:grpSpPr>
          <p:sp>
            <p:nvSpPr>
              <p:cNvPr id="41" name="Oval 34"/>
              <p:cNvSpPr>
                <a:spLocks noChangeArrowheads="1"/>
              </p:cNvSpPr>
              <p:nvPr/>
            </p:nvSpPr>
            <p:spPr bwMode="auto">
              <a:xfrm>
                <a:off x="3868294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34"/>
              <p:cNvSpPr>
                <a:spLocks noChangeArrowheads="1"/>
              </p:cNvSpPr>
              <p:nvPr/>
            </p:nvSpPr>
            <p:spPr bwMode="auto">
              <a:xfrm>
                <a:off x="3689189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3857626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570530" y="932675"/>
              <a:ext cx="438395" cy="415925"/>
              <a:chOff x="3715006" y="5352957"/>
              <a:chExt cx="438395" cy="415925"/>
            </a:xfrm>
          </p:grpSpPr>
          <p:sp>
            <p:nvSpPr>
              <p:cNvPr id="38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532125" y="1739180"/>
              <a:ext cx="520307" cy="415925"/>
              <a:chOff x="3695592" y="4895665"/>
              <a:chExt cx="520307" cy="415925"/>
            </a:xfrm>
          </p:grpSpPr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380605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34"/>
              <p:cNvSpPr>
                <a:spLocks noChangeArrowheads="1"/>
              </p:cNvSpPr>
              <p:nvPr/>
            </p:nvSpPr>
            <p:spPr bwMode="auto">
              <a:xfrm>
                <a:off x="369559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3806052" y="4895665"/>
                <a:ext cx="29298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0" name="Rectangle 49"/>
          <p:cNvSpPr/>
          <p:nvPr/>
        </p:nvSpPr>
        <p:spPr>
          <a:xfrm>
            <a:off x="1307575" y="548088"/>
            <a:ext cx="2679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Phys.Lett.B710 (2012) 363-382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grpSp>
        <p:nvGrpSpPr>
          <p:cNvPr id="4" name="Group 3"/>
          <p:cNvGrpSpPr/>
          <p:nvPr/>
        </p:nvGrpSpPr>
        <p:grpSpPr>
          <a:xfrm rot="20271084">
            <a:off x="188142" y="2660900"/>
            <a:ext cx="3577353" cy="3994120"/>
            <a:chOff x="188142" y="2660900"/>
            <a:chExt cx="3577353" cy="3994120"/>
          </a:xfrm>
        </p:grpSpPr>
        <p:sp>
          <p:nvSpPr>
            <p:cNvPr id="6" name="Oval 5"/>
            <p:cNvSpPr/>
            <p:nvPr/>
          </p:nvSpPr>
          <p:spPr>
            <a:xfrm>
              <a:off x="1115551" y="3275380"/>
              <a:ext cx="1536200" cy="2534729"/>
            </a:xfrm>
            <a:prstGeom prst="ellipse">
              <a:avLst/>
            </a:prstGeom>
            <a:gradFill flip="none" rotWithShape="1">
              <a:gsLst>
                <a:gs pos="88000">
                  <a:srgbClr val="FF0000"/>
                </a:gs>
                <a:gs pos="100000">
                  <a:srgbClr val="FFFFFF"/>
                </a:gs>
                <a:gs pos="99000">
                  <a:srgbClr val="FF0000"/>
                </a:gs>
                <a:gs pos="11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88142" y="4542745"/>
              <a:ext cx="3577353" cy="38405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883650" y="2660900"/>
              <a:ext cx="0" cy="3994120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883650" y="4572000"/>
              <a:ext cx="1726327" cy="9150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solid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5" descr="http://www.quantumdiaries.org/wp-content/uploads/2011/02/FlowP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0585" y="932675"/>
            <a:ext cx="4008346" cy="2895600"/>
          </a:xfrm>
          <a:prstGeom prst="rect">
            <a:avLst/>
          </a:prstGeom>
          <a:noFill/>
        </p:spPr>
      </p:pic>
      <p:sp>
        <p:nvSpPr>
          <p:cNvPr id="23" name="Oval 34"/>
          <p:cNvSpPr>
            <a:spLocks noChangeArrowheads="1"/>
          </p:cNvSpPr>
          <p:nvPr/>
        </p:nvSpPr>
        <p:spPr bwMode="auto">
          <a:xfrm>
            <a:off x="4341570" y="1623965"/>
            <a:ext cx="1386711" cy="1344175"/>
          </a:xfrm>
          <a:prstGeom prst="ellipse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5080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" name="Oval 34"/>
          <p:cNvSpPr>
            <a:spLocks noChangeArrowheads="1"/>
          </p:cNvSpPr>
          <p:nvPr/>
        </p:nvSpPr>
        <p:spPr bwMode="auto">
          <a:xfrm>
            <a:off x="3803900" y="1623965"/>
            <a:ext cx="1344175" cy="1344175"/>
          </a:xfrm>
          <a:prstGeom prst="ellipse">
            <a:avLst/>
          </a:prstGeom>
          <a:gradFill flip="none" rotWithShape="1">
            <a:gsLst>
              <a:gs pos="0">
                <a:srgbClr val="561CD9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5080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456786" y="1662371"/>
            <a:ext cx="691289" cy="1228959"/>
          </a:xfrm>
          <a:prstGeom prst="ellipse">
            <a:avLst/>
          </a:prstGeom>
          <a:gradFill flip="none" rotWithShape="1">
            <a:gsLst>
              <a:gs pos="88000">
                <a:srgbClr val="FF0000"/>
              </a:gs>
              <a:gs pos="100000">
                <a:srgbClr val="FFFFFF"/>
              </a:gs>
              <a:gs pos="99000">
                <a:srgbClr val="FF0000"/>
              </a:gs>
              <a:gs pos="1100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Slide1.jp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84" t="53494" r="6253" b="6557"/>
          <a:stretch/>
        </p:blipFill>
        <p:spPr>
          <a:xfrm rot="1495089">
            <a:off x="5709079" y="3089492"/>
            <a:ext cx="2822132" cy="2739673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5542275" y="2545685"/>
            <a:ext cx="3190289" cy="3994120"/>
            <a:chOff x="4003399" y="2777572"/>
            <a:chExt cx="3190289" cy="3994120"/>
          </a:xfrm>
        </p:grpSpPr>
        <p:sp>
          <p:nvSpPr>
            <p:cNvPr id="29" name="Oval 28"/>
            <p:cNvSpPr/>
            <p:nvPr/>
          </p:nvSpPr>
          <p:spPr>
            <a:xfrm rot="20116266">
              <a:off x="4768386" y="3393897"/>
              <a:ext cx="1493183" cy="2551537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4003399" y="3968127"/>
              <a:ext cx="3100655" cy="1427798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20080116" flipV="1">
              <a:off x="5585176" y="2777572"/>
              <a:ext cx="0" cy="3994120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20080116">
              <a:off x="5467361" y="4327190"/>
              <a:ext cx="1726327" cy="9150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solid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3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4753"/>
              </p:ext>
            </p:extLst>
          </p:nvPr>
        </p:nvGraphicFramePr>
        <p:xfrm>
          <a:off x="232235" y="1739180"/>
          <a:ext cx="3605809" cy="1046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6165" name="Equation" r:id="rId5" imgW="1574800" imgH="444500" progId="Equation.3">
                  <p:embed/>
                </p:oleObj>
              </mc:Choice>
              <mc:Fallback>
                <p:oleObj name="Equation" r:id="rId5" imgW="15748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235" y="1739180"/>
                        <a:ext cx="3605809" cy="10467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6069797" y="3275380"/>
            <a:ext cx="2591520" cy="2326874"/>
            <a:chOff x="3593490" y="1832425"/>
            <a:chExt cx="2591520" cy="2326874"/>
          </a:xfrm>
        </p:grpSpPr>
        <p:sp>
          <p:nvSpPr>
            <p:cNvPr id="35" name="Freeform 34"/>
            <p:cNvSpPr/>
            <p:nvPr/>
          </p:nvSpPr>
          <p:spPr>
            <a:xfrm rot="1556396">
              <a:off x="3593490" y="1832425"/>
              <a:ext cx="2266217" cy="2326874"/>
            </a:xfrm>
            <a:custGeom>
              <a:avLst/>
              <a:gdLst>
                <a:gd name="connsiteX0" fmla="*/ 254846 w 2364408"/>
                <a:gd name="connsiteY0" fmla="*/ 70817 h 2523317"/>
                <a:gd name="connsiteX1" fmla="*/ 746971 w 2364408"/>
                <a:gd name="connsiteY1" fmla="*/ 23192 h 2523317"/>
                <a:gd name="connsiteX2" fmla="*/ 1313179 w 2364408"/>
                <a:gd name="connsiteY2" fmla="*/ 425358 h 2523317"/>
                <a:gd name="connsiteX3" fmla="*/ 2006387 w 2364408"/>
                <a:gd name="connsiteY3" fmla="*/ 700525 h 2523317"/>
                <a:gd name="connsiteX4" fmla="*/ 2360929 w 2364408"/>
                <a:gd name="connsiteY4" fmla="*/ 1102692 h 2523317"/>
                <a:gd name="connsiteX5" fmla="*/ 2149262 w 2364408"/>
                <a:gd name="connsiteY5" fmla="*/ 1610692 h 2523317"/>
                <a:gd name="connsiteX6" fmla="*/ 1556596 w 2364408"/>
                <a:gd name="connsiteY6" fmla="*/ 1801192 h 2523317"/>
                <a:gd name="connsiteX7" fmla="*/ 1344929 w 2364408"/>
                <a:gd name="connsiteY7" fmla="*/ 2012858 h 2523317"/>
                <a:gd name="connsiteX8" fmla="*/ 1186179 w 2364408"/>
                <a:gd name="connsiteY8" fmla="*/ 2330358 h 2523317"/>
                <a:gd name="connsiteX9" fmla="*/ 662304 w 2364408"/>
                <a:gd name="connsiteY9" fmla="*/ 2510275 h 2523317"/>
                <a:gd name="connsiteX10" fmla="*/ 191346 w 2364408"/>
                <a:gd name="connsiteY10" fmla="*/ 1975817 h 2523317"/>
                <a:gd name="connsiteX11" fmla="*/ 133137 w 2364408"/>
                <a:gd name="connsiteY11" fmla="*/ 1155608 h 2523317"/>
                <a:gd name="connsiteX12" fmla="*/ 846 w 2364408"/>
                <a:gd name="connsiteY12" fmla="*/ 679358 h 2523317"/>
                <a:gd name="connsiteX13" fmla="*/ 85512 w 2364408"/>
                <a:gd name="connsiteY13" fmla="*/ 256025 h 2523317"/>
                <a:gd name="connsiteX14" fmla="*/ 254846 w 2364408"/>
                <a:gd name="connsiteY14" fmla="*/ 70817 h 2523317"/>
                <a:gd name="connsiteX0" fmla="*/ 254846 w 2364408"/>
                <a:gd name="connsiteY0" fmla="*/ 79776 h 2532276"/>
                <a:gd name="connsiteX1" fmla="*/ 667596 w 2364408"/>
                <a:gd name="connsiteY1" fmla="*/ 21568 h 2532276"/>
                <a:gd name="connsiteX2" fmla="*/ 1313179 w 2364408"/>
                <a:gd name="connsiteY2" fmla="*/ 434317 h 2532276"/>
                <a:gd name="connsiteX3" fmla="*/ 2006387 w 2364408"/>
                <a:gd name="connsiteY3" fmla="*/ 709484 h 2532276"/>
                <a:gd name="connsiteX4" fmla="*/ 2360929 w 2364408"/>
                <a:gd name="connsiteY4" fmla="*/ 1111651 h 2532276"/>
                <a:gd name="connsiteX5" fmla="*/ 2149262 w 2364408"/>
                <a:gd name="connsiteY5" fmla="*/ 1619651 h 2532276"/>
                <a:gd name="connsiteX6" fmla="*/ 1556596 w 2364408"/>
                <a:gd name="connsiteY6" fmla="*/ 1810151 h 2532276"/>
                <a:gd name="connsiteX7" fmla="*/ 1344929 w 2364408"/>
                <a:gd name="connsiteY7" fmla="*/ 2021817 h 2532276"/>
                <a:gd name="connsiteX8" fmla="*/ 1186179 w 2364408"/>
                <a:gd name="connsiteY8" fmla="*/ 2339317 h 2532276"/>
                <a:gd name="connsiteX9" fmla="*/ 662304 w 2364408"/>
                <a:gd name="connsiteY9" fmla="*/ 2519234 h 2532276"/>
                <a:gd name="connsiteX10" fmla="*/ 191346 w 2364408"/>
                <a:gd name="connsiteY10" fmla="*/ 1984776 h 2532276"/>
                <a:gd name="connsiteX11" fmla="*/ 133137 w 2364408"/>
                <a:gd name="connsiteY11" fmla="*/ 1164567 h 2532276"/>
                <a:gd name="connsiteX12" fmla="*/ 846 w 2364408"/>
                <a:gd name="connsiteY12" fmla="*/ 688317 h 2532276"/>
                <a:gd name="connsiteX13" fmla="*/ 85512 w 2364408"/>
                <a:gd name="connsiteY13" fmla="*/ 264984 h 2532276"/>
                <a:gd name="connsiteX14" fmla="*/ 254846 w 2364408"/>
                <a:gd name="connsiteY14" fmla="*/ 79776 h 2532276"/>
                <a:gd name="connsiteX0" fmla="*/ 254846 w 2364408"/>
                <a:gd name="connsiteY0" fmla="*/ 66229 h 2518729"/>
                <a:gd name="connsiteX1" fmla="*/ 667596 w 2364408"/>
                <a:gd name="connsiteY1" fmla="*/ 8021 h 2518729"/>
                <a:gd name="connsiteX2" fmla="*/ 1075054 w 2364408"/>
                <a:gd name="connsiteY2" fmla="*/ 224978 h 2518729"/>
                <a:gd name="connsiteX3" fmla="*/ 2006387 w 2364408"/>
                <a:gd name="connsiteY3" fmla="*/ 695937 h 2518729"/>
                <a:gd name="connsiteX4" fmla="*/ 2360929 w 2364408"/>
                <a:gd name="connsiteY4" fmla="*/ 1098104 h 2518729"/>
                <a:gd name="connsiteX5" fmla="*/ 2149262 w 2364408"/>
                <a:gd name="connsiteY5" fmla="*/ 1606104 h 2518729"/>
                <a:gd name="connsiteX6" fmla="*/ 1556596 w 2364408"/>
                <a:gd name="connsiteY6" fmla="*/ 1796604 h 2518729"/>
                <a:gd name="connsiteX7" fmla="*/ 1344929 w 2364408"/>
                <a:gd name="connsiteY7" fmla="*/ 2008270 h 2518729"/>
                <a:gd name="connsiteX8" fmla="*/ 1186179 w 2364408"/>
                <a:gd name="connsiteY8" fmla="*/ 2325770 h 2518729"/>
                <a:gd name="connsiteX9" fmla="*/ 662304 w 2364408"/>
                <a:gd name="connsiteY9" fmla="*/ 2505687 h 2518729"/>
                <a:gd name="connsiteX10" fmla="*/ 191346 w 2364408"/>
                <a:gd name="connsiteY10" fmla="*/ 1971229 h 2518729"/>
                <a:gd name="connsiteX11" fmla="*/ 133137 w 2364408"/>
                <a:gd name="connsiteY11" fmla="*/ 1151020 h 2518729"/>
                <a:gd name="connsiteX12" fmla="*/ 846 w 2364408"/>
                <a:gd name="connsiteY12" fmla="*/ 674770 h 2518729"/>
                <a:gd name="connsiteX13" fmla="*/ 85512 w 2364408"/>
                <a:gd name="connsiteY13" fmla="*/ 251437 h 2518729"/>
                <a:gd name="connsiteX14" fmla="*/ 254846 w 2364408"/>
                <a:gd name="connsiteY14" fmla="*/ 66229 h 2518729"/>
                <a:gd name="connsiteX0" fmla="*/ 254846 w 2364408"/>
                <a:gd name="connsiteY0" fmla="*/ 66229 h 2518729"/>
                <a:gd name="connsiteX1" fmla="*/ 667596 w 2364408"/>
                <a:gd name="connsiteY1" fmla="*/ 8021 h 2518729"/>
                <a:gd name="connsiteX2" fmla="*/ 1075054 w 2364408"/>
                <a:gd name="connsiteY2" fmla="*/ 224978 h 2518729"/>
                <a:gd name="connsiteX3" fmla="*/ 1535429 w 2364408"/>
                <a:gd name="connsiteY3" fmla="*/ 447229 h 2518729"/>
                <a:gd name="connsiteX4" fmla="*/ 2006387 w 2364408"/>
                <a:gd name="connsiteY4" fmla="*/ 695937 h 2518729"/>
                <a:gd name="connsiteX5" fmla="*/ 2360929 w 2364408"/>
                <a:gd name="connsiteY5" fmla="*/ 1098104 h 2518729"/>
                <a:gd name="connsiteX6" fmla="*/ 2149262 w 2364408"/>
                <a:gd name="connsiteY6" fmla="*/ 1606104 h 2518729"/>
                <a:gd name="connsiteX7" fmla="*/ 1556596 w 2364408"/>
                <a:gd name="connsiteY7" fmla="*/ 1796604 h 2518729"/>
                <a:gd name="connsiteX8" fmla="*/ 1344929 w 2364408"/>
                <a:gd name="connsiteY8" fmla="*/ 2008270 h 2518729"/>
                <a:gd name="connsiteX9" fmla="*/ 1186179 w 2364408"/>
                <a:gd name="connsiteY9" fmla="*/ 2325770 h 2518729"/>
                <a:gd name="connsiteX10" fmla="*/ 662304 w 2364408"/>
                <a:gd name="connsiteY10" fmla="*/ 2505687 h 2518729"/>
                <a:gd name="connsiteX11" fmla="*/ 191346 w 2364408"/>
                <a:gd name="connsiteY11" fmla="*/ 1971229 h 2518729"/>
                <a:gd name="connsiteX12" fmla="*/ 133137 w 2364408"/>
                <a:gd name="connsiteY12" fmla="*/ 1151020 h 2518729"/>
                <a:gd name="connsiteX13" fmla="*/ 846 w 2364408"/>
                <a:gd name="connsiteY13" fmla="*/ 674770 h 2518729"/>
                <a:gd name="connsiteX14" fmla="*/ 85512 w 2364408"/>
                <a:gd name="connsiteY14" fmla="*/ 251437 h 2518729"/>
                <a:gd name="connsiteX15" fmla="*/ 254846 w 2364408"/>
                <a:gd name="connsiteY15" fmla="*/ 66229 h 2518729"/>
                <a:gd name="connsiteX0" fmla="*/ 254846 w 2364408"/>
                <a:gd name="connsiteY0" fmla="*/ 66229 h 2518729"/>
                <a:gd name="connsiteX1" fmla="*/ 667596 w 2364408"/>
                <a:gd name="connsiteY1" fmla="*/ 8021 h 2518729"/>
                <a:gd name="connsiteX2" fmla="*/ 1075054 w 2364408"/>
                <a:gd name="connsiteY2" fmla="*/ 224978 h 2518729"/>
                <a:gd name="connsiteX3" fmla="*/ 1577763 w 2364408"/>
                <a:gd name="connsiteY3" fmla="*/ 595396 h 2518729"/>
                <a:gd name="connsiteX4" fmla="*/ 2006387 w 2364408"/>
                <a:gd name="connsiteY4" fmla="*/ 695937 h 2518729"/>
                <a:gd name="connsiteX5" fmla="*/ 2360929 w 2364408"/>
                <a:gd name="connsiteY5" fmla="*/ 1098104 h 2518729"/>
                <a:gd name="connsiteX6" fmla="*/ 2149262 w 2364408"/>
                <a:gd name="connsiteY6" fmla="*/ 1606104 h 2518729"/>
                <a:gd name="connsiteX7" fmla="*/ 1556596 w 2364408"/>
                <a:gd name="connsiteY7" fmla="*/ 1796604 h 2518729"/>
                <a:gd name="connsiteX8" fmla="*/ 1344929 w 2364408"/>
                <a:gd name="connsiteY8" fmla="*/ 2008270 h 2518729"/>
                <a:gd name="connsiteX9" fmla="*/ 1186179 w 2364408"/>
                <a:gd name="connsiteY9" fmla="*/ 2325770 h 2518729"/>
                <a:gd name="connsiteX10" fmla="*/ 662304 w 2364408"/>
                <a:gd name="connsiteY10" fmla="*/ 2505687 h 2518729"/>
                <a:gd name="connsiteX11" fmla="*/ 191346 w 2364408"/>
                <a:gd name="connsiteY11" fmla="*/ 1971229 h 2518729"/>
                <a:gd name="connsiteX12" fmla="*/ 133137 w 2364408"/>
                <a:gd name="connsiteY12" fmla="*/ 1151020 h 2518729"/>
                <a:gd name="connsiteX13" fmla="*/ 846 w 2364408"/>
                <a:gd name="connsiteY13" fmla="*/ 674770 h 2518729"/>
                <a:gd name="connsiteX14" fmla="*/ 85512 w 2364408"/>
                <a:gd name="connsiteY14" fmla="*/ 251437 h 2518729"/>
                <a:gd name="connsiteX15" fmla="*/ 254846 w 2364408"/>
                <a:gd name="connsiteY15" fmla="*/ 66229 h 2518729"/>
                <a:gd name="connsiteX0" fmla="*/ 254846 w 2364408"/>
                <a:gd name="connsiteY0" fmla="*/ 66229 h 2418036"/>
                <a:gd name="connsiteX1" fmla="*/ 667596 w 2364408"/>
                <a:gd name="connsiteY1" fmla="*/ 8021 h 2418036"/>
                <a:gd name="connsiteX2" fmla="*/ 1075054 w 2364408"/>
                <a:gd name="connsiteY2" fmla="*/ 224978 h 2418036"/>
                <a:gd name="connsiteX3" fmla="*/ 1577763 w 2364408"/>
                <a:gd name="connsiteY3" fmla="*/ 595396 h 2418036"/>
                <a:gd name="connsiteX4" fmla="*/ 2006387 w 2364408"/>
                <a:gd name="connsiteY4" fmla="*/ 695937 h 2418036"/>
                <a:gd name="connsiteX5" fmla="*/ 2360929 w 2364408"/>
                <a:gd name="connsiteY5" fmla="*/ 1098104 h 2418036"/>
                <a:gd name="connsiteX6" fmla="*/ 2149262 w 2364408"/>
                <a:gd name="connsiteY6" fmla="*/ 1606104 h 2418036"/>
                <a:gd name="connsiteX7" fmla="*/ 1556596 w 2364408"/>
                <a:gd name="connsiteY7" fmla="*/ 1796604 h 2418036"/>
                <a:gd name="connsiteX8" fmla="*/ 1344929 w 2364408"/>
                <a:gd name="connsiteY8" fmla="*/ 2008270 h 2418036"/>
                <a:gd name="connsiteX9" fmla="*/ 1186179 w 2364408"/>
                <a:gd name="connsiteY9" fmla="*/ 2325770 h 2418036"/>
                <a:gd name="connsiteX10" fmla="*/ 503554 w 2364408"/>
                <a:gd name="connsiteY10" fmla="*/ 2394562 h 2418036"/>
                <a:gd name="connsiteX11" fmla="*/ 191346 w 2364408"/>
                <a:gd name="connsiteY11" fmla="*/ 1971229 h 2418036"/>
                <a:gd name="connsiteX12" fmla="*/ 133137 w 2364408"/>
                <a:gd name="connsiteY12" fmla="*/ 1151020 h 2418036"/>
                <a:gd name="connsiteX13" fmla="*/ 846 w 2364408"/>
                <a:gd name="connsiteY13" fmla="*/ 674770 h 2418036"/>
                <a:gd name="connsiteX14" fmla="*/ 85512 w 2364408"/>
                <a:gd name="connsiteY14" fmla="*/ 251437 h 2418036"/>
                <a:gd name="connsiteX15" fmla="*/ 254846 w 2364408"/>
                <a:gd name="connsiteY15" fmla="*/ 66229 h 2418036"/>
                <a:gd name="connsiteX0" fmla="*/ 254846 w 2364408"/>
                <a:gd name="connsiteY0" fmla="*/ 66229 h 2418036"/>
                <a:gd name="connsiteX1" fmla="*/ 667596 w 2364408"/>
                <a:gd name="connsiteY1" fmla="*/ 8021 h 2418036"/>
                <a:gd name="connsiteX2" fmla="*/ 1075054 w 2364408"/>
                <a:gd name="connsiteY2" fmla="*/ 224978 h 2418036"/>
                <a:gd name="connsiteX3" fmla="*/ 1577763 w 2364408"/>
                <a:gd name="connsiteY3" fmla="*/ 595396 h 2418036"/>
                <a:gd name="connsiteX4" fmla="*/ 2006387 w 2364408"/>
                <a:gd name="connsiteY4" fmla="*/ 695937 h 2418036"/>
                <a:gd name="connsiteX5" fmla="*/ 2360929 w 2364408"/>
                <a:gd name="connsiteY5" fmla="*/ 1098104 h 2418036"/>
                <a:gd name="connsiteX6" fmla="*/ 2149262 w 2364408"/>
                <a:gd name="connsiteY6" fmla="*/ 1606104 h 2418036"/>
                <a:gd name="connsiteX7" fmla="*/ 1556596 w 2364408"/>
                <a:gd name="connsiteY7" fmla="*/ 1796604 h 2418036"/>
                <a:gd name="connsiteX8" fmla="*/ 1344929 w 2364408"/>
                <a:gd name="connsiteY8" fmla="*/ 2008270 h 2418036"/>
                <a:gd name="connsiteX9" fmla="*/ 1048596 w 2364408"/>
                <a:gd name="connsiteY9" fmla="*/ 2325770 h 2418036"/>
                <a:gd name="connsiteX10" fmla="*/ 503554 w 2364408"/>
                <a:gd name="connsiteY10" fmla="*/ 2394562 h 2418036"/>
                <a:gd name="connsiteX11" fmla="*/ 191346 w 2364408"/>
                <a:gd name="connsiteY11" fmla="*/ 1971229 h 2418036"/>
                <a:gd name="connsiteX12" fmla="*/ 133137 w 2364408"/>
                <a:gd name="connsiteY12" fmla="*/ 1151020 h 2418036"/>
                <a:gd name="connsiteX13" fmla="*/ 846 w 2364408"/>
                <a:gd name="connsiteY13" fmla="*/ 674770 h 2418036"/>
                <a:gd name="connsiteX14" fmla="*/ 85512 w 2364408"/>
                <a:gd name="connsiteY14" fmla="*/ 251437 h 2418036"/>
                <a:gd name="connsiteX15" fmla="*/ 254846 w 2364408"/>
                <a:gd name="connsiteY15" fmla="*/ 66229 h 2418036"/>
                <a:gd name="connsiteX0" fmla="*/ 254846 w 2364408"/>
                <a:gd name="connsiteY0" fmla="*/ 66229 h 2419115"/>
                <a:gd name="connsiteX1" fmla="*/ 667596 w 2364408"/>
                <a:gd name="connsiteY1" fmla="*/ 8021 h 2419115"/>
                <a:gd name="connsiteX2" fmla="*/ 1075054 w 2364408"/>
                <a:gd name="connsiteY2" fmla="*/ 224978 h 2419115"/>
                <a:gd name="connsiteX3" fmla="*/ 1577763 w 2364408"/>
                <a:gd name="connsiteY3" fmla="*/ 595396 h 2419115"/>
                <a:gd name="connsiteX4" fmla="*/ 2006387 w 2364408"/>
                <a:gd name="connsiteY4" fmla="*/ 695937 h 2419115"/>
                <a:gd name="connsiteX5" fmla="*/ 2360929 w 2364408"/>
                <a:gd name="connsiteY5" fmla="*/ 1098104 h 2419115"/>
                <a:gd name="connsiteX6" fmla="*/ 2149262 w 2364408"/>
                <a:gd name="connsiteY6" fmla="*/ 1606104 h 2419115"/>
                <a:gd name="connsiteX7" fmla="*/ 1556596 w 2364408"/>
                <a:gd name="connsiteY7" fmla="*/ 1796604 h 2419115"/>
                <a:gd name="connsiteX8" fmla="*/ 1297304 w 2364408"/>
                <a:gd name="connsiteY8" fmla="*/ 1971228 h 2419115"/>
                <a:gd name="connsiteX9" fmla="*/ 1048596 w 2364408"/>
                <a:gd name="connsiteY9" fmla="*/ 2325770 h 2419115"/>
                <a:gd name="connsiteX10" fmla="*/ 503554 w 2364408"/>
                <a:gd name="connsiteY10" fmla="*/ 2394562 h 2419115"/>
                <a:gd name="connsiteX11" fmla="*/ 191346 w 2364408"/>
                <a:gd name="connsiteY11" fmla="*/ 1971229 h 2419115"/>
                <a:gd name="connsiteX12" fmla="*/ 133137 w 2364408"/>
                <a:gd name="connsiteY12" fmla="*/ 1151020 h 2419115"/>
                <a:gd name="connsiteX13" fmla="*/ 846 w 2364408"/>
                <a:gd name="connsiteY13" fmla="*/ 674770 h 2419115"/>
                <a:gd name="connsiteX14" fmla="*/ 85512 w 2364408"/>
                <a:gd name="connsiteY14" fmla="*/ 251437 h 2419115"/>
                <a:gd name="connsiteX15" fmla="*/ 254846 w 2364408"/>
                <a:gd name="connsiteY15" fmla="*/ 66229 h 2419115"/>
                <a:gd name="connsiteX0" fmla="*/ 254846 w 2364274"/>
                <a:gd name="connsiteY0" fmla="*/ 66229 h 2419115"/>
                <a:gd name="connsiteX1" fmla="*/ 667596 w 2364274"/>
                <a:gd name="connsiteY1" fmla="*/ 8021 h 2419115"/>
                <a:gd name="connsiteX2" fmla="*/ 1075054 w 2364274"/>
                <a:gd name="connsiteY2" fmla="*/ 224978 h 2419115"/>
                <a:gd name="connsiteX3" fmla="*/ 1577763 w 2364274"/>
                <a:gd name="connsiteY3" fmla="*/ 595396 h 2419115"/>
                <a:gd name="connsiteX4" fmla="*/ 2006387 w 2364274"/>
                <a:gd name="connsiteY4" fmla="*/ 695937 h 2419115"/>
                <a:gd name="connsiteX5" fmla="*/ 2360929 w 2364274"/>
                <a:gd name="connsiteY5" fmla="*/ 1098104 h 2419115"/>
                <a:gd name="connsiteX6" fmla="*/ 2149262 w 2364274"/>
                <a:gd name="connsiteY6" fmla="*/ 1606104 h 2419115"/>
                <a:gd name="connsiteX7" fmla="*/ 1588346 w 2364274"/>
                <a:gd name="connsiteY7" fmla="*/ 1722521 h 2419115"/>
                <a:gd name="connsiteX8" fmla="*/ 1297304 w 2364274"/>
                <a:gd name="connsiteY8" fmla="*/ 1971228 h 2419115"/>
                <a:gd name="connsiteX9" fmla="*/ 1048596 w 2364274"/>
                <a:gd name="connsiteY9" fmla="*/ 2325770 h 2419115"/>
                <a:gd name="connsiteX10" fmla="*/ 503554 w 2364274"/>
                <a:gd name="connsiteY10" fmla="*/ 2394562 h 2419115"/>
                <a:gd name="connsiteX11" fmla="*/ 191346 w 2364274"/>
                <a:gd name="connsiteY11" fmla="*/ 1971229 h 2419115"/>
                <a:gd name="connsiteX12" fmla="*/ 133137 w 2364274"/>
                <a:gd name="connsiteY12" fmla="*/ 1151020 h 2419115"/>
                <a:gd name="connsiteX13" fmla="*/ 846 w 2364274"/>
                <a:gd name="connsiteY13" fmla="*/ 674770 h 2419115"/>
                <a:gd name="connsiteX14" fmla="*/ 85512 w 2364274"/>
                <a:gd name="connsiteY14" fmla="*/ 251437 h 2419115"/>
                <a:gd name="connsiteX15" fmla="*/ 254846 w 2364274"/>
                <a:gd name="connsiteY15" fmla="*/ 66229 h 2419115"/>
                <a:gd name="connsiteX0" fmla="*/ 254846 w 2364274"/>
                <a:gd name="connsiteY0" fmla="*/ 66229 h 2433881"/>
                <a:gd name="connsiteX1" fmla="*/ 667596 w 2364274"/>
                <a:gd name="connsiteY1" fmla="*/ 8021 h 2433881"/>
                <a:gd name="connsiteX2" fmla="*/ 1075054 w 2364274"/>
                <a:gd name="connsiteY2" fmla="*/ 224978 h 2433881"/>
                <a:gd name="connsiteX3" fmla="*/ 1577763 w 2364274"/>
                <a:gd name="connsiteY3" fmla="*/ 595396 h 2433881"/>
                <a:gd name="connsiteX4" fmla="*/ 2006387 w 2364274"/>
                <a:gd name="connsiteY4" fmla="*/ 695937 h 2433881"/>
                <a:gd name="connsiteX5" fmla="*/ 2360929 w 2364274"/>
                <a:gd name="connsiteY5" fmla="*/ 1098104 h 2433881"/>
                <a:gd name="connsiteX6" fmla="*/ 2149262 w 2364274"/>
                <a:gd name="connsiteY6" fmla="*/ 1606104 h 2433881"/>
                <a:gd name="connsiteX7" fmla="*/ 1588346 w 2364274"/>
                <a:gd name="connsiteY7" fmla="*/ 1722521 h 2433881"/>
                <a:gd name="connsiteX8" fmla="*/ 1297304 w 2364274"/>
                <a:gd name="connsiteY8" fmla="*/ 1971228 h 2433881"/>
                <a:gd name="connsiteX9" fmla="*/ 1048596 w 2364274"/>
                <a:gd name="connsiteY9" fmla="*/ 2325770 h 2433881"/>
                <a:gd name="connsiteX10" fmla="*/ 503554 w 2364274"/>
                <a:gd name="connsiteY10" fmla="*/ 2394562 h 2433881"/>
                <a:gd name="connsiteX11" fmla="*/ 43180 w 2364274"/>
                <a:gd name="connsiteY11" fmla="*/ 1770145 h 2433881"/>
                <a:gd name="connsiteX12" fmla="*/ 133137 w 2364274"/>
                <a:gd name="connsiteY12" fmla="*/ 1151020 h 2433881"/>
                <a:gd name="connsiteX13" fmla="*/ 846 w 2364274"/>
                <a:gd name="connsiteY13" fmla="*/ 674770 h 2433881"/>
                <a:gd name="connsiteX14" fmla="*/ 85512 w 2364274"/>
                <a:gd name="connsiteY14" fmla="*/ 251437 h 2433881"/>
                <a:gd name="connsiteX15" fmla="*/ 254846 w 2364274"/>
                <a:gd name="connsiteY15" fmla="*/ 66229 h 2433881"/>
                <a:gd name="connsiteX0" fmla="*/ 254846 w 2364274"/>
                <a:gd name="connsiteY0" fmla="*/ 66229 h 2357778"/>
                <a:gd name="connsiteX1" fmla="*/ 667596 w 2364274"/>
                <a:gd name="connsiteY1" fmla="*/ 8021 h 2357778"/>
                <a:gd name="connsiteX2" fmla="*/ 1075054 w 2364274"/>
                <a:gd name="connsiteY2" fmla="*/ 224978 h 2357778"/>
                <a:gd name="connsiteX3" fmla="*/ 1577763 w 2364274"/>
                <a:gd name="connsiteY3" fmla="*/ 595396 h 2357778"/>
                <a:gd name="connsiteX4" fmla="*/ 2006387 w 2364274"/>
                <a:gd name="connsiteY4" fmla="*/ 695937 h 2357778"/>
                <a:gd name="connsiteX5" fmla="*/ 2360929 w 2364274"/>
                <a:gd name="connsiteY5" fmla="*/ 1098104 h 2357778"/>
                <a:gd name="connsiteX6" fmla="*/ 2149262 w 2364274"/>
                <a:gd name="connsiteY6" fmla="*/ 1606104 h 2357778"/>
                <a:gd name="connsiteX7" fmla="*/ 1588346 w 2364274"/>
                <a:gd name="connsiteY7" fmla="*/ 1722521 h 2357778"/>
                <a:gd name="connsiteX8" fmla="*/ 1297304 w 2364274"/>
                <a:gd name="connsiteY8" fmla="*/ 1971228 h 2357778"/>
                <a:gd name="connsiteX9" fmla="*/ 1048596 w 2364274"/>
                <a:gd name="connsiteY9" fmla="*/ 2325770 h 2357778"/>
                <a:gd name="connsiteX10" fmla="*/ 307762 w 2364274"/>
                <a:gd name="connsiteY10" fmla="*/ 2278146 h 2357778"/>
                <a:gd name="connsiteX11" fmla="*/ 43180 w 2364274"/>
                <a:gd name="connsiteY11" fmla="*/ 1770145 h 2357778"/>
                <a:gd name="connsiteX12" fmla="*/ 133137 w 2364274"/>
                <a:gd name="connsiteY12" fmla="*/ 1151020 h 2357778"/>
                <a:gd name="connsiteX13" fmla="*/ 846 w 2364274"/>
                <a:gd name="connsiteY13" fmla="*/ 674770 h 2357778"/>
                <a:gd name="connsiteX14" fmla="*/ 85512 w 2364274"/>
                <a:gd name="connsiteY14" fmla="*/ 251437 h 2357778"/>
                <a:gd name="connsiteX15" fmla="*/ 254846 w 2364274"/>
                <a:gd name="connsiteY15" fmla="*/ 66229 h 2357778"/>
                <a:gd name="connsiteX0" fmla="*/ 254846 w 2364274"/>
                <a:gd name="connsiteY0" fmla="*/ 66229 h 2357778"/>
                <a:gd name="connsiteX1" fmla="*/ 667596 w 2364274"/>
                <a:gd name="connsiteY1" fmla="*/ 8021 h 2357778"/>
                <a:gd name="connsiteX2" fmla="*/ 1075054 w 2364274"/>
                <a:gd name="connsiteY2" fmla="*/ 224978 h 2357778"/>
                <a:gd name="connsiteX3" fmla="*/ 1577763 w 2364274"/>
                <a:gd name="connsiteY3" fmla="*/ 595396 h 2357778"/>
                <a:gd name="connsiteX4" fmla="*/ 2006387 w 2364274"/>
                <a:gd name="connsiteY4" fmla="*/ 695937 h 2357778"/>
                <a:gd name="connsiteX5" fmla="*/ 2360929 w 2364274"/>
                <a:gd name="connsiteY5" fmla="*/ 1098104 h 2357778"/>
                <a:gd name="connsiteX6" fmla="*/ 2149262 w 2364274"/>
                <a:gd name="connsiteY6" fmla="*/ 1606104 h 2357778"/>
                <a:gd name="connsiteX7" fmla="*/ 1588346 w 2364274"/>
                <a:gd name="connsiteY7" fmla="*/ 1722521 h 2357778"/>
                <a:gd name="connsiteX8" fmla="*/ 1297304 w 2364274"/>
                <a:gd name="connsiteY8" fmla="*/ 1971228 h 2357778"/>
                <a:gd name="connsiteX9" fmla="*/ 953346 w 2364274"/>
                <a:gd name="connsiteY9" fmla="*/ 2325770 h 2357778"/>
                <a:gd name="connsiteX10" fmla="*/ 307762 w 2364274"/>
                <a:gd name="connsiteY10" fmla="*/ 2278146 h 2357778"/>
                <a:gd name="connsiteX11" fmla="*/ 43180 w 2364274"/>
                <a:gd name="connsiteY11" fmla="*/ 1770145 h 2357778"/>
                <a:gd name="connsiteX12" fmla="*/ 133137 w 2364274"/>
                <a:gd name="connsiteY12" fmla="*/ 1151020 h 2357778"/>
                <a:gd name="connsiteX13" fmla="*/ 846 w 2364274"/>
                <a:gd name="connsiteY13" fmla="*/ 674770 h 2357778"/>
                <a:gd name="connsiteX14" fmla="*/ 85512 w 2364274"/>
                <a:gd name="connsiteY14" fmla="*/ 251437 h 2357778"/>
                <a:gd name="connsiteX15" fmla="*/ 254846 w 2364274"/>
                <a:gd name="connsiteY15" fmla="*/ 66229 h 2357778"/>
                <a:gd name="connsiteX0" fmla="*/ 254846 w 2364455"/>
                <a:gd name="connsiteY0" fmla="*/ 66229 h 2357778"/>
                <a:gd name="connsiteX1" fmla="*/ 667596 w 2364455"/>
                <a:gd name="connsiteY1" fmla="*/ 8021 h 2357778"/>
                <a:gd name="connsiteX2" fmla="*/ 1075054 w 2364455"/>
                <a:gd name="connsiteY2" fmla="*/ 224978 h 2357778"/>
                <a:gd name="connsiteX3" fmla="*/ 1577763 w 2364455"/>
                <a:gd name="connsiteY3" fmla="*/ 595396 h 2357778"/>
                <a:gd name="connsiteX4" fmla="*/ 2006387 w 2364455"/>
                <a:gd name="connsiteY4" fmla="*/ 695937 h 2357778"/>
                <a:gd name="connsiteX5" fmla="*/ 2360929 w 2364455"/>
                <a:gd name="connsiteY5" fmla="*/ 1098104 h 2357778"/>
                <a:gd name="connsiteX6" fmla="*/ 2149262 w 2364455"/>
                <a:gd name="connsiteY6" fmla="*/ 1606104 h 2357778"/>
                <a:gd name="connsiteX7" fmla="*/ 1546013 w 2364455"/>
                <a:gd name="connsiteY7" fmla="*/ 1748979 h 2357778"/>
                <a:gd name="connsiteX8" fmla="*/ 1297304 w 2364455"/>
                <a:gd name="connsiteY8" fmla="*/ 1971228 h 2357778"/>
                <a:gd name="connsiteX9" fmla="*/ 953346 w 2364455"/>
                <a:gd name="connsiteY9" fmla="*/ 2325770 h 2357778"/>
                <a:gd name="connsiteX10" fmla="*/ 307762 w 2364455"/>
                <a:gd name="connsiteY10" fmla="*/ 2278146 h 2357778"/>
                <a:gd name="connsiteX11" fmla="*/ 43180 w 2364455"/>
                <a:gd name="connsiteY11" fmla="*/ 1770145 h 2357778"/>
                <a:gd name="connsiteX12" fmla="*/ 133137 w 2364455"/>
                <a:gd name="connsiteY12" fmla="*/ 1151020 h 2357778"/>
                <a:gd name="connsiteX13" fmla="*/ 846 w 2364455"/>
                <a:gd name="connsiteY13" fmla="*/ 674770 h 2357778"/>
                <a:gd name="connsiteX14" fmla="*/ 85512 w 2364455"/>
                <a:gd name="connsiteY14" fmla="*/ 251437 h 2357778"/>
                <a:gd name="connsiteX15" fmla="*/ 254846 w 2364455"/>
                <a:gd name="connsiteY15" fmla="*/ 66229 h 2357778"/>
                <a:gd name="connsiteX0" fmla="*/ 254846 w 2364455"/>
                <a:gd name="connsiteY0" fmla="*/ 66229 h 2357778"/>
                <a:gd name="connsiteX1" fmla="*/ 667596 w 2364455"/>
                <a:gd name="connsiteY1" fmla="*/ 8021 h 2357778"/>
                <a:gd name="connsiteX2" fmla="*/ 1075054 w 2364455"/>
                <a:gd name="connsiteY2" fmla="*/ 224978 h 2357778"/>
                <a:gd name="connsiteX3" fmla="*/ 1477221 w 2364455"/>
                <a:gd name="connsiteY3" fmla="*/ 531896 h 2357778"/>
                <a:gd name="connsiteX4" fmla="*/ 2006387 w 2364455"/>
                <a:gd name="connsiteY4" fmla="*/ 695937 h 2357778"/>
                <a:gd name="connsiteX5" fmla="*/ 2360929 w 2364455"/>
                <a:gd name="connsiteY5" fmla="*/ 1098104 h 2357778"/>
                <a:gd name="connsiteX6" fmla="*/ 2149262 w 2364455"/>
                <a:gd name="connsiteY6" fmla="*/ 1606104 h 2357778"/>
                <a:gd name="connsiteX7" fmla="*/ 1546013 w 2364455"/>
                <a:gd name="connsiteY7" fmla="*/ 1748979 h 2357778"/>
                <a:gd name="connsiteX8" fmla="*/ 1297304 w 2364455"/>
                <a:gd name="connsiteY8" fmla="*/ 1971228 h 2357778"/>
                <a:gd name="connsiteX9" fmla="*/ 953346 w 2364455"/>
                <a:gd name="connsiteY9" fmla="*/ 2325770 h 2357778"/>
                <a:gd name="connsiteX10" fmla="*/ 307762 w 2364455"/>
                <a:gd name="connsiteY10" fmla="*/ 2278146 h 2357778"/>
                <a:gd name="connsiteX11" fmla="*/ 43180 w 2364455"/>
                <a:gd name="connsiteY11" fmla="*/ 1770145 h 2357778"/>
                <a:gd name="connsiteX12" fmla="*/ 133137 w 2364455"/>
                <a:gd name="connsiteY12" fmla="*/ 1151020 h 2357778"/>
                <a:gd name="connsiteX13" fmla="*/ 846 w 2364455"/>
                <a:gd name="connsiteY13" fmla="*/ 674770 h 2357778"/>
                <a:gd name="connsiteX14" fmla="*/ 85512 w 2364455"/>
                <a:gd name="connsiteY14" fmla="*/ 251437 h 2357778"/>
                <a:gd name="connsiteX15" fmla="*/ 254846 w 2364455"/>
                <a:gd name="connsiteY15" fmla="*/ 66229 h 2357778"/>
                <a:gd name="connsiteX0" fmla="*/ 254846 w 2364455"/>
                <a:gd name="connsiteY0" fmla="*/ 64517 h 2356066"/>
                <a:gd name="connsiteX1" fmla="*/ 667596 w 2364455"/>
                <a:gd name="connsiteY1" fmla="*/ 6309 h 2356066"/>
                <a:gd name="connsiteX2" fmla="*/ 1053888 w 2364455"/>
                <a:gd name="connsiteY2" fmla="*/ 196807 h 2356066"/>
                <a:gd name="connsiteX3" fmla="*/ 1477221 w 2364455"/>
                <a:gd name="connsiteY3" fmla="*/ 530184 h 2356066"/>
                <a:gd name="connsiteX4" fmla="*/ 2006387 w 2364455"/>
                <a:gd name="connsiteY4" fmla="*/ 694225 h 2356066"/>
                <a:gd name="connsiteX5" fmla="*/ 2360929 w 2364455"/>
                <a:gd name="connsiteY5" fmla="*/ 1096392 h 2356066"/>
                <a:gd name="connsiteX6" fmla="*/ 2149262 w 2364455"/>
                <a:gd name="connsiteY6" fmla="*/ 1604392 h 2356066"/>
                <a:gd name="connsiteX7" fmla="*/ 1546013 w 2364455"/>
                <a:gd name="connsiteY7" fmla="*/ 1747267 h 2356066"/>
                <a:gd name="connsiteX8" fmla="*/ 1297304 w 2364455"/>
                <a:gd name="connsiteY8" fmla="*/ 1969516 h 2356066"/>
                <a:gd name="connsiteX9" fmla="*/ 953346 w 2364455"/>
                <a:gd name="connsiteY9" fmla="*/ 2324058 h 2356066"/>
                <a:gd name="connsiteX10" fmla="*/ 307762 w 2364455"/>
                <a:gd name="connsiteY10" fmla="*/ 2276434 h 2356066"/>
                <a:gd name="connsiteX11" fmla="*/ 43180 w 2364455"/>
                <a:gd name="connsiteY11" fmla="*/ 1768433 h 2356066"/>
                <a:gd name="connsiteX12" fmla="*/ 133137 w 2364455"/>
                <a:gd name="connsiteY12" fmla="*/ 1149308 h 2356066"/>
                <a:gd name="connsiteX13" fmla="*/ 846 w 2364455"/>
                <a:gd name="connsiteY13" fmla="*/ 673058 h 2356066"/>
                <a:gd name="connsiteX14" fmla="*/ 85512 w 2364455"/>
                <a:gd name="connsiteY14" fmla="*/ 249725 h 2356066"/>
                <a:gd name="connsiteX15" fmla="*/ 254846 w 2364455"/>
                <a:gd name="connsiteY15" fmla="*/ 64517 h 2356066"/>
                <a:gd name="connsiteX0" fmla="*/ 254846 w 2364578"/>
                <a:gd name="connsiteY0" fmla="*/ 64517 h 2356066"/>
                <a:gd name="connsiteX1" fmla="*/ 667596 w 2364578"/>
                <a:gd name="connsiteY1" fmla="*/ 6309 h 2356066"/>
                <a:gd name="connsiteX2" fmla="*/ 1053888 w 2364578"/>
                <a:gd name="connsiteY2" fmla="*/ 196807 h 2356066"/>
                <a:gd name="connsiteX3" fmla="*/ 1477221 w 2364578"/>
                <a:gd name="connsiteY3" fmla="*/ 530184 h 2356066"/>
                <a:gd name="connsiteX4" fmla="*/ 2006387 w 2364578"/>
                <a:gd name="connsiteY4" fmla="*/ 694225 h 2356066"/>
                <a:gd name="connsiteX5" fmla="*/ 2360929 w 2364578"/>
                <a:gd name="connsiteY5" fmla="*/ 1096392 h 2356066"/>
                <a:gd name="connsiteX6" fmla="*/ 2149262 w 2364578"/>
                <a:gd name="connsiteY6" fmla="*/ 1604392 h 2356066"/>
                <a:gd name="connsiteX7" fmla="*/ 1519555 w 2364578"/>
                <a:gd name="connsiteY7" fmla="*/ 1794892 h 2356066"/>
                <a:gd name="connsiteX8" fmla="*/ 1297304 w 2364578"/>
                <a:gd name="connsiteY8" fmla="*/ 1969516 h 2356066"/>
                <a:gd name="connsiteX9" fmla="*/ 953346 w 2364578"/>
                <a:gd name="connsiteY9" fmla="*/ 2324058 h 2356066"/>
                <a:gd name="connsiteX10" fmla="*/ 307762 w 2364578"/>
                <a:gd name="connsiteY10" fmla="*/ 2276434 h 2356066"/>
                <a:gd name="connsiteX11" fmla="*/ 43180 w 2364578"/>
                <a:gd name="connsiteY11" fmla="*/ 1768433 h 2356066"/>
                <a:gd name="connsiteX12" fmla="*/ 133137 w 2364578"/>
                <a:gd name="connsiteY12" fmla="*/ 1149308 h 2356066"/>
                <a:gd name="connsiteX13" fmla="*/ 846 w 2364578"/>
                <a:gd name="connsiteY13" fmla="*/ 673058 h 2356066"/>
                <a:gd name="connsiteX14" fmla="*/ 85512 w 2364578"/>
                <a:gd name="connsiteY14" fmla="*/ 249725 h 2356066"/>
                <a:gd name="connsiteX15" fmla="*/ 254846 w 2364578"/>
                <a:gd name="connsiteY15" fmla="*/ 64517 h 2356066"/>
                <a:gd name="connsiteX0" fmla="*/ 258903 w 2368635"/>
                <a:gd name="connsiteY0" fmla="*/ 67284 h 2358833"/>
                <a:gd name="connsiteX1" fmla="*/ 671653 w 2368635"/>
                <a:gd name="connsiteY1" fmla="*/ 9076 h 2358833"/>
                <a:gd name="connsiteX2" fmla="*/ 1057945 w 2368635"/>
                <a:gd name="connsiteY2" fmla="*/ 199574 h 2358833"/>
                <a:gd name="connsiteX3" fmla="*/ 1481278 w 2368635"/>
                <a:gd name="connsiteY3" fmla="*/ 532951 h 2358833"/>
                <a:gd name="connsiteX4" fmla="*/ 2010444 w 2368635"/>
                <a:gd name="connsiteY4" fmla="*/ 696992 h 2358833"/>
                <a:gd name="connsiteX5" fmla="*/ 2364986 w 2368635"/>
                <a:gd name="connsiteY5" fmla="*/ 1099159 h 2358833"/>
                <a:gd name="connsiteX6" fmla="*/ 2153319 w 2368635"/>
                <a:gd name="connsiteY6" fmla="*/ 1607159 h 2358833"/>
                <a:gd name="connsiteX7" fmla="*/ 1523612 w 2368635"/>
                <a:gd name="connsiteY7" fmla="*/ 1797659 h 2358833"/>
                <a:gd name="connsiteX8" fmla="*/ 1301361 w 2368635"/>
                <a:gd name="connsiteY8" fmla="*/ 1972283 h 2358833"/>
                <a:gd name="connsiteX9" fmla="*/ 957403 w 2368635"/>
                <a:gd name="connsiteY9" fmla="*/ 2326825 h 2358833"/>
                <a:gd name="connsiteX10" fmla="*/ 311819 w 2368635"/>
                <a:gd name="connsiteY10" fmla="*/ 2279201 h 2358833"/>
                <a:gd name="connsiteX11" fmla="*/ 47237 w 2368635"/>
                <a:gd name="connsiteY11" fmla="*/ 1771200 h 2358833"/>
                <a:gd name="connsiteX12" fmla="*/ 137194 w 2368635"/>
                <a:gd name="connsiteY12" fmla="*/ 1152075 h 2358833"/>
                <a:gd name="connsiteX13" fmla="*/ 4903 w 2368635"/>
                <a:gd name="connsiteY13" fmla="*/ 675825 h 2358833"/>
                <a:gd name="connsiteX14" fmla="*/ 36652 w 2368635"/>
                <a:gd name="connsiteY14" fmla="*/ 384783 h 2358833"/>
                <a:gd name="connsiteX15" fmla="*/ 258903 w 2368635"/>
                <a:gd name="connsiteY15" fmla="*/ 67284 h 2358833"/>
                <a:gd name="connsiteX0" fmla="*/ 235537 w 2345269"/>
                <a:gd name="connsiteY0" fmla="*/ 67284 h 2358833"/>
                <a:gd name="connsiteX1" fmla="*/ 648287 w 2345269"/>
                <a:gd name="connsiteY1" fmla="*/ 9076 h 2358833"/>
                <a:gd name="connsiteX2" fmla="*/ 1034579 w 2345269"/>
                <a:gd name="connsiteY2" fmla="*/ 199574 h 2358833"/>
                <a:gd name="connsiteX3" fmla="*/ 1457912 w 2345269"/>
                <a:gd name="connsiteY3" fmla="*/ 532951 h 2358833"/>
                <a:gd name="connsiteX4" fmla="*/ 1987078 w 2345269"/>
                <a:gd name="connsiteY4" fmla="*/ 696992 h 2358833"/>
                <a:gd name="connsiteX5" fmla="*/ 2341620 w 2345269"/>
                <a:gd name="connsiteY5" fmla="*/ 1099159 h 2358833"/>
                <a:gd name="connsiteX6" fmla="*/ 2129953 w 2345269"/>
                <a:gd name="connsiteY6" fmla="*/ 1607159 h 2358833"/>
                <a:gd name="connsiteX7" fmla="*/ 1500246 w 2345269"/>
                <a:gd name="connsiteY7" fmla="*/ 1797659 h 2358833"/>
                <a:gd name="connsiteX8" fmla="*/ 1277995 w 2345269"/>
                <a:gd name="connsiteY8" fmla="*/ 1972283 h 2358833"/>
                <a:gd name="connsiteX9" fmla="*/ 934037 w 2345269"/>
                <a:gd name="connsiteY9" fmla="*/ 2326825 h 2358833"/>
                <a:gd name="connsiteX10" fmla="*/ 288453 w 2345269"/>
                <a:gd name="connsiteY10" fmla="*/ 2279201 h 2358833"/>
                <a:gd name="connsiteX11" fmla="*/ 23871 w 2345269"/>
                <a:gd name="connsiteY11" fmla="*/ 1771200 h 2358833"/>
                <a:gd name="connsiteX12" fmla="*/ 113828 w 2345269"/>
                <a:gd name="connsiteY12" fmla="*/ 1152075 h 2358833"/>
                <a:gd name="connsiteX13" fmla="*/ 29162 w 2345269"/>
                <a:gd name="connsiteY13" fmla="*/ 845158 h 2358833"/>
                <a:gd name="connsiteX14" fmla="*/ 13286 w 2345269"/>
                <a:gd name="connsiteY14" fmla="*/ 384783 h 2358833"/>
                <a:gd name="connsiteX15" fmla="*/ 235537 w 2345269"/>
                <a:gd name="connsiteY15" fmla="*/ 67284 h 2358833"/>
                <a:gd name="connsiteX0" fmla="*/ 242969 w 2352701"/>
                <a:gd name="connsiteY0" fmla="*/ 67284 h 2358833"/>
                <a:gd name="connsiteX1" fmla="*/ 655719 w 2352701"/>
                <a:gd name="connsiteY1" fmla="*/ 9076 h 2358833"/>
                <a:gd name="connsiteX2" fmla="*/ 1042011 w 2352701"/>
                <a:gd name="connsiteY2" fmla="*/ 199574 h 2358833"/>
                <a:gd name="connsiteX3" fmla="*/ 1465344 w 2352701"/>
                <a:gd name="connsiteY3" fmla="*/ 532951 h 2358833"/>
                <a:gd name="connsiteX4" fmla="*/ 1994510 w 2352701"/>
                <a:gd name="connsiteY4" fmla="*/ 696992 h 2358833"/>
                <a:gd name="connsiteX5" fmla="*/ 2349052 w 2352701"/>
                <a:gd name="connsiteY5" fmla="*/ 1099159 h 2358833"/>
                <a:gd name="connsiteX6" fmla="*/ 2137385 w 2352701"/>
                <a:gd name="connsiteY6" fmla="*/ 1607159 h 2358833"/>
                <a:gd name="connsiteX7" fmla="*/ 1507678 w 2352701"/>
                <a:gd name="connsiteY7" fmla="*/ 1797659 h 2358833"/>
                <a:gd name="connsiteX8" fmla="*/ 1285427 w 2352701"/>
                <a:gd name="connsiteY8" fmla="*/ 1972283 h 2358833"/>
                <a:gd name="connsiteX9" fmla="*/ 941469 w 2352701"/>
                <a:gd name="connsiteY9" fmla="*/ 2326825 h 2358833"/>
                <a:gd name="connsiteX10" fmla="*/ 295885 w 2352701"/>
                <a:gd name="connsiteY10" fmla="*/ 2279201 h 2358833"/>
                <a:gd name="connsiteX11" fmla="*/ 31303 w 2352701"/>
                <a:gd name="connsiteY11" fmla="*/ 1771200 h 2358833"/>
                <a:gd name="connsiteX12" fmla="*/ 121260 w 2352701"/>
                <a:gd name="connsiteY12" fmla="*/ 1152075 h 2358833"/>
                <a:gd name="connsiteX13" fmla="*/ 36594 w 2352701"/>
                <a:gd name="connsiteY13" fmla="*/ 845158 h 2358833"/>
                <a:gd name="connsiteX14" fmla="*/ 20718 w 2352701"/>
                <a:gd name="connsiteY14" fmla="*/ 384783 h 2358833"/>
                <a:gd name="connsiteX15" fmla="*/ 242969 w 2352701"/>
                <a:gd name="connsiteY15" fmla="*/ 67284 h 2358833"/>
                <a:gd name="connsiteX0" fmla="*/ 242969 w 2352701"/>
                <a:gd name="connsiteY0" fmla="*/ 67284 h 2358833"/>
                <a:gd name="connsiteX1" fmla="*/ 655719 w 2352701"/>
                <a:gd name="connsiteY1" fmla="*/ 9076 h 2358833"/>
                <a:gd name="connsiteX2" fmla="*/ 1042011 w 2352701"/>
                <a:gd name="connsiteY2" fmla="*/ 199574 h 2358833"/>
                <a:gd name="connsiteX3" fmla="*/ 1465344 w 2352701"/>
                <a:gd name="connsiteY3" fmla="*/ 532951 h 2358833"/>
                <a:gd name="connsiteX4" fmla="*/ 1994510 w 2352701"/>
                <a:gd name="connsiteY4" fmla="*/ 696992 h 2358833"/>
                <a:gd name="connsiteX5" fmla="*/ 2349052 w 2352701"/>
                <a:gd name="connsiteY5" fmla="*/ 1099159 h 2358833"/>
                <a:gd name="connsiteX6" fmla="*/ 2137385 w 2352701"/>
                <a:gd name="connsiteY6" fmla="*/ 1607159 h 2358833"/>
                <a:gd name="connsiteX7" fmla="*/ 1507678 w 2352701"/>
                <a:gd name="connsiteY7" fmla="*/ 1797659 h 2358833"/>
                <a:gd name="connsiteX8" fmla="*/ 1285427 w 2352701"/>
                <a:gd name="connsiteY8" fmla="*/ 1972283 h 2358833"/>
                <a:gd name="connsiteX9" fmla="*/ 941469 w 2352701"/>
                <a:gd name="connsiteY9" fmla="*/ 2326825 h 2358833"/>
                <a:gd name="connsiteX10" fmla="*/ 295885 w 2352701"/>
                <a:gd name="connsiteY10" fmla="*/ 2279201 h 2358833"/>
                <a:gd name="connsiteX11" fmla="*/ 31303 w 2352701"/>
                <a:gd name="connsiteY11" fmla="*/ 1771200 h 2358833"/>
                <a:gd name="connsiteX12" fmla="*/ 121260 w 2352701"/>
                <a:gd name="connsiteY12" fmla="*/ 1247325 h 2358833"/>
                <a:gd name="connsiteX13" fmla="*/ 36594 w 2352701"/>
                <a:gd name="connsiteY13" fmla="*/ 845158 h 2358833"/>
                <a:gd name="connsiteX14" fmla="*/ 20718 w 2352701"/>
                <a:gd name="connsiteY14" fmla="*/ 384783 h 2358833"/>
                <a:gd name="connsiteX15" fmla="*/ 242969 w 2352701"/>
                <a:gd name="connsiteY15" fmla="*/ 67284 h 2358833"/>
                <a:gd name="connsiteX0" fmla="*/ 242969 w 2352701"/>
                <a:gd name="connsiteY0" fmla="*/ 67284 h 2358833"/>
                <a:gd name="connsiteX1" fmla="*/ 655719 w 2352701"/>
                <a:gd name="connsiteY1" fmla="*/ 9076 h 2358833"/>
                <a:gd name="connsiteX2" fmla="*/ 1042011 w 2352701"/>
                <a:gd name="connsiteY2" fmla="*/ 199574 h 2358833"/>
                <a:gd name="connsiteX3" fmla="*/ 1375385 w 2352701"/>
                <a:gd name="connsiteY3" fmla="*/ 480034 h 2358833"/>
                <a:gd name="connsiteX4" fmla="*/ 1994510 w 2352701"/>
                <a:gd name="connsiteY4" fmla="*/ 696992 h 2358833"/>
                <a:gd name="connsiteX5" fmla="*/ 2349052 w 2352701"/>
                <a:gd name="connsiteY5" fmla="*/ 1099159 h 2358833"/>
                <a:gd name="connsiteX6" fmla="*/ 2137385 w 2352701"/>
                <a:gd name="connsiteY6" fmla="*/ 1607159 h 2358833"/>
                <a:gd name="connsiteX7" fmla="*/ 1507678 w 2352701"/>
                <a:gd name="connsiteY7" fmla="*/ 1797659 h 2358833"/>
                <a:gd name="connsiteX8" fmla="*/ 1285427 w 2352701"/>
                <a:gd name="connsiteY8" fmla="*/ 1972283 h 2358833"/>
                <a:gd name="connsiteX9" fmla="*/ 941469 w 2352701"/>
                <a:gd name="connsiteY9" fmla="*/ 2326825 h 2358833"/>
                <a:gd name="connsiteX10" fmla="*/ 295885 w 2352701"/>
                <a:gd name="connsiteY10" fmla="*/ 2279201 h 2358833"/>
                <a:gd name="connsiteX11" fmla="*/ 31303 w 2352701"/>
                <a:gd name="connsiteY11" fmla="*/ 1771200 h 2358833"/>
                <a:gd name="connsiteX12" fmla="*/ 121260 w 2352701"/>
                <a:gd name="connsiteY12" fmla="*/ 1247325 h 2358833"/>
                <a:gd name="connsiteX13" fmla="*/ 36594 w 2352701"/>
                <a:gd name="connsiteY13" fmla="*/ 845158 h 2358833"/>
                <a:gd name="connsiteX14" fmla="*/ 20718 w 2352701"/>
                <a:gd name="connsiteY14" fmla="*/ 384783 h 2358833"/>
                <a:gd name="connsiteX15" fmla="*/ 242969 w 2352701"/>
                <a:gd name="connsiteY15" fmla="*/ 67284 h 2358833"/>
                <a:gd name="connsiteX0" fmla="*/ 242969 w 2272494"/>
                <a:gd name="connsiteY0" fmla="*/ 67284 h 2358833"/>
                <a:gd name="connsiteX1" fmla="*/ 655719 w 2272494"/>
                <a:gd name="connsiteY1" fmla="*/ 9076 h 2358833"/>
                <a:gd name="connsiteX2" fmla="*/ 1042011 w 2272494"/>
                <a:gd name="connsiteY2" fmla="*/ 199574 h 2358833"/>
                <a:gd name="connsiteX3" fmla="*/ 1375385 w 2272494"/>
                <a:gd name="connsiteY3" fmla="*/ 480034 h 2358833"/>
                <a:gd name="connsiteX4" fmla="*/ 1994510 w 2272494"/>
                <a:gd name="connsiteY4" fmla="*/ 696992 h 2358833"/>
                <a:gd name="connsiteX5" fmla="*/ 2264385 w 2272494"/>
                <a:gd name="connsiteY5" fmla="*/ 1099159 h 2358833"/>
                <a:gd name="connsiteX6" fmla="*/ 2137385 w 2272494"/>
                <a:gd name="connsiteY6" fmla="*/ 1607159 h 2358833"/>
                <a:gd name="connsiteX7" fmla="*/ 1507678 w 2272494"/>
                <a:gd name="connsiteY7" fmla="*/ 1797659 h 2358833"/>
                <a:gd name="connsiteX8" fmla="*/ 1285427 w 2272494"/>
                <a:gd name="connsiteY8" fmla="*/ 1972283 h 2358833"/>
                <a:gd name="connsiteX9" fmla="*/ 941469 w 2272494"/>
                <a:gd name="connsiteY9" fmla="*/ 2326825 h 2358833"/>
                <a:gd name="connsiteX10" fmla="*/ 295885 w 2272494"/>
                <a:gd name="connsiteY10" fmla="*/ 2279201 h 2358833"/>
                <a:gd name="connsiteX11" fmla="*/ 31303 w 2272494"/>
                <a:gd name="connsiteY11" fmla="*/ 1771200 h 2358833"/>
                <a:gd name="connsiteX12" fmla="*/ 121260 w 2272494"/>
                <a:gd name="connsiteY12" fmla="*/ 1247325 h 2358833"/>
                <a:gd name="connsiteX13" fmla="*/ 36594 w 2272494"/>
                <a:gd name="connsiteY13" fmla="*/ 845158 h 2358833"/>
                <a:gd name="connsiteX14" fmla="*/ 20718 w 2272494"/>
                <a:gd name="connsiteY14" fmla="*/ 384783 h 2358833"/>
                <a:gd name="connsiteX15" fmla="*/ 242969 w 2272494"/>
                <a:gd name="connsiteY15" fmla="*/ 67284 h 2358833"/>
                <a:gd name="connsiteX0" fmla="*/ 242969 w 2266114"/>
                <a:gd name="connsiteY0" fmla="*/ 67284 h 2358833"/>
                <a:gd name="connsiteX1" fmla="*/ 655719 w 2266114"/>
                <a:gd name="connsiteY1" fmla="*/ 9076 h 2358833"/>
                <a:gd name="connsiteX2" fmla="*/ 1042011 w 2266114"/>
                <a:gd name="connsiteY2" fmla="*/ 199574 h 2358833"/>
                <a:gd name="connsiteX3" fmla="*/ 1375385 w 2266114"/>
                <a:gd name="connsiteY3" fmla="*/ 480034 h 2358833"/>
                <a:gd name="connsiteX4" fmla="*/ 1994510 w 2266114"/>
                <a:gd name="connsiteY4" fmla="*/ 696992 h 2358833"/>
                <a:gd name="connsiteX5" fmla="*/ 2264385 w 2266114"/>
                <a:gd name="connsiteY5" fmla="*/ 1099159 h 2358833"/>
                <a:gd name="connsiteX6" fmla="*/ 2079177 w 2266114"/>
                <a:gd name="connsiteY6" fmla="*/ 1585992 h 2358833"/>
                <a:gd name="connsiteX7" fmla="*/ 1507678 w 2266114"/>
                <a:gd name="connsiteY7" fmla="*/ 1797659 h 2358833"/>
                <a:gd name="connsiteX8" fmla="*/ 1285427 w 2266114"/>
                <a:gd name="connsiteY8" fmla="*/ 1972283 h 2358833"/>
                <a:gd name="connsiteX9" fmla="*/ 941469 w 2266114"/>
                <a:gd name="connsiteY9" fmla="*/ 2326825 h 2358833"/>
                <a:gd name="connsiteX10" fmla="*/ 295885 w 2266114"/>
                <a:gd name="connsiteY10" fmla="*/ 2279201 h 2358833"/>
                <a:gd name="connsiteX11" fmla="*/ 31303 w 2266114"/>
                <a:gd name="connsiteY11" fmla="*/ 1771200 h 2358833"/>
                <a:gd name="connsiteX12" fmla="*/ 121260 w 2266114"/>
                <a:gd name="connsiteY12" fmla="*/ 1247325 h 2358833"/>
                <a:gd name="connsiteX13" fmla="*/ 36594 w 2266114"/>
                <a:gd name="connsiteY13" fmla="*/ 845158 h 2358833"/>
                <a:gd name="connsiteX14" fmla="*/ 20718 w 2266114"/>
                <a:gd name="connsiteY14" fmla="*/ 384783 h 2358833"/>
                <a:gd name="connsiteX15" fmla="*/ 242969 w 2266114"/>
                <a:gd name="connsiteY15" fmla="*/ 67284 h 2358833"/>
                <a:gd name="connsiteX0" fmla="*/ 242969 w 2266114"/>
                <a:gd name="connsiteY0" fmla="*/ 67284 h 2323789"/>
                <a:gd name="connsiteX1" fmla="*/ 655719 w 2266114"/>
                <a:gd name="connsiteY1" fmla="*/ 9076 h 2323789"/>
                <a:gd name="connsiteX2" fmla="*/ 1042011 w 2266114"/>
                <a:gd name="connsiteY2" fmla="*/ 199574 h 2323789"/>
                <a:gd name="connsiteX3" fmla="*/ 1375385 w 2266114"/>
                <a:gd name="connsiteY3" fmla="*/ 480034 h 2323789"/>
                <a:gd name="connsiteX4" fmla="*/ 1994510 w 2266114"/>
                <a:gd name="connsiteY4" fmla="*/ 696992 h 2323789"/>
                <a:gd name="connsiteX5" fmla="*/ 2264385 w 2266114"/>
                <a:gd name="connsiteY5" fmla="*/ 1099159 h 2323789"/>
                <a:gd name="connsiteX6" fmla="*/ 2079177 w 2266114"/>
                <a:gd name="connsiteY6" fmla="*/ 1585992 h 2323789"/>
                <a:gd name="connsiteX7" fmla="*/ 1507678 w 2266114"/>
                <a:gd name="connsiteY7" fmla="*/ 1797659 h 2323789"/>
                <a:gd name="connsiteX8" fmla="*/ 1285427 w 2266114"/>
                <a:gd name="connsiteY8" fmla="*/ 1972283 h 2323789"/>
                <a:gd name="connsiteX9" fmla="*/ 888552 w 2266114"/>
                <a:gd name="connsiteY9" fmla="*/ 2263325 h 2323789"/>
                <a:gd name="connsiteX10" fmla="*/ 295885 w 2266114"/>
                <a:gd name="connsiteY10" fmla="*/ 2279201 h 2323789"/>
                <a:gd name="connsiteX11" fmla="*/ 31303 w 2266114"/>
                <a:gd name="connsiteY11" fmla="*/ 1771200 h 2323789"/>
                <a:gd name="connsiteX12" fmla="*/ 121260 w 2266114"/>
                <a:gd name="connsiteY12" fmla="*/ 1247325 h 2323789"/>
                <a:gd name="connsiteX13" fmla="*/ 36594 w 2266114"/>
                <a:gd name="connsiteY13" fmla="*/ 845158 h 2323789"/>
                <a:gd name="connsiteX14" fmla="*/ 20718 w 2266114"/>
                <a:gd name="connsiteY14" fmla="*/ 384783 h 2323789"/>
                <a:gd name="connsiteX15" fmla="*/ 242969 w 2266114"/>
                <a:gd name="connsiteY15" fmla="*/ 67284 h 2323789"/>
                <a:gd name="connsiteX0" fmla="*/ 242969 w 2266114"/>
                <a:gd name="connsiteY0" fmla="*/ 67284 h 2326874"/>
                <a:gd name="connsiteX1" fmla="*/ 655719 w 2266114"/>
                <a:gd name="connsiteY1" fmla="*/ 9076 h 2326874"/>
                <a:gd name="connsiteX2" fmla="*/ 1042011 w 2266114"/>
                <a:gd name="connsiteY2" fmla="*/ 199574 h 2326874"/>
                <a:gd name="connsiteX3" fmla="*/ 1375385 w 2266114"/>
                <a:gd name="connsiteY3" fmla="*/ 480034 h 2326874"/>
                <a:gd name="connsiteX4" fmla="*/ 1994510 w 2266114"/>
                <a:gd name="connsiteY4" fmla="*/ 696992 h 2326874"/>
                <a:gd name="connsiteX5" fmla="*/ 2264385 w 2266114"/>
                <a:gd name="connsiteY5" fmla="*/ 1099159 h 2326874"/>
                <a:gd name="connsiteX6" fmla="*/ 2079177 w 2266114"/>
                <a:gd name="connsiteY6" fmla="*/ 1585992 h 2326874"/>
                <a:gd name="connsiteX7" fmla="*/ 1507678 w 2266114"/>
                <a:gd name="connsiteY7" fmla="*/ 1797659 h 2326874"/>
                <a:gd name="connsiteX8" fmla="*/ 1227218 w 2266114"/>
                <a:gd name="connsiteY8" fmla="*/ 1908783 h 2326874"/>
                <a:gd name="connsiteX9" fmla="*/ 888552 w 2266114"/>
                <a:gd name="connsiteY9" fmla="*/ 2263325 h 2326874"/>
                <a:gd name="connsiteX10" fmla="*/ 295885 w 2266114"/>
                <a:gd name="connsiteY10" fmla="*/ 2279201 h 2326874"/>
                <a:gd name="connsiteX11" fmla="*/ 31303 w 2266114"/>
                <a:gd name="connsiteY11" fmla="*/ 1771200 h 2326874"/>
                <a:gd name="connsiteX12" fmla="*/ 121260 w 2266114"/>
                <a:gd name="connsiteY12" fmla="*/ 1247325 h 2326874"/>
                <a:gd name="connsiteX13" fmla="*/ 36594 w 2266114"/>
                <a:gd name="connsiteY13" fmla="*/ 845158 h 2326874"/>
                <a:gd name="connsiteX14" fmla="*/ 20718 w 2266114"/>
                <a:gd name="connsiteY14" fmla="*/ 384783 h 2326874"/>
                <a:gd name="connsiteX15" fmla="*/ 242969 w 2266114"/>
                <a:gd name="connsiteY15" fmla="*/ 67284 h 2326874"/>
                <a:gd name="connsiteX0" fmla="*/ 242969 w 2266217"/>
                <a:gd name="connsiteY0" fmla="*/ 67284 h 2326874"/>
                <a:gd name="connsiteX1" fmla="*/ 655719 w 2266217"/>
                <a:gd name="connsiteY1" fmla="*/ 9076 h 2326874"/>
                <a:gd name="connsiteX2" fmla="*/ 1042011 w 2266217"/>
                <a:gd name="connsiteY2" fmla="*/ 199574 h 2326874"/>
                <a:gd name="connsiteX3" fmla="*/ 1375385 w 2266217"/>
                <a:gd name="connsiteY3" fmla="*/ 480034 h 2326874"/>
                <a:gd name="connsiteX4" fmla="*/ 1994510 w 2266217"/>
                <a:gd name="connsiteY4" fmla="*/ 696992 h 2326874"/>
                <a:gd name="connsiteX5" fmla="*/ 2264385 w 2266217"/>
                <a:gd name="connsiteY5" fmla="*/ 1099159 h 2326874"/>
                <a:gd name="connsiteX6" fmla="*/ 2079177 w 2266217"/>
                <a:gd name="connsiteY6" fmla="*/ 1585992 h 2326874"/>
                <a:gd name="connsiteX7" fmla="*/ 1475928 w 2266217"/>
                <a:gd name="connsiteY7" fmla="*/ 1750034 h 2326874"/>
                <a:gd name="connsiteX8" fmla="*/ 1227218 w 2266217"/>
                <a:gd name="connsiteY8" fmla="*/ 1908783 h 2326874"/>
                <a:gd name="connsiteX9" fmla="*/ 888552 w 2266217"/>
                <a:gd name="connsiteY9" fmla="*/ 2263325 h 2326874"/>
                <a:gd name="connsiteX10" fmla="*/ 295885 w 2266217"/>
                <a:gd name="connsiteY10" fmla="*/ 2279201 h 2326874"/>
                <a:gd name="connsiteX11" fmla="*/ 31303 w 2266217"/>
                <a:gd name="connsiteY11" fmla="*/ 1771200 h 2326874"/>
                <a:gd name="connsiteX12" fmla="*/ 121260 w 2266217"/>
                <a:gd name="connsiteY12" fmla="*/ 1247325 h 2326874"/>
                <a:gd name="connsiteX13" fmla="*/ 36594 w 2266217"/>
                <a:gd name="connsiteY13" fmla="*/ 845158 h 2326874"/>
                <a:gd name="connsiteX14" fmla="*/ 20718 w 2266217"/>
                <a:gd name="connsiteY14" fmla="*/ 384783 h 2326874"/>
                <a:gd name="connsiteX15" fmla="*/ 242969 w 2266217"/>
                <a:gd name="connsiteY15" fmla="*/ 67284 h 2326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66217" h="2326874">
                  <a:moveTo>
                    <a:pt x="242969" y="67284"/>
                  </a:moveTo>
                  <a:cubicBezTo>
                    <a:pt x="348803" y="4666"/>
                    <a:pt x="522545" y="-12972"/>
                    <a:pt x="655719" y="9076"/>
                  </a:cubicBezTo>
                  <a:cubicBezTo>
                    <a:pt x="788893" y="31124"/>
                    <a:pt x="922067" y="121081"/>
                    <a:pt x="1042011" y="199574"/>
                  </a:cubicBezTo>
                  <a:cubicBezTo>
                    <a:pt x="1161955" y="278067"/>
                    <a:pt x="1220163" y="401541"/>
                    <a:pt x="1375385" y="480034"/>
                  </a:cubicBezTo>
                  <a:cubicBezTo>
                    <a:pt x="1530607" y="558527"/>
                    <a:pt x="1846343" y="593805"/>
                    <a:pt x="1994510" y="696992"/>
                  </a:cubicBezTo>
                  <a:cubicBezTo>
                    <a:pt x="2142677" y="800179"/>
                    <a:pt x="2250274" y="950992"/>
                    <a:pt x="2264385" y="1099159"/>
                  </a:cubicBezTo>
                  <a:cubicBezTo>
                    <a:pt x="2278496" y="1247326"/>
                    <a:pt x="2210586" y="1477513"/>
                    <a:pt x="2079177" y="1585992"/>
                  </a:cubicBezTo>
                  <a:cubicBezTo>
                    <a:pt x="1947768" y="1694471"/>
                    <a:pt x="1617921" y="1696236"/>
                    <a:pt x="1475928" y="1750034"/>
                  </a:cubicBezTo>
                  <a:cubicBezTo>
                    <a:pt x="1333935" y="1803832"/>
                    <a:pt x="1325114" y="1823235"/>
                    <a:pt x="1227218" y="1908783"/>
                  </a:cubicBezTo>
                  <a:cubicBezTo>
                    <a:pt x="1129322" y="1994331"/>
                    <a:pt x="1043774" y="2201589"/>
                    <a:pt x="888552" y="2263325"/>
                  </a:cubicBezTo>
                  <a:cubicBezTo>
                    <a:pt x="733330" y="2325061"/>
                    <a:pt x="438760" y="2361222"/>
                    <a:pt x="295885" y="2279201"/>
                  </a:cubicBezTo>
                  <a:cubicBezTo>
                    <a:pt x="153010" y="2197180"/>
                    <a:pt x="60407" y="1943179"/>
                    <a:pt x="31303" y="1771200"/>
                  </a:cubicBezTo>
                  <a:cubicBezTo>
                    <a:pt x="2199" y="1599221"/>
                    <a:pt x="120378" y="1401665"/>
                    <a:pt x="121260" y="1247325"/>
                  </a:cubicBezTo>
                  <a:cubicBezTo>
                    <a:pt x="122142" y="1092985"/>
                    <a:pt x="44531" y="995088"/>
                    <a:pt x="36594" y="845158"/>
                  </a:cubicBezTo>
                  <a:cubicBezTo>
                    <a:pt x="-3093" y="695228"/>
                    <a:pt x="-13678" y="514429"/>
                    <a:pt x="20718" y="384783"/>
                  </a:cubicBezTo>
                  <a:cubicBezTo>
                    <a:pt x="55114" y="255137"/>
                    <a:pt x="137135" y="129902"/>
                    <a:pt x="242969" y="67284"/>
                  </a:cubicBezTo>
                  <a:close/>
                </a:path>
              </a:pathLst>
            </a:custGeom>
            <a:noFill/>
            <a:ln w="28575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4610405" y="3044951"/>
              <a:ext cx="1574605" cy="614479"/>
            </a:xfrm>
            <a:prstGeom prst="line">
              <a:avLst/>
            </a:prstGeom>
            <a:ln w="28575" cmpd="sng">
              <a:solidFill>
                <a:srgbClr val="FFFF00"/>
              </a:solidFill>
              <a:prstDash val="solid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5876900" y="3275258"/>
            <a:ext cx="2821802" cy="2339531"/>
            <a:chOff x="3401613" y="1830118"/>
            <a:chExt cx="2821802" cy="2339531"/>
          </a:xfrm>
        </p:grpSpPr>
        <p:sp>
          <p:nvSpPr>
            <p:cNvPr id="38" name="Freeform 37"/>
            <p:cNvSpPr/>
            <p:nvPr/>
          </p:nvSpPr>
          <p:spPr>
            <a:xfrm rot="952182">
              <a:off x="3401613" y="1830118"/>
              <a:ext cx="2324945" cy="2339531"/>
            </a:xfrm>
            <a:custGeom>
              <a:avLst/>
              <a:gdLst>
                <a:gd name="connsiteX0" fmla="*/ 2243888 w 2326155"/>
                <a:gd name="connsiteY0" fmla="*/ 508931 h 2343184"/>
                <a:gd name="connsiteX1" fmla="*/ 1862888 w 2326155"/>
                <a:gd name="connsiteY1" fmla="*/ 291972 h 2343184"/>
                <a:gd name="connsiteX2" fmla="*/ 1413097 w 2326155"/>
                <a:gd name="connsiteY2" fmla="*/ 286681 h 2343184"/>
                <a:gd name="connsiteX3" fmla="*/ 1090305 w 2326155"/>
                <a:gd name="connsiteY3" fmla="*/ 106764 h 2343184"/>
                <a:gd name="connsiteX4" fmla="*/ 741055 w 2326155"/>
                <a:gd name="connsiteY4" fmla="*/ 931 h 2343184"/>
                <a:gd name="connsiteX5" fmla="*/ 460597 w 2326155"/>
                <a:gd name="connsiteY5" fmla="*/ 69722 h 2343184"/>
                <a:gd name="connsiteX6" fmla="*/ 264805 w 2326155"/>
                <a:gd name="connsiteY6" fmla="*/ 302556 h 2343184"/>
                <a:gd name="connsiteX7" fmla="*/ 217180 w 2326155"/>
                <a:gd name="connsiteY7" fmla="*/ 747056 h 2343184"/>
                <a:gd name="connsiteX8" fmla="*/ 227763 w 2326155"/>
                <a:gd name="connsiteY8" fmla="*/ 1027514 h 2343184"/>
                <a:gd name="connsiteX9" fmla="*/ 111347 w 2326155"/>
                <a:gd name="connsiteY9" fmla="*/ 1249764 h 2343184"/>
                <a:gd name="connsiteX10" fmla="*/ 222 w 2326155"/>
                <a:gd name="connsiteY10" fmla="*/ 1651931 h 2343184"/>
                <a:gd name="connsiteX11" fmla="*/ 95472 w 2326155"/>
                <a:gd name="connsiteY11" fmla="*/ 1964139 h 2343184"/>
                <a:gd name="connsiteX12" fmla="*/ 465888 w 2326155"/>
                <a:gd name="connsiteY12" fmla="*/ 2170514 h 2343184"/>
                <a:gd name="connsiteX13" fmla="*/ 973888 w 2326155"/>
                <a:gd name="connsiteY13" fmla="*/ 2159931 h 2343184"/>
                <a:gd name="connsiteX14" fmla="*/ 1264930 w 2326155"/>
                <a:gd name="connsiteY14" fmla="*/ 2276347 h 2343184"/>
                <a:gd name="connsiteX15" fmla="*/ 1640638 w 2326155"/>
                <a:gd name="connsiteY15" fmla="*/ 2339847 h 2343184"/>
                <a:gd name="connsiteX16" fmla="*/ 1931680 w 2326155"/>
                <a:gd name="connsiteY16" fmla="*/ 2175806 h 2343184"/>
                <a:gd name="connsiteX17" fmla="*/ 2079847 w 2326155"/>
                <a:gd name="connsiteY17" fmla="*/ 1815972 h 2343184"/>
                <a:gd name="connsiteX18" fmla="*/ 2079847 w 2326155"/>
                <a:gd name="connsiteY18" fmla="*/ 1461431 h 2343184"/>
                <a:gd name="connsiteX19" fmla="*/ 2280930 w 2326155"/>
                <a:gd name="connsiteY19" fmla="*/ 1064556 h 2343184"/>
                <a:gd name="connsiteX20" fmla="*/ 2323263 w 2326155"/>
                <a:gd name="connsiteY20" fmla="*/ 683556 h 2343184"/>
                <a:gd name="connsiteX21" fmla="*/ 2243888 w 2326155"/>
                <a:gd name="connsiteY21" fmla="*/ 508931 h 2343184"/>
                <a:gd name="connsiteX0" fmla="*/ 2243888 w 2326155"/>
                <a:gd name="connsiteY0" fmla="*/ 508931 h 2343184"/>
                <a:gd name="connsiteX1" fmla="*/ 1963430 w 2326155"/>
                <a:gd name="connsiteY1" fmla="*/ 313139 h 2343184"/>
                <a:gd name="connsiteX2" fmla="*/ 1413097 w 2326155"/>
                <a:gd name="connsiteY2" fmla="*/ 286681 h 2343184"/>
                <a:gd name="connsiteX3" fmla="*/ 1090305 w 2326155"/>
                <a:gd name="connsiteY3" fmla="*/ 106764 h 2343184"/>
                <a:gd name="connsiteX4" fmla="*/ 741055 w 2326155"/>
                <a:gd name="connsiteY4" fmla="*/ 931 h 2343184"/>
                <a:gd name="connsiteX5" fmla="*/ 460597 w 2326155"/>
                <a:gd name="connsiteY5" fmla="*/ 69722 h 2343184"/>
                <a:gd name="connsiteX6" fmla="*/ 264805 w 2326155"/>
                <a:gd name="connsiteY6" fmla="*/ 302556 h 2343184"/>
                <a:gd name="connsiteX7" fmla="*/ 217180 w 2326155"/>
                <a:gd name="connsiteY7" fmla="*/ 747056 h 2343184"/>
                <a:gd name="connsiteX8" fmla="*/ 227763 w 2326155"/>
                <a:gd name="connsiteY8" fmla="*/ 1027514 h 2343184"/>
                <a:gd name="connsiteX9" fmla="*/ 111347 w 2326155"/>
                <a:gd name="connsiteY9" fmla="*/ 1249764 h 2343184"/>
                <a:gd name="connsiteX10" fmla="*/ 222 w 2326155"/>
                <a:gd name="connsiteY10" fmla="*/ 1651931 h 2343184"/>
                <a:gd name="connsiteX11" fmla="*/ 95472 w 2326155"/>
                <a:gd name="connsiteY11" fmla="*/ 1964139 h 2343184"/>
                <a:gd name="connsiteX12" fmla="*/ 465888 w 2326155"/>
                <a:gd name="connsiteY12" fmla="*/ 2170514 h 2343184"/>
                <a:gd name="connsiteX13" fmla="*/ 973888 w 2326155"/>
                <a:gd name="connsiteY13" fmla="*/ 2159931 h 2343184"/>
                <a:gd name="connsiteX14" fmla="*/ 1264930 w 2326155"/>
                <a:gd name="connsiteY14" fmla="*/ 2276347 h 2343184"/>
                <a:gd name="connsiteX15" fmla="*/ 1640638 w 2326155"/>
                <a:gd name="connsiteY15" fmla="*/ 2339847 h 2343184"/>
                <a:gd name="connsiteX16" fmla="*/ 1931680 w 2326155"/>
                <a:gd name="connsiteY16" fmla="*/ 2175806 h 2343184"/>
                <a:gd name="connsiteX17" fmla="*/ 2079847 w 2326155"/>
                <a:gd name="connsiteY17" fmla="*/ 1815972 h 2343184"/>
                <a:gd name="connsiteX18" fmla="*/ 2079847 w 2326155"/>
                <a:gd name="connsiteY18" fmla="*/ 1461431 h 2343184"/>
                <a:gd name="connsiteX19" fmla="*/ 2280930 w 2326155"/>
                <a:gd name="connsiteY19" fmla="*/ 1064556 h 2343184"/>
                <a:gd name="connsiteX20" fmla="*/ 2323263 w 2326155"/>
                <a:gd name="connsiteY20" fmla="*/ 683556 h 2343184"/>
                <a:gd name="connsiteX21" fmla="*/ 2243888 w 2326155"/>
                <a:gd name="connsiteY21" fmla="*/ 508931 h 2343184"/>
                <a:gd name="connsiteX0" fmla="*/ 2243888 w 2326155"/>
                <a:gd name="connsiteY0" fmla="*/ 508931 h 2343184"/>
                <a:gd name="connsiteX1" fmla="*/ 1963430 w 2326155"/>
                <a:gd name="connsiteY1" fmla="*/ 313139 h 2343184"/>
                <a:gd name="connsiteX2" fmla="*/ 1413097 w 2326155"/>
                <a:gd name="connsiteY2" fmla="*/ 286681 h 2343184"/>
                <a:gd name="connsiteX3" fmla="*/ 1090305 w 2326155"/>
                <a:gd name="connsiteY3" fmla="*/ 106764 h 2343184"/>
                <a:gd name="connsiteX4" fmla="*/ 741055 w 2326155"/>
                <a:gd name="connsiteY4" fmla="*/ 931 h 2343184"/>
                <a:gd name="connsiteX5" fmla="*/ 460597 w 2326155"/>
                <a:gd name="connsiteY5" fmla="*/ 69722 h 2343184"/>
                <a:gd name="connsiteX6" fmla="*/ 264805 w 2326155"/>
                <a:gd name="connsiteY6" fmla="*/ 302556 h 2343184"/>
                <a:gd name="connsiteX7" fmla="*/ 217180 w 2326155"/>
                <a:gd name="connsiteY7" fmla="*/ 747056 h 2343184"/>
                <a:gd name="connsiteX8" fmla="*/ 227763 w 2326155"/>
                <a:gd name="connsiteY8" fmla="*/ 1027514 h 2343184"/>
                <a:gd name="connsiteX9" fmla="*/ 111347 w 2326155"/>
                <a:gd name="connsiteY9" fmla="*/ 1249764 h 2343184"/>
                <a:gd name="connsiteX10" fmla="*/ 222 w 2326155"/>
                <a:gd name="connsiteY10" fmla="*/ 1651931 h 2343184"/>
                <a:gd name="connsiteX11" fmla="*/ 95472 w 2326155"/>
                <a:gd name="connsiteY11" fmla="*/ 1964139 h 2343184"/>
                <a:gd name="connsiteX12" fmla="*/ 465888 w 2326155"/>
                <a:gd name="connsiteY12" fmla="*/ 2170514 h 2343184"/>
                <a:gd name="connsiteX13" fmla="*/ 973888 w 2326155"/>
                <a:gd name="connsiteY13" fmla="*/ 2159931 h 2343184"/>
                <a:gd name="connsiteX14" fmla="*/ 1264930 w 2326155"/>
                <a:gd name="connsiteY14" fmla="*/ 2276347 h 2343184"/>
                <a:gd name="connsiteX15" fmla="*/ 1640638 w 2326155"/>
                <a:gd name="connsiteY15" fmla="*/ 2339847 h 2343184"/>
                <a:gd name="connsiteX16" fmla="*/ 1931680 w 2326155"/>
                <a:gd name="connsiteY16" fmla="*/ 2175806 h 2343184"/>
                <a:gd name="connsiteX17" fmla="*/ 2079847 w 2326155"/>
                <a:gd name="connsiteY17" fmla="*/ 1815972 h 2343184"/>
                <a:gd name="connsiteX18" fmla="*/ 2079847 w 2326155"/>
                <a:gd name="connsiteY18" fmla="*/ 1461431 h 2343184"/>
                <a:gd name="connsiteX19" fmla="*/ 2280930 w 2326155"/>
                <a:gd name="connsiteY19" fmla="*/ 1064556 h 2343184"/>
                <a:gd name="connsiteX20" fmla="*/ 2323263 w 2326155"/>
                <a:gd name="connsiteY20" fmla="*/ 683556 h 2343184"/>
                <a:gd name="connsiteX21" fmla="*/ 2243888 w 2326155"/>
                <a:gd name="connsiteY21" fmla="*/ 508931 h 2343184"/>
                <a:gd name="connsiteX0" fmla="*/ 2243888 w 2326155"/>
                <a:gd name="connsiteY0" fmla="*/ 508931 h 2343184"/>
                <a:gd name="connsiteX1" fmla="*/ 1963430 w 2326155"/>
                <a:gd name="connsiteY1" fmla="*/ 313139 h 2343184"/>
                <a:gd name="connsiteX2" fmla="*/ 1413097 w 2326155"/>
                <a:gd name="connsiteY2" fmla="*/ 286681 h 2343184"/>
                <a:gd name="connsiteX3" fmla="*/ 1090305 w 2326155"/>
                <a:gd name="connsiteY3" fmla="*/ 106764 h 2343184"/>
                <a:gd name="connsiteX4" fmla="*/ 741055 w 2326155"/>
                <a:gd name="connsiteY4" fmla="*/ 931 h 2343184"/>
                <a:gd name="connsiteX5" fmla="*/ 460597 w 2326155"/>
                <a:gd name="connsiteY5" fmla="*/ 69722 h 2343184"/>
                <a:gd name="connsiteX6" fmla="*/ 264805 w 2326155"/>
                <a:gd name="connsiteY6" fmla="*/ 302556 h 2343184"/>
                <a:gd name="connsiteX7" fmla="*/ 211888 w 2326155"/>
                <a:gd name="connsiteY7" fmla="*/ 609473 h 2343184"/>
                <a:gd name="connsiteX8" fmla="*/ 227763 w 2326155"/>
                <a:gd name="connsiteY8" fmla="*/ 1027514 h 2343184"/>
                <a:gd name="connsiteX9" fmla="*/ 111347 w 2326155"/>
                <a:gd name="connsiteY9" fmla="*/ 1249764 h 2343184"/>
                <a:gd name="connsiteX10" fmla="*/ 222 w 2326155"/>
                <a:gd name="connsiteY10" fmla="*/ 1651931 h 2343184"/>
                <a:gd name="connsiteX11" fmla="*/ 95472 w 2326155"/>
                <a:gd name="connsiteY11" fmla="*/ 1964139 h 2343184"/>
                <a:gd name="connsiteX12" fmla="*/ 465888 w 2326155"/>
                <a:gd name="connsiteY12" fmla="*/ 2170514 h 2343184"/>
                <a:gd name="connsiteX13" fmla="*/ 973888 w 2326155"/>
                <a:gd name="connsiteY13" fmla="*/ 2159931 h 2343184"/>
                <a:gd name="connsiteX14" fmla="*/ 1264930 w 2326155"/>
                <a:gd name="connsiteY14" fmla="*/ 2276347 h 2343184"/>
                <a:gd name="connsiteX15" fmla="*/ 1640638 w 2326155"/>
                <a:gd name="connsiteY15" fmla="*/ 2339847 h 2343184"/>
                <a:gd name="connsiteX16" fmla="*/ 1931680 w 2326155"/>
                <a:gd name="connsiteY16" fmla="*/ 2175806 h 2343184"/>
                <a:gd name="connsiteX17" fmla="*/ 2079847 w 2326155"/>
                <a:gd name="connsiteY17" fmla="*/ 1815972 h 2343184"/>
                <a:gd name="connsiteX18" fmla="*/ 2079847 w 2326155"/>
                <a:gd name="connsiteY18" fmla="*/ 1461431 h 2343184"/>
                <a:gd name="connsiteX19" fmla="*/ 2280930 w 2326155"/>
                <a:gd name="connsiteY19" fmla="*/ 1064556 h 2343184"/>
                <a:gd name="connsiteX20" fmla="*/ 2323263 w 2326155"/>
                <a:gd name="connsiteY20" fmla="*/ 683556 h 2343184"/>
                <a:gd name="connsiteX21" fmla="*/ 2243888 w 2326155"/>
                <a:gd name="connsiteY21" fmla="*/ 508931 h 2343184"/>
                <a:gd name="connsiteX0" fmla="*/ 2243888 w 2326155"/>
                <a:gd name="connsiteY0" fmla="*/ 508118 h 2342371"/>
                <a:gd name="connsiteX1" fmla="*/ 1963430 w 2326155"/>
                <a:gd name="connsiteY1" fmla="*/ 312326 h 2342371"/>
                <a:gd name="connsiteX2" fmla="*/ 1413097 w 2326155"/>
                <a:gd name="connsiteY2" fmla="*/ 285868 h 2342371"/>
                <a:gd name="connsiteX3" fmla="*/ 1090305 w 2326155"/>
                <a:gd name="connsiteY3" fmla="*/ 105951 h 2342371"/>
                <a:gd name="connsiteX4" fmla="*/ 741055 w 2326155"/>
                <a:gd name="connsiteY4" fmla="*/ 118 h 2342371"/>
                <a:gd name="connsiteX5" fmla="*/ 434138 w 2326155"/>
                <a:gd name="connsiteY5" fmla="*/ 90075 h 2342371"/>
                <a:gd name="connsiteX6" fmla="*/ 264805 w 2326155"/>
                <a:gd name="connsiteY6" fmla="*/ 301743 h 2342371"/>
                <a:gd name="connsiteX7" fmla="*/ 211888 w 2326155"/>
                <a:gd name="connsiteY7" fmla="*/ 608660 h 2342371"/>
                <a:gd name="connsiteX8" fmla="*/ 227763 w 2326155"/>
                <a:gd name="connsiteY8" fmla="*/ 1026701 h 2342371"/>
                <a:gd name="connsiteX9" fmla="*/ 111347 w 2326155"/>
                <a:gd name="connsiteY9" fmla="*/ 1248951 h 2342371"/>
                <a:gd name="connsiteX10" fmla="*/ 222 w 2326155"/>
                <a:gd name="connsiteY10" fmla="*/ 1651118 h 2342371"/>
                <a:gd name="connsiteX11" fmla="*/ 95472 w 2326155"/>
                <a:gd name="connsiteY11" fmla="*/ 1963326 h 2342371"/>
                <a:gd name="connsiteX12" fmla="*/ 465888 w 2326155"/>
                <a:gd name="connsiteY12" fmla="*/ 2169701 h 2342371"/>
                <a:gd name="connsiteX13" fmla="*/ 973888 w 2326155"/>
                <a:gd name="connsiteY13" fmla="*/ 2159118 h 2342371"/>
                <a:gd name="connsiteX14" fmla="*/ 1264930 w 2326155"/>
                <a:gd name="connsiteY14" fmla="*/ 2275534 h 2342371"/>
                <a:gd name="connsiteX15" fmla="*/ 1640638 w 2326155"/>
                <a:gd name="connsiteY15" fmla="*/ 2339034 h 2342371"/>
                <a:gd name="connsiteX16" fmla="*/ 1931680 w 2326155"/>
                <a:gd name="connsiteY16" fmla="*/ 2174993 h 2342371"/>
                <a:gd name="connsiteX17" fmla="*/ 2079847 w 2326155"/>
                <a:gd name="connsiteY17" fmla="*/ 1815159 h 2342371"/>
                <a:gd name="connsiteX18" fmla="*/ 2079847 w 2326155"/>
                <a:gd name="connsiteY18" fmla="*/ 1460618 h 2342371"/>
                <a:gd name="connsiteX19" fmla="*/ 2280930 w 2326155"/>
                <a:gd name="connsiteY19" fmla="*/ 1063743 h 2342371"/>
                <a:gd name="connsiteX20" fmla="*/ 2323263 w 2326155"/>
                <a:gd name="connsiteY20" fmla="*/ 682743 h 2342371"/>
                <a:gd name="connsiteX21" fmla="*/ 2243888 w 2326155"/>
                <a:gd name="connsiteY21" fmla="*/ 508118 h 2342371"/>
                <a:gd name="connsiteX0" fmla="*/ 2243888 w 2326155"/>
                <a:gd name="connsiteY0" fmla="*/ 502839 h 2337092"/>
                <a:gd name="connsiteX1" fmla="*/ 1963430 w 2326155"/>
                <a:gd name="connsiteY1" fmla="*/ 307047 h 2337092"/>
                <a:gd name="connsiteX2" fmla="*/ 1413097 w 2326155"/>
                <a:gd name="connsiteY2" fmla="*/ 280589 h 2337092"/>
                <a:gd name="connsiteX3" fmla="*/ 1090305 w 2326155"/>
                <a:gd name="connsiteY3" fmla="*/ 100672 h 2337092"/>
                <a:gd name="connsiteX4" fmla="*/ 741055 w 2326155"/>
                <a:gd name="connsiteY4" fmla="*/ 131 h 2337092"/>
                <a:gd name="connsiteX5" fmla="*/ 434138 w 2326155"/>
                <a:gd name="connsiteY5" fmla="*/ 84796 h 2337092"/>
                <a:gd name="connsiteX6" fmla="*/ 264805 w 2326155"/>
                <a:gd name="connsiteY6" fmla="*/ 296464 h 2337092"/>
                <a:gd name="connsiteX7" fmla="*/ 211888 w 2326155"/>
                <a:gd name="connsiteY7" fmla="*/ 603381 h 2337092"/>
                <a:gd name="connsiteX8" fmla="*/ 227763 w 2326155"/>
                <a:gd name="connsiteY8" fmla="*/ 1021422 h 2337092"/>
                <a:gd name="connsiteX9" fmla="*/ 111347 w 2326155"/>
                <a:gd name="connsiteY9" fmla="*/ 1243672 h 2337092"/>
                <a:gd name="connsiteX10" fmla="*/ 222 w 2326155"/>
                <a:gd name="connsiteY10" fmla="*/ 1645839 h 2337092"/>
                <a:gd name="connsiteX11" fmla="*/ 95472 w 2326155"/>
                <a:gd name="connsiteY11" fmla="*/ 1958047 h 2337092"/>
                <a:gd name="connsiteX12" fmla="*/ 465888 w 2326155"/>
                <a:gd name="connsiteY12" fmla="*/ 2164422 h 2337092"/>
                <a:gd name="connsiteX13" fmla="*/ 973888 w 2326155"/>
                <a:gd name="connsiteY13" fmla="*/ 2153839 h 2337092"/>
                <a:gd name="connsiteX14" fmla="*/ 1264930 w 2326155"/>
                <a:gd name="connsiteY14" fmla="*/ 2270255 h 2337092"/>
                <a:gd name="connsiteX15" fmla="*/ 1640638 w 2326155"/>
                <a:gd name="connsiteY15" fmla="*/ 2333755 h 2337092"/>
                <a:gd name="connsiteX16" fmla="*/ 1931680 w 2326155"/>
                <a:gd name="connsiteY16" fmla="*/ 2169714 h 2337092"/>
                <a:gd name="connsiteX17" fmla="*/ 2079847 w 2326155"/>
                <a:gd name="connsiteY17" fmla="*/ 1809880 h 2337092"/>
                <a:gd name="connsiteX18" fmla="*/ 2079847 w 2326155"/>
                <a:gd name="connsiteY18" fmla="*/ 1455339 h 2337092"/>
                <a:gd name="connsiteX19" fmla="*/ 2280930 w 2326155"/>
                <a:gd name="connsiteY19" fmla="*/ 1058464 h 2337092"/>
                <a:gd name="connsiteX20" fmla="*/ 2323263 w 2326155"/>
                <a:gd name="connsiteY20" fmla="*/ 677464 h 2337092"/>
                <a:gd name="connsiteX21" fmla="*/ 2243888 w 2326155"/>
                <a:gd name="connsiteY21" fmla="*/ 502839 h 2337092"/>
                <a:gd name="connsiteX0" fmla="*/ 2243888 w 2326155"/>
                <a:gd name="connsiteY0" fmla="*/ 502839 h 2335818"/>
                <a:gd name="connsiteX1" fmla="*/ 1963430 w 2326155"/>
                <a:gd name="connsiteY1" fmla="*/ 307047 h 2335818"/>
                <a:gd name="connsiteX2" fmla="*/ 1413097 w 2326155"/>
                <a:gd name="connsiteY2" fmla="*/ 280589 h 2335818"/>
                <a:gd name="connsiteX3" fmla="*/ 1090305 w 2326155"/>
                <a:gd name="connsiteY3" fmla="*/ 100672 h 2335818"/>
                <a:gd name="connsiteX4" fmla="*/ 741055 w 2326155"/>
                <a:gd name="connsiteY4" fmla="*/ 131 h 2335818"/>
                <a:gd name="connsiteX5" fmla="*/ 434138 w 2326155"/>
                <a:gd name="connsiteY5" fmla="*/ 84796 h 2335818"/>
                <a:gd name="connsiteX6" fmla="*/ 264805 w 2326155"/>
                <a:gd name="connsiteY6" fmla="*/ 296464 h 2335818"/>
                <a:gd name="connsiteX7" fmla="*/ 211888 w 2326155"/>
                <a:gd name="connsiteY7" fmla="*/ 603381 h 2335818"/>
                <a:gd name="connsiteX8" fmla="*/ 227763 w 2326155"/>
                <a:gd name="connsiteY8" fmla="*/ 1021422 h 2335818"/>
                <a:gd name="connsiteX9" fmla="*/ 111347 w 2326155"/>
                <a:gd name="connsiteY9" fmla="*/ 1243672 h 2335818"/>
                <a:gd name="connsiteX10" fmla="*/ 222 w 2326155"/>
                <a:gd name="connsiteY10" fmla="*/ 1645839 h 2335818"/>
                <a:gd name="connsiteX11" fmla="*/ 95472 w 2326155"/>
                <a:gd name="connsiteY11" fmla="*/ 1958047 h 2335818"/>
                <a:gd name="connsiteX12" fmla="*/ 465888 w 2326155"/>
                <a:gd name="connsiteY12" fmla="*/ 2164422 h 2335818"/>
                <a:gd name="connsiteX13" fmla="*/ 973888 w 2326155"/>
                <a:gd name="connsiteY13" fmla="*/ 2153839 h 2335818"/>
                <a:gd name="connsiteX14" fmla="*/ 1264930 w 2326155"/>
                <a:gd name="connsiteY14" fmla="*/ 2270255 h 2335818"/>
                <a:gd name="connsiteX15" fmla="*/ 1640638 w 2326155"/>
                <a:gd name="connsiteY15" fmla="*/ 2333755 h 2335818"/>
                <a:gd name="connsiteX16" fmla="*/ 1910513 w 2326155"/>
                <a:gd name="connsiteY16" fmla="*/ 2196172 h 2335818"/>
                <a:gd name="connsiteX17" fmla="*/ 2079847 w 2326155"/>
                <a:gd name="connsiteY17" fmla="*/ 1809880 h 2335818"/>
                <a:gd name="connsiteX18" fmla="*/ 2079847 w 2326155"/>
                <a:gd name="connsiteY18" fmla="*/ 1455339 h 2335818"/>
                <a:gd name="connsiteX19" fmla="*/ 2280930 w 2326155"/>
                <a:gd name="connsiteY19" fmla="*/ 1058464 h 2335818"/>
                <a:gd name="connsiteX20" fmla="*/ 2323263 w 2326155"/>
                <a:gd name="connsiteY20" fmla="*/ 677464 h 2335818"/>
                <a:gd name="connsiteX21" fmla="*/ 2243888 w 2326155"/>
                <a:gd name="connsiteY21" fmla="*/ 502839 h 2335818"/>
                <a:gd name="connsiteX0" fmla="*/ 2243888 w 2326155"/>
                <a:gd name="connsiteY0" fmla="*/ 502839 h 2272625"/>
                <a:gd name="connsiteX1" fmla="*/ 1963430 w 2326155"/>
                <a:gd name="connsiteY1" fmla="*/ 307047 h 2272625"/>
                <a:gd name="connsiteX2" fmla="*/ 1413097 w 2326155"/>
                <a:gd name="connsiteY2" fmla="*/ 280589 h 2272625"/>
                <a:gd name="connsiteX3" fmla="*/ 1090305 w 2326155"/>
                <a:gd name="connsiteY3" fmla="*/ 100672 h 2272625"/>
                <a:gd name="connsiteX4" fmla="*/ 741055 w 2326155"/>
                <a:gd name="connsiteY4" fmla="*/ 131 h 2272625"/>
                <a:gd name="connsiteX5" fmla="*/ 434138 w 2326155"/>
                <a:gd name="connsiteY5" fmla="*/ 84796 h 2272625"/>
                <a:gd name="connsiteX6" fmla="*/ 264805 w 2326155"/>
                <a:gd name="connsiteY6" fmla="*/ 296464 h 2272625"/>
                <a:gd name="connsiteX7" fmla="*/ 211888 w 2326155"/>
                <a:gd name="connsiteY7" fmla="*/ 603381 h 2272625"/>
                <a:gd name="connsiteX8" fmla="*/ 227763 w 2326155"/>
                <a:gd name="connsiteY8" fmla="*/ 1021422 h 2272625"/>
                <a:gd name="connsiteX9" fmla="*/ 111347 w 2326155"/>
                <a:gd name="connsiteY9" fmla="*/ 1243672 h 2272625"/>
                <a:gd name="connsiteX10" fmla="*/ 222 w 2326155"/>
                <a:gd name="connsiteY10" fmla="*/ 1645839 h 2272625"/>
                <a:gd name="connsiteX11" fmla="*/ 95472 w 2326155"/>
                <a:gd name="connsiteY11" fmla="*/ 1958047 h 2272625"/>
                <a:gd name="connsiteX12" fmla="*/ 465888 w 2326155"/>
                <a:gd name="connsiteY12" fmla="*/ 2164422 h 2272625"/>
                <a:gd name="connsiteX13" fmla="*/ 973888 w 2326155"/>
                <a:gd name="connsiteY13" fmla="*/ 2153839 h 2272625"/>
                <a:gd name="connsiteX14" fmla="*/ 1264930 w 2326155"/>
                <a:gd name="connsiteY14" fmla="*/ 2270255 h 2272625"/>
                <a:gd name="connsiteX15" fmla="*/ 1910513 w 2326155"/>
                <a:gd name="connsiteY15" fmla="*/ 2196172 h 2272625"/>
                <a:gd name="connsiteX16" fmla="*/ 2079847 w 2326155"/>
                <a:gd name="connsiteY16" fmla="*/ 1809880 h 2272625"/>
                <a:gd name="connsiteX17" fmla="*/ 2079847 w 2326155"/>
                <a:gd name="connsiteY17" fmla="*/ 1455339 h 2272625"/>
                <a:gd name="connsiteX18" fmla="*/ 2280930 w 2326155"/>
                <a:gd name="connsiteY18" fmla="*/ 1058464 h 2272625"/>
                <a:gd name="connsiteX19" fmla="*/ 2323263 w 2326155"/>
                <a:gd name="connsiteY19" fmla="*/ 677464 h 2272625"/>
                <a:gd name="connsiteX20" fmla="*/ 2243888 w 2326155"/>
                <a:gd name="connsiteY20" fmla="*/ 502839 h 2272625"/>
                <a:gd name="connsiteX0" fmla="*/ 2243888 w 2326155"/>
                <a:gd name="connsiteY0" fmla="*/ 502839 h 2334340"/>
                <a:gd name="connsiteX1" fmla="*/ 1963430 w 2326155"/>
                <a:gd name="connsiteY1" fmla="*/ 307047 h 2334340"/>
                <a:gd name="connsiteX2" fmla="*/ 1413097 w 2326155"/>
                <a:gd name="connsiteY2" fmla="*/ 280589 h 2334340"/>
                <a:gd name="connsiteX3" fmla="*/ 1090305 w 2326155"/>
                <a:gd name="connsiteY3" fmla="*/ 100672 h 2334340"/>
                <a:gd name="connsiteX4" fmla="*/ 741055 w 2326155"/>
                <a:gd name="connsiteY4" fmla="*/ 131 h 2334340"/>
                <a:gd name="connsiteX5" fmla="*/ 434138 w 2326155"/>
                <a:gd name="connsiteY5" fmla="*/ 84796 h 2334340"/>
                <a:gd name="connsiteX6" fmla="*/ 264805 w 2326155"/>
                <a:gd name="connsiteY6" fmla="*/ 296464 h 2334340"/>
                <a:gd name="connsiteX7" fmla="*/ 211888 w 2326155"/>
                <a:gd name="connsiteY7" fmla="*/ 603381 h 2334340"/>
                <a:gd name="connsiteX8" fmla="*/ 227763 w 2326155"/>
                <a:gd name="connsiteY8" fmla="*/ 1021422 h 2334340"/>
                <a:gd name="connsiteX9" fmla="*/ 111347 w 2326155"/>
                <a:gd name="connsiteY9" fmla="*/ 1243672 h 2334340"/>
                <a:gd name="connsiteX10" fmla="*/ 222 w 2326155"/>
                <a:gd name="connsiteY10" fmla="*/ 1645839 h 2334340"/>
                <a:gd name="connsiteX11" fmla="*/ 95472 w 2326155"/>
                <a:gd name="connsiteY11" fmla="*/ 1958047 h 2334340"/>
                <a:gd name="connsiteX12" fmla="*/ 465888 w 2326155"/>
                <a:gd name="connsiteY12" fmla="*/ 2164422 h 2334340"/>
                <a:gd name="connsiteX13" fmla="*/ 973888 w 2326155"/>
                <a:gd name="connsiteY13" fmla="*/ 2153839 h 2334340"/>
                <a:gd name="connsiteX14" fmla="*/ 1524222 w 2326155"/>
                <a:gd name="connsiteY14" fmla="*/ 2333755 h 2334340"/>
                <a:gd name="connsiteX15" fmla="*/ 1910513 w 2326155"/>
                <a:gd name="connsiteY15" fmla="*/ 2196172 h 2334340"/>
                <a:gd name="connsiteX16" fmla="*/ 2079847 w 2326155"/>
                <a:gd name="connsiteY16" fmla="*/ 1809880 h 2334340"/>
                <a:gd name="connsiteX17" fmla="*/ 2079847 w 2326155"/>
                <a:gd name="connsiteY17" fmla="*/ 1455339 h 2334340"/>
                <a:gd name="connsiteX18" fmla="*/ 2280930 w 2326155"/>
                <a:gd name="connsiteY18" fmla="*/ 1058464 h 2334340"/>
                <a:gd name="connsiteX19" fmla="*/ 2323263 w 2326155"/>
                <a:gd name="connsiteY19" fmla="*/ 677464 h 2334340"/>
                <a:gd name="connsiteX20" fmla="*/ 2243888 w 2326155"/>
                <a:gd name="connsiteY20" fmla="*/ 502839 h 2334340"/>
                <a:gd name="connsiteX0" fmla="*/ 2243888 w 2326155"/>
                <a:gd name="connsiteY0" fmla="*/ 502839 h 2334254"/>
                <a:gd name="connsiteX1" fmla="*/ 1963430 w 2326155"/>
                <a:gd name="connsiteY1" fmla="*/ 307047 h 2334254"/>
                <a:gd name="connsiteX2" fmla="*/ 1413097 w 2326155"/>
                <a:gd name="connsiteY2" fmla="*/ 280589 h 2334254"/>
                <a:gd name="connsiteX3" fmla="*/ 1090305 w 2326155"/>
                <a:gd name="connsiteY3" fmla="*/ 100672 h 2334254"/>
                <a:gd name="connsiteX4" fmla="*/ 741055 w 2326155"/>
                <a:gd name="connsiteY4" fmla="*/ 131 h 2334254"/>
                <a:gd name="connsiteX5" fmla="*/ 434138 w 2326155"/>
                <a:gd name="connsiteY5" fmla="*/ 84796 h 2334254"/>
                <a:gd name="connsiteX6" fmla="*/ 264805 w 2326155"/>
                <a:gd name="connsiteY6" fmla="*/ 296464 h 2334254"/>
                <a:gd name="connsiteX7" fmla="*/ 211888 w 2326155"/>
                <a:gd name="connsiteY7" fmla="*/ 603381 h 2334254"/>
                <a:gd name="connsiteX8" fmla="*/ 227763 w 2326155"/>
                <a:gd name="connsiteY8" fmla="*/ 1021422 h 2334254"/>
                <a:gd name="connsiteX9" fmla="*/ 111347 w 2326155"/>
                <a:gd name="connsiteY9" fmla="*/ 1243672 h 2334254"/>
                <a:gd name="connsiteX10" fmla="*/ 222 w 2326155"/>
                <a:gd name="connsiteY10" fmla="*/ 1645839 h 2334254"/>
                <a:gd name="connsiteX11" fmla="*/ 95472 w 2326155"/>
                <a:gd name="connsiteY11" fmla="*/ 1958047 h 2334254"/>
                <a:gd name="connsiteX12" fmla="*/ 465888 w 2326155"/>
                <a:gd name="connsiteY12" fmla="*/ 2164422 h 2334254"/>
                <a:gd name="connsiteX13" fmla="*/ 973888 w 2326155"/>
                <a:gd name="connsiteY13" fmla="*/ 2153839 h 2334254"/>
                <a:gd name="connsiteX14" fmla="*/ 1524222 w 2326155"/>
                <a:gd name="connsiteY14" fmla="*/ 2333755 h 2334254"/>
                <a:gd name="connsiteX15" fmla="*/ 1910513 w 2326155"/>
                <a:gd name="connsiteY15" fmla="*/ 2196172 h 2334254"/>
                <a:gd name="connsiteX16" fmla="*/ 2079847 w 2326155"/>
                <a:gd name="connsiteY16" fmla="*/ 1878672 h 2334254"/>
                <a:gd name="connsiteX17" fmla="*/ 2079847 w 2326155"/>
                <a:gd name="connsiteY17" fmla="*/ 1455339 h 2334254"/>
                <a:gd name="connsiteX18" fmla="*/ 2280930 w 2326155"/>
                <a:gd name="connsiteY18" fmla="*/ 1058464 h 2334254"/>
                <a:gd name="connsiteX19" fmla="*/ 2323263 w 2326155"/>
                <a:gd name="connsiteY19" fmla="*/ 677464 h 2334254"/>
                <a:gd name="connsiteX20" fmla="*/ 2243888 w 2326155"/>
                <a:gd name="connsiteY20" fmla="*/ 502839 h 2334254"/>
                <a:gd name="connsiteX0" fmla="*/ 2243886 w 2326153"/>
                <a:gd name="connsiteY0" fmla="*/ 502839 h 2334254"/>
                <a:gd name="connsiteX1" fmla="*/ 1963428 w 2326153"/>
                <a:gd name="connsiteY1" fmla="*/ 307047 h 2334254"/>
                <a:gd name="connsiteX2" fmla="*/ 1413095 w 2326153"/>
                <a:gd name="connsiteY2" fmla="*/ 280589 h 2334254"/>
                <a:gd name="connsiteX3" fmla="*/ 1090303 w 2326153"/>
                <a:gd name="connsiteY3" fmla="*/ 100672 h 2334254"/>
                <a:gd name="connsiteX4" fmla="*/ 741053 w 2326153"/>
                <a:gd name="connsiteY4" fmla="*/ 131 h 2334254"/>
                <a:gd name="connsiteX5" fmla="*/ 434136 w 2326153"/>
                <a:gd name="connsiteY5" fmla="*/ 84796 h 2334254"/>
                <a:gd name="connsiteX6" fmla="*/ 264803 w 2326153"/>
                <a:gd name="connsiteY6" fmla="*/ 296464 h 2334254"/>
                <a:gd name="connsiteX7" fmla="*/ 211886 w 2326153"/>
                <a:gd name="connsiteY7" fmla="*/ 603381 h 2334254"/>
                <a:gd name="connsiteX8" fmla="*/ 227761 w 2326153"/>
                <a:gd name="connsiteY8" fmla="*/ 1021422 h 2334254"/>
                <a:gd name="connsiteX9" fmla="*/ 74303 w 2326153"/>
                <a:gd name="connsiteY9" fmla="*/ 1323047 h 2334254"/>
                <a:gd name="connsiteX10" fmla="*/ 220 w 2326153"/>
                <a:gd name="connsiteY10" fmla="*/ 1645839 h 2334254"/>
                <a:gd name="connsiteX11" fmla="*/ 95470 w 2326153"/>
                <a:gd name="connsiteY11" fmla="*/ 1958047 h 2334254"/>
                <a:gd name="connsiteX12" fmla="*/ 465886 w 2326153"/>
                <a:gd name="connsiteY12" fmla="*/ 2164422 h 2334254"/>
                <a:gd name="connsiteX13" fmla="*/ 973886 w 2326153"/>
                <a:gd name="connsiteY13" fmla="*/ 2153839 h 2334254"/>
                <a:gd name="connsiteX14" fmla="*/ 1524220 w 2326153"/>
                <a:gd name="connsiteY14" fmla="*/ 2333755 h 2334254"/>
                <a:gd name="connsiteX15" fmla="*/ 1910511 w 2326153"/>
                <a:gd name="connsiteY15" fmla="*/ 2196172 h 2334254"/>
                <a:gd name="connsiteX16" fmla="*/ 2079845 w 2326153"/>
                <a:gd name="connsiteY16" fmla="*/ 1878672 h 2334254"/>
                <a:gd name="connsiteX17" fmla="*/ 2079845 w 2326153"/>
                <a:gd name="connsiteY17" fmla="*/ 1455339 h 2334254"/>
                <a:gd name="connsiteX18" fmla="*/ 2280928 w 2326153"/>
                <a:gd name="connsiteY18" fmla="*/ 1058464 h 2334254"/>
                <a:gd name="connsiteX19" fmla="*/ 2323261 w 2326153"/>
                <a:gd name="connsiteY19" fmla="*/ 677464 h 2334254"/>
                <a:gd name="connsiteX20" fmla="*/ 2243886 w 2326153"/>
                <a:gd name="connsiteY20" fmla="*/ 502839 h 2334254"/>
                <a:gd name="connsiteX0" fmla="*/ 2243886 w 2326153"/>
                <a:gd name="connsiteY0" fmla="*/ 508116 h 2339531"/>
                <a:gd name="connsiteX1" fmla="*/ 1963428 w 2326153"/>
                <a:gd name="connsiteY1" fmla="*/ 312324 h 2339531"/>
                <a:gd name="connsiteX2" fmla="*/ 1413095 w 2326153"/>
                <a:gd name="connsiteY2" fmla="*/ 285866 h 2339531"/>
                <a:gd name="connsiteX3" fmla="*/ 1090303 w 2326153"/>
                <a:gd name="connsiteY3" fmla="*/ 105949 h 2339531"/>
                <a:gd name="connsiteX4" fmla="*/ 725178 w 2326153"/>
                <a:gd name="connsiteY4" fmla="*/ 117 h 2339531"/>
                <a:gd name="connsiteX5" fmla="*/ 434136 w 2326153"/>
                <a:gd name="connsiteY5" fmla="*/ 90073 h 2339531"/>
                <a:gd name="connsiteX6" fmla="*/ 264803 w 2326153"/>
                <a:gd name="connsiteY6" fmla="*/ 301741 h 2339531"/>
                <a:gd name="connsiteX7" fmla="*/ 211886 w 2326153"/>
                <a:gd name="connsiteY7" fmla="*/ 608658 h 2339531"/>
                <a:gd name="connsiteX8" fmla="*/ 227761 w 2326153"/>
                <a:gd name="connsiteY8" fmla="*/ 1026699 h 2339531"/>
                <a:gd name="connsiteX9" fmla="*/ 74303 w 2326153"/>
                <a:gd name="connsiteY9" fmla="*/ 1328324 h 2339531"/>
                <a:gd name="connsiteX10" fmla="*/ 220 w 2326153"/>
                <a:gd name="connsiteY10" fmla="*/ 1651116 h 2339531"/>
                <a:gd name="connsiteX11" fmla="*/ 95470 w 2326153"/>
                <a:gd name="connsiteY11" fmla="*/ 1963324 h 2339531"/>
                <a:gd name="connsiteX12" fmla="*/ 465886 w 2326153"/>
                <a:gd name="connsiteY12" fmla="*/ 2169699 h 2339531"/>
                <a:gd name="connsiteX13" fmla="*/ 973886 w 2326153"/>
                <a:gd name="connsiteY13" fmla="*/ 2159116 h 2339531"/>
                <a:gd name="connsiteX14" fmla="*/ 1524220 w 2326153"/>
                <a:gd name="connsiteY14" fmla="*/ 2339032 h 2339531"/>
                <a:gd name="connsiteX15" fmla="*/ 1910511 w 2326153"/>
                <a:gd name="connsiteY15" fmla="*/ 2201449 h 2339531"/>
                <a:gd name="connsiteX16" fmla="*/ 2079845 w 2326153"/>
                <a:gd name="connsiteY16" fmla="*/ 1883949 h 2339531"/>
                <a:gd name="connsiteX17" fmla="*/ 2079845 w 2326153"/>
                <a:gd name="connsiteY17" fmla="*/ 1460616 h 2339531"/>
                <a:gd name="connsiteX18" fmla="*/ 2280928 w 2326153"/>
                <a:gd name="connsiteY18" fmla="*/ 1063741 h 2339531"/>
                <a:gd name="connsiteX19" fmla="*/ 2323261 w 2326153"/>
                <a:gd name="connsiteY19" fmla="*/ 682741 h 2339531"/>
                <a:gd name="connsiteX20" fmla="*/ 2243886 w 2326153"/>
                <a:gd name="connsiteY20" fmla="*/ 508116 h 2339531"/>
                <a:gd name="connsiteX0" fmla="*/ 2261768 w 2324056"/>
                <a:gd name="connsiteY0" fmla="*/ 496793 h 2339531"/>
                <a:gd name="connsiteX1" fmla="*/ 1963428 w 2324056"/>
                <a:gd name="connsiteY1" fmla="*/ 312324 h 2339531"/>
                <a:gd name="connsiteX2" fmla="*/ 1413095 w 2324056"/>
                <a:gd name="connsiteY2" fmla="*/ 285866 h 2339531"/>
                <a:gd name="connsiteX3" fmla="*/ 1090303 w 2324056"/>
                <a:gd name="connsiteY3" fmla="*/ 105949 h 2339531"/>
                <a:gd name="connsiteX4" fmla="*/ 725178 w 2324056"/>
                <a:gd name="connsiteY4" fmla="*/ 117 h 2339531"/>
                <a:gd name="connsiteX5" fmla="*/ 434136 w 2324056"/>
                <a:gd name="connsiteY5" fmla="*/ 90073 h 2339531"/>
                <a:gd name="connsiteX6" fmla="*/ 264803 w 2324056"/>
                <a:gd name="connsiteY6" fmla="*/ 301741 h 2339531"/>
                <a:gd name="connsiteX7" fmla="*/ 211886 w 2324056"/>
                <a:gd name="connsiteY7" fmla="*/ 608658 h 2339531"/>
                <a:gd name="connsiteX8" fmla="*/ 227761 w 2324056"/>
                <a:gd name="connsiteY8" fmla="*/ 1026699 h 2339531"/>
                <a:gd name="connsiteX9" fmla="*/ 74303 w 2324056"/>
                <a:gd name="connsiteY9" fmla="*/ 1328324 h 2339531"/>
                <a:gd name="connsiteX10" fmla="*/ 220 w 2324056"/>
                <a:gd name="connsiteY10" fmla="*/ 1651116 h 2339531"/>
                <a:gd name="connsiteX11" fmla="*/ 95470 w 2324056"/>
                <a:gd name="connsiteY11" fmla="*/ 1963324 h 2339531"/>
                <a:gd name="connsiteX12" fmla="*/ 465886 w 2324056"/>
                <a:gd name="connsiteY12" fmla="*/ 2169699 h 2339531"/>
                <a:gd name="connsiteX13" fmla="*/ 973886 w 2324056"/>
                <a:gd name="connsiteY13" fmla="*/ 2159116 h 2339531"/>
                <a:gd name="connsiteX14" fmla="*/ 1524220 w 2324056"/>
                <a:gd name="connsiteY14" fmla="*/ 2339032 h 2339531"/>
                <a:gd name="connsiteX15" fmla="*/ 1910511 w 2324056"/>
                <a:gd name="connsiteY15" fmla="*/ 2201449 h 2339531"/>
                <a:gd name="connsiteX16" fmla="*/ 2079845 w 2324056"/>
                <a:gd name="connsiteY16" fmla="*/ 1883949 h 2339531"/>
                <a:gd name="connsiteX17" fmla="*/ 2079845 w 2324056"/>
                <a:gd name="connsiteY17" fmla="*/ 1460616 h 2339531"/>
                <a:gd name="connsiteX18" fmla="*/ 2280928 w 2324056"/>
                <a:gd name="connsiteY18" fmla="*/ 1063741 h 2339531"/>
                <a:gd name="connsiteX19" fmla="*/ 2323261 w 2324056"/>
                <a:gd name="connsiteY19" fmla="*/ 682741 h 2339531"/>
                <a:gd name="connsiteX20" fmla="*/ 2261768 w 2324056"/>
                <a:gd name="connsiteY20" fmla="*/ 496793 h 2339531"/>
                <a:gd name="connsiteX0" fmla="*/ 2261768 w 2324056"/>
                <a:gd name="connsiteY0" fmla="*/ 496793 h 2339531"/>
                <a:gd name="connsiteX1" fmla="*/ 1963428 w 2324056"/>
                <a:gd name="connsiteY1" fmla="*/ 312324 h 2339531"/>
                <a:gd name="connsiteX2" fmla="*/ 1413095 w 2324056"/>
                <a:gd name="connsiteY2" fmla="*/ 285866 h 2339531"/>
                <a:gd name="connsiteX3" fmla="*/ 1090303 w 2324056"/>
                <a:gd name="connsiteY3" fmla="*/ 105949 h 2339531"/>
                <a:gd name="connsiteX4" fmla="*/ 725178 w 2324056"/>
                <a:gd name="connsiteY4" fmla="*/ 117 h 2339531"/>
                <a:gd name="connsiteX5" fmla="*/ 434136 w 2324056"/>
                <a:gd name="connsiteY5" fmla="*/ 90073 h 2339531"/>
                <a:gd name="connsiteX6" fmla="*/ 264803 w 2324056"/>
                <a:gd name="connsiteY6" fmla="*/ 301741 h 2339531"/>
                <a:gd name="connsiteX7" fmla="*/ 211886 w 2324056"/>
                <a:gd name="connsiteY7" fmla="*/ 608658 h 2339531"/>
                <a:gd name="connsiteX8" fmla="*/ 227761 w 2324056"/>
                <a:gd name="connsiteY8" fmla="*/ 1026699 h 2339531"/>
                <a:gd name="connsiteX9" fmla="*/ 74303 w 2324056"/>
                <a:gd name="connsiteY9" fmla="*/ 1328324 h 2339531"/>
                <a:gd name="connsiteX10" fmla="*/ 220 w 2324056"/>
                <a:gd name="connsiteY10" fmla="*/ 1651116 h 2339531"/>
                <a:gd name="connsiteX11" fmla="*/ 95470 w 2324056"/>
                <a:gd name="connsiteY11" fmla="*/ 1963324 h 2339531"/>
                <a:gd name="connsiteX12" fmla="*/ 465886 w 2324056"/>
                <a:gd name="connsiteY12" fmla="*/ 2169699 h 2339531"/>
                <a:gd name="connsiteX13" fmla="*/ 973886 w 2324056"/>
                <a:gd name="connsiteY13" fmla="*/ 2159116 h 2339531"/>
                <a:gd name="connsiteX14" fmla="*/ 1524220 w 2324056"/>
                <a:gd name="connsiteY14" fmla="*/ 2339032 h 2339531"/>
                <a:gd name="connsiteX15" fmla="*/ 1910511 w 2324056"/>
                <a:gd name="connsiteY15" fmla="*/ 2201449 h 2339531"/>
                <a:gd name="connsiteX16" fmla="*/ 2079845 w 2324056"/>
                <a:gd name="connsiteY16" fmla="*/ 1883949 h 2339531"/>
                <a:gd name="connsiteX17" fmla="*/ 2079845 w 2324056"/>
                <a:gd name="connsiteY17" fmla="*/ 1460616 h 2339531"/>
                <a:gd name="connsiteX18" fmla="*/ 2280928 w 2324056"/>
                <a:gd name="connsiteY18" fmla="*/ 1063741 h 2339531"/>
                <a:gd name="connsiteX19" fmla="*/ 2323261 w 2324056"/>
                <a:gd name="connsiteY19" fmla="*/ 682741 h 2339531"/>
                <a:gd name="connsiteX20" fmla="*/ 2261768 w 2324056"/>
                <a:gd name="connsiteY20" fmla="*/ 496793 h 2339531"/>
                <a:gd name="connsiteX0" fmla="*/ 2261768 w 2324056"/>
                <a:gd name="connsiteY0" fmla="*/ 496793 h 2339531"/>
                <a:gd name="connsiteX1" fmla="*/ 1963428 w 2324056"/>
                <a:gd name="connsiteY1" fmla="*/ 312324 h 2339531"/>
                <a:gd name="connsiteX2" fmla="*/ 1413095 w 2324056"/>
                <a:gd name="connsiteY2" fmla="*/ 285866 h 2339531"/>
                <a:gd name="connsiteX3" fmla="*/ 1090303 w 2324056"/>
                <a:gd name="connsiteY3" fmla="*/ 105949 h 2339531"/>
                <a:gd name="connsiteX4" fmla="*/ 725178 w 2324056"/>
                <a:gd name="connsiteY4" fmla="*/ 117 h 2339531"/>
                <a:gd name="connsiteX5" fmla="*/ 434136 w 2324056"/>
                <a:gd name="connsiteY5" fmla="*/ 90073 h 2339531"/>
                <a:gd name="connsiteX6" fmla="*/ 264803 w 2324056"/>
                <a:gd name="connsiteY6" fmla="*/ 301741 h 2339531"/>
                <a:gd name="connsiteX7" fmla="*/ 211886 w 2324056"/>
                <a:gd name="connsiteY7" fmla="*/ 608658 h 2339531"/>
                <a:gd name="connsiteX8" fmla="*/ 227761 w 2324056"/>
                <a:gd name="connsiteY8" fmla="*/ 1026699 h 2339531"/>
                <a:gd name="connsiteX9" fmla="*/ 74303 w 2324056"/>
                <a:gd name="connsiteY9" fmla="*/ 1328324 h 2339531"/>
                <a:gd name="connsiteX10" fmla="*/ 220 w 2324056"/>
                <a:gd name="connsiteY10" fmla="*/ 1651116 h 2339531"/>
                <a:gd name="connsiteX11" fmla="*/ 95470 w 2324056"/>
                <a:gd name="connsiteY11" fmla="*/ 1963324 h 2339531"/>
                <a:gd name="connsiteX12" fmla="*/ 465886 w 2324056"/>
                <a:gd name="connsiteY12" fmla="*/ 2169699 h 2339531"/>
                <a:gd name="connsiteX13" fmla="*/ 973886 w 2324056"/>
                <a:gd name="connsiteY13" fmla="*/ 2159116 h 2339531"/>
                <a:gd name="connsiteX14" fmla="*/ 1524220 w 2324056"/>
                <a:gd name="connsiteY14" fmla="*/ 2339032 h 2339531"/>
                <a:gd name="connsiteX15" fmla="*/ 1910511 w 2324056"/>
                <a:gd name="connsiteY15" fmla="*/ 2201449 h 2339531"/>
                <a:gd name="connsiteX16" fmla="*/ 2079845 w 2324056"/>
                <a:gd name="connsiteY16" fmla="*/ 1883949 h 2339531"/>
                <a:gd name="connsiteX17" fmla="*/ 2079845 w 2324056"/>
                <a:gd name="connsiteY17" fmla="*/ 1460616 h 2339531"/>
                <a:gd name="connsiteX18" fmla="*/ 2280928 w 2324056"/>
                <a:gd name="connsiteY18" fmla="*/ 1063741 h 2339531"/>
                <a:gd name="connsiteX19" fmla="*/ 2323261 w 2324056"/>
                <a:gd name="connsiteY19" fmla="*/ 682741 h 2339531"/>
                <a:gd name="connsiteX20" fmla="*/ 2261768 w 2324056"/>
                <a:gd name="connsiteY20" fmla="*/ 496793 h 2339531"/>
                <a:gd name="connsiteX0" fmla="*/ 2263494 w 2325782"/>
                <a:gd name="connsiteY0" fmla="*/ 496793 h 2339531"/>
                <a:gd name="connsiteX1" fmla="*/ 1965154 w 2325782"/>
                <a:gd name="connsiteY1" fmla="*/ 312324 h 2339531"/>
                <a:gd name="connsiteX2" fmla="*/ 1414821 w 2325782"/>
                <a:gd name="connsiteY2" fmla="*/ 285866 h 2339531"/>
                <a:gd name="connsiteX3" fmla="*/ 1092029 w 2325782"/>
                <a:gd name="connsiteY3" fmla="*/ 105949 h 2339531"/>
                <a:gd name="connsiteX4" fmla="*/ 726904 w 2325782"/>
                <a:gd name="connsiteY4" fmla="*/ 117 h 2339531"/>
                <a:gd name="connsiteX5" fmla="*/ 435862 w 2325782"/>
                <a:gd name="connsiteY5" fmla="*/ 90073 h 2339531"/>
                <a:gd name="connsiteX6" fmla="*/ 266529 w 2325782"/>
                <a:gd name="connsiteY6" fmla="*/ 301741 h 2339531"/>
                <a:gd name="connsiteX7" fmla="*/ 213612 w 2325782"/>
                <a:gd name="connsiteY7" fmla="*/ 608658 h 2339531"/>
                <a:gd name="connsiteX8" fmla="*/ 229487 w 2325782"/>
                <a:gd name="connsiteY8" fmla="*/ 1026699 h 2339531"/>
                <a:gd name="connsiteX9" fmla="*/ 76029 w 2325782"/>
                <a:gd name="connsiteY9" fmla="*/ 1328324 h 2339531"/>
                <a:gd name="connsiteX10" fmla="*/ 1946 w 2325782"/>
                <a:gd name="connsiteY10" fmla="*/ 1651116 h 2339531"/>
                <a:gd name="connsiteX11" fmla="*/ 149776 w 2325782"/>
                <a:gd name="connsiteY11" fmla="*/ 2010874 h 2339531"/>
                <a:gd name="connsiteX12" fmla="*/ 467612 w 2325782"/>
                <a:gd name="connsiteY12" fmla="*/ 2169699 h 2339531"/>
                <a:gd name="connsiteX13" fmla="*/ 975612 w 2325782"/>
                <a:gd name="connsiteY13" fmla="*/ 2159116 h 2339531"/>
                <a:gd name="connsiteX14" fmla="*/ 1525946 w 2325782"/>
                <a:gd name="connsiteY14" fmla="*/ 2339032 h 2339531"/>
                <a:gd name="connsiteX15" fmla="*/ 1912237 w 2325782"/>
                <a:gd name="connsiteY15" fmla="*/ 2201449 h 2339531"/>
                <a:gd name="connsiteX16" fmla="*/ 2081571 w 2325782"/>
                <a:gd name="connsiteY16" fmla="*/ 1883949 h 2339531"/>
                <a:gd name="connsiteX17" fmla="*/ 2081571 w 2325782"/>
                <a:gd name="connsiteY17" fmla="*/ 1460616 h 2339531"/>
                <a:gd name="connsiteX18" fmla="*/ 2282654 w 2325782"/>
                <a:gd name="connsiteY18" fmla="*/ 1063741 h 2339531"/>
                <a:gd name="connsiteX19" fmla="*/ 2324987 w 2325782"/>
                <a:gd name="connsiteY19" fmla="*/ 682741 h 2339531"/>
                <a:gd name="connsiteX20" fmla="*/ 2263494 w 2325782"/>
                <a:gd name="connsiteY20" fmla="*/ 496793 h 2339531"/>
                <a:gd name="connsiteX0" fmla="*/ 2262657 w 2324945"/>
                <a:gd name="connsiteY0" fmla="*/ 496793 h 2339531"/>
                <a:gd name="connsiteX1" fmla="*/ 1964317 w 2324945"/>
                <a:gd name="connsiteY1" fmla="*/ 312324 h 2339531"/>
                <a:gd name="connsiteX2" fmla="*/ 1413984 w 2324945"/>
                <a:gd name="connsiteY2" fmla="*/ 285866 h 2339531"/>
                <a:gd name="connsiteX3" fmla="*/ 1091192 w 2324945"/>
                <a:gd name="connsiteY3" fmla="*/ 105949 h 2339531"/>
                <a:gd name="connsiteX4" fmla="*/ 726067 w 2324945"/>
                <a:gd name="connsiteY4" fmla="*/ 117 h 2339531"/>
                <a:gd name="connsiteX5" fmla="*/ 435025 w 2324945"/>
                <a:gd name="connsiteY5" fmla="*/ 90073 h 2339531"/>
                <a:gd name="connsiteX6" fmla="*/ 265692 w 2324945"/>
                <a:gd name="connsiteY6" fmla="*/ 301741 h 2339531"/>
                <a:gd name="connsiteX7" fmla="*/ 212775 w 2324945"/>
                <a:gd name="connsiteY7" fmla="*/ 608658 h 2339531"/>
                <a:gd name="connsiteX8" fmla="*/ 228650 w 2324945"/>
                <a:gd name="connsiteY8" fmla="*/ 1026699 h 2339531"/>
                <a:gd name="connsiteX9" fmla="*/ 75192 w 2324945"/>
                <a:gd name="connsiteY9" fmla="*/ 1328324 h 2339531"/>
                <a:gd name="connsiteX10" fmla="*/ 1109 w 2324945"/>
                <a:gd name="connsiteY10" fmla="*/ 1651116 h 2339531"/>
                <a:gd name="connsiteX11" fmla="*/ 127785 w 2324945"/>
                <a:gd name="connsiteY11" fmla="*/ 2005169 h 2339531"/>
                <a:gd name="connsiteX12" fmla="*/ 466775 w 2324945"/>
                <a:gd name="connsiteY12" fmla="*/ 2169699 h 2339531"/>
                <a:gd name="connsiteX13" fmla="*/ 974775 w 2324945"/>
                <a:gd name="connsiteY13" fmla="*/ 2159116 h 2339531"/>
                <a:gd name="connsiteX14" fmla="*/ 1525109 w 2324945"/>
                <a:gd name="connsiteY14" fmla="*/ 2339032 h 2339531"/>
                <a:gd name="connsiteX15" fmla="*/ 1911400 w 2324945"/>
                <a:gd name="connsiteY15" fmla="*/ 2201449 h 2339531"/>
                <a:gd name="connsiteX16" fmla="*/ 2080734 w 2324945"/>
                <a:gd name="connsiteY16" fmla="*/ 1883949 h 2339531"/>
                <a:gd name="connsiteX17" fmla="*/ 2080734 w 2324945"/>
                <a:gd name="connsiteY17" fmla="*/ 1460616 h 2339531"/>
                <a:gd name="connsiteX18" fmla="*/ 2281817 w 2324945"/>
                <a:gd name="connsiteY18" fmla="*/ 1063741 h 2339531"/>
                <a:gd name="connsiteX19" fmla="*/ 2324150 w 2324945"/>
                <a:gd name="connsiteY19" fmla="*/ 682741 h 2339531"/>
                <a:gd name="connsiteX20" fmla="*/ 2262657 w 2324945"/>
                <a:gd name="connsiteY20" fmla="*/ 496793 h 233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24945" h="2339531">
                  <a:moveTo>
                    <a:pt x="2262657" y="496793"/>
                  </a:moveTo>
                  <a:cubicBezTo>
                    <a:pt x="2199111" y="399738"/>
                    <a:pt x="2105762" y="347478"/>
                    <a:pt x="1964317" y="312324"/>
                  </a:cubicBezTo>
                  <a:cubicBezTo>
                    <a:pt x="1822872" y="277170"/>
                    <a:pt x="1559505" y="320262"/>
                    <a:pt x="1413984" y="285866"/>
                  </a:cubicBezTo>
                  <a:cubicBezTo>
                    <a:pt x="1268463" y="251470"/>
                    <a:pt x="1205845" y="153574"/>
                    <a:pt x="1091192" y="105949"/>
                  </a:cubicBezTo>
                  <a:cubicBezTo>
                    <a:pt x="976539" y="58324"/>
                    <a:pt x="835428" y="2763"/>
                    <a:pt x="726067" y="117"/>
                  </a:cubicBezTo>
                  <a:cubicBezTo>
                    <a:pt x="616706" y="-2529"/>
                    <a:pt x="511754" y="39802"/>
                    <a:pt x="435025" y="90073"/>
                  </a:cubicBezTo>
                  <a:cubicBezTo>
                    <a:pt x="358296" y="140344"/>
                    <a:pt x="302734" y="215310"/>
                    <a:pt x="265692" y="301741"/>
                  </a:cubicBezTo>
                  <a:cubicBezTo>
                    <a:pt x="228650" y="388172"/>
                    <a:pt x="218949" y="487832"/>
                    <a:pt x="212775" y="608658"/>
                  </a:cubicBezTo>
                  <a:cubicBezTo>
                    <a:pt x="206601" y="729484"/>
                    <a:pt x="251580" y="906755"/>
                    <a:pt x="228650" y="1026699"/>
                  </a:cubicBezTo>
                  <a:cubicBezTo>
                    <a:pt x="205720" y="1146643"/>
                    <a:pt x="113115" y="1224255"/>
                    <a:pt x="75192" y="1328324"/>
                  </a:cubicBezTo>
                  <a:cubicBezTo>
                    <a:pt x="37269" y="1432393"/>
                    <a:pt x="-7656" y="1538309"/>
                    <a:pt x="1109" y="1651116"/>
                  </a:cubicBezTo>
                  <a:cubicBezTo>
                    <a:pt x="9874" y="1763923"/>
                    <a:pt x="50174" y="1918739"/>
                    <a:pt x="127785" y="2005169"/>
                  </a:cubicBezTo>
                  <a:cubicBezTo>
                    <a:pt x="205396" y="2091600"/>
                    <a:pt x="325610" y="2144041"/>
                    <a:pt x="466775" y="2169699"/>
                  </a:cubicBezTo>
                  <a:cubicBezTo>
                    <a:pt x="607940" y="2195357"/>
                    <a:pt x="798386" y="2130894"/>
                    <a:pt x="974775" y="2159116"/>
                  </a:cubicBezTo>
                  <a:cubicBezTo>
                    <a:pt x="1151164" y="2187338"/>
                    <a:pt x="1369005" y="2331977"/>
                    <a:pt x="1525109" y="2339032"/>
                  </a:cubicBezTo>
                  <a:cubicBezTo>
                    <a:pt x="1681213" y="2346087"/>
                    <a:pt x="1818796" y="2277296"/>
                    <a:pt x="1911400" y="2201449"/>
                  </a:cubicBezTo>
                  <a:cubicBezTo>
                    <a:pt x="2004004" y="2125602"/>
                    <a:pt x="2052512" y="2007421"/>
                    <a:pt x="2080734" y="1883949"/>
                  </a:cubicBezTo>
                  <a:cubicBezTo>
                    <a:pt x="2108956" y="1760477"/>
                    <a:pt x="2047220" y="1597317"/>
                    <a:pt x="2080734" y="1460616"/>
                  </a:cubicBezTo>
                  <a:cubicBezTo>
                    <a:pt x="2114248" y="1323915"/>
                    <a:pt x="2241248" y="1193387"/>
                    <a:pt x="2281817" y="1063741"/>
                  </a:cubicBezTo>
                  <a:cubicBezTo>
                    <a:pt x="2322386" y="934095"/>
                    <a:pt x="2327343" y="777232"/>
                    <a:pt x="2324150" y="682741"/>
                  </a:cubicBezTo>
                  <a:cubicBezTo>
                    <a:pt x="2320957" y="588250"/>
                    <a:pt x="2326203" y="593848"/>
                    <a:pt x="2262657" y="496793"/>
                  </a:cubicBezTo>
                  <a:close/>
                </a:path>
              </a:pathLst>
            </a:custGeom>
            <a:noFill/>
            <a:ln w="28575" cmpd="sng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 flipV="1">
              <a:off x="4610405" y="2622495"/>
              <a:ext cx="1613010" cy="422457"/>
            </a:xfrm>
            <a:prstGeom prst="line">
              <a:avLst/>
            </a:prstGeom>
            <a:ln w="28575" cmpd="sng">
              <a:solidFill>
                <a:srgbClr val="000099"/>
              </a:solidFill>
              <a:prstDash val="solid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Initial geometry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aphicFrame>
        <p:nvGraphicFramePr>
          <p:cNvPr id="4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1895043"/>
              </p:ext>
            </p:extLst>
          </p:nvPr>
        </p:nvGraphicFramePr>
        <p:xfrm>
          <a:off x="5192713" y="1789113"/>
          <a:ext cx="375443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6166" name="Equation" r:id="rId7" imgW="1816100" imgH="444500" progId="Equation.3">
                  <p:embed/>
                </p:oleObj>
              </mc:Choice>
              <mc:Fallback>
                <p:oleObj name="Equation" r:id="rId7" imgW="1816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2713" y="1789113"/>
                        <a:ext cx="3754437" cy="936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153956" y="5886920"/>
            <a:ext cx="1459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Simplified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61085" y="5925325"/>
            <a:ext cx="1305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</a:t>
            </a:r>
            <a:r>
              <a:rPr lang="en-US" sz="2000" b="1" dirty="0" smtClean="0"/>
              <a:t>ealistic</a:t>
            </a:r>
          </a:p>
        </p:txBody>
      </p:sp>
      <p:sp>
        <p:nvSpPr>
          <p:cNvPr id="44" name="TextBox 43"/>
          <p:cNvSpPr txBox="1"/>
          <p:nvPr/>
        </p:nvSpPr>
        <p:spPr>
          <a:xfrm rot="20159266">
            <a:off x="8265575" y="3260476"/>
            <a:ext cx="604285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Φ</a:t>
            </a:r>
            <a:r>
              <a:rPr lang="en-US" sz="2800" baseline="-25000" dirty="0" smtClean="0">
                <a:solidFill>
                  <a:srgbClr val="FF0000"/>
                </a:solidFill>
              </a:rPr>
              <a:t>2</a:t>
            </a:r>
            <a:endParaRPr lang="en-US" sz="2800" baseline="-25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rot="1314370">
            <a:off x="8456213" y="4606693"/>
            <a:ext cx="604285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Φ</a:t>
            </a:r>
            <a:r>
              <a:rPr lang="en-US" sz="2800" baseline="-250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46" name="TextBox 45"/>
          <p:cNvSpPr txBox="1"/>
          <p:nvPr/>
        </p:nvSpPr>
        <p:spPr>
          <a:xfrm rot="21139532">
            <a:off x="8428869" y="4019923"/>
            <a:ext cx="604285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99"/>
                </a:solidFill>
              </a:rPr>
              <a:t>Φ</a:t>
            </a:r>
            <a:r>
              <a:rPr lang="en-US" sz="2800" baseline="-25000" dirty="0">
                <a:solidFill>
                  <a:srgbClr val="000099"/>
                </a:solidFill>
              </a:rPr>
              <a:t>4</a:t>
            </a:r>
          </a:p>
        </p:txBody>
      </p:sp>
      <p:sp>
        <p:nvSpPr>
          <p:cNvPr id="47" name="TextBox 46"/>
          <p:cNvSpPr txBox="1"/>
          <p:nvPr/>
        </p:nvSpPr>
        <p:spPr>
          <a:xfrm rot="20271084">
            <a:off x="2809806" y="3536914"/>
            <a:ext cx="471153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Φ</a:t>
            </a:r>
            <a:endParaRPr lang="en-US" sz="28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4664E-7 2.74201E-6 L 0.08797 -0.0979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0" y="-491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8161E-6 -9.35618E-7 L -0.06715 0.09518 " pathEditMode="relative" ptsTypes="AA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Initial 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  <a:sym typeface="Wingdings"/>
              </a:rPr>
              <a:t> Final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4294967295"/>
          </p:nvPr>
        </p:nvSpPr>
        <p:spPr>
          <a:xfrm>
            <a:off x="885120" y="663840"/>
            <a:ext cx="7873025" cy="149779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>
                <a:latin typeface="Arial"/>
                <a:cs typeface="Arial"/>
              </a:rPr>
              <a:t>Hydrodynamic evolution of the system </a:t>
            </a:r>
          </a:p>
          <a:p>
            <a:pPr>
              <a:buNone/>
            </a:pPr>
            <a:r>
              <a:rPr lang="en-US" sz="2000" b="1" dirty="0" smtClean="0">
                <a:latin typeface="Arial"/>
                <a:cs typeface="Arial"/>
              </a:rPr>
              <a:t>Natural parameter: viscosity scaled with the particle density (entropy density, s)</a:t>
            </a:r>
          </a:p>
          <a:p>
            <a:pPr>
              <a:buNone/>
            </a:pPr>
            <a:r>
              <a:rPr lang="en-US" sz="2000" b="1" dirty="0" smtClean="0">
                <a:latin typeface="Arial"/>
                <a:cs typeface="Arial"/>
              </a:rPr>
              <a:t>low </a:t>
            </a:r>
            <a:r>
              <a:rPr lang="en-US" sz="2000" b="1" dirty="0" err="1" smtClean="0">
                <a:latin typeface="Arial"/>
                <a:cs typeface="Arial"/>
              </a:rPr>
              <a:t>η</a:t>
            </a:r>
            <a:r>
              <a:rPr lang="en-US" sz="2000" b="1" dirty="0">
                <a:latin typeface="Arial"/>
                <a:cs typeface="Arial"/>
              </a:rPr>
              <a:t>/</a:t>
            </a:r>
            <a:r>
              <a:rPr lang="en-US" sz="2000" b="1" dirty="0" smtClean="0">
                <a:latin typeface="Arial"/>
                <a:cs typeface="Arial"/>
              </a:rPr>
              <a:t>s means strong coupling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387732" y="1964339"/>
            <a:ext cx="3869678" cy="4883816"/>
            <a:chOff x="5387732" y="1964339"/>
            <a:chExt cx="3869678" cy="488381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133" t="9251" r="33921" b="19705"/>
            <a:stretch/>
          </p:blipFill>
          <p:spPr>
            <a:xfrm>
              <a:off x="5435664" y="1964339"/>
              <a:ext cx="3821746" cy="219979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339" t="9963" r="-1"/>
            <a:stretch/>
          </p:blipFill>
          <p:spPr>
            <a:xfrm>
              <a:off x="5387732" y="4060260"/>
              <a:ext cx="3787777" cy="2787895"/>
            </a:xfrm>
            <a:prstGeom prst="rect">
              <a:avLst/>
            </a:prstGeom>
          </p:spPr>
        </p:pic>
      </p:grpSp>
      <p:sp>
        <p:nvSpPr>
          <p:cNvPr id="20" name="Content Placeholder 2"/>
          <p:cNvSpPr>
            <a:spLocks noGrp="1"/>
          </p:cNvSpPr>
          <p:nvPr>
            <p:ph idx="4294967295"/>
          </p:nvPr>
        </p:nvSpPr>
        <p:spPr>
          <a:xfrm>
            <a:off x="4974804" y="2129611"/>
            <a:ext cx="1036935" cy="42245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>
                <a:latin typeface="Arial"/>
                <a:cs typeface="Arial"/>
              </a:rPr>
              <a:t>Ideal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4092242" y="3544215"/>
            <a:ext cx="1613010" cy="960125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6 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fm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 / c</a:t>
            </a:r>
            <a:endParaRPr lang="en-US" sz="2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idx="4294967295"/>
          </p:nvPr>
        </p:nvSpPr>
        <p:spPr>
          <a:xfrm>
            <a:off x="4705969" y="5624466"/>
            <a:ext cx="1305770" cy="42245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>
                <a:latin typeface="Arial"/>
                <a:cs typeface="Arial"/>
              </a:rPr>
              <a:t>viscose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09045" y="2675328"/>
            <a:ext cx="3821602" cy="3788204"/>
            <a:chOff x="309045" y="2675328"/>
            <a:chExt cx="3821602" cy="37882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68056"/>
            <a:stretch/>
          </p:blipFill>
          <p:spPr>
            <a:xfrm>
              <a:off x="309045" y="2675328"/>
              <a:ext cx="3821602" cy="3096377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000335" y="6155755"/>
              <a:ext cx="289278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u-HU" dirty="0"/>
                <a:t>Phys.Rev.Lett.106, 042301 (2011)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1" grpId="0" animBg="1"/>
      <p:bldP spid="2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Fluctuations event-by-event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83650" y="4754433"/>
            <a:ext cx="61832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Significant fluctuations, factor of ~2</a:t>
            </a:r>
          </a:p>
          <a:p>
            <a:r>
              <a:rPr lang="en-US" sz="2000" b="1" dirty="0" smtClean="0"/>
              <a:t>Cannot be explained by detector effects</a:t>
            </a:r>
          </a:p>
          <a:p>
            <a:r>
              <a:rPr lang="en-US" sz="2000" b="1" dirty="0"/>
              <a:t>S</a:t>
            </a:r>
            <a:r>
              <a:rPr lang="en-US" sz="2000" b="1" dirty="0" smtClean="0"/>
              <a:t>hall be corrected for: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efficiency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acceptance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limited statistics</a:t>
            </a:r>
          </a:p>
        </p:txBody>
      </p:sp>
      <p:graphicFrame>
        <p:nvGraphicFramePr>
          <p:cNvPr id="1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126829"/>
              </p:ext>
            </p:extLst>
          </p:nvPr>
        </p:nvGraphicFramePr>
        <p:xfrm>
          <a:off x="2960688" y="636588"/>
          <a:ext cx="3754437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738" name="Equation" r:id="rId3" imgW="1816100" imgH="444500" progId="Equation.3">
                  <p:embed/>
                </p:oleObj>
              </mc:Choice>
              <mc:Fallback>
                <p:oleObj name="Equation" r:id="rId3" imgW="1816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688" y="636588"/>
                        <a:ext cx="3754437" cy="938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248820" y="1777585"/>
            <a:ext cx="438395" cy="415925"/>
            <a:chOff x="3715006" y="5352957"/>
            <a:chExt cx="438395" cy="415925"/>
          </a:xfrm>
        </p:grpSpPr>
        <p:sp>
          <p:nvSpPr>
            <p:cNvPr id="12" name="Oval 34"/>
            <p:cNvSpPr>
              <a:spLocks noChangeArrowheads="1"/>
            </p:cNvSpPr>
            <p:nvPr/>
          </p:nvSpPr>
          <p:spPr bwMode="auto">
            <a:xfrm>
              <a:off x="3743554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34"/>
            <p:cNvSpPr>
              <a:spLocks noChangeArrowheads="1"/>
            </p:cNvSpPr>
            <p:nvPr/>
          </p:nvSpPr>
          <p:spPr bwMode="auto">
            <a:xfrm>
              <a:off x="3715006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775076" y="5352957"/>
              <a:ext cx="33036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462665" y="1278320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:1305.2942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-36600" y="1501143"/>
            <a:ext cx="9217200" cy="3348842"/>
            <a:chOff x="-36600" y="2287611"/>
            <a:chExt cx="9373424" cy="342565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31" r="66317" b="49626"/>
            <a:stretch/>
          </p:blipFill>
          <p:spPr>
            <a:xfrm>
              <a:off x="-36600" y="2287611"/>
              <a:ext cx="3362310" cy="342565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986" r="33069" b="49626"/>
            <a:stretch/>
          </p:blipFill>
          <p:spPr>
            <a:xfrm>
              <a:off x="3256291" y="2287611"/>
              <a:ext cx="3112282" cy="3425652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0807" b="49626"/>
            <a:stretch/>
          </p:blipFill>
          <p:spPr>
            <a:xfrm>
              <a:off x="6302829" y="2287611"/>
              <a:ext cx="3033995" cy="34256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579861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57" r="50053" b="1987"/>
          <a:stretch/>
        </p:blipFill>
        <p:spPr>
          <a:xfrm>
            <a:off x="616059" y="2518771"/>
            <a:ext cx="3840726" cy="375219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883649" y="3312565"/>
            <a:ext cx="1766631" cy="1805035"/>
            <a:chOff x="1883649" y="3928265"/>
            <a:chExt cx="1766631" cy="1805035"/>
          </a:xfrm>
        </p:grpSpPr>
        <p:sp>
          <p:nvSpPr>
            <p:cNvPr id="9" name="Donut 8"/>
            <p:cNvSpPr/>
            <p:nvPr/>
          </p:nvSpPr>
          <p:spPr>
            <a:xfrm>
              <a:off x="2075675" y="4120290"/>
              <a:ext cx="1382580" cy="1382580"/>
            </a:xfrm>
            <a:prstGeom prst="donut">
              <a:avLst>
                <a:gd name="adj" fmla="val 8343"/>
              </a:avLst>
            </a:prstGeom>
            <a:solidFill>
              <a:srgbClr val="00CC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Donut 9"/>
            <p:cNvSpPr/>
            <p:nvPr/>
          </p:nvSpPr>
          <p:spPr>
            <a:xfrm>
              <a:off x="2190890" y="4235505"/>
              <a:ext cx="1152150" cy="1152149"/>
            </a:xfrm>
            <a:prstGeom prst="donut">
              <a:avLst>
                <a:gd name="adj" fmla="val 12889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Donut 10"/>
            <p:cNvSpPr/>
            <p:nvPr/>
          </p:nvSpPr>
          <p:spPr>
            <a:xfrm>
              <a:off x="2306105" y="4350720"/>
              <a:ext cx="921720" cy="921720"/>
            </a:xfrm>
            <a:prstGeom prst="donut">
              <a:avLst>
                <a:gd name="adj" fmla="val 16826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Donut 11"/>
            <p:cNvSpPr/>
            <p:nvPr/>
          </p:nvSpPr>
          <p:spPr>
            <a:xfrm>
              <a:off x="2459725" y="4504340"/>
              <a:ext cx="614480" cy="614480"/>
            </a:xfrm>
            <a:prstGeom prst="donut">
              <a:avLst>
                <a:gd name="adj" fmla="val 12889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Donut 12"/>
            <p:cNvSpPr/>
            <p:nvPr/>
          </p:nvSpPr>
          <p:spPr>
            <a:xfrm>
              <a:off x="2536536" y="4581151"/>
              <a:ext cx="460860" cy="460860"/>
            </a:xfrm>
            <a:prstGeom prst="donut">
              <a:avLst>
                <a:gd name="adj" fmla="val 17341"/>
              </a:avLst>
            </a:prstGeom>
            <a:solidFill>
              <a:srgbClr val="00CC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Donut 13"/>
            <p:cNvSpPr/>
            <p:nvPr/>
          </p:nvSpPr>
          <p:spPr>
            <a:xfrm>
              <a:off x="2613345" y="4657959"/>
              <a:ext cx="307239" cy="307241"/>
            </a:xfrm>
            <a:prstGeom prst="donut">
              <a:avLst>
                <a:gd name="adj" fmla="val 17341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662117" y="4706732"/>
              <a:ext cx="220063" cy="2200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Donut 15"/>
            <p:cNvSpPr/>
            <p:nvPr/>
          </p:nvSpPr>
          <p:spPr>
            <a:xfrm>
              <a:off x="1998866" y="4043480"/>
              <a:ext cx="1536200" cy="1536200"/>
            </a:xfrm>
            <a:prstGeom prst="donut">
              <a:avLst>
                <a:gd name="adj" fmla="val 5644"/>
              </a:avLst>
            </a:prstGeom>
            <a:solidFill>
              <a:srgbClr val="58F8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Donut 16"/>
            <p:cNvSpPr/>
            <p:nvPr/>
          </p:nvSpPr>
          <p:spPr>
            <a:xfrm>
              <a:off x="1883649" y="3928265"/>
              <a:ext cx="1766631" cy="1805035"/>
            </a:xfrm>
            <a:prstGeom prst="donut">
              <a:avLst>
                <a:gd name="adj" fmla="val 5559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3252861"/>
              </p:ext>
            </p:extLst>
          </p:nvPr>
        </p:nvGraphicFramePr>
        <p:xfrm>
          <a:off x="3035800" y="1662370"/>
          <a:ext cx="4708793" cy="768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4735" name="Equation" r:id="rId4" imgW="1790700" imgH="292100" progId="Equation.3">
                  <p:embed/>
                </p:oleObj>
              </mc:Choice>
              <mc:Fallback>
                <p:oleObj name="Equation" r:id="rId4" imgW="17907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35800" y="1662370"/>
                        <a:ext cx="4708793" cy="7681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573"/>
          <a:stretch/>
        </p:blipFill>
        <p:spPr>
          <a:xfrm>
            <a:off x="4648810" y="2507280"/>
            <a:ext cx="3975076" cy="3917310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5381327" y="2909895"/>
            <a:ext cx="2291319" cy="2900347"/>
          </a:xfrm>
          <a:custGeom>
            <a:avLst/>
            <a:gdLst>
              <a:gd name="connsiteX0" fmla="*/ 0 w 2291319"/>
              <a:gd name="connsiteY0" fmla="*/ 2237957 h 3102163"/>
              <a:gd name="connsiteX1" fmla="*/ 340424 w 2291319"/>
              <a:gd name="connsiteY1" fmla="*/ 705955 h 3102163"/>
              <a:gd name="connsiteX2" fmla="*/ 693942 w 2291319"/>
              <a:gd name="connsiteY2" fmla="*/ 116724 h 3102163"/>
              <a:gd name="connsiteX3" fmla="*/ 1178392 w 2291319"/>
              <a:gd name="connsiteY3" fmla="*/ 51254 h 3102163"/>
              <a:gd name="connsiteX4" fmla="*/ 1597376 w 2291319"/>
              <a:gd name="connsiteY4" fmla="*/ 705955 h 3102163"/>
              <a:gd name="connsiteX5" fmla="*/ 2055640 w 2291319"/>
              <a:gd name="connsiteY5" fmla="*/ 2054641 h 3102163"/>
              <a:gd name="connsiteX6" fmla="*/ 2291319 w 2291319"/>
              <a:gd name="connsiteY6" fmla="*/ 3102163 h 3102163"/>
              <a:gd name="connsiteX0" fmla="*/ 0 w 2291319"/>
              <a:gd name="connsiteY0" fmla="*/ 2218226 h 3082432"/>
              <a:gd name="connsiteX1" fmla="*/ 340424 w 2291319"/>
              <a:gd name="connsiteY1" fmla="*/ 686224 h 3082432"/>
              <a:gd name="connsiteX2" fmla="*/ 693942 w 2291319"/>
              <a:gd name="connsiteY2" fmla="*/ 96993 h 3082432"/>
              <a:gd name="connsiteX3" fmla="*/ 1152205 w 2291319"/>
              <a:gd name="connsiteY3" fmla="*/ 59355 h 3082432"/>
              <a:gd name="connsiteX4" fmla="*/ 1597376 w 2291319"/>
              <a:gd name="connsiteY4" fmla="*/ 686224 h 3082432"/>
              <a:gd name="connsiteX5" fmla="*/ 2055640 w 2291319"/>
              <a:gd name="connsiteY5" fmla="*/ 2034910 h 3082432"/>
              <a:gd name="connsiteX6" fmla="*/ 2291319 w 2291319"/>
              <a:gd name="connsiteY6" fmla="*/ 3082432 h 308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91319" h="3082432">
                <a:moveTo>
                  <a:pt x="0" y="2218226"/>
                </a:moveTo>
                <a:cubicBezTo>
                  <a:pt x="112383" y="1628994"/>
                  <a:pt x="224767" y="1039763"/>
                  <a:pt x="340424" y="686224"/>
                </a:cubicBezTo>
                <a:cubicBezTo>
                  <a:pt x="456081" y="332685"/>
                  <a:pt x="558645" y="201471"/>
                  <a:pt x="693942" y="96993"/>
                </a:cubicBezTo>
                <a:cubicBezTo>
                  <a:pt x="829239" y="-7485"/>
                  <a:pt x="1001633" y="-38850"/>
                  <a:pt x="1152205" y="59355"/>
                </a:cubicBezTo>
                <a:cubicBezTo>
                  <a:pt x="1302777" y="157560"/>
                  <a:pt x="1446804" y="356965"/>
                  <a:pt x="1597376" y="686224"/>
                </a:cubicBezTo>
                <a:cubicBezTo>
                  <a:pt x="1747948" y="1015483"/>
                  <a:pt x="1939983" y="1635542"/>
                  <a:pt x="2055640" y="2034910"/>
                </a:cubicBezTo>
                <a:cubicBezTo>
                  <a:pt x="2171297" y="2434278"/>
                  <a:pt x="2291319" y="3082432"/>
                  <a:pt x="2291319" y="3082432"/>
                </a:cubicBezTo>
              </a:path>
            </a:pathLst>
          </a:custGeom>
          <a:ln w="28575" cmpd="sng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300225" y="4427530"/>
            <a:ext cx="527007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?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0905" y="6492875"/>
            <a:ext cx="449270" cy="365125"/>
          </a:xfrm>
        </p:spPr>
        <p:txBody>
          <a:bodyPr/>
          <a:lstStyle/>
          <a:p>
            <a:fld id="{7594AFB7-417B-4392-BDB7-B4CC9499555A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Sasha Milov          Flow harmonics with ATLAS              Illa da Toxa Galicia-Spain 9/9/13</a:t>
            </a:r>
            <a:endParaRPr lang="en-US" altLang="zh-CN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Flow vector and smearing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aphicFrame>
        <p:nvGraphicFramePr>
          <p:cNvPr id="18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438933"/>
              </p:ext>
            </p:extLst>
          </p:nvPr>
        </p:nvGraphicFramePr>
        <p:xfrm>
          <a:off x="4610405" y="779055"/>
          <a:ext cx="2100262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4736" name="Equation" r:id="rId6" imgW="1016000" imgH="292100" progId="Equation.3">
                  <p:embed/>
                </p:oleObj>
              </mc:Choice>
              <mc:Fallback>
                <p:oleObj name="Equation" r:id="rId6" imgW="10160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0405" y="779055"/>
                        <a:ext cx="2100262" cy="614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293062"/>
              </p:ext>
            </p:extLst>
          </p:nvPr>
        </p:nvGraphicFramePr>
        <p:xfrm>
          <a:off x="2971003" y="625435"/>
          <a:ext cx="1889125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4737" name="Equation" r:id="rId8" imgW="914400" imgH="444500" progId="Equation.3">
                  <p:embed/>
                </p:oleObj>
              </mc:Choice>
              <mc:Fallback>
                <p:oleObj name="Equation" r:id="rId8" imgW="9144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003" y="625435"/>
                        <a:ext cx="1889125" cy="938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604965"/>
              </p:ext>
            </p:extLst>
          </p:nvPr>
        </p:nvGraphicFramePr>
        <p:xfrm>
          <a:off x="4610406" y="779056"/>
          <a:ext cx="3717606" cy="61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4738" name="Equation" r:id="rId10" imgW="1536700" imgH="254000" progId="Equation.3">
                  <p:embed/>
                </p:oleObj>
              </mc:Choice>
              <mc:Fallback>
                <p:oleObj name="Equation" r:id="rId10" imgW="15367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10406" y="779056"/>
                        <a:ext cx="3717606" cy="614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1192360" y="2161635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:1305.2942 </a:t>
            </a:r>
          </a:p>
        </p:txBody>
      </p:sp>
    </p:spTree>
    <p:extLst>
      <p:ext uri="{BB962C8B-B14F-4D97-AF65-F5344CB8AC3E}">
        <p14:creationId xmlns:p14="http://schemas.microsoft.com/office/powerpoint/2010/main" val="319865109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4405E-6 -3.39579E-6 C 0.00242 -0.00277 0.00503 -0.00509 0.00746 -0.00786 C 0.00867 -0.00971 0.01214 -0.01341 0.01041 -0.01365 C 0.00537 -0.01457 0.00051 -0.0111 -0.00434 -0.00971 C -0.0099 -0.00624 -0.0151 -0.00462 -0.02066 -0.00185 C -0.03281 -0.00532 -0.02482 -0.00046 -0.03246 -0.01573 C -0.03576 -0.0222 -0.04756 -0.03793 -0.04287 -0.03354 C -0.03454 -0.02614 -0.0342 -0.02706 -0.02795 -0.01758 C -0.01979 -0.00555 -0.01563 0.0081 -0.00434 0.01573 C 0.01579 0.01319 0.01266 0.01596 0.01041 -0.00971 C 0.0078 -0.00462 0.00399 -0.00023 0.00294 0.00602 C 0.00242 0.00856 0.0026 0.01157 0.00156 0.01388 C -5.14405E-6 0.01689 -0.00677 0.01943 -0.00434 0.02175 C -0.00157 0.02429 0.00242 0.01897 0.0059 0.01781 C 0.0177 0.00185 0.0118 0.00671 0.02221 -3.39579E-6 C 0.02655 0.02105 0.02724 0.01573 0.02065 0.04534 C 0.01908 0.05182 0.01197 0.05714 0.00885 0.06107 C 0.00728 0.06269 0.0026 0.06547 0.00451 0.06685 C 0.00676 0.06824 0.00937 0.06431 0.0118 0.06292 C 0.01527 0.06038 0.01856 0.05737 0.02221 0.05506 C 0.0321 0.04835 0.04269 0.04025 0.05327 0.03539 C 0.0564 0.01249 0.04876 0.00232 0.04286 -0.02151 C 0.03627 -0.04765 0.04199 -0.04071 0.03262 -0.04927 C 0.01995 -0.04464 0.01041 -0.03955 -0.00139 -0.03146 C -0.00452 -0.02961 -0.01025 -0.02544 -0.01025 -0.02544 C -0.02291 -0.003 -0.01667 -0.01827 -0.02205 0.00394 C -0.03142 0.04118 -0.02014 -0.00856 -0.02656 0.02175 C -0.02708 0.0236 -0.02934 0.02846 -0.02795 0.02753 C -0.02448 0.02452 -0.02239 0.0192 -0.0191 0.01573 C -0.01059 0.00625 0.00034 -0.00139 0.01041 -0.00786 C 0.00937 -0.00462 0.00815 -0.00139 0.00746 0.00208 C 0.00659 0.00509 0.00659 0.00856 0.0059 0.0118 C 0.00503 0.01434 0.00138 0.01758 0.00294 0.01966 C 0.00433 0.02152 0.00572 0.0155 0.00746 0.01388 C 0.00971 0.01111 0.01232 0.00856 0.01475 0.00602 C 0.0137 0.01111 0.0137 0.01689 0.0118 0.02175 C 0.00971 0.02637 0.00294 0.03354 0.00294 0.03354 C -0.00677 0.01064 -0.00955 -0.01434 -0.01476 -0.03932 C -0.01424 -0.04279 -0.01424 -0.05251 -0.0132 -0.04927 C -0.01094 -0.0421 -0.01146 -0.03354 -0.01025 -0.02544 C -0.00834 -0.01179 -0.00573 0.00208 -0.00296 0.01573 C -0.00087 0.02684 -5.14405E-6 0.04095 0.00885 0.04534 C 0.01718 0.03401 0.01544 0.03262 0.02811 0.02961 C 0.04147 0.03054 0.05918 0.03748 0.06803 0.01966 C 0.06837 0.01689 0.06941 0.01434 0.06941 0.0118 C 0.06785 -0.01156 0.0623 -0.00925 0.04737 -0.01365 C 0.03297 -0.01318 0.01856 -0.0148 0.00451 -0.01179 C 0.00329 -0.01179 -0.00521 0.00023 -0.00434 0.00394 C -0.004 0.00602 -5.14405E-6 0.00232 -5.14405E-6 -3.39579E-6 Z " pathEditMode="relative" ptsTypes="fffffffffffffffffffffffffffffffffffffffffffffffff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/>
      <p:bldP spid="26" grpId="0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60770</TotalTime>
  <Words>2059</Words>
  <Application>Microsoft Macintosh PowerPoint</Application>
  <PresentationFormat>On-screen Show (4:3)</PresentationFormat>
  <Paragraphs>356</Paragraphs>
  <Slides>39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1_Custom Design</vt:lpstr>
      <vt:lpstr>Equation</vt:lpstr>
      <vt:lpstr>Microsoft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leptonic and hadronic decays of  and  mesons at RHIC by PHENIX.</dc:title>
  <dc:creator>VR</dc:creator>
  <cp:lastModifiedBy>Sasha Milov</cp:lastModifiedBy>
  <cp:revision>757</cp:revision>
  <dcterms:created xsi:type="dcterms:W3CDTF">2006-11-10T13:00:45Z</dcterms:created>
  <dcterms:modified xsi:type="dcterms:W3CDTF">2013-09-09T08:22:54Z</dcterms:modified>
</cp:coreProperties>
</file>