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"/>
  </p:notesMasterIdLst>
  <p:sldIdLst>
    <p:sldId id="447" r:id="rId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42"/>
    <a:srgbClr val="000048"/>
    <a:srgbClr val="000032"/>
    <a:srgbClr val="000046"/>
    <a:srgbClr val="000050"/>
    <a:srgbClr val="000099"/>
    <a:srgbClr val="FF9900"/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584" autoAdjust="0"/>
  </p:normalViewPr>
  <p:slideViewPr>
    <p:cSldViewPr snapToGrid="0">
      <p:cViewPr varScale="1">
        <p:scale>
          <a:sx n="112" d="100"/>
          <a:sy n="112" d="100"/>
        </p:scale>
        <p:origin x="-15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34F4E4E-1EBD-49BC-A3CE-3911BB186D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63EAB-20B3-427A-89D1-D56BA37D0AB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98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A2A9F-6909-4E35-9A22-93045B7EC68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3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533" y="0"/>
            <a:ext cx="8077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3267" y="1049867"/>
            <a:ext cx="8652933" cy="504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402E1F-14A8-407C-A726-0861F2F1EDE4}" type="slidenum">
              <a:rPr lang="en-US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1031" name="Connecteur droit 19"/>
          <p:cNvCxnSpPr>
            <a:cxnSpLocks noChangeShapeType="1"/>
          </p:cNvCxnSpPr>
          <p:nvPr userDrawn="1"/>
        </p:nvCxnSpPr>
        <p:spPr bwMode="auto">
          <a:xfrm>
            <a:off x="152400" y="6593954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7408332" y="6589468"/>
            <a:ext cx="17356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en-US" sz="1200" dirty="0" smtClean="0">
                <a:solidFill>
                  <a:srgbClr val="7F7F7F"/>
                </a:solidFill>
              </a:rPr>
              <a:t>Rhodri Jones (BE/BI)</a:t>
            </a:r>
          </a:p>
        </p:txBody>
      </p:sp>
      <p:cxnSp>
        <p:nvCxnSpPr>
          <p:cNvPr id="10" name="Connecteur droit 7"/>
          <p:cNvCxnSpPr>
            <a:cxnSpLocks noChangeShapeType="1"/>
          </p:cNvCxnSpPr>
          <p:nvPr userDrawn="1"/>
        </p:nvCxnSpPr>
        <p:spPr bwMode="auto">
          <a:xfrm>
            <a:off x="1011779" y="880529"/>
            <a:ext cx="7848600" cy="1588"/>
          </a:xfrm>
          <a:prstGeom prst="line">
            <a:avLst/>
          </a:prstGeom>
          <a:noFill/>
          <a:ln w="25400">
            <a:solidFill>
              <a:srgbClr val="C4D0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 descr="CERN_logo_400x400[1]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6286" y="31448"/>
            <a:ext cx="729343" cy="72934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lang="en-US" sz="3600" kern="1200" dirty="0" smtClean="0">
          <a:solidFill>
            <a:srgbClr val="C4D030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Architectural Review of the LHC Orbit &amp; Tune Feedback Systems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143996"/>
            <a:ext cx="8652933" cy="504613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Purpose</a:t>
            </a:r>
            <a:endParaRPr lang="en-GB" dirty="0"/>
          </a:p>
          <a:p>
            <a:pPr lvl="1"/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analyse the architecture of the LHC orbit, tune, energy and chromaticity feedback systems, with a view to consolidating their implementation for post LS1 </a:t>
            </a:r>
            <a:r>
              <a:rPr lang="en-GB" dirty="0" smtClean="0"/>
              <a:t>running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/>
              <a:t>Reviewers</a:t>
            </a:r>
          </a:p>
          <a:p>
            <a:pPr lvl="1"/>
            <a:r>
              <a:rPr lang="en-GB" dirty="0" smtClean="0"/>
              <a:t>Mike </a:t>
            </a:r>
            <a:r>
              <a:rPr lang="en-GB" dirty="0"/>
              <a:t>Lamont (BE-OP) – Chair</a:t>
            </a:r>
          </a:p>
          <a:p>
            <a:pPr lvl="1"/>
            <a:r>
              <a:rPr lang="en-GB" dirty="0" smtClean="0"/>
              <a:t>Javier </a:t>
            </a:r>
            <a:r>
              <a:rPr lang="en-GB" dirty="0"/>
              <a:t>Serrano (BE-CO)</a:t>
            </a:r>
          </a:p>
          <a:p>
            <a:pPr lvl="1"/>
            <a:r>
              <a:rPr lang="en-GB" dirty="0" smtClean="0"/>
              <a:t>Jakub </a:t>
            </a:r>
            <a:r>
              <a:rPr lang="en-GB" dirty="0"/>
              <a:t>Wozniak (BE-CO)</a:t>
            </a:r>
          </a:p>
          <a:p>
            <a:pPr lvl="1"/>
            <a:r>
              <a:rPr lang="en-GB" dirty="0" smtClean="0"/>
              <a:t>Stephane </a:t>
            </a:r>
            <a:r>
              <a:rPr lang="en-GB" dirty="0"/>
              <a:t>Deghaye (BE-CO)</a:t>
            </a:r>
          </a:p>
          <a:p>
            <a:pPr lvl="1"/>
            <a:r>
              <a:rPr lang="en-GB" dirty="0" smtClean="0"/>
              <a:t>Quentin </a:t>
            </a:r>
            <a:r>
              <a:rPr lang="en-GB" dirty="0"/>
              <a:t>King (TE-EPC</a:t>
            </a:r>
            <a:r>
              <a:rPr lang="en-GB" dirty="0" smtClean="0"/>
              <a:t>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 smtClean="0"/>
              <a:t>Charge</a:t>
            </a:r>
          </a:p>
          <a:p>
            <a:pPr lvl="1"/>
            <a:r>
              <a:rPr lang="en-GB" dirty="0" smtClean="0"/>
              <a:t>Identify </a:t>
            </a:r>
            <a:r>
              <a:rPr lang="en-GB" dirty="0"/>
              <a:t>the limitations in the current </a:t>
            </a:r>
            <a:r>
              <a:rPr lang="en-GB" dirty="0" smtClean="0"/>
              <a:t>implementation</a:t>
            </a:r>
            <a:endParaRPr lang="en-GB" dirty="0"/>
          </a:p>
          <a:p>
            <a:pPr lvl="1"/>
            <a:r>
              <a:rPr lang="en-GB" dirty="0" smtClean="0"/>
              <a:t>Identify </a:t>
            </a:r>
            <a:r>
              <a:rPr lang="en-GB" dirty="0"/>
              <a:t>the areas where improvements must be </a:t>
            </a:r>
            <a:r>
              <a:rPr lang="en-GB" dirty="0" smtClean="0"/>
              <a:t>made</a:t>
            </a:r>
            <a:endParaRPr lang="en-GB" dirty="0"/>
          </a:p>
          <a:p>
            <a:pPr lvl="1"/>
            <a:r>
              <a:rPr lang="en-GB" dirty="0" smtClean="0"/>
              <a:t>Propose </a:t>
            </a:r>
            <a:r>
              <a:rPr lang="en-GB" dirty="0"/>
              <a:t>a revised architecture for post LS1 </a:t>
            </a:r>
            <a:r>
              <a:rPr lang="en-GB" dirty="0" smtClean="0"/>
              <a:t>running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9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4300</TotalTime>
  <Words>91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Architectural Review of the LHC Orbit &amp; Tune Feedback Systems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ojones</dc:creator>
  <cp:lastModifiedBy>Rhodri Jones</cp:lastModifiedBy>
  <cp:revision>216</cp:revision>
  <dcterms:created xsi:type="dcterms:W3CDTF">2008-08-06T09:03:04Z</dcterms:created>
  <dcterms:modified xsi:type="dcterms:W3CDTF">2013-05-07T06:22:58Z</dcterms:modified>
</cp:coreProperties>
</file>