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60" r:id="rId3"/>
    <p:sldId id="261" r:id="rId4"/>
    <p:sldId id="295" r:id="rId5"/>
    <p:sldId id="281" r:id="rId6"/>
    <p:sldId id="298" r:id="rId7"/>
    <p:sldId id="311" r:id="rId8"/>
    <p:sldId id="303" r:id="rId9"/>
    <p:sldId id="302" r:id="rId10"/>
    <p:sldId id="299" r:id="rId11"/>
    <p:sldId id="304" r:id="rId12"/>
    <p:sldId id="310" r:id="rId13"/>
    <p:sldId id="312" r:id="rId14"/>
    <p:sldId id="313" r:id="rId15"/>
    <p:sldId id="314" r:id="rId16"/>
    <p:sldId id="286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EB"/>
    <a:srgbClr val="00AE00"/>
    <a:srgbClr val="00BD00"/>
    <a:srgbClr val="3F74FF"/>
    <a:srgbClr val="0055A0"/>
    <a:srgbClr val="6E0A49"/>
    <a:srgbClr val="3F062A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39F01-CE71-4437-B5F4-BBD99717730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B8C445F-2A77-4655-87BF-5110C38C8305}">
      <dgm:prSet phldrT="[Text]"/>
      <dgm:spPr/>
      <dgm:t>
        <a:bodyPr/>
        <a:lstStyle/>
        <a:p>
          <a:r>
            <a:rPr lang="en-GB" dirty="0" smtClean="0"/>
            <a:t>EC detection</a:t>
          </a:r>
          <a:endParaRPr lang="en-GB" dirty="0"/>
        </a:p>
      </dgm:t>
    </dgm:pt>
    <dgm:pt modelId="{3DD4277E-97AA-461A-A06E-A833A857E486}" type="parTrans" cxnId="{D69E1A75-7DD4-4EF0-AFA0-34A0B83E5363}">
      <dgm:prSet/>
      <dgm:spPr/>
      <dgm:t>
        <a:bodyPr/>
        <a:lstStyle/>
        <a:p>
          <a:endParaRPr lang="en-GB"/>
        </a:p>
      </dgm:t>
    </dgm:pt>
    <dgm:pt modelId="{2A113E39-1907-48C6-826F-37A5B000B090}" type="sibTrans" cxnId="{D69E1A75-7DD4-4EF0-AFA0-34A0B83E5363}">
      <dgm:prSet/>
      <dgm:spPr/>
      <dgm:t>
        <a:bodyPr/>
        <a:lstStyle/>
        <a:p>
          <a:endParaRPr lang="en-GB"/>
        </a:p>
      </dgm:t>
    </dgm:pt>
    <dgm:pt modelId="{1C25C097-C7C6-4BC8-9A48-E439885B068F}">
      <dgm:prSet phldrT="[Text]"/>
      <dgm:spPr/>
      <dgm:t>
        <a:bodyPr/>
        <a:lstStyle/>
        <a:p>
          <a:r>
            <a:rPr lang="en-US" b="1" dirty="0" smtClean="0"/>
            <a:t>Local EC measurements</a:t>
          </a:r>
          <a:endParaRPr lang="en-GB" dirty="0"/>
        </a:p>
      </dgm:t>
    </dgm:pt>
    <dgm:pt modelId="{135F3CA1-4763-4AC2-8C9E-702032D2D5A3}" type="parTrans" cxnId="{F880463E-5699-4203-9AC4-55DCB08F1233}">
      <dgm:prSet/>
      <dgm:spPr/>
      <dgm:t>
        <a:bodyPr/>
        <a:lstStyle/>
        <a:p>
          <a:endParaRPr lang="en-GB"/>
        </a:p>
      </dgm:t>
    </dgm:pt>
    <dgm:pt modelId="{1C7B3A5E-ADDF-4876-AA9D-4BD80CD9A837}" type="sibTrans" cxnId="{F880463E-5699-4203-9AC4-55DCB08F1233}">
      <dgm:prSet/>
      <dgm:spPr/>
      <dgm:t>
        <a:bodyPr/>
        <a:lstStyle/>
        <a:p>
          <a:endParaRPr lang="en-GB"/>
        </a:p>
      </dgm:t>
    </dgm:pt>
    <dgm:pt modelId="{C0474A13-92EE-4880-A7AB-E19C848DF729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Button-type pickups</a:t>
          </a:r>
          <a:endParaRPr lang="en-GB" dirty="0"/>
        </a:p>
      </dgm:t>
    </dgm:pt>
    <dgm:pt modelId="{A20E25EA-16E4-4615-892B-7201D459C415}" type="parTrans" cxnId="{E3C88BE2-595B-472B-9828-FEDA3B3C53E8}">
      <dgm:prSet/>
      <dgm:spPr/>
      <dgm:t>
        <a:bodyPr/>
        <a:lstStyle/>
        <a:p>
          <a:endParaRPr lang="en-GB"/>
        </a:p>
      </dgm:t>
    </dgm:pt>
    <dgm:pt modelId="{B27CC084-9EDA-414E-9E16-230DE136CC37}" type="sibTrans" cxnId="{E3C88BE2-595B-472B-9828-FEDA3B3C53E8}">
      <dgm:prSet/>
      <dgm:spPr/>
      <dgm:t>
        <a:bodyPr/>
        <a:lstStyle/>
        <a:p>
          <a:endParaRPr lang="en-GB"/>
        </a:p>
      </dgm:t>
    </dgm:pt>
    <dgm:pt modelId="{7281FFEE-3A66-4FE1-AC8E-C481822703C2}">
      <dgm:prSet phldrT="[Text]"/>
      <dgm:spPr/>
      <dgm:t>
        <a:bodyPr/>
        <a:lstStyle/>
        <a:p>
          <a:r>
            <a:rPr lang="en-US" dirty="0" smtClean="0"/>
            <a:t>Strip detectors </a:t>
          </a:r>
          <a:endParaRPr lang="en-GB" dirty="0"/>
        </a:p>
      </dgm:t>
    </dgm:pt>
    <dgm:pt modelId="{A51EC23E-7532-41D6-B82F-E589FA7627F7}" type="parTrans" cxnId="{0F40641C-AB6D-428C-8557-CE5ABF523922}">
      <dgm:prSet/>
      <dgm:spPr/>
      <dgm:t>
        <a:bodyPr/>
        <a:lstStyle/>
        <a:p>
          <a:endParaRPr lang="en-GB"/>
        </a:p>
      </dgm:t>
    </dgm:pt>
    <dgm:pt modelId="{D5858CEF-9851-4C4A-9953-AF738E905CC3}" type="sibTrans" cxnId="{0F40641C-AB6D-428C-8557-CE5ABF523922}">
      <dgm:prSet/>
      <dgm:spPr/>
      <dgm:t>
        <a:bodyPr/>
        <a:lstStyle/>
        <a:p>
          <a:endParaRPr lang="en-GB"/>
        </a:p>
      </dgm:t>
    </dgm:pt>
    <dgm:pt modelId="{9495FB6E-44BE-4DEA-8C0F-8FC8A6295E0D}">
      <dgm:prSet phldrT="[Text]"/>
      <dgm:spPr/>
      <dgm:t>
        <a:bodyPr/>
        <a:lstStyle/>
        <a:p>
          <a:r>
            <a:rPr lang="en-US" b="1" dirty="0" smtClean="0"/>
            <a:t>Integrated EC over a long section</a:t>
          </a:r>
          <a:endParaRPr lang="en-GB" dirty="0"/>
        </a:p>
      </dgm:t>
    </dgm:pt>
    <dgm:pt modelId="{74945F78-8BBE-4D9D-BD89-65E7DFF77FAD}" type="parTrans" cxnId="{37743A84-B985-4A29-807B-0BC88A15E8A4}">
      <dgm:prSet/>
      <dgm:spPr/>
      <dgm:t>
        <a:bodyPr/>
        <a:lstStyle/>
        <a:p>
          <a:endParaRPr lang="en-GB"/>
        </a:p>
      </dgm:t>
    </dgm:pt>
    <dgm:pt modelId="{45AF29E4-E897-4D49-96B1-4071A878DBA2}" type="sibTrans" cxnId="{37743A84-B985-4A29-807B-0BC88A15E8A4}">
      <dgm:prSet/>
      <dgm:spPr/>
      <dgm:t>
        <a:bodyPr/>
        <a:lstStyle/>
        <a:p>
          <a:endParaRPr lang="en-GB"/>
        </a:p>
      </dgm:t>
    </dgm:pt>
    <dgm:pt modelId="{8F996ADC-80A0-437E-9A2A-44437C4EFB4F}">
      <dgm:prSet phldrT="[Text]"/>
      <dgm:spPr/>
      <dgm:t>
        <a:bodyPr/>
        <a:lstStyle/>
        <a:p>
          <a:r>
            <a:rPr lang="en-US" dirty="0" smtClean="0"/>
            <a:t>Microwave transmission</a:t>
          </a:r>
          <a:endParaRPr lang="en-GB" dirty="0"/>
        </a:p>
      </dgm:t>
    </dgm:pt>
    <dgm:pt modelId="{3875A721-43C0-489C-B30B-46C570AAB987}" type="parTrans" cxnId="{5656BEFA-CC39-4BB5-A56B-219D78E4D53F}">
      <dgm:prSet/>
      <dgm:spPr/>
      <dgm:t>
        <a:bodyPr/>
        <a:lstStyle/>
        <a:p>
          <a:endParaRPr lang="en-GB"/>
        </a:p>
      </dgm:t>
    </dgm:pt>
    <dgm:pt modelId="{83D90AB1-6C43-49D9-AAF5-4967366AEEE7}" type="sibTrans" cxnId="{5656BEFA-CC39-4BB5-A56B-219D78E4D53F}">
      <dgm:prSet/>
      <dgm:spPr/>
      <dgm:t>
        <a:bodyPr/>
        <a:lstStyle/>
        <a:p>
          <a:endParaRPr lang="en-GB"/>
        </a:p>
      </dgm:t>
    </dgm:pt>
    <dgm:pt modelId="{0B85F9B8-C054-4CD6-B52E-CD807AD0F16F}">
      <dgm:prSet phldrT="[Text]"/>
      <dgm:spPr/>
      <dgm:t>
        <a:bodyPr/>
        <a:lstStyle/>
        <a:p>
          <a:r>
            <a:rPr lang="en-GB" dirty="0" smtClean="0"/>
            <a:t>Stable phase </a:t>
          </a:r>
          <a:r>
            <a:rPr lang="en-GB" dirty="0" smtClean="0"/>
            <a:t>shift </a:t>
          </a:r>
          <a:r>
            <a:rPr lang="en-GB" dirty="0" err="1" smtClean="0"/>
            <a:t>vs</a:t>
          </a:r>
          <a:r>
            <a:rPr lang="en-GB" dirty="0" smtClean="0"/>
            <a:t> total beam intensity</a:t>
          </a:r>
          <a:endParaRPr lang="en-GB" dirty="0"/>
        </a:p>
      </dgm:t>
    </dgm:pt>
    <dgm:pt modelId="{46AF2062-B567-4D6E-ADE7-73C8A9E8B5F3}" type="parTrans" cxnId="{0EF21A59-5BDB-4C89-BBA5-C4D73B600F97}">
      <dgm:prSet/>
      <dgm:spPr/>
      <dgm:t>
        <a:bodyPr/>
        <a:lstStyle/>
        <a:p>
          <a:endParaRPr lang="en-GB"/>
        </a:p>
      </dgm:t>
    </dgm:pt>
    <dgm:pt modelId="{B81A2B04-F477-44A2-B31E-D96F19A19394}" type="sibTrans" cxnId="{0EF21A59-5BDB-4C89-BBA5-C4D73B600F97}">
      <dgm:prSet/>
      <dgm:spPr/>
      <dgm:t>
        <a:bodyPr/>
        <a:lstStyle/>
        <a:p>
          <a:endParaRPr lang="en-GB"/>
        </a:p>
      </dgm:t>
    </dgm:pt>
    <dgm:pt modelId="{0AA83A3D-8148-4796-8AB4-3E477EE4AA0D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New proposal</a:t>
          </a:r>
        </a:p>
        <a:p>
          <a:r>
            <a:rPr lang="en-GB" dirty="0" smtClean="0">
              <a:solidFill>
                <a:srgbClr val="FF0000"/>
              </a:solidFill>
            </a:rPr>
            <a:t>(photon detection)</a:t>
          </a:r>
          <a:endParaRPr lang="en-GB" dirty="0">
            <a:solidFill>
              <a:srgbClr val="FF0000"/>
            </a:solidFill>
          </a:endParaRPr>
        </a:p>
      </dgm:t>
    </dgm:pt>
    <dgm:pt modelId="{2EFE55B5-B5BD-4C77-B89E-04FB0735A309}" type="parTrans" cxnId="{27D6FCC1-4D44-47FC-B0A2-B2BADBCB069F}">
      <dgm:prSet/>
      <dgm:spPr/>
      <dgm:t>
        <a:bodyPr/>
        <a:lstStyle/>
        <a:p>
          <a:endParaRPr lang="en-GB"/>
        </a:p>
      </dgm:t>
    </dgm:pt>
    <dgm:pt modelId="{396129AF-2BD5-4021-A22F-B45C8B89E7E9}" type="sibTrans" cxnId="{27D6FCC1-4D44-47FC-B0A2-B2BADBCB069F}">
      <dgm:prSet/>
      <dgm:spPr/>
      <dgm:t>
        <a:bodyPr/>
        <a:lstStyle/>
        <a:p>
          <a:endParaRPr lang="en-GB"/>
        </a:p>
      </dgm:t>
    </dgm:pt>
    <dgm:pt modelId="{356494BF-6007-4415-BD42-3A97B5BA4D27}" type="pres">
      <dgm:prSet presAssocID="{57239F01-CE71-4437-B5F4-BBD9971773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F809B3FC-923A-4A89-ABF1-43391D1DCD8C}" type="pres">
      <dgm:prSet presAssocID="{8B8C445F-2A77-4655-87BF-5110C38C8305}" presName="hierRoot1" presStyleCnt="0"/>
      <dgm:spPr/>
    </dgm:pt>
    <dgm:pt modelId="{2C87B9EF-89E6-4FE6-8632-4B9D2E865EAE}" type="pres">
      <dgm:prSet presAssocID="{8B8C445F-2A77-4655-87BF-5110C38C8305}" presName="composite" presStyleCnt="0"/>
      <dgm:spPr/>
    </dgm:pt>
    <dgm:pt modelId="{4B42BE76-6A12-445F-B3E4-6EE327AB3F8F}" type="pres">
      <dgm:prSet presAssocID="{8B8C445F-2A77-4655-87BF-5110C38C8305}" presName="background" presStyleLbl="node0" presStyleIdx="0" presStyleCnt="1"/>
      <dgm:spPr/>
    </dgm:pt>
    <dgm:pt modelId="{0694612F-8DD1-41F3-8CC1-04316B41CF89}" type="pres">
      <dgm:prSet presAssocID="{8B8C445F-2A77-4655-87BF-5110C38C830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02AB8C-BE17-4EDD-A368-88D4FF11B582}" type="pres">
      <dgm:prSet presAssocID="{8B8C445F-2A77-4655-87BF-5110C38C8305}" presName="hierChild2" presStyleCnt="0"/>
      <dgm:spPr/>
    </dgm:pt>
    <dgm:pt modelId="{D2E2E63A-5EF0-426B-B772-2C2DF59DD6E0}" type="pres">
      <dgm:prSet presAssocID="{135F3CA1-4763-4AC2-8C9E-702032D2D5A3}" presName="Name10" presStyleLbl="parChTrans1D2" presStyleIdx="0" presStyleCnt="2"/>
      <dgm:spPr/>
      <dgm:t>
        <a:bodyPr/>
        <a:lstStyle/>
        <a:p>
          <a:endParaRPr lang="en-GB"/>
        </a:p>
      </dgm:t>
    </dgm:pt>
    <dgm:pt modelId="{4632F261-4B69-4662-8FF7-49C5461267DF}" type="pres">
      <dgm:prSet presAssocID="{1C25C097-C7C6-4BC8-9A48-E439885B068F}" presName="hierRoot2" presStyleCnt="0"/>
      <dgm:spPr/>
    </dgm:pt>
    <dgm:pt modelId="{2A59274D-0F11-4871-8625-A9FD9BFFB599}" type="pres">
      <dgm:prSet presAssocID="{1C25C097-C7C6-4BC8-9A48-E439885B068F}" presName="composite2" presStyleCnt="0"/>
      <dgm:spPr/>
    </dgm:pt>
    <dgm:pt modelId="{14AB7B63-2A01-4F45-AFCA-42E9EE7E6FA3}" type="pres">
      <dgm:prSet presAssocID="{1C25C097-C7C6-4BC8-9A48-E439885B068F}" presName="background2" presStyleLbl="node2" presStyleIdx="0" presStyleCnt="2"/>
      <dgm:spPr/>
    </dgm:pt>
    <dgm:pt modelId="{83C66225-D836-4231-B0D3-A7131D4C4171}" type="pres">
      <dgm:prSet presAssocID="{1C25C097-C7C6-4BC8-9A48-E439885B068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A2917AE-E8E2-4353-8122-252908C4D1AF}" type="pres">
      <dgm:prSet presAssocID="{1C25C097-C7C6-4BC8-9A48-E439885B068F}" presName="hierChild3" presStyleCnt="0"/>
      <dgm:spPr/>
    </dgm:pt>
    <dgm:pt modelId="{B5982F58-6832-428F-8524-E477282D2B7F}" type="pres">
      <dgm:prSet presAssocID="{A20E25EA-16E4-4615-892B-7201D459C415}" presName="Name17" presStyleLbl="parChTrans1D3" presStyleIdx="0" presStyleCnt="5"/>
      <dgm:spPr/>
      <dgm:t>
        <a:bodyPr/>
        <a:lstStyle/>
        <a:p>
          <a:endParaRPr lang="en-GB"/>
        </a:p>
      </dgm:t>
    </dgm:pt>
    <dgm:pt modelId="{4EB536E2-2069-47D5-82A3-8BFB4EBF9C08}" type="pres">
      <dgm:prSet presAssocID="{C0474A13-92EE-4880-A7AB-E19C848DF729}" presName="hierRoot3" presStyleCnt="0"/>
      <dgm:spPr/>
    </dgm:pt>
    <dgm:pt modelId="{274D75E2-AA1D-4708-B9CC-A39F4F257E70}" type="pres">
      <dgm:prSet presAssocID="{C0474A13-92EE-4880-A7AB-E19C848DF729}" presName="composite3" presStyleCnt="0"/>
      <dgm:spPr/>
    </dgm:pt>
    <dgm:pt modelId="{DD80EE11-AC4F-4595-BE3F-970C8F93B65E}" type="pres">
      <dgm:prSet presAssocID="{C0474A13-92EE-4880-A7AB-E19C848DF729}" presName="background3" presStyleLbl="node3" presStyleIdx="0" presStyleCnt="5"/>
      <dgm:spPr/>
    </dgm:pt>
    <dgm:pt modelId="{FE226A91-014F-479D-BF7D-1CD96E2F1D60}" type="pres">
      <dgm:prSet presAssocID="{C0474A13-92EE-4880-A7AB-E19C848DF729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734C99C-B486-44BA-8055-89886D6F7276}" type="pres">
      <dgm:prSet presAssocID="{C0474A13-92EE-4880-A7AB-E19C848DF729}" presName="hierChild4" presStyleCnt="0"/>
      <dgm:spPr/>
    </dgm:pt>
    <dgm:pt modelId="{7038CC74-35F9-4E91-AD34-1BBE2AF0317F}" type="pres">
      <dgm:prSet presAssocID="{A51EC23E-7532-41D6-B82F-E589FA7627F7}" presName="Name17" presStyleLbl="parChTrans1D3" presStyleIdx="1" presStyleCnt="5"/>
      <dgm:spPr/>
      <dgm:t>
        <a:bodyPr/>
        <a:lstStyle/>
        <a:p>
          <a:endParaRPr lang="en-GB"/>
        </a:p>
      </dgm:t>
    </dgm:pt>
    <dgm:pt modelId="{B1757879-EB0F-4D8F-8AF4-A69697C84AFB}" type="pres">
      <dgm:prSet presAssocID="{7281FFEE-3A66-4FE1-AC8E-C481822703C2}" presName="hierRoot3" presStyleCnt="0"/>
      <dgm:spPr/>
    </dgm:pt>
    <dgm:pt modelId="{30E7C427-6AED-47F9-A68F-9681C7A2525D}" type="pres">
      <dgm:prSet presAssocID="{7281FFEE-3A66-4FE1-AC8E-C481822703C2}" presName="composite3" presStyleCnt="0"/>
      <dgm:spPr/>
    </dgm:pt>
    <dgm:pt modelId="{F32CE4FF-67EA-4A5E-BF57-79425FA13653}" type="pres">
      <dgm:prSet presAssocID="{7281FFEE-3A66-4FE1-AC8E-C481822703C2}" presName="background3" presStyleLbl="node3" presStyleIdx="1" presStyleCnt="5"/>
      <dgm:spPr/>
    </dgm:pt>
    <dgm:pt modelId="{44778D7A-F80E-42B9-9E52-0C241647D0C7}" type="pres">
      <dgm:prSet presAssocID="{7281FFEE-3A66-4FE1-AC8E-C481822703C2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BB5545B-6DAF-4D78-ACFB-8372814FB1B0}" type="pres">
      <dgm:prSet presAssocID="{7281FFEE-3A66-4FE1-AC8E-C481822703C2}" presName="hierChild4" presStyleCnt="0"/>
      <dgm:spPr/>
    </dgm:pt>
    <dgm:pt modelId="{16C4C3FB-A7BE-4933-8442-94BB68FA5FEB}" type="pres">
      <dgm:prSet presAssocID="{74945F78-8BBE-4D9D-BD89-65E7DFF77FAD}" presName="Name10" presStyleLbl="parChTrans1D2" presStyleIdx="1" presStyleCnt="2"/>
      <dgm:spPr/>
      <dgm:t>
        <a:bodyPr/>
        <a:lstStyle/>
        <a:p>
          <a:endParaRPr lang="en-GB"/>
        </a:p>
      </dgm:t>
    </dgm:pt>
    <dgm:pt modelId="{38AC2991-9D73-4A6D-9AAF-CF4690C817EB}" type="pres">
      <dgm:prSet presAssocID="{9495FB6E-44BE-4DEA-8C0F-8FC8A6295E0D}" presName="hierRoot2" presStyleCnt="0"/>
      <dgm:spPr/>
    </dgm:pt>
    <dgm:pt modelId="{09631278-34BC-41C0-8C91-808BE7EE1FE1}" type="pres">
      <dgm:prSet presAssocID="{9495FB6E-44BE-4DEA-8C0F-8FC8A6295E0D}" presName="composite2" presStyleCnt="0"/>
      <dgm:spPr/>
    </dgm:pt>
    <dgm:pt modelId="{3150D9F0-B653-40DD-85C3-FD5C11A2B188}" type="pres">
      <dgm:prSet presAssocID="{9495FB6E-44BE-4DEA-8C0F-8FC8A6295E0D}" presName="background2" presStyleLbl="node2" presStyleIdx="1" presStyleCnt="2"/>
      <dgm:spPr/>
    </dgm:pt>
    <dgm:pt modelId="{9AA81B3E-3412-4D82-8DBA-CA13374678EF}" type="pres">
      <dgm:prSet presAssocID="{9495FB6E-44BE-4DEA-8C0F-8FC8A6295E0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1FECE98-B29D-4F17-962C-D46359F7819E}" type="pres">
      <dgm:prSet presAssocID="{9495FB6E-44BE-4DEA-8C0F-8FC8A6295E0D}" presName="hierChild3" presStyleCnt="0"/>
      <dgm:spPr/>
    </dgm:pt>
    <dgm:pt modelId="{39CB9149-1C14-4228-8B78-7E8A12AE1796}" type="pres">
      <dgm:prSet presAssocID="{3875A721-43C0-489C-B30B-46C570AAB987}" presName="Name17" presStyleLbl="parChTrans1D3" presStyleIdx="2" presStyleCnt="5"/>
      <dgm:spPr/>
      <dgm:t>
        <a:bodyPr/>
        <a:lstStyle/>
        <a:p>
          <a:endParaRPr lang="en-GB"/>
        </a:p>
      </dgm:t>
    </dgm:pt>
    <dgm:pt modelId="{241275D6-AD72-4D00-886F-0323F1D5BC34}" type="pres">
      <dgm:prSet presAssocID="{8F996ADC-80A0-437E-9A2A-44437C4EFB4F}" presName="hierRoot3" presStyleCnt="0"/>
      <dgm:spPr/>
    </dgm:pt>
    <dgm:pt modelId="{D9A86D71-E42B-43E5-B4BC-6D4A188BE4D2}" type="pres">
      <dgm:prSet presAssocID="{8F996ADC-80A0-437E-9A2A-44437C4EFB4F}" presName="composite3" presStyleCnt="0"/>
      <dgm:spPr/>
    </dgm:pt>
    <dgm:pt modelId="{2CDCEE9A-87C8-4EFC-81FF-A8DE956305F7}" type="pres">
      <dgm:prSet presAssocID="{8F996ADC-80A0-437E-9A2A-44437C4EFB4F}" presName="background3" presStyleLbl="node3" presStyleIdx="2" presStyleCnt="5"/>
      <dgm:spPr/>
    </dgm:pt>
    <dgm:pt modelId="{FB4FC1F6-B85A-4DF8-9235-AFF7F3B70E0C}" type="pres">
      <dgm:prSet presAssocID="{8F996ADC-80A0-437E-9A2A-44437C4EFB4F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13915C5-5F01-4A23-9060-4EF7A17F8A67}" type="pres">
      <dgm:prSet presAssocID="{8F996ADC-80A0-437E-9A2A-44437C4EFB4F}" presName="hierChild4" presStyleCnt="0"/>
      <dgm:spPr/>
    </dgm:pt>
    <dgm:pt modelId="{8038AE7D-A6FF-4FB3-94E8-B63355671C38}" type="pres">
      <dgm:prSet presAssocID="{46AF2062-B567-4D6E-ADE7-73C8A9E8B5F3}" presName="Name17" presStyleLbl="parChTrans1D3" presStyleIdx="3" presStyleCnt="5"/>
      <dgm:spPr/>
      <dgm:t>
        <a:bodyPr/>
        <a:lstStyle/>
        <a:p>
          <a:endParaRPr lang="en-GB"/>
        </a:p>
      </dgm:t>
    </dgm:pt>
    <dgm:pt modelId="{41B715ED-4061-4F23-B1DA-8504AA11E771}" type="pres">
      <dgm:prSet presAssocID="{0B85F9B8-C054-4CD6-B52E-CD807AD0F16F}" presName="hierRoot3" presStyleCnt="0"/>
      <dgm:spPr/>
    </dgm:pt>
    <dgm:pt modelId="{4454252E-E206-4FEB-9413-ED4F0BEAB742}" type="pres">
      <dgm:prSet presAssocID="{0B85F9B8-C054-4CD6-B52E-CD807AD0F16F}" presName="composite3" presStyleCnt="0"/>
      <dgm:spPr/>
    </dgm:pt>
    <dgm:pt modelId="{A411EEAB-6539-42F6-9F24-842A439B00CA}" type="pres">
      <dgm:prSet presAssocID="{0B85F9B8-C054-4CD6-B52E-CD807AD0F16F}" presName="background3" presStyleLbl="node3" presStyleIdx="3" presStyleCnt="5"/>
      <dgm:spPr/>
    </dgm:pt>
    <dgm:pt modelId="{B6C1F486-A813-4012-A510-EF07D3825303}" type="pres">
      <dgm:prSet presAssocID="{0B85F9B8-C054-4CD6-B52E-CD807AD0F16F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D5E831-8F3E-4782-AAF1-CAE19C211823}" type="pres">
      <dgm:prSet presAssocID="{0B85F9B8-C054-4CD6-B52E-CD807AD0F16F}" presName="hierChild4" presStyleCnt="0"/>
      <dgm:spPr/>
    </dgm:pt>
    <dgm:pt modelId="{CD5C21B0-2A77-4E9F-9A37-0CDD6B41BB5E}" type="pres">
      <dgm:prSet presAssocID="{2EFE55B5-B5BD-4C77-B89E-04FB0735A309}" presName="Name17" presStyleLbl="parChTrans1D3" presStyleIdx="4" presStyleCnt="5"/>
      <dgm:spPr/>
      <dgm:t>
        <a:bodyPr/>
        <a:lstStyle/>
        <a:p>
          <a:endParaRPr lang="en-GB"/>
        </a:p>
      </dgm:t>
    </dgm:pt>
    <dgm:pt modelId="{8FAFADB8-213C-43FA-B23B-60096B1041DD}" type="pres">
      <dgm:prSet presAssocID="{0AA83A3D-8148-4796-8AB4-3E477EE4AA0D}" presName="hierRoot3" presStyleCnt="0"/>
      <dgm:spPr/>
    </dgm:pt>
    <dgm:pt modelId="{5F6F5348-251F-43BA-8ECA-A7DB6CE40F76}" type="pres">
      <dgm:prSet presAssocID="{0AA83A3D-8148-4796-8AB4-3E477EE4AA0D}" presName="composite3" presStyleCnt="0"/>
      <dgm:spPr/>
    </dgm:pt>
    <dgm:pt modelId="{A69BD82C-DD92-4506-BDCD-F158E220B98F}" type="pres">
      <dgm:prSet presAssocID="{0AA83A3D-8148-4796-8AB4-3E477EE4AA0D}" presName="background3" presStyleLbl="node3" presStyleIdx="4" presStyleCnt="5"/>
      <dgm:spPr/>
    </dgm:pt>
    <dgm:pt modelId="{C5CB0F2B-1715-4E66-A753-B800E94393E9}" type="pres">
      <dgm:prSet presAssocID="{0AA83A3D-8148-4796-8AB4-3E477EE4AA0D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2B8E622-7B99-4A8F-AA10-045523153C27}" type="pres">
      <dgm:prSet presAssocID="{0AA83A3D-8148-4796-8AB4-3E477EE4AA0D}" presName="hierChild4" presStyleCnt="0"/>
      <dgm:spPr/>
    </dgm:pt>
  </dgm:ptLst>
  <dgm:cxnLst>
    <dgm:cxn modelId="{1763E895-7237-40EC-872A-51F49861E0C6}" type="presOf" srcId="{7281FFEE-3A66-4FE1-AC8E-C481822703C2}" destId="{44778D7A-F80E-42B9-9E52-0C241647D0C7}" srcOrd="0" destOrd="0" presId="urn:microsoft.com/office/officeart/2005/8/layout/hierarchy1"/>
    <dgm:cxn modelId="{5656BEFA-CC39-4BB5-A56B-219D78E4D53F}" srcId="{9495FB6E-44BE-4DEA-8C0F-8FC8A6295E0D}" destId="{8F996ADC-80A0-437E-9A2A-44437C4EFB4F}" srcOrd="0" destOrd="0" parTransId="{3875A721-43C0-489C-B30B-46C570AAB987}" sibTransId="{83D90AB1-6C43-49D9-AAF5-4967366AEEE7}"/>
    <dgm:cxn modelId="{D69E1A75-7DD4-4EF0-AFA0-34A0B83E5363}" srcId="{57239F01-CE71-4437-B5F4-BBD99717730D}" destId="{8B8C445F-2A77-4655-87BF-5110C38C8305}" srcOrd="0" destOrd="0" parTransId="{3DD4277E-97AA-461A-A06E-A833A857E486}" sibTransId="{2A113E39-1907-48C6-826F-37A5B000B090}"/>
    <dgm:cxn modelId="{26EAF408-111C-4B64-B8B0-F0679D9E1AF3}" type="presOf" srcId="{46AF2062-B567-4D6E-ADE7-73C8A9E8B5F3}" destId="{8038AE7D-A6FF-4FB3-94E8-B63355671C38}" srcOrd="0" destOrd="0" presId="urn:microsoft.com/office/officeart/2005/8/layout/hierarchy1"/>
    <dgm:cxn modelId="{E3C88BE2-595B-472B-9828-FEDA3B3C53E8}" srcId="{1C25C097-C7C6-4BC8-9A48-E439885B068F}" destId="{C0474A13-92EE-4880-A7AB-E19C848DF729}" srcOrd="0" destOrd="0" parTransId="{A20E25EA-16E4-4615-892B-7201D459C415}" sibTransId="{B27CC084-9EDA-414E-9E16-230DE136CC37}"/>
    <dgm:cxn modelId="{7B58F335-E27A-470E-971F-BC691F9E7790}" type="presOf" srcId="{74945F78-8BBE-4D9D-BD89-65E7DFF77FAD}" destId="{16C4C3FB-A7BE-4933-8442-94BB68FA5FEB}" srcOrd="0" destOrd="0" presId="urn:microsoft.com/office/officeart/2005/8/layout/hierarchy1"/>
    <dgm:cxn modelId="{F880463E-5699-4203-9AC4-55DCB08F1233}" srcId="{8B8C445F-2A77-4655-87BF-5110C38C8305}" destId="{1C25C097-C7C6-4BC8-9A48-E439885B068F}" srcOrd="0" destOrd="0" parTransId="{135F3CA1-4763-4AC2-8C9E-702032D2D5A3}" sibTransId="{1C7B3A5E-ADDF-4876-AA9D-4BD80CD9A837}"/>
    <dgm:cxn modelId="{5FBDB0F4-3EDC-4FD5-8261-3FE57FB5D6F9}" type="presOf" srcId="{A20E25EA-16E4-4615-892B-7201D459C415}" destId="{B5982F58-6832-428F-8524-E477282D2B7F}" srcOrd="0" destOrd="0" presId="urn:microsoft.com/office/officeart/2005/8/layout/hierarchy1"/>
    <dgm:cxn modelId="{10CB6D89-E42B-4570-97E0-017C08A1587E}" type="presOf" srcId="{A51EC23E-7532-41D6-B82F-E589FA7627F7}" destId="{7038CC74-35F9-4E91-AD34-1BBE2AF0317F}" srcOrd="0" destOrd="0" presId="urn:microsoft.com/office/officeart/2005/8/layout/hierarchy1"/>
    <dgm:cxn modelId="{208D66B4-2548-40BB-9695-122134068B53}" type="presOf" srcId="{9495FB6E-44BE-4DEA-8C0F-8FC8A6295E0D}" destId="{9AA81B3E-3412-4D82-8DBA-CA13374678EF}" srcOrd="0" destOrd="0" presId="urn:microsoft.com/office/officeart/2005/8/layout/hierarchy1"/>
    <dgm:cxn modelId="{B2DFE7E7-33C9-42A9-A9F7-BDD8304DEA26}" type="presOf" srcId="{135F3CA1-4763-4AC2-8C9E-702032D2D5A3}" destId="{D2E2E63A-5EF0-426B-B772-2C2DF59DD6E0}" srcOrd="0" destOrd="0" presId="urn:microsoft.com/office/officeart/2005/8/layout/hierarchy1"/>
    <dgm:cxn modelId="{0EF21A59-5BDB-4C89-BBA5-C4D73B600F97}" srcId="{9495FB6E-44BE-4DEA-8C0F-8FC8A6295E0D}" destId="{0B85F9B8-C054-4CD6-B52E-CD807AD0F16F}" srcOrd="1" destOrd="0" parTransId="{46AF2062-B567-4D6E-ADE7-73C8A9E8B5F3}" sibTransId="{B81A2B04-F477-44A2-B31E-D96F19A19394}"/>
    <dgm:cxn modelId="{75AF8EA2-99F1-4679-8E09-A3413547FFFF}" type="presOf" srcId="{0B85F9B8-C054-4CD6-B52E-CD807AD0F16F}" destId="{B6C1F486-A813-4012-A510-EF07D3825303}" srcOrd="0" destOrd="0" presId="urn:microsoft.com/office/officeart/2005/8/layout/hierarchy1"/>
    <dgm:cxn modelId="{F33208DD-CA22-4119-8F29-F76460A5BB9A}" type="presOf" srcId="{2EFE55B5-B5BD-4C77-B89E-04FB0735A309}" destId="{CD5C21B0-2A77-4E9F-9A37-0CDD6B41BB5E}" srcOrd="0" destOrd="0" presId="urn:microsoft.com/office/officeart/2005/8/layout/hierarchy1"/>
    <dgm:cxn modelId="{AA72518E-99F6-4B73-93D6-F1EE3350238C}" type="presOf" srcId="{0AA83A3D-8148-4796-8AB4-3E477EE4AA0D}" destId="{C5CB0F2B-1715-4E66-A753-B800E94393E9}" srcOrd="0" destOrd="0" presId="urn:microsoft.com/office/officeart/2005/8/layout/hierarchy1"/>
    <dgm:cxn modelId="{BDCC8248-2EEE-4F34-A256-D175D925BCA9}" type="presOf" srcId="{C0474A13-92EE-4880-A7AB-E19C848DF729}" destId="{FE226A91-014F-479D-BF7D-1CD96E2F1D60}" srcOrd="0" destOrd="0" presId="urn:microsoft.com/office/officeart/2005/8/layout/hierarchy1"/>
    <dgm:cxn modelId="{A4EC92E5-3B8C-4F2C-BC4B-ADC27AD4B06C}" type="presOf" srcId="{8B8C445F-2A77-4655-87BF-5110C38C8305}" destId="{0694612F-8DD1-41F3-8CC1-04316B41CF89}" srcOrd="0" destOrd="0" presId="urn:microsoft.com/office/officeart/2005/8/layout/hierarchy1"/>
    <dgm:cxn modelId="{509EE00D-A4D5-475E-808A-5526B6523337}" type="presOf" srcId="{3875A721-43C0-489C-B30B-46C570AAB987}" destId="{39CB9149-1C14-4228-8B78-7E8A12AE1796}" srcOrd="0" destOrd="0" presId="urn:microsoft.com/office/officeart/2005/8/layout/hierarchy1"/>
    <dgm:cxn modelId="{7AB4518C-D072-4FEB-B56F-35A268D5D9DF}" type="presOf" srcId="{8F996ADC-80A0-437E-9A2A-44437C4EFB4F}" destId="{FB4FC1F6-B85A-4DF8-9235-AFF7F3B70E0C}" srcOrd="0" destOrd="0" presId="urn:microsoft.com/office/officeart/2005/8/layout/hierarchy1"/>
    <dgm:cxn modelId="{B49DBB6E-96E7-4CDF-A428-0E33BA105762}" type="presOf" srcId="{57239F01-CE71-4437-B5F4-BBD99717730D}" destId="{356494BF-6007-4415-BD42-3A97B5BA4D27}" srcOrd="0" destOrd="0" presId="urn:microsoft.com/office/officeart/2005/8/layout/hierarchy1"/>
    <dgm:cxn modelId="{27D6FCC1-4D44-47FC-B0A2-B2BADBCB069F}" srcId="{9495FB6E-44BE-4DEA-8C0F-8FC8A6295E0D}" destId="{0AA83A3D-8148-4796-8AB4-3E477EE4AA0D}" srcOrd="2" destOrd="0" parTransId="{2EFE55B5-B5BD-4C77-B89E-04FB0735A309}" sibTransId="{396129AF-2BD5-4021-A22F-B45C8B89E7E9}"/>
    <dgm:cxn modelId="{0F40641C-AB6D-428C-8557-CE5ABF523922}" srcId="{1C25C097-C7C6-4BC8-9A48-E439885B068F}" destId="{7281FFEE-3A66-4FE1-AC8E-C481822703C2}" srcOrd="1" destOrd="0" parTransId="{A51EC23E-7532-41D6-B82F-E589FA7627F7}" sibTransId="{D5858CEF-9851-4C4A-9953-AF738E905CC3}"/>
    <dgm:cxn modelId="{AA584EAC-161A-41CA-96C7-2A9E3A7280AE}" type="presOf" srcId="{1C25C097-C7C6-4BC8-9A48-E439885B068F}" destId="{83C66225-D836-4231-B0D3-A7131D4C4171}" srcOrd="0" destOrd="0" presId="urn:microsoft.com/office/officeart/2005/8/layout/hierarchy1"/>
    <dgm:cxn modelId="{37743A84-B985-4A29-807B-0BC88A15E8A4}" srcId="{8B8C445F-2A77-4655-87BF-5110C38C8305}" destId="{9495FB6E-44BE-4DEA-8C0F-8FC8A6295E0D}" srcOrd="1" destOrd="0" parTransId="{74945F78-8BBE-4D9D-BD89-65E7DFF77FAD}" sibTransId="{45AF29E4-E897-4D49-96B1-4071A878DBA2}"/>
    <dgm:cxn modelId="{FF4405EA-9FB8-4022-83AC-C7D79DA8D411}" type="presParOf" srcId="{356494BF-6007-4415-BD42-3A97B5BA4D27}" destId="{F809B3FC-923A-4A89-ABF1-43391D1DCD8C}" srcOrd="0" destOrd="0" presId="urn:microsoft.com/office/officeart/2005/8/layout/hierarchy1"/>
    <dgm:cxn modelId="{89439010-9295-4E1F-AB13-84195AAC665F}" type="presParOf" srcId="{F809B3FC-923A-4A89-ABF1-43391D1DCD8C}" destId="{2C87B9EF-89E6-4FE6-8632-4B9D2E865EAE}" srcOrd="0" destOrd="0" presId="urn:microsoft.com/office/officeart/2005/8/layout/hierarchy1"/>
    <dgm:cxn modelId="{AFCFEF54-2D94-4183-809B-A6CA35281888}" type="presParOf" srcId="{2C87B9EF-89E6-4FE6-8632-4B9D2E865EAE}" destId="{4B42BE76-6A12-445F-B3E4-6EE327AB3F8F}" srcOrd="0" destOrd="0" presId="urn:microsoft.com/office/officeart/2005/8/layout/hierarchy1"/>
    <dgm:cxn modelId="{1AD505B2-44A9-43C1-BA11-AAE6B15E7F7A}" type="presParOf" srcId="{2C87B9EF-89E6-4FE6-8632-4B9D2E865EAE}" destId="{0694612F-8DD1-41F3-8CC1-04316B41CF89}" srcOrd="1" destOrd="0" presId="urn:microsoft.com/office/officeart/2005/8/layout/hierarchy1"/>
    <dgm:cxn modelId="{E8A3A35E-34C0-427F-A26B-8F9E6DC2ECF0}" type="presParOf" srcId="{F809B3FC-923A-4A89-ABF1-43391D1DCD8C}" destId="{9D02AB8C-BE17-4EDD-A368-88D4FF11B582}" srcOrd="1" destOrd="0" presId="urn:microsoft.com/office/officeart/2005/8/layout/hierarchy1"/>
    <dgm:cxn modelId="{D9E7FA4A-F166-45D5-933D-098777ACEC73}" type="presParOf" srcId="{9D02AB8C-BE17-4EDD-A368-88D4FF11B582}" destId="{D2E2E63A-5EF0-426B-B772-2C2DF59DD6E0}" srcOrd="0" destOrd="0" presId="urn:microsoft.com/office/officeart/2005/8/layout/hierarchy1"/>
    <dgm:cxn modelId="{28B71BFC-CB25-416A-8110-6D0AE7493A76}" type="presParOf" srcId="{9D02AB8C-BE17-4EDD-A368-88D4FF11B582}" destId="{4632F261-4B69-4662-8FF7-49C5461267DF}" srcOrd="1" destOrd="0" presId="urn:microsoft.com/office/officeart/2005/8/layout/hierarchy1"/>
    <dgm:cxn modelId="{C3C3EA42-B200-433C-A1AA-F5A2381708EE}" type="presParOf" srcId="{4632F261-4B69-4662-8FF7-49C5461267DF}" destId="{2A59274D-0F11-4871-8625-A9FD9BFFB599}" srcOrd="0" destOrd="0" presId="urn:microsoft.com/office/officeart/2005/8/layout/hierarchy1"/>
    <dgm:cxn modelId="{8DAA871C-38C2-4705-BD1D-47C91D88C22C}" type="presParOf" srcId="{2A59274D-0F11-4871-8625-A9FD9BFFB599}" destId="{14AB7B63-2A01-4F45-AFCA-42E9EE7E6FA3}" srcOrd="0" destOrd="0" presId="urn:microsoft.com/office/officeart/2005/8/layout/hierarchy1"/>
    <dgm:cxn modelId="{D015EB35-7AD4-4CF4-851D-5972941E8154}" type="presParOf" srcId="{2A59274D-0F11-4871-8625-A9FD9BFFB599}" destId="{83C66225-D836-4231-B0D3-A7131D4C4171}" srcOrd="1" destOrd="0" presId="urn:microsoft.com/office/officeart/2005/8/layout/hierarchy1"/>
    <dgm:cxn modelId="{80C13714-2A7E-40D2-B43F-EE817AE7CB65}" type="presParOf" srcId="{4632F261-4B69-4662-8FF7-49C5461267DF}" destId="{1A2917AE-E8E2-4353-8122-252908C4D1AF}" srcOrd="1" destOrd="0" presId="urn:microsoft.com/office/officeart/2005/8/layout/hierarchy1"/>
    <dgm:cxn modelId="{2CF48C45-15C3-4193-9AF8-0086E67D5488}" type="presParOf" srcId="{1A2917AE-E8E2-4353-8122-252908C4D1AF}" destId="{B5982F58-6832-428F-8524-E477282D2B7F}" srcOrd="0" destOrd="0" presId="urn:microsoft.com/office/officeart/2005/8/layout/hierarchy1"/>
    <dgm:cxn modelId="{B7249016-69DB-4E8E-829F-38BEF3B28252}" type="presParOf" srcId="{1A2917AE-E8E2-4353-8122-252908C4D1AF}" destId="{4EB536E2-2069-47D5-82A3-8BFB4EBF9C08}" srcOrd="1" destOrd="0" presId="urn:microsoft.com/office/officeart/2005/8/layout/hierarchy1"/>
    <dgm:cxn modelId="{BDDCE9A7-4FCC-4650-B42B-B04A4A1FC405}" type="presParOf" srcId="{4EB536E2-2069-47D5-82A3-8BFB4EBF9C08}" destId="{274D75E2-AA1D-4708-B9CC-A39F4F257E70}" srcOrd="0" destOrd="0" presId="urn:microsoft.com/office/officeart/2005/8/layout/hierarchy1"/>
    <dgm:cxn modelId="{22F0F673-2887-4C29-B8B2-3AE945D7CA6B}" type="presParOf" srcId="{274D75E2-AA1D-4708-B9CC-A39F4F257E70}" destId="{DD80EE11-AC4F-4595-BE3F-970C8F93B65E}" srcOrd="0" destOrd="0" presId="urn:microsoft.com/office/officeart/2005/8/layout/hierarchy1"/>
    <dgm:cxn modelId="{488F1D55-B417-4109-A95F-239A568F63DF}" type="presParOf" srcId="{274D75E2-AA1D-4708-B9CC-A39F4F257E70}" destId="{FE226A91-014F-479D-BF7D-1CD96E2F1D60}" srcOrd="1" destOrd="0" presId="urn:microsoft.com/office/officeart/2005/8/layout/hierarchy1"/>
    <dgm:cxn modelId="{213DF20A-CD0D-4BB1-A0EE-313400F18720}" type="presParOf" srcId="{4EB536E2-2069-47D5-82A3-8BFB4EBF9C08}" destId="{8734C99C-B486-44BA-8055-89886D6F7276}" srcOrd="1" destOrd="0" presId="urn:microsoft.com/office/officeart/2005/8/layout/hierarchy1"/>
    <dgm:cxn modelId="{CA1A7B05-D0DA-4A50-87F6-804225C164BF}" type="presParOf" srcId="{1A2917AE-E8E2-4353-8122-252908C4D1AF}" destId="{7038CC74-35F9-4E91-AD34-1BBE2AF0317F}" srcOrd="2" destOrd="0" presId="urn:microsoft.com/office/officeart/2005/8/layout/hierarchy1"/>
    <dgm:cxn modelId="{79CFC7F5-5508-4A89-9ECF-1219C349762A}" type="presParOf" srcId="{1A2917AE-E8E2-4353-8122-252908C4D1AF}" destId="{B1757879-EB0F-4D8F-8AF4-A69697C84AFB}" srcOrd="3" destOrd="0" presId="urn:microsoft.com/office/officeart/2005/8/layout/hierarchy1"/>
    <dgm:cxn modelId="{B4D2542F-D2A0-49C0-8994-3057628E9DD0}" type="presParOf" srcId="{B1757879-EB0F-4D8F-8AF4-A69697C84AFB}" destId="{30E7C427-6AED-47F9-A68F-9681C7A2525D}" srcOrd="0" destOrd="0" presId="urn:microsoft.com/office/officeart/2005/8/layout/hierarchy1"/>
    <dgm:cxn modelId="{D5A462AD-556D-47FF-AAE5-0A1813D69449}" type="presParOf" srcId="{30E7C427-6AED-47F9-A68F-9681C7A2525D}" destId="{F32CE4FF-67EA-4A5E-BF57-79425FA13653}" srcOrd="0" destOrd="0" presId="urn:microsoft.com/office/officeart/2005/8/layout/hierarchy1"/>
    <dgm:cxn modelId="{A09C3076-9C13-49A5-938F-4F82DE2E0FD2}" type="presParOf" srcId="{30E7C427-6AED-47F9-A68F-9681C7A2525D}" destId="{44778D7A-F80E-42B9-9E52-0C241647D0C7}" srcOrd="1" destOrd="0" presId="urn:microsoft.com/office/officeart/2005/8/layout/hierarchy1"/>
    <dgm:cxn modelId="{CB593AD4-AD32-4EE5-8FD9-AFDC71E8B9FB}" type="presParOf" srcId="{B1757879-EB0F-4D8F-8AF4-A69697C84AFB}" destId="{5BB5545B-6DAF-4D78-ACFB-8372814FB1B0}" srcOrd="1" destOrd="0" presId="urn:microsoft.com/office/officeart/2005/8/layout/hierarchy1"/>
    <dgm:cxn modelId="{A9C947C3-1FB5-444D-97D2-7F6B2C6BCBA1}" type="presParOf" srcId="{9D02AB8C-BE17-4EDD-A368-88D4FF11B582}" destId="{16C4C3FB-A7BE-4933-8442-94BB68FA5FEB}" srcOrd="2" destOrd="0" presId="urn:microsoft.com/office/officeart/2005/8/layout/hierarchy1"/>
    <dgm:cxn modelId="{3628BE09-F7A8-4026-A13D-F4602D92D8B7}" type="presParOf" srcId="{9D02AB8C-BE17-4EDD-A368-88D4FF11B582}" destId="{38AC2991-9D73-4A6D-9AAF-CF4690C817EB}" srcOrd="3" destOrd="0" presId="urn:microsoft.com/office/officeart/2005/8/layout/hierarchy1"/>
    <dgm:cxn modelId="{7CCFAE99-AAD3-41D3-85A0-89BCE9814CA8}" type="presParOf" srcId="{38AC2991-9D73-4A6D-9AAF-CF4690C817EB}" destId="{09631278-34BC-41C0-8C91-808BE7EE1FE1}" srcOrd="0" destOrd="0" presId="urn:microsoft.com/office/officeart/2005/8/layout/hierarchy1"/>
    <dgm:cxn modelId="{5E152C45-C805-4B1B-915B-CF07BD76DDF5}" type="presParOf" srcId="{09631278-34BC-41C0-8C91-808BE7EE1FE1}" destId="{3150D9F0-B653-40DD-85C3-FD5C11A2B188}" srcOrd="0" destOrd="0" presId="urn:microsoft.com/office/officeart/2005/8/layout/hierarchy1"/>
    <dgm:cxn modelId="{8ADF5E51-3297-4359-98AA-32FB3A63B479}" type="presParOf" srcId="{09631278-34BC-41C0-8C91-808BE7EE1FE1}" destId="{9AA81B3E-3412-4D82-8DBA-CA13374678EF}" srcOrd="1" destOrd="0" presId="urn:microsoft.com/office/officeart/2005/8/layout/hierarchy1"/>
    <dgm:cxn modelId="{F0988B0F-46A9-467F-A5A0-DEC3BB25EA49}" type="presParOf" srcId="{38AC2991-9D73-4A6D-9AAF-CF4690C817EB}" destId="{41FECE98-B29D-4F17-962C-D46359F7819E}" srcOrd="1" destOrd="0" presId="urn:microsoft.com/office/officeart/2005/8/layout/hierarchy1"/>
    <dgm:cxn modelId="{F115ABDA-A3EB-4964-AB03-70982D3F43E7}" type="presParOf" srcId="{41FECE98-B29D-4F17-962C-D46359F7819E}" destId="{39CB9149-1C14-4228-8B78-7E8A12AE1796}" srcOrd="0" destOrd="0" presId="urn:microsoft.com/office/officeart/2005/8/layout/hierarchy1"/>
    <dgm:cxn modelId="{E3B9F690-0998-42BB-BDB4-619A5AF8BE66}" type="presParOf" srcId="{41FECE98-B29D-4F17-962C-D46359F7819E}" destId="{241275D6-AD72-4D00-886F-0323F1D5BC34}" srcOrd="1" destOrd="0" presId="urn:microsoft.com/office/officeart/2005/8/layout/hierarchy1"/>
    <dgm:cxn modelId="{D259009D-B5E9-4F7B-9F7D-F32BDEA87900}" type="presParOf" srcId="{241275D6-AD72-4D00-886F-0323F1D5BC34}" destId="{D9A86D71-E42B-43E5-B4BC-6D4A188BE4D2}" srcOrd="0" destOrd="0" presId="urn:microsoft.com/office/officeart/2005/8/layout/hierarchy1"/>
    <dgm:cxn modelId="{A094CA0D-5F11-4D02-9B70-33AB103C34C3}" type="presParOf" srcId="{D9A86D71-E42B-43E5-B4BC-6D4A188BE4D2}" destId="{2CDCEE9A-87C8-4EFC-81FF-A8DE956305F7}" srcOrd="0" destOrd="0" presId="urn:microsoft.com/office/officeart/2005/8/layout/hierarchy1"/>
    <dgm:cxn modelId="{99C00099-B6F1-4EA2-A9B2-75489DD16EBB}" type="presParOf" srcId="{D9A86D71-E42B-43E5-B4BC-6D4A188BE4D2}" destId="{FB4FC1F6-B85A-4DF8-9235-AFF7F3B70E0C}" srcOrd="1" destOrd="0" presId="urn:microsoft.com/office/officeart/2005/8/layout/hierarchy1"/>
    <dgm:cxn modelId="{FAD451DC-845C-4BB1-81A4-7E332BE753A3}" type="presParOf" srcId="{241275D6-AD72-4D00-886F-0323F1D5BC34}" destId="{F13915C5-5F01-4A23-9060-4EF7A17F8A67}" srcOrd="1" destOrd="0" presId="urn:microsoft.com/office/officeart/2005/8/layout/hierarchy1"/>
    <dgm:cxn modelId="{7A950C80-1B36-4274-92AD-6F1B7DE901B8}" type="presParOf" srcId="{41FECE98-B29D-4F17-962C-D46359F7819E}" destId="{8038AE7D-A6FF-4FB3-94E8-B63355671C38}" srcOrd="2" destOrd="0" presId="urn:microsoft.com/office/officeart/2005/8/layout/hierarchy1"/>
    <dgm:cxn modelId="{F65C08E6-179C-4F02-B751-AF71C8D33F7B}" type="presParOf" srcId="{41FECE98-B29D-4F17-962C-D46359F7819E}" destId="{41B715ED-4061-4F23-B1DA-8504AA11E771}" srcOrd="3" destOrd="0" presId="urn:microsoft.com/office/officeart/2005/8/layout/hierarchy1"/>
    <dgm:cxn modelId="{49D591F2-3D32-46DD-B513-AB66EAAAB019}" type="presParOf" srcId="{41B715ED-4061-4F23-B1DA-8504AA11E771}" destId="{4454252E-E206-4FEB-9413-ED4F0BEAB742}" srcOrd="0" destOrd="0" presId="urn:microsoft.com/office/officeart/2005/8/layout/hierarchy1"/>
    <dgm:cxn modelId="{02F0C4B0-7055-43B4-893C-86933C0F4F3B}" type="presParOf" srcId="{4454252E-E206-4FEB-9413-ED4F0BEAB742}" destId="{A411EEAB-6539-42F6-9F24-842A439B00CA}" srcOrd="0" destOrd="0" presId="urn:microsoft.com/office/officeart/2005/8/layout/hierarchy1"/>
    <dgm:cxn modelId="{B1E375AF-6550-4516-A469-8DFB6E4016D0}" type="presParOf" srcId="{4454252E-E206-4FEB-9413-ED4F0BEAB742}" destId="{B6C1F486-A813-4012-A510-EF07D3825303}" srcOrd="1" destOrd="0" presId="urn:microsoft.com/office/officeart/2005/8/layout/hierarchy1"/>
    <dgm:cxn modelId="{A3D68242-B101-49F0-B707-1CE894FB35B5}" type="presParOf" srcId="{41B715ED-4061-4F23-B1DA-8504AA11E771}" destId="{2CD5E831-8F3E-4782-AAF1-CAE19C211823}" srcOrd="1" destOrd="0" presId="urn:microsoft.com/office/officeart/2005/8/layout/hierarchy1"/>
    <dgm:cxn modelId="{149BA065-677F-4296-A6A5-E83C8DF84DF5}" type="presParOf" srcId="{41FECE98-B29D-4F17-962C-D46359F7819E}" destId="{CD5C21B0-2A77-4E9F-9A37-0CDD6B41BB5E}" srcOrd="4" destOrd="0" presId="urn:microsoft.com/office/officeart/2005/8/layout/hierarchy1"/>
    <dgm:cxn modelId="{043A61F5-ABD6-4FED-AE72-8439659CA762}" type="presParOf" srcId="{41FECE98-B29D-4F17-962C-D46359F7819E}" destId="{8FAFADB8-213C-43FA-B23B-60096B1041DD}" srcOrd="5" destOrd="0" presId="urn:microsoft.com/office/officeart/2005/8/layout/hierarchy1"/>
    <dgm:cxn modelId="{403F54F2-DE85-4842-B067-5D74AB1E1F23}" type="presParOf" srcId="{8FAFADB8-213C-43FA-B23B-60096B1041DD}" destId="{5F6F5348-251F-43BA-8ECA-A7DB6CE40F76}" srcOrd="0" destOrd="0" presId="urn:microsoft.com/office/officeart/2005/8/layout/hierarchy1"/>
    <dgm:cxn modelId="{ABB763D6-35CD-4A9C-B29C-D64C2B7A953E}" type="presParOf" srcId="{5F6F5348-251F-43BA-8ECA-A7DB6CE40F76}" destId="{A69BD82C-DD92-4506-BDCD-F158E220B98F}" srcOrd="0" destOrd="0" presId="urn:microsoft.com/office/officeart/2005/8/layout/hierarchy1"/>
    <dgm:cxn modelId="{2BD86983-90C5-49AA-9435-DABA740BBC6E}" type="presParOf" srcId="{5F6F5348-251F-43BA-8ECA-A7DB6CE40F76}" destId="{C5CB0F2B-1715-4E66-A753-B800E94393E9}" srcOrd="1" destOrd="0" presId="urn:microsoft.com/office/officeart/2005/8/layout/hierarchy1"/>
    <dgm:cxn modelId="{7FB6E59C-D9C6-4229-BBFC-AC840C8C0A9A}" type="presParOf" srcId="{8FAFADB8-213C-43FA-B23B-60096B1041DD}" destId="{52B8E622-7B99-4A8F-AA10-045523153C2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A2408E-4733-4691-A7BC-CEF74DFE70DF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83505A-42D0-41FE-B5D9-D322E9D9D807}">
      <dgm:prSet phldrT="[Text]"/>
      <dgm:spPr/>
      <dgm:t>
        <a:bodyPr/>
        <a:lstStyle/>
        <a:p>
          <a:r>
            <a:rPr lang="en-GB" dirty="0" smtClean="0"/>
            <a:t>EC energy  </a:t>
          </a:r>
          <a:endParaRPr lang="en-GB" dirty="0"/>
        </a:p>
      </dgm:t>
    </dgm:pt>
    <dgm:pt modelId="{FA9D8A9F-CAFC-43AF-A04F-606171AB9904}" type="parTrans" cxnId="{2A327645-E1A7-4052-A768-FD7571BBD8B6}">
      <dgm:prSet/>
      <dgm:spPr/>
      <dgm:t>
        <a:bodyPr/>
        <a:lstStyle/>
        <a:p>
          <a:endParaRPr lang="en-GB"/>
        </a:p>
      </dgm:t>
    </dgm:pt>
    <dgm:pt modelId="{EF0D588F-3075-40BB-9C6F-5EFFA94BD2A3}" type="sibTrans" cxnId="{2A327645-E1A7-4052-A768-FD7571BBD8B6}">
      <dgm:prSet/>
      <dgm:spPr/>
      <dgm:t>
        <a:bodyPr/>
        <a:lstStyle/>
        <a:p>
          <a:endParaRPr lang="en-GB"/>
        </a:p>
      </dgm:t>
    </dgm:pt>
    <dgm:pt modelId="{87A282D4-EDC6-49F0-93AA-AC4A91A51328}">
      <dgm:prSet phldrT="[Text]"/>
      <dgm:spPr/>
      <dgm:t>
        <a:bodyPr/>
        <a:lstStyle/>
        <a:p>
          <a:r>
            <a:rPr lang="en-GB" dirty="0" smtClean="0"/>
            <a:t>Experiments in the lab</a:t>
          </a:r>
          <a:endParaRPr lang="en-GB" dirty="0"/>
        </a:p>
      </dgm:t>
    </dgm:pt>
    <dgm:pt modelId="{37D149DC-D56D-4125-AB75-852D436BB1A7}" type="parTrans" cxnId="{FEC764AD-FF83-4E05-87D1-838CCD7242EE}">
      <dgm:prSet/>
      <dgm:spPr/>
      <dgm:t>
        <a:bodyPr/>
        <a:lstStyle/>
        <a:p>
          <a:endParaRPr lang="en-GB"/>
        </a:p>
      </dgm:t>
    </dgm:pt>
    <dgm:pt modelId="{CDCD25F1-BC03-44FD-87CC-850AD55B5A18}" type="sibTrans" cxnId="{FEC764AD-FF83-4E05-87D1-838CCD7242EE}">
      <dgm:prSet/>
      <dgm:spPr/>
      <dgm:t>
        <a:bodyPr/>
        <a:lstStyle/>
        <a:p>
          <a:endParaRPr lang="en-GB"/>
        </a:p>
      </dgm:t>
    </dgm:pt>
    <dgm:pt modelId="{F8BF3F65-B2B2-4EB1-BD84-5A836B94DA63}">
      <dgm:prSet phldrT="[Text]" custT="1"/>
      <dgm:spPr/>
      <dgm:t>
        <a:bodyPr/>
        <a:lstStyle/>
        <a:p>
          <a:r>
            <a:rPr lang="en-GB" sz="1400" dirty="0" smtClean="0"/>
            <a:t>Radiation yield on Stainless steel</a:t>
          </a:r>
          <a:endParaRPr lang="en-GB" sz="1400" dirty="0"/>
        </a:p>
      </dgm:t>
    </dgm:pt>
    <dgm:pt modelId="{4519D9E1-79F4-4894-9CFE-E926F31D14DA}" type="parTrans" cxnId="{8123BC02-47F6-47F1-A76B-D6647043F568}">
      <dgm:prSet/>
      <dgm:spPr/>
      <dgm:t>
        <a:bodyPr/>
        <a:lstStyle/>
        <a:p>
          <a:endParaRPr lang="en-GB"/>
        </a:p>
      </dgm:t>
    </dgm:pt>
    <dgm:pt modelId="{D6D66C1C-FA98-4C50-9CFB-BB1D53EE2469}" type="sibTrans" cxnId="{8123BC02-47F6-47F1-A76B-D6647043F568}">
      <dgm:prSet/>
      <dgm:spPr/>
      <dgm:t>
        <a:bodyPr/>
        <a:lstStyle/>
        <a:p>
          <a:endParaRPr lang="en-GB"/>
        </a:p>
      </dgm:t>
    </dgm:pt>
    <dgm:pt modelId="{64528FE2-534D-40A8-BE84-F389EDB77F6B}">
      <dgm:prSet phldrT="[Text]"/>
      <dgm:spPr/>
      <dgm:t>
        <a:bodyPr/>
        <a:lstStyle/>
        <a:p>
          <a:r>
            <a:rPr lang="en-GB" dirty="0" smtClean="0"/>
            <a:t>Implementation in the PS magnet vacuum chamber</a:t>
          </a:r>
          <a:endParaRPr lang="en-GB" dirty="0"/>
        </a:p>
      </dgm:t>
    </dgm:pt>
    <dgm:pt modelId="{0C61E8D8-0E48-4013-8DA1-FD52F37E717D}" type="parTrans" cxnId="{4827FFD8-C8C3-4049-9BEA-8BFBDD66FC1A}">
      <dgm:prSet/>
      <dgm:spPr/>
      <dgm:t>
        <a:bodyPr/>
        <a:lstStyle/>
        <a:p>
          <a:endParaRPr lang="en-GB"/>
        </a:p>
      </dgm:t>
    </dgm:pt>
    <dgm:pt modelId="{A969E0BA-B7E4-48CD-87B8-8881B37E3274}" type="sibTrans" cxnId="{4827FFD8-C8C3-4049-9BEA-8BFBDD66FC1A}">
      <dgm:prSet/>
      <dgm:spPr/>
      <dgm:t>
        <a:bodyPr/>
        <a:lstStyle/>
        <a:p>
          <a:endParaRPr lang="en-GB"/>
        </a:p>
      </dgm:t>
    </dgm:pt>
    <dgm:pt modelId="{8ADD60C2-ECDE-42F6-93E6-1A9F90F7EE78}">
      <dgm:prSet phldrT="[Text]"/>
      <dgm:spPr/>
      <dgm:t>
        <a:bodyPr/>
        <a:lstStyle/>
        <a:p>
          <a:r>
            <a:rPr lang="en-GB" dirty="0" smtClean="0"/>
            <a:t>Drawing of vacuum chamber</a:t>
          </a:r>
          <a:endParaRPr lang="en-GB" dirty="0"/>
        </a:p>
      </dgm:t>
    </dgm:pt>
    <dgm:pt modelId="{BF29737E-DF72-4392-9414-6993B13F8BD9}" type="parTrans" cxnId="{38425D49-72C3-4CBD-8C58-108FD71507B0}">
      <dgm:prSet/>
      <dgm:spPr/>
      <dgm:t>
        <a:bodyPr/>
        <a:lstStyle/>
        <a:p>
          <a:endParaRPr lang="en-GB"/>
        </a:p>
      </dgm:t>
    </dgm:pt>
    <dgm:pt modelId="{24794DEB-F5CA-4F22-9E70-A8EB7AAC6EF9}" type="sibTrans" cxnId="{38425D49-72C3-4CBD-8C58-108FD71507B0}">
      <dgm:prSet/>
      <dgm:spPr/>
      <dgm:t>
        <a:bodyPr/>
        <a:lstStyle/>
        <a:p>
          <a:endParaRPr lang="en-GB"/>
        </a:p>
      </dgm:t>
    </dgm:pt>
    <dgm:pt modelId="{2E5BD4C0-5738-4BA5-852F-3A26B37216E5}">
      <dgm:prSet phldrT="[Text]"/>
      <dgm:spPr/>
      <dgm:t>
        <a:bodyPr/>
        <a:lstStyle/>
        <a:p>
          <a:r>
            <a:rPr lang="en-GB" dirty="0" smtClean="0"/>
            <a:t>EC density</a:t>
          </a:r>
          <a:endParaRPr lang="en-GB" dirty="0"/>
        </a:p>
      </dgm:t>
    </dgm:pt>
    <dgm:pt modelId="{7F518BB6-296B-435A-81AD-39D66A9310D9}" type="parTrans" cxnId="{71DC79CF-918D-4195-BB13-14EECA90A774}">
      <dgm:prSet/>
      <dgm:spPr/>
      <dgm:t>
        <a:bodyPr/>
        <a:lstStyle/>
        <a:p>
          <a:endParaRPr lang="en-GB"/>
        </a:p>
      </dgm:t>
    </dgm:pt>
    <dgm:pt modelId="{A7EC3530-5291-4E7B-8805-77F0F671D732}" type="sibTrans" cxnId="{71DC79CF-918D-4195-BB13-14EECA90A774}">
      <dgm:prSet/>
      <dgm:spPr/>
      <dgm:t>
        <a:bodyPr/>
        <a:lstStyle/>
        <a:p>
          <a:endParaRPr lang="en-GB"/>
        </a:p>
      </dgm:t>
    </dgm:pt>
    <dgm:pt modelId="{65158869-C728-4BF2-AE2B-ACFBE4DCBEAE}">
      <dgm:prSet phldrT="[Text]" custT="1"/>
      <dgm:spPr/>
      <dgm:t>
        <a:bodyPr/>
        <a:lstStyle/>
        <a:p>
          <a:r>
            <a:rPr lang="en-GB" sz="1400" dirty="0" smtClean="0"/>
            <a:t>Spectral distribution of emission intensity</a:t>
          </a:r>
          <a:endParaRPr lang="en-GB" sz="1400" dirty="0"/>
        </a:p>
      </dgm:t>
    </dgm:pt>
    <dgm:pt modelId="{A68491F1-B867-4470-882F-6B6AB48D24EB}" type="parTrans" cxnId="{D6AFADDE-7782-4C81-83BE-6EF660B84A81}">
      <dgm:prSet/>
      <dgm:spPr/>
      <dgm:t>
        <a:bodyPr/>
        <a:lstStyle/>
        <a:p>
          <a:endParaRPr lang="en-GB"/>
        </a:p>
      </dgm:t>
    </dgm:pt>
    <dgm:pt modelId="{0C35418F-5423-481B-B28F-9DE5373A2D53}" type="sibTrans" cxnId="{D6AFADDE-7782-4C81-83BE-6EF660B84A81}">
      <dgm:prSet/>
      <dgm:spPr/>
      <dgm:t>
        <a:bodyPr/>
        <a:lstStyle/>
        <a:p>
          <a:endParaRPr lang="en-GB"/>
        </a:p>
      </dgm:t>
    </dgm:pt>
    <dgm:pt modelId="{10DE4B66-508D-43FC-A90F-B81A8A26333B}">
      <dgm:prSet phldrT="[Text]"/>
      <dgm:spPr/>
      <dgm:t>
        <a:bodyPr/>
        <a:lstStyle/>
        <a:p>
          <a:r>
            <a:rPr lang="en-GB" dirty="0" smtClean="0"/>
            <a:t>Simulation of EC</a:t>
          </a:r>
        </a:p>
        <a:p>
          <a:r>
            <a:rPr lang="en-GB" dirty="0" smtClean="0"/>
            <a:t>Beam profile </a:t>
          </a:r>
          <a:endParaRPr lang="en-GB" dirty="0"/>
        </a:p>
      </dgm:t>
    </dgm:pt>
    <dgm:pt modelId="{745CE78F-4CF2-4436-90C2-4A833B396AEE}" type="sibTrans" cxnId="{2DF906E3-BF5E-473C-A843-698CD06DBBEC}">
      <dgm:prSet/>
      <dgm:spPr/>
      <dgm:t>
        <a:bodyPr/>
        <a:lstStyle/>
        <a:p>
          <a:endParaRPr lang="en-GB"/>
        </a:p>
      </dgm:t>
    </dgm:pt>
    <dgm:pt modelId="{A4A3FF9B-03E2-4DB4-824E-F6ED598DFDB5}" type="parTrans" cxnId="{2DF906E3-BF5E-473C-A843-698CD06DBBEC}">
      <dgm:prSet/>
      <dgm:spPr/>
      <dgm:t>
        <a:bodyPr/>
        <a:lstStyle/>
        <a:p>
          <a:endParaRPr lang="en-GB"/>
        </a:p>
      </dgm:t>
    </dgm:pt>
    <dgm:pt modelId="{C852AE7C-F32A-491F-848A-42F30978EBE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Beam envelop </a:t>
          </a:r>
          <a:endParaRPr lang="en-GB" dirty="0">
            <a:solidFill>
              <a:schemeClr val="tx1"/>
            </a:solidFill>
          </a:endParaRPr>
        </a:p>
      </dgm:t>
    </dgm:pt>
    <dgm:pt modelId="{6815C0BE-F7D8-4B6D-BA37-CEB2CAF4A805}" type="parTrans" cxnId="{B5BA4708-A54E-4220-B842-9EA5D389932D}">
      <dgm:prSet/>
      <dgm:spPr/>
      <dgm:t>
        <a:bodyPr/>
        <a:lstStyle/>
        <a:p>
          <a:endParaRPr lang="en-GB"/>
        </a:p>
      </dgm:t>
    </dgm:pt>
    <dgm:pt modelId="{04AC22B1-08AC-4CA5-B59A-195253CDA254}" type="sibTrans" cxnId="{B5BA4708-A54E-4220-B842-9EA5D389932D}">
      <dgm:prSet/>
      <dgm:spPr/>
      <dgm:t>
        <a:bodyPr/>
        <a:lstStyle/>
        <a:p>
          <a:endParaRPr lang="en-GB"/>
        </a:p>
      </dgm:t>
    </dgm:pt>
    <dgm:pt modelId="{B2E607F4-4B99-4BF9-A510-6F1D617565E7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Methods to move the beam</a:t>
          </a:r>
          <a:endParaRPr lang="en-GB" dirty="0">
            <a:solidFill>
              <a:schemeClr val="tx1"/>
            </a:solidFill>
          </a:endParaRPr>
        </a:p>
      </dgm:t>
    </dgm:pt>
    <dgm:pt modelId="{C840C6D8-50F6-4958-BD18-EB10F68EC2F8}" type="parTrans" cxnId="{325A1978-E02C-40B7-9EF8-81352AFFD776}">
      <dgm:prSet/>
      <dgm:spPr/>
      <dgm:t>
        <a:bodyPr/>
        <a:lstStyle/>
        <a:p>
          <a:endParaRPr lang="en-GB"/>
        </a:p>
      </dgm:t>
    </dgm:pt>
    <dgm:pt modelId="{9EF33F90-23E9-4E1A-873D-8D72BDFCE41E}" type="sibTrans" cxnId="{325A1978-E02C-40B7-9EF8-81352AFFD776}">
      <dgm:prSet/>
      <dgm:spPr/>
      <dgm:t>
        <a:bodyPr/>
        <a:lstStyle/>
        <a:p>
          <a:endParaRPr lang="en-GB"/>
        </a:p>
      </dgm:t>
    </dgm:pt>
    <dgm:pt modelId="{BE3B12CD-3EEB-4B92-84FC-EA0B4A15A041}">
      <dgm:prSet phldrT="[Text]"/>
      <dgm:spPr/>
      <dgm:t>
        <a:bodyPr/>
        <a:lstStyle/>
        <a:p>
          <a:r>
            <a:rPr lang="en-GB" dirty="0" smtClean="0"/>
            <a:t>Electronics for the pick-up and photodetection.</a:t>
          </a:r>
          <a:endParaRPr lang="en-GB" dirty="0"/>
        </a:p>
      </dgm:t>
    </dgm:pt>
    <dgm:pt modelId="{DD091DB7-D80E-4EFE-AE2F-BD740FA95BBB}" type="parTrans" cxnId="{5D578732-16B2-408A-943C-824E5B9BD0CB}">
      <dgm:prSet/>
      <dgm:spPr/>
      <dgm:t>
        <a:bodyPr/>
        <a:lstStyle/>
        <a:p>
          <a:endParaRPr lang="en-GB"/>
        </a:p>
      </dgm:t>
    </dgm:pt>
    <dgm:pt modelId="{8BDF104C-D876-46F7-8FEE-F00D9928122C}" type="sibTrans" cxnId="{5D578732-16B2-408A-943C-824E5B9BD0CB}">
      <dgm:prSet/>
      <dgm:spPr/>
      <dgm:t>
        <a:bodyPr/>
        <a:lstStyle/>
        <a:p>
          <a:endParaRPr lang="en-GB"/>
        </a:p>
      </dgm:t>
    </dgm:pt>
    <dgm:pt modelId="{D3DFBAFE-D0C3-4B12-9EB8-8284389D780D}">
      <dgm:prSet phldrT="[Text]"/>
      <dgm:spPr/>
      <dgm:t>
        <a:bodyPr/>
        <a:lstStyle/>
        <a:p>
          <a:r>
            <a:rPr lang="en-GB" dirty="0" smtClean="0"/>
            <a:t>PS magnet choice</a:t>
          </a:r>
          <a:endParaRPr lang="en-GB" dirty="0"/>
        </a:p>
      </dgm:t>
    </dgm:pt>
    <dgm:pt modelId="{F3D3E636-EBAB-4341-8A64-016DD40C987A}" type="parTrans" cxnId="{85584B58-F24A-47EF-9FC2-C197304A5E5C}">
      <dgm:prSet/>
      <dgm:spPr/>
      <dgm:t>
        <a:bodyPr/>
        <a:lstStyle/>
        <a:p>
          <a:endParaRPr lang="en-GB"/>
        </a:p>
      </dgm:t>
    </dgm:pt>
    <dgm:pt modelId="{84419979-FCFB-4564-B398-815445E509A1}" type="sibTrans" cxnId="{85584B58-F24A-47EF-9FC2-C197304A5E5C}">
      <dgm:prSet/>
      <dgm:spPr/>
      <dgm:t>
        <a:bodyPr/>
        <a:lstStyle/>
        <a:p>
          <a:endParaRPr lang="en-GB"/>
        </a:p>
      </dgm:t>
    </dgm:pt>
    <dgm:pt modelId="{CDA7C664-CEA4-44B9-BF2C-BFA19EE2C17B}">
      <dgm:prSet phldrT="[Text]"/>
      <dgm:spPr/>
      <dgm:t>
        <a:bodyPr/>
        <a:lstStyle/>
        <a:p>
          <a:r>
            <a:rPr lang="en-GB" dirty="0" smtClean="0"/>
            <a:t>EC position    </a:t>
          </a:r>
          <a:endParaRPr lang="en-GB" dirty="0"/>
        </a:p>
      </dgm:t>
    </dgm:pt>
    <dgm:pt modelId="{8165C5A2-B3F1-43E5-89FC-7F205122E3B5}" type="parTrans" cxnId="{330B668A-3AD1-492A-865F-E6E6E4C5EA63}">
      <dgm:prSet/>
      <dgm:spPr/>
      <dgm:t>
        <a:bodyPr/>
        <a:lstStyle/>
        <a:p>
          <a:endParaRPr lang="en-GB"/>
        </a:p>
      </dgm:t>
    </dgm:pt>
    <dgm:pt modelId="{FF94E443-4B7B-42DB-87B7-693FC2B49F8F}" type="sibTrans" cxnId="{330B668A-3AD1-492A-865F-E6E6E4C5EA63}">
      <dgm:prSet/>
      <dgm:spPr/>
      <dgm:t>
        <a:bodyPr/>
        <a:lstStyle/>
        <a:p>
          <a:endParaRPr lang="en-GB"/>
        </a:p>
      </dgm:t>
    </dgm:pt>
    <dgm:pt modelId="{46D83848-4C02-4250-8BB3-9070418FEF91}" type="pres">
      <dgm:prSet presAssocID="{C9A2408E-4733-4691-A7BC-CEF74DFE70D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F0D49F2-9DCF-4B71-A55D-69F324E74D31}" type="pres">
      <dgm:prSet presAssocID="{10DE4B66-508D-43FC-A90F-B81A8A26333B}" presName="composite" presStyleCnt="0"/>
      <dgm:spPr/>
    </dgm:pt>
    <dgm:pt modelId="{68422E92-405D-4C0E-AD38-F422A793F23C}" type="pres">
      <dgm:prSet presAssocID="{10DE4B66-508D-43FC-A90F-B81A8A26333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C1DAD5-AD19-42AF-8BA6-5EF1A2ADBE78}" type="pres">
      <dgm:prSet presAssocID="{10DE4B66-508D-43FC-A90F-B81A8A26333B}" presName="parSh" presStyleLbl="node1" presStyleIdx="0" presStyleCnt="3"/>
      <dgm:spPr/>
      <dgm:t>
        <a:bodyPr/>
        <a:lstStyle/>
        <a:p>
          <a:endParaRPr lang="en-GB"/>
        </a:p>
      </dgm:t>
    </dgm:pt>
    <dgm:pt modelId="{74F74A98-D0BA-4BA0-9788-BB9CF5087AAE}" type="pres">
      <dgm:prSet presAssocID="{10DE4B66-508D-43FC-A90F-B81A8A26333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57456F-8437-47B9-9F0D-BE8F9211CA29}" type="pres">
      <dgm:prSet presAssocID="{745CE78F-4CF2-4436-90C2-4A833B396AEE}" presName="sibTrans" presStyleLbl="sibTrans2D1" presStyleIdx="0" presStyleCnt="2"/>
      <dgm:spPr/>
      <dgm:t>
        <a:bodyPr/>
        <a:lstStyle/>
        <a:p>
          <a:endParaRPr lang="en-GB"/>
        </a:p>
      </dgm:t>
    </dgm:pt>
    <dgm:pt modelId="{1A94469C-82F4-4BBB-9324-066E35F47A83}" type="pres">
      <dgm:prSet presAssocID="{745CE78F-4CF2-4436-90C2-4A833B396AEE}" presName="connTx" presStyleLbl="sibTrans2D1" presStyleIdx="0" presStyleCnt="2"/>
      <dgm:spPr/>
      <dgm:t>
        <a:bodyPr/>
        <a:lstStyle/>
        <a:p>
          <a:endParaRPr lang="en-GB"/>
        </a:p>
      </dgm:t>
    </dgm:pt>
    <dgm:pt modelId="{FAA244EE-7B1E-40DD-9011-5FB7FDC26D12}" type="pres">
      <dgm:prSet presAssocID="{87A282D4-EDC6-49F0-93AA-AC4A91A51328}" presName="composite" presStyleCnt="0"/>
      <dgm:spPr/>
    </dgm:pt>
    <dgm:pt modelId="{7A357653-AE0C-40CE-9CBE-783270A93A69}" type="pres">
      <dgm:prSet presAssocID="{87A282D4-EDC6-49F0-93AA-AC4A91A5132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ED0D5D-624B-427D-9C67-8BA8EF3FD1E9}" type="pres">
      <dgm:prSet presAssocID="{87A282D4-EDC6-49F0-93AA-AC4A91A51328}" presName="parSh" presStyleLbl="node1" presStyleIdx="1" presStyleCnt="3"/>
      <dgm:spPr/>
      <dgm:t>
        <a:bodyPr/>
        <a:lstStyle/>
        <a:p>
          <a:endParaRPr lang="en-GB"/>
        </a:p>
      </dgm:t>
    </dgm:pt>
    <dgm:pt modelId="{0F0CE377-D14E-4F99-8DF6-3A7A004CFE6A}" type="pres">
      <dgm:prSet presAssocID="{87A282D4-EDC6-49F0-93AA-AC4A91A51328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0D5CA4-1691-4AB7-B848-87D39B051DB9}" type="pres">
      <dgm:prSet presAssocID="{CDCD25F1-BC03-44FD-87CC-850AD55B5A18}" presName="sibTrans" presStyleLbl="sibTrans2D1" presStyleIdx="1" presStyleCnt="2"/>
      <dgm:spPr/>
      <dgm:t>
        <a:bodyPr/>
        <a:lstStyle/>
        <a:p>
          <a:endParaRPr lang="en-GB"/>
        </a:p>
      </dgm:t>
    </dgm:pt>
    <dgm:pt modelId="{1EF98FD5-1542-4DE6-8801-4E049386F08F}" type="pres">
      <dgm:prSet presAssocID="{CDCD25F1-BC03-44FD-87CC-850AD55B5A18}" presName="connTx" presStyleLbl="sibTrans2D1" presStyleIdx="1" presStyleCnt="2"/>
      <dgm:spPr/>
      <dgm:t>
        <a:bodyPr/>
        <a:lstStyle/>
        <a:p>
          <a:endParaRPr lang="en-GB"/>
        </a:p>
      </dgm:t>
    </dgm:pt>
    <dgm:pt modelId="{DFE25C77-9EEE-4E54-9D9A-5DD2631BBE07}" type="pres">
      <dgm:prSet presAssocID="{64528FE2-534D-40A8-BE84-F389EDB77F6B}" presName="composite" presStyleCnt="0"/>
      <dgm:spPr/>
    </dgm:pt>
    <dgm:pt modelId="{242A9646-82F5-4636-8BAA-A005079B9D52}" type="pres">
      <dgm:prSet presAssocID="{64528FE2-534D-40A8-BE84-F389EDB77F6B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BA8187-023C-4A72-A337-1853FDB549CE}" type="pres">
      <dgm:prSet presAssocID="{64528FE2-534D-40A8-BE84-F389EDB77F6B}" presName="parSh" presStyleLbl="node1" presStyleIdx="2" presStyleCnt="3"/>
      <dgm:spPr/>
      <dgm:t>
        <a:bodyPr/>
        <a:lstStyle/>
        <a:p>
          <a:endParaRPr lang="en-GB"/>
        </a:p>
      </dgm:t>
    </dgm:pt>
    <dgm:pt modelId="{2B4D4620-46C7-4DDD-B60C-70C984CB123E}" type="pres">
      <dgm:prSet presAssocID="{64528FE2-534D-40A8-BE84-F389EDB77F6B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90E5EA8-D937-40C7-9B08-F05DAAF7527B}" type="presOf" srcId="{8ADD60C2-ECDE-42F6-93E6-1A9F90F7EE78}" destId="{2B4D4620-46C7-4DDD-B60C-70C984CB123E}" srcOrd="0" destOrd="1" presId="urn:microsoft.com/office/officeart/2005/8/layout/process3"/>
    <dgm:cxn modelId="{85584B58-F24A-47EF-9FC2-C197304A5E5C}" srcId="{64528FE2-534D-40A8-BE84-F389EDB77F6B}" destId="{D3DFBAFE-D0C3-4B12-9EB8-8284389D780D}" srcOrd="0" destOrd="0" parTransId="{F3D3E636-EBAB-4341-8A64-016DD40C987A}" sibTransId="{84419979-FCFB-4564-B398-815445E509A1}"/>
    <dgm:cxn modelId="{D6AFADDE-7782-4C81-83BE-6EF660B84A81}" srcId="{87A282D4-EDC6-49F0-93AA-AC4A91A51328}" destId="{65158869-C728-4BF2-AE2B-ACFBE4DCBEAE}" srcOrd="0" destOrd="0" parTransId="{A68491F1-B867-4470-882F-6B6AB48D24EB}" sibTransId="{0C35418F-5423-481B-B28F-9DE5373A2D53}"/>
    <dgm:cxn modelId="{2DF906E3-BF5E-473C-A843-698CD06DBBEC}" srcId="{C9A2408E-4733-4691-A7BC-CEF74DFE70DF}" destId="{10DE4B66-508D-43FC-A90F-B81A8A26333B}" srcOrd="0" destOrd="0" parTransId="{A4A3FF9B-03E2-4DB4-824E-F6ED598DFDB5}" sibTransId="{745CE78F-4CF2-4436-90C2-4A833B396AEE}"/>
    <dgm:cxn modelId="{5D578732-16B2-408A-943C-824E5B9BD0CB}" srcId="{64528FE2-534D-40A8-BE84-F389EDB77F6B}" destId="{BE3B12CD-3EEB-4B92-84FC-EA0B4A15A041}" srcOrd="2" destOrd="0" parTransId="{DD091DB7-D80E-4EFE-AE2F-BD740FA95BBB}" sibTransId="{8BDF104C-D876-46F7-8FEE-F00D9928122C}"/>
    <dgm:cxn modelId="{B673E160-6168-4385-9A78-01E2D9272371}" type="presOf" srcId="{2E5BD4C0-5738-4BA5-852F-3A26B37216E5}" destId="{74F74A98-D0BA-4BA0-9788-BB9CF5087AAE}" srcOrd="0" destOrd="1" presId="urn:microsoft.com/office/officeart/2005/8/layout/process3"/>
    <dgm:cxn modelId="{6BA11B2B-B870-4D42-B322-00A0D510DEC1}" type="presOf" srcId="{64528FE2-534D-40A8-BE84-F389EDB77F6B}" destId="{242A9646-82F5-4636-8BAA-A005079B9D52}" srcOrd="0" destOrd="0" presId="urn:microsoft.com/office/officeart/2005/8/layout/process3"/>
    <dgm:cxn modelId="{79F28F6B-1CD7-4EB3-B7DC-CD35B8BE7EF2}" type="presOf" srcId="{87A282D4-EDC6-49F0-93AA-AC4A91A51328}" destId="{5DED0D5D-624B-427D-9C67-8BA8EF3FD1E9}" srcOrd="1" destOrd="0" presId="urn:microsoft.com/office/officeart/2005/8/layout/process3"/>
    <dgm:cxn modelId="{D4721D74-A8DB-4AAA-AC3E-98996245FEF5}" type="presOf" srcId="{C852AE7C-F32A-491F-848A-42F30978EBE0}" destId="{74F74A98-D0BA-4BA0-9788-BB9CF5087AAE}" srcOrd="0" destOrd="3" presId="urn:microsoft.com/office/officeart/2005/8/layout/process3"/>
    <dgm:cxn modelId="{6FEAA650-1247-4AEC-955F-AD4AE1ABC30D}" type="presOf" srcId="{10DE4B66-508D-43FC-A90F-B81A8A26333B}" destId="{68422E92-405D-4C0E-AD38-F422A793F23C}" srcOrd="0" destOrd="0" presId="urn:microsoft.com/office/officeart/2005/8/layout/process3"/>
    <dgm:cxn modelId="{AC6E82AA-A056-479F-A4C2-3742FBAFB666}" type="presOf" srcId="{F8BF3F65-B2B2-4EB1-BD84-5A836B94DA63}" destId="{0F0CE377-D14E-4F99-8DF6-3A7A004CFE6A}" srcOrd="0" destOrd="1" presId="urn:microsoft.com/office/officeart/2005/8/layout/process3"/>
    <dgm:cxn modelId="{44D92628-4F88-47E5-AAB7-4438A62619F7}" type="presOf" srcId="{C9A2408E-4733-4691-A7BC-CEF74DFE70DF}" destId="{46D83848-4C02-4250-8BB3-9070418FEF91}" srcOrd="0" destOrd="0" presId="urn:microsoft.com/office/officeart/2005/8/layout/process3"/>
    <dgm:cxn modelId="{FB84038D-6F77-4A29-9A7F-F14E10A8120A}" type="presOf" srcId="{745CE78F-4CF2-4436-90C2-4A833B396AEE}" destId="{C857456F-8437-47B9-9F0D-BE8F9211CA29}" srcOrd="0" destOrd="0" presId="urn:microsoft.com/office/officeart/2005/8/layout/process3"/>
    <dgm:cxn modelId="{F17A6E38-1F06-4CAE-AE25-97656869C3D9}" type="presOf" srcId="{7B83505A-42D0-41FE-B5D9-D322E9D9D807}" destId="{74F74A98-D0BA-4BA0-9788-BB9CF5087AAE}" srcOrd="0" destOrd="0" presId="urn:microsoft.com/office/officeart/2005/8/layout/process3"/>
    <dgm:cxn modelId="{1C20A133-9AC9-4A10-8C39-C68143108AC3}" type="presOf" srcId="{745CE78F-4CF2-4436-90C2-4A833B396AEE}" destId="{1A94469C-82F4-4BBB-9324-066E35F47A83}" srcOrd="1" destOrd="0" presId="urn:microsoft.com/office/officeart/2005/8/layout/process3"/>
    <dgm:cxn modelId="{325A1978-E02C-40B7-9EF8-81352AFFD776}" srcId="{10DE4B66-508D-43FC-A90F-B81A8A26333B}" destId="{B2E607F4-4B99-4BF9-A510-6F1D617565E7}" srcOrd="4" destOrd="0" parTransId="{C840C6D8-50F6-4958-BD18-EB10F68EC2F8}" sibTransId="{9EF33F90-23E9-4E1A-873D-8D72BDFCE41E}"/>
    <dgm:cxn modelId="{905A7941-2491-482A-BA97-5A6746E79F94}" type="presOf" srcId="{65158869-C728-4BF2-AE2B-ACFBE4DCBEAE}" destId="{0F0CE377-D14E-4F99-8DF6-3A7A004CFE6A}" srcOrd="0" destOrd="0" presId="urn:microsoft.com/office/officeart/2005/8/layout/process3"/>
    <dgm:cxn modelId="{21AB3AA6-F422-4370-B361-917E24405091}" type="presOf" srcId="{CDA7C664-CEA4-44B9-BF2C-BFA19EE2C17B}" destId="{74F74A98-D0BA-4BA0-9788-BB9CF5087AAE}" srcOrd="0" destOrd="2" presId="urn:microsoft.com/office/officeart/2005/8/layout/process3"/>
    <dgm:cxn modelId="{D0DE8B9C-1669-4643-8562-99866E31EE05}" type="presOf" srcId="{D3DFBAFE-D0C3-4B12-9EB8-8284389D780D}" destId="{2B4D4620-46C7-4DDD-B60C-70C984CB123E}" srcOrd="0" destOrd="0" presId="urn:microsoft.com/office/officeart/2005/8/layout/process3"/>
    <dgm:cxn modelId="{F34A5EDE-5CF1-4C26-A5D9-1FD4FCDE490C}" type="presOf" srcId="{87A282D4-EDC6-49F0-93AA-AC4A91A51328}" destId="{7A357653-AE0C-40CE-9CBE-783270A93A69}" srcOrd="0" destOrd="0" presId="urn:microsoft.com/office/officeart/2005/8/layout/process3"/>
    <dgm:cxn modelId="{B7B8C1B8-498B-46B4-83DC-313294CFD9E6}" type="presOf" srcId="{CDCD25F1-BC03-44FD-87CC-850AD55B5A18}" destId="{500D5CA4-1691-4AB7-B848-87D39B051DB9}" srcOrd="0" destOrd="0" presId="urn:microsoft.com/office/officeart/2005/8/layout/process3"/>
    <dgm:cxn modelId="{8123BC02-47F6-47F1-A76B-D6647043F568}" srcId="{87A282D4-EDC6-49F0-93AA-AC4A91A51328}" destId="{F8BF3F65-B2B2-4EB1-BD84-5A836B94DA63}" srcOrd="1" destOrd="0" parTransId="{4519D9E1-79F4-4894-9CFE-E926F31D14DA}" sibTransId="{D6D66C1C-FA98-4C50-9CFB-BB1D53EE2469}"/>
    <dgm:cxn modelId="{129B0A20-FABF-4549-919A-7D25AE28A71A}" type="presOf" srcId="{64528FE2-534D-40A8-BE84-F389EDB77F6B}" destId="{FFBA8187-023C-4A72-A337-1853FDB549CE}" srcOrd="1" destOrd="0" presId="urn:microsoft.com/office/officeart/2005/8/layout/process3"/>
    <dgm:cxn modelId="{71DC79CF-918D-4195-BB13-14EECA90A774}" srcId="{10DE4B66-508D-43FC-A90F-B81A8A26333B}" destId="{2E5BD4C0-5738-4BA5-852F-3A26B37216E5}" srcOrd="1" destOrd="0" parTransId="{7F518BB6-296B-435A-81AD-39D66A9310D9}" sibTransId="{A7EC3530-5291-4E7B-8805-77F0F671D732}"/>
    <dgm:cxn modelId="{4E70E912-5983-40BF-81E9-3562225592DE}" type="presOf" srcId="{BE3B12CD-3EEB-4B92-84FC-EA0B4A15A041}" destId="{2B4D4620-46C7-4DDD-B60C-70C984CB123E}" srcOrd="0" destOrd="2" presId="urn:microsoft.com/office/officeart/2005/8/layout/process3"/>
    <dgm:cxn modelId="{B5BA4708-A54E-4220-B842-9EA5D389932D}" srcId="{10DE4B66-508D-43FC-A90F-B81A8A26333B}" destId="{C852AE7C-F32A-491F-848A-42F30978EBE0}" srcOrd="3" destOrd="0" parTransId="{6815C0BE-F7D8-4B6D-BA37-CEB2CAF4A805}" sibTransId="{04AC22B1-08AC-4CA5-B59A-195253CDA254}"/>
    <dgm:cxn modelId="{330B668A-3AD1-492A-865F-E6E6E4C5EA63}" srcId="{10DE4B66-508D-43FC-A90F-B81A8A26333B}" destId="{CDA7C664-CEA4-44B9-BF2C-BFA19EE2C17B}" srcOrd="2" destOrd="0" parTransId="{8165C5A2-B3F1-43E5-89FC-7F205122E3B5}" sibTransId="{FF94E443-4B7B-42DB-87B7-693FC2B49F8F}"/>
    <dgm:cxn modelId="{2ACDF379-D4CE-4E85-925A-0BFC4EC69768}" type="presOf" srcId="{10DE4B66-508D-43FC-A90F-B81A8A26333B}" destId="{6EC1DAD5-AD19-42AF-8BA6-5EF1A2ADBE78}" srcOrd="1" destOrd="0" presId="urn:microsoft.com/office/officeart/2005/8/layout/process3"/>
    <dgm:cxn modelId="{2A327645-E1A7-4052-A768-FD7571BBD8B6}" srcId="{10DE4B66-508D-43FC-A90F-B81A8A26333B}" destId="{7B83505A-42D0-41FE-B5D9-D322E9D9D807}" srcOrd="0" destOrd="0" parTransId="{FA9D8A9F-CAFC-43AF-A04F-606171AB9904}" sibTransId="{EF0D588F-3075-40BB-9C6F-5EFFA94BD2A3}"/>
    <dgm:cxn modelId="{38425D49-72C3-4CBD-8C58-108FD71507B0}" srcId="{64528FE2-534D-40A8-BE84-F389EDB77F6B}" destId="{8ADD60C2-ECDE-42F6-93E6-1A9F90F7EE78}" srcOrd="1" destOrd="0" parTransId="{BF29737E-DF72-4392-9414-6993B13F8BD9}" sibTransId="{24794DEB-F5CA-4F22-9E70-A8EB7AAC6EF9}"/>
    <dgm:cxn modelId="{A378816E-067D-4A36-ADC8-E634CC60CE02}" type="presOf" srcId="{CDCD25F1-BC03-44FD-87CC-850AD55B5A18}" destId="{1EF98FD5-1542-4DE6-8801-4E049386F08F}" srcOrd="1" destOrd="0" presId="urn:microsoft.com/office/officeart/2005/8/layout/process3"/>
    <dgm:cxn modelId="{FEC764AD-FF83-4E05-87D1-838CCD7242EE}" srcId="{C9A2408E-4733-4691-A7BC-CEF74DFE70DF}" destId="{87A282D4-EDC6-49F0-93AA-AC4A91A51328}" srcOrd="1" destOrd="0" parTransId="{37D149DC-D56D-4125-AB75-852D436BB1A7}" sibTransId="{CDCD25F1-BC03-44FD-87CC-850AD55B5A18}"/>
    <dgm:cxn modelId="{82FE1F57-1C35-4F89-9023-207DB3BBB560}" type="presOf" srcId="{B2E607F4-4B99-4BF9-A510-6F1D617565E7}" destId="{74F74A98-D0BA-4BA0-9788-BB9CF5087AAE}" srcOrd="0" destOrd="4" presId="urn:microsoft.com/office/officeart/2005/8/layout/process3"/>
    <dgm:cxn modelId="{4827FFD8-C8C3-4049-9BEA-8BFBDD66FC1A}" srcId="{C9A2408E-4733-4691-A7BC-CEF74DFE70DF}" destId="{64528FE2-534D-40A8-BE84-F389EDB77F6B}" srcOrd="2" destOrd="0" parTransId="{0C61E8D8-0E48-4013-8DA1-FD52F37E717D}" sibTransId="{A969E0BA-B7E4-48CD-87B8-8881B37E3274}"/>
    <dgm:cxn modelId="{32B4AE65-4AAF-4970-920B-B1831FD09C05}" type="presParOf" srcId="{46D83848-4C02-4250-8BB3-9070418FEF91}" destId="{1F0D49F2-9DCF-4B71-A55D-69F324E74D31}" srcOrd="0" destOrd="0" presId="urn:microsoft.com/office/officeart/2005/8/layout/process3"/>
    <dgm:cxn modelId="{07E2768C-88D0-4E01-8294-6F3D4E951F3E}" type="presParOf" srcId="{1F0D49F2-9DCF-4B71-A55D-69F324E74D31}" destId="{68422E92-405D-4C0E-AD38-F422A793F23C}" srcOrd="0" destOrd="0" presId="urn:microsoft.com/office/officeart/2005/8/layout/process3"/>
    <dgm:cxn modelId="{2816E2F9-4B9C-4B51-B731-E427097E5EF3}" type="presParOf" srcId="{1F0D49F2-9DCF-4B71-A55D-69F324E74D31}" destId="{6EC1DAD5-AD19-42AF-8BA6-5EF1A2ADBE78}" srcOrd="1" destOrd="0" presId="urn:microsoft.com/office/officeart/2005/8/layout/process3"/>
    <dgm:cxn modelId="{8F2FAB8A-5DDC-4FED-8CBE-963E9106AB14}" type="presParOf" srcId="{1F0D49F2-9DCF-4B71-A55D-69F324E74D31}" destId="{74F74A98-D0BA-4BA0-9788-BB9CF5087AAE}" srcOrd="2" destOrd="0" presId="urn:microsoft.com/office/officeart/2005/8/layout/process3"/>
    <dgm:cxn modelId="{E1219C4E-7DFF-49F2-94CC-140D6478A078}" type="presParOf" srcId="{46D83848-4C02-4250-8BB3-9070418FEF91}" destId="{C857456F-8437-47B9-9F0D-BE8F9211CA29}" srcOrd="1" destOrd="0" presId="urn:microsoft.com/office/officeart/2005/8/layout/process3"/>
    <dgm:cxn modelId="{A6D37B4C-17B9-4315-9609-44D37D3FB6BA}" type="presParOf" srcId="{C857456F-8437-47B9-9F0D-BE8F9211CA29}" destId="{1A94469C-82F4-4BBB-9324-066E35F47A83}" srcOrd="0" destOrd="0" presId="urn:microsoft.com/office/officeart/2005/8/layout/process3"/>
    <dgm:cxn modelId="{7984E482-0F8C-487F-B6DD-379AEE012C26}" type="presParOf" srcId="{46D83848-4C02-4250-8BB3-9070418FEF91}" destId="{FAA244EE-7B1E-40DD-9011-5FB7FDC26D12}" srcOrd="2" destOrd="0" presId="urn:microsoft.com/office/officeart/2005/8/layout/process3"/>
    <dgm:cxn modelId="{569ED22A-EA76-41AB-A780-6B7056DC564D}" type="presParOf" srcId="{FAA244EE-7B1E-40DD-9011-5FB7FDC26D12}" destId="{7A357653-AE0C-40CE-9CBE-783270A93A69}" srcOrd="0" destOrd="0" presId="urn:microsoft.com/office/officeart/2005/8/layout/process3"/>
    <dgm:cxn modelId="{D9C17679-D543-49A1-91F2-F39FC4A8E80F}" type="presParOf" srcId="{FAA244EE-7B1E-40DD-9011-5FB7FDC26D12}" destId="{5DED0D5D-624B-427D-9C67-8BA8EF3FD1E9}" srcOrd="1" destOrd="0" presId="urn:microsoft.com/office/officeart/2005/8/layout/process3"/>
    <dgm:cxn modelId="{CC8EBF82-9840-4D4C-9372-6E6B9C4984AC}" type="presParOf" srcId="{FAA244EE-7B1E-40DD-9011-5FB7FDC26D12}" destId="{0F0CE377-D14E-4F99-8DF6-3A7A004CFE6A}" srcOrd="2" destOrd="0" presId="urn:microsoft.com/office/officeart/2005/8/layout/process3"/>
    <dgm:cxn modelId="{A0FCE40E-DC5A-4A8B-9535-7E44FA1AA300}" type="presParOf" srcId="{46D83848-4C02-4250-8BB3-9070418FEF91}" destId="{500D5CA4-1691-4AB7-B848-87D39B051DB9}" srcOrd="3" destOrd="0" presId="urn:microsoft.com/office/officeart/2005/8/layout/process3"/>
    <dgm:cxn modelId="{F9070D75-BC0F-4691-A9D6-E0558FB1435D}" type="presParOf" srcId="{500D5CA4-1691-4AB7-B848-87D39B051DB9}" destId="{1EF98FD5-1542-4DE6-8801-4E049386F08F}" srcOrd="0" destOrd="0" presId="urn:microsoft.com/office/officeart/2005/8/layout/process3"/>
    <dgm:cxn modelId="{7598197E-F780-45DE-8E45-72779CE190BC}" type="presParOf" srcId="{46D83848-4C02-4250-8BB3-9070418FEF91}" destId="{DFE25C77-9EEE-4E54-9D9A-5DD2631BBE07}" srcOrd="4" destOrd="0" presId="urn:microsoft.com/office/officeart/2005/8/layout/process3"/>
    <dgm:cxn modelId="{9B3336FE-33AB-476C-A146-5190AF71DB29}" type="presParOf" srcId="{DFE25C77-9EEE-4E54-9D9A-5DD2631BBE07}" destId="{242A9646-82F5-4636-8BAA-A005079B9D52}" srcOrd="0" destOrd="0" presId="urn:microsoft.com/office/officeart/2005/8/layout/process3"/>
    <dgm:cxn modelId="{412C219B-C23A-4EF6-A479-106F762AB36E}" type="presParOf" srcId="{DFE25C77-9EEE-4E54-9D9A-5DD2631BBE07}" destId="{FFBA8187-023C-4A72-A337-1853FDB549CE}" srcOrd="1" destOrd="0" presId="urn:microsoft.com/office/officeart/2005/8/layout/process3"/>
    <dgm:cxn modelId="{B9E76E06-E168-4E48-AF1C-FDABF483CC07}" type="presParOf" srcId="{DFE25C77-9EEE-4E54-9D9A-5DD2631BBE07}" destId="{2B4D4620-46C7-4DDD-B60C-70C984CB123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21B0-2A77-4E9F-9A37-0CDD6B41BB5E}">
      <dsp:nvSpPr>
        <dsp:cNvPr id="0" name=""/>
        <dsp:cNvSpPr/>
      </dsp:nvSpPr>
      <dsp:spPr>
        <a:xfrm>
          <a:off x="5495284" y="2380961"/>
          <a:ext cx="1611156" cy="383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3"/>
              </a:lnTo>
              <a:lnTo>
                <a:pt x="1611156" y="261263"/>
              </a:lnTo>
              <a:lnTo>
                <a:pt x="1611156" y="383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38AE7D-A6FF-4FB3-94E8-B63355671C38}">
      <dsp:nvSpPr>
        <dsp:cNvPr id="0" name=""/>
        <dsp:cNvSpPr/>
      </dsp:nvSpPr>
      <dsp:spPr>
        <a:xfrm>
          <a:off x="5449564" y="2380961"/>
          <a:ext cx="91440" cy="3833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B9149-1C14-4228-8B78-7E8A12AE1796}">
      <dsp:nvSpPr>
        <dsp:cNvPr id="0" name=""/>
        <dsp:cNvSpPr/>
      </dsp:nvSpPr>
      <dsp:spPr>
        <a:xfrm>
          <a:off x="3884128" y="2380961"/>
          <a:ext cx="1611156" cy="383382"/>
        </a:xfrm>
        <a:custGeom>
          <a:avLst/>
          <a:gdLst/>
          <a:ahLst/>
          <a:cxnLst/>
          <a:rect l="0" t="0" r="0" b="0"/>
          <a:pathLst>
            <a:path>
              <a:moveTo>
                <a:pt x="1611156" y="0"/>
              </a:moveTo>
              <a:lnTo>
                <a:pt x="1611156" y="261263"/>
              </a:lnTo>
              <a:lnTo>
                <a:pt x="0" y="261263"/>
              </a:lnTo>
              <a:lnTo>
                <a:pt x="0" y="383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C4C3FB-A7BE-4933-8442-94BB68FA5FEB}">
      <dsp:nvSpPr>
        <dsp:cNvPr id="0" name=""/>
        <dsp:cNvSpPr/>
      </dsp:nvSpPr>
      <dsp:spPr>
        <a:xfrm>
          <a:off x="3481338" y="1160510"/>
          <a:ext cx="2013945" cy="383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3"/>
              </a:lnTo>
              <a:lnTo>
                <a:pt x="2013945" y="261263"/>
              </a:lnTo>
              <a:lnTo>
                <a:pt x="2013945" y="3833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8CC74-35F9-4E91-AD34-1BBE2AF0317F}">
      <dsp:nvSpPr>
        <dsp:cNvPr id="0" name=""/>
        <dsp:cNvSpPr/>
      </dsp:nvSpPr>
      <dsp:spPr>
        <a:xfrm>
          <a:off x="1467393" y="2380961"/>
          <a:ext cx="805578" cy="383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3"/>
              </a:lnTo>
              <a:lnTo>
                <a:pt x="805578" y="261263"/>
              </a:lnTo>
              <a:lnTo>
                <a:pt x="805578" y="383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82F58-6832-428F-8524-E477282D2B7F}">
      <dsp:nvSpPr>
        <dsp:cNvPr id="0" name=""/>
        <dsp:cNvSpPr/>
      </dsp:nvSpPr>
      <dsp:spPr>
        <a:xfrm>
          <a:off x="661814" y="2380961"/>
          <a:ext cx="805578" cy="383382"/>
        </a:xfrm>
        <a:custGeom>
          <a:avLst/>
          <a:gdLst/>
          <a:ahLst/>
          <a:cxnLst/>
          <a:rect l="0" t="0" r="0" b="0"/>
          <a:pathLst>
            <a:path>
              <a:moveTo>
                <a:pt x="805578" y="0"/>
              </a:moveTo>
              <a:lnTo>
                <a:pt x="805578" y="261263"/>
              </a:lnTo>
              <a:lnTo>
                <a:pt x="0" y="261263"/>
              </a:lnTo>
              <a:lnTo>
                <a:pt x="0" y="383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2E63A-5EF0-426B-B772-2C2DF59DD6E0}">
      <dsp:nvSpPr>
        <dsp:cNvPr id="0" name=""/>
        <dsp:cNvSpPr/>
      </dsp:nvSpPr>
      <dsp:spPr>
        <a:xfrm>
          <a:off x="1467393" y="1160510"/>
          <a:ext cx="2013945" cy="383382"/>
        </a:xfrm>
        <a:custGeom>
          <a:avLst/>
          <a:gdLst/>
          <a:ahLst/>
          <a:cxnLst/>
          <a:rect l="0" t="0" r="0" b="0"/>
          <a:pathLst>
            <a:path>
              <a:moveTo>
                <a:pt x="2013945" y="0"/>
              </a:moveTo>
              <a:lnTo>
                <a:pt x="2013945" y="261263"/>
              </a:lnTo>
              <a:lnTo>
                <a:pt x="0" y="261263"/>
              </a:lnTo>
              <a:lnTo>
                <a:pt x="0" y="3833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42BE76-6A12-445F-B3E4-6EE327AB3F8F}">
      <dsp:nvSpPr>
        <dsp:cNvPr id="0" name=""/>
        <dsp:cNvSpPr/>
      </dsp:nvSpPr>
      <dsp:spPr>
        <a:xfrm>
          <a:off x="2822229" y="323441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94612F-8DD1-41F3-8CC1-04316B41CF89}">
      <dsp:nvSpPr>
        <dsp:cNvPr id="0" name=""/>
        <dsp:cNvSpPr/>
      </dsp:nvSpPr>
      <dsp:spPr>
        <a:xfrm>
          <a:off x="2968698" y="462586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EC detection</a:t>
          </a:r>
          <a:endParaRPr lang="en-GB" sz="1400" kern="1200" dirty="0"/>
        </a:p>
      </dsp:txBody>
      <dsp:txXfrm>
        <a:off x="2993215" y="487103"/>
        <a:ext cx="1269185" cy="788035"/>
      </dsp:txXfrm>
    </dsp:sp>
    <dsp:sp modelId="{14AB7B63-2A01-4F45-AFCA-42E9EE7E6FA3}">
      <dsp:nvSpPr>
        <dsp:cNvPr id="0" name=""/>
        <dsp:cNvSpPr/>
      </dsp:nvSpPr>
      <dsp:spPr>
        <a:xfrm>
          <a:off x="808283" y="1543892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66225-D836-4231-B0D3-A7131D4C4171}">
      <dsp:nvSpPr>
        <dsp:cNvPr id="0" name=""/>
        <dsp:cNvSpPr/>
      </dsp:nvSpPr>
      <dsp:spPr>
        <a:xfrm>
          <a:off x="954752" y="1683038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Local EC measurements</a:t>
          </a:r>
          <a:endParaRPr lang="en-GB" sz="1400" kern="1200" dirty="0"/>
        </a:p>
      </dsp:txBody>
      <dsp:txXfrm>
        <a:off x="979269" y="1707555"/>
        <a:ext cx="1269185" cy="788035"/>
      </dsp:txXfrm>
    </dsp:sp>
    <dsp:sp modelId="{DD80EE11-AC4F-4595-BE3F-970C8F93B65E}">
      <dsp:nvSpPr>
        <dsp:cNvPr id="0" name=""/>
        <dsp:cNvSpPr/>
      </dsp:nvSpPr>
      <dsp:spPr>
        <a:xfrm>
          <a:off x="2705" y="2764343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226A91-014F-479D-BF7D-1CD96E2F1D60}">
      <dsp:nvSpPr>
        <dsp:cNvPr id="0" name=""/>
        <dsp:cNvSpPr/>
      </dsp:nvSpPr>
      <dsp:spPr>
        <a:xfrm>
          <a:off x="149174" y="2903489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</a:rPr>
            <a:t>Button-type pickups</a:t>
          </a:r>
          <a:endParaRPr lang="en-GB" sz="1400" kern="1200" dirty="0"/>
        </a:p>
      </dsp:txBody>
      <dsp:txXfrm>
        <a:off x="173691" y="2928006"/>
        <a:ext cx="1269185" cy="788035"/>
      </dsp:txXfrm>
    </dsp:sp>
    <dsp:sp modelId="{F32CE4FF-67EA-4A5E-BF57-79425FA13653}">
      <dsp:nvSpPr>
        <dsp:cNvPr id="0" name=""/>
        <dsp:cNvSpPr/>
      </dsp:nvSpPr>
      <dsp:spPr>
        <a:xfrm>
          <a:off x="1613861" y="2764343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78D7A-F80E-42B9-9E52-0C241647D0C7}">
      <dsp:nvSpPr>
        <dsp:cNvPr id="0" name=""/>
        <dsp:cNvSpPr/>
      </dsp:nvSpPr>
      <dsp:spPr>
        <a:xfrm>
          <a:off x="1760330" y="2903489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Strip detectors </a:t>
          </a:r>
          <a:endParaRPr lang="en-GB" sz="1400" kern="1200" dirty="0"/>
        </a:p>
      </dsp:txBody>
      <dsp:txXfrm>
        <a:off x="1784847" y="2928006"/>
        <a:ext cx="1269185" cy="788035"/>
      </dsp:txXfrm>
    </dsp:sp>
    <dsp:sp modelId="{3150D9F0-B653-40DD-85C3-FD5C11A2B188}">
      <dsp:nvSpPr>
        <dsp:cNvPr id="0" name=""/>
        <dsp:cNvSpPr/>
      </dsp:nvSpPr>
      <dsp:spPr>
        <a:xfrm>
          <a:off x="4836175" y="1543892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81B3E-3412-4D82-8DBA-CA13374678EF}">
      <dsp:nvSpPr>
        <dsp:cNvPr id="0" name=""/>
        <dsp:cNvSpPr/>
      </dsp:nvSpPr>
      <dsp:spPr>
        <a:xfrm>
          <a:off x="4982644" y="1683038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Integrated EC over a long section</a:t>
          </a:r>
          <a:endParaRPr lang="en-GB" sz="1400" kern="1200" dirty="0"/>
        </a:p>
      </dsp:txBody>
      <dsp:txXfrm>
        <a:off x="5007161" y="1707555"/>
        <a:ext cx="1269185" cy="788035"/>
      </dsp:txXfrm>
    </dsp:sp>
    <dsp:sp modelId="{2CDCEE9A-87C8-4EFC-81FF-A8DE956305F7}">
      <dsp:nvSpPr>
        <dsp:cNvPr id="0" name=""/>
        <dsp:cNvSpPr/>
      </dsp:nvSpPr>
      <dsp:spPr>
        <a:xfrm>
          <a:off x="3225018" y="2764343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4FC1F6-B85A-4DF8-9235-AFF7F3B70E0C}">
      <dsp:nvSpPr>
        <dsp:cNvPr id="0" name=""/>
        <dsp:cNvSpPr/>
      </dsp:nvSpPr>
      <dsp:spPr>
        <a:xfrm>
          <a:off x="3371487" y="2903489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Microwave transmission</a:t>
          </a:r>
          <a:endParaRPr lang="en-GB" sz="1400" kern="1200" dirty="0"/>
        </a:p>
      </dsp:txBody>
      <dsp:txXfrm>
        <a:off x="3396004" y="2928006"/>
        <a:ext cx="1269185" cy="788035"/>
      </dsp:txXfrm>
    </dsp:sp>
    <dsp:sp modelId="{A411EEAB-6539-42F6-9F24-842A439B00CA}">
      <dsp:nvSpPr>
        <dsp:cNvPr id="0" name=""/>
        <dsp:cNvSpPr/>
      </dsp:nvSpPr>
      <dsp:spPr>
        <a:xfrm>
          <a:off x="4836175" y="2764343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1F486-A813-4012-A510-EF07D3825303}">
      <dsp:nvSpPr>
        <dsp:cNvPr id="0" name=""/>
        <dsp:cNvSpPr/>
      </dsp:nvSpPr>
      <dsp:spPr>
        <a:xfrm>
          <a:off x="4982644" y="2903489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Stable phase </a:t>
          </a:r>
          <a:r>
            <a:rPr lang="en-GB" sz="1400" kern="1200" dirty="0" smtClean="0"/>
            <a:t>shift </a:t>
          </a:r>
          <a:r>
            <a:rPr lang="en-GB" sz="1400" kern="1200" dirty="0" err="1" smtClean="0"/>
            <a:t>vs</a:t>
          </a:r>
          <a:r>
            <a:rPr lang="en-GB" sz="1400" kern="1200" dirty="0" smtClean="0"/>
            <a:t> total beam intensity</a:t>
          </a:r>
          <a:endParaRPr lang="en-GB" sz="1400" kern="1200" dirty="0"/>
        </a:p>
      </dsp:txBody>
      <dsp:txXfrm>
        <a:off x="5007161" y="2928006"/>
        <a:ext cx="1269185" cy="788035"/>
      </dsp:txXfrm>
    </dsp:sp>
    <dsp:sp modelId="{A69BD82C-DD92-4506-BDCD-F158E220B98F}">
      <dsp:nvSpPr>
        <dsp:cNvPr id="0" name=""/>
        <dsp:cNvSpPr/>
      </dsp:nvSpPr>
      <dsp:spPr>
        <a:xfrm>
          <a:off x="6447331" y="2764343"/>
          <a:ext cx="1318219" cy="83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B0F2B-1715-4E66-A753-B800E94393E9}">
      <dsp:nvSpPr>
        <dsp:cNvPr id="0" name=""/>
        <dsp:cNvSpPr/>
      </dsp:nvSpPr>
      <dsp:spPr>
        <a:xfrm>
          <a:off x="6593800" y="2903489"/>
          <a:ext cx="1318219" cy="837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</a:rPr>
            <a:t>New proposal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FF0000"/>
              </a:solidFill>
            </a:rPr>
            <a:t>(photon detection)</a:t>
          </a:r>
          <a:endParaRPr lang="en-GB" sz="1400" kern="1200" dirty="0">
            <a:solidFill>
              <a:srgbClr val="FF0000"/>
            </a:solidFill>
          </a:endParaRPr>
        </a:p>
      </dsp:txBody>
      <dsp:txXfrm>
        <a:off x="6618317" y="2928006"/>
        <a:ext cx="1269185" cy="788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5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47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1: pick up in magnet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Possible magnet:</a:t>
            </a:r>
          </a:p>
          <a:p>
            <a:pPr lvl="1"/>
            <a:r>
              <a:rPr lang="en-GB" dirty="0" smtClean="0"/>
              <a:t>Several magnets are planned to be replaced during LS1 (MU14,55,57,75). =&gt; Good moment to benefit the opportunity</a:t>
            </a:r>
          </a:p>
          <a:p>
            <a:pPr lvl="1"/>
            <a:r>
              <a:rPr lang="en-GB" dirty="0" smtClean="0"/>
              <a:t>Our preferable MU is in Sector 9: radiation cool.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MU98: next to existing EC monitor in SS98</a:t>
            </a:r>
          </a:p>
          <a:p>
            <a:pPr lvl="2"/>
            <a:r>
              <a:rPr lang="en-GB" dirty="0" smtClean="0"/>
              <a:t>Standard stainless steel vacuum chamber.</a:t>
            </a:r>
          </a:p>
          <a:p>
            <a:pPr lvl="2"/>
            <a:r>
              <a:rPr lang="en-GB" dirty="0" smtClean="0"/>
              <a:t>Never refurbished.</a:t>
            </a:r>
          </a:p>
          <a:p>
            <a:pPr lvl="2"/>
            <a:r>
              <a:rPr lang="en-GB" dirty="0" smtClean="0"/>
              <a:t>Cabling to 355/R-017: &lt;50m.</a:t>
            </a:r>
          </a:p>
          <a:p>
            <a:pPr lvl="2"/>
            <a:r>
              <a:rPr lang="en-GB" dirty="0" smtClean="0"/>
              <a:t>Benefit the existing electronics.</a:t>
            </a:r>
          </a:p>
          <a:p>
            <a:pPr lvl="2"/>
            <a:r>
              <a:rPr lang="en-GB" dirty="0" smtClean="0"/>
              <a:t>Radial steering: beam can be moved towards </a:t>
            </a:r>
            <a:br>
              <a:rPr lang="en-GB" dirty="0" smtClean="0"/>
            </a:br>
            <a:r>
              <a:rPr lang="en-GB" dirty="0" smtClean="0"/>
              <a:t>the pick-up by 30mm.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114672" y="2786271"/>
            <a:ext cx="3973072" cy="3214479"/>
            <a:chOff x="1395412" y="652960"/>
            <a:chExt cx="6353175" cy="553049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5412" y="1173306"/>
              <a:ext cx="6353175" cy="501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184120" y="652960"/>
              <a:ext cx="924229" cy="4717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 smtClean="0"/>
                <a:t>MU55</a:t>
              </a:r>
              <a:endParaRPr lang="en-GB" sz="1100" dirty="0"/>
            </a:p>
          </p:txBody>
        </p:sp>
        <p:cxnSp>
          <p:nvCxnSpPr>
            <p:cNvPr id="8" name="Straight Arrow Connector 7"/>
            <p:cNvCxnSpPr>
              <a:stCxn id="7" idx="2"/>
            </p:cNvCxnSpPr>
            <p:nvPr/>
          </p:nvCxnSpPr>
          <p:spPr>
            <a:xfrm flipH="1">
              <a:off x="4458647" y="1124738"/>
              <a:ext cx="1187587" cy="5378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182231" y="4183350"/>
              <a:ext cx="1410808" cy="1082313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EC monitor</a:t>
              </a:r>
            </a:p>
            <a:p>
              <a:pPr algn="ctr"/>
              <a:r>
                <a:rPr lang="en-GB" sz="1100" dirty="0" smtClean="0"/>
                <a:t>SS98</a:t>
              </a:r>
            </a:p>
            <a:p>
              <a:pPr algn="ctr"/>
              <a:r>
                <a:rPr lang="en-GB" sz="1100" dirty="0" smtClean="0"/>
                <a:t>355/R-017</a:t>
              </a:r>
              <a:endParaRPr lang="en-GB" sz="1100" dirty="0"/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 flipV="1">
              <a:off x="5637545" y="4692916"/>
              <a:ext cx="544687" cy="315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218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Proposal 2: EC measurement via electron-photon emission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1216198" y="1847600"/>
            <a:ext cx="6541092" cy="3657600"/>
            <a:chOff x="1262024" y="1470322"/>
            <a:chExt cx="6892006" cy="3842266"/>
          </a:xfrm>
        </p:grpSpPr>
        <p:sp>
          <p:nvSpPr>
            <p:cNvPr id="4" name="Oval 3"/>
            <p:cNvSpPr/>
            <p:nvPr/>
          </p:nvSpPr>
          <p:spPr>
            <a:xfrm>
              <a:off x="1262024" y="1881699"/>
              <a:ext cx="6892006" cy="343088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81098" y="1470322"/>
              <a:ext cx="28538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PS magnet vacuum chamber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514017" y="2002612"/>
              <a:ext cx="52899" cy="317395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719316" y="2002612"/>
              <a:ext cx="52899" cy="317395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375564" y="2010168"/>
              <a:ext cx="52899" cy="317395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554413" y="2010168"/>
              <a:ext cx="52899" cy="317395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451088" y="3408217"/>
              <a:ext cx="340066" cy="33250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72972" y="3034627"/>
              <a:ext cx="1696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LHC types beam</a:t>
              </a:r>
              <a:endParaRPr lang="en-GB" dirty="0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6695523" y="3113493"/>
              <a:ext cx="272053" cy="921956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99563" y="3219293"/>
              <a:ext cx="3866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/>
                <a:t>B</a:t>
              </a:r>
              <a:endParaRPr lang="en-GB" sz="28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69852" y="3403959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dirty="0" smtClean="0"/>
                <a:t>-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84641" y="3412477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dirty="0" smtClean="0"/>
                <a:t>-</a:t>
              </a:r>
              <a:endParaRPr lang="en-GB" dirty="0"/>
            </a:p>
          </p:txBody>
        </p:sp>
        <p:cxnSp>
          <p:nvCxnSpPr>
            <p:cNvPr id="19" name="Curved Connector 18"/>
            <p:cNvCxnSpPr/>
            <p:nvPr/>
          </p:nvCxnSpPr>
          <p:spPr>
            <a:xfrm rot="16200000" flipV="1">
              <a:off x="2901898" y="4564442"/>
              <a:ext cx="763260" cy="460979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/>
            <p:nvPr/>
          </p:nvCxnSpPr>
          <p:spPr>
            <a:xfrm rot="16200000" flipV="1">
              <a:off x="4763444" y="4571998"/>
              <a:ext cx="763260" cy="460979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urved Connector 20"/>
            <p:cNvCxnSpPr/>
            <p:nvPr/>
          </p:nvCxnSpPr>
          <p:spPr>
            <a:xfrm rot="5400000" flipH="1" flipV="1">
              <a:off x="5470655" y="4609154"/>
              <a:ext cx="755704" cy="379111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urved Connector 26"/>
            <p:cNvCxnSpPr/>
            <p:nvPr/>
          </p:nvCxnSpPr>
          <p:spPr>
            <a:xfrm rot="5400000">
              <a:off x="2958576" y="2104631"/>
              <a:ext cx="649905" cy="460979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urved Connector 27"/>
            <p:cNvCxnSpPr/>
            <p:nvPr/>
          </p:nvCxnSpPr>
          <p:spPr>
            <a:xfrm rot="5400000">
              <a:off x="4758407" y="2097075"/>
              <a:ext cx="649905" cy="460979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urved Connector 29"/>
            <p:cNvCxnSpPr/>
            <p:nvPr/>
          </p:nvCxnSpPr>
          <p:spPr>
            <a:xfrm rot="16200000" flipH="1">
              <a:off x="5519146" y="2133599"/>
              <a:ext cx="642349" cy="395485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/>
            <p:cNvCxnSpPr/>
            <p:nvPr/>
          </p:nvCxnSpPr>
          <p:spPr>
            <a:xfrm rot="16200000" flipH="1">
              <a:off x="3632321" y="2126044"/>
              <a:ext cx="642349" cy="395485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2785688" y="2644960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2804119" y="4103459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4585519" y="4103459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4642532" y="2634380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38" name="Text Box 2"/>
            <p:cNvSpPr txBox="1">
              <a:spLocks noChangeArrowheads="1"/>
            </p:cNvSpPr>
            <p:nvPr/>
          </p:nvSpPr>
          <p:spPr bwMode="auto">
            <a:xfrm>
              <a:off x="5794214" y="4089602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39" name="Text Box 2"/>
            <p:cNvSpPr txBox="1">
              <a:spLocks noChangeArrowheads="1"/>
            </p:cNvSpPr>
            <p:nvPr/>
          </p:nvSpPr>
          <p:spPr bwMode="auto">
            <a:xfrm>
              <a:off x="6134956" y="2472276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3953496" y="2624676"/>
              <a:ext cx="49784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alibri"/>
                  <a:ea typeface="SimSun"/>
                  <a:cs typeface="Times New Roman"/>
                </a:rPr>
                <a:t>hν</a:t>
              </a:r>
              <a:endParaRPr lang="en-GB" sz="1100">
                <a:effectLst/>
                <a:latin typeface="Calibri"/>
                <a:ea typeface="SimSun"/>
                <a:cs typeface="Times New Roman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022015" y="1022292"/>
            <a:ext cx="7419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Electron-photon emission:</a:t>
            </a:r>
          </a:p>
          <a:p>
            <a:r>
              <a:rPr lang="en-GB" b="1" dirty="0" smtClean="0"/>
              <a:t>The emission of photons from metals bombarded by low-energy electrons </a:t>
            </a:r>
            <a:endParaRPr lang="en-GB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65471" y="5508951"/>
            <a:ext cx="8700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Electrons in EC has a relatively low energy (~300eV).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Expected photon wavelength with 300eV electrons: 200nm (UV) – 700nm (visible).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Expected photon energies: 2eV – 5eV.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Expected radiation yield: 10</a:t>
            </a:r>
            <a:r>
              <a:rPr lang="en-GB" baseline="30000" dirty="0" smtClean="0"/>
              <a:t>6</a:t>
            </a:r>
            <a:r>
              <a:rPr lang="en-GB" dirty="0" smtClean="0"/>
              <a:t> photons/sec.nm.mm</a:t>
            </a:r>
            <a:r>
              <a:rPr lang="en-GB" baseline="30000" dirty="0" smtClean="0"/>
              <a:t>2</a:t>
            </a:r>
            <a:r>
              <a:rPr lang="en-GB" dirty="0" smtClean="0"/>
              <a:t>.A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118440" y="3336722"/>
            <a:ext cx="219153" cy="9527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3336722"/>
            <a:ext cx="1022015" cy="95272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-1" y="4577650"/>
            <a:ext cx="164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Optical window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-1" y="2761808"/>
            <a:ext cx="1655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Photomultiplier</a:t>
            </a:r>
            <a:endParaRPr lang="en-GB" dirty="0"/>
          </a:p>
        </p:txBody>
      </p:sp>
      <p:cxnSp>
        <p:nvCxnSpPr>
          <p:cNvPr id="22" name="Straight Arrow Connector 21"/>
          <p:cNvCxnSpPr>
            <a:endCxn id="5" idx="0"/>
          </p:cNvCxnSpPr>
          <p:nvPr/>
        </p:nvCxnSpPr>
        <p:spPr>
          <a:xfrm>
            <a:off x="511008" y="3099105"/>
            <a:ext cx="0" cy="237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7" idx="0"/>
          </p:cNvCxnSpPr>
          <p:nvPr/>
        </p:nvCxnSpPr>
        <p:spPr>
          <a:xfrm flipV="1">
            <a:off x="823783" y="4291193"/>
            <a:ext cx="286643" cy="2864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5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Proposal 2: EC measurement via electron-photon emission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71593" y="821308"/>
            <a:ext cx="467416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J. Phys. Chem. Solids, 1976, Vol. 37, pp. 403-409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58" y="1296438"/>
            <a:ext cx="7041882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556" y="5742191"/>
            <a:ext cx="76654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measured luminescence intensity is expressed in:</a:t>
            </a:r>
          </a:p>
          <a:p>
            <a:r>
              <a:rPr lang="en-GB" dirty="0" smtClean="0"/>
              <a:t>number of photons/mm2 per sec per nm per Ampere of incident electron beam at a distance of 30 cm from the target.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2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Proposal 2: EC measurement via electron-photon emission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48346150"/>
              </p:ext>
            </p:extLst>
          </p:nvPr>
        </p:nvGraphicFramePr>
        <p:xfrm>
          <a:off x="4324" y="1149563"/>
          <a:ext cx="9083544" cy="2265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" y="4020418"/>
            <a:ext cx="3663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EC energy: Peak at 200-300 </a:t>
            </a:r>
            <a:r>
              <a:rPr lang="en-GB" dirty="0" err="1" smtClean="0"/>
              <a:t>eV</a:t>
            </a:r>
            <a:endParaRPr lang="en-GB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EC density: 0.5-2 A/m2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EC position: 20-30 mm from the centre of beam pipe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Beam envelop: vertical limitation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Method to move the beam: radial steering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560" y="3561110"/>
            <a:ext cx="365901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Thanks to G. </a:t>
            </a:r>
            <a:r>
              <a:rPr lang="en-GB" dirty="0" err="1" smtClean="0"/>
              <a:t>Iadarola</a:t>
            </a:r>
            <a:r>
              <a:rPr lang="en-GB" dirty="0"/>
              <a:t> </a:t>
            </a:r>
            <a:r>
              <a:rPr lang="en-GB" dirty="0" smtClean="0"/>
              <a:t>and G. </a:t>
            </a:r>
            <a:r>
              <a:rPr lang="en-GB" dirty="0" err="1" smtClean="0"/>
              <a:t>Sterbini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484619" y="3028659"/>
            <a:ext cx="5474447" cy="3719376"/>
            <a:chOff x="467910" y="244134"/>
            <a:chExt cx="8424434" cy="5489125"/>
          </a:xfrm>
        </p:grpSpPr>
        <p:sp>
          <p:nvSpPr>
            <p:cNvPr id="7" name="Rectangle 6"/>
            <p:cNvSpPr/>
            <p:nvPr/>
          </p:nvSpPr>
          <p:spPr>
            <a:xfrm>
              <a:off x="3851921" y="1515720"/>
              <a:ext cx="2160242" cy="28803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704466" y="867647"/>
              <a:ext cx="432049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779913" y="2667848"/>
              <a:ext cx="144016" cy="11521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12163" y="3429003"/>
              <a:ext cx="2592289" cy="2880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44210" y="3140970"/>
              <a:ext cx="432049" cy="2880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372204" y="2955880"/>
              <a:ext cx="576065" cy="1850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668348" y="3356994"/>
              <a:ext cx="720081" cy="4629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40155" y="3140970"/>
              <a:ext cx="144016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61957" y="3088784"/>
              <a:ext cx="750204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valve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56179" y="2586548"/>
              <a:ext cx="2736165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Transfer rod with load lock</a:t>
              </a:r>
              <a:endParaRPr lang="en-GB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88240" y="244134"/>
              <a:ext cx="2631620" cy="638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E- gun with </a:t>
              </a:r>
              <a:r>
                <a:rPr lang="en-GB" sz="1200" dirty="0" err="1" smtClean="0"/>
                <a:t>BaO</a:t>
              </a:r>
              <a:r>
                <a:rPr lang="en-GB" sz="1200" dirty="0" smtClean="0"/>
                <a:t> cathode</a:t>
              </a:r>
            </a:p>
            <a:p>
              <a:pPr algn="ctr"/>
              <a:r>
                <a:rPr lang="en-GB" sz="1200" dirty="0" smtClean="0"/>
                <a:t>Low light emitter (1150K)</a:t>
              </a:r>
              <a:endParaRPr lang="en-GB" sz="12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19364" y="3573019"/>
              <a:ext cx="720081" cy="1130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49638" y="3686098"/>
              <a:ext cx="943949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sample</a:t>
              </a:r>
              <a:endParaRPr lang="en-GB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99994" y="4941171"/>
              <a:ext cx="1008112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23976" y="4941171"/>
              <a:ext cx="841502" cy="638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turbo </a:t>
              </a:r>
            </a:p>
            <a:p>
              <a:r>
                <a:rPr lang="en-GB" sz="1200" dirty="0" smtClean="0"/>
                <a:t>pump</a:t>
              </a:r>
              <a:endParaRPr lang="en-GB" sz="1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508106" y="5337215"/>
              <a:ext cx="1512168" cy="1080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20274" y="3717034"/>
              <a:ext cx="72008" cy="17281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704466" y="4396040"/>
              <a:ext cx="569352" cy="5451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12163" y="1916833"/>
              <a:ext cx="576065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43882" y="1623731"/>
              <a:ext cx="144344" cy="293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00195" y="1276682"/>
              <a:ext cx="1176005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Ion gauge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88842" y="2415639"/>
              <a:ext cx="1014566" cy="638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Quartz </a:t>
              </a:r>
            </a:p>
            <a:p>
              <a:r>
                <a:rPr lang="en-GB" sz="1200" dirty="0" smtClean="0"/>
                <a:t>window</a:t>
              </a:r>
              <a:endParaRPr lang="en-GB" sz="12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95862" y="2804976"/>
              <a:ext cx="216024" cy="82652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51720" y="2365781"/>
              <a:ext cx="1368154" cy="638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Collimating </a:t>
              </a:r>
            </a:p>
            <a:p>
              <a:r>
                <a:rPr lang="en-GB" sz="1200" dirty="0" smtClean="0"/>
                <a:t>lens</a:t>
              </a:r>
              <a:endParaRPr lang="en-GB" sz="120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059834" y="2688947"/>
              <a:ext cx="436028" cy="2669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907704" y="3164739"/>
              <a:ext cx="1588156" cy="772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937158" y="3563726"/>
              <a:ext cx="1417496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Optical </a:t>
              </a:r>
              <a:r>
                <a:rPr lang="en-GB" sz="1200" dirty="0" err="1" smtClean="0"/>
                <a:t>fiber</a:t>
              </a:r>
              <a:endParaRPr lang="en-GB" sz="12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2517782" y="3310685"/>
              <a:ext cx="436028" cy="277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065880" y="2994126"/>
              <a:ext cx="841824" cy="4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7910" y="2158647"/>
              <a:ext cx="1546437" cy="638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Spectrometer</a:t>
              </a:r>
            </a:p>
            <a:p>
              <a:r>
                <a:rPr lang="en-GB" sz="1200" dirty="0" smtClean="0"/>
                <a:t>200-720nm</a:t>
              </a:r>
              <a:endParaRPr lang="en-GB" sz="1200" dirty="0"/>
            </a:p>
          </p:txBody>
        </p:sp>
        <p:cxnSp>
          <p:nvCxnSpPr>
            <p:cNvPr id="37" name="Straight Arrow Connector 36"/>
            <p:cNvCxnSpPr>
              <a:endCxn id="35" idx="0"/>
            </p:cNvCxnSpPr>
            <p:nvPr/>
          </p:nvCxnSpPr>
          <p:spPr>
            <a:xfrm>
              <a:off x="1185478" y="2688947"/>
              <a:ext cx="301314" cy="30517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345023" y="3449586"/>
              <a:ext cx="283537" cy="4634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9" name="Straight Connector 38"/>
            <p:cNvCxnSpPr>
              <a:stCxn id="38" idx="2"/>
            </p:cNvCxnSpPr>
            <p:nvPr/>
          </p:nvCxnSpPr>
          <p:spPr>
            <a:xfrm>
              <a:off x="1486793" y="3912991"/>
              <a:ext cx="0" cy="668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923782" y="4593351"/>
              <a:ext cx="1205930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Computer</a:t>
              </a:r>
              <a:endParaRPr lang="en-GB" sz="12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012161" y="1770284"/>
              <a:ext cx="72008" cy="5065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297960" y="1893544"/>
              <a:ext cx="750204" cy="383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valve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92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Implementation in the PS vacuum chamber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4743441" y="885025"/>
            <a:ext cx="437555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Modification of vacuum chamber: 1</a:t>
            </a:r>
            <a:r>
              <a:rPr lang="en-GB" baseline="30000" dirty="0" smtClean="0"/>
              <a:t>st</a:t>
            </a:r>
            <a:r>
              <a:rPr lang="en-GB" dirty="0" smtClean="0"/>
              <a:t> version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5803699" y="6550223"/>
            <a:ext cx="2185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[</a:t>
            </a:r>
            <a:r>
              <a:rPr lang="en-GB" sz="1400" dirty="0"/>
              <a:t>By </a:t>
            </a:r>
            <a:r>
              <a:rPr lang="en-GB" sz="1400" dirty="0" smtClean="0"/>
              <a:t>Teddy Capelli EN/MME]</a:t>
            </a:r>
            <a:endParaRPr lang="en-GB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1148668"/>
            <a:ext cx="8966233" cy="5709332"/>
            <a:chOff x="20960" y="404664"/>
            <a:chExt cx="9116533" cy="6405711"/>
          </a:xfrm>
        </p:grpSpPr>
        <p:pic>
          <p:nvPicPr>
            <p:cNvPr id="47" name="Picture 4" descr="image0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60" y="404664"/>
              <a:ext cx="4191000" cy="298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3" descr="image0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2593" y="548680"/>
              <a:ext cx="49149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" descr="image00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3429000"/>
              <a:ext cx="5886450" cy="3381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51"/>
            <p:cNvSpPr txBox="1"/>
            <p:nvPr/>
          </p:nvSpPr>
          <p:spPr>
            <a:xfrm>
              <a:off x="97798" y="941571"/>
              <a:ext cx="1142469" cy="53524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DN63</a:t>
              </a:r>
              <a:r>
                <a:rPr lang="en-GB" sz="1100" dirty="0" smtClean="0"/>
                <a:t>: </a:t>
              </a:r>
            </a:p>
            <a:p>
              <a:r>
                <a:rPr lang="en-GB" sz="1100" dirty="0" smtClean="0"/>
                <a:t>optical window</a:t>
              </a:r>
              <a:endParaRPr lang="en-GB" sz="1100" dirty="0"/>
            </a:p>
          </p:txBody>
        </p:sp>
        <p:cxnSp>
          <p:nvCxnSpPr>
            <p:cNvPr id="54" name="Straight Arrow Connector 53"/>
            <p:cNvCxnSpPr>
              <a:stCxn id="52" idx="3"/>
            </p:cNvCxnSpPr>
            <p:nvPr/>
          </p:nvCxnSpPr>
          <p:spPr>
            <a:xfrm>
              <a:off x="1240267" y="1209192"/>
              <a:ext cx="338585" cy="101715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2978721" y="2420888"/>
              <a:ext cx="580353" cy="42546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2908999" y="3296124"/>
            <a:ext cx="1020654" cy="4770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/>
              <a:t>DN35</a:t>
            </a:r>
            <a:r>
              <a:rPr lang="en-GB" sz="1100" dirty="0" smtClean="0"/>
              <a:t>: </a:t>
            </a:r>
          </a:p>
          <a:p>
            <a:r>
              <a:rPr lang="en-GB" sz="1100" dirty="0" smtClean="0"/>
              <a:t>shield pick-up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0636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Implementation in the PS vacuum chamber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4743441" y="885025"/>
            <a:ext cx="437555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Modification of vacuum chamber: 1</a:t>
            </a:r>
            <a:r>
              <a:rPr lang="en-GB" baseline="30000" dirty="0" smtClean="0"/>
              <a:t>st</a:t>
            </a:r>
            <a:r>
              <a:rPr lang="en-GB" dirty="0" smtClean="0"/>
              <a:t> version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5803699" y="6550223"/>
            <a:ext cx="2185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[</a:t>
            </a:r>
            <a:r>
              <a:rPr lang="en-GB" sz="1400" dirty="0"/>
              <a:t>By </a:t>
            </a:r>
            <a:r>
              <a:rPr lang="en-GB" sz="1400" dirty="0" smtClean="0"/>
              <a:t>Teddy Capelli EN/MME]</a:t>
            </a:r>
            <a:endParaRPr lang="en-GB" sz="1400" dirty="0"/>
          </a:p>
        </p:txBody>
      </p:sp>
      <p:pic>
        <p:nvPicPr>
          <p:cNvPr id="2050" name="Picture 1" descr="image0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7551"/>
            <a:ext cx="468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 descr="image0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30223"/>
            <a:ext cx="468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image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094" y="2271018"/>
            <a:ext cx="5604906" cy="351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41547" y="5219692"/>
            <a:ext cx="210972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/>
              <a:t>Biased Electrode:</a:t>
            </a:r>
          </a:p>
          <a:p>
            <a:r>
              <a:rPr lang="en-GB" sz="1400" dirty="0" smtClean="0"/>
              <a:t>Measure current from EC</a:t>
            </a:r>
            <a:endParaRPr lang="en-GB" sz="1100" dirty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H="1" flipV="1">
            <a:off x="6529356" y="4383430"/>
            <a:ext cx="867054" cy="836262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71184" y="3860210"/>
            <a:ext cx="102065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/>
              <a:t>Grid:</a:t>
            </a:r>
          </a:p>
          <a:p>
            <a:r>
              <a:rPr lang="en-GB" sz="1400" dirty="0" smtClean="0"/>
              <a:t>Prevent RF</a:t>
            </a:r>
            <a:endParaRPr lang="en-GB" sz="1100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5491838" y="4121820"/>
            <a:ext cx="521035" cy="117671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77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Summary/To-do 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3400" y="1066800"/>
            <a:ext cx="8083826" cy="5570665"/>
          </a:xfrm>
        </p:spPr>
        <p:txBody>
          <a:bodyPr>
            <a:normAutofit/>
          </a:bodyPr>
          <a:lstStyle/>
          <a:p>
            <a:pPr marL="928800" lvl="1" indent="-457200">
              <a:buFont typeface="Wingdings" pitchFamily="2" charset="2"/>
              <a:buChar char="q"/>
            </a:pPr>
            <a:r>
              <a:rPr lang="en-GB" sz="2300" dirty="0" smtClean="0"/>
              <a:t>Decision of which MU? </a:t>
            </a:r>
          </a:p>
          <a:p>
            <a:pPr marL="1152000" lvl="2" indent="-457200">
              <a:buFont typeface="Wingdings" pitchFamily="2" charset="2"/>
              <a:buChar char="q"/>
            </a:pPr>
            <a:r>
              <a:rPr lang="en-GB" sz="1900" dirty="0" smtClean="0"/>
              <a:t>To be confirmed by Dominique: final report on 15 April</a:t>
            </a:r>
          </a:p>
          <a:p>
            <a:pPr marL="928800" lvl="1" indent="-457200">
              <a:buFont typeface="Wingdings" pitchFamily="2" charset="2"/>
              <a:buChar char="q"/>
            </a:pPr>
            <a:r>
              <a:rPr lang="en-GB" sz="2300" dirty="0" err="1" smtClean="0"/>
              <a:t>Photodetection</a:t>
            </a:r>
            <a:r>
              <a:rPr lang="en-GB" sz="2300" dirty="0" smtClean="0"/>
              <a:t> </a:t>
            </a:r>
            <a:r>
              <a:rPr lang="en-GB" sz="2300" dirty="0"/>
              <a:t>experiments in the lab. </a:t>
            </a:r>
            <a:endParaRPr lang="en-GB" sz="2300" dirty="0" smtClean="0"/>
          </a:p>
          <a:p>
            <a:pPr marL="928800" lvl="1" indent="-457200">
              <a:buFont typeface="Wingdings" pitchFamily="2" charset="2"/>
              <a:buChar char="q"/>
            </a:pPr>
            <a:r>
              <a:rPr lang="en-GB" sz="2300" dirty="0" smtClean="0"/>
              <a:t>Improve </a:t>
            </a:r>
            <a:r>
              <a:rPr lang="en-GB" sz="2300" dirty="0"/>
              <a:t>the design of electrode (closer to the beam pipe </a:t>
            </a:r>
            <a:r>
              <a:rPr lang="en-GB" sz="2300" dirty="0" err="1"/>
              <a:t>center</a:t>
            </a:r>
            <a:r>
              <a:rPr lang="en-GB" sz="23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Proposals of new electron cloud monitor in the PS</a:t>
            </a:r>
            <a:endParaRPr lang="en-US" sz="4000" dirty="0">
              <a:latin typeface="Bookman Old Style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Christina Yin Vallgren, TE-VSC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P. Chiggiato, S. Gilardoni, </a:t>
            </a:r>
            <a:r>
              <a:rPr lang="en-US" sz="1800" dirty="0"/>
              <a:t>J. A. Ferreira </a:t>
            </a:r>
            <a:r>
              <a:rPr lang="en-US" sz="1800" dirty="0" smtClean="0"/>
              <a:t>Somoza, J. Hansen</a:t>
            </a:r>
            <a:endParaRPr lang="en-US" sz="1800" dirty="0"/>
          </a:p>
          <a:p>
            <a:r>
              <a:rPr lang="en-US" sz="1800" dirty="0" smtClean="0"/>
              <a:t>G. Iadarola, G. </a:t>
            </a:r>
            <a:r>
              <a:rPr lang="en-US" sz="1800" dirty="0" err="1" smtClean="0"/>
              <a:t>Rumolo</a:t>
            </a:r>
            <a:r>
              <a:rPr lang="en-US" sz="1800" dirty="0" smtClean="0"/>
              <a:t>, G. Sterbini, M. Taborelli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Christina Yin Vallgren, </a:t>
            </a:r>
            <a:r>
              <a:rPr lang="en-US" dirty="0" err="1" smtClean="0"/>
              <a:t>MSWGmeeting</a:t>
            </a:r>
            <a:r>
              <a:rPr lang="en-US" dirty="0" smtClean="0"/>
              <a:t> 2013/04/09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624" y="648465"/>
            <a:ext cx="5834855" cy="747654"/>
          </a:xfrm>
        </p:spPr>
        <p:txBody>
          <a:bodyPr/>
          <a:lstStyle/>
          <a:p>
            <a:r>
              <a:rPr lang="en-US" dirty="0" smtClean="0"/>
              <a:t>	</a:t>
            </a:r>
            <a:r>
              <a:rPr lang="en-US" sz="3500" dirty="0" smtClean="0"/>
              <a:t>Outline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37478" y="2120348"/>
            <a:ext cx="7222435" cy="3438419"/>
          </a:xfrm>
        </p:spPr>
        <p:txBody>
          <a:bodyPr>
            <a:normAutofit/>
          </a:bodyPr>
          <a:lstStyle/>
          <a:p>
            <a:pPr marL="457200" indent="-273050">
              <a:buFont typeface="+mj-lt"/>
              <a:buAutoNum type="arabicPeriod"/>
            </a:pPr>
            <a:r>
              <a:rPr lang="en-US" dirty="0" smtClean="0"/>
              <a:t>WHY? Introduction</a:t>
            </a:r>
          </a:p>
          <a:p>
            <a:pPr marL="457200" indent="-273050">
              <a:buFont typeface="+mj-lt"/>
              <a:buAutoNum type="arabicPeriod"/>
            </a:pPr>
            <a:endParaRPr lang="en-US" dirty="0"/>
          </a:p>
          <a:p>
            <a:pPr marL="457200" indent="-273050">
              <a:buFont typeface="+mj-lt"/>
              <a:buAutoNum type="arabicPeriod"/>
            </a:pPr>
            <a:r>
              <a:rPr lang="en-US" dirty="0" smtClean="0"/>
              <a:t>HOW? </a:t>
            </a:r>
          </a:p>
          <a:p>
            <a:pPr marL="928800" lvl="1" indent="-273050">
              <a:buFont typeface="+mj-lt"/>
              <a:buAutoNum type="arabicPeriod"/>
            </a:pPr>
            <a:r>
              <a:rPr lang="en-US" dirty="0" smtClean="0"/>
              <a:t>Proposal 1</a:t>
            </a:r>
            <a:endParaRPr lang="en-US" dirty="0"/>
          </a:p>
          <a:p>
            <a:pPr marL="928800" lvl="1" indent="-273050">
              <a:buFont typeface="+mj-lt"/>
              <a:buAutoNum type="arabicPeriod"/>
            </a:pPr>
            <a:r>
              <a:rPr lang="en-US" dirty="0" smtClean="0"/>
              <a:t>Proposal 2</a:t>
            </a:r>
          </a:p>
          <a:p>
            <a:pPr marL="928800" lvl="1" indent="-273050">
              <a:buFont typeface="+mj-lt"/>
              <a:buAutoNum type="arabicPeriod"/>
            </a:pPr>
            <a:r>
              <a:rPr lang="en-US" dirty="0" smtClean="0"/>
              <a:t>Present status</a:t>
            </a:r>
          </a:p>
          <a:p>
            <a:pPr marL="457200" indent="-273050">
              <a:buFont typeface="+mj-lt"/>
              <a:buAutoNum type="arabicPeriod"/>
            </a:pPr>
            <a:endParaRPr lang="en-US" dirty="0"/>
          </a:p>
          <a:p>
            <a:pPr marL="457200" indent="-273050">
              <a:buFont typeface="+mj-lt"/>
              <a:buAutoNum type="arabicPeriod"/>
            </a:pPr>
            <a:r>
              <a:rPr lang="en-US" dirty="0" smtClean="0"/>
              <a:t>Summary</a:t>
            </a:r>
            <a:endParaRPr lang="en-US" dirty="0"/>
          </a:p>
          <a:p>
            <a:pPr marL="457200" indent="-273050">
              <a:buFont typeface="+mj-lt"/>
              <a:buAutoNum type="arabicPeriod"/>
            </a:pPr>
            <a:endParaRPr lang="en-US" dirty="0"/>
          </a:p>
          <a:p>
            <a:pPr marL="457200" indent="-273050">
              <a:buFont typeface="+mj-lt"/>
              <a:buAutoNum type="arabicPeriod"/>
            </a:pPr>
            <a:endParaRPr lang="en-US" dirty="0" smtClean="0"/>
          </a:p>
          <a:p>
            <a:pPr marL="182880"/>
            <a:endParaRPr lang="en-US" dirty="0" smtClean="0"/>
          </a:p>
          <a:p>
            <a:pPr marL="457200" indent="-273050">
              <a:buFont typeface="+mj-lt"/>
              <a:buAutoNum type="arabicPeriod" startAt="2"/>
            </a:pPr>
            <a:endParaRPr lang="en-US" dirty="0"/>
          </a:p>
          <a:p>
            <a:pPr marL="457200" indent="-273050">
              <a:buFont typeface="+mj-lt"/>
              <a:buAutoNum type="arabicPeriod" startAt="2"/>
            </a:pPr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52624" y="1396119"/>
            <a:ext cx="583485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hc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048" y="3644162"/>
            <a:ext cx="4576087" cy="321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5635" y="1021458"/>
            <a:ext cx="7776180" cy="5722242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/>
              <a:t>Electron cloud is expected to occur shortly before extraction, when the bunches are short.</a:t>
            </a:r>
            <a:endParaRPr lang="en-US" sz="1600" dirty="0"/>
          </a:p>
          <a:p>
            <a:pPr algn="ctr"/>
            <a:r>
              <a:rPr lang="en-US" sz="1600" u="sng" dirty="0" smtClean="0"/>
              <a:t>Bunch evolution during the last milliseconds in the PS cycle </a:t>
            </a:r>
            <a:br>
              <a:rPr lang="en-US" sz="1600" u="sng" dirty="0" smtClean="0"/>
            </a:br>
            <a:r>
              <a:rPr lang="en-US" sz="1600" u="sng" dirty="0" smtClean="0"/>
              <a:t>(LHC beam of 25 ns)</a:t>
            </a:r>
          </a:p>
          <a:p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001058" y="479016"/>
            <a:ext cx="7965175" cy="5432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Introduction: Electron cloud build-up in the PS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281339"/>
              </p:ext>
            </p:extLst>
          </p:nvPr>
        </p:nvGraphicFramePr>
        <p:xfrm>
          <a:off x="702802" y="2102624"/>
          <a:ext cx="74890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622"/>
                <a:gridCol w="1634826"/>
                <a:gridCol w="1473345"/>
                <a:gridCol w="1227944"/>
                <a:gridCol w="109627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Operation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 before</a:t>
                      </a:r>
                      <a:r>
                        <a:rPr lang="en-GB" sz="1200" baseline="0" dirty="0" smtClean="0"/>
                        <a:t> ejection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Number of bunches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Bunch spacing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Bunch</a:t>
                      </a:r>
                      <a:r>
                        <a:rPr lang="en-GB" sz="1200" baseline="0" dirty="0" smtClean="0"/>
                        <a:t> length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r>
                        <a:rPr lang="en-GB" sz="1200" baseline="30000" dirty="0" smtClean="0"/>
                        <a:t>nd</a:t>
                      </a:r>
                      <a:r>
                        <a:rPr lang="en-GB" sz="1200" dirty="0" smtClean="0"/>
                        <a:t> bunch splitting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57 </a:t>
                      </a:r>
                      <a:r>
                        <a:rPr lang="en-GB" sz="1200" dirty="0" err="1" smtClean="0"/>
                        <a:t>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50 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</a:t>
                      </a:r>
                      <a:r>
                        <a:rPr lang="en-GB" sz="1200" baseline="30000" dirty="0" smtClean="0"/>
                        <a:t>rd</a:t>
                      </a:r>
                      <a:r>
                        <a:rPr lang="en-GB" sz="1200" dirty="0" smtClean="0"/>
                        <a:t> bunch</a:t>
                      </a:r>
                      <a:r>
                        <a:rPr lang="en-GB" sz="1200" baseline="0" dirty="0" smtClean="0"/>
                        <a:t> splitting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27</a:t>
                      </a:r>
                      <a:r>
                        <a:rPr lang="en-GB" sz="1200" baseline="0" dirty="0" smtClean="0"/>
                        <a:t> – 5 </a:t>
                      </a:r>
                      <a:r>
                        <a:rPr lang="en-GB" sz="1200" baseline="0" dirty="0" err="1" smtClean="0"/>
                        <a:t>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25 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14 ns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Adiabatic bunch compression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 – 0.3 </a:t>
                      </a:r>
                      <a:r>
                        <a:rPr lang="en-GB" sz="1200" dirty="0" err="1" smtClean="0"/>
                        <a:t>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25 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11 ns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Bunch rotation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0.3 – 0.0 </a:t>
                      </a:r>
                      <a:r>
                        <a:rPr lang="en-GB" sz="1200" dirty="0" err="1" smtClean="0"/>
                        <a:t>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25 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 ns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5" y="4313579"/>
            <a:ext cx="3318810" cy="254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3956824"/>
            <a:ext cx="4874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Earlier studies confirmed that the electron cloud develops during 40-50ms before ejection (right after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bunch splitting).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396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t="3828" b="3884"/>
          <a:stretch>
            <a:fillRect/>
          </a:stretch>
        </p:blipFill>
        <p:spPr bwMode="auto">
          <a:xfrm>
            <a:off x="3953214" y="1495168"/>
            <a:ext cx="5195043" cy="359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1021458"/>
            <a:ext cx="8589515" cy="1132485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First electron cloud set-up in PS straight section 98, 2007</a:t>
            </a:r>
            <a:br>
              <a:rPr lang="en-US" dirty="0" smtClean="0"/>
            </a:br>
            <a:r>
              <a:rPr lang="en-US" dirty="0" smtClean="0"/>
              <a:t>(bare st.st. vacuum chamber)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Second set-up in PS SS84, 2008</a:t>
            </a:r>
            <a:br>
              <a:rPr lang="en-US" dirty="0" smtClean="0"/>
            </a:br>
            <a:r>
              <a:rPr lang="en-US" dirty="0" smtClean="0"/>
              <a:t>(a-C coated st.st. vacuum chamber)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98077" y="910392"/>
            <a:ext cx="9045923" cy="5878543"/>
            <a:chOff x="0" y="640903"/>
            <a:chExt cx="9045923" cy="587854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 l="23285" t="15388" r="26119" b="33746"/>
            <a:stretch>
              <a:fillRect/>
            </a:stretch>
          </p:blipFill>
          <p:spPr bwMode="auto">
            <a:xfrm>
              <a:off x="0" y="1884455"/>
              <a:ext cx="3860603" cy="291098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 t="67492" b="8099"/>
            <a:stretch>
              <a:fillRect/>
            </a:stretch>
          </p:blipFill>
          <p:spPr bwMode="auto">
            <a:xfrm>
              <a:off x="0" y="4863448"/>
              <a:ext cx="9045923" cy="165599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124258" y="640903"/>
              <a:ext cx="1921665" cy="58477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F. Caspers, T. </a:t>
              </a:r>
              <a:r>
                <a:rPr lang="en-US" sz="1600" b="1" dirty="0" err="1" smtClean="0"/>
                <a:t>Kroyer</a:t>
              </a:r>
              <a:r>
                <a:rPr lang="en-US" sz="1600" b="1" dirty="0" smtClean="0"/>
                <a:t>, E. </a:t>
              </a:r>
              <a:r>
                <a:rPr lang="en-US" sz="1600" b="1" dirty="0" err="1" smtClean="0"/>
                <a:t>Mahner</a:t>
              </a:r>
              <a:endParaRPr lang="en-US" sz="1600" b="1" dirty="0"/>
            </a:p>
          </p:txBody>
        </p:sp>
      </p:grp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001058" y="479016"/>
            <a:ext cx="7965175" cy="5432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Experimental set-up of electron cloud detector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Plan for the PS-LIU electron cloud studies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640080" indent="-457200">
              <a:buFont typeface="Wingdings" pitchFamily="2" charset="2"/>
              <a:buChar char="q"/>
            </a:pPr>
            <a:r>
              <a:rPr lang="en-US" dirty="0" smtClean="0"/>
              <a:t>So far, </a:t>
            </a:r>
            <a:r>
              <a:rPr lang="en-GB" dirty="0"/>
              <a:t>we only have electron cloud monitor in the straight section, </a:t>
            </a:r>
            <a:r>
              <a:rPr lang="en-GB" dirty="0" smtClean="0"/>
              <a:t>no direct </a:t>
            </a:r>
            <a:r>
              <a:rPr lang="en-GB" dirty="0"/>
              <a:t>diagnostics in </a:t>
            </a:r>
            <a:r>
              <a:rPr lang="en-GB" dirty="0" smtClean="0"/>
              <a:t>any </a:t>
            </a:r>
            <a:r>
              <a:rPr lang="en-GB" dirty="0"/>
              <a:t>magnet</a:t>
            </a:r>
            <a:r>
              <a:rPr lang="en-GB" dirty="0" smtClean="0"/>
              <a:t>. </a:t>
            </a:r>
          </a:p>
          <a:p>
            <a:pPr marL="654480" lvl="1"/>
            <a:r>
              <a:rPr lang="en-GB" dirty="0" smtClean="0"/>
              <a:t>A dipole in straight section does not represent the real situation in a magnet: no high magnetic field and no ramp.</a:t>
            </a:r>
          </a:p>
          <a:p>
            <a:pPr marL="640080" indent="-457200">
              <a:buFont typeface="Wingdings" pitchFamily="2" charset="2"/>
              <a:buChar char="q"/>
            </a:pPr>
            <a:endParaRPr lang="en-GB" dirty="0"/>
          </a:p>
          <a:p>
            <a:pPr marL="640080" indent="-457200">
              <a:buFont typeface="Wingdings" pitchFamily="2" charset="2"/>
              <a:buChar char="q"/>
            </a:pPr>
            <a:r>
              <a:rPr lang="en-GB" dirty="0"/>
              <a:t>Plan to implement diagnostics tools in one of the PS </a:t>
            </a:r>
            <a:r>
              <a:rPr lang="en-GB" dirty="0" smtClean="0"/>
              <a:t>magnets.</a:t>
            </a:r>
          </a:p>
          <a:p>
            <a:pPr marL="640080" indent="-457200">
              <a:buFont typeface="Wingdings" pitchFamily="2" charset="2"/>
              <a:buChar char="q"/>
            </a:pPr>
            <a:endParaRPr lang="en-US" b="1" dirty="0"/>
          </a:p>
          <a:p>
            <a:pPr marL="640080" indent="-457200">
              <a:buFont typeface="Wingdings" pitchFamily="2" charset="2"/>
              <a:buChar char="q"/>
            </a:pPr>
            <a:r>
              <a:rPr lang="en-GB" b="1" dirty="0" smtClean="0"/>
              <a:t>Measurements </a:t>
            </a:r>
            <a:r>
              <a:rPr lang="en-GB" b="1" dirty="0"/>
              <a:t>of electron cloud in a real </a:t>
            </a:r>
            <a:r>
              <a:rPr lang="en-GB" b="1" dirty="0" smtClean="0"/>
              <a:t>magnet, will provide:</a:t>
            </a:r>
            <a:endParaRPr lang="en-GB" b="1" dirty="0"/>
          </a:p>
          <a:p>
            <a:pPr marL="928800" lvl="1" indent="-457200">
              <a:buFont typeface="+mj-lt"/>
              <a:buAutoNum type="arabicPeriod"/>
            </a:pPr>
            <a:r>
              <a:rPr lang="en-GB" dirty="0" smtClean="0"/>
              <a:t>Prediction of the </a:t>
            </a:r>
            <a:r>
              <a:rPr lang="en-GB" dirty="0"/>
              <a:t>EC </a:t>
            </a:r>
            <a:r>
              <a:rPr lang="en-GB" dirty="0" smtClean="0"/>
              <a:t>build-up </a:t>
            </a:r>
            <a:r>
              <a:rPr lang="en-GB" dirty="0"/>
              <a:t>distribution in the PS magnets for higher intensity beams in the frame of the upgrade </a:t>
            </a:r>
            <a:r>
              <a:rPr lang="en-GB" dirty="0" smtClean="0"/>
              <a:t>program.</a:t>
            </a:r>
          </a:p>
          <a:p>
            <a:pPr marL="928800" lvl="1" indent="-457200">
              <a:buFont typeface="+mj-lt"/>
              <a:buAutoNum type="arabicPeriod"/>
            </a:pPr>
            <a:r>
              <a:rPr lang="en-GB" dirty="0"/>
              <a:t>V</a:t>
            </a:r>
            <a:r>
              <a:rPr lang="en-GB" dirty="0" smtClean="0"/>
              <a:t>alidation </a:t>
            </a:r>
            <a:r>
              <a:rPr lang="en-GB" dirty="0"/>
              <a:t>of the EC simulation models and codes.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22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Existing electron cloud measurement methods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0271682"/>
              </p:ext>
            </p:extLst>
          </p:nvPr>
        </p:nvGraphicFramePr>
        <p:xfrm>
          <a:off x="700282" y="1091004"/>
          <a:ext cx="791472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2281" y="4842172"/>
            <a:ext cx="18741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itchFamily="34" charset="0"/>
              <a:buChar char="•"/>
            </a:pPr>
            <a:r>
              <a:rPr lang="en-US" sz="1400" dirty="0" smtClean="0"/>
              <a:t>Simple, fast</a:t>
            </a:r>
            <a:endParaRPr lang="en-US" sz="1400" dirty="0"/>
          </a:p>
          <a:p>
            <a:pPr marL="285750" lvl="1" indent="-285750">
              <a:buFont typeface="Arial" pitchFamily="34" charset="0"/>
              <a:buChar char="•"/>
            </a:pPr>
            <a:r>
              <a:rPr lang="en-US" sz="1400" dirty="0" smtClean="0"/>
              <a:t>Used in </a:t>
            </a:r>
            <a:r>
              <a:rPr lang="en-US" sz="1400" dirty="0"/>
              <a:t>the PS and the SPS straight </a:t>
            </a:r>
            <a:r>
              <a:rPr lang="en-US" sz="1400" dirty="0" smtClean="0"/>
              <a:t>sections</a:t>
            </a:r>
            <a:endParaRPr lang="en-US" sz="1400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859029" y="4857913"/>
            <a:ext cx="247114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4300" indent="-285750">
              <a:buFont typeface="Arial" pitchFamily="34" charset="0"/>
              <a:buChar char="•"/>
            </a:pPr>
            <a:r>
              <a:rPr lang="en-US" sz="1400" dirty="0" smtClean="0"/>
              <a:t>Simple, fast, position</a:t>
            </a:r>
          </a:p>
          <a:p>
            <a:pPr marL="484300" indent="-285750">
              <a:buFont typeface="Arial" pitchFamily="34" charset="0"/>
              <a:buChar char="•"/>
            </a:pPr>
            <a:r>
              <a:rPr lang="en-US" sz="1400" dirty="0" smtClean="0"/>
              <a:t>Used in </a:t>
            </a:r>
            <a:r>
              <a:rPr lang="en-US" sz="1400" dirty="0"/>
              <a:t>the SPS straight </a:t>
            </a:r>
            <a:r>
              <a:rPr lang="en-US" sz="1400" dirty="0" smtClean="0"/>
              <a:t>sections</a:t>
            </a:r>
          </a:p>
          <a:p>
            <a:pPr marL="484300" indent="-285750">
              <a:buFont typeface="Arial" pitchFamily="34" charset="0"/>
              <a:buChar char="•"/>
            </a:pPr>
            <a:r>
              <a:rPr lang="en-US" sz="1400" dirty="0"/>
              <a:t>C</a:t>
            </a:r>
            <a:r>
              <a:rPr lang="en-US" sz="1400" dirty="0" smtClean="0"/>
              <a:t>annot </a:t>
            </a:r>
            <a:r>
              <a:rPr lang="en-US" sz="1400" dirty="0"/>
              <a:t>be used in the </a:t>
            </a:r>
            <a:r>
              <a:rPr lang="en-US" sz="1400" dirty="0" smtClean="0"/>
              <a:t>PS: high </a:t>
            </a:r>
            <a:r>
              <a:rPr lang="en-US" sz="1400" dirty="0"/>
              <a:t>outgassing of </a:t>
            </a:r>
            <a:r>
              <a:rPr lang="en-US" sz="1400" dirty="0" err="1"/>
              <a:t>kapton</a:t>
            </a:r>
            <a:r>
              <a:rPr lang="en-US" sz="1400" dirty="0"/>
              <a:t> foil and aperture limitation in the PS vacuum chambers.</a:t>
            </a:r>
          </a:p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080794" y="4864215"/>
            <a:ext cx="16398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280"/>
            <a:r>
              <a:rPr lang="en-US" sz="1400" dirty="0"/>
              <a:t>I</a:t>
            </a:r>
            <a:r>
              <a:rPr lang="en-US" sz="1400" dirty="0" smtClean="0"/>
              <a:t>mplemented </a:t>
            </a:r>
            <a:r>
              <a:rPr lang="en-US" sz="1400" dirty="0"/>
              <a:t>in the SPS </a:t>
            </a:r>
            <a:r>
              <a:rPr lang="en-US" sz="1400" dirty="0" smtClean="0"/>
              <a:t>dipole</a:t>
            </a:r>
          </a:p>
          <a:p>
            <a:pPr marL="197280"/>
            <a:r>
              <a:rPr lang="en-US" sz="1400" dirty="0"/>
              <a:t>[</a:t>
            </a:r>
            <a:r>
              <a:rPr lang="en-US" sz="1400" dirty="0" smtClean="0"/>
              <a:t>S</a:t>
            </a:r>
            <a:r>
              <a:rPr lang="en-US" sz="1400" dirty="0"/>
              <a:t>. Federmann &amp; F. Casper &amp; E. </a:t>
            </a:r>
            <a:r>
              <a:rPr lang="en-US" sz="1400" dirty="0" smtClean="0"/>
              <a:t>Mahner]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539300" y="4864215"/>
            <a:ext cx="1806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280"/>
            <a:r>
              <a:rPr lang="en-US" sz="1400" dirty="0" smtClean="0"/>
              <a:t>Measured in the LHC [Rumolo et.al.]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86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101" y="3717032"/>
            <a:ext cx="4440973" cy="3173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1: pick up in magnet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" y="1393398"/>
            <a:ext cx="633773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>
            <a:off x="3702942" y="2002612"/>
            <a:ext cx="264496" cy="491206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6336575" y="4708027"/>
            <a:ext cx="491206" cy="19648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29577" y="777927"/>
            <a:ext cx="4314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Ideal location for a </a:t>
            </a:r>
            <a:r>
              <a:rPr lang="en-GB" sz="2000" dirty="0" smtClean="0"/>
              <a:t>pick-up: </a:t>
            </a:r>
            <a:br>
              <a:rPr lang="en-GB" sz="2000" dirty="0" smtClean="0"/>
            </a:br>
            <a:r>
              <a:rPr lang="en-GB" sz="2000" dirty="0" smtClean="0"/>
              <a:t>on </a:t>
            </a:r>
            <a:r>
              <a:rPr lang="en-GB" sz="2000" dirty="0"/>
              <a:t>the </a:t>
            </a:r>
            <a:r>
              <a:rPr lang="en-GB" sz="2000" dirty="0" smtClean="0"/>
              <a:t>top/bottom </a:t>
            </a:r>
            <a:r>
              <a:rPr lang="en-GB" sz="2000" dirty="0"/>
              <a:t>of vacuum chamber </a:t>
            </a:r>
            <a:r>
              <a:rPr lang="en-GB" sz="2000" dirty="0" smtClean="0"/>
              <a:t>due to magnetic field.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But Not </a:t>
            </a:r>
            <a:r>
              <a:rPr lang="en-GB" sz="2000" dirty="0"/>
              <a:t>possible: space limitation</a:t>
            </a:r>
            <a:r>
              <a:rPr lang="en-GB" sz="2000" dirty="0" smtClean="0"/>
              <a:t>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97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1: pick up in magnet</a:t>
            </a:r>
          </a:p>
        </p:txBody>
      </p:sp>
      <p:sp>
        <p:nvSpPr>
          <p:cNvPr id="4" name="Oval 3"/>
          <p:cNvSpPr/>
          <p:nvPr/>
        </p:nvSpPr>
        <p:spPr>
          <a:xfrm>
            <a:off x="2229322" y="2372906"/>
            <a:ext cx="4473759" cy="2123524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2335121" y="3748284"/>
            <a:ext cx="1609646" cy="69524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488734" y="4443531"/>
            <a:ext cx="2456034" cy="377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08" y="801005"/>
            <a:ext cx="804862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2040397" y="4186592"/>
            <a:ext cx="2901523" cy="97485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19709" y="5146334"/>
            <a:ext cx="4222211" cy="15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19709" y="2570648"/>
            <a:ext cx="13358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56939" y="2403134"/>
            <a:ext cx="462770" cy="29321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>
            <a:off x="1768344" y="4186592"/>
            <a:ext cx="2871669" cy="959742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719709" y="4186592"/>
            <a:ext cx="1048635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TextBox 2048"/>
          <p:cNvSpPr txBox="1"/>
          <p:nvPr/>
        </p:nvSpPr>
        <p:spPr>
          <a:xfrm>
            <a:off x="4262345" y="451154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</a:t>
            </a:r>
            <a:endParaRPr lang="en-GB" dirty="0"/>
          </a:p>
        </p:txBody>
      </p:sp>
      <p:sp>
        <p:nvSpPr>
          <p:cNvPr id="2051" name="TextBox 2050"/>
          <p:cNvSpPr txBox="1"/>
          <p:nvPr/>
        </p:nvSpPr>
        <p:spPr>
          <a:xfrm>
            <a:off x="1065017" y="4496430"/>
            <a:ext cx="2074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Stainless steel plate </a:t>
            </a:r>
          </a:p>
          <a:p>
            <a:r>
              <a:rPr lang="en-GB" dirty="0" smtClean="0"/>
              <a:t>coated by Ag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723184" y="1255726"/>
            <a:ext cx="285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PS magnet vacuum chamber</a:t>
            </a:r>
            <a:endParaRPr lang="en-GB" dirty="0"/>
          </a:p>
        </p:txBody>
      </p:sp>
      <p:sp>
        <p:nvSpPr>
          <p:cNvPr id="2052" name="Oval 2051"/>
          <p:cNvSpPr/>
          <p:nvPr/>
        </p:nvSpPr>
        <p:spPr>
          <a:xfrm>
            <a:off x="3204179" y="1707888"/>
            <a:ext cx="3891868" cy="3434873"/>
          </a:xfrm>
          <a:prstGeom prst="ellipse">
            <a:avLst/>
          </a:prstGeom>
          <a:solidFill>
            <a:srgbClr val="FF0000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3944768" y="3065335"/>
            <a:ext cx="2686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types of PS beam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13034" y="5564490"/>
            <a:ext cx="8098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The vacuum chamber with max length of 10cm with a shielded pick up can be manufactured independently.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Use an existing PS magnet vacuum chamber, cut and then weld the chamber where the vacuum chamber with the pickup will be installed.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8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16279</TotalTime>
  <Words>875</Words>
  <Application>Microsoft Office PowerPoint</Application>
  <PresentationFormat>On-screen Show (4:3)</PresentationFormat>
  <Paragraphs>184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LIU_PowerPoint_Template</vt:lpstr>
      <vt:lpstr>PowerPoint Presentation</vt:lpstr>
      <vt:lpstr>Proposals of new electron cloud monitor in the PS</vt:lpstr>
      <vt:lpstr> Outline</vt:lpstr>
      <vt:lpstr>Introduction: Electron cloud build-up in the PS</vt:lpstr>
      <vt:lpstr>Experimental set-up of electron cloud detector</vt:lpstr>
      <vt:lpstr>Plan for the PS-LIU electron cloud studies</vt:lpstr>
      <vt:lpstr>Existing electron cloud measurement methods</vt:lpstr>
      <vt:lpstr>Proposal 1: pick up in magnet</vt:lpstr>
      <vt:lpstr>Proposal 1: pick up in magnet</vt:lpstr>
      <vt:lpstr>Proposal 1: pick up in magnet</vt:lpstr>
      <vt:lpstr>Proposal 2: EC measurement via electron-photon emission</vt:lpstr>
      <vt:lpstr>Proposal 2: EC measurement via electron-photon emission</vt:lpstr>
      <vt:lpstr>Proposal 2: EC measurement via electron-photon emission</vt:lpstr>
      <vt:lpstr>Implementation in the PS vacuum chamber</vt:lpstr>
      <vt:lpstr>Implementation in the PS vacuum chamber</vt:lpstr>
      <vt:lpstr>Summary/To-do list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Christina Yin Vallgren</cp:lastModifiedBy>
  <cp:revision>472</cp:revision>
  <dcterms:created xsi:type="dcterms:W3CDTF">2011-11-24T08:18:29Z</dcterms:created>
  <dcterms:modified xsi:type="dcterms:W3CDTF">2013-04-08T12:53:55Z</dcterms:modified>
</cp:coreProperties>
</file>