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8F18D-640C-4064-BA92-1FC09EF2DE14}" type="datetimeFigureOut">
              <a:rPr lang="en-GB" smtClean="0"/>
              <a:t>22/03/2013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29D91-3A0C-43D1-B6E4-BD4C53E47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2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92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264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615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77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971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01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7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7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2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340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93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Deleval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B4883-EF3A-45E1-AE92-22C6C9F55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32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-315416"/>
            <a:ext cx="8640960" cy="1470025"/>
          </a:xfrm>
        </p:spPr>
        <p:txBody>
          <a:bodyPr/>
          <a:lstStyle/>
          <a:p>
            <a:r>
              <a:rPr lang="fr-CH" dirty="0" smtClean="0"/>
              <a:t>PREVESSIN, SPS and </a:t>
            </a:r>
            <a:r>
              <a:rPr lang="fr-CH" dirty="0" err="1" smtClean="0"/>
              <a:t>North</a:t>
            </a:r>
            <a:r>
              <a:rPr lang="fr-CH" dirty="0" smtClean="0"/>
              <a:t> Area (1/2)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409974"/>
              </p:ext>
            </p:extLst>
          </p:nvPr>
        </p:nvGraphicFramePr>
        <p:xfrm>
          <a:off x="179512" y="764704"/>
          <a:ext cx="8784976" cy="5805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2232248"/>
                <a:gridCol w="2088232"/>
                <a:gridCol w="1944216"/>
              </a:tblGrid>
              <a:tr h="576066">
                <a:tc>
                  <a:txBody>
                    <a:bodyPr/>
                    <a:lstStyle/>
                    <a:p>
                      <a:r>
                        <a:rPr lang="fr-CH" dirty="0" smtClean="0"/>
                        <a:t>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Restart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CH" dirty="0" smtClean="0"/>
                        <a:t>SPS </a:t>
                      </a:r>
                      <a:r>
                        <a:rPr lang="fr-CH" dirty="0" err="1" smtClean="0"/>
                        <a:t>primary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Loop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14/06/2013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13/09/2013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32046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17/04/2013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20/06/2014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21/03/2014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 BA3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03/04/2013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04/04/2014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0608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BB3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27/03/2013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18/04/2014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18/04/2014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18/04/2014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 BA6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03/04/2013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21/03/2014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BA7</a:t>
                      </a: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03/04/2013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22/04/2014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aseline="0" dirty="0" smtClean="0"/>
                        <a:t>BEQ2 </a:t>
                      </a:r>
                      <a:r>
                        <a:rPr lang="fr-CH" baseline="0" dirty="0" err="1" smtClean="0"/>
                        <a:t>cooling</a:t>
                      </a:r>
                      <a:r>
                        <a:rPr lang="fr-CH" baseline="0" dirty="0" smtClean="0"/>
                        <a:t> circuit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25/04/2013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25/04/2014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aseline="0" dirty="0" smtClean="0"/>
                        <a:t>BEQ3 </a:t>
                      </a:r>
                      <a:r>
                        <a:rPr lang="fr-CH" baseline="0" dirty="0" err="1" smtClean="0"/>
                        <a:t>cooling</a:t>
                      </a:r>
                      <a:r>
                        <a:rPr lang="fr-CH" baseline="0" dirty="0" smtClean="0"/>
                        <a:t> circuit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25/04/2013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25/04/2014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963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-315416"/>
            <a:ext cx="8640960" cy="1470025"/>
          </a:xfrm>
        </p:spPr>
        <p:txBody>
          <a:bodyPr/>
          <a:lstStyle/>
          <a:p>
            <a:r>
              <a:rPr lang="fr-CH" dirty="0" smtClean="0"/>
              <a:t>PREVESSIN, SPS and </a:t>
            </a:r>
            <a:r>
              <a:rPr lang="fr-CH" dirty="0" err="1" smtClean="0"/>
              <a:t>North</a:t>
            </a:r>
            <a:r>
              <a:rPr lang="fr-CH" dirty="0" smtClean="0"/>
              <a:t> Area (2/2)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301685"/>
              </p:ext>
            </p:extLst>
          </p:nvPr>
        </p:nvGraphicFramePr>
        <p:xfrm>
          <a:off x="179512" y="764704"/>
          <a:ext cx="8784976" cy="4753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576066">
                <a:tc>
                  <a:txBody>
                    <a:bodyPr/>
                    <a:lstStyle/>
                    <a:p>
                      <a:r>
                        <a:rPr lang="fr-CH" dirty="0" smtClean="0"/>
                        <a:t>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Restart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North</a:t>
                      </a:r>
                      <a:r>
                        <a:rPr lang="fr-CH" baseline="0" dirty="0" smtClean="0"/>
                        <a:t> area </a:t>
                      </a:r>
                      <a:r>
                        <a:rPr lang="fr-CH" baseline="0" dirty="0" err="1" smtClean="0"/>
                        <a:t>primary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Loop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31/05/2013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24/04/2013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09/05/2014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24/04/2013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09/05/2014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dirty="0" smtClean="0"/>
                        <a:t>Second. circuits</a:t>
                      </a:r>
                      <a:r>
                        <a:rPr lang="fr-CH" baseline="0" dirty="0" smtClean="0"/>
                        <a:t> of BA82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27/03/2013</a:t>
                      </a:r>
                    </a:p>
                    <a:p>
                      <a:r>
                        <a:rPr lang="de-CH" dirty="0" smtClean="0"/>
                        <a:t>27/09/2013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02/09/2013</a:t>
                      </a:r>
                    </a:p>
                    <a:p>
                      <a:r>
                        <a:rPr lang="de-CH" dirty="0" smtClean="0"/>
                        <a:t>16/05/2014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baseline="0" dirty="0" err="1" smtClean="0"/>
                        <a:t>Cooling</a:t>
                      </a:r>
                      <a:r>
                        <a:rPr lang="fr-CH" baseline="0" dirty="0" smtClean="0"/>
                        <a:t> circuit of </a:t>
                      </a:r>
                      <a:r>
                        <a:rPr lang="fr-CH" baseline="0" dirty="0" err="1" smtClean="0"/>
                        <a:t>bldg</a:t>
                      </a:r>
                      <a:r>
                        <a:rPr lang="fr-CH" baseline="0" dirty="0" smtClean="0"/>
                        <a:t> 867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08/05/2013 </a:t>
                      </a:r>
                      <a:r>
                        <a:rPr lang="fr-CH" dirty="0" err="1" smtClean="0"/>
                        <a:t>tbc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12/05/2013 tbc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Local </a:t>
                      </a:r>
                      <a:r>
                        <a:rPr lang="fr-CH" dirty="0" err="1" smtClean="0"/>
                        <a:t>demineralised</a:t>
                      </a:r>
                      <a:r>
                        <a:rPr lang="fr-CH" dirty="0" smtClean="0"/>
                        <a:t> water production</a:t>
                      </a:r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r>
                        <a:rPr lang="fr-CH" dirty="0" smtClean="0"/>
                        <a:t>CNGS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15/04/2013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restart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foreseen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so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far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221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-459432"/>
            <a:ext cx="8640960" cy="1470025"/>
          </a:xfrm>
        </p:spPr>
        <p:txBody>
          <a:bodyPr/>
          <a:lstStyle/>
          <a:p>
            <a:r>
              <a:rPr lang="fr-CH" dirty="0" smtClean="0"/>
              <a:t>MEYRIN, CPS (1/2)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353829"/>
              </p:ext>
            </p:extLst>
          </p:nvPr>
        </p:nvGraphicFramePr>
        <p:xfrm>
          <a:off x="179512" y="616582"/>
          <a:ext cx="8784976" cy="622807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20280"/>
                <a:gridCol w="1728192"/>
                <a:gridCol w="1440160"/>
                <a:gridCol w="3096344"/>
              </a:tblGrid>
              <a:tr h="432048">
                <a:tc>
                  <a:txBody>
                    <a:bodyPr/>
                    <a:lstStyle/>
                    <a:p>
                      <a:r>
                        <a:rPr lang="fr-CH" dirty="0" smtClean="0"/>
                        <a:t>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Restart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CH" dirty="0" smtClean="0"/>
                        <a:t>PS – Central building Anneau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01/06/2013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21/11/2013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32046">
                <a:tc>
                  <a:txBody>
                    <a:bodyPr/>
                    <a:lstStyle/>
                    <a:p>
                      <a:r>
                        <a:rPr lang="de-CH" dirty="0" smtClean="0"/>
                        <a:t>PS – Main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11/03/2013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21/04/2014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CH" dirty="0" smtClean="0"/>
                        <a:t>PS – Chilled water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01/06/2013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21/12/2013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CH" dirty="0" smtClean="0"/>
                        <a:t>Booster / TT2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25/02/2013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21/03/2014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de-CH" dirty="0" smtClean="0"/>
                        <a:t>Booster – chilled water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15/09/2013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21/03/2014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de-CH" baseline="0" dirty="0" smtClean="0"/>
                        <a:t>EAST area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17/12/2012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05/05/2014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+ Test of</a:t>
                      </a:r>
                      <a:r>
                        <a:rPr lang="de-CH" baseline="0" dirty="0" smtClean="0"/>
                        <a:t> the </a:t>
                      </a:r>
                      <a:r>
                        <a:rPr lang="de-CH" dirty="0" smtClean="0"/>
                        <a:t>primary</a:t>
                      </a:r>
                      <a:r>
                        <a:rPr lang="de-CH" baseline="0" dirty="0" smtClean="0"/>
                        <a:t> zone in March. </a:t>
                      </a:r>
                      <a:endParaRPr lang="en-GB" dirty="0"/>
                    </a:p>
                  </a:txBody>
                  <a:tcPr/>
                </a:tc>
              </a:tr>
              <a:tr h="420608">
                <a:tc>
                  <a:txBody>
                    <a:bodyPr/>
                    <a:lstStyle/>
                    <a:p>
                      <a:r>
                        <a:rPr lang="de-CH" dirty="0" smtClean="0"/>
                        <a:t>LEIR – LINAC 2 and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01/06/2013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13/01/2014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CH" dirty="0" smtClean="0"/>
                        <a:t>LINAC</a:t>
                      </a:r>
                      <a:r>
                        <a:rPr lang="de-CH" baseline="0" dirty="0" smtClean="0"/>
                        <a:t>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Running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 days</a:t>
                      </a:r>
                      <a:r>
                        <a:rPr lang="de-CH" baseline="0" dirty="0" smtClean="0"/>
                        <a:t> for the maintenance TBD</a:t>
                      </a:r>
                      <a:endParaRPr lang="en-GB" dirty="0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de-CH" dirty="0" smtClean="0"/>
                        <a:t>LINAC</a:t>
                      </a:r>
                      <a:r>
                        <a:rPr lang="de-CH" baseline="0" dirty="0" smtClean="0"/>
                        <a:t>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01/06/2013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13/01/2014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AD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13/01/2014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de-CH" dirty="0" smtClean="0"/>
                        <a:t>AD Target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21/12/2013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02/06/2014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7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ISOLDE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21/02/2013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Cooling</a:t>
                      </a:r>
                      <a:r>
                        <a:rPr lang="de-CH" baseline="0" dirty="0" smtClean="0"/>
                        <a:t> plant dismantled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Restart</a:t>
                      </a:r>
                      <a:r>
                        <a:rPr lang="de-CH" baseline="0" dirty="0" smtClean="0"/>
                        <a:t> on the new cooling system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413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-459432"/>
            <a:ext cx="8640960" cy="1470025"/>
          </a:xfrm>
        </p:spPr>
        <p:txBody>
          <a:bodyPr/>
          <a:lstStyle/>
          <a:p>
            <a:r>
              <a:rPr lang="fr-CH" dirty="0" smtClean="0"/>
              <a:t>MEYRIN, CPS (2/2)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56185"/>
              </p:ext>
            </p:extLst>
          </p:nvPr>
        </p:nvGraphicFramePr>
        <p:xfrm>
          <a:off x="179512" y="620688"/>
          <a:ext cx="8784976" cy="61470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68352"/>
                <a:gridCol w="1368152"/>
                <a:gridCol w="1368152"/>
                <a:gridCol w="2880320"/>
              </a:tblGrid>
              <a:tr h="432048">
                <a:tc>
                  <a:txBody>
                    <a:bodyPr/>
                    <a:lstStyle/>
                    <a:p>
                      <a:r>
                        <a:rPr lang="fr-CH" dirty="0" smtClean="0"/>
                        <a:t>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Restart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CH" dirty="0" smtClean="0"/>
                        <a:t>378 - Production of demineralised</a:t>
                      </a:r>
                      <a:r>
                        <a:rPr lang="de-CH" baseline="0" dirty="0" smtClean="0"/>
                        <a:t> water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31/07/2013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Supplying</a:t>
                      </a:r>
                      <a:r>
                        <a:rPr lang="de-CH" baseline="0" dirty="0" smtClean="0"/>
                        <a:t> demineralised water circuits CERN wide except SM18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CTF3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01/08/2013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Following the demineralised water consumption</a:t>
                      </a:r>
                      <a:r>
                        <a:rPr lang="de-CH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CH" dirty="0" smtClean="0"/>
                        <a:t>nTOF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Running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A week for the maintenance</a:t>
                      </a:r>
                      <a:r>
                        <a:rPr lang="de-CH" baseline="0" dirty="0" smtClean="0"/>
                        <a:t> TBD</a:t>
                      </a:r>
                      <a:r>
                        <a:rPr lang="de-CH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685760">
                <a:tc>
                  <a:txBody>
                    <a:bodyPr/>
                    <a:lstStyle/>
                    <a:p>
                      <a:r>
                        <a:rPr lang="de-CH" dirty="0" smtClean="0"/>
                        <a:t>ISR circuit</a:t>
                      </a:r>
                      <a:r>
                        <a:rPr lang="de-CH" baseline="0" dirty="0" smtClean="0"/>
                        <a:t> </a:t>
                      </a:r>
                      <a:r>
                        <a:rPr lang="de-CH" dirty="0" smtClean="0"/>
                        <a:t>(</a:t>
                      </a:r>
                      <a:r>
                        <a:rPr lang="de-CH" baseline="0" dirty="0" smtClean="0"/>
                        <a:t> Hall Test 287, 181 )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</a:p>
                    <a:p>
                      <a:r>
                        <a:rPr lang="de-CH" dirty="0" smtClean="0"/>
                        <a:t>14/10/2013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31/07/2013</a:t>
                      </a:r>
                    </a:p>
                    <a:p>
                      <a:r>
                        <a:rPr lang="de-CH" dirty="0" smtClean="0"/>
                        <a:t>29/11/2013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181 back</a:t>
                      </a:r>
                      <a:r>
                        <a:rPr lang="de-CH" baseline="0" dirty="0" smtClean="0"/>
                        <a:t> up cooling with tap water </a:t>
                      </a:r>
                      <a:endParaRPr lang="en-GB" dirty="0"/>
                    </a:p>
                  </a:txBody>
                  <a:tcPr/>
                </a:tc>
              </a:tr>
              <a:tr h="605760">
                <a:tc>
                  <a:txBody>
                    <a:bodyPr/>
                    <a:lstStyle/>
                    <a:p>
                      <a:r>
                        <a:rPr lang="de-CH" dirty="0" smtClean="0"/>
                        <a:t>Loop 9 (Hall</a:t>
                      </a:r>
                      <a:r>
                        <a:rPr lang="de-CH" baseline="0" dirty="0" smtClean="0"/>
                        <a:t> Test 377)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</a:p>
                    <a:p>
                      <a:r>
                        <a:rPr lang="de-CH" dirty="0" smtClean="0"/>
                        <a:t>14/10/2013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31/07/2013</a:t>
                      </a:r>
                    </a:p>
                    <a:p>
                      <a:r>
                        <a:rPr lang="de-CH" dirty="0" smtClean="0"/>
                        <a:t>29/11/2013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0608">
                <a:tc>
                  <a:txBody>
                    <a:bodyPr/>
                    <a:lstStyle/>
                    <a:p>
                      <a:r>
                        <a:rPr lang="de-CH" dirty="0" smtClean="0"/>
                        <a:t>Primary loop </a:t>
                      </a:r>
                      <a:r>
                        <a:rPr lang="de-CH" baseline="0" dirty="0" smtClean="0"/>
                        <a:t>Meyrin (compressed air + cryo lab 163, 165, 253)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04/03/2013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11/03/2013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CH" dirty="0" smtClean="0"/>
                        <a:t>RF bldg 112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15/05/2013</a:t>
                      </a:r>
                    </a:p>
                    <a:p>
                      <a:r>
                        <a:rPr lang="de-CH" dirty="0" smtClean="0"/>
                        <a:t>14/10/2013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31/07/2013</a:t>
                      </a:r>
                    </a:p>
                    <a:p>
                      <a:r>
                        <a:rPr lang="de-CH" dirty="0" smtClean="0"/>
                        <a:t>29/11/2013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de-CH" dirty="0" smtClean="0"/>
                        <a:t>Chilled water for</a:t>
                      </a:r>
                      <a:r>
                        <a:rPr lang="de-CH" baseline="0" dirty="0" smtClean="0"/>
                        <a:t> ISR, 112, 30, TT2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02/06/2013</a:t>
                      </a:r>
                    </a:p>
                    <a:p>
                      <a:r>
                        <a:rPr lang="de-CH" dirty="0" smtClean="0"/>
                        <a:t>14/10/2013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28/06/2013</a:t>
                      </a:r>
                    </a:p>
                    <a:p>
                      <a:r>
                        <a:rPr lang="de-CH" dirty="0" smtClean="0"/>
                        <a:t>29/11/2013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Deleval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30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365</Words>
  <Application>Microsoft Office PowerPoint</Application>
  <PresentationFormat>On-screen Show (4:3)</PresentationFormat>
  <Paragraphs>155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PREVESSIN, SPS and North Area (1/2)</vt:lpstr>
      <vt:lpstr>PREVESSIN, SPS and North Area (2/2)</vt:lpstr>
      <vt:lpstr>MEYRIN, CPS (1/2)</vt:lpstr>
      <vt:lpstr>MEYRIN, CPS (2/2)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PREVESSIN, SPS et ZONE NORD (1/2)</dc:title>
  <dc:creator>Serge Deleval</dc:creator>
  <cp:lastModifiedBy>foraz</cp:lastModifiedBy>
  <cp:revision>25</cp:revision>
  <dcterms:created xsi:type="dcterms:W3CDTF">2013-03-20T21:07:38Z</dcterms:created>
  <dcterms:modified xsi:type="dcterms:W3CDTF">2013-03-22T07:16:00Z</dcterms:modified>
</cp:coreProperties>
</file>