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79" r:id="rId3"/>
    <p:sldId id="273" r:id="rId4"/>
    <p:sldId id="274" r:id="rId5"/>
    <p:sldId id="275" r:id="rId6"/>
    <p:sldId id="276" r:id="rId7"/>
    <p:sldId id="271" r:id="rId8"/>
    <p:sldId id="277" r:id="rId9"/>
    <p:sldId id="264" r:id="rId10"/>
    <p:sldId id="278" r:id="rId11"/>
    <p:sldId id="281" r:id="rId12"/>
    <p:sldId id="280" r:id="rId13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71"/>
    <a:srgbClr val="6600CC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94660"/>
  </p:normalViewPr>
  <p:slideViewPr>
    <p:cSldViewPr>
      <p:cViewPr>
        <p:scale>
          <a:sx n="98" d="100"/>
          <a:sy n="98" d="100"/>
        </p:scale>
        <p:origin x="-498" y="7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Departments\EN\Groups\MEF\OSS\Project_LHC\LHC_Actif\LHC%20Long%20Shutdown%201\Follow-up\LS1_linear_schedule_v.2.3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ELQA before consolidation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2768034686863755"/>
          <c:y val="0.13510153226634145"/>
          <c:w val="0.78711678543349384"/>
          <c:h val="0.63763361296087229"/>
        </c:manualLayout>
      </c:layout>
      <c:lineChart>
        <c:grouping val="standard"/>
        <c:varyColors val="0"/>
        <c:ser>
          <c:idx val="0"/>
          <c:order val="0"/>
          <c:tx>
            <c:strRef>
              <c:f>Progress_data!$BM$3</c:f>
              <c:strCache>
                <c:ptCount val="1"/>
                <c:pt idx="0">
                  <c:v>Baseline</c:v>
                </c:pt>
              </c:strCache>
            </c:strRef>
          </c:tx>
          <c:spPr>
            <a:ln w="19050">
              <a:solidFill>
                <a:srgbClr val="FF0000"/>
              </a:solidFill>
              <a:prstDash val="solid"/>
            </a:ln>
          </c:spPr>
          <c:marker>
            <c:symbol val="none"/>
          </c:marker>
          <c:cat>
            <c:numRef>
              <c:f>Progress_data!$BI$4:$BI$678</c:f>
              <c:numCache>
                <c:formatCode>m/d/yyyy\ h:mm</c:formatCode>
                <c:ptCount val="675"/>
                <c:pt idx="0">
                  <c:v>41316.333333333336</c:v>
                </c:pt>
                <c:pt idx="1">
                  <c:v>41317.333333333336</c:v>
                </c:pt>
                <c:pt idx="2">
                  <c:v>41318.333333333336</c:v>
                </c:pt>
                <c:pt idx="3">
                  <c:v>41319.333333333336</c:v>
                </c:pt>
                <c:pt idx="4">
                  <c:v>41320.333333333336</c:v>
                </c:pt>
                <c:pt idx="5">
                  <c:v>41323.333333333336</c:v>
                </c:pt>
                <c:pt idx="6">
                  <c:v>41324.333333333336</c:v>
                </c:pt>
                <c:pt idx="7">
                  <c:v>41325.333333333336</c:v>
                </c:pt>
                <c:pt idx="8">
                  <c:v>41326.333333333336</c:v>
                </c:pt>
                <c:pt idx="9">
                  <c:v>41327.333333333336</c:v>
                </c:pt>
                <c:pt idx="10">
                  <c:v>41330.333333333336</c:v>
                </c:pt>
                <c:pt idx="11">
                  <c:v>41331.333333333336</c:v>
                </c:pt>
                <c:pt idx="12">
                  <c:v>41332.333333333336</c:v>
                </c:pt>
                <c:pt idx="13">
                  <c:v>41333.333333333336</c:v>
                </c:pt>
                <c:pt idx="14">
                  <c:v>41334.333333333336</c:v>
                </c:pt>
                <c:pt idx="15">
                  <c:v>41337.333333333336</c:v>
                </c:pt>
                <c:pt idx="16">
                  <c:v>41338.333333333336</c:v>
                </c:pt>
                <c:pt idx="17">
                  <c:v>41339.333333333336</c:v>
                </c:pt>
                <c:pt idx="18">
                  <c:v>41340.333333333336</c:v>
                </c:pt>
                <c:pt idx="19">
                  <c:v>41341.333333333336</c:v>
                </c:pt>
                <c:pt idx="20">
                  <c:v>41344.333333333336</c:v>
                </c:pt>
                <c:pt idx="21">
                  <c:v>41345.333333333336</c:v>
                </c:pt>
                <c:pt idx="22">
                  <c:v>41346.333333333336</c:v>
                </c:pt>
                <c:pt idx="23">
                  <c:v>41347.333333333336</c:v>
                </c:pt>
                <c:pt idx="24">
                  <c:v>41348.333333333336</c:v>
                </c:pt>
                <c:pt idx="25">
                  <c:v>41351.333333333336</c:v>
                </c:pt>
                <c:pt idx="26">
                  <c:v>41352.333333333336</c:v>
                </c:pt>
                <c:pt idx="27">
                  <c:v>41353.333333333336</c:v>
                </c:pt>
                <c:pt idx="28">
                  <c:v>41354.333333333336</c:v>
                </c:pt>
                <c:pt idx="29">
                  <c:v>41355.333333333336</c:v>
                </c:pt>
                <c:pt idx="30">
                  <c:v>41358.333333333336</c:v>
                </c:pt>
                <c:pt idx="31">
                  <c:v>41359.333333333336</c:v>
                </c:pt>
                <c:pt idx="32">
                  <c:v>41360.333333333336</c:v>
                </c:pt>
                <c:pt idx="33">
                  <c:v>41360.333333333336</c:v>
                </c:pt>
                <c:pt idx="34">
                  <c:v>41366.333333333336</c:v>
                </c:pt>
                <c:pt idx="35">
                  <c:v>41367.333333333336</c:v>
                </c:pt>
                <c:pt idx="36">
                  <c:v>41368.333333333336</c:v>
                </c:pt>
                <c:pt idx="37">
                  <c:v>41369.333333333336</c:v>
                </c:pt>
                <c:pt idx="38">
                  <c:v>41372.333333333336</c:v>
                </c:pt>
                <c:pt idx="39">
                  <c:v>41373.333333333336</c:v>
                </c:pt>
                <c:pt idx="40">
                  <c:v>41374.333333333336</c:v>
                </c:pt>
                <c:pt idx="41">
                  <c:v>41375.333333333336</c:v>
                </c:pt>
                <c:pt idx="42">
                  <c:v>41376.333333333336</c:v>
                </c:pt>
                <c:pt idx="43">
                  <c:v>41379.333333333336</c:v>
                </c:pt>
                <c:pt idx="44">
                  <c:v>41380.333333333336</c:v>
                </c:pt>
                <c:pt idx="45">
                  <c:v>41381.333333333336</c:v>
                </c:pt>
                <c:pt idx="46">
                  <c:v>41382.333333333336</c:v>
                </c:pt>
                <c:pt idx="47">
                  <c:v>41383.333333333336</c:v>
                </c:pt>
                <c:pt idx="48">
                  <c:v>41386.333333333336</c:v>
                </c:pt>
                <c:pt idx="49">
                  <c:v>41387.333333333336</c:v>
                </c:pt>
                <c:pt idx="50">
                  <c:v>41388.333333333336</c:v>
                </c:pt>
                <c:pt idx="51">
                  <c:v>41389.333333333336</c:v>
                </c:pt>
                <c:pt idx="52">
                  <c:v>41390.333333333336</c:v>
                </c:pt>
                <c:pt idx="53">
                  <c:v>41393.333333333336</c:v>
                </c:pt>
                <c:pt idx="54">
                  <c:v>41394.333333333336</c:v>
                </c:pt>
                <c:pt idx="55">
                  <c:v>41396.333333333336</c:v>
                </c:pt>
                <c:pt idx="56">
                  <c:v>41397.333333333336</c:v>
                </c:pt>
                <c:pt idx="57">
                  <c:v>41400.333333333336</c:v>
                </c:pt>
                <c:pt idx="58">
                  <c:v>41401.333333333336</c:v>
                </c:pt>
                <c:pt idx="59">
                  <c:v>41402.333333333336</c:v>
                </c:pt>
                <c:pt idx="60">
                  <c:v>41404.333333333336</c:v>
                </c:pt>
                <c:pt idx="61">
                  <c:v>41407.333333333336</c:v>
                </c:pt>
                <c:pt idx="62">
                  <c:v>41408.333333333336</c:v>
                </c:pt>
                <c:pt idx="63">
                  <c:v>41409.333333333336</c:v>
                </c:pt>
                <c:pt idx="64">
                  <c:v>41410.333333333336</c:v>
                </c:pt>
                <c:pt idx="65">
                  <c:v>41411.333333333336</c:v>
                </c:pt>
                <c:pt idx="66">
                  <c:v>41415.333333333336</c:v>
                </c:pt>
                <c:pt idx="67">
                  <c:v>41416.333333333336</c:v>
                </c:pt>
                <c:pt idx="68">
                  <c:v>41417.333333333336</c:v>
                </c:pt>
                <c:pt idx="69">
                  <c:v>41418.333333333336</c:v>
                </c:pt>
                <c:pt idx="70">
                  <c:v>41421.333333333336</c:v>
                </c:pt>
                <c:pt idx="71">
                  <c:v>41422.333333333336</c:v>
                </c:pt>
                <c:pt idx="72">
                  <c:v>41423.333333333336</c:v>
                </c:pt>
                <c:pt idx="73">
                  <c:v>41424.333333333336</c:v>
                </c:pt>
                <c:pt idx="74">
                  <c:v>41425.333333333336</c:v>
                </c:pt>
                <c:pt idx="75">
                  <c:v>41428.333333333336</c:v>
                </c:pt>
                <c:pt idx="76">
                  <c:v>41429.333333333336</c:v>
                </c:pt>
                <c:pt idx="77">
                  <c:v>41430.333333333336</c:v>
                </c:pt>
                <c:pt idx="78">
                  <c:v>41431.333333333336</c:v>
                </c:pt>
                <c:pt idx="79">
                  <c:v>41432.333333333336</c:v>
                </c:pt>
                <c:pt idx="80">
                  <c:v>41435.333333333336</c:v>
                </c:pt>
                <c:pt idx="81">
                  <c:v>41436.333333333336</c:v>
                </c:pt>
                <c:pt idx="82">
                  <c:v>41437.333333333336</c:v>
                </c:pt>
                <c:pt idx="83">
                  <c:v>41438.333333333336</c:v>
                </c:pt>
                <c:pt idx="84">
                  <c:v>41439.333333333336</c:v>
                </c:pt>
                <c:pt idx="85">
                  <c:v>41442.333333333336</c:v>
                </c:pt>
                <c:pt idx="86">
                  <c:v>41443.333333333336</c:v>
                </c:pt>
                <c:pt idx="87">
                  <c:v>41444.333333333336</c:v>
                </c:pt>
                <c:pt idx="88">
                  <c:v>41445.333333333336</c:v>
                </c:pt>
                <c:pt idx="89">
                  <c:v>41446.333333333336</c:v>
                </c:pt>
                <c:pt idx="90">
                  <c:v>41449.333333333336</c:v>
                </c:pt>
                <c:pt idx="91">
                  <c:v>41450.333333333336</c:v>
                </c:pt>
                <c:pt idx="92">
                  <c:v>41451.333333333336</c:v>
                </c:pt>
                <c:pt idx="93">
                  <c:v>41452.333333333336</c:v>
                </c:pt>
                <c:pt idx="94">
                  <c:v>41453.333333333336</c:v>
                </c:pt>
                <c:pt idx="95">
                  <c:v>41456.333333333336</c:v>
                </c:pt>
                <c:pt idx="96">
                  <c:v>41457.333333333336</c:v>
                </c:pt>
                <c:pt idx="97">
                  <c:v>41458.333333333336</c:v>
                </c:pt>
                <c:pt idx="98">
                  <c:v>41459.333333333336</c:v>
                </c:pt>
                <c:pt idx="99">
                  <c:v>41460.333333333336</c:v>
                </c:pt>
                <c:pt idx="100">
                  <c:v>41463.333333333336</c:v>
                </c:pt>
                <c:pt idx="101">
                  <c:v>41464.333333333336</c:v>
                </c:pt>
                <c:pt idx="102">
                  <c:v>41465.333333333336</c:v>
                </c:pt>
                <c:pt idx="103">
                  <c:v>41466.333333333336</c:v>
                </c:pt>
                <c:pt idx="104">
                  <c:v>41467.333333333336</c:v>
                </c:pt>
                <c:pt idx="105">
                  <c:v>41470.333333333336</c:v>
                </c:pt>
                <c:pt idx="106">
                  <c:v>41471.333333333336</c:v>
                </c:pt>
                <c:pt idx="107">
                  <c:v>41472.333333333336</c:v>
                </c:pt>
                <c:pt idx="108">
                  <c:v>41473.333333333336</c:v>
                </c:pt>
                <c:pt idx="109">
                  <c:v>41474.333333333336</c:v>
                </c:pt>
                <c:pt idx="110">
                  <c:v>41477.333333333336</c:v>
                </c:pt>
                <c:pt idx="111">
                  <c:v>41478.333333333336</c:v>
                </c:pt>
                <c:pt idx="112">
                  <c:v>41479.333333333336</c:v>
                </c:pt>
                <c:pt idx="113">
                  <c:v>41480.333333333336</c:v>
                </c:pt>
                <c:pt idx="114">
                  <c:v>41481.333333333336</c:v>
                </c:pt>
                <c:pt idx="115">
                  <c:v>41484.333333333336</c:v>
                </c:pt>
                <c:pt idx="116">
                  <c:v>41485.333333333336</c:v>
                </c:pt>
                <c:pt idx="117">
                  <c:v>41486.333333333336</c:v>
                </c:pt>
                <c:pt idx="118">
                  <c:v>41487.333333333336</c:v>
                </c:pt>
                <c:pt idx="119">
                  <c:v>41488.333333333336</c:v>
                </c:pt>
                <c:pt idx="120">
                  <c:v>41491.333333333336</c:v>
                </c:pt>
                <c:pt idx="121">
                  <c:v>41492.333333333336</c:v>
                </c:pt>
                <c:pt idx="122">
                  <c:v>41493.333333333336</c:v>
                </c:pt>
                <c:pt idx="123">
                  <c:v>41494.333333333336</c:v>
                </c:pt>
                <c:pt idx="124">
                  <c:v>41495.333333333336</c:v>
                </c:pt>
                <c:pt idx="125">
                  <c:v>41498.333333333336</c:v>
                </c:pt>
                <c:pt idx="126">
                  <c:v>41499.333333333336</c:v>
                </c:pt>
                <c:pt idx="127">
                  <c:v>41500.333333333336</c:v>
                </c:pt>
                <c:pt idx="128">
                  <c:v>41501.333333333336</c:v>
                </c:pt>
                <c:pt idx="129">
                  <c:v>41502.333333333336</c:v>
                </c:pt>
                <c:pt idx="130">
                  <c:v>41505.333333333336</c:v>
                </c:pt>
                <c:pt idx="131">
                  <c:v>41506.333333333336</c:v>
                </c:pt>
                <c:pt idx="132">
                  <c:v>41507.333333333336</c:v>
                </c:pt>
                <c:pt idx="133">
                  <c:v>41508.333333333336</c:v>
                </c:pt>
                <c:pt idx="134">
                  <c:v>41509.333333333336</c:v>
                </c:pt>
                <c:pt idx="135">
                  <c:v>41512.333333333336</c:v>
                </c:pt>
                <c:pt idx="136">
                  <c:v>41513.333333333336</c:v>
                </c:pt>
                <c:pt idx="137">
                  <c:v>41514.333333333336</c:v>
                </c:pt>
                <c:pt idx="138">
                  <c:v>41515.333333333336</c:v>
                </c:pt>
                <c:pt idx="139">
                  <c:v>41516.333333333336</c:v>
                </c:pt>
                <c:pt idx="140">
                  <c:v>41519.333333333336</c:v>
                </c:pt>
                <c:pt idx="141">
                  <c:v>41520.333333333336</c:v>
                </c:pt>
                <c:pt idx="142">
                  <c:v>41521.333333333336</c:v>
                </c:pt>
                <c:pt idx="143">
                  <c:v>41523.333333333336</c:v>
                </c:pt>
                <c:pt idx="144">
                  <c:v>41526.333333333336</c:v>
                </c:pt>
                <c:pt idx="145">
                  <c:v>41527.333333333336</c:v>
                </c:pt>
                <c:pt idx="146">
                  <c:v>41528.333333333336</c:v>
                </c:pt>
                <c:pt idx="147">
                  <c:v>41529.333333333336</c:v>
                </c:pt>
                <c:pt idx="148">
                  <c:v>41530.333333333336</c:v>
                </c:pt>
                <c:pt idx="149">
                  <c:v>41533.333333333336</c:v>
                </c:pt>
                <c:pt idx="150">
                  <c:v>41534.333333333336</c:v>
                </c:pt>
                <c:pt idx="151">
                  <c:v>41535.333333333336</c:v>
                </c:pt>
                <c:pt idx="152">
                  <c:v>41536.333333333336</c:v>
                </c:pt>
                <c:pt idx="153">
                  <c:v>41537.333333333336</c:v>
                </c:pt>
                <c:pt idx="154">
                  <c:v>41540.333333333336</c:v>
                </c:pt>
                <c:pt idx="155">
                  <c:v>41541.333333333336</c:v>
                </c:pt>
                <c:pt idx="156">
                  <c:v>41542.333333333336</c:v>
                </c:pt>
                <c:pt idx="157">
                  <c:v>41543.333333333336</c:v>
                </c:pt>
                <c:pt idx="158">
                  <c:v>41544.333333333336</c:v>
                </c:pt>
                <c:pt idx="159">
                  <c:v>41547.333333333336</c:v>
                </c:pt>
                <c:pt idx="160">
                  <c:v>41548.333333333336</c:v>
                </c:pt>
                <c:pt idx="161">
                  <c:v>41549.333333333336</c:v>
                </c:pt>
                <c:pt idx="162">
                  <c:v>41550.333333333336</c:v>
                </c:pt>
                <c:pt idx="163">
                  <c:v>41551.333333333336</c:v>
                </c:pt>
                <c:pt idx="164">
                  <c:v>41554.333333333336</c:v>
                </c:pt>
                <c:pt idx="165">
                  <c:v>41555.333333333336</c:v>
                </c:pt>
                <c:pt idx="166">
                  <c:v>41556.333333333336</c:v>
                </c:pt>
                <c:pt idx="167">
                  <c:v>41557.333333333336</c:v>
                </c:pt>
                <c:pt idx="168">
                  <c:v>41558.333333333336</c:v>
                </c:pt>
                <c:pt idx="169">
                  <c:v>41561.333333333336</c:v>
                </c:pt>
                <c:pt idx="170">
                  <c:v>41562.333333333336</c:v>
                </c:pt>
                <c:pt idx="171">
                  <c:v>41563.333333333336</c:v>
                </c:pt>
                <c:pt idx="172">
                  <c:v>41564.333333333336</c:v>
                </c:pt>
                <c:pt idx="173">
                  <c:v>41565.333333333336</c:v>
                </c:pt>
                <c:pt idx="174">
                  <c:v>41568.333333333336</c:v>
                </c:pt>
                <c:pt idx="175">
                  <c:v>41569.333333333336</c:v>
                </c:pt>
                <c:pt idx="176">
                  <c:v>41570.333333333336</c:v>
                </c:pt>
                <c:pt idx="177">
                  <c:v>41571.333333333336</c:v>
                </c:pt>
                <c:pt idx="178">
                  <c:v>41572.333333333336</c:v>
                </c:pt>
                <c:pt idx="179">
                  <c:v>41575.333333333336</c:v>
                </c:pt>
                <c:pt idx="180">
                  <c:v>41576.333333333336</c:v>
                </c:pt>
                <c:pt idx="181">
                  <c:v>41577.333333333336</c:v>
                </c:pt>
                <c:pt idx="182">
                  <c:v>41578.333333333336</c:v>
                </c:pt>
                <c:pt idx="183">
                  <c:v>41579.333333333336</c:v>
                </c:pt>
                <c:pt idx="184">
                  <c:v>41582.333333333336</c:v>
                </c:pt>
                <c:pt idx="185">
                  <c:v>41583.333333333336</c:v>
                </c:pt>
                <c:pt idx="186">
                  <c:v>41584.333333333336</c:v>
                </c:pt>
                <c:pt idx="187">
                  <c:v>41585.333333333336</c:v>
                </c:pt>
                <c:pt idx="188">
                  <c:v>41586.333333333336</c:v>
                </c:pt>
                <c:pt idx="189">
                  <c:v>41589.333333333336</c:v>
                </c:pt>
                <c:pt idx="190">
                  <c:v>41590.333333333336</c:v>
                </c:pt>
                <c:pt idx="191">
                  <c:v>41591.333333333336</c:v>
                </c:pt>
                <c:pt idx="192">
                  <c:v>41592.333333333336</c:v>
                </c:pt>
                <c:pt idx="193">
                  <c:v>41593.333333333336</c:v>
                </c:pt>
                <c:pt idx="194">
                  <c:v>41596.333333333336</c:v>
                </c:pt>
                <c:pt idx="195">
                  <c:v>41597.333333333336</c:v>
                </c:pt>
                <c:pt idx="196">
                  <c:v>41598.333333333336</c:v>
                </c:pt>
                <c:pt idx="197">
                  <c:v>41599.333333333336</c:v>
                </c:pt>
                <c:pt idx="198">
                  <c:v>41600.333333333336</c:v>
                </c:pt>
                <c:pt idx="199">
                  <c:v>41603.333333333336</c:v>
                </c:pt>
                <c:pt idx="200">
                  <c:v>41604.333333333336</c:v>
                </c:pt>
                <c:pt idx="201">
                  <c:v>41605.333333333336</c:v>
                </c:pt>
                <c:pt idx="202">
                  <c:v>41606.333333333336</c:v>
                </c:pt>
                <c:pt idx="203">
                  <c:v>41607.333333333336</c:v>
                </c:pt>
                <c:pt idx="204">
                  <c:v>41610.333333333336</c:v>
                </c:pt>
                <c:pt idx="205">
                  <c:v>41611.333333333336</c:v>
                </c:pt>
                <c:pt idx="206">
                  <c:v>41612.333333333336</c:v>
                </c:pt>
                <c:pt idx="207">
                  <c:v>41613.333333333336</c:v>
                </c:pt>
                <c:pt idx="208">
                  <c:v>41614.333333333336</c:v>
                </c:pt>
                <c:pt idx="209">
                  <c:v>41617.333333333336</c:v>
                </c:pt>
                <c:pt idx="210">
                  <c:v>41618.333333333336</c:v>
                </c:pt>
                <c:pt idx="211">
                  <c:v>41619.333333333336</c:v>
                </c:pt>
                <c:pt idx="212">
                  <c:v>41620.333333333336</c:v>
                </c:pt>
                <c:pt idx="213">
                  <c:v>41621.333333333336</c:v>
                </c:pt>
                <c:pt idx="214">
                  <c:v>41624.333333333336</c:v>
                </c:pt>
                <c:pt idx="215">
                  <c:v>41625.333333333336</c:v>
                </c:pt>
                <c:pt idx="216">
                  <c:v>41626.333333333336</c:v>
                </c:pt>
                <c:pt idx="217">
                  <c:v>41627.333333333336</c:v>
                </c:pt>
                <c:pt idx="218">
                  <c:v>41628.333333333336</c:v>
                </c:pt>
                <c:pt idx="219">
                  <c:v>41645.333333333336</c:v>
                </c:pt>
                <c:pt idx="220">
                  <c:v>41646.333333333336</c:v>
                </c:pt>
                <c:pt idx="221">
                  <c:v>41647.333333333336</c:v>
                </c:pt>
                <c:pt idx="222">
                  <c:v>41648.333333333336</c:v>
                </c:pt>
                <c:pt idx="223">
                  <c:v>41649.333333333336</c:v>
                </c:pt>
                <c:pt idx="224">
                  <c:v>41652.333333333336</c:v>
                </c:pt>
                <c:pt idx="225">
                  <c:v>41653.333333333336</c:v>
                </c:pt>
                <c:pt idx="226">
                  <c:v>41654.333333333336</c:v>
                </c:pt>
                <c:pt idx="227">
                  <c:v>41655.333333333336</c:v>
                </c:pt>
                <c:pt idx="228">
                  <c:v>41656.333333333336</c:v>
                </c:pt>
                <c:pt idx="229">
                  <c:v>41659.333333333336</c:v>
                </c:pt>
                <c:pt idx="230">
                  <c:v>41660.333333333336</c:v>
                </c:pt>
                <c:pt idx="231">
                  <c:v>41661.333333333336</c:v>
                </c:pt>
                <c:pt idx="232">
                  <c:v>41662.333333333336</c:v>
                </c:pt>
                <c:pt idx="233">
                  <c:v>41663.333333333336</c:v>
                </c:pt>
                <c:pt idx="234">
                  <c:v>41666.333333333336</c:v>
                </c:pt>
                <c:pt idx="235">
                  <c:v>41667.333333333336</c:v>
                </c:pt>
                <c:pt idx="236">
                  <c:v>41668.333333333336</c:v>
                </c:pt>
                <c:pt idx="237">
                  <c:v>41669.333333333336</c:v>
                </c:pt>
                <c:pt idx="238">
                  <c:v>41670.333333333336</c:v>
                </c:pt>
                <c:pt idx="239">
                  <c:v>41673.333333333336</c:v>
                </c:pt>
                <c:pt idx="240">
                  <c:v>41674.333333333336</c:v>
                </c:pt>
                <c:pt idx="241">
                  <c:v>41675.333333333336</c:v>
                </c:pt>
                <c:pt idx="242">
                  <c:v>41676.333333333336</c:v>
                </c:pt>
                <c:pt idx="243">
                  <c:v>41677.333333333336</c:v>
                </c:pt>
                <c:pt idx="244">
                  <c:v>41680.333333333336</c:v>
                </c:pt>
                <c:pt idx="245">
                  <c:v>41681.333333333336</c:v>
                </c:pt>
                <c:pt idx="246">
                  <c:v>41682.333333333336</c:v>
                </c:pt>
                <c:pt idx="247">
                  <c:v>41683.333333333336</c:v>
                </c:pt>
                <c:pt idx="248">
                  <c:v>41684.333333333336</c:v>
                </c:pt>
                <c:pt idx="249">
                  <c:v>41687.333333333336</c:v>
                </c:pt>
                <c:pt idx="250">
                  <c:v>41689.333333333336</c:v>
                </c:pt>
                <c:pt idx="251">
                  <c:v>41690.333333333336</c:v>
                </c:pt>
                <c:pt idx="252">
                  <c:v>41694.333333333336</c:v>
                </c:pt>
                <c:pt idx="253">
                  <c:v>41695.333333333336</c:v>
                </c:pt>
                <c:pt idx="254">
                  <c:v>41696.333333333336</c:v>
                </c:pt>
                <c:pt idx="255">
                  <c:v>41697.333333333336</c:v>
                </c:pt>
                <c:pt idx="256">
                  <c:v>41698.333333333336</c:v>
                </c:pt>
                <c:pt idx="257">
                  <c:v>41701.333333333336</c:v>
                </c:pt>
                <c:pt idx="258">
                  <c:v>41702.333333333336</c:v>
                </c:pt>
                <c:pt idx="259">
                  <c:v>41703.333333333336</c:v>
                </c:pt>
                <c:pt idx="260">
                  <c:v>41704.333333333336</c:v>
                </c:pt>
                <c:pt idx="261">
                  <c:v>41705.333333333336</c:v>
                </c:pt>
                <c:pt idx="262">
                  <c:v>41708.333333333336</c:v>
                </c:pt>
                <c:pt idx="263">
                  <c:v>41709.333333333336</c:v>
                </c:pt>
                <c:pt idx="264">
                  <c:v>41710.333333333336</c:v>
                </c:pt>
                <c:pt idx="265">
                  <c:v>41711.333333333336</c:v>
                </c:pt>
                <c:pt idx="266">
                  <c:v>41712.333333333336</c:v>
                </c:pt>
                <c:pt idx="267">
                  <c:v>41715.333333333336</c:v>
                </c:pt>
                <c:pt idx="268">
                  <c:v>41716.333333333336</c:v>
                </c:pt>
                <c:pt idx="269">
                  <c:v>41717.333333333336</c:v>
                </c:pt>
                <c:pt idx="270">
                  <c:v>41718.333333333336</c:v>
                </c:pt>
                <c:pt idx="271">
                  <c:v>41719.333333333336</c:v>
                </c:pt>
                <c:pt idx="272">
                  <c:v>41722.333333333336</c:v>
                </c:pt>
                <c:pt idx="273">
                  <c:v>41723.333333333336</c:v>
                </c:pt>
                <c:pt idx="274">
                  <c:v>41724.333333333336</c:v>
                </c:pt>
                <c:pt idx="275">
                  <c:v>41725.333333333336</c:v>
                </c:pt>
                <c:pt idx="276">
                  <c:v>41726.333333333336</c:v>
                </c:pt>
                <c:pt idx="277">
                  <c:v>41729.333333333336</c:v>
                </c:pt>
                <c:pt idx="278">
                  <c:v>41730.333333333336</c:v>
                </c:pt>
                <c:pt idx="279">
                  <c:v>41731.333333333336</c:v>
                </c:pt>
                <c:pt idx="280">
                  <c:v>41732.333333333336</c:v>
                </c:pt>
                <c:pt idx="281">
                  <c:v>41733.333333333336</c:v>
                </c:pt>
                <c:pt idx="282">
                  <c:v>41736.333333333336</c:v>
                </c:pt>
                <c:pt idx="283">
                  <c:v>41737.333333333336</c:v>
                </c:pt>
                <c:pt idx="284">
                  <c:v>41738.333333333336</c:v>
                </c:pt>
                <c:pt idx="285">
                  <c:v>41739.333333333336</c:v>
                </c:pt>
                <c:pt idx="286">
                  <c:v>41740.333333333336</c:v>
                </c:pt>
                <c:pt idx="287">
                  <c:v>41743.333333333336</c:v>
                </c:pt>
                <c:pt idx="288">
                  <c:v>41744.333333333336</c:v>
                </c:pt>
                <c:pt idx="289">
                  <c:v>41745.333333333336</c:v>
                </c:pt>
                <c:pt idx="290">
                  <c:v>41746.333333333336</c:v>
                </c:pt>
                <c:pt idx="291">
                  <c:v>41747.333333333336</c:v>
                </c:pt>
                <c:pt idx="292">
                  <c:v>41750.333333333336</c:v>
                </c:pt>
                <c:pt idx="293">
                  <c:v>41751.333333333336</c:v>
                </c:pt>
                <c:pt idx="294">
                  <c:v>41752.333333333336</c:v>
                </c:pt>
                <c:pt idx="295">
                  <c:v>41753.333333333336</c:v>
                </c:pt>
                <c:pt idx="296">
                  <c:v>41754.333333333336</c:v>
                </c:pt>
                <c:pt idx="297">
                  <c:v>41757.333333333336</c:v>
                </c:pt>
                <c:pt idx="298">
                  <c:v>41758.333333333336</c:v>
                </c:pt>
                <c:pt idx="299">
                  <c:v>41759.333333333336</c:v>
                </c:pt>
                <c:pt idx="300">
                  <c:v>41761.333333333336</c:v>
                </c:pt>
                <c:pt idx="301">
                  <c:v>41764.333333333336</c:v>
                </c:pt>
                <c:pt idx="302">
                  <c:v>41765.333333333336</c:v>
                </c:pt>
                <c:pt idx="303">
                  <c:v>41766.333333333336</c:v>
                </c:pt>
                <c:pt idx="304">
                  <c:v>41767.333333333336</c:v>
                </c:pt>
                <c:pt idx="305">
                  <c:v>41768.333333333336</c:v>
                </c:pt>
                <c:pt idx="306">
                  <c:v>41771.333333333336</c:v>
                </c:pt>
                <c:pt idx="307">
                  <c:v>41772.333333333336</c:v>
                </c:pt>
                <c:pt idx="308">
                  <c:v>41773.333333333336</c:v>
                </c:pt>
                <c:pt idx="309">
                  <c:v>41774.333333333336</c:v>
                </c:pt>
                <c:pt idx="310">
                  <c:v>41775.333333333336</c:v>
                </c:pt>
                <c:pt idx="311">
                  <c:v>41778.333333333336</c:v>
                </c:pt>
                <c:pt idx="312">
                  <c:v>41779.333333333336</c:v>
                </c:pt>
                <c:pt idx="313">
                  <c:v>41780.333333333336</c:v>
                </c:pt>
                <c:pt idx="314">
                  <c:v>41781.333333333336</c:v>
                </c:pt>
                <c:pt idx="315">
                  <c:v>41782.333333333336</c:v>
                </c:pt>
                <c:pt idx="316">
                  <c:v>41785.333333333336</c:v>
                </c:pt>
                <c:pt idx="317">
                  <c:v>41786.333333333336</c:v>
                </c:pt>
                <c:pt idx="318">
                  <c:v>41787.333333333336</c:v>
                </c:pt>
                <c:pt idx="319">
                  <c:v>41789.333333333336</c:v>
                </c:pt>
                <c:pt idx="320">
                  <c:v>41792.333333333336</c:v>
                </c:pt>
                <c:pt idx="321">
                  <c:v>41793.333333333336</c:v>
                </c:pt>
                <c:pt idx="322">
                  <c:v>41794.333333333336</c:v>
                </c:pt>
                <c:pt idx="323">
                  <c:v>41795.333333333336</c:v>
                </c:pt>
                <c:pt idx="324">
                  <c:v>41796.333333333336</c:v>
                </c:pt>
                <c:pt idx="325">
                  <c:v>41799.333333333336</c:v>
                </c:pt>
                <c:pt idx="326">
                  <c:v>41800.333333333336</c:v>
                </c:pt>
                <c:pt idx="327">
                  <c:v>41801.333333333336</c:v>
                </c:pt>
                <c:pt idx="328">
                  <c:v>41802.333333333336</c:v>
                </c:pt>
                <c:pt idx="329">
                  <c:v>41803.333333333336</c:v>
                </c:pt>
                <c:pt idx="330">
                  <c:v>41806.333333333336</c:v>
                </c:pt>
                <c:pt idx="331">
                  <c:v>41807.333333333336</c:v>
                </c:pt>
                <c:pt idx="332">
                  <c:v>41808.333333333336</c:v>
                </c:pt>
                <c:pt idx="333">
                  <c:v>41809.333333333336</c:v>
                </c:pt>
                <c:pt idx="334">
                  <c:v>41810.333333333336</c:v>
                </c:pt>
                <c:pt idx="335">
                  <c:v>41813.333333333336</c:v>
                </c:pt>
                <c:pt idx="336">
                  <c:v>41814.333333333336</c:v>
                </c:pt>
                <c:pt idx="337">
                  <c:v>41815.333333333336</c:v>
                </c:pt>
                <c:pt idx="338">
                  <c:v>41816.333333333336</c:v>
                </c:pt>
                <c:pt idx="339">
                  <c:v>41817.333333333336</c:v>
                </c:pt>
                <c:pt idx="340">
                  <c:v>41820.333333333336</c:v>
                </c:pt>
                <c:pt idx="341">
                  <c:v>41821.333333333336</c:v>
                </c:pt>
                <c:pt idx="342">
                  <c:v>41822.333333333336</c:v>
                </c:pt>
                <c:pt idx="343">
                  <c:v>41823.333333333336</c:v>
                </c:pt>
                <c:pt idx="344">
                  <c:v>41824.333333333336</c:v>
                </c:pt>
                <c:pt idx="345">
                  <c:v>41827.333333333336</c:v>
                </c:pt>
                <c:pt idx="346">
                  <c:v>41828.333333333336</c:v>
                </c:pt>
                <c:pt idx="347">
                  <c:v>41829.333333333336</c:v>
                </c:pt>
                <c:pt idx="348">
                  <c:v>41830.333333333336</c:v>
                </c:pt>
                <c:pt idx="349">
                  <c:v>41831.333333333336</c:v>
                </c:pt>
                <c:pt idx="350">
                  <c:v>41834.333333333336</c:v>
                </c:pt>
                <c:pt idx="351">
                  <c:v>41835.333333333336</c:v>
                </c:pt>
                <c:pt idx="352">
                  <c:v>41836.333333333336</c:v>
                </c:pt>
                <c:pt idx="353">
                  <c:v>41837.333333333336</c:v>
                </c:pt>
                <c:pt idx="354">
                  <c:v>41838.333333333336</c:v>
                </c:pt>
                <c:pt idx="355">
                  <c:v>41841.333333333336</c:v>
                </c:pt>
                <c:pt idx="356">
                  <c:v>41842.333333333336</c:v>
                </c:pt>
                <c:pt idx="357">
                  <c:v>41843.333333333336</c:v>
                </c:pt>
                <c:pt idx="358">
                  <c:v>41844.333333333336</c:v>
                </c:pt>
                <c:pt idx="359">
                  <c:v>41845.333333333336</c:v>
                </c:pt>
                <c:pt idx="360">
                  <c:v>41848.333333333336</c:v>
                </c:pt>
                <c:pt idx="361">
                  <c:v>41849.333333333336</c:v>
                </c:pt>
                <c:pt idx="362">
                  <c:v>41850.333333333336</c:v>
                </c:pt>
                <c:pt idx="363">
                  <c:v>41851.333333333336</c:v>
                </c:pt>
                <c:pt idx="364">
                  <c:v>41852.333333333336</c:v>
                </c:pt>
                <c:pt idx="365">
                  <c:v>41855.333333333336</c:v>
                </c:pt>
                <c:pt idx="366">
                  <c:v>41856.333333333336</c:v>
                </c:pt>
                <c:pt idx="367">
                  <c:v>41857.333333333336</c:v>
                </c:pt>
                <c:pt idx="368">
                  <c:v>41858.333333333336</c:v>
                </c:pt>
                <c:pt idx="369">
                  <c:v>41859.333333333336</c:v>
                </c:pt>
                <c:pt idx="370">
                  <c:v>41862.333333333336</c:v>
                </c:pt>
                <c:pt idx="371">
                  <c:v>41863.333333333336</c:v>
                </c:pt>
                <c:pt idx="372">
                  <c:v>41864.333333333336</c:v>
                </c:pt>
                <c:pt idx="373">
                  <c:v>41865.333333333336</c:v>
                </c:pt>
                <c:pt idx="374">
                  <c:v>41866.333333333336</c:v>
                </c:pt>
                <c:pt idx="375">
                  <c:v>41869.333333333336</c:v>
                </c:pt>
                <c:pt idx="376">
                  <c:v>41870.333333333336</c:v>
                </c:pt>
                <c:pt idx="377">
                  <c:v>41871.333333333336</c:v>
                </c:pt>
                <c:pt idx="378">
                  <c:v>41872.333333333336</c:v>
                </c:pt>
                <c:pt idx="379">
                  <c:v>41873.333333333336</c:v>
                </c:pt>
                <c:pt idx="380">
                  <c:v>41876.333333333336</c:v>
                </c:pt>
                <c:pt idx="381">
                  <c:v>41877.333333333336</c:v>
                </c:pt>
                <c:pt idx="382">
                  <c:v>41878.333333333336</c:v>
                </c:pt>
                <c:pt idx="383">
                  <c:v>41879.333333333336</c:v>
                </c:pt>
                <c:pt idx="384">
                  <c:v>41880.333333333336</c:v>
                </c:pt>
                <c:pt idx="385">
                  <c:v>41883.333333333336</c:v>
                </c:pt>
                <c:pt idx="386">
                  <c:v>41884.333333333336</c:v>
                </c:pt>
                <c:pt idx="387">
                  <c:v>41885.333333333336</c:v>
                </c:pt>
                <c:pt idx="388">
                  <c:v>41887.333333333336</c:v>
                </c:pt>
                <c:pt idx="389">
                  <c:v>41890.333333333336</c:v>
                </c:pt>
                <c:pt idx="390">
                  <c:v>41891.333333333336</c:v>
                </c:pt>
                <c:pt idx="391">
                  <c:v>41892.333333333336</c:v>
                </c:pt>
                <c:pt idx="392">
                  <c:v>41893.333333333336</c:v>
                </c:pt>
                <c:pt idx="393">
                  <c:v>41894.333333333336</c:v>
                </c:pt>
                <c:pt idx="394">
                  <c:v>41897.333333333336</c:v>
                </c:pt>
                <c:pt idx="395">
                  <c:v>41898.333333333336</c:v>
                </c:pt>
                <c:pt idx="396">
                  <c:v>41899.333333333336</c:v>
                </c:pt>
                <c:pt idx="397">
                  <c:v>41900.333333333336</c:v>
                </c:pt>
                <c:pt idx="398">
                  <c:v>41901.333333333336</c:v>
                </c:pt>
                <c:pt idx="399">
                  <c:v>41904.333333333336</c:v>
                </c:pt>
                <c:pt idx="400">
                  <c:v>41905.333333333336</c:v>
                </c:pt>
                <c:pt idx="401">
                  <c:v>41906.333333333336</c:v>
                </c:pt>
                <c:pt idx="402">
                  <c:v>41907.333333333336</c:v>
                </c:pt>
                <c:pt idx="403">
                  <c:v>41908.333333333336</c:v>
                </c:pt>
                <c:pt idx="404">
                  <c:v>41911.333333333336</c:v>
                </c:pt>
                <c:pt idx="405">
                  <c:v>41912.333333333336</c:v>
                </c:pt>
                <c:pt idx="406">
                  <c:v>41913.333333333336</c:v>
                </c:pt>
                <c:pt idx="407">
                  <c:v>41914.333333333336</c:v>
                </c:pt>
                <c:pt idx="408">
                  <c:v>41915.333333333336</c:v>
                </c:pt>
                <c:pt idx="409">
                  <c:v>41918.333333333336</c:v>
                </c:pt>
                <c:pt idx="410">
                  <c:v>41919.333333333336</c:v>
                </c:pt>
                <c:pt idx="411">
                  <c:v>41920.333333333336</c:v>
                </c:pt>
                <c:pt idx="412">
                  <c:v>41921.333333333336</c:v>
                </c:pt>
                <c:pt idx="413">
                  <c:v>41922.333333333336</c:v>
                </c:pt>
                <c:pt idx="414">
                  <c:v>41925.333333333336</c:v>
                </c:pt>
                <c:pt idx="415">
                  <c:v>41926.333333333336</c:v>
                </c:pt>
                <c:pt idx="416">
                  <c:v>41927.333333333336</c:v>
                </c:pt>
                <c:pt idx="417">
                  <c:v>41928.333333333336</c:v>
                </c:pt>
                <c:pt idx="418">
                  <c:v>41929.333333333336</c:v>
                </c:pt>
                <c:pt idx="419">
                  <c:v>41932.333333333336</c:v>
                </c:pt>
                <c:pt idx="420">
                  <c:v>41933.333333333336</c:v>
                </c:pt>
                <c:pt idx="421">
                  <c:v>41934.333333333336</c:v>
                </c:pt>
                <c:pt idx="422">
                  <c:v>41935.333333333336</c:v>
                </c:pt>
                <c:pt idx="423">
                  <c:v>41936.333333333336</c:v>
                </c:pt>
                <c:pt idx="424">
                  <c:v>41939.333333333336</c:v>
                </c:pt>
                <c:pt idx="425">
                  <c:v>41940.333333333336</c:v>
                </c:pt>
                <c:pt idx="426">
                  <c:v>41941.333333333336</c:v>
                </c:pt>
                <c:pt idx="427">
                  <c:v>41942.333333333336</c:v>
                </c:pt>
                <c:pt idx="428">
                  <c:v>41943.333333333336</c:v>
                </c:pt>
                <c:pt idx="429">
                  <c:v>41946.333333333336</c:v>
                </c:pt>
                <c:pt idx="430">
                  <c:v>41947.333333333336</c:v>
                </c:pt>
                <c:pt idx="431">
                  <c:v>41948.333333333336</c:v>
                </c:pt>
                <c:pt idx="432">
                  <c:v>41949.333333333336</c:v>
                </c:pt>
                <c:pt idx="433">
                  <c:v>41950.333333333336</c:v>
                </c:pt>
                <c:pt idx="434">
                  <c:v>41953.333333333336</c:v>
                </c:pt>
                <c:pt idx="435">
                  <c:v>41954.333333333336</c:v>
                </c:pt>
                <c:pt idx="436">
                  <c:v>41955.333333333336</c:v>
                </c:pt>
                <c:pt idx="437">
                  <c:v>41956.333333333336</c:v>
                </c:pt>
                <c:pt idx="438">
                  <c:v>41957.333333333336</c:v>
                </c:pt>
                <c:pt idx="439">
                  <c:v>41960.333333333336</c:v>
                </c:pt>
                <c:pt idx="440">
                  <c:v>41961.333333333336</c:v>
                </c:pt>
                <c:pt idx="441">
                  <c:v>41962.333333333336</c:v>
                </c:pt>
                <c:pt idx="442">
                  <c:v>41963.333333333336</c:v>
                </c:pt>
                <c:pt idx="443">
                  <c:v>41964.333333333336</c:v>
                </c:pt>
                <c:pt idx="444">
                  <c:v>41967.333333333336</c:v>
                </c:pt>
                <c:pt idx="445">
                  <c:v>41968.333333333336</c:v>
                </c:pt>
                <c:pt idx="446">
                  <c:v>41969.333333333336</c:v>
                </c:pt>
                <c:pt idx="447">
                  <c:v>41970.333333333336</c:v>
                </c:pt>
                <c:pt idx="448">
                  <c:v>41971.333333333336</c:v>
                </c:pt>
                <c:pt idx="449">
                  <c:v>41974.333333333336</c:v>
                </c:pt>
                <c:pt idx="450">
                  <c:v>41975.333333333336</c:v>
                </c:pt>
                <c:pt idx="451">
                  <c:v>41976.333333333336</c:v>
                </c:pt>
                <c:pt idx="452">
                  <c:v>41977.333333333336</c:v>
                </c:pt>
                <c:pt idx="453">
                  <c:v>41978.333333333336</c:v>
                </c:pt>
                <c:pt idx="454">
                  <c:v>41981.333333333336</c:v>
                </c:pt>
                <c:pt idx="455">
                  <c:v>41982.333333333336</c:v>
                </c:pt>
                <c:pt idx="456">
                  <c:v>41983.333333333336</c:v>
                </c:pt>
                <c:pt idx="457">
                  <c:v>41984.333333333336</c:v>
                </c:pt>
                <c:pt idx="458">
                  <c:v>41985.333333333336</c:v>
                </c:pt>
                <c:pt idx="459">
                  <c:v>41988.333333333336</c:v>
                </c:pt>
                <c:pt idx="460">
                  <c:v>41989.333333333336</c:v>
                </c:pt>
                <c:pt idx="461">
                  <c:v>41990.333333333336</c:v>
                </c:pt>
                <c:pt idx="462">
                  <c:v>41991.333333333336</c:v>
                </c:pt>
                <c:pt idx="463">
                  <c:v>41992.333333333336</c:v>
                </c:pt>
                <c:pt idx="464">
                  <c:v>41995.333333333336</c:v>
                </c:pt>
                <c:pt idx="465">
                  <c:v>41996.333333333336</c:v>
                </c:pt>
                <c:pt idx="466">
                  <c:v>41997.333333333336</c:v>
                </c:pt>
                <c:pt idx="467">
                  <c:v>41998.333333333336</c:v>
                </c:pt>
                <c:pt idx="468">
                  <c:v>41999.333333333336</c:v>
                </c:pt>
                <c:pt idx="469">
                  <c:v>42002.333333333336</c:v>
                </c:pt>
                <c:pt idx="470">
                  <c:v>42003.333333333336</c:v>
                </c:pt>
                <c:pt idx="471">
                  <c:v>42004.333333333336</c:v>
                </c:pt>
                <c:pt idx="472">
                  <c:v>42005.333333333336</c:v>
                </c:pt>
                <c:pt idx="473">
                  <c:v>42006.333333333336</c:v>
                </c:pt>
                <c:pt idx="474">
                  <c:v>42009.333333333336</c:v>
                </c:pt>
                <c:pt idx="475">
                  <c:v>42010.333333333336</c:v>
                </c:pt>
                <c:pt idx="476">
                  <c:v>42011.333333333336</c:v>
                </c:pt>
                <c:pt idx="477">
                  <c:v>42012.333333333336</c:v>
                </c:pt>
                <c:pt idx="478">
                  <c:v>42013.333333333336</c:v>
                </c:pt>
                <c:pt idx="479">
                  <c:v>42016.333333333336</c:v>
                </c:pt>
                <c:pt idx="480">
                  <c:v>42017.333333333336</c:v>
                </c:pt>
                <c:pt idx="481">
                  <c:v>42018.333333333336</c:v>
                </c:pt>
                <c:pt idx="482">
                  <c:v>42019.333333333336</c:v>
                </c:pt>
                <c:pt idx="483">
                  <c:v>42020.333333333336</c:v>
                </c:pt>
                <c:pt idx="484">
                  <c:v>42023.333333333336</c:v>
                </c:pt>
                <c:pt idx="485">
                  <c:v>42024.333333333336</c:v>
                </c:pt>
                <c:pt idx="486">
                  <c:v>42025.333333333336</c:v>
                </c:pt>
                <c:pt idx="487">
                  <c:v>42026.333333333336</c:v>
                </c:pt>
                <c:pt idx="488">
                  <c:v>42027.333333333336</c:v>
                </c:pt>
                <c:pt idx="489">
                  <c:v>42030.333333333336</c:v>
                </c:pt>
                <c:pt idx="490">
                  <c:v>42031.333333333336</c:v>
                </c:pt>
                <c:pt idx="491">
                  <c:v>42032.333333333336</c:v>
                </c:pt>
                <c:pt idx="492">
                  <c:v>42033.333333333336</c:v>
                </c:pt>
                <c:pt idx="493">
                  <c:v>42034.333333333336</c:v>
                </c:pt>
                <c:pt idx="494">
                  <c:v>42037.333333333336</c:v>
                </c:pt>
                <c:pt idx="495">
                  <c:v>42038.333333333336</c:v>
                </c:pt>
                <c:pt idx="496">
                  <c:v>42039.333333333336</c:v>
                </c:pt>
                <c:pt idx="497">
                  <c:v>42040.333333333336</c:v>
                </c:pt>
                <c:pt idx="498">
                  <c:v>42041.333333333336</c:v>
                </c:pt>
                <c:pt idx="499">
                  <c:v>42044.333333333336</c:v>
                </c:pt>
                <c:pt idx="500">
                  <c:v>42045.333333333336</c:v>
                </c:pt>
                <c:pt idx="501">
                  <c:v>42046.333333333336</c:v>
                </c:pt>
                <c:pt idx="502">
                  <c:v>42047.333333333336</c:v>
                </c:pt>
                <c:pt idx="503">
                  <c:v>42048.333333333336</c:v>
                </c:pt>
                <c:pt idx="504">
                  <c:v>42051.333333333336</c:v>
                </c:pt>
                <c:pt idx="505">
                  <c:v>42052.333333333336</c:v>
                </c:pt>
                <c:pt idx="506">
                  <c:v>42053.333333333336</c:v>
                </c:pt>
                <c:pt idx="507">
                  <c:v>42054.333333333336</c:v>
                </c:pt>
                <c:pt idx="508">
                  <c:v>42055.333333333336</c:v>
                </c:pt>
                <c:pt idx="509">
                  <c:v>42058.333333333336</c:v>
                </c:pt>
                <c:pt idx="510">
                  <c:v>42059.333333333336</c:v>
                </c:pt>
                <c:pt idx="511">
                  <c:v>42060.333333333336</c:v>
                </c:pt>
                <c:pt idx="512">
                  <c:v>42061.333333333336</c:v>
                </c:pt>
                <c:pt idx="513">
                  <c:v>42062.333333333336</c:v>
                </c:pt>
                <c:pt idx="514">
                  <c:v>42065.333333333336</c:v>
                </c:pt>
                <c:pt idx="515">
                  <c:v>42066.333333333336</c:v>
                </c:pt>
                <c:pt idx="516">
                  <c:v>42067.333333333336</c:v>
                </c:pt>
                <c:pt idx="517">
                  <c:v>42068.333333333336</c:v>
                </c:pt>
                <c:pt idx="518">
                  <c:v>42069.333333333336</c:v>
                </c:pt>
                <c:pt idx="519">
                  <c:v>42072.333333333336</c:v>
                </c:pt>
                <c:pt idx="520">
                  <c:v>42073.333333333336</c:v>
                </c:pt>
                <c:pt idx="521">
                  <c:v>42074.333333333336</c:v>
                </c:pt>
                <c:pt idx="522">
                  <c:v>42075.333333333336</c:v>
                </c:pt>
                <c:pt idx="523">
                  <c:v>42076.333333333336</c:v>
                </c:pt>
                <c:pt idx="524">
                  <c:v>42079.333333333336</c:v>
                </c:pt>
                <c:pt idx="525">
                  <c:v>42080.333333333336</c:v>
                </c:pt>
                <c:pt idx="526">
                  <c:v>42081.333333333336</c:v>
                </c:pt>
                <c:pt idx="527">
                  <c:v>42082.333333333336</c:v>
                </c:pt>
                <c:pt idx="528">
                  <c:v>42083.333333333336</c:v>
                </c:pt>
                <c:pt idx="529">
                  <c:v>42086.333333333336</c:v>
                </c:pt>
                <c:pt idx="530">
                  <c:v>42087.333333333336</c:v>
                </c:pt>
                <c:pt idx="531">
                  <c:v>42088.333333333336</c:v>
                </c:pt>
                <c:pt idx="532">
                  <c:v>42089.333333333336</c:v>
                </c:pt>
                <c:pt idx="533">
                  <c:v>42090.333333333336</c:v>
                </c:pt>
                <c:pt idx="534">
                  <c:v>42093.333333333336</c:v>
                </c:pt>
                <c:pt idx="535">
                  <c:v>42094.333333333336</c:v>
                </c:pt>
                <c:pt idx="536">
                  <c:v>42095.333333333336</c:v>
                </c:pt>
                <c:pt idx="537">
                  <c:v>42096.333333333336</c:v>
                </c:pt>
                <c:pt idx="538">
                  <c:v>42097.333333333336</c:v>
                </c:pt>
                <c:pt idx="539">
                  <c:v>42100.333333333336</c:v>
                </c:pt>
                <c:pt idx="540">
                  <c:v>42101.333333333336</c:v>
                </c:pt>
                <c:pt idx="541">
                  <c:v>42102.333333333336</c:v>
                </c:pt>
                <c:pt idx="542">
                  <c:v>42103.333333333336</c:v>
                </c:pt>
                <c:pt idx="543">
                  <c:v>42104.333333333336</c:v>
                </c:pt>
                <c:pt idx="544">
                  <c:v>42107.333333333336</c:v>
                </c:pt>
                <c:pt idx="545">
                  <c:v>42108.333333333336</c:v>
                </c:pt>
                <c:pt idx="546">
                  <c:v>42109.333333333336</c:v>
                </c:pt>
                <c:pt idx="547">
                  <c:v>42110.333333333336</c:v>
                </c:pt>
                <c:pt idx="548">
                  <c:v>42111.333333333336</c:v>
                </c:pt>
                <c:pt idx="549">
                  <c:v>42114.333333333336</c:v>
                </c:pt>
                <c:pt idx="550">
                  <c:v>42115.333333333336</c:v>
                </c:pt>
                <c:pt idx="551">
                  <c:v>42116.333333333336</c:v>
                </c:pt>
                <c:pt idx="552">
                  <c:v>42117.333333333336</c:v>
                </c:pt>
                <c:pt idx="553">
                  <c:v>42118.333333333336</c:v>
                </c:pt>
                <c:pt idx="554">
                  <c:v>42121.333333333336</c:v>
                </c:pt>
                <c:pt idx="555">
                  <c:v>42122.333333333336</c:v>
                </c:pt>
                <c:pt idx="556">
                  <c:v>42123.333333333336</c:v>
                </c:pt>
                <c:pt idx="557">
                  <c:v>42124.333333333336</c:v>
                </c:pt>
                <c:pt idx="558">
                  <c:v>42125.333333333336</c:v>
                </c:pt>
                <c:pt idx="559">
                  <c:v>42128.333333333336</c:v>
                </c:pt>
                <c:pt idx="560">
                  <c:v>42129.333333333336</c:v>
                </c:pt>
                <c:pt idx="561">
                  <c:v>42130.333333333336</c:v>
                </c:pt>
                <c:pt idx="562">
                  <c:v>42131.333333333336</c:v>
                </c:pt>
                <c:pt idx="563">
                  <c:v>42132.333333333336</c:v>
                </c:pt>
                <c:pt idx="564">
                  <c:v>42135.333333333336</c:v>
                </c:pt>
                <c:pt idx="565">
                  <c:v>42136.333333333336</c:v>
                </c:pt>
                <c:pt idx="566">
                  <c:v>42137.333333333336</c:v>
                </c:pt>
                <c:pt idx="567">
                  <c:v>42138.333333333336</c:v>
                </c:pt>
                <c:pt idx="568">
                  <c:v>42139.333333333336</c:v>
                </c:pt>
                <c:pt idx="569">
                  <c:v>42142.333333333336</c:v>
                </c:pt>
                <c:pt idx="570">
                  <c:v>42143.333333333336</c:v>
                </c:pt>
                <c:pt idx="571">
                  <c:v>42144.333333333336</c:v>
                </c:pt>
                <c:pt idx="572">
                  <c:v>42145.333333333336</c:v>
                </c:pt>
                <c:pt idx="573">
                  <c:v>42146.333333333336</c:v>
                </c:pt>
                <c:pt idx="574">
                  <c:v>42149.333333333336</c:v>
                </c:pt>
                <c:pt idx="575">
                  <c:v>42150.333333333336</c:v>
                </c:pt>
                <c:pt idx="576">
                  <c:v>42151.333333333336</c:v>
                </c:pt>
                <c:pt idx="577">
                  <c:v>42152.333333333336</c:v>
                </c:pt>
                <c:pt idx="578">
                  <c:v>42153.333333333336</c:v>
                </c:pt>
                <c:pt idx="579">
                  <c:v>42156.333333333336</c:v>
                </c:pt>
                <c:pt idx="580">
                  <c:v>42157.333333333336</c:v>
                </c:pt>
                <c:pt idx="581">
                  <c:v>42158.333333333336</c:v>
                </c:pt>
                <c:pt idx="582">
                  <c:v>42159.333333333336</c:v>
                </c:pt>
                <c:pt idx="583">
                  <c:v>42160.333333333336</c:v>
                </c:pt>
                <c:pt idx="584">
                  <c:v>42163.333333333336</c:v>
                </c:pt>
                <c:pt idx="585">
                  <c:v>42164.333333333336</c:v>
                </c:pt>
                <c:pt idx="586">
                  <c:v>42165.333333333336</c:v>
                </c:pt>
                <c:pt idx="587">
                  <c:v>42166.333333333336</c:v>
                </c:pt>
                <c:pt idx="588">
                  <c:v>42167.333333333336</c:v>
                </c:pt>
                <c:pt idx="589">
                  <c:v>42170.333333333336</c:v>
                </c:pt>
                <c:pt idx="590">
                  <c:v>42171.333333333336</c:v>
                </c:pt>
                <c:pt idx="591">
                  <c:v>42172.333333333336</c:v>
                </c:pt>
                <c:pt idx="592">
                  <c:v>42173.333333333336</c:v>
                </c:pt>
                <c:pt idx="593">
                  <c:v>42174.333333333336</c:v>
                </c:pt>
                <c:pt idx="594">
                  <c:v>42177.333333333336</c:v>
                </c:pt>
                <c:pt idx="595">
                  <c:v>42178.333333333336</c:v>
                </c:pt>
                <c:pt idx="596">
                  <c:v>42179.333333333336</c:v>
                </c:pt>
                <c:pt idx="597">
                  <c:v>42180.333333333336</c:v>
                </c:pt>
                <c:pt idx="598">
                  <c:v>42181.333333333336</c:v>
                </c:pt>
                <c:pt idx="599">
                  <c:v>42184.333333333336</c:v>
                </c:pt>
                <c:pt idx="600">
                  <c:v>42185.333333333336</c:v>
                </c:pt>
                <c:pt idx="601">
                  <c:v>42186.333333333336</c:v>
                </c:pt>
                <c:pt idx="602">
                  <c:v>42187.333333333336</c:v>
                </c:pt>
                <c:pt idx="603">
                  <c:v>42188.333333333336</c:v>
                </c:pt>
                <c:pt idx="604">
                  <c:v>42191.333333333336</c:v>
                </c:pt>
                <c:pt idx="605">
                  <c:v>42192.333333333336</c:v>
                </c:pt>
                <c:pt idx="606">
                  <c:v>42193.333333333336</c:v>
                </c:pt>
                <c:pt idx="607">
                  <c:v>42194.333333333336</c:v>
                </c:pt>
                <c:pt idx="608">
                  <c:v>42195.333333333336</c:v>
                </c:pt>
                <c:pt idx="609">
                  <c:v>42198.333333333336</c:v>
                </c:pt>
                <c:pt idx="610">
                  <c:v>42199.333333333336</c:v>
                </c:pt>
                <c:pt idx="611">
                  <c:v>42200.333333333336</c:v>
                </c:pt>
                <c:pt idx="612">
                  <c:v>42201.333333333336</c:v>
                </c:pt>
                <c:pt idx="613">
                  <c:v>42202.333333333336</c:v>
                </c:pt>
                <c:pt idx="614">
                  <c:v>42205.333333333336</c:v>
                </c:pt>
                <c:pt idx="615">
                  <c:v>42206.333333333336</c:v>
                </c:pt>
                <c:pt idx="616">
                  <c:v>42207.333333333336</c:v>
                </c:pt>
                <c:pt idx="617">
                  <c:v>42208.333333333336</c:v>
                </c:pt>
                <c:pt idx="618">
                  <c:v>42209.333333333336</c:v>
                </c:pt>
                <c:pt idx="619">
                  <c:v>42212.333333333336</c:v>
                </c:pt>
                <c:pt idx="620">
                  <c:v>42213.333333333336</c:v>
                </c:pt>
                <c:pt idx="621">
                  <c:v>42214.333333333336</c:v>
                </c:pt>
                <c:pt idx="622">
                  <c:v>42215.333333333336</c:v>
                </c:pt>
                <c:pt idx="623">
                  <c:v>42216.333333333336</c:v>
                </c:pt>
                <c:pt idx="624">
                  <c:v>42219.333333333336</c:v>
                </c:pt>
                <c:pt idx="625">
                  <c:v>42220.333333333336</c:v>
                </c:pt>
                <c:pt idx="626">
                  <c:v>42221.333333333336</c:v>
                </c:pt>
                <c:pt idx="627">
                  <c:v>42222.333333333336</c:v>
                </c:pt>
                <c:pt idx="628">
                  <c:v>42223.333333333336</c:v>
                </c:pt>
                <c:pt idx="629">
                  <c:v>42226.333333333336</c:v>
                </c:pt>
                <c:pt idx="630">
                  <c:v>42227.333333333336</c:v>
                </c:pt>
                <c:pt idx="631">
                  <c:v>42228.333333333336</c:v>
                </c:pt>
                <c:pt idx="632">
                  <c:v>42229.333333333336</c:v>
                </c:pt>
                <c:pt idx="633">
                  <c:v>42230.333333333336</c:v>
                </c:pt>
                <c:pt idx="634">
                  <c:v>42233.333333333336</c:v>
                </c:pt>
                <c:pt idx="635">
                  <c:v>42234.333333333336</c:v>
                </c:pt>
                <c:pt idx="636">
                  <c:v>42235.333333333336</c:v>
                </c:pt>
                <c:pt idx="637">
                  <c:v>42236.333333333336</c:v>
                </c:pt>
                <c:pt idx="638">
                  <c:v>42237.333333333336</c:v>
                </c:pt>
                <c:pt idx="639">
                  <c:v>42240.333333333336</c:v>
                </c:pt>
                <c:pt idx="640">
                  <c:v>42241.333333333336</c:v>
                </c:pt>
                <c:pt idx="641">
                  <c:v>42242.333333333336</c:v>
                </c:pt>
                <c:pt idx="642">
                  <c:v>42243.333333333336</c:v>
                </c:pt>
                <c:pt idx="643">
                  <c:v>42244.333333333336</c:v>
                </c:pt>
                <c:pt idx="644">
                  <c:v>42247.333333333336</c:v>
                </c:pt>
                <c:pt idx="645">
                  <c:v>42248.333333333336</c:v>
                </c:pt>
                <c:pt idx="646">
                  <c:v>42249.333333333336</c:v>
                </c:pt>
                <c:pt idx="647">
                  <c:v>42250.333333333336</c:v>
                </c:pt>
                <c:pt idx="648">
                  <c:v>42251.333333333336</c:v>
                </c:pt>
                <c:pt idx="649">
                  <c:v>42254.333333333336</c:v>
                </c:pt>
                <c:pt idx="650">
                  <c:v>42255.333333333336</c:v>
                </c:pt>
                <c:pt idx="651">
                  <c:v>42256.333333333336</c:v>
                </c:pt>
                <c:pt idx="652">
                  <c:v>42257.333333333336</c:v>
                </c:pt>
                <c:pt idx="653">
                  <c:v>42258.333333333336</c:v>
                </c:pt>
                <c:pt idx="654">
                  <c:v>42261.333333333336</c:v>
                </c:pt>
                <c:pt idx="655">
                  <c:v>42262.333333333336</c:v>
                </c:pt>
                <c:pt idx="656">
                  <c:v>42263.333333333336</c:v>
                </c:pt>
                <c:pt idx="657">
                  <c:v>42264.333333333336</c:v>
                </c:pt>
                <c:pt idx="658">
                  <c:v>42265.333333333336</c:v>
                </c:pt>
                <c:pt idx="659">
                  <c:v>42268.333333333336</c:v>
                </c:pt>
                <c:pt idx="660">
                  <c:v>42269.333333333336</c:v>
                </c:pt>
                <c:pt idx="661">
                  <c:v>42270.333333333336</c:v>
                </c:pt>
                <c:pt idx="662">
                  <c:v>42271.333333333336</c:v>
                </c:pt>
                <c:pt idx="663">
                  <c:v>42272.333333333336</c:v>
                </c:pt>
                <c:pt idx="664">
                  <c:v>42275.333333333336</c:v>
                </c:pt>
                <c:pt idx="665">
                  <c:v>42276.333333333336</c:v>
                </c:pt>
                <c:pt idx="666">
                  <c:v>42277.333333333336</c:v>
                </c:pt>
                <c:pt idx="667">
                  <c:v>42278.333333333336</c:v>
                </c:pt>
                <c:pt idx="668">
                  <c:v>42279.333333333336</c:v>
                </c:pt>
                <c:pt idx="669">
                  <c:v>42282.333333333336</c:v>
                </c:pt>
                <c:pt idx="670">
                  <c:v>42283.333333333336</c:v>
                </c:pt>
                <c:pt idx="671">
                  <c:v>42284.333333333336</c:v>
                </c:pt>
                <c:pt idx="672">
                  <c:v>42285.333333333336</c:v>
                </c:pt>
                <c:pt idx="673">
                  <c:v>42286.333333333336</c:v>
                </c:pt>
                <c:pt idx="674">
                  <c:v>42289.333333333336</c:v>
                </c:pt>
              </c:numCache>
            </c:numRef>
          </c:cat>
          <c:val>
            <c:numRef>
              <c:f>Progress_data!$BM$4:$BM$678</c:f>
              <c:numCache>
                <c:formatCode>General</c:formatCode>
                <c:ptCount val="67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1</c:v>
                </c:pt>
                <c:pt idx="16">
                  <c:v>1</c:v>
                </c:pt>
                <c:pt idx="17">
                  <c:v>2</c:v>
                </c:pt>
                <c:pt idx="18">
                  <c:v>2</c:v>
                </c:pt>
                <c:pt idx="19">
                  <c:v>2</c:v>
                </c:pt>
                <c:pt idx="20">
                  <c:v>2</c:v>
                </c:pt>
                <c:pt idx="21">
                  <c:v>2</c:v>
                </c:pt>
                <c:pt idx="22">
                  <c:v>2</c:v>
                </c:pt>
                <c:pt idx="23">
                  <c:v>2</c:v>
                </c:pt>
                <c:pt idx="24">
                  <c:v>4</c:v>
                </c:pt>
                <c:pt idx="25">
                  <c:v>4</c:v>
                </c:pt>
                <c:pt idx="26">
                  <c:v>5</c:v>
                </c:pt>
                <c:pt idx="27">
                  <c:v>5</c:v>
                </c:pt>
                <c:pt idx="28">
                  <c:v>5</c:v>
                </c:pt>
                <c:pt idx="29">
                  <c:v>5</c:v>
                </c:pt>
                <c:pt idx="30">
                  <c:v>5</c:v>
                </c:pt>
                <c:pt idx="31">
                  <c:v>5</c:v>
                </c:pt>
                <c:pt idx="32">
                  <c:v>5</c:v>
                </c:pt>
                <c:pt idx="33">
                  <c:v>6</c:v>
                </c:pt>
                <c:pt idx="34">
                  <c:v>6</c:v>
                </c:pt>
                <c:pt idx="35">
                  <c:v>7</c:v>
                </c:pt>
                <c:pt idx="36">
                  <c:v>7</c:v>
                </c:pt>
                <c:pt idx="37">
                  <c:v>7</c:v>
                </c:pt>
                <c:pt idx="38">
                  <c:v>7</c:v>
                </c:pt>
                <c:pt idx="39">
                  <c:v>7</c:v>
                </c:pt>
                <c:pt idx="40">
                  <c:v>7</c:v>
                </c:pt>
                <c:pt idx="41">
                  <c:v>7</c:v>
                </c:pt>
                <c:pt idx="42">
                  <c:v>7</c:v>
                </c:pt>
                <c:pt idx="43">
                  <c:v>7</c:v>
                </c:pt>
                <c:pt idx="44">
                  <c:v>9</c:v>
                </c:pt>
                <c:pt idx="45">
                  <c:v>9</c:v>
                </c:pt>
                <c:pt idx="46">
                  <c:v>9</c:v>
                </c:pt>
                <c:pt idx="47">
                  <c:v>9</c:v>
                </c:pt>
                <c:pt idx="48">
                  <c:v>9</c:v>
                </c:pt>
                <c:pt idx="49">
                  <c:v>9</c:v>
                </c:pt>
                <c:pt idx="50">
                  <c:v>9</c:v>
                </c:pt>
                <c:pt idx="51">
                  <c:v>9</c:v>
                </c:pt>
                <c:pt idx="52">
                  <c:v>10</c:v>
                </c:pt>
                <c:pt idx="53">
                  <c:v>10</c:v>
                </c:pt>
                <c:pt idx="54">
                  <c:v>11</c:v>
                </c:pt>
                <c:pt idx="55">
                  <c:v>11</c:v>
                </c:pt>
                <c:pt idx="56">
                  <c:v>11</c:v>
                </c:pt>
                <c:pt idx="57">
                  <c:v>11</c:v>
                </c:pt>
                <c:pt idx="58">
                  <c:v>11</c:v>
                </c:pt>
                <c:pt idx="59">
                  <c:v>11</c:v>
                </c:pt>
                <c:pt idx="60">
                  <c:v>12</c:v>
                </c:pt>
                <c:pt idx="61">
                  <c:v>12</c:v>
                </c:pt>
                <c:pt idx="62">
                  <c:v>12</c:v>
                </c:pt>
                <c:pt idx="63">
                  <c:v>12</c:v>
                </c:pt>
                <c:pt idx="64">
                  <c:v>13</c:v>
                </c:pt>
                <c:pt idx="65">
                  <c:v>13</c:v>
                </c:pt>
                <c:pt idx="66">
                  <c:v>13</c:v>
                </c:pt>
                <c:pt idx="67">
                  <c:v>13</c:v>
                </c:pt>
                <c:pt idx="68">
                  <c:v>14</c:v>
                </c:pt>
                <c:pt idx="69">
                  <c:v>14</c:v>
                </c:pt>
                <c:pt idx="70">
                  <c:v>14</c:v>
                </c:pt>
                <c:pt idx="71">
                  <c:v>14</c:v>
                </c:pt>
                <c:pt idx="72">
                  <c:v>14</c:v>
                </c:pt>
                <c:pt idx="73">
                  <c:v>15</c:v>
                </c:pt>
                <c:pt idx="74">
                  <c:v>15</c:v>
                </c:pt>
                <c:pt idx="75">
                  <c:v>15</c:v>
                </c:pt>
                <c:pt idx="76">
                  <c:v>16</c:v>
                </c:pt>
                <c:pt idx="77">
                  <c:v>16</c:v>
                </c:pt>
                <c:pt idx="78">
                  <c:v>16</c:v>
                </c:pt>
                <c:pt idx="79">
                  <c:v>16</c:v>
                </c:pt>
                <c:pt idx="80">
                  <c:v>16</c:v>
                </c:pt>
                <c:pt idx="81">
                  <c:v>16</c:v>
                </c:pt>
                <c:pt idx="82">
                  <c:v>16</c:v>
                </c:pt>
                <c:pt idx="83">
                  <c:v>16</c:v>
                </c:pt>
                <c:pt idx="84">
                  <c:v>16</c:v>
                </c:pt>
                <c:pt idx="85">
                  <c:v>16</c:v>
                </c:pt>
                <c:pt idx="86">
                  <c:v>16</c:v>
                </c:pt>
                <c:pt idx="87">
                  <c:v>16</c:v>
                </c:pt>
                <c:pt idx="88">
                  <c:v>16</c:v>
                </c:pt>
                <c:pt idx="89">
                  <c:v>16</c:v>
                </c:pt>
                <c:pt idx="90">
                  <c:v>16</c:v>
                </c:pt>
                <c:pt idx="91">
                  <c:v>16</c:v>
                </c:pt>
                <c:pt idx="92">
                  <c:v>16</c:v>
                </c:pt>
                <c:pt idx="93">
                  <c:v>16</c:v>
                </c:pt>
                <c:pt idx="94">
                  <c:v>16</c:v>
                </c:pt>
                <c:pt idx="95">
                  <c:v>16</c:v>
                </c:pt>
                <c:pt idx="96">
                  <c:v>16</c:v>
                </c:pt>
                <c:pt idx="97">
                  <c:v>16</c:v>
                </c:pt>
                <c:pt idx="98">
                  <c:v>16</c:v>
                </c:pt>
                <c:pt idx="99">
                  <c:v>16</c:v>
                </c:pt>
                <c:pt idx="100">
                  <c:v>16</c:v>
                </c:pt>
                <c:pt idx="101">
                  <c:v>16</c:v>
                </c:pt>
                <c:pt idx="102">
                  <c:v>16</c:v>
                </c:pt>
                <c:pt idx="103">
                  <c:v>16</c:v>
                </c:pt>
                <c:pt idx="104">
                  <c:v>16</c:v>
                </c:pt>
                <c:pt idx="105">
                  <c:v>16</c:v>
                </c:pt>
                <c:pt idx="106">
                  <c:v>16</c:v>
                </c:pt>
                <c:pt idx="107">
                  <c:v>16</c:v>
                </c:pt>
                <c:pt idx="108">
                  <c:v>16</c:v>
                </c:pt>
                <c:pt idx="109">
                  <c:v>16</c:v>
                </c:pt>
                <c:pt idx="110">
                  <c:v>16</c:v>
                </c:pt>
                <c:pt idx="111">
                  <c:v>16</c:v>
                </c:pt>
                <c:pt idx="112">
                  <c:v>16</c:v>
                </c:pt>
                <c:pt idx="113">
                  <c:v>16</c:v>
                </c:pt>
                <c:pt idx="114">
                  <c:v>16</c:v>
                </c:pt>
                <c:pt idx="115">
                  <c:v>16</c:v>
                </c:pt>
                <c:pt idx="116">
                  <c:v>16</c:v>
                </c:pt>
                <c:pt idx="117">
                  <c:v>16</c:v>
                </c:pt>
                <c:pt idx="118">
                  <c:v>16</c:v>
                </c:pt>
                <c:pt idx="119">
                  <c:v>16</c:v>
                </c:pt>
                <c:pt idx="120">
                  <c:v>16</c:v>
                </c:pt>
                <c:pt idx="121">
                  <c:v>16</c:v>
                </c:pt>
                <c:pt idx="122">
                  <c:v>16</c:v>
                </c:pt>
                <c:pt idx="123">
                  <c:v>16</c:v>
                </c:pt>
                <c:pt idx="124">
                  <c:v>16</c:v>
                </c:pt>
                <c:pt idx="125">
                  <c:v>16</c:v>
                </c:pt>
                <c:pt idx="126">
                  <c:v>16</c:v>
                </c:pt>
                <c:pt idx="127">
                  <c:v>16</c:v>
                </c:pt>
                <c:pt idx="128">
                  <c:v>16</c:v>
                </c:pt>
                <c:pt idx="129">
                  <c:v>16</c:v>
                </c:pt>
                <c:pt idx="130">
                  <c:v>16</c:v>
                </c:pt>
                <c:pt idx="131">
                  <c:v>16</c:v>
                </c:pt>
                <c:pt idx="132">
                  <c:v>16</c:v>
                </c:pt>
                <c:pt idx="133">
                  <c:v>16</c:v>
                </c:pt>
                <c:pt idx="134">
                  <c:v>16</c:v>
                </c:pt>
                <c:pt idx="135">
                  <c:v>16</c:v>
                </c:pt>
                <c:pt idx="136">
                  <c:v>16</c:v>
                </c:pt>
                <c:pt idx="137">
                  <c:v>16</c:v>
                </c:pt>
                <c:pt idx="138">
                  <c:v>16</c:v>
                </c:pt>
                <c:pt idx="139">
                  <c:v>16</c:v>
                </c:pt>
                <c:pt idx="140">
                  <c:v>16</c:v>
                </c:pt>
                <c:pt idx="141">
                  <c:v>16</c:v>
                </c:pt>
                <c:pt idx="142">
                  <c:v>16</c:v>
                </c:pt>
                <c:pt idx="143">
                  <c:v>16</c:v>
                </c:pt>
                <c:pt idx="144">
                  <c:v>16</c:v>
                </c:pt>
                <c:pt idx="145">
                  <c:v>16</c:v>
                </c:pt>
                <c:pt idx="146">
                  <c:v>16</c:v>
                </c:pt>
                <c:pt idx="147">
                  <c:v>16</c:v>
                </c:pt>
                <c:pt idx="148">
                  <c:v>16</c:v>
                </c:pt>
                <c:pt idx="149">
                  <c:v>16</c:v>
                </c:pt>
                <c:pt idx="150">
                  <c:v>16</c:v>
                </c:pt>
                <c:pt idx="151">
                  <c:v>16</c:v>
                </c:pt>
                <c:pt idx="152">
                  <c:v>16</c:v>
                </c:pt>
                <c:pt idx="153">
                  <c:v>16</c:v>
                </c:pt>
                <c:pt idx="154">
                  <c:v>16</c:v>
                </c:pt>
                <c:pt idx="155">
                  <c:v>16</c:v>
                </c:pt>
                <c:pt idx="156">
                  <c:v>16</c:v>
                </c:pt>
                <c:pt idx="157">
                  <c:v>16</c:v>
                </c:pt>
                <c:pt idx="158">
                  <c:v>16</c:v>
                </c:pt>
                <c:pt idx="159">
                  <c:v>16</c:v>
                </c:pt>
                <c:pt idx="160">
                  <c:v>16</c:v>
                </c:pt>
                <c:pt idx="161">
                  <c:v>16</c:v>
                </c:pt>
                <c:pt idx="162">
                  <c:v>16</c:v>
                </c:pt>
                <c:pt idx="163">
                  <c:v>16</c:v>
                </c:pt>
                <c:pt idx="164">
                  <c:v>16</c:v>
                </c:pt>
                <c:pt idx="165">
                  <c:v>16</c:v>
                </c:pt>
                <c:pt idx="166">
                  <c:v>16</c:v>
                </c:pt>
                <c:pt idx="167">
                  <c:v>16</c:v>
                </c:pt>
                <c:pt idx="168">
                  <c:v>16</c:v>
                </c:pt>
                <c:pt idx="169">
                  <c:v>16</c:v>
                </c:pt>
                <c:pt idx="170">
                  <c:v>16</c:v>
                </c:pt>
                <c:pt idx="171">
                  <c:v>16</c:v>
                </c:pt>
                <c:pt idx="172">
                  <c:v>16</c:v>
                </c:pt>
                <c:pt idx="173">
                  <c:v>16</c:v>
                </c:pt>
                <c:pt idx="174">
                  <c:v>16</c:v>
                </c:pt>
                <c:pt idx="175">
                  <c:v>16</c:v>
                </c:pt>
                <c:pt idx="176">
                  <c:v>16</c:v>
                </c:pt>
                <c:pt idx="177">
                  <c:v>16</c:v>
                </c:pt>
                <c:pt idx="178">
                  <c:v>16</c:v>
                </c:pt>
                <c:pt idx="179">
                  <c:v>16</c:v>
                </c:pt>
                <c:pt idx="180">
                  <c:v>16</c:v>
                </c:pt>
                <c:pt idx="181">
                  <c:v>16</c:v>
                </c:pt>
                <c:pt idx="182">
                  <c:v>16</c:v>
                </c:pt>
                <c:pt idx="183">
                  <c:v>16</c:v>
                </c:pt>
                <c:pt idx="184">
                  <c:v>16</c:v>
                </c:pt>
                <c:pt idx="185">
                  <c:v>16</c:v>
                </c:pt>
                <c:pt idx="186">
                  <c:v>16</c:v>
                </c:pt>
                <c:pt idx="187">
                  <c:v>16</c:v>
                </c:pt>
                <c:pt idx="188">
                  <c:v>16</c:v>
                </c:pt>
                <c:pt idx="189">
                  <c:v>16</c:v>
                </c:pt>
                <c:pt idx="190">
                  <c:v>16</c:v>
                </c:pt>
                <c:pt idx="191">
                  <c:v>16</c:v>
                </c:pt>
                <c:pt idx="192">
                  <c:v>16</c:v>
                </c:pt>
                <c:pt idx="193">
                  <c:v>16</c:v>
                </c:pt>
                <c:pt idx="194">
                  <c:v>16</c:v>
                </c:pt>
                <c:pt idx="195">
                  <c:v>16</c:v>
                </c:pt>
                <c:pt idx="196">
                  <c:v>16</c:v>
                </c:pt>
                <c:pt idx="197">
                  <c:v>16</c:v>
                </c:pt>
                <c:pt idx="198">
                  <c:v>16</c:v>
                </c:pt>
                <c:pt idx="199">
                  <c:v>16</c:v>
                </c:pt>
                <c:pt idx="200">
                  <c:v>16</c:v>
                </c:pt>
                <c:pt idx="201">
                  <c:v>16</c:v>
                </c:pt>
                <c:pt idx="202">
                  <c:v>16</c:v>
                </c:pt>
                <c:pt idx="203">
                  <c:v>16</c:v>
                </c:pt>
                <c:pt idx="204">
                  <c:v>16</c:v>
                </c:pt>
                <c:pt idx="205">
                  <c:v>16</c:v>
                </c:pt>
                <c:pt idx="206">
                  <c:v>16</c:v>
                </c:pt>
                <c:pt idx="207">
                  <c:v>16</c:v>
                </c:pt>
                <c:pt idx="208">
                  <c:v>16</c:v>
                </c:pt>
                <c:pt idx="209">
                  <c:v>16</c:v>
                </c:pt>
                <c:pt idx="210">
                  <c:v>16</c:v>
                </c:pt>
                <c:pt idx="211">
                  <c:v>16</c:v>
                </c:pt>
                <c:pt idx="212">
                  <c:v>16</c:v>
                </c:pt>
                <c:pt idx="213">
                  <c:v>16</c:v>
                </c:pt>
                <c:pt idx="214">
                  <c:v>16</c:v>
                </c:pt>
                <c:pt idx="215">
                  <c:v>16</c:v>
                </c:pt>
                <c:pt idx="216">
                  <c:v>16</c:v>
                </c:pt>
                <c:pt idx="217">
                  <c:v>16</c:v>
                </c:pt>
                <c:pt idx="218">
                  <c:v>16</c:v>
                </c:pt>
                <c:pt idx="219">
                  <c:v>16</c:v>
                </c:pt>
                <c:pt idx="220">
                  <c:v>16</c:v>
                </c:pt>
                <c:pt idx="221">
                  <c:v>16</c:v>
                </c:pt>
                <c:pt idx="222">
                  <c:v>16</c:v>
                </c:pt>
                <c:pt idx="223">
                  <c:v>16</c:v>
                </c:pt>
                <c:pt idx="224">
                  <c:v>16</c:v>
                </c:pt>
                <c:pt idx="225">
                  <c:v>16</c:v>
                </c:pt>
                <c:pt idx="226">
                  <c:v>16</c:v>
                </c:pt>
                <c:pt idx="227">
                  <c:v>16</c:v>
                </c:pt>
                <c:pt idx="228">
                  <c:v>16</c:v>
                </c:pt>
                <c:pt idx="229">
                  <c:v>16</c:v>
                </c:pt>
                <c:pt idx="230">
                  <c:v>16</c:v>
                </c:pt>
                <c:pt idx="231">
                  <c:v>16</c:v>
                </c:pt>
                <c:pt idx="232">
                  <c:v>16</c:v>
                </c:pt>
                <c:pt idx="233">
                  <c:v>16</c:v>
                </c:pt>
                <c:pt idx="234">
                  <c:v>16</c:v>
                </c:pt>
                <c:pt idx="235">
                  <c:v>16</c:v>
                </c:pt>
                <c:pt idx="236">
                  <c:v>16</c:v>
                </c:pt>
                <c:pt idx="237">
                  <c:v>16</c:v>
                </c:pt>
                <c:pt idx="238">
                  <c:v>16</c:v>
                </c:pt>
                <c:pt idx="239">
                  <c:v>16</c:v>
                </c:pt>
                <c:pt idx="240">
                  <c:v>16</c:v>
                </c:pt>
                <c:pt idx="241">
                  <c:v>16</c:v>
                </c:pt>
                <c:pt idx="242">
                  <c:v>16</c:v>
                </c:pt>
                <c:pt idx="243">
                  <c:v>16</c:v>
                </c:pt>
                <c:pt idx="244">
                  <c:v>16</c:v>
                </c:pt>
                <c:pt idx="245">
                  <c:v>16</c:v>
                </c:pt>
                <c:pt idx="246">
                  <c:v>16</c:v>
                </c:pt>
                <c:pt idx="247">
                  <c:v>16</c:v>
                </c:pt>
                <c:pt idx="248">
                  <c:v>16</c:v>
                </c:pt>
                <c:pt idx="249">
                  <c:v>16</c:v>
                </c:pt>
                <c:pt idx="250">
                  <c:v>16</c:v>
                </c:pt>
                <c:pt idx="251">
                  <c:v>16</c:v>
                </c:pt>
                <c:pt idx="252">
                  <c:v>16</c:v>
                </c:pt>
                <c:pt idx="253">
                  <c:v>16</c:v>
                </c:pt>
                <c:pt idx="254">
                  <c:v>16</c:v>
                </c:pt>
                <c:pt idx="255">
                  <c:v>16</c:v>
                </c:pt>
                <c:pt idx="256">
                  <c:v>16</c:v>
                </c:pt>
                <c:pt idx="257">
                  <c:v>16</c:v>
                </c:pt>
                <c:pt idx="258">
                  <c:v>16</c:v>
                </c:pt>
                <c:pt idx="259">
                  <c:v>16</c:v>
                </c:pt>
                <c:pt idx="260">
                  <c:v>16</c:v>
                </c:pt>
                <c:pt idx="261">
                  <c:v>16</c:v>
                </c:pt>
                <c:pt idx="262">
                  <c:v>16</c:v>
                </c:pt>
                <c:pt idx="263">
                  <c:v>16</c:v>
                </c:pt>
                <c:pt idx="264">
                  <c:v>16</c:v>
                </c:pt>
                <c:pt idx="265">
                  <c:v>16</c:v>
                </c:pt>
                <c:pt idx="266">
                  <c:v>16</c:v>
                </c:pt>
                <c:pt idx="267">
                  <c:v>16</c:v>
                </c:pt>
                <c:pt idx="268">
                  <c:v>16</c:v>
                </c:pt>
                <c:pt idx="269">
                  <c:v>16</c:v>
                </c:pt>
                <c:pt idx="270">
                  <c:v>16</c:v>
                </c:pt>
                <c:pt idx="271">
                  <c:v>16</c:v>
                </c:pt>
                <c:pt idx="272">
                  <c:v>16</c:v>
                </c:pt>
                <c:pt idx="273">
                  <c:v>16</c:v>
                </c:pt>
                <c:pt idx="274">
                  <c:v>16</c:v>
                </c:pt>
                <c:pt idx="275">
                  <c:v>16</c:v>
                </c:pt>
                <c:pt idx="276">
                  <c:v>16</c:v>
                </c:pt>
                <c:pt idx="277">
                  <c:v>16</c:v>
                </c:pt>
                <c:pt idx="278">
                  <c:v>16</c:v>
                </c:pt>
                <c:pt idx="279">
                  <c:v>16</c:v>
                </c:pt>
                <c:pt idx="280">
                  <c:v>16</c:v>
                </c:pt>
                <c:pt idx="281">
                  <c:v>16</c:v>
                </c:pt>
                <c:pt idx="282">
                  <c:v>16</c:v>
                </c:pt>
                <c:pt idx="283">
                  <c:v>16</c:v>
                </c:pt>
                <c:pt idx="284">
                  <c:v>16</c:v>
                </c:pt>
                <c:pt idx="285">
                  <c:v>16</c:v>
                </c:pt>
                <c:pt idx="286">
                  <c:v>16</c:v>
                </c:pt>
                <c:pt idx="287">
                  <c:v>16</c:v>
                </c:pt>
                <c:pt idx="288">
                  <c:v>16</c:v>
                </c:pt>
                <c:pt idx="289">
                  <c:v>16</c:v>
                </c:pt>
                <c:pt idx="290">
                  <c:v>16</c:v>
                </c:pt>
                <c:pt idx="291">
                  <c:v>16</c:v>
                </c:pt>
                <c:pt idx="292">
                  <c:v>16</c:v>
                </c:pt>
                <c:pt idx="293">
                  <c:v>16</c:v>
                </c:pt>
                <c:pt idx="294">
                  <c:v>16</c:v>
                </c:pt>
                <c:pt idx="295">
                  <c:v>16</c:v>
                </c:pt>
                <c:pt idx="296">
                  <c:v>16</c:v>
                </c:pt>
                <c:pt idx="297">
                  <c:v>16</c:v>
                </c:pt>
                <c:pt idx="298">
                  <c:v>16</c:v>
                </c:pt>
                <c:pt idx="299">
                  <c:v>16</c:v>
                </c:pt>
                <c:pt idx="300">
                  <c:v>16</c:v>
                </c:pt>
                <c:pt idx="301">
                  <c:v>16</c:v>
                </c:pt>
                <c:pt idx="302">
                  <c:v>16</c:v>
                </c:pt>
                <c:pt idx="303">
                  <c:v>16</c:v>
                </c:pt>
                <c:pt idx="304">
                  <c:v>16</c:v>
                </c:pt>
                <c:pt idx="305">
                  <c:v>16</c:v>
                </c:pt>
                <c:pt idx="306">
                  <c:v>16</c:v>
                </c:pt>
                <c:pt idx="307">
                  <c:v>16</c:v>
                </c:pt>
                <c:pt idx="308">
                  <c:v>16</c:v>
                </c:pt>
                <c:pt idx="309">
                  <c:v>16</c:v>
                </c:pt>
                <c:pt idx="310">
                  <c:v>16</c:v>
                </c:pt>
                <c:pt idx="311">
                  <c:v>16</c:v>
                </c:pt>
                <c:pt idx="312">
                  <c:v>16</c:v>
                </c:pt>
                <c:pt idx="313">
                  <c:v>16</c:v>
                </c:pt>
                <c:pt idx="314">
                  <c:v>16</c:v>
                </c:pt>
                <c:pt idx="315">
                  <c:v>16</c:v>
                </c:pt>
                <c:pt idx="316">
                  <c:v>16</c:v>
                </c:pt>
                <c:pt idx="317">
                  <c:v>16</c:v>
                </c:pt>
                <c:pt idx="318">
                  <c:v>16</c:v>
                </c:pt>
                <c:pt idx="319">
                  <c:v>16</c:v>
                </c:pt>
                <c:pt idx="320">
                  <c:v>16</c:v>
                </c:pt>
                <c:pt idx="321">
                  <c:v>16</c:v>
                </c:pt>
                <c:pt idx="322">
                  <c:v>16</c:v>
                </c:pt>
                <c:pt idx="323">
                  <c:v>16</c:v>
                </c:pt>
                <c:pt idx="324">
                  <c:v>16</c:v>
                </c:pt>
                <c:pt idx="325">
                  <c:v>16</c:v>
                </c:pt>
                <c:pt idx="326">
                  <c:v>16</c:v>
                </c:pt>
                <c:pt idx="327">
                  <c:v>16</c:v>
                </c:pt>
                <c:pt idx="328">
                  <c:v>16</c:v>
                </c:pt>
                <c:pt idx="329">
                  <c:v>16</c:v>
                </c:pt>
                <c:pt idx="330">
                  <c:v>16</c:v>
                </c:pt>
                <c:pt idx="331">
                  <c:v>16</c:v>
                </c:pt>
                <c:pt idx="332">
                  <c:v>16</c:v>
                </c:pt>
                <c:pt idx="333">
                  <c:v>16</c:v>
                </c:pt>
                <c:pt idx="334">
                  <c:v>16</c:v>
                </c:pt>
                <c:pt idx="335">
                  <c:v>16</c:v>
                </c:pt>
                <c:pt idx="336">
                  <c:v>16</c:v>
                </c:pt>
                <c:pt idx="337">
                  <c:v>16</c:v>
                </c:pt>
                <c:pt idx="338">
                  <c:v>16</c:v>
                </c:pt>
                <c:pt idx="339">
                  <c:v>16</c:v>
                </c:pt>
                <c:pt idx="340">
                  <c:v>16</c:v>
                </c:pt>
                <c:pt idx="341">
                  <c:v>16</c:v>
                </c:pt>
                <c:pt idx="342">
                  <c:v>16</c:v>
                </c:pt>
                <c:pt idx="343">
                  <c:v>16</c:v>
                </c:pt>
                <c:pt idx="344">
                  <c:v>16</c:v>
                </c:pt>
                <c:pt idx="345">
                  <c:v>16</c:v>
                </c:pt>
                <c:pt idx="346">
                  <c:v>16</c:v>
                </c:pt>
                <c:pt idx="347">
                  <c:v>16</c:v>
                </c:pt>
                <c:pt idx="348">
                  <c:v>16</c:v>
                </c:pt>
                <c:pt idx="349">
                  <c:v>16</c:v>
                </c:pt>
                <c:pt idx="350">
                  <c:v>16</c:v>
                </c:pt>
                <c:pt idx="351">
                  <c:v>16</c:v>
                </c:pt>
                <c:pt idx="352">
                  <c:v>16</c:v>
                </c:pt>
                <c:pt idx="353">
                  <c:v>16</c:v>
                </c:pt>
                <c:pt idx="354">
                  <c:v>16</c:v>
                </c:pt>
                <c:pt idx="355">
                  <c:v>16</c:v>
                </c:pt>
                <c:pt idx="356">
                  <c:v>16</c:v>
                </c:pt>
                <c:pt idx="357">
                  <c:v>16</c:v>
                </c:pt>
                <c:pt idx="358">
                  <c:v>16</c:v>
                </c:pt>
                <c:pt idx="359">
                  <c:v>16</c:v>
                </c:pt>
                <c:pt idx="360">
                  <c:v>16</c:v>
                </c:pt>
                <c:pt idx="361">
                  <c:v>16</c:v>
                </c:pt>
                <c:pt idx="362">
                  <c:v>16</c:v>
                </c:pt>
                <c:pt idx="363">
                  <c:v>16</c:v>
                </c:pt>
                <c:pt idx="364">
                  <c:v>16</c:v>
                </c:pt>
                <c:pt idx="365">
                  <c:v>16</c:v>
                </c:pt>
                <c:pt idx="366">
                  <c:v>16</c:v>
                </c:pt>
                <c:pt idx="367">
                  <c:v>16</c:v>
                </c:pt>
                <c:pt idx="368">
                  <c:v>16</c:v>
                </c:pt>
                <c:pt idx="369">
                  <c:v>16</c:v>
                </c:pt>
                <c:pt idx="370">
                  <c:v>16</c:v>
                </c:pt>
                <c:pt idx="371">
                  <c:v>16</c:v>
                </c:pt>
                <c:pt idx="372">
                  <c:v>16</c:v>
                </c:pt>
                <c:pt idx="373">
                  <c:v>16</c:v>
                </c:pt>
                <c:pt idx="374">
                  <c:v>16</c:v>
                </c:pt>
                <c:pt idx="375">
                  <c:v>16</c:v>
                </c:pt>
                <c:pt idx="376">
                  <c:v>16</c:v>
                </c:pt>
                <c:pt idx="377">
                  <c:v>16</c:v>
                </c:pt>
                <c:pt idx="378">
                  <c:v>16</c:v>
                </c:pt>
                <c:pt idx="379">
                  <c:v>16</c:v>
                </c:pt>
                <c:pt idx="380">
                  <c:v>16</c:v>
                </c:pt>
                <c:pt idx="381">
                  <c:v>16</c:v>
                </c:pt>
                <c:pt idx="382">
                  <c:v>16</c:v>
                </c:pt>
                <c:pt idx="383">
                  <c:v>16</c:v>
                </c:pt>
                <c:pt idx="384">
                  <c:v>16</c:v>
                </c:pt>
                <c:pt idx="385">
                  <c:v>16</c:v>
                </c:pt>
                <c:pt idx="386">
                  <c:v>16</c:v>
                </c:pt>
                <c:pt idx="387">
                  <c:v>16</c:v>
                </c:pt>
                <c:pt idx="388">
                  <c:v>16</c:v>
                </c:pt>
                <c:pt idx="389">
                  <c:v>16</c:v>
                </c:pt>
                <c:pt idx="390">
                  <c:v>16</c:v>
                </c:pt>
                <c:pt idx="391">
                  <c:v>16</c:v>
                </c:pt>
                <c:pt idx="392">
                  <c:v>16</c:v>
                </c:pt>
                <c:pt idx="393">
                  <c:v>16</c:v>
                </c:pt>
                <c:pt idx="394">
                  <c:v>16</c:v>
                </c:pt>
                <c:pt idx="395">
                  <c:v>16</c:v>
                </c:pt>
                <c:pt idx="396">
                  <c:v>16</c:v>
                </c:pt>
                <c:pt idx="397">
                  <c:v>16</c:v>
                </c:pt>
                <c:pt idx="398">
                  <c:v>16</c:v>
                </c:pt>
                <c:pt idx="399">
                  <c:v>16</c:v>
                </c:pt>
                <c:pt idx="400">
                  <c:v>16</c:v>
                </c:pt>
                <c:pt idx="401">
                  <c:v>16</c:v>
                </c:pt>
                <c:pt idx="402">
                  <c:v>16</c:v>
                </c:pt>
                <c:pt idx="403">
                  <c:v>16</c:v>
                </c:pt>
                <c:pt idx="404">
                  <c:v>16</c:v>
                </c:pt>
                <c:pt idx="405">
                  <c:v>16</c:v>
                </c:pt>
                <c:pt idx="406">
                  <c:v>16</c:v>
                </c:pt>
                <c:pt idx="407">
                  <c:v>16</c:v>
                </c:pt>
                <c:pt idx="408">
                  <c:v>16</c:v>
                </c:pt>
                <c:pt idx="409">
                  <c:v>16</c:v>
                </c:pt>
                <c:pt idx="410">
                  <c:v>16</c:v>
                </c:pt>
                <c:pt idx="411">
                  <c:v>16</c:v>
                </c:pt>
                <c:pt idx="412">
                  <c:v>16</c:v>
                </c:pt>
                <c:pt idx="413">
                  <c:v>16</c:v>
                </c:pt>
                <c:pt idx="414">
                  <c:v>16</c:v>
                </c:pt>
                <c:pt idx="415">
                  <c:v>16</c:v>
                </c:pt>
                <c:pt idx="416">
                  <c:v>16</c:v>
                </c:pt>
                <c:pt idx="417">
                  <c:v>16</c:v>
                </c:pt>
                <c:pt idx="418">
                  <c:v>16</c:v>
                </c:pt>
                <c:pt idx="419">
                  <c:v>16</c:v>
                </c:pt>
                <c:pt idx="420">
                  <c:v>16</c:v>
                </c:pt>
                <c:pt idx="421">
                  <c:v>16</c:v>
                </c:pt>
                <c:pt idx="422">
                  <c:v>16</c:v>
                </c:pt>
                <c:pt idx="423">
                  <c:v>16</c:v>
                </c:pt>
                <c:pt idx="424">
                  <c:v>16</c:v>
                </c:pt>
                <c:pt idx="425">
                  <c:v>16</c:v>
                </c:pt>
                <c:pt idx="426">
                  <c:v>16</c:v>
                </c:pt>
                <c:pt idx="427">
                  <c:v>16</c:v>
                </c:pt>
                <c:pt idx="428">
                  <c:v>16</c:v>
                </c:pt>
                <c:pt idx="429">
                  <c:v>16</c:v>
                </c:pt>
                <c:pt idx="430">
                  <c:v>16</c:v>
                </c:pt>
                <c:pt idx="431">
                  <c:v>16</c:v>
                </c:pt>
                <c:pt idx="432">
                  <c:v>16</c:v>
                </c:pt>
                <c:pt idx="433">
                  <c:v>16</c:v>
                </c:pt>
                <c:pt idx="434">
                  <c:v>16</c:v>
                </c:pt>
                <c:pt idx="435">
                  <c:v>16</c:v>
                </c:pt>
                <c:pt idx="436">
                  <c:v>16</c:v>
                </c:pt>
                <c:pt idx="437">
                  <c:v>16</c:v>
                </c:pt>
                <c:pt idx="438">
                  <c:v>16</c:v>
                </c:pt>
                <c:pt idx="439">
                  <c:v>16</c:v>
                </c:pt>
                <c:pt idx="440">
                  <c:v>16</c:v>
                </c:pt>
                <c:pt idx="441">
                  <c:v>16</c:v>
                </c:pt>
                <c:pt idx="442">
                  <c:v>16</c:v>
                </c:pt>
                <c:pt idx="443">
                  <c:v>16</c:v>
                </c:pt>
                <c:pt idx="444">
                  <c:v>16</c:v>
                </c:pt>
                <c:pt idx="445">
                  <c:v>16</c:v>
                </c:pt>
                <c:pt idx="446">
                  <c:v>16</c:v>
                </c:pt>
                <c:pt idx="447">
                  <c:v>16</c:v>
                </c:pt>
                <c:pt idx="448">
                  <c:v>16</c:v>
                </c:pt>
                <c:pt idx="449">
                  <c:v>16</c:v>
                </c:pt>
                <c:pt idx="450">
                  <c:v>16</c:v>
                </c:pt>
                <c:pt idx="451">
                  <c:v>16</c:v>
                </c:pt>
                <c:pt idx="452">
                  <c:v>16</c:v>
                </c:pt>
                <c:pt idx="453">
                  <c:v>16</c:v>
                </c:pt>
                <c:pt idx="454">
                  <c:v>16</c:v>
                </c:pt>
                <c:pt idx="455">
                  <c:v>16</c:v>
                </c:pt>
                <c:pt idx="456">
                  <c:v>16</c:v>
                </c:pt>
                <c:pt idx="457">
                  <c:v>16</c:v>
                </c:pt>
                <c:pt idx="458">
                  <c:v>16</c:v>
                </c:pt>
                <c:pt idx="459">
                  <c:v>16</c:v>
                </c:pt>
                <c:pt idx="460">
                  <c:v>16</c:v>
                </c:pt>
                <c:pt idx="461">
                  <c:v>16</c:v>
                </c:pt>
                <c:pt idx="462">
                  <c:v>16</c:v>
                </c:pt>
                <c:pt idx="463">
                  <c:v>16</c:v>
                </c:pt>
                <c:pt idx="464">
                  <c:v>16</c:v>
                </c:pt>
                <c:pt idx="465">
                  <c:v>16</c:v>
                </c:pt>
                <c:pt idx="466">
                  <c:v>16</c:v>
                </c:pt>
                <c:pt idx="467">
                  <c:v>16</c:v>
                </c:pt>
                <c:pt idx="468">
                  <c:v>16</c:v>
                </c:pt>
                <c:pt idx="469">
                  <c:v>16</c:v>
                </c:pt>
                <c:pt idx="470">
                  <c:v>16</c:v>
                </c:pt>
                <c:pt idx="471">
                  <c:v>16</c:v>
                </c:pt>
                <c:pt idx="472">
                  <c:v>16</c:v>
                </c:pt>
                <c:pt idx="473">
                  <c:v>16</c:v>
                </c:pt>
                <c:pt idx="474">
                  <c:v>16</c:v>
                </c:pt>
                <c:pt idx="475">
                  <c:v>16</c:v>
                </c:pt>
                <c:pt idx="476">
                  <c:v>16</c:v>
                </c:pt>
                <c:pt idx="477">
                  <c:v>16</c:v>
                </c:pt>
                <c:pt idx="478">
                  <c:v>16</c:v>
                </c:pt>
                <c:pt idx="479">
                  <c:v>16</c:v>
                </c:pt>
                <c:pt idx="480">
                  <c:v>16</c:v>
                </c:pt>
                <c:pt idx="481">
                  <c:v>16</c:v>
                </c:pt>
                <c:pt idx="482">
                  <c:v>16</c:v>
                </c:pt>
                <c:pt idx="483">
                  <c:v>16</c:v>
                </c:pt>
                <c:pt idx="484">
                  <c:v>16</c:v>
                </c:pt>
                <c:pt idx="485">
                  <c:v>16</c:v>
                </c:pt>
                <c:pt idx="486">
                  <c:v>16</c:v>
                </c:pt>
                <c:pt idx="487">
                  <c:v>16</c:v>
                </c:pt>
                <c:pt idx="488">
                  <c:v>16</c:v>
                </c:pt>
                <c:pt idx="489">
                  <c:v>16</c:v>
                </c:pt>
                <c:pt idx="490">
                  <c:v>16</c:v>
                </c:pt>
                <c:pt idx="491">
                  <c:v>16</c:v>
                </c:pt>
                <c:pt idx="492">
                  <c:v>16</c:v>
                </c:pt>
                <c:pt idx="493">
                  <c:v>16</c:v>
                </c:pt>
                <c:pt idx="494">
                  <c:v>16</c:v>
                </c:pt>
                <c:pt idx="495">
                  <c:v>16</c:v>
                </c:pt>
                <c:pt idx="496">
                  <c:v>16</c:v>
                </c:pt>
                <c:pt idx="497">
                  <c:v>16</c:v>
                </c:pt>
                <c:pt idx="498">
                  <c:v>16</c:v>
                </c:pt>
                <c:pt idx="499">
                  <c:v>16</c:v>
                </c:pt>
                <c:pt idx="500">
                  <c:v>16</c:v>
                </c:pt>
                <c:pt idx="501">
                  <c:v>16</c:v>
                </c:pt>
                <c:pt idx="502">
                  <c:v>16</c:v>
                </c:pt>
                <c:pt idx="503">
                  <c:v>16</c:v>
                </c:pt>
                <c:pt idx="504">
                  <c:v>16</c:v>
                </c:pt>
                <c:pt idx="505">
                  <c:v>16</c:v>
                </c:pt>
                <c:pt idx="506">
                  <c:v>16</c:v>
                </c:pt>
                <c:pt idx="507">
                  <c:v>16</c:v>
                </c:pt>
                <c:pt idx="508">
                  <c:v>16</c:v>
                </c:pt>
                <c:pt idx="509">
                  <c:v>16</c:v>
                </c:pt>
                <c:pt idx="510">
                  <c:v>16</c:v>
                </c:pt>
                <c:pt idx="511">
                  <c:v>16</c:v>
                </c:pt>
                <c:pt idx="512">
                  <c:v>16</c:v>
                </c:pt>
                <c:pt idx="513">
                  <c:v>16</c:v>
                </c:pt>
                <c:pt idx="514">
                  <c:v>16</c:v>
                </c:pt>
                <c:pt idx="515">
                  <c:v>16</c:v>
                </c:pt>
                <c:pt idx="516">
                  <c:v>16</c:v>
                </c:pt>
                <c:pt idx="517">
                  <c:v>16</c:v>
                </c:pt>
                <c:pt idx="518">
                  <c:v>16</c:v>
                </c:pt>
                <c:pt idx="519">
                  <c:v>16</c:v>
                </c:pt>
                <c:pt idx="520">
                  <c:v>16</c:v>
                </c:pt>
                <c:pt idx="521">
                  <c:v>16</c:v>
                </c:pt>
                <c:pt idx="522">
                  <c:v>16</c:v>
                </c:pt>
                <c:pt idx="523">
                  <c:v>16</c:v>
                </c:pt>
                <c:pt idx="524">
                  <c:v>16</c:v>
                </c:pt>
                <c:pt idx="525">
                  <c:v>16</c:v>
                </c:pt>
                <c:pt idx="526">
                  <c:v>16</c:v>
                </c:pt>
                <c:pt idx="527">
                  <c:v>16</c:v>
                </c:pt>
                <c:pt idx="528">
                  <c:v>16</c:v>
                </c:pt>
                <c:pt idx="529">
                  <c:v>16</c:v>
                </c:pt>
                <c:pt idx="530">
                  <c:v>16</c:v>
                </c:pt>
                <c:pt idx="531">
                  <c:v>16</c:v>
                </c:pt>
                <c:pt idx="532">
                  <c:v>16</c:v>
                </c:pt>
                <c:pt idx="533">
                  <c:v>16</c:v>
                </c:pt>
                <c:pt idx="534">
                  <c:v>16</c:v>
                </c:pt>
                <c:pt idx="535">
                  <c:v>16</c:v>
                </c:pt>
                <c:pt idx="536">
                  <c:v>16</c:v>
                </c:pt>
                <c:pt idx="537">
                  <c:v>16</c:v>
                </c:pt>
                <c:pt idx="538">
                  <c:v>16</c:v>
                </c:pt>
                <c:pt idx="539">
                  <c:v>16</c:v>
                </c:pt>
                <c:pt idx="540">
                  <c:v>16</c:v>
                </c:pt>
                <c:pt idx="541">
                  <c:v>16</c:v>
                </c:pt>
                <c:pt idx="542">
                  <c:v>16</c:v>
                </c:pt>
                <c:pt idx="543">
                  <c:v>16</c:v>
                </c:pt>
                <c:pt idx="544">
                  <c:v>16</c:v>
                </c:pt>
                <c:pt idx="545">
                  <c:v>16</c:v>
                </c:pt>
                <c:pt idx="546">
                  <c:v>16</c:v>
                </c:pt>
                <c:pt idx="547">
                  <c:v>16</c:v>
                </c:pt>
                <c:pt idx="548">
                  <c:v>16</c:v>
                </c:pt>
                <c:pt idx="549">
                  <c:v>16</c:v>
                </c:pt>
                <c:pt idx="550">
                  <c:v>16</c:v>
                </c:pt>
                <c:pt idx="551">
                  <c:v>16</c:v>
                </c:pt>
                <c:pt idx="552">
                  <c:v>16</c:v>
                </c:pt>
                <c:pt idx="553">
                  <c:v>16</c:v>
                </c:pt>
                <c:pt idx="554">
                  <c:v>16</c:v>
                </c:pt>
                <c:pt idx="555">
                  <c:v>16</c:v>
                </c:pt>
                <c:pt idx="556">
                  <c:v>16</c:v>
                </c:pt>
                <c:pt idx="557">
                  <c:v>16</c:v>
                </c:pt>
                <c:pt idx="558">
                  <c:v>16</c:v>
                </c:pt>
                <c:pt idx="559">
                  <c:v>16</c:v>
                </c:pt>
                <c:pt idx="560">
                  <c:v>16</c:v>
                </c:pt>
                <c:pt idx="561">
                  <c:v>16</c:v>
                </c:pt>
                <c:pt idx="562">
                  <c:v>16</c:v>
                </c:pt>
                <c:pt idx="563">
                  <c:v>16</c:v>
                </c:pt>
                <c:pt idx="564">
                  <c:v>16</c:v>
                </c:pt>
                <c:pt idx="565">
                  <c:v>16</c:v>
                </c:pt>
                <c:pt idx="566">
                  <c:v>16</c:v>
                </c:pt>
                <c:pt idx="567">
                  <c:v>16</c:v>
                </c:pt>
                <c:pt idx="568">
                  <c:v>16</c:v>
                </c:pt>
                <c:pt idx="569">
                  <c:v>16</c:v>
                </c:pt>
                <c:pt idx="570">
                  <c:v>16</c:v>
                </c:pt>
                <c:pt idx="571">
                  <c:v>16</c:v>
                </c:pt>
                <c:pt idx="572">
                  <c:v>16</c:v>
                </c:pt>
                <c:pt idx="573">
                  <c:v>16</c:v>
                </c:pt>
                <c:pt idx="574">
                  <c:v>16</c:v>
                </c:pt>
                <c:pt idx="575">
                  <c:v>16</c:v>
                </c:pt>
                <c:pt idx="576">
                  <c:v>16</c:v>
                </c:pt>
                <c:pt idx="577">
                  <c:v>16</c:v>
                </c:pt>
                <c:pt idx="578">
                  <c:v>16</c:v>
                </c:pt>
                <c:pt idx="579">
                  <c:v>16</c:v>
                </c:pt>
                <c:pt idx="580">
                  <c:v>16</c:v>
                </c:pt>
                <c:pt idx="581">
                  <c:v>16</c:v>
                </c:pt>
                <c:pt idx="582">
                  <c:v>16</c:v>
                </c:pt>
                <c:pt idx="583">
                  <c:v>16</c:v>
                </c:pt>
                <c:pt idx="584">
                  <c:v>16</c:v>
                </c:pt>
                <c:pt idx="585">
                  <c:v>16</c:v>
                </c:pt>
                <c:pt idx="586">
                  <c:v>16</c:v>
                </c:pt>
                <c:pt idx="587">
                  <c:v>16</c:v>
                </c:pt>
                <c:pt idx="588">
                  <c:v>16</c:v>
                </c:pt>
                <c:pt idx="589">
                  <c:v>16</c:v>
                </c:pt>
                <c:pt idx="590">
                  <c:v>16</c:v>
                </c:pt>
                <c:pt idx="591">
                  <c:v>16</c:v>
                </c:pt>
                <c:pt idx="592">
                  <c:v>16</c:v>
                </c:pt>
                <c:pt idx="593">
                  <c:v>16</c:v>
                </c:pt>
                <c:pt idx="594">
                  <c:v>16</c:v>
                </c:pt>
                <c:pt idx="595">
                  <c:v>16</c:v>
                </c:pt>
                <c:pt idx="596">
                  <c:v>16</c:v>
                </c:pt>
                <c:pt idx="597">
                  <c:v>16</c:v>
                </c:pt>
                <c:pt idx="598">
                  <c:v>16</c:v>
                </c:pt>
                <c:pt idx="599">
                  <c:v>16</c:v>
                </c:pt>
                <c:pt idx="600">
                  <c:v>16</c:v>
                </c:pt>
                <c:pt idx="601">
                  <c:v>16</c:v>
                </c:pt>
                <c:pt idx="602">
                  <c:v>16</c:v>
                </c:pt>
                <c:pt idx="603">
                  <c:v>16</c:v>
                </c:pt>
                <c:pt idx="604">
                  <c:v>16</c:v>
                </c:pt>
                <c:pt idx="605">
                  <c:v>16</c:v>
                </c:pt>
                <c:pt idx="606">
                  <c:v>16</c:v>
                </c:pt>
                <c:pt idx="607">
                  <c:v>16</c:v>
                </c:pt>
                <c:pt idx="608">
                  <c:v>16</c:v>
                </c:pt>
                <c:pt idx="609">
                  <c:v>16</c:v>
                </c:pt>
                <c:pt idx="610">
                  <c:v>16</c:v>
                </c:pt>
                <c:pt idx="611">
                  <c:v>16</c:v>
                </c:pt>
                <c:pt idx="612">
                  <c:v>16</c:v>
                </c:pt>
                <c:pt idx="613">
                  <c:v>16</c:v>
                </c:pt>
                <c:pt idx="614">
                  <c:v>16</c:v>
                </c:pt>
                <c:pt idx="615">
                  <c:v>16</c:v>
                </c:pt>
                <c:pt idx="616">
                  <c:v>16</c:v>
                </c:pt>
                <c:pt idx="617">
                  <c:v>16</c:v>
                </c:pt>
                <c:pt idx="618">
                  <c:v>16</c:v>
                </c:pt>
                <c:pt idx="619">
                  <c:v>16</c:v>
                </c:pt>
                <c:pt idx="620">
                  <c:v>16</c:v>
                </c:pt>
                <c:pt idx="621">
                  <c:v>16</c:v>
                </c:pt>
                <c:pt idx="622">
                  <c:v>16</c:v>
                </c:pt>
                <c:pt idx="623">
                  <c:v>16</c:v>
                </c:pt>
                <c:pt idx="624">
                  <c:v>16</c:v>
                </c:pt>
                <c:pt idx="625">
                  <c:v>16</c:v>
                </c:pt>
                <c:pt idx="626">
                  <c:v>16</c:v>
                </c:pt>
                <c:pt idx="627">
                  <c:v>16</c:v>
                </c:pt>
                <c:pt idx="628">
                  <c:v>16</c:v>
                </c:pt>
                <c:pt idx="629">
                  <c:v>16</c:v>
                </c:pt>
                <c:pt idx="630">
                  <c:v>16</c:v>
                </c:pt>
                <c:pt idx="631">
                  <c:v>16</c:v>
                </c:pt>
                <c:pt idx="632">
                  <c:v>16</c:v>
                </c:pt>
                <c:pt idx="633">
                  <c:v>16</c:v>
                </c:pt>
                <c:pt idx="634">
                  <c:v>16</c:v>
                </c:pt>
                <c:pt idx="635">
                  <c:v>16</c:v>
                </c:pt>
                <c:pt idx="636">
                  <c:v>16</c:v>
                </c:pt>
                <c:pt idx="637">
                  <c:v>16</c:v>
                </c:pt>
                <c:pt idx="638">
                  <c:v>16</c:v>
                </c:pt>
                <c:pt idx="639">
                  <c:v>16</c:v>
                </c:pt>
                <c:pt idx="640">
                  <c:v>16</c:v>
                </c:pt>
                <c:pt idx="641">
                  <c:v>16</c:v>
                </c:pt>
                <c:pt idx="642">
                  <c:v>16</c:v>
                </c:pt>
                <c:pt idx="643">
                  <c:v>16</c:v>
                </c:pt>
                <c:pt idx="644">
                  <c:v>16</c:v>
                </c:pt>
                <c:pt idx="645">
                  <c:v>16</c:v>
                </c:pt>
                <c:pt idx="646">
                  <c:v>16</c:v>
                </c:pt>
                <c:pt idx="647">
                  <c:v>16</c:v>
                </c:pt>
                <c:pt idx="648">
                  <c:v>16</c:v>
                </c:pt>
                <c:pt idx="649">
                  <c:v>16</c:v>
                </c:pt>
                <c:pt idx="650">
                  <c:v>16</c:v>
                </c:pt>
                <c:pt idx="651">
                  <c:v>16</c:v>
                </c:pt>
                <c:pt idx="652">
                  <c:v>16</c:v>
                </c:pt>
                <c:pt idx="653">
                  <c:v>16</c:v>
                </c:pt>
                <c:pt idx="654">
                  <c:v>16</c:v>
                </c:pt>
                <c:pt idx="655">
                  <c:v>16</c:v>
                </c:pt>
                <c:pt idx="656">
                  <c:v>16</c:v>
                </c:pt>
                <c:pt idx="657">
                  <c:v>16</c:v>
                </c:pt>
                <c:pt idx="658">
                  <c:v>16</c:v>
                </c:pt>
                <c:pt idx="659">
                  <c:v>16</c:v>
                </c:pt>
                <c:pt idx="660">
                  <c:v>16</c:v>
                </c:pt>
                <c:pt idx="661">
                  <c:v>16</c:v>
                </c:pt>
                <c:pt idx="662">
                  <c:v>16</c:v>
                </c:pt>
                <c:pt idx="663">
                  <c:v>16</c:v>
                </c:pt>
                <c:pt idx="664">
                  <c:v>16</c:v>
                </c:pt>
                <c:pt idx="665">
                  <c:v>16</c:v>
                </c:pt>
                <c:pt idx="666">
                  <c:v>16</c:v>
                </c:pt>
                <c:pt idx="667">
                  <c:v>16</c:v>
                </c:pt>
                <c:pt idx="668">
                  <c:v>16</c:v>
                </c:pt>
                <c:pt idx="669">
                  <c:v>16</c:v>
                </c:pt>
                <c:pt idx="670">
                  <c:v>16</c:v>
                </c:pt>
                <c:pt idx="671">
                  <c:v>16</c:v>
                </c:pt>
                <c:pt idx="672">
                  <c:v>16</c:v>
                </c:pt>
                <c:pt idx="673">
                  <c:v>16</c:v>
                </c:pt>
                <c:pt idx="674">
                  <c:v>16</c:v>
                </c:pt>
              </c:numCache>
            </c:numRef>
          </c:val>
          <c:smooth val="0"/>
        </c:ser>
        <c:ser>
          <c:idx val="4"/>
          <c:order val="1"/>
          <c:tx>
            <c:strRef>
              <c:f>Progress_data!$BP$2</c:f>
              <c:strCache>
                <c:ptCount val="1"/>
              </c:strCache>
            </c:strRef>
          </c:tx>
          <c:spPr>
            <a:ln>
              <a:noFill/>
            </a:ln>
          </c:spPr>
          <c:marker>
            <c:symbol val="diamond"/>
            <c:size val="10"/>
            <c:spPr>
              <a:solidFill>
                <a:srgbClr val="FF0000"/>
              </a:solidFill>
              <a:ln>
                <a:noFill/>
              </a:ln>
            </c:spPr>
          </c:marker>
          <c:cat>
            <c:numRef>
              <c:f>Progress_data!$BI$4:$BI$678</c:f>
              <c:numCache>
                <c:formatCode>m/d/yyyy\ h:mm</c:formatCode>
                <c:ptCount val="675"/>
                <c:pt idx="0">
                  <c:v>41316.333333333336</c:v>
                </c:pt>
                <c:pt idx="1">
                  <c:v>41317.333333333336</c:v>
                </c:pt>
                <c:pt idx="2">
                  <c:v>41318.333333333336</c:v>
                </c:pt>
                <c:pt idx="3">
                  <c:v>41319.333333333336</c:v>
                </c:pt>
                <c:pt idx="4">
                  <c:v>41320.333333333336</c:v>
                </c:pt>
                <c:pt idx="5">
                  <c:v>41323.333333333336</c:v>
                </c:pt>
                <c:pt idx="6">
                  <c:v>41324.333333333336</c:v>
                </c:pt>
                <c:pt idx="7">
                  <c:v>41325.333333333336</c:v>
                </c:pt>
                <c:pt idx="8">
                  <c:v>41326.333333333336</c:v>
                </c:pt>
                <c:pt idx="9">
                  <c:v>41327.333333333336</c:v>
                </c:pt>
                <c:pt idx="10">
                  <c:v>41330.333333333336</c:v>
                </c:pt>
                <c:pt idx="11">
                  <c:v>41331.333333333336</c:v>
                </c:pt>
                <c:pt idx="12">
                  <c:v>41332.333333333336</c:v>
                </c:pt>
                <c:pt idx="13">
                  <c:v>41333.333333333336</c:v>
                </c:pt>
                <c:pt idx="14">
                  <c:v>41334.333333333336</c:v>
                </c:pt>
                <c:pt idx="15">
                  <c:v>41337.333333333336</c:v>
                </c:pt>
                <c:pt idx="16">
                  <c:v>41338.333333333336</c:v>
                </c:pt>
                <c:pt idx="17">
                  <c:v>41339.333333333336</c:v>
                </c:pt>
                <c:pt idx="18">
                  <c:v>41340.333333333336</c:v>
                </c:pt>
                <c:pt idx="19">
                  <c:v>41341.333333333336</c:v>
                </c:pt>
                <c:pt idx="20">
                  <c:v>41344.333333333336</c:v>
                </c:pt>
                <c:pt idx="21">
                  <c:v>41345.333333333336</c:v>
                </c:pt>
                <c:pt idx="22">
                  <c:v>41346.333333333336</c:v>
                </c:pt>
                <c:pt idx="23">
                  <c:v>41347.333333333336</c:v>
                </c:pt>
                <c:pt idx="24">
                  <c:v>41348.333333333336</c:v>
                </c:pt>
                <c:pt idx="25">
                  <c:v>41351.333333333336</c:v>
                </c:pt>
                <c:pt idx="26">
                  <c:v>41352.333333333336</c:v>
                </c:pt>
                <c:pt idx="27">
                  <c:v>41353.333333333336</c:v>
                </c:pt>
                <c:pt idx="28">
                  <c:v>41354.333333333336</c:v>
                </c:pt>
                <c:pt idx="29">
                  <c:v>41355.333333333336</c:v>
                </c:pt>
                <c:pt idx="30">
                  <c:v>41358.333333333336</c:v>
                </c:pt>
                <c:pt idx="31">
                  <c:v>41359.333333333336</c:v>
                </c:pt>
                <c:pt idx="32">
                  <c:v>41360.333333333336</c:v>
                </c:pt>
                <c:pt idx="33">
                  <c:v>41360.333333333336</c:v>
                </c:pt>
                <c:pt idx="34">
                  <c:v>41366.333333333336</c:v>
                </c:pt>
                <c:pt idx="35">
                  <c:v>41367.333333333336</c:v>
                </c:pt>
                <c:pt idx="36">
                  <c:v>41368.333333333336</c:v>
                </c:pt>
                <c:pt idx="37">
                  <c:v>41369.333333333336</c:v>
                </c:pt>
                <c:pt idx="38">
                  <c:v>41372.333333333336</c:v>
                </c:pt>
                <c:pt idx="39">
                  <c:v>41373.333333333336</c:v>
                </c:pt>
                <c:pt idx="40">
                  <c:v>41374.333333333336</c:v>
                </c:pt>
                <c:pt idx="41">
                  <c:v>41375.333333333336</c:v>
                </c:pt>
                <c:pt idx="42">
                  <c:v>41376.333333333336</c:v>
                </c:pt>
                <c:pt idx="43">
                  <c:v>41379.333333333336</c:v>
                </c:pt>
                <c:pt idx="44">
                  <c:v>41380.333333333336</c:v>
                </c:pt>
                <c:pt idx="45">
                  <c:v>41381.333333333336</c:v>
                </c:pt>
                <c:pt idx="46">
                  <c:v>41382.333333333336</c:v>
                </c:pt>
                <c:pt idx="47">
                  <c:v>41383.333333333336</c:v>
                </c:pt>
                <c:pt idx="48">
                  <c:v>41386.333333333336</c:v>
                </c:pt>
                <c:pt idx="49">
                  <c:v>41387.333333333336</c:v>
                </c:pt>
                <c:pt idx="50">
                  <c:v>41388.333333333336</c:v>
                </c:pt>
                <c:pt idx="51">
                  <c:v>41389.333333333336</c:v>
                </c:pt>
                <c:pt idx="52">
                  <c:v>41390.333333333336</c:v>
                </c:pt>
                <c:pt idx="53">
                  <c:v>41393.333333333336</c:v>
                </c:pt>
                <c:pt idx="54">
                  <c:v>41394.333333333336</c:v>
                </c:pt>
                <c:pt idx="55">
                  <c:v>41396.333333333336</c:v>
                </c:pt>
                <c:pt idx="56">
                  <c:v>41397.333333333336</c:v>
                </c:pt>
                <c:pt idx="57">
                  <c:v>41400.333333333336</c:v>
                </c:pt>
                <c:pt idx="58">
                  <c:v>41401.333333333336</c:v>
                </c:pt>
                <c:pt idx="59">
                  <c:v>41402.333333333336</c:v>
                </c:pt>
                <c:pt idx="60">
                  <c:v>41404.333333333336</c:v>
                </c:pt>
                <c:pt idx="61">
                  <c:v>41407.333333333336</c:v>
                </c:pt>
                <c:pt idx="62">
                  <c:v>41408.333333333336</c:v>
                </c:pt>
                <c:pt idx="63">
                  <c:v>41409.333333333336</c:v>
                </c:pt>
                <c:pt idx="64">
                  <c:v>41410.333333333336</c:v>
                </c:pt>
                <c:pt idx="65">
                  <c:v>41411.333333333336</c:v>
                </c:pt>
                <c:pt idx="66">
                  <c:v>41415.333333333336</c:v>
                </c:pt>
                <c:pt idx="67">
                  <c:v>41416.333333333336</c:v>
                </c:pt>
                <c:pt idx="68">
                  <c:v>41417.333333333336</c:v>
                </c:pt>
                <c:pt idx="69">
                  <c:v>41418.333333333336</c:v>
                </c:pt>
                <c:pt idx="70">
                  <c:v>41421.333333333336</c:v>
                </c:pt>
                <c:pt idx="71">
                  <c:v>41422.333333333336</c:v>
                </c:pt>
                <c:pt idx="72">
                  <c:v>41423.333333333336</c:v>
                </c:pt>
                <c:pt idx="73">
                  <c:v>41424.333333333336</c:v>
                </c:pt>
                <c:pt idx="74">
                  <c:v>41425.333333333336</c:v>
                </c:pt>
                <c:pt idx="75">
                  <c:v>41428.333333333336</c:v>
                </c:pt>
                <c:pt idx="76">
                  <c:v>41429.333333333336</c:v>
                </c:pt>
                <c:pt idx="77">
                  <c:v>41430.333333333336</c:v>
                </c:pt>
                <c:pt idx="78">
                  <c:v>41431.333333333336</c:v>
                </c:pt>
                <c:pt idx="79">
                  <c:v>41432.333333333336</c:v>
                </c:pt>
                <c:pt idx="80">
                  <c:v>41435.333333333336</c:v>
                </c:pt>
                <c:pt idx="81">
                  <c:v>41436.333333333336</c:v>
                </c:pt>
                <c:pt idx="82">
                  <c:v>41437.333333333336</c:v>
                </c:pt>
                <c:pt idx="83">
                  <c:v>41438.333333333336</c:v>
                </c:pt>
                <c:pt idx="84">
                  <c:v>41439.333333333336</c:v>
                </c:pt>
                <c:pt idx="85">
                  <c:v>41442.333333333336</c:v>
                </c:pt>
                <c:pt idx="86">
                  <c:v>41443.333333333336</c:v>
                </c:pt>
                <c:pt idx="87">
                  <c:v>41444.333333333336</c:v>
                </c:pt>
                <c:pt idx="88">
                  <c:v>41445.333333333336</c:v>
                </c:pt>
                <c:pt idx="89">
                  <c:v>41446.333333333336</c:v>
                </c:pt>
                <c:pt idx="90">
                  <c:v>41449.333333333336</c:v>
                </c:pt>
                <c:pt idx="91">
                  <c:v>41450.333333333336</c:v>
                </c:pt>
                <c:pt idx="92">
                  <c:v>41451.333333333336</c:v>
                </c:pt>
                <c:pt idx="93">
                  <c:v>41452.333333333336</c:v>
                </c:pt>
                <c:pt idx="94">
                  <c:v>41453.333333333336</c:v>
                </c:pt>
                <c:pt idx="95">
                  <c:v>41456.333333333336</c:v>
                </c:pt>
                <c:pt idx="96">
                  <c:v>41457.333333333336</c:v>
                </c:pt>
                <c:pt idx="97">
                  <c:v>41458.333333333336</c:v>
                </c:pt>
                <c:pt idx="98">
                  <c:v>41459.333333333336</c:v>
                </c:pt>
                <c:pt idx="99">
                  <c:v>41460.333333333336</c:v>
                </c:pt>
                <c:pt idx="100">
                  <c:v>41463.333333333336</c:v>
                </c:pt>
                <c:pt idx="101">
                  <c:v>41464.333333333336</c:v>
                </c:pt>
                <c:pt idx="102">
                  <c:v>41465.333333333336</c:v>
                </c:pt>
                <c:pt idx="103">
                  <c:v>41466.333333333336</c:v>
                </c:pt>
                <c:pt idx="104">
                  <c:v>41467.333333333336</c:v>
                </c:pt>
                <c:pt idx="105">
                  <c:v>41470.333333333336</c:v>
                </c:pt>
                <c:pt idx="106">
                  <c:v>41471.333333333336</c:v>
                </c:pt>
                <c:pt idx="107">
                  <c:v>41472.333333333336</c:v>
                </c:pt>
                <c:pt idx="108">
                  <c:v>41473.333333333336</c:v>
                </c:pt>
                <c:pt idx="109">
                  <c:v>41474.333333333336</c:v>
                </c:pt>
                <c:pt idx="110">
                  <c:v>41477.333333333336</c:v>
                </c:pt>
                <c:pt idx="111">
                  <c:v>41478.333333333336</c:v>
                </c:pt>
                <c:pt idx="112">
                  <c:v>41479.333333333336</c:v>
                </c:pt>
                <c:pt idx="113">
                  <c:v>41480.333333333336</c:v>
                </c:pt>
                <c:pt idx="114">
                  <c:v>41481.333333333336</c:v>
                </c:pt>
                <c:pt idx="115">
                  <c:v>41484.333333333336</c:v>
                </c:pt>
                <c:pt idx="116">
                  <c:v>41485.333333333336</c:v>
                </c:pt>
                <c:pt idx="117">
                  <c:v>41486.333333333336</c:v>
                </c:pt>
                <c:pt idx="118">
                  <c:v>41487.333333333336</c:v>
                </c:pt>
                <c:pt idx="119">
                  <c:v>41488.333333333336</c:v>
                </c:pt>
                <c:pt idx="120">
                  <c:v>41491.333333333336</c:v>
                </c:pt>
                <c:pt idx="121">
                  <c:v>41492.333333333336</c:v>
                </c:pt>
                <c:pt idx="122">
                  <c:v>41493.333333333336</c:v>
                </c:pt>
                <c:pt idx="123">
                  <c:v>41494.333333333336</c:v>
                </c:pt>
                <c:pt idx="124">
                  <c:v>41495.333333333336</c:v>
                </c:pt>
                <c:pt idx="125">
                  <c:v>41498.333333333336</c:v>
                </c:pt>
                <c:pt idx="126">
                  <c:v>41499.333333333336</c:v>
                </c:pt>
                <c:pt idx="127">
                  <c:v>41500.333333333336</c:v>
                </c:pt>
                <c:pt idx="128">
                  <c:v>41501.333333333336</c:v>
                </c:pt>
                <c:pt idx="129">
                  <c:v>41502.333333333336</c:v>
                </c:pt>
                <c:pt idx="130">
                  <c:v>41505.333333333336</c:v>
                </c:pt>
                <c:pt idx="131">
                  <c:v>41506.333333333336</c:v>
                </c:pt>
                <c:pt idx="132">
                  <c:v>41507.333333333336</c:v>
                </c:pt>
                <c:pt idx="133">
                  <c:v>41508.333333333336</c:v>
                </c:pt>
                <c:pt idx="134">
                  <c:v>41509.333333333336</c:v>
                </c:pt>
                <c:pt idx="135">
                  <c:v>41512.333333333336</c:v>
                </c:pt>
                <c:pt idx="136">
                  <c:v>41513.333333333336</c:v>
                </c:pt>
                <c:pt idx="137">
                  <c:v>41514.333333333336</c:v>
                </c:pt>
                <c:pt idx="138">
                  <c:v>41515.333333333336</c:v>
                </c:pt>
                <c:pt idx="139">
                  <c:v>41516.333333333336</c:v>
                </c:pt>
                <c:pt idx="140">
                  <c:v>41519.333333333336</c:v>
                </c:pt>
                <c:pt idx="141">
                  <c:v>41520.333333333336</c:v>
                </c:pt>
                <c:pt idx="142">
                  <c:v>41521.333333333336</c:v>
                </c:pt>
                <c:pt idx="143">
                  <c:v>41523.333333333336</c:v>
                </c:pt>
                <c:pt idx="144">
                  <c:v>41526.333333333336</c:v>
                </c:pt>
                <c:pt idx="145">
                  <c:v>41527.333333333336</c:v>
                </c:pt>
                <c:pt idx="146">
                  <c:v>41528.333333333336</c:v>
                </c:pt>
                <c:pt idx="147">
                  <c:v>41529.333333333336</c:v>
                </c:pt>
                <c:pt idx="148">
                  <c:v>41530.333333333336</c:v>
                </c:pt>
                <c:pt idx="149">
                  <c:v>41533.333333333336</c:v>
                </c:pt>
                <c:pt idx="150">
                  <c:v>41534.333333333336</c:v>
                </c:pt>
                <c:pt idx="151">
                  <c:v>41535.333333333336</c:v>
                </c:pt>
                <c:pt idx="152">
                  <c:v>41536.333333333336</c:v>
                </c:pt>
                <c:pt idx="153">
                  <c:v>41537.333333333336</c:v>
                </c:pt>
                <c:pt idx="154">
                  <c:v>41540.333333333336</c:v>
                </c:pt>
                <c:pt idx="155">
                  <c:v>41541.333333333336</c:v>
                </c:pt>
                <c:pt idx="156">
                  <c:v>41542.333333333336</c:v>
                </c:pt>
                <c:pt idx="157">
                  <c:v>41543.333333333336</c:v>
                </c:pt>
                <c:pt idx="158">
                  <c:v>41544.333333333336</c:v>
                </c:pt>
                <c:pt idx="159">
                  <c:v>41547.333333333336</c:v>
                </c:pt>
                <c:pt idx="160">
                  <c:v>41548.333333333336</c:v>
                </c:pt>
                <c:pt idx="161">
                  <c:v>41549.333333333336</c:v>
                </c:pt>
                <c:pt idx="162">
                  <c:v>41550.333333333336</c:v>
                </c:pt>
                <c:pt idx="163">
                  <c:v>41551.333333333336</c:v>
                </c:pt>
                <c:pt idx="164">
                  <c:v>41554.333333333336</c:v>
                </c:pt>
                <c:pt idx="165">
                  <c:v>41555.333333333336</c:v>
                </c:pt>
                <c:pt idx="166">
                  <c:v>41556.333333333336</c:v>
                </c:pt>
                <c:pt idx="167">
                  <c:v>41557.333333333336</c:v>
                </c:pt>
                <c:pt idx="168">
                  <c:v>41558.333333333336</c:v>
                </c:pt>
                <c:pt idx="169">
                  <c:v>41561.333333333336</c:v>
                </c:pt>
                <c:pt idx="170">
                  <c:v>41562.333333333336</c:v>
                </c:pt>
                <c:pt idx="171">
                  <c:v>41563.333333333336</c:v>
                </c:pt>
                <c:pt idx="172">
                  <c:v>41564.333333333336</c:v>
                </c:pt>
                <c:pt idx="173">
                  <c:v>41565.333333333336</c:v>
                </c:pt>
                <c:pt idx="174">
                  <c:v>41568.333333333336</c:v>
                </c:pt>
                <c:pt idx="175">
                  <c:v>41569.333333333336</c:v>
                </c:pt>
                <c:pt idx="176">
                  <c:v>41570.333333333336</c:v>
                </c:pt>
                <c:pt idx="177">
                  <c:v>41571.333333333336</c:v>
                </c:pt>
                <c:pt idx="178">
                  <c:v>41572.333333333336</c:v>
                </c:pt>
                <c:pt idx="179">
                  <c:v>41575.333333333336</c:v>
                </c:pt>
                <c:pt idx="180">
                  <c:v>41576.333333333336</c:v>
                </c:pt>
                <c:pt idx="181">
                  <c:v>41577.333333333336</c:v>
                </c:pt>
                <c:pt idx="182">
                  <c:v>41578.333333333336</c:v>
                </c:pt>
                <c:pt idx="183">
                  <c:v>41579.333333333336</c:v>
                </c:pt>
                <c:pt idx="184">
                  <c:v>41582.333333333336</c:v>
                </c:pt>
                <c:pt idx="185">
                  <c:v>41583.333333333336</c:v>
                </c:pt>
                <c:pt idx="186">
                  <c:v>41584.333333333336</c:v>
                </c:pt>
                <c:pt idx="187">
                  <c:v>41585.333333333336</c:v>
                </c:pt>
                <c:pt idx="188">
                  <c:v>41586.333333333336</c:v>
                </c:pt>
                <c:pt idx="189">
                  <c:v>41589.333333333336</c:v>
                </c:pt>
                <c:pt idx="190">
                  <c:v>41590.333333333336</c:v>
                </c:pt>
                <c:pt idx="191">
                  <c:v>41591.333333333336</c:v>
                </c:pt>
                <c:pt idx="192">
                  <c:v>41592.333333333336</c:v>
                </c:pt>
                <c:pt idx="193">
                  <c:v>41593.333333333336</c:v>
                </c:pt>
                <c:pt idx="194">
                  <c:v>41596.333333333336</c:v>
                </c:pt>
                <c:pt idx="195">
                  <c:v>41597.333333333336</c:v>
                </c:pt>
                <c:pt idx="196">
                  <c:v>41598.333333333336</c:v>
                </c:pt>
                <c:pt idx="197">
                  <c:v>41599.333333333336</c:v>
                </c:pt>
                <c:pt idx="198">
                  <c:v>41600.333333333336</c:v>
                </c:pt>
                <c:pt idx="199">
                  <c:v>41603.333333333336</c:v>
                </c:pt>
                <c:pt idx="200">
                  <c:v>41604.333333333336</c:v>
                </c:pt>
                <c:pt idx="201">
                  <c:v>41605.333333333336</c:v>
                </c:pt>
                <c:pt idx="202">
                  <c:v>41606.333333333336</c:v>
                </c:pt>
                <c:pt idx="203">
                  <c:v>41607.333333333336</c:v>
                </c:pt>
                <c:pt idx="204">
                  <c:v>41610.333333333336</c:v>
                </c:pt>
                <c:pt idx="205">
                  <c:v>41611.333333333336</c:v>
                </c:pt>
                <c:pt idx="206">
                  <c:v>41612.333333333336</c:v>
                </c:pt>
                <c:pt idx="207">
                  <c:v>41613.333333333336</c:v>
                </c:pt>
                <c:pt idx="208">
                  <c:v>41614.333333333336</c:v>
                </c:pt>
                <c:pt idx="209">
                  <c:v>41617.333333333336</c:v>
                </c:pt>
                <c:pt idx="210">
                  <c:v>41618.333333333336</c:v>
                </c:pt>
                <c:pt idx="211">
                  <c:v>41619.333333333336</c:v>
                </c:pt>
                <c:pt idx="212">
                  <c:v>41620.333333333336</c:v>
                </c:pt>
                <c:pt idx="213">
                  <c:v>41621.333333333336</c:v>
                </c:pt>
                <c:pt idx="214">
                  <c:v>41624.333333333336</c:v>
                </c:pt>
                <c:pt idx="215">
                  <c:v>41625.333333333336</c:v>
                </c:pt>
                <c:pt idx="216">
                  <c:v>41626.333333333336</c:v>
                </c:pt>
                <c:pt idx="217">
                  <c:v>41627.333333333336</c:v>
                </c:pt>
                <c:pt idx="218">
                  <c:v>41628.333333333336</c:v>
                </c:pt>
                <c:pt idx="219">
                  <c:v>41645.333333333336</c:v>
                </c:pt>
                <c:pt idx="220">
                  <c:v>41646.333333333336</c:v>
                </c:pt>
                <c:pt idx="221">
                  <c:v>41647.333333333336</c:v>
                </c:pt>
                <c:pt idx="222">
                  <c:v>41648.333333333336</c:v>
                </c:pt>
                <c:pt idx="223">
                  <c:v>41649.333333333336</c:v>
                </c:pt>
                <c:pt idx="224">
                  <c:v>41652.333333333336</c:v>
                </c:pt>
                <c:pt idx="225">
                  <c:v>41653.333333333336</c:v>
                </c:pt>
                <c:pt idx="226">
                  <c:v>41654.333333333336</c:v>
                </c:pt>
                <c:pt idx="227">
                  <c:v>41655.333333333336</c:v>
                </c:pt>
                <c:pt idx="228">
                  <c:v>41656.333333333336</c:v>
                </c:pt>
                <c:pt idx="229">
                  <c:v>41659.333333333336</c:v>
                </c:pt>
                <c:pt idx="230">
                  <c:v>41660.333333333336</c:v>
                </c:pt>
                <c:pt idx="231">
                  <c:v>41661.333333333336</c:v>
                </c:pt>
                <c:pt idx="232">
                  <c:v>41662.333333333336</c:v>
                </c:pt>
                <c:pt idx="233">
                  <c:v>41663.333333333336</c:v>
                </c:pt>
                <c:pt idx="234">
                  <c:v>41666.333333333336</c:v>
                </c:pt>
                <c:pt idx="235">
                  <c:v>41667.333333333336</c:v>
                </c:pt>
                <c:pt idx="236">
                  <c:v>41668.333333333336</c:v>
                </c:pt>
                <c:pt idx="237">
                  <c:v>41669.333333333336</c:v>
                </c:pt>
                <c:pt idx="238">
                  <c:v>41670.333333333336</c:v>
                </c:pt>
                <c:pt idx="239">
                  <c:v>41673.333333333336</c:v>
                </c:pt>
                <c:pt idx="240">
                  <c:v>41674.333333333336</c:v>
                </c:pt>
                <c:pt idx="241">
                  <c:v>41675.333333333336</c:v>
                </c:pt>
                <c:pt idx="242">
                  <c:v>41676.333333333336</c:v>
                </c:pt>
                <c:pt idx="243">
                  <c:v>41677.333333333336</c:v>
                </c:pt>
                <c:pt idx="244">
                  <c:v>41680.333333333336</c:v>
                </c:pt>
                <c:pt idx="245">
                  <c:v>41681.333333333336</c:v>
                </c:pt>
                <c:pt idx="246">
                  <c:v>41682.333333333336</c:v>
                </c:pt>
                <c:pt idx="247">
                  <c:v>41683.333333333336</c:v>
                </c:pt>
                <c:pt idx="248">
                  <c:v>41684.333333333336</c:v>
                </c:pt>
                <c:pt idx="249">
                  <c:v>41687.333333333336</c:v>
                </c:pt>
                <c:pt idx="250">
                  <c:v>41689.333333333336</c:v>
                </c:pt>
                <c:pt idx="251">
                  <c:v>41690.333333333336</c:v>
                </c:pt>
                <c:pt idx="252">
                  <c:v>41694.333333333336</c:v>
                </c:pt>
                <c:pt idx="253">
                  <c:v>41695.333333333336</c:v>
                </c:pt>
                <c:pt idx="254">
                  <c:v>41696.333333333336</c:v>
                </c:pt>
                <c:pt idx="255">
                  <c:v>41697.333333333336</c:v>
                </c:pt>
                <c:pt idx="256">
                  <c:v>41698.333333333336</c:v>
                </c:pt>
                <c:pt idx="257">
                  <c:v>41701.333333333336</c:v>
                </c:pt>
                <c:pt idx="258">
                  <c:v>41702.333333333336</c:v>
                </c:pt>
                <c:pt idx="259">
                  <c:v>41703.333333333336</c:v>
                </c:pt>
                <c:pt idx="260">
                  <c:v>41704.333333333336</c:v>
                </c:pt>
                <c:pt idx="261">
                  <c:v>41705.333333333336</c:v>
                </c:pt>
                <c:pt idx="262">
                  <c:v>41708.333333333336</c:v>
                </c:pt>
                <c:pt idx="263">
                  <c:v>41709.333333333336</c:v>
                </c:pt>
                <c:pt idx="264">
                  <c:v>41710.333333333336</c:v>
                </c:pt>
                <c:pt idx="265">
                  <c:v>41711.333333333336</c:v>
                </c:pt>
                <c:pt idx="266">
                  <c:v>41712.333333333336</c:v>
                </c:pt>
                <c:pt idx="267">
                  <c:v>41715.333333333336</c:v>
                </c:pt>
                <c:pt idx="268">
                  <c:v>41716.333333333336</c:v>
                </c:pt>
                <c:pt idx="269">
                  <c:v>41717.333333333336</c:v>
                </c:pt>
                <c:pt idx="270">
                  <c:v>41718.333333333336</c:v>
                </c:pt>
                <c:pt idx="271">
                  <c:v>41719.333333333336</c:v>
                </c:pt>
                <c:pt idx="272">
                  <c:v>41722.333333333336</c:v>
                </c:pt>
                <c:pt idx="273">
                  <c:v>41723.333333333336</c:v>
                </c:pt>
                <c:pt idx="274">
                  <c:v>41724.333333333336</c:v>
                </c:pt>
                <c:pt idx="275">
                  <c:v>41725.333333333336</c:v>
                </c:pt>
                <c:pt idx="276">
                  <c:v>41726.333333333336</c:v>
                </c:pt>
                <c:pt idx="277">
                  <c:v>41729.333333333336</c:v>
                </c:pt>
                <c:pt idx="278">
                  <c:v>41730.333333333336</c:v>
                </c:pt>
                <c:pt idx="279">
                  <c:v>41731.333333333336</c:v>
                </c:pt>
                <c:pt idx="280">
                  <c:v>41732.333333333336</c:v>
                </c:pt>
                <c:pt idx="281">
                  <c:v>41733.333333333336</c:v>
                </c:pt>
                <c:pt idx="282">
                  <c:v>41736.333333333336</c:v>
                </c:pt>
                <c:pt idx="283">
                  <c:v>41737.333333333336</c:v>
                </c:pt>
                <c:pt idx="284">
                  <c:v>41738.333333333336</c:v>
                </c:pt>
                <c:pt idx="285">
                  <c:v>41739.333333333336</c:v>
                </c:pt>
                <c:pt idx="286">
                  <c:v>41740.333333333336</c:v>
                </c:pt>
                <c:pt idx="287">
                  <c:v>41743.333333333336</c:v>
                </c:pt>
                <c:pt idx="288">
                  <c:v>41744.333333333336</c:v>
                </c:pt>
                <c:pt idx="289">
                  <c:v>41745.333333333336</c:v>
                </c:pt>
                <c:pt idx="290">
                  <c:v>41746.333333333336</c:v>
                </c:pt>
                <c:pt idx="291">
                  <c:v>41747.333333333336</c:v>
                </c:pt>
                <c:pt idx="292">
                  <c:v>41750.333333333336</c:v>
                </c:pt>
                <c:pt idx="293">
                  <c:v>41751.333333333336</c:v>
                </c:pt>
                <c:pt idx="294">
                  <c:v>41752.333333333336</c:v>
                </c:pt>
                <c:pt idx="295">
                  <c:v>41753.333333333336</c:v>
                </c:pt>
                <c:pt idx="296">
                  <c:v>41754.333333333336</c:v>
                </c:pt>
                <c:pt idx="297">
                  <c:v>41757.333333333336</c:v>
                </c:pt>
                <c:pt idx="298">
                  <c:v>41758.333333333336</c:v>
                </c:pt>
                <c:pt idx="299">
                  <c:v>41759.333333333336</c:v>
                </c:pt>
                <c:pt idx="300">
                  <c:v>41761.333333333336</c:v>
                </c:pt>
                <c:pt idx="301">
                  <c:v>41764.333333333336</c:v>
                </c:pt>
                <c:pt idx="302">
                  <c:v>41765.333333333336</c:v>
                </c:pt>
                <c:pt idx="303">
                  <c:v>41766.333333333336</c:v>
                </c:pt>
                <c:pt idx="304">
                  <c:v>41767.333333333336</c:v>
                </c:pt>
                <c:pt idx="305">
                  <c:v>41768.333333333336</c:v>
                </c:pt>
                <c:pt idx="306">
                  <c:v>41771.333333333336</c:v>
                </c:pt>
                <c:pt idx="307">
                  <c:v>41772.333333333336</c:v>
                </c:pt>
                <c:pt idx="308">
                  <c:v>41773.333333333336</c:v>
                </c:pt>
                <c:pt idx="309">
                  <c:v>41774.333333333336</c:v>
                </c:pt>
                <c:pt idx="310">
                  <c:v>41775.333333333336</c:v>
                </c:pt>
                <c:pt idx="311">
                  <c:v>41778.333333333336</c:v>
                </c:pt>
                <c:pt idx="312">
                  <c:v>41779.333333333336</c:v>
                </c:pt>
                <c:pt idx="313">
                  <c:v>41780.333333333336</c:v>
                </c:pt>
                <c:pt idx="314">
                  <c:v>41781.333333333336</c:v>
                </c:pt>
                <c:pt idx="315">
                  <c:v>41782.333333333336</c:v>
                </c:pt>
                <c:pt idx="316">
                  <c:v>41785.333333333336</c:v>
                </c:pt>
                <c:pt idx="317">
                  <c:v>41786.333333333336</c:v>
                </c:pt>
                <c:pt idx="318">
                  <c:v>41787.333333333336</c:v>
                </c:pt>
                <c:pt idx="319">
                  <c:v>41789.333333333336</c:v>
                </c:pt>
                <c:pt idx="320">
                  <c:v>41792.333333333336</c:v>
                </c:pt>
                <c:pt idx="321">
                  <c:v>41793.333333333336</c:v>
                </c:pt>
                <c:pt idx="322">
                  <c:v>41794.333333333336</c:v>
                </c:pt>
                <c:pt idx="323">
                  <c:v>41795.333333333336</c:v>
                </c:pt>
                <c:pt idx="324">
                  <c:v>41796.333333333336</c:v>
                </c:pt>
                <c:pt idx="325">
                  <c:v>41799.333333333336</c:v>
                </c:pt>
                <c:pt idx="326">
                  <c:v>41800.333333333336</c:v>
                </c:pt>
                <c:pt idx="327">
                  <c:v>41801.333333333336</c:v>
                </c:pt>
                <c:pt idx="328">
                  <c:v>41802.333333333336</c:v>
                </c:pt>
                <c:pt idx="329">
                  <c:v>41803.333333333336</c:v>
                </c:pt>
                <c:pt idx="330">
                  <c:v>41806.333333333336</c:v>
                </c:pt>
                <c:pt idx="331">
                  <c:v>41807.333333333336</c:v>
                </c:pt>
                <c:pt idx="332">
                  <c:v>41808.333333333336</c:v>
                </c:pt>
                <c:pt idx="333">
                  <c:v>41809.333333333336</c:v>
                </c:pt>
                <c:pt idx="334">
                  <c:v>41810.333333333336</c:v>
                </c:pt>
                <c:pt idx="335">
                  <c:v>41813.333333333336</c:v>
                </c:pt>
                <c:pt idx="336">
                  <c:v>41814.333333333336</c:v>
                </c:pt>
                <c:pt idx="337">
                  <c:v>41815.333333333336</c:v>
                </c:pt>
                <c:pt idx="338">
                  <c:v>41816.333333333336</c:v>
                </c:pt>
                <c:pt idx="339">
                  <c:v>41817.333333333336</c:v>
                </c:pt>
                <c:pt idx="340">
                  <c:v>41820.333333333336</c:v>
                </c:pt>
                <c:pt idx="341">
                  <c:v>41821.333333333336</c:v>
                </c:pt>
                <c:pt idx="342">
                  <c:v>41822.333333333336</c:v>
                </c:pt>
                <c:pt idx="343">
                  <c:v>41823.333333333336</c:v>
                </c:pt>
                <c:pt idx="344">
                  <c:v>41824.333333333336</c:v>
                </c:pt>
                <c:pt idx="345">
                  <c:v>41827.333333333336</c:v>
                </c:pt>
                <c:pt idx="346">
                  <c:v>41828.333333333336</c:v>
                </c:pt>
                <c:pt idx="347">
                  <c:v>41829.333333333336</c:v>
                </c:pt>
                <c:pt idx="348">
                  <c:v>41830.333333333336</c:v>
                </c:pt>
                <c:pt idx="349">
                  <c:v>41831.333333333336</c:v>
                </c:pt>
                <c:pt idx="350">
                  <c:v>41834.333333333336</c:v>
                </c:pt>
                <c:pt idx="351">
                  <c:v>41835.333333333336</c:v>
                </c:pt>
                <c:pt idx="352">
                  <c:v>41836.333333333336</c:v>
                </c:pt>
                <c:pt idx="353">
                  <c:v>41837.333333333336</c:v>
                </c:pt>
                <c:pt idx="354">
                  <c:v>41838.333333333336</c:v>
                </c:pt>
                <c:pt idx="355">
                  <c:v>41841.333333333336</c:v>
                </c:pt>
                <c:pt idx="356">
                  <c:v>41842.333333333336</c:v>
                </c:pt>
                <c:pt idx="357">
                  <c:v>41843.333333333336</c:v>
                </c:pt>
                <c:pt idx="358">
                  <c:v>41844.333333333336</c:v>
                </c:pt>
                <c:pt idx="359">
                  <c:v>41845.333333333336</c:v>
                </c:pt>
                <c:pt idx="360">
                  <c:v>41848.333333333336</c:v>
                </c:pt>
                <c:pt idx="361">
                  <c:v>41849.333333333336</c:v>
                </c:pt>
                <c:pt idx="362">
                  <c:v>41850.333333333336</c:v>
                </c:pt>
                <c:pt idx="363">
                  <c:v>41851.333333333336</c:v>
                </c:pt>
                <c:pt idx="364">
                  <c:v>41852.333333333336</c:v>
                </c:pt>
                <c:pt idx="365">
                  <c:v>41855.333333333336</c:v>
                </c:pt>
                <c:pt idx="366">
                  <c:v>41856.333333333336</c:v>
                </c:pt>
                <c:pt idx="367">
                  <c:v>41857.333333333336</c:v>
                </c:pt>
                <c:pt idx="368">
                  <c:v>41858.333333333336</c:v>
                </c:pt>
                <c:pt idx="369">
                  <c:v>41859.333333333336</c:v>
                </c:pt>
                <c:pt idx="370">
                  <c:v>41862.333333333336</c:v>
                </c:pt>
                <c:pt idx="371">
                  <c:v>41863.333333333336</c:v>
                </c:pt>
                <c:pt idx="372">
                  <c:v>41864.333333333336</c:v>
                </c:pt>
                <c:pt idx="373">
                  <c:v>41865.333333333336</c:v>
                </c:pt>
                <c:pt idx="374">
                  <c:v>41866.333333333336</c:v>
                </c:pt>
                <c:pt idx="375">
                  <c:v>41869.333333333336</c:v>
                </c:pt>
                <c:pt idx="376">
                  <c:v>41870.333333333336</c:v>
                </c:pt>
                <c:pt idx="377">
                  <c:v>41871.333333333336</c:v>
                </c:pt>
                <c:pt idx="378">
                  <c:v>41872.333333333336</c:v>
                </c:pt>
                <c:pt idx="379">
                  <c:v>41873.333333333336</c:v>
                </c:pt>
                <c:pt idx="380">
                  <c:v>41876.333333333336</c:v>
                </c:pt>
                <c:pt idx="381">
                  <c:v>41877.333333333336</c:v>
                </c:pt>
                <c:pt idx="382">
                  <c:v>41878.333333333336</c:v>
                </c:pt>
                <c:pt idx="383">
                  <c:v>41879.333333333336</c:v>
                </c:pt>
                <c:pt idx="384">
                  <c:v>41880.333333333336</c:v>
                </c:pt>
                <c:pt idx="385">
                  <c:v>41883.333333333336</c:v>
                </c:pt>
                <c:pt idx="386">
                  <c:v>41884.333333333336</c:v>
                </c:pt>
                <c:pt idx="387">
                  <c:v>41885.333333333336</c:v>
                </c:pt>
                <c:pt idx="388">
                  <c:v>41887.333333333336</c:v>
                </c:pt>
                <c:pt idx="389">
                  <c:v>41890.333333333336</c:v>
                </c:pt>
                <c:pt idx="390">
                  <c:v>41891.333333333336</c:v>
                </c:pt>
                <c:pt idx="391">
                  <c:v>41892.333333333336</c:v>
                </c:pt>
                <c:pt idx="392">
                  <c:v>41893.333333333336</c:v>
                </c:pt>
                <c:pt idx="393">
                  <c:v>41894.333333333336</c:v>
                </c:pt>
                <c:pt idx="394">
                  <c:v>41897.333333333336</c:v>
                </c:pt>
                <c:pt idx="395">
                  <c:v>41898.333333333336</c:v>
                </c:pt>
                <c:pt idx="396">
                  <c:v>41899.333333333336</c:v>
                </c:pt>
                <c:pt idx="397">
                  <c:v>41900.333333333336</c:v>
                </c:pt>
                <c:pt idx="398">
                  <c:v>41901.333333333336</c:v>
                </c:pt>
                <c:pt idx="399">
                  <c:v>41904.333333333336</c:v>
                </c:pt>
                <c:pt idx="400">
                  <c:v>41905.333333333336</c:v>
                </c:pt>
                <c:pt idx="401">
                  <c:v>41906.333333333336</c:v>
                </c:pt>
                <c:pt idx="402">
                  <c:v>41907.333333333336</c:v>
                </c:pt>
                <c:pt idx="403">
                  <c:v>41908.333333333336</c:v>
                </c:pt>
                <c:pt idx="404">
                  <c:v>41911.333333333336</c:v>
                </c:pt>
                <c:pt idx="405">
                  <c:v>41912.333333333336</c:v>
                </c:pt>
                <c:pt idx="406">
                  <c:v>41913.333333333336</c:v>
                </c:pt>
                <c:pt idx="407">
                  <c:v>41914.333333333336</c:v>
                </c:pt>
                <c:pt idx="408">
                  <c:v>41915.333333333336</c:v>
                </c:pt>
                <c:pt idx="409">
                  <c:v>41918.333333333336</c:v>
                </c:pt>
                <c:pt idx="410">
                  <c:v>41919.333333333336</c:v>
                </c:pt>
                <c:pt idx="411">
                  <c:v>41920.333333333336</c:v>
                </c:pt>
                <c:pt idx="412">
                  <c:v>41921.333333333336</c:v>
                </c:pt>
                <c:pt idx="413">
                  <c:v>41922.333333333336</c:v>
                </c:pt>
                <c:pt idx="414">
                  <c:v>41925.333333333336</c:v>
                </c:pt>
                <c:pt idx="415">
                  <c:v>41926.333333333336</c:v>
                </c:pt>
                <c:pt idx="416">
                  <c:v>41927.333333333336</c:v>
                </c:pt>
                <c:pt idx="417">
                  <c:v>41928.333333333336</c:v>
                </c:pt>
                <c:pt idx="418">
                  <c:v>41929.333333333336</c:v>
                </c:pt>
                <c:pt idx="419">
                  <c:v>41932.333333333336</c:v>
                </c:pt>
                <c:pt idx="420">
                  <c:v>41933.333333333336</c:v>
                </c:pt>
                <c:pt idx="421">
                  <c:v>41934.333333333336</c:v>
                </c:pt>
                <c:pt idx="422">
                  <c:v>41935.333333333336</c:v>
                </c:pt>
                <c:pt idx="423">
                  <c:v>41936.333333333336</c:v>
                </c:pt>
                <c:pt idx="424">
                  <c:v>41939.333333333336</c:v>
                </c:pt>
                <c:pt idx="425">
                  <c:v>41940.333333333336</c:v>
                </c:pt>
                <c:pt idx="426">
                  <c:v>41941.333333333336</c:v>
                </c:pt>
                <c:pt idx="427">
                  <c:v>41942.333333333336</c:v>
                </c:pt>
                <c:pt idx="428">
                  <c:v>41943.333333333336</c:v>
                </c:pt>
                <c:pt idx="429">
                  <c:v>41946.333333333336</c:v>
                </c:pt>
                <c:pt idx="430">
                  <c:v>41947.333333333336</c:v>
                </c:pt>
                <c:pt idx="431">
                  <c:v>41948.333333333336</c:v>
                </c:pt>
                <c:pt idx="432">
                  <c:v>41949.333333333336</c:v>
                </c:pt>
                <c:pt idx="433">
                  <c:v>41950.333333333336</c:v>
                </c:pt>
                <c:pt idx="434">
                  <c:v>41953.333333333336</c:v>
                </c:pt>
                <c:pt idx="435">
                  <c:v>41954.333333333336</c:v>
                </c:pt>
                <c:pt idx="436">
                  <c:v>41955.333333333336</c:v>
                </c:pt>
                <c:pt idx="437">
                  <c:v>41956.333333333336</c:v>
                </c:pt>
                <c:pt idx="438">
                  <c:v>41957.333333333336</c:v>
                </c:pt>
                <c:pt idx="439">
                  <c:v>41960.333333333336</c:v>
                </c:pt>
                <c:pt idx="440">
                  <c:v>41961.333333333336</c:v>
                </c:pt>
                <c:pt idx="441">
                  <c:v>41962.333333333336</c:v>
                </c:pt>
                <c:pt idx="442">
                  <c:v>41963.333333333336</c:v>
                </c:pt>
                <c:pt idx="443">
                  <c:v>41964.333333333336</c:v>
                </c:pt>
                <c:pt idx="444">
                  <c:v>41967.333333333336</c:v>
                </c:pt>
                <c:pt idx="445">
                  <c:v>41968.333333333336</c:v>
                </c:pt>
                <c:pt idx="446">
                  <c:v>41969.333333333336</c:v>
                </c:pt>
                <c:pt idx="447">
                  <c:v>41970.333333333336</c:v>
                </c:pt>
                <c:pt idx="448">
                  <c:v>41971.333333333336</c:v>
                </c:pt>
                <c:pt idx="449">
                  <c:v>41974.333333333336</c:v>
                </c:pt>
                <c:pt idx="450">
                  <c:v>41975.333333333336</c:v>
                </c:pt>
                <c:pt idx="451">
                  <c:v>41976.333333333336</c:v>
                </c:pt>
                <c:pt idx="452">
                  <c:v>41977.333333333336</c:v>
                </c:pt>
                <c:pt idx="453">
                  <c:v>41978.333333333336</c:v>
                </c:pt>
                <c:pt idx="454">
                  <c:v>41981.333333333336</c:v>
                </c:pt>
                <c:pt idx="455">
                  <c:v>41982.333333333336</c:v>
                </c:pt>
                <c:pt idx="456">
                  <c:v>41983.333333333336</c:v>
                </c:pt>
                <c:pt idx="457">
                  <c:v>41984.333333333336</c:v>
                </c:pt>
                <c:pt idx="458">
                  <c:v>41985.333333333336</c:v>
                </c:pt>
                <c:pt idx="459">
                  <c:v>41988.333333333336</c:v>
                </c:pt>
                <c:pt idx="460">
                  <c:v>41989.333333333336</c:v>
                </c:pt>
                <c:pt idx="461">
                  <c:v>41990.333333333336</c:v>
                </c:pt>
                <c:pt idx="462">
                  <c:v>41991.333333333336</c:v>
                </c:pt>
                <c:pt idx="463">
                  <c:v>41992.333333333336</c:v>
                </c:pt>
                <c:pt idx="464">
                  <c:v>41995.333333333336</c:v>
                </c:pt>
                <c:pt idx="465">
                  <c:v>41996.333333333336</c:v>
                </c:pt>
                <c:pt idx="466">
                  <c:v>41997.333333333336</c:v>
                </c:pt>
                <c:pt idx="467">
                  <c:v>41998.333333333336</c:v>
                </c:pt>
                <c:pt idx="468">
                  <c:v>41999.333333333336</c:v>
                </c:pt>
                <c:pt idx="469">
                  <c:v>42002.333333333336</c:v>
                </c:pt>
                <c:pt idx="470">
                  <c:v>42003.333333333336</c:v>
                </c:pt>
                <c:pt idx="471">
                  <c:v>42004.333333333336</c:v>
                </c:pt>
                <c:pt idx="472">
                  <c:v>42005.333333333336</c:v>
                </c:pt>
                <c:pt idx="473">
                  <c:v>42006.333333333336</c:v>
                </c:pt>
                <c:pt idx="474">
                  <c:v>42009.333333333336</c:v>
                </c:pt>
                <c:pt idx="475">
                  <c:v>42010.333333333336</c:v>
                </c:pt>
                <c:pt idx="476">
                  <c:v>42011.333333333336</c:v>
                </c:pt>
                <c:pt idx="477">
                  <c:v>42012.333333333336</c:v>
                </c:pt>
                <c:pt idx="478">
                  <c:v>42013.333333333336</c:v>
                </c:pt>
                <c:pt idx="479">
                  <c:v>42016.333333333336</c:v>
                </c:pt>
                <c:pt idx="480">
                  <c:v>42017.333333333336</c:v>
                </c:pt>
                <c:pt idx="481">
                  <c:v>42018.333333333336</c:v>
                </c:pt>
                <c:pt idx="482">
                  <c:v>42019.333333333336</c:v>
                </c:pt>
                <c:pt idx="483">
                  <c:v>42020.333333333336</c:v>
                </c:pt>
                <c:pt idx="484">
                  <c:v>42023.333333333336</c:v>
                </c:pt>
                <c:pt idx="485">
                  <c:v>42024.333333333336</c:v>
                </c:pt>
                <c:pt idx="486">
                  <c:v>42025.333333333336</c:v>
                </c:pt>
                <c:pt idx="487">
                  <c:v>42026.333333333336</c:v>
                </c:pt>
                <c:pt idx="488">
                  <c:v>42027.333333333336</c:v>
                </c:pt>
                <c:pt idx="489">
                  <c:v>42030.333333333336</c:v>
                </c:pt>
                <c:pt idx="490">
                  <c:v>42031.333333333336</c:v>
                </c:pt>
                <c:pt idx="491">
                  <c:v>42032.333333333336</c:v>
                </c:pt>
                <c:pt idx="492">
                  <c:v>42033.333333333336</c:v>
                </c:pt>
                <c:pt idx="493">
                  <c:v>42034.333333333336</c:v>
                </c:pt>
                <c:pt idx="494">
                  <c:v>42037.333333333336</c:v>
                </c:pt>
                <c:pt idx="495">
                  <c:v>42038.333333333336</c:v>
                </c:pt>
                <c:pt idx="496">
                  <c:v>42039.333333333336</c:v>
                </c:pt>
                <c:pt idx="497">
                  <c:v>42040.333333333336</c:v>
                </c:pt>
                <c:pt idx="498">
                  <c:v>42041.333333333336</c:v>
                </c:pt>
                <c:pt idx="499">
                  <c:v>42044.333333333336</c:v>
                </c:pt>
                <c:pt idx="500">
                  <c:v>42045.333333333336</c:v>
                </c:pt>
                <c:pt idx="501">
                  <c:v>42046.333333333336</c:v>
                </c:pt>
                <c:pt idx="502">
                  <c:v>42047.333333333336</c:v>
                </c:pt>
                <c:pt idx="503">
                  <c:v>42048.333333333336</c:v>
                </c:pt>
                <c:pt idx="504">
                  <c:v>42051.333333333336</c:v>
                </c:pt>
                <c:pt idx="505">
                  <c:v>42052.333333333336</c:v>
                </c:pt>
                <c:pt idx="506">
                  <c:v>42053.333333333336</c:v>
                </c:pt>
                <c:pt idx="507">
                  <c:v>42054.333333333336</c:v>
                </c:pt>
                <c:pt idx="508">
                  <c:v>42055.333333333336</c:v>
                </c:pt>
                <c:pt idx="509">
                  <c:v>42058.333333333336</c:v>
                </c:pt>
                <c:pt idx="510">
                  <c:v>42059.333333333336</c:v>
                </c:pt>
                <c:pt idx="511">
                  <c:v>42060.333333333336</c:v>
                </c:pt>
                <c:pt idx="512">
                  <c:v>42061.333333333336</c:v>
                </c:pt>
                <c:pt idx="513">
                  <c:v>42062.333333333336</c:v>
                </c:pt>
                <c:pt idx="514">
                  <c:v>42065.333333333336</c:v>
                </c:pt>
                <c:pt idx="515">
                  <c:v>42066.333333333336</c:v>
                </c:pt>
                <c:pt idx="516">
                  <c:v>42067.333333333336</c:v>
                </c:pt>
                <c:pt idx="517">
                  <c:v>42068.333333333336</c:v>
                </c:pt>
                <c:pt idx="518">
                  <c:v>42069.333333333336</c:v>
                </c:pt>
                <c:pt idx="519">
                  <c:v>42072.333333333336</c:v>
                </c:pt>
                <c:pt idx="520">
                  <c:v>42073.333333333336</c:v>
                </c:pt>
                <c:pt idx="521">
                  <c:v>42074.333333333336</c:v>
                </c:pt>
                <c:pt idx="522">
                  <c:v>42075.333333333336</c:v>
                </c:pt>
                <c:pt idx="523">
                  <c:v>42076.333333333336</c:v>
                </c:pt>
                <c:pt idx="524">
                  <c:v>42079.333333333336</c:v>
                </c:pt>
                <c:pt idx="525">
                  <c:v>42080.333333333336</c:v>
                </c:pt>
                <c:pt idx="526">
                  <c:v>42081.333333333336</c:v>
                </c:pt>
                <c:pt idx="527">
                  <c:v>42082.333333333336</c:v>
                </c:pt>
                <c:pt idx="528">
                  <c:v>42083.333333333336</c:v>
                </c:pt>
                <c:pt idx="529">
                  <c:v>42086.333333333336</c:v>
                </c:pt>
                <c:pt idx="530">
                  <c:v>42087.333333333336</c:v>
                </c:pt>
                <c:pt idx="531">
                  <c:v>42088.333333333336</c:v>
                </c:pt>
                <c:pt idx="532">
                  <c:v>42089.333333333336</c:v>
                </c:pt>
                <c:pt idx="533">
                  <c:v>42090.333333333336</c:v>
                </c:pt>
                <c:pt idx="534">
                  <c:v>42093.333333333336</c:v>
                </c:pt>
                <c:pt idx="535">
                  <c:v>42094.333333333336</c:v>
                </c:pt>
                <c:pt idx="536">
                  <c:v>42095.333333333336</c:v>
                </c:pt>
                <c:pt idx="537">
                  <c:v>42096.333333333336</c:v>
                </c:pt>
                <c:pt idx="538">
                  <c:v>42097.333333333336</c:v>
                </c:pt>
                <c:pt idx="539">
                  <c:v>42100.333333333336</c:v>
                </c:pt>
                <c:pt idx="540">
                  <c:v>42101.333333333336</c:v>
                </c:pt>
                <c:pt idx="541">
                  <c:v>42102.333333333336</c:v>
                </c:pt>
                <c:pt idx="542">
                  <c:v>42103.333333333336</c:v>
                </c:pt>
                <c:pt idx="543">
                  <c:v>42104.333333333336</c:v>
                </c:pt>
                <c:pt idx="544">
                  <c:v>42107.333333333336</c:v>
                </c:pt>
                <c:pt idx="545">
                  <c:v>42108.333333333336</c:v>
                </c:pt>
                <c:pt idx="546">
                  <c:v>42109.333333333336</c:v>
                </c:pt>
                <c:pt idx="547">
                  <c:v>42110.333333333336</c:v>
                </c:pt>
                <c:pt idx="548">
                  <c:v>42111.333333333336</c:v>
                </c:pt>
                <c:pt idx="549">
                  <c:v>42114.333333333336</c:v>
                </c:pt>
                <c:pt idx="550">
                  <c:v>42115.333333333336</c:v>
                </c:pt>
                <c:pt idx="551">
                  <c:v>42116.333333333336</c:v>
                </c:pt>
                <c:pt idx="552">
                  <c:v>42117.333333333336</c:v>
                </c:pt>
                <c:pt idx="553">
                  <c:v>42118.333333333336</c:v>
                </c:pt>
                <c:pt idx="554">
                  <c:v>42121.333333333336</c:v>
                </c:pt>
                <c:pt idx="555">
                  <c:v>42122.333333333336</c:v>
                </c:pt>
                <c:pt idx="556">
                  <c:v>42123.333333333336</c:v>
                </c:pt>
                <c:pt idx="557">
                  <c:v>42124.333333333336</c:v>
                </c:pt>
                <c:pt idx="558">
                  <c:v>42125.333333333336</c:v>
                </c:pt>
                <c:pt idx="559">
                  <c:v>42128.333333333336</c:v>
                </c:pt>
                <c:pt idx="560">
                  <c:v>42129.333333333336</c:v>
                </c:pt>
                <c:pt idx="561">
                  <c:v>42130.333333333336</c:v>
                </c:pt>
                <c:pt idx="562">
                  <c:v>42131.333333333336</c:v>
                </c:pt>
                <c:pt idx="563">
                  <c:v>42132.333333333336</c:v>
                </c:pt>
                <c:pt idx="564">
                  <c:v>42135.333333333336</c:v>
                </c:pt>
                <c:pt idx="565">
                  <c:v>42136.333333333336</c:v>
                </c:pt>
                <c:pt idx="566">
                  <c:v>42137.333333333336</c:v>
                </c:pt>
                <c:pt idx="567">
                  <c:v>42138.333333333336</c:v>
                </c:pt>
                <c:pt idx="568">
                  <c:v>42139.333333333336</c:v>
                </c:pt>
                <c:pt idx="569">
                  <c:v>42142.333333333336</c:v>
                </c:pt>
                <c:pt idx="570">
                  <c:v>42143.333333333336</c:v>
                </c:pt>
                <c:pt idx="571">
                  <c:v>42144.333333333336</c:v>
                </c:pt>
                <c:pt idx="572">
                  <c:v>42145.333333333336</c:v>
                </c:pt>
                <c:pt idx="573">
                  <c:v>42146.333333333336</c:v>
                </c:pt>
                <c:pt idx="574">
                  <c:v>42149.333333333336</c:v>
                </c:pt>
                <c:pt idx="575">
                  <c:v>42150.333333333336</c:v>
                </c:pt>
                <c:pt idx="576">
                  <c:v>42151.333333333336</c:v>
                </c:pt>
                <c:pt idx="577">
                  <c:v>42152.333333333336</c:v>
                </c:pt>
                <c:pt idx="578">
                  <c:v>42153.333333333336</c:v>
                </c:pt>
                <c:pt idx="579">
                  <c:v>42156.333333333336</c:v>
                </c:pt>
                <c:pt idx="580">
                  <c:v>42157.333333333336</c:v>
                </c:pt>
                <c:pt idx="581">
                  <c:v>42158.333333333336</c:v>
                </c:pt>
                <c:pt idx="582">
                  <c:v>42159.333333333336</c:v>
                </c:pt>
                <c:pt idx="583">
                  <c:v>42160.333333333336</c:v>
                </c:pt>
                <c:pt idx="584">
                  <c:v>42163.333333333336</c:v>
                </c:pt>
                <c:pt idx="585">
                  <c:v>42164.333333333336</c:v>
                </c:pt>
                <c:pt idx="586">
                  <c:v>42165.333333333336</c:v>
                </c:pt>
                <c:pt idx="587">
                  <c:v>42166.333333333336</c:v>
                </c:pt>
                <c:pt idx="588">
                  <c:v>42167.333333333336</c:v>
                </c:pt>
                <c:pt idx="589">
                  <c:v>42170.333333333336</c:v>
                </c:pt>
                <c:pt idx="590">
                  <c:v>42171.333333333336</c:v>
                </c:pt>
                <c:pt idx="591">
                  <c:v>42172.333333333336</c:v>
                </c:pt>
                <c:pt idx="592">
                  <c:v>42173.333333333336</c:v>
                </c:pt>
                <c:pt idx="593">
                  <c:v>42174.333333333336</c:v>
                </c:pt>
                <c:pt idx="594">
                  <c:v>42177.333333333336</c:v>
                </c:pt>
                <c:pt idx="595">
                  <c:v>42178.333333333336</c:v>
                </c:pt>
                <c:pt idx="596">
                  <c:v>42179.333333333336</c:v>
                </c:pt>
                <c:pt idx="597">
                  <c:v>42180.333333333336</c:v>
                </c:pt>
                <c:pt idx="598">
                  <c:v>42181.333333333336</c:v>
                </c:pt>
                <c:pt idx="599">
                  <c:v>42184.333333333336</c:v>
                </c:pt>
                <c:pt idx="600">
                  <c:v>42185.333333333336</c:v>
                </c:pt>
                <c:pt idx="601">
                  <c:v>42186.333333333336</c:v>
                </c:pt>
                <c:pt idx="602">
                  <c:v>42187.333333333336</c:v>
                </c:pt>
                <c:pt idx="603">
                  <c:v>42188.333333333336</c:v>
                </c:pt>
                <c:pt idx="604">
                  <c:v>42191.333333333336</c:v>
                </c:pt>
                <c:pt idx="605">
                  <c:v>42192.333333333336</c:v>
                </c:pt>
                <c:pt idx="606">
                  <c:v>42193.333333333336</c:v>
                </c:pt>
                <c:pt idx="607">
                  <c:v>42194.333333333336</c:v>
                </c:pt>
                <c:pt idx="608">
                  <c:v>42195.333333333336</c:v>
                </c:pt>
                <c:pt idx="609">
                  <c:v>42198.333333333336</c:v>
                </c:pt>
                <c:pt idx="610">
                  <c:v>42199.333333333336</c:v>
                </c:pt>
                <c:pt idx="611">
                  <c:v>42200.333333333336</c:v>
                </c:pt>
                <c:pt idx="612">
                  <c:v>42201.333333333336</c:v>
                </c:pt>
                <c:pt idx="613">
                  <c:v>42202.333333333336</c:v>
                </c:pt>
                <c:pt idx="614">
                  <c:v>42205.333333333336</c:v>
                </c:pt>
                <c:pt idx="615">
                  <c:v>42206.333333333336</c:v>
                </c:pt>
                <c:pt idx="616">
                  <c:v>42207.333333333336</c:v>
                </c:pt>
                <c:pt idx="617">
                  <c:v>42208.333333333336</c:v>
                </c:pt>
                <c:pt idx="618">
                  <c:v>42209.333333333336</c:v>
                </c:pt>
                <c:pt idx="619">
                  <c:v>42212.333333333336</c:v>
                </c:pt>
                <c:pt idx="620">
                  <c:v>42213.333333333336</c:v>
                </c:pt>
                <c:pt idx="621">
                  <c:v>42214.333333333336</c:v>
                </c:pt>
                <c:pt idx="622">
                  <c:v>42215.333333333336</c:v>
                </c:pt>
                <c:pt idx="623">
                  <c:v>42216.333333333336</c:v>
                </c:pt>
                <c:pt idx="624">
                  <c:v>42219.333333333336</c:v>
                </c:pt>
                <c:pt idx="625">
                  <c:v>42220.333333333336</c:v>
                </c:pt>
                <c:pt idx="626">
                  <c:v>42221.333333333336</c:v>
                </c:pt>
                <c:pt idx="627">
                  <c:v>42222.333333333336</c:v>
                </c:pt>
                <c:pt idx="628">
                  <c:v>42223.333333333336</c:v>
                </c:pt>
                <c:pt idx="629">
                  <c:v>42226.333333333336</c:v>
                </c:pt>
                <c:pt idx="630">
                  <c:v>42227.333333333336</c:v>
                </c:pt>
                <c:pt idx="631">
                  <c:v>42228.333333333336</c:v>
                </c:pt>
                <c:pt idx="632">
                  <c:v>42229.333333333336</c:v>
                </c:pt>
                <c:pt idx="633">
                  <c:v>42230.333333333336</c:v>
                </c:pt>
                <c:pt idx="634">
                  <c:v>42233.333333333336</c:v>
                </c:pt>
                <c:pt idx="635">
                  <c:v>42234.333333333336</c:v>
                </c:pt>
                <c:pt idx="636">
                  <c:v>42235.333333333336</c:v>
                </c:pt>
                <c:pt idx="637">
                  <c:v>42236.333333333336</c:v>
                </c:pt>
                <c:pt idx="638">
                  <c:v>42237.333333333336</c:v>
                </c:pt>
                <c:pt idx="639">
                  <c:v>42240.333333333336</c:v>
                </c:pt>
                <c:pt idx="640">
                  <c:v>42241.333333333336</c:v>
                </c:pt>
                <c:pt idx="641">
                  <c:v>42242.333333333336</c:v>
                </c:pt>
                <c:pt idx="642">
                  <c:v>42243.333333333336</c:v>
                </c:pt>
                <c:pt idx="643">
                  <c:v>42244.333333333336</c:v>
                </c:pt>
                <c:pt idx="644">
                  <c:v>42247.333333333336</c:v>
                </c:pt>
                <c:pt idx="645">
                  <c:v>42248.333333333336</c:v>
                </c:pt>
                <c:pt idx="646">
                  <c:v>42249.333333333336</c:v>
                </c:pt>
                <c:pt idx="647">
                  <c:v>42250.333333333336</c:v>
                </c:pt>
                <c:pt idx="648">
                  <c:v>42251.333333333336</c:v>
                </c:pt>
                <c:pt idx="649">
                  <c:v>42254.333333333336</c:v>
                </c:pt>
                <c:pt idx="650">
                  <c:v>42255.333333333336</c:v>
                </c:pt>
                <c:pt idx="651">
                  <c:v>42256.333333333336</c:v>
                </c:pt>
                <c:pt idx="652">
                  <c:v>42257.333333333336</c:v>
                </c:pt>
                <c:pt idx="653">
                  <c:v>42258.333333333336</c:v>
                </c:pt>
                <c:pt idx="654">
                  <c:v>42261.333333333336</c:v>
                </c:pt>
                <c:pt idx="655">
                  <c:v>42262.333333333336</c:v>
                </c:pt>
                <c:pt idx="656">
                  <c:v>42263.333333333336</c:v>
                </c:pt>
                <c:pt idx="657">
                  <c:v>42264.333333333336</c:v>
                </c:pt>
                <c:pt idx="658">
                  <c:v>42265.333333333336</c:v>
                </c:pt>
                <c:pt idx="659">
                  <c:v>42268.333333333336</c:v>
                </c:pt>
                <c:pt idx="660">
                  <c:v>42269.333333333336</c:v>
                </c:pt>
                <c:pt idx="661">
                  <c:v>42270.333333333336</c:v>
                </c:pt>
                <c:pt idx="662">
                  <c:v>42271.333333333336</c:v>
                </c:pt>
                <c:pt idx="663">
                  <c:v>42272.333333333336</c:v>
                </c:pt>
                <c:pt idx="664">
                  <c:v>42275.333333333336</c:v>
                </c:pt>
                <c:pt idx="665">
                  <c:v>42276.333333333336</c:v>
                </c:pt>
                <c:pt idx="666">
                  <c:v>42277.333333333336</c:v>
                </c:pt>
                <c:pt idx="667">
                  <c:v>42278.333333333336</c:v>
                </c:pt>
                <c:pt idx="668">
                  <c:v>42279.333333333336</c:v>
                </c:pt>
                <c:pt idx="669">
                  <c:v>42282.333333333336</c:v>
                </c:pt>
                <c:pt idx="670">
                  <c:v>42283.333333333336</c:v>
                </c:pt>
                <c:pt idx="671">
                  <c:v>42284.333333333336</c:v>
                </c:pt>
                <c:pt idx="672">
                  <c:v>42285.333333333336</c:v>
                </c:pt>
                <c:pt idx="673">
                  <c:v>42286.333333333336</c:v>
                </c:pt>
                <c:pt idx="674">
                  <c:v>42289.333333333336</c:v>
                </c:pt>
              </c:numCache>
            </c:numRef>
          </c:cat>
          <c:val>
            <c:numRef>
              <c:f>Progress_data!$BP$4:$BP$678</c:f>
              <c:numCache>
                <c:formatCode>General</c:formatCode>
                <c:ptCount val="675"/>
              </c:numCache>
            </c:numRef>
          </c:val>
          <c:smooth val="0"/>
        </c:ser>
        <c:ser>
          <c:idx val="2"/>
          <c:order val="2"/>
          <c:tx>
            <c:strRef>
              <c:f>Progress_data!$BN$3</c:f>
              <c:strCache>
                <c:ptCount val="1"/>
                <c:pt idx="0">
                  <c:v>Done</c:v>
                </c:pt>
              </c:strCache>
            </c:strRef>
          </c:tx>
          <c:spPr>
            <a:ln w="19050"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ymbol val="none"/>
          </c:marker>
          <c:cat>
            <c:numRef>
              <c:f>Progress_data!$BI$4:$BI$678</c:f>
              <c:numCache>
                <c:formatCode>m/d/yyyy\ h:mm</c:formatCode>
                <c:ptCount val="675"/>
                <c:pt idx="0">
                  <c:v>41316.333333333336</c:v>
                </c:pt>
                <c:pt idx="1">
                  <c:v>41317.333333333336</c:v>
                </c:pt>
                <c:pt idx="2">
                  <c:v>41318.333333333336</c:v>
                </c:pt>
                <c:pt idx="3">
                  <c:v>41319.333333333336</c:v>
                </c:pt>
                <c:pt idx="4">
                  <c:v>41320.333333333336</c:v>
                </c:pt>
                <c:pt idx="5">
                  <c:v>41323.333333333336</c:v>
                </c:pt>
                <c:pt idx="6">
                  <c:v>41324.333333333336</c:v>
                </c:pt>
                <c:pt idx="7">
                  <c:v>41325.333333333336</c:v>
                </c:pt>
                <c:pt idx="8">
                  <c:v>41326.333333333336</c:v>
                </c:pt>
                <c:pt idx="9">
                  <c:v>41327.333333333336</c:v>
                </c:pt>
                <c:pt idx="10">
                  <c:v>41330.333333333336</c:v>
                </c:pt>
                <c:pt idx="11">
                  <c:v>41331.333333333336</c:v>
                </c:pt>
                <c:pt idx="12">
                  <c:v>41332.333333333336</c:v>
                </c:pt>
                <c:pt idx="13">
                  <c:v>41333.333333333336</c:v>
                </c:pt>
                <c:pt idx="14">
                  <c:v>41334.333333333336</c:v>
                </c:pt>
                <c:pt idx="15">
                  <c:v>41337.333333333336</c:v>
                </c:pt>
                <c:pt idx="16">
                  <c:v>41338.333333333336</c:v>
                </c:pt>
                <c:pt idx="17">
                  <c:v>41339.333333333336</c:v>
                </c:pt>
                <c:pt idx="18">
                  <c:v>41340.333333333336</c:v>
                </c:pt>
                <c:pt idx="19">
                  <c:v>41341.333333333336</c:v>
                </c:pt>
                <c:pt idx="20">
                  <c:v>41344.333333333336</c:v>
                </c:pt>
                <c:pt idx="21">
                  <c:v>41345.333333333336</c:v>
                </c:pt>
                <c:pt idx="22">
                  <c:v>41346.333333333336</c:v>
                </c:pt>
                <c:pt idx="23">
                  <c:v>41347.333333333336</c:v>
                </c:pt>
                <c:pt idx="24">
                  <c:v>41348.333333333336</c:v>
                </c:pt>
                <c:pt idx="25">
                  <c:v>41351.333333333336</c:v>
                </c:pt>
                <c:pt idx="26">
                  <c:v>41352.333333333336</c:v>
                </c:pt>
                <c:pt idx="27">
                  <c:v>41353.333333333336</c:v>
                </c:pt>
                <c:pt idx="28">
                  <c:v>41354.333333333336</c:v>
                </c:pt>
                <c:pt idx="29">
                  <c:v>41355.333333333336</c:v>
                </c:pt>
                <c:pt idx="30">
                  <c:v>41358.333333333336</c:v>
                </c:pt>
                <c:pt idx="31">
                  <c:v>41359.333333333336</c:v>
                </c:pt>
                <c:pt idx="32">
                  <c:v>41360.333333333336</c:v>
                </c:pt>
                <c:pt idx="33">
                  <c:v>41360.333333333336</c:v>
                </c:pt>
                <c:pt idx="34">
                  <c:v>41366.333333333336</c:v>
                </c:pt>
                <c:pt idx="35">
                  <c:v>41367.333333333336</c:v>
                </c:pt>
                <c:pt idx="36">
                  <c:v>41368.333333333336</c:v>
                </c:pt>
                <c:pt idx="37">
                  <c:v>41369.333333333336</c:v>
                </c:pt>
                <c:pt idx="38">
                  <c:v>41372.333333333336</c:v>
                </c:pt>
                <c:pt idx="39">
                  <c:v>41373.333333333336</c:v>
                </c:pt>
                <c:pt idx="40">
                  <c:v>41374.333333333336</c:v>
                </c:pt>
                <c:pt idx="41">
                  <c:v>41375.333333333336</c:v>
                </c:pt>
                <c:pt idx="42">
                  <c:v>41376.333333333336</c:v>
                </c:pt>
                <c:pt idx="43">
                  <c:v>41379.333333333336</c:v>
                </c:pt>
                <c:pt idx="44">
                  <c:v>41380.333333333336</c:v>
                </c:pt>
                <c:pt idx="45">
                  <c:v>41381.333333333336</c:v>
                </c:pt>
                <c:pt idx="46">
                  <c:v>41382.333333333336</c:v>
                </c:pt>
                <c:pt idx="47">
                  <c:v>41383.333333333336</c:v>
                </c:pt>
                <c:pt idx="48">
                  <c:v>41386.333333333336</c:v>
                </c:pt>
                <c:pt idx="49">
                  <c:v>41387.333333333336</c:v>
                </c:pt>
                <c:pt idx="50">
                  <c:v>41388.333333333336</c:v>
                </c:pt>
                <c:pt idx="51">
                  <c:v>41389.333333333336</c:v>
                </c:pt>
                <c:pt idx="52">
                  <c:v>41390.333333333336</c:v>
                </c:pt>
                <c:pt idx="53">
                  <c:v>41393.333333333336</c:v>
                </c:pt>
                <c:pt idx="54">
                  <c:v>41394.333333333336</c:v>
                </c:pt>
                <c:pt idx="55">
                  <c:v>41396.333333333336</c:v>
                </c:pt>
                <c:pt idx="56">
                  <c:v>41397.333333333336</c:v>
                </c:pt>
                <c:pt idx="57">
                  <c:v>41400.333333333336</c:v>
                </c:pt>
                <c:pt idx="58">
                  <c:v>41401.333333333336</c:v>
                </c:pt>
                <c:pt idx="59">
                  <c:v>41402.333333333336</c:v>
                </c:pt>
                <c:pt idx="60">
                  <c:v>41404.333333333336</c:v>
                </c:pt>
                <c:pt idx="61">
                  <c:v>41407.333333333336</c:v>
                </c:pt>
                <c:pt idx="62">
                  <c:v>41408.333333333336</c:v>
                </c:pt>
                <c:pt idx="63">
                  <c:v>41409.333333333336</c:v>
                </c:pt>
                <c:pt idx="64">
                  <c:v>41410.333333333336</c:v>
                </c:pt>
                <c:pt idx="65">
                  <c:v>41411.333333333336</c:v>
                </c:pt>
                <c:pt idx="66">
                  <c:v>41415.333333333336</c:v>
                </c:pt>
                <c:pt idx="67">
                  <c:v>41416.333333333336</c:v>
                </c:pt>
                <c:pt idx="68">
                  <c:v>41417.333333333336</c:v>
                </c:pt>
                <c:pt idx="69">
                  <c:v>41418.333333333336</c:v>
                </c:pt>
                <c:pt idx="70">
                  <c:v>41421.333333333336</c:v>
                </c:pt>
                <c:pt idx="71">
                  <c:v>41422.333333333336</c:v>
                </c:pt>
                <c:pt idx="72">
                  <c:v>41423.333333333336</c:v>
                </c:pt>
                <c:pt idx="73">
                  <c:v>41424.333333333336</c:v>
                </c:pt>
                <c:pt idx="74">
                  <c:v>41425.333333333336</c:v>
                </c:pt>
                <c:pt idx="75">
                  <c:v>41428.333333333336</c:v>
                </c:pt>
                <c:pt idx="76">
                  <c:v>41429.333333333336</c:v>
                </c:pt>
                <c:pt idx="77">
                  <c:v>41430.333333333336</c:v>
                </c:pt>
                <c:pt idx="78">
                  <c:v>41431.333333333336</c:v>
                </c:pt>
                <c:pt idx="79">
                  <c:v>41432.333333333336</c:v>
                </c:pt>
                <c:pt idx="80">
                  <c:v>41435.333333333336</c:v>
                </c:pt>
                <c:pt idx="81">
                  <c:v>41436.333333333336</c:v>
                </c:pt>
                <c:pt idx="82">
                  <c:v>41437.333333333336</c:v>
                </c:pt>
                <c:pt idx="83">
                  <c:v>41438.333333333336</c:v>
                </c:pt>
                <c:pt idx="84">
                  <c:v>41439.333333333336</c:v>
                </c:pt>
                <c:pt idx="85">
                  <c:v>41442.333333333336</c:v>
                </c:pt>
                <c:pt idx="86">
                  <c:v>41443.333333333336</c:v>
                </c:pt>
                <c:pt idx="87">
                  <c:v>41444.333333333336</c:v>
                </c:pt>
                <c:pt idx="88">
                  <c:v>41445.333333333336</c:v>
                </c:pt>
                <c:pt idx="89">
                  <c:v>41446.333333333336</c:v>
                </c:pt>
                <c:pt idx="90">
                  <c:v>41449.333333333336</c:v>
                </c:pt>
                <c:pt idx="91">
                  <c:v>41450.333333333336</c:v>
                </c:pt>
                <c:pt idx="92">
                  <c:v>41451.333333333336</c:v>
                </c:pt>
                <c:pt idx="93">
                  <c:v>41452.333333333336</c:v>
                </c:pt>
                <c:pt idx="94">
                  <c:v>41453.333333333336</c:v>
                </c:pt>
                <c:pt idx="95">
                  <c:v>41456.333333333336</c:v>
                </c:pt>
                <c:pt idx="96">
                  <c:v>41457.333333333336</c:v>
                </c:pt>
                <c:pt idx="97">
                  <c:v>41458.333333333336</c:v>
                </c:pt>
                <c:pt idx="98">
                  <c:v>41459.333333333336</c:v>
                </c:pt>
                <c:pt idx="99">
                  <c:v>41460.333333333336</c:v>
                </c:pt>
                <c:pt idx="100">
                  <c:v>41463.333333333336</c:v>
                </c:pt>
                <c:pt idx="101">
                  <c:v>41464.333333333336</c:v>
                </c:pt>
                <c:pt idx="102">
                  <c:v>41465.333333333336</c:v>
                </c:pt>
                <c:pt idx="103">
                  <c:v>41466.333333333336</c:v>
                </c:pt>
                <c:pt idx="104">
                  <c:v>41467.333333333336</c:v>
                </c:pt>
                <c:pt idx="105">
                  <c:v>41470.333333333336</c:v>
                </c:pt>
                <c:pt idx="106">
                  <c:v>41471.333333333336</c:v>
                </c:pt>
                <c:pt idx="107">
                  <c:v>41472.333333333336</c:v>
                </c:pt>
                <c:pt idx="108">
                  <c:v>41473.333333333336</c:v>
                </c:pt>
                <c:pt idx="109">
                  <c:v>41474.333333333336</c:v>
                </c:pt>
                <c:pt idx="110">
                  <c:v>41477.333333333336</c:v>
                </c:pt>
                <c:pt idx="111">
                  <c:v>41478.333333333336</c:v>
                </c:pt>
                <c:pt idx="112">
                  <c:v>41479.333333333336</c:v>
                </c:pt>
                <c:pt idx="113">
                  <c:v>41480.333333333336</c:v>
                </c:pt>
                <c:pt idx="114">
                  <c:v>41481.333333333336</c:v>
                </c:pt>
                <c:pt idx="115">
                  <c:v>41484.333333333336</c:v>
                </c:pt>
                <c:pt idx="116">
                  <c:v>41485.333333333336</c:v>
                </c:pt>
                <c:pt idx="117">
                  <c:v>41486.333333333336</c:v>
                </c:pt>
                <c:pt idx="118">
                  <c:v>41487.333333333336</c:v>
                </c:pt>
                <c:pt idx="119">
                  <c:v>41488.333333333336</c:v>
                </c:pt>
                <c:pt idx="120">
                  <c:v>41491.333333333336</c:v>
                </c:pt>
                <c:pt idx="121">
                  <c:v>41492.333333333336</c:v>
                </c:pt>
                <c:pt idx="122">
                  <c:v>41493.333333333336</c:v>
                </c:pt>
                <c:pt idx="123">
                  <c:v>41494.333333333336</c:v>
                </c:pt>
                <c:pt idx="124">
                  <c:v>41495.333333333336</c:v>
                </c:pt>
                <c:pt idx="125">
                  <c:v>41498.333333333336</c:v>
                </c:pt>
                <c:pt idx="126">
                  <c:v>41499.333333333336</c:v>
                </c:pt>
                <c:pt idx="127">
                  <c:v>41500.333333333336</c:v>
                </c:pt>
                <c:pt idx="128">
                  <c:v>41501.333333333336</c:v>
                </c:pt>
                <c:pt idx="129">
                  <c:v>41502.333333333336</c:v>
                </c:pt>
                <c:pt idx="130">
                  <c:v>41505.333333333336</c:v>
                </c:pt>
                <c:pt idx="131">
                  <c:v>41506.333333333336</c:v>
                </c:pt>
                <c:pt idx="132">
                  <c:v>41507.333333333336</c:v>
                </c:pt>
                <c:pt idx="133">
                  <c:v>41508.333333333336</c:v>
                </c:pt>
                <c:pt idx="134">
                  <c:v>41509.333333333336</c:v>
                </c:pt>
                <c:pt idx="135">
                  <c:v>41512.333333333336</c:v>
                </c:pt>
                <c:pt idx="136">
                  <c:v>41513.333333333336</c:v>
                </c:pt>
                <c:pt idx="137">
                  <c:v>41514.333333333336</c:v>
                </c:pt>
                <c:pt idx="138">
                  <c:v>41515.333333333336</c:v>
                </c:pt>
                <c:pt idx="139">
                  <c:v>41516.333333333336</c:v>
                </c:pt>
                <c:pt idx="140">
                  <c:v>41519.333333333336</c:v>
                </c:pt>
                <c:pt idx="141">
                  <c:v>41520.333333333336</c:v>
                </c:pt>
                <c:pt idx="142">
                  <c:v>41521.333333333336</c:v>
                </c:pt>
                <c:pt idx="143">
                  <c:v>41523.333333333336</c:v>
                </c:pt>
                <c:pt idx="144">
                  <c:v>41526.333333333336</c:v>
                </c:pt>
                <c:pt idx="145">
                  <c:v>41527.333333333336</c:v>
                </c:pt>
                <c:pt idx="146">
                  <c:v>41528.333333333336</c:v>
                </c:pt>
                <c:pt idx="147">
                  <c:v>41529.333333333336</c:v>
                </c:pt>
                <c:pt idx="148">
                  <c:v>41530.333333333336</c:v>
                </c:pt>
                <c:pt idx="149">
                  <c:v>41533.333333333336</c:v>
                </c:pt>
                <c:pt idx="150">
                  <c:v>41534.333333333336</c:v>
                </c:pt>
                <c:pt idx="151">
                  <c:v>41535.333333333336</c:v>
                </c:pt>
                <c:pt idx="152">
                  <c:v>41536.333333333336</c:v>
                </c:pt>
                <c:pt idx="153">
                  <c:v>41537.333333333336</c:v>
                </c:pt>
                <c:pt idx="154">
                  <c:v>41540.333333333336</c:v>
                </c:pt>
                <c:pt idx="155">
                  <c:v>41541.333333333336</c:v>
                </c:pt>
                <c:pt idx="156">
                  <c:v>41542.333333333336</c:v>
                </c:pt>
                <c:pt idx="157">
                  <c:v>41543.333333333336</c:v>
                </c:pt>
                <c:pt idx="158">
                  <c:v>41544.333333333336</c:v>
                </c:pt>
                <c:pt idx="159">
                  <c:v>41547.333333333336</c:v>
                </c:pt>
                <c:pt idx="160">
                  <c:v>41548.333333333336</c:v>
                </c:pt>
                <c:pt idx="161">
                  <c:v>41549.333333333336</c:v>
                </c:pt>
                <c:pt idx="162">
                  <c:v>41550.333333333336</c:v>
                </c:pt>
                <c:pt idx="163">
                  <c:v>41551.333333333336</c:v>
                </c:pt>
                <c:pt idx="164">
                  <c:v>41554.333333333336</c:v>
                </c:pt>
                <c:pt idx="165">
                  <c:v>41555.333333333336</c:v>
                </c:pt>
                <c:pt idx="166">
                  <c:v>41556.333333333336</c:v>
                </c:pt>
                <c:pt idx="167">
                  <c:v>41557.333333333336</c:v>
                </c:pt>
                <c:pt idx="168">
                  <c:v>41558.333333333336</c:v>
                </c:pt>
                <c:pt idx="169">
                  <c:v>41561.333333333336</c:v>
                </c:pt>
                <c:pt idx="170">
                  <c:v>41562.333333333336</c:v>
                </c:pt>
                <c:pt idx="171">
                  <c:v>41563.333333333336</c:v>
                </c:pt>
                <c:pt idx="172">
                  <c:v>41564.333333333336</c:v>
                </c:pt>
                <c:pt idx="173">
                  <c:v>41565.333333333336</c:v>
                </c:pt>
                <c:pt idx="174">
                  <c:v>41568.333333333336</c:v>
                </c:pt>
                <c:pt idx="175">
                  <c:v>41569.333333333336</c:v>
                </c:pt>
                <c:pt idx="176">
                  <c:v>41570.333333333336</c:v>
                </c:pt>
                <c:pt idx="177">
                  <c:v>41571.333333333336</c:v>
                </c:pt>
                <c:pt idx="178">
                  <c:v>41572.333333333336</c:v>
                </c:pt>
                <c:pt idx="179">
                  <c:v>41575.333333333336</c:v>
                </c:pt>
                <c:pt idx="180">
                  <c:v>41576.333333333336</c:v>
                </c:pt>
                <c:pt idx="181">
                  <c:v>41577.333333333336</c:v>
                </c:pt>
                <c:pt idx="182">
                  <c:v>41578.333333333336</c:v>
                </c:pt>
                <c:pt idx="183">
                  <c:v>41579.333333333336</c:v>
                </c:pt>
                <c:pt idx="184">
                  <c:v>41582.333333333336</c:v>
                </c:pt>
                <c:pt idx="185">
                  <c:v>41583.333333333336</c:v>
                </c:pt>
                <c:pt idx="186">
                  <c:v>41584.333333333336</c:v>
                </c:pt>
                <c:pt idx="187">
                  <c:v>41585.333333333336</c:v>
                </c:pt>
                <c:pt idx="188">
                  <c:v>41586.333333333336</c:v>
                </c:pt>
                <c:pt idx="189">
                  <c:v>41589.333333333336</c:v>
                </c:pt>
                <c:pt idx="190">
                  <c:v>41590.333333333336</c:v>
                </c:pt>
                <c:pt idx="191">
                  <c:v>41591.333333333336</c:v>
                </c:pt>
                <c:pt idx="192">
                  <c:v>41592.333333333336</c:v>
                </c:pt>
                <c:pt idx="193">
                  <c:v>41593.333333333336</c:v>
                </c:pt>
                <c:pt idx="194">
                  <c:v>41596.333333333336</c:v>
                </c:pt>
                <c:pt idx="195">
                  <c:v>41597.333333333336</c:v>
                </c:pt>
                <c:pt idx="196">
                  <c:v>41598.333333333336</c:v>
                </c:pt>
                <c:pt idx="197">
                  <c:v>41599.333333333336</c:v>
                </c:pt>
                <c:pt idx="198">
                  <c:v>41600.333333333336</c:v>
                </c:pt>
                <c:pt idx="199">
                  <c:v>41603.333333333336</c:v>
                </c:pt>
                <c:pt idx="200">
                  <c:v>41604.333333333336</c:v>
                </c:pt>
                <c:pt idx="201">
                  <c:v>41605.333333333336</c:v>
                </c:pt>
                <c:pt idx="202">
                  <c:v>41606.333333333336</c:v>
                </c:pt>
                <c:pt idx="203">
                  <c:v>41607.333333333336</c:v>
                </c:pt>
                <c:pt idx="204">
                  <c:v>41610.333333333336</c:v>
                </c:pt>
                <c:pt idx="205">
                  <c:v>41611.333333333336</c:v>
                </c:pt>
                <c:pt idx="206">
                  <c:v>41612.333333333336</c:v>
                </c:pt>
                <c:pt idx="207">
                  <c:v>41613.333333333336</c:v>
                </c:pt>
                <c:pt idx="208">
                  <c:v>41614.333333333336</c:v>
                </c:pt>
                <c:pt idx="209">
                  <c:v>41617.333333333336</c:v>
                </c:pt>
                <c:pt idx="210">
                  <c:v>41618.333333333336</c:v>
                </c:pt>
                <c:pt idx="211">
                  <c:v>41619.333333333336</c:v>
                </c:pt>
                <c:pt idx="212">
                  <c:v>41620.333333333336</c:v>
                </c:pt>
                <c:pt idx="213">
                  <c:v>41621.333333333336</c:v>
                </c:pt>
                <c:pt idx="214">
                  <c:v>41624.333333333336</c:v>
                </c:pt>
                <c:pt idx="215">
                  <c:v>41625.333333333336</c:v>
                </c:pt>
                <c:pt idx="216">
                  <c:v>41626.333333333336</c:v>
                </c:pt>
                <c:pt idx="217">
                  <c:v>41627.333333333336</c:v>
                </c:pt>
                <c:pt idx="218">
                  <c:v>41628.333333333336</c:v>
                </c:pt>
                <c:pt idx="219">
                  <c:v>41645.333333333336</c:v>
                </c:pt>
                <c:pt idx="220">
                  <c:v>41646.333333333336</c:v>
                </c:pt>
                <c:pt idx="221">
                  <c:v>41647.333333333336</c:v>
                </c:pt>
                <c:pt idx="222">
                  <c:v>41648.333333333336</c:v>
                </c:pt>
                <c:pt idx="223">
                  <c:v>41649.333333333336</c:v>
                </c:pt>
                <c:pt idx="224">
                  <c:v>41652.333333333336</c:v>
                </c:pt>
                <c:pt idx="225">
                  <c:v>41653.333333333336</c:v>
                </c:pt>
                <c:pt idx="226">
                  <c:v>41654.333333333336</c:v>
                </c:pt>
                <c:pt idx="227">
                  <c:v>41655.333333333336</c:v>
                </c:pt>
                <c:pt idx="228">
                  <c:v>41656.333333333336</c:v>
                </c:pt>
                <c:pt idx="229">
                  <c:v>41659.333333333336</c:v>
                </c:pt>
                <c:pt idx="230">
                  <c:v>41660.333333333336</c:v>
                </c:pt>
                <c:pt idx="231">
                  <c:v>41661.333333333336</c:v>
                </c:pt>
                <c:pt idx="232">
                  <c:v>41662.333333333336</c:v>
                </c:pt>
                <c:pt idx="233">
                  <c:v>41663.333333333336</c:v>
                </c:pt>
                <c:pt idx="234">
                  <c:v>41666.333333333336</c:v>
                </c:pt>
                <c:pt idx="235">
                  <c:v>41667.333333333336</c:v>
                </c:pt>
                <c:pt idx="236">
                  <c:v>41668.333333333336</c:v>
                </c:pt>
                <c:pt idx="237">
                  <c:v>41669.333333333336</c:v>
                </c:pt>
                <c:pt idx="238">
                  <c:v>41670.333333333336</c:v>
                </c:pt>
                <c:pt idx="239">
                  <c:v>41673.333333333336</c:v>
                </c:pt>
                <c:pt idx="240">
                  <c:v>41674.333333333336</c:v>
                </c:pt>
                <c:pt idx="241">
                  <c:v>41675.333333333336</c:v>
                </c:pt>
                <c:pt idx="242">
                  <c:v>41676.333333333336</c:v>
                </c:pt>
                <c:pt idx="243">
                  <c:v>41677.333333333336</c:v>
                </c:pt>
                <c:pt idx="244">
                  <c:v>41680.333333333336</c:v>
                </c:pt>
                <c:pt idx="245">
                  <c:v>41681.333333333336</c:v>
                </c:pt>
                <c:pt idx="246">
                  <c:v>41682.333333333336</c:v>
                </c:pt>
                <c:pt idx="247">
                  <c:v>41683.333333333336</c:v>
                </c:pt>
                <c:pt idx="248">
                  <c:v>41684.333333333336</c:v>
                </c:pt>
                <c:pt idx="249">
                  <c:v>41687.333333333336</c:v>
                </c:pt>
                <c:pt idx="250">
                  <c:v>41689.333333333336</c:v>
                </c:pt>
                <c:pt idx="251">
                  <c:v>41690.333333333336</c:v>
                </c:pt>
                <c:pt idx="252">
                  <c:v>41694.333333333336</c:v>
                </c:pt>
                <c:pt idx="253">
                  <c:v>41695.333333333336</c:v>
                </c:pt>
                <c:pt idx="254">
                  <c:v>41696.333333333336</c:v>
                </c:pt>
                <c:pt idx="255">
                  <c:v>41697.333333333336</c:v>
                </c:pt>
                <c:pt idx="256">
                  <c:v>41698.333333333336</c:v>
                </c:pt>
                <c:pt idx="257">
                  <c:v>41701.333333333336</c:v>
                </c:pt>
                <c:pt idx="258">
                  <c:v>41702.333333333336</c:v>
                </c:pt>
                <c:pt idx="259">
                  <c:v>41703.333333333336</c:v>
                </c:pt>
                <c:pt idx="260">
                  <c:v>41704.333333333336</c:v>
                </c:pt>
                <c:pt idx="261">
                  <c:v>41705.333333333336</c:v>
                </c:pt>
                <c:pt idx="262">
                  <c:v>41708.333333333336</c:v>
                </c:pt>
                <c:pt idx="263">
                  <c:v>41709.333333333336</c:v>
                </c:pt>
                <c:pt idx="264">
                  <c:v>41710.333333333336</c:v>
                </c:pt>
                <c:pt idx="265">
                  <c:v>41711.333333333336</c:v>
                </c:pt>
                <c:pt idx="266">
                  <c:v>41712.333333333336</c:v>
                </c:pt>
                <c:pt idx="267">
                  <c:v>41715.333333333336</c:v>
                </c:pt>
                <c:pt idx="268">
                  <c:v>41716.333333333336</c:v>
                </c:pt>
                <c:pt idx="269">
                  <c:v>41717.333333333336</c:v>
                </c:pt>
                <c:pt idx="270">
                  <c:v>41718.333333333336</c:v>
                </c:pt>
                <c:pt idx="271">
                  <c:v>41719.333333333336</c:v>
                </c:pt>
                <c:pt idx="272">
                  <c:v>41722.333333333336</c:v>
                </c:pt>
                <c:pt idx="273">
                  <c:v>41723.333333333336</c:v>
                </c:pt>
                <c:pt idx="274">
                  <c:v>41724.333333333336</c:v>
                </c:pt>
                <c:pt idx="275">
                  <c:v>41725.333333333336</c:v>
                </c:pt>
                <c:pt idx="276">
                  <c:v>41726.333333333336</c:v>
                </c:pt>
                <c:pt idx="277">
                  <c:v>41729.333333333336</c:v>
                </c:pt>
                <c:pt idx="278">
                  <c:v>41730.333333333336</c:v>
                </c:pt>
                <c:pt idx="279">
                  <c:v>41731.333333333336</c:v>
                </c:pt>
                <c:pt idx="280">
                  <c:v>41732.333333333336</c:v>
                </c:pt>
                <c:pt idx="281">
                  <c:v>41733.333333333336</c:v>
                </c:pt>
                <c:pt idx="282">
                  <c:v>41736.333333333336</c:v>
                </c:pt>
                <c:pt idx="283">
                  <c:v>41737.333333333336</c:v>
                </c:pt>
                <c:pt idx="284">
                  <c:v>41738.333333333336</c:v>
                </c:pt>
                <c:pt idx="285">
                  <c:v>41739.333333333336</c:v>
                </c:pt>
                <c:pt idx="286">
                  <c:v>41740.333333333336</c:v>
                </c:pt>
                <c:pt idx="287">
                  <c:v>41743.333333333336</c:v>
                </c:pt>
                <c:pt idx="288">
                  <c:v>41744.333333333336</c:v>
                </c:pt>
                <c:pt idx="289">
                  <c:v>41745.333333333336</c:v>
                </c:pt>
                <c:pt idx="290">
                  <c:v>41746.333333333336</c:v>
                </c:pt>
                <c:pt idx="291">
                  <c:v>41747.333333333336</c:v>
                </c:pt>
                <c:pt idx="292">
                  <c:v>41750.333333333336</c:v>
                </c:pt>
                <c:pt idx="293">
                  <c:v>41751.333333333336</c:v>
                </c:pt>
                <c:pt idx="294">
                  <c:v>41752.333333333336</c:v>
                </c:pt>
                <c:pt idx="295">
                  <c:v>41753.333333333336</c:v>
                </c:pt>
                <c:pt idx="296">
                  <c:v>41754.333333333336</c:v>
                </c:pt>
                <c:pt idx="297">
                  <c:v>41757.333333333336</c:v>
                </c:pt>
                <c:pt idx="298">
                  <c:v>41758.333333333336</c:v>
                </c:pt>
                <c:pt idx="299">
                  <c:v>41759.333333333336</c:v>
                </c:pt>
                <c:pt idx="300">
                  <c:v>41761.333333333336</c:v>
                </c:pt>
                <c:pt idx="301">
                  <c:v>41764.333333333336</c:v>
                </c:pt>
                <c:pt idx="302">
                  <c:v>41765.333333333336</c:v>
                </c:pt>
                <c:pt idx="303">
                  <c:v>41766.333333333336</c:v>
                </c:pt>
                <c:pt idx="304">
                  <c:v>41767.333333333336</c:v>
                </c:pt>
                <c:pt idx="305">
                  <c:v>41768.333333333336</c:v>
                </c:pt>
                <c:pt idx="306">
                  <c:v>41771.333333333336</c:v>
                </c:pt>
                <c:pt idx="307">
                  <c:v>41772.333333333336</c:v>
                </c:pt>
                <c:pt idx="308">
                  <c:v>41773.333333333336</c:v>
                </c:pt>
                <c:pt idx="309">
                  <c:v>41774.333333333336</c:v>
                </c:pt>
                <c:pt idx="310">
                  <c:v>41775.333333333336</c:v>
                </c:pt>
                <c:pt idx="311">
                  <c:v>41778.333333333336</c:v>
                </c:pt>
                <c:pt idx="312">
                  <c:v>41779.333333333336</c:v>
                </c:pt>
                <c:pt idx="313">
                  <c:v>41780.333333333336</c:v>
                </c:pt>
                <c:pt idx="314">
                  <c:v>41781.333333333336</c:v>
                </c:pt>
                <c:pt idx="315">
                  <c:v>41782.333333333336</c:v>
                </c:pt>
                <c:pt idx="316">
                  <c:v>41785.333333333336</c:v>
                </c:pt>
                <c:pt idx="317">
                  <c:v>41786.333333333336</c:v>
                </c:pt>
                <c:pt idx="318">
                  <c:v>41787.333333333336</c:v>
                </c:pt>
                <c:pt idx="319">
                  <c:v>41789.333333333336</c:v>
                </c:pt>
                <c:pt idx="320">
                  <c:v>41792.333333333336</c:v>
                </c:pt>
                <c:pt idx="321">
                  <c:v>41793.333333333336</c:v>
                </c:pt>
                <c:pt idx="322">
                  <c:v>41794.333333333336</c:v>
                </c:pt>
                <c:pt idx="323">
                  <c:v>41795.333333333336</c:v>
                </c:pt>
                <c:pt idx="324">
                  <c:v>41796.333333333336</c:v>
                </c:pt>
                <c:pt idx="325">
                  <c:v>41799.333333333336</c:v>
                </c:pt>
                <c:pt idx="326">
                  <c:v>41800.333333333336</c:v>
                </c:pt>
                <c:pt idx="327">
                  <c:v>41801.333333333336</c:v>
                </c:pt>
                <c:pt idx="328">
                  <c:v>41802.333333333336</c:v>
                </c:pt>
                <c:pt idx="329">
                  <c:v>41803.333333333336</c:v>
                </c:pt>
                <c:pt idx="330">
                  <c:v>41806.333333333336</c:v>
                </c:pt>
                <c:pt idx="331">
                  <c:v>41807.333333333336</c:v>
                </c:pt>
                <c:pt idx="332">
                  <c:v>41808.333333333336</c:v>
                </c:pt>
                <c:pt idx="333">
                  <c:v>41809.333333333336</c:v>
                </c:pt>
                <c:pt idx="334">
                  <c:v>41810.333333333336</c:v>
                </c:pt>
                <c:pt idx="335">
                  <c:v>41813.333333333336</c:v>
                </c:pt>
                <c:pt idx="336">
                  <c:v>41814.333333333336</c:v>
                </c:pt>
                <c:pt idx="337">
                  <c:v>41815.333333333336</c:v>
                </c:pt>
                <c:pt idx="338">
                  <c:v>41816.333333333336</c:v>
                </c:pt>
                <c:pt idx="339">
                  <c:v>41817.333333333336</c:v>
                </c:pt>
                <c:pt idx="340">
                  <c:v>41820.333333333336</c:v>
                </c:pt>
                <c:pt idx="341">
                  <c:v>41821.333333333336</c:v>
                </c:pt>
                <c:pt idx="342">
                  <c:v>41822.333333333336</c:v>
                </c:pt>
                <c:pt idx="343">
                  <c:v>41823.333333333336</c:v>
                </c:pt>
                <c:pt idx="344">
                  <c:v>41824.333333333336</c:v>
                </c:pt>
                <c:pt idx="345">
                  <c:v>41827.333333333336</c:v>
                </c:pt>
                <c:pt idx="346">
                  <c:v>41828.333333333336</c:v>
                </c:pt>
                <c:pt idx="347">
                  <c:v>41829.333333333336</c:v>
                </c:pt>
                <c:pt idx="348">
                  <c:v>41830.333333333336</c:v>
                </c:pt>
                <c:pt idx="349">
                  <c:v>41831.333333333336</c:v>
                </c:pt>
                <c:pt idx="350">
                  <c:v>41834.333333333336</c:v>
                </c:pt>
                <c:pt idx="351">
                  <c:v>41835.333333333336</c:v>
                </c:pt>
                <c:pt idx="352">
                  <c:v>41836.333333333336</c:v>
                </c:pt>
                <c:pt idx="353">
                  <c:v>41837.333333333336</c:v>
                </c:pt>
                <c:pt idx="354">
                  <c:v>41838.333333333336</c:v>
                </c:pt>
                <c:pt idx="355">
                  <c:v>41841.333333333336</c:v>
                </c:pt>
                <c:pt idx="356">
                  <c:v>41842.333333333336</c:v>
                </c:pt>
                <c:pt idx="357">
                  <c:v>41843.333333333336</c:v>
                </c:pt>
                <c:pt idx="358">
                  <c:v>41844.333333333336</c:v>
                </c:pt>
                <c:pt idx="359">
                  <c:v>41845.333333333336</c:v>
                </c:pt>
                <c:pt idx="360">
                  <c:v>41848.333333333336</c:v>
                </c:pt>
                <c:pt idx="361">
                  <c:v>41849.333333333336</c:v>
                </c:pt>
                <c:pt idx="362">
                  <c:v>41850.333333333336</c:v>
                </c:pt>
                <c:pt idx="363">
                  <c:v>41851.333333333336</c:v>
                </c:pt>
                <c:pt idx="364">
                  <c:v>41852.333333333336</c:v>
                </c:pt>
                <c:pt idx="365">
                  <c:v>41855.333333333336</c:v>
                </c:pt>
                <c:pt idx="366">
                  <c:v>41856.333333333336</c:v>
                </c:pt>
                <c:pt idx="367">
                  <c:v>41857.333333333336</c:v>
                </c:pt>
                <c:pt idx="368">
                  <c:v>41858.333333333336</c:v>
                </c:pt>
                <c:pt idx="369">
                  <c:v>41859.333333333336</c:v>
                </c:pt>
                <c:pt idx="370">
                  <c:v>41862.333333333336</c:v>
                </c:pt>
                <c:pt idx="371">
                  <c:v>41863.333333333336</c:v>
                </c:pt>
                <c:pt idx="372">
                  <c:v>41864.333333333336</c:v>
                </c:pt>
                <c:pt idx="373">
                  <c:v>41865.333333333336</c:v>
                </c:pt>
                <c:pt idx="374">
                  <c:v>41866.333333333336</c:v>
                </c:pt>
                <c:pt idx="375">
                  <c:v>41869.333333333336</c:v>
                </c:pt>
                <c:pt idx="376">
                  <c:v>41870.333333333336</c:v>
                </c:pt>
                <c:pt idx="377">
                  <c:v>41871.333333333336</c:v>
                </c:pt>
                <c:pt idx="378">
                  <c:v>41872.333333333336</c:v>
                </c:pt>
                <c:pt idx="379">
                  <c:v>41873.333333333336</c:v>
                </c:pt>
                <c:pt idx="380">
                  <c:v>41876.333333333336</c:v>
                </c:pt>
                <c:pt idx="381">
                  <c:v>41877.333333333336</c:v>
                </c:pt>
                <c:pt idx="382">
                  <c:v>41878.333333333336</c:v>
                </c:pt>
                <c:pt idx="383">
                  <c:v>41879.333333333336</c:v>
                </c:pt>
                <c:pt idx="384">
                  <c:v>41880.333333333336</c:v>
                </c:pt>
                <c:pt idx="385">
                  <c:v>41883.333333333336</c:v>
                </c:pt>
                <c:pt idx="386">
                  <c:v>41884.333333333336</c:v>
                </c:pt>
                <c:pt idx="387">
                  <c:v>41885.333333333336</c:v>
                </c:pt>
                <c:pt idx="388">
                  <c:v>41887.333333333336</c:v>
                </c:pt>
                <c:pt idx="389">
                  <c:v>41890.333333333336</c:v>
                </c:pt>
                <c:pt idx="390">
                  <c:v>41891.333333333336</c:v>
                </c:pt>
                <c:pt idx="391">
                  <c:v>41892.333333333336</c:v>
                </c:pt>
                <c:pt idx="392">
                  <c:v>41893.333333333336</c:v>
                </c:pt>
                <c:pt idx="393">
                  <c:v>41894.333333333336</c:v>
                </c:pt>
                <c:pt idx="394">
                  <c:v>41897.333333333336</c:v>
                </c:pt>
                <c:pt idx="395">
                  <c:v>41898.333333333336</c:v>
                </c:pt>
                <c:pt idx="396">
                  <c:v>41899.333333333336</c:v>
                </c:pt>
                <c:pt idx="397">
                  <c:v>41900.333333333336</c:v>
                </c:pt>
                <c:pt idx="398">
                  <c:v>41901.333333333336</c:v>
                </c:pt>
                <c:pt idx="399">
                  <c:v>41904.333333333336</c:v>
                </c:pt>
                <c:pt idx="400">
                  <c:v>41905.333333333336</c:v>
                </c:pt>
                <c:pt idx="401">
                  <c:v>41906.333333333336</c:v>
                </c:pt>
                <c:pt idx="402">
                  <c:v>41907.333333333336</c:v>
                </c:pt>
                <c:pt idx="403">
                  <c:v>41908.333333333336</c:v>
                </c:pt>
                <c:pt idx="404">
                  <c:v>41911.333333333336</c:v>
                </c:pt>
                <c:pt idx="405">
                  <c:v>41912.333333333336</c:v>
                </c:pt>
                <c:pt idx="406">
                  <c:v>41913.333333333336</c:v>
                </c:pt>
                <c:pt idx="407">
                  <c:v>41914.333333333336</c:v>
                </c:pt>
                <c:pt idx="408">
                  <c:v>41915.333333333336</c:v>
                </c:pt>
                <c:pt idx="409">
                  <c:v>41918.333333333336</c:v>
                </c:pt>
                <c:pt idx="410">
                  <c:v>41919.333333333336</c:v>
                </c:pt>
                <c:pt idx="411">
                  <c:v>41920.333333333336</c:v>
                </c:pt>
                <c:pt idx="412">
                  <c:v>41921.333333333336</c:v>
                </c:pt>
                <c:pt idx="413">
                  <c:v>41922.333333333336</c:v>
                </c:pt>
                <c:pt idx="414">
                  <c:v>41925.333333333336</c:v>
                </c:pt>
                <c:pt idx="415">
                  <c:v>41926.333333333336</c:v>
                </c:pt>
                <c:pt idx="416">
                  <c:v>41927.333333333336</c:v>
                </c:pt>
                <c:pt idx="417">
                  <c:v>41928.333333333336</c:v>
                </c:pt>
                <c:pt idx="418">
                  <c:v>41929.333333333336</c:v>
                </c:pt>
                <c:pt idx="419">
                  <c:v>41932.333333333336</c:v>
                </c:pt>
                <c:pt idx="420">
                  <c:v>41933.333333333336</c:v>
                </c:pt>
                <c:pt idx="421">
                  <c:v>41934.333333333336</c:v>
                </c:pt>
                <c:pt idx="422">
                  <c:v>41935.333333333336</c:v>
                </c:pt>
                <c:pt idx="423">
                  <c:v>41936.333333333336</c:v>
                </c:pt>
                <c:pt idx="424">
                  <c:v>41939.333333333336</c:v>
                </c:pt>
                <c:pt idx="425">
                  <c:v>41940.333333333336</c:v>
                </c:pt>
                <c:pt idx="426">
                  <c:v>41941.333333333336</c:v>
                </c:pt>
                <c:pt idx="427">
                  <c:v>41942.333333333336</c:v>
                </c:pt>
                <c:pt idx="428">
                  <c:v>41943.333333333336</c:v>
                </c:pt>
                <c:pt idx="429">
                  <c:v>41946.333333333336</c:v>
                </c:pt>
                <c:pt idx="430">
                  <c:v>41947.333333333336</c:v>
                </c:pt>
                <c:pt idx="431">
                  <c:v>41948.333333333336</c:v>
                </c:pt>
                <c:pt idx="432">
                  <c:v>41949.333333333336</c:v>
                </c:pt>
                <c:pt idx="433">
                  <c:v>41950.333333333336</c:v>
                </c:pt>
                <c:pt idx="434">
                  <c:v>41953.333333333336</c:v>
                </c:pt>
                <c:pt idx="435">
                  <c:v>41954.333333333336</c:v>
                </c:pt>
                <c:pt idx="436">
                  <c:v>41955.333333333336</c:v>
                </c:pt>
                <c:pt idx="437">
                  <c:v>41956.333333333336</c:v>
                </c:pt>
                <c:pt idx="438">
                  <c:v>41957.333333333336</c:v>
                </c:pt>
                <c:pt idx="439">
                  <c:v>41960.333333333336</c:v>
                </c:pt>
                <c:pt idx="440">
                  <c:v>41961.333333333336</c:v>
                </c:pt>
                <c:pt idx="441">
                  <c:v>41962.333333333336</c:v>
                </c:pt>
                <c:pt idx="442">
                  <c:v>41963.333333333336</c:v>
                </c:pt>
                <c:pt idx="443">
                  <c:v>41964.333333333336</c:v>
                </c:pt>
                <c:pt idx="444">
                  <c:v>41967.333333333336</c:v>
                </c:pt>
                <c:pt idx="445">
                  <c:v>41968.333333333336</c:v>
                </c:pt>
                <c:pt idx="446">
                  <c:v>41969.333333333336</c:v>
                </c:pt>
                <c:pt idx="447">
                  <c:v>41970.333333333336</c:v>
                </c:pt>
                <c:pt idx="448">
                  <c:v>41971.333333333336</c:v>
                </c:pt>
                <c:pt idx="449">
                  <c:v>41974.333333333336</c:v>
                </c:pt>
                <c:pt idx="450">
                  <c:v>41975.333333333336</c:v>
                </c:pt>
                <c:pt idx="451">
                  <c:v>41976.333333333336</c:v>
                </c:pt>
                <c:pt idx="452">
                  <c:v>41977.333333333336</c:v>
                </c:pt>
                <c:pt idx="453">
                  <c:v>41978.333333333336</c:v>
                </c:pt>
                <c:pt idx="454">
                  <c:v>41981.333333333336</c:v>
                </c:pt>
                <c:pt idx="455">
                  <c:v>41982.333333333336</c:v>
                </c:pt>
                <c:pt idx="456">
                  <c:v>41983.333333333336</c:v>
                </c:pt>
                <c:pt idx="457">
                  <c:v>41984.333333333336</c:v>
                </c:pt>
                <c:pt idx="458">
                  <c:v>41985.333333333336</c:v>
                </c:pt>
                <c:pt idx="459">
                  <c:v>41988.333333333336</c:v>
                </c:pt>
                <c:pt idx="460">
                  <c:v>41989.333333333336</c:v>
                </c:pt>
                <c:pt idx="461">
                  <c:v>41990.333333333336</c:v>
                </c:pt>
                <c:pt idx="462">
                  <c:v>41991.333333333336</c:v>
                </c:pt>
                <c:pt idx="463">
                  <c:v>41992.333333333336</c:v>
                </c:pt>
                <c:pt idx="464">
                  <c:v>41995.333333333336</c:v>
                </c:pt>
                <c:pt idx="465">
                  <c:v>41996.333333333336</c:v>
                </c:pt>
                <c:pt idx="466">
                  <c:v>41997.333333333336</c:v>
                </c:pt>
                <c:pt idx="467">
                  <c:v>41998.333333333336</c:v>
                </c:pt>
                <c:pt idx="468">
                  <c:v>41999.333333333336</c:v>
                </c:pt>
                <c:pt idx="469">
                  <c:v>42002.333333333336</c:v>
                </c:pt>
                <c:pt idx="470">
                  <c:v>42003.333333333336</c:v>
                </c:pt>
                <c:pt idx="471">
                  <c:v>42004.333333333336</c:v>
                </c:pt>
                <c:pt idx="472">
                  <c:v>42005.333333333336</c:v>
                </c:pt>
                <c:pt idx="473">
                  <c:v>42006.333333333336</c:v>
                </c:pt>
                <c:pt idx="474">
                  <c:v>42009.333333333336</c:v>
                </c:pt>
                <c:pt idx="475">
                  <c:v>42010.333333333336</c:v>
                </c:pt>
                <c:pt idx="476">
                  <c:v>42011.333333333336</c:v>
                </c:pt>
                <c:pt idx="477">
                  <c:v>42012.333333333336</c:v>
                </c:pt>
                <c:pt idx="478">
                  <c:v>42013.333333333336</c:v>
                </c:pt>
                <c:pt idx="479">
                  <c:v>42016.333333333336</c:v>
                </c:pt>
                <c:pt idx="480">
                  <c:v>42017.333333333336</c:v>
                </c:pt>
                <c:pt idx="481">
                  <c:v>42018.333333333336</c:v>
                </c:pt>
                <c:pt idx="482">
                  <c:v>42019.333333333336</c:v>
                </c:pt>
                <c:pt idx="483">
                  <c:v>42020.333333333336</c:v>
                </c:pt>
                <c:pt idx="484">
                  <c:v>42023.333333333336</c:v>
                </c:pt>
                <c:pt idx="485">
                  <c:v>42024.333333333336</c:v>
                </c:pt>
                <c:pt idx="486">
                  <c:v>42025.333333333336</c:v>
                </c:pt>
                <c:pt idx="487">
                  <c:v>42026.333333333336</c:v>
                </c:pt>
                <c:pt idx="488">
                  <c:v>42027.333333333336</c:v>
                </c:pt>
                <c:pt idx="489">
                  <c:v>42030.333333333336</c:v>
                </c:pt>
                <c:pt idx="490">
                  <c:v>42031.333333333336</c:v>
                </c:pt>
                <c:pt idx="491">
                  <c:v>42032.333333333336</c:v>
                </c:pt>
                <c:pt idx="492">
                  <c:v>42033.333333333336</c:v>
                </c:pt>
                <c:pt idx="493">
                  <c:v>42034.333333333336</c:v>
                </c:pt>
                <c:pt idx="494">
                  <c:v>42037.333333333336</c:v>
                </c:pt>
                <c:pt idx="495">
                  <c:v>42038.333333333336</c:v>
                </c:pt>
                <c:pt idx="496">
                  <c:v>42039.333333333336</c:v>
                </c:pt>
                <c:pt idx="497">
                  <c:v>42040.333333333336</c:v>
                </c:pt>
                <c:pt idx="498">
                  <c:v>42041.333333333336</c:v>
                </c:pt>
                <c:pt idx="499">
                  <c:v>42044.333333333336</c:v>
                </c:pt>
                <c:pt idx="500">
                  <c:v>42045.333333333336</c:v>
                </c:pt>
                <c:pt idx="501">
                  <c:v>42046.333333333336</c:v>
                </c:pt>
                <c:pt idx="502">
                  <c:v>42047.333333333336</c:v>
                </c:pt>
                <c:pt idx="503">
                  <c:v>42048.333333333336</c:v>
                </c:pt>
                <c:pt idx="504">
                  <c:v>42051.333333333336</c:v>
                </c:pt>
                <c:pt idx="505">
                  <c:v>42052.333333333336</c:v>
                </c:pt>
                <c:pt idx="506">
                  <c:v>42053.333333333336</c:v>
                </c:pt>
                <c:pt idx="507">
                  <c:v>42054.333333333336</c:v>
                </c:pt>
                <c:pt idx="508">
                  <c:v>42055.333333333336</c:v>
                </c:pt>
                <c:pt idx="509">
                  <c:v>42058.333333333336</c:v>
                </c:pt>
                <c:pt idx="510">
                  <c:v>42059.333333333336</c:v>
                </c:pt>
                <c:pt idx="511">
                  <c:v>42060.333333333336</c:v>
                </c:pt>
                <c:pt idx="512">
                  <c:v>42061.333333333336</c:v>
                </c:pt>
                <c:pt idx="513">
                  <c:v>42062.333333333336</c:v>
                </c:pt>
                <c:pt idx="514">
                  <c:v>42065.333333333336</c:v>
                </c:pt>
                <c:pt idx="515">
                  <c:v>42066.333333333336</c:v>
                </c:pt>
                <c:pt idx="516">
                  <c:v>42067.333333333336</c:v>
                </c:pt>
                <c:pt idx="517">
                  <c:v>42068.333333333336</c:v>
                </c:pt>
                <c:pt idx="518">
                  <c:v>42069.333333333336</c:v>
                </c:pt>
                <c:pt idx="519">
                  <c:v>42072.333333333336</c:v>
                </c:pt>
                <c:pt idx="520">
                  <c:v>42073.333333333336</c:v>
                </c:pt>
                <c:pt idx="521">
                  <c:v>42074.333333333336</c:v>
                </c:pt>
                <c:pt idx="522">
                  <c:v>42075.333333333336</c:v>
                </c:pt>
                <c:pt idx="523">
                  <c:v>42076.333333333336</c:v>
                </c:pt>
                <c:pt idx="524">
                  <c:v>42079.333333333336</c:v>
                </c:pt>
                <c:pt idx="525">
                  <c:v>42080.333333333336</c:v>
                </c:pt>
                <c:pt idx="526">
                  <c:v>42081.333333333336</c:v>
                </c:pt>
                <c:pt idx="527">
                  <c:v>42082.333333333336</c:v>
                </c:pt>
                <c:pt idx="528">
                  <c:v>42083.333333333336</c:v>
                </c:pt>
                <c:pt idx="529">
                  <c:v>42086.333333333336</c:v>
                </c:pt>
                <c:pt idx="530">
                  <c:v>42087.333333333336</c:v>
                </c:pt>
                <c:pt idx="531">
                  <c:v>42088.333333333336</c:v>
                </c:pt>
                <c:pt idx="532">
                  <c:v>42089.333333333336</c:v>
                </c:pt>
                <c:pt idx="533">
                  <c:v>42090.333333333336</c:v>
                </c:pt>
                <c:pt idx="534">
                  <c:v>42093.333333333336</c:v>
                </c:pt>
                <c:pt idx="535">
                  <c:v>42094.333333333336</c:v>
                </c:pt>
                <c:pt idx="536">
                  <c:v>42095.333333333336</c:v>
                </c:pt>
                <c:pt idx="537">
                  <c:v>42096.333333333336</c:v>
                </c:pt>
                <c:pt idx="538">
                  <c:v>42097.333333333336</c:v>
                </c:pt>
                <c:pt idx="539">
                  <c:v>42100.333333333336</c:v>
                </c:pt>
                <c:pt idx="540">
                  <c:v>42101.333333333336</c:v>
                </c:pt>
                <c:pt idx="541">
                  <c:v>42102.333333333336</c:v>
                </c:pt>
                <c:pt idx="542">
                  <c:v>42103.333333333336</c:v>
                </c:pt>
                <c:pt idx="543">
                  <c:v>42104.333333333336</c:v>
                </c:pt>
                <c:pt idx="544">
                  <c:v>42107.333333333336</c:v>
                </c:pt>
                <c:pt idx="545">
                  <c:v>42108.333333333336</c:v>
                </c:pt>
                <c:pt idx="546">
                  <c:v>42109.333333333336</c:v>
                </c:pt>
                <c:pt idx="547">
                  <c:v>42110.333333333336</c:v>
                </c:pt>
                <c:pt idx="548">
                  <c:v>42111.333333333336</c:v>
                </c:pt>
                <c:pt idx="549">
                  <c:v>42114.333333333336</c:v>
                </c:pt>
                <c:pt idx="550">
                  <c:v>42115.333333333336</c:v>
                </c:pt>
                <c:pt idx="551">
                  <c:v>42116.333333333336</c:v>
                </c:pt>
                <c:pt idx="552">
                  <c:v>42117.333333333336</c:v>
                </c:pt>
                <c:pt idx="553">
                  <c:v>42118.333333333336</c:v>
                </c:pt>
                <c:pt idx="554">
                  <c:v>42121.333333333336</c:v>
                </c:pt>
                <c:pt idx="555">
                  <c:v>42122.333333333336</c:v>
                </c:pt>
                <c:pt idx="556">
                  <c:v>42123.333333333336</c:v>
                </c:pt>
                <c:pt idx="557">
                  <c:v>42124.333333333336</c:v>
                </c:pt>
                <c:pt idx="558">
                  <c:v>42125.333333333336</c:v>
                </c:pt>
                <c:pt idx="559">
                  <c:v>42128.333333333336</c:v>
                </c:pt>
                <c:pt idx="560">
                  <c:v>42129.333333333336</c:v>
                </c:pt>
                <c:pt idx="561">
                  <c:v>42130.333333333336</c:v>
                </c:pt>
                <c:pt idx="562">
                  <c:v>42131.333333333336</c:v>
                </c:pt>
                <c:pt idx="563">
                  <c:v>42132.333333333336</c:v>
                </c:pt>
                <c:pt idx="564">
                  <c:v>42135.333333333336</c:v>
                </c:pt>
                <c:pt idx="565">
                  <c:v>42136.333333333336</c:v>
                </c:pt>
                <c:pt idx="566">
                  <c:v>42137.333333333336</c:v>
                </c:pt>
                <c:pt idx="567">
                  <c:v>42138.333333333336</c:v>
                </c:pt>
                <c:pt idx="568">
                  <c:v>42139.333333333336</c:v>
                </c:pt>
                <c:pt idx="569">
                  <c:v>42142.333333333336</c:v>
                </c:pt>
                <c:pt idx="570">
                  <c:v>42143.333333333336</c:v>
                </c:pt>
                <c:pt idx="571">
                  <c:v>42144.333333333336</c:v>
                </c:pt>
                <c:pt idx="572">
                  <c:v>42145.333333333336</c:v>
                </c:pt>
                <c:pt idx="573">
                  <c:v>42146.333333333336</c:v>
                </c:pt>
                <c:pt idx="574">
                  <c:v>42149.333333333336</c:v>
                </c:pt>
                <c:pt idx="575">
                  <c:v>42150.333333333336</c:v>
                </c:pt>
                <c:pt idx="576">
                  <c:v>42151.333333333336</c:v>
                </c:pt>
                <c:pt idx="577">
                  <c:v>42152.333333333336</c:v>
                </c:pt>
                <c:pt idx="578">
                  <c:v>42153.333333333336</c:v>
                </c:pt>
                <c:pt idx="579">
                  <c:v>42156.333333333336</c:v>
                </c:pt>
                <c:pt idx="580">
                  <c:v>42157.333333333336</c:v>
                </c:pt>
                <c:pt idx="581">
                  <c:v>42158.333333333336</c:v>
                </c:pt>
                <c:pt idx="582">
                  <c:v>42159.333333333336</c:v>
                </c:pt>
                <c:pt idx="583">
                  <c:v>42160.333333333336</c:v>
                </c:pt>
                <c:pt idx="584">
                  <c:v>42163.333333333336</c:v>
                </c:pt>
                <c:pt idx="585">
                  <c:v>42164.333333333336</c:v>
                </c:pt>
                <c:pt idx="586">
                  <c:v>42165.333333333336</c:v>
                </c:pt>
                <c:pt idx="587">
                  <c:v>42166.333333333336</c:v>
                </c:pt>
                <c:pt idx="588">
                  <c:v>42167.333333333336</c:v>
                </c:pt>
                <c:pt idx="589">
                  <c:v>42170.333333333336</c:v>
                </c:pt>
                <c:pt idx="590">
                  <c:v>42171.333333333336</c:v>
                </c:pt>
                <c:pt idx="591">
                  <c:v>42172.333333333336</c:v>
                </c:pt>
                <c:pt idx="592">
                  <c:v>42173.333333333336</c:v>
                </c:pt>
                <c:pt idx="593">
                  <c:v>42174.333333333336</c:v>
                </c:pt>
                <c:pt idx="594">
                  <c:v>42177.333333333336</c:v>
                </c:pt>
                <c:pt idx="595">
                  <c:v>42178.333333333336</c:v>
                </c:pt>
                <c:pt idx="596">
                  <c:v>42179.333333333336</c:v>
                </c:pt>
                <c:pt idx="597">
                  <c:v>42180.333333333336</c:v>
                </c:pt>
                <c:pt idx="598">
                  <c:v>42181.333333333336</c:v>
                </c:pt>
                <c:pt idx="599">
                  <c:v>42184.333333333336</c:v>
                </c:pt>
                <c:pt idx="600">
                  <c:v>42185.333333333336</c:v>
                </c:pt>
                <c:pt idx="601">
                  <c:v>42186.333333333336</c:v>
                </c:pt>
                <c:pt idx="602">
                  <c:v>42187.333333333336</c:v>
                </c:pt>
                <c:pt idx="603">
                  <c:v>42188.333333333336</c:v>
                </c:pt>
                <c:pt idx="604">
                  <c:v>42191.333333333336</c:v>
                </c:pt>
                <c:pt idx="605">
                  <c:v>42192.333333333336</c:v>
                </c:pt>
                <c:pt idx="606">
                  <c:v>42193.333333333336</c:v>
                </c:pt>
                <c:pt idx="607">
                  <c:v>42194.333333333336</c:v>
                </c:pt>
                <c:pt idx="608">
                  <c:v>42195.333333333336</c:v>
                </c:pt>
                <c:pt idx="609">
                  <c:v>42198.333333333336</c:v>
                </c:pt>
                <c:pt idx="610">
                  <c:v>42199.333333333336</c:v>
                </c:pt>
                <c:pt idx="611">
                  <c:v>42200.333333333336</c:v>
                </c:pt>
                <c:pt idx="612">
                  <c:v>42201.333333333336</c:v>
                </c:pt>
                <c:pt idx="613">
                  <c:v>42202.333333333336</c:v>
                </c:pt>
                <c:pt idx="614">
                  <c:v>42205.333333333336</c:v>
                </c:pt>
                <c:pt idx="615">
                  <c:v>42206.333333333336</c:v>
                </c:pt>
                <c:pt idx="616">
                  <c:v>42207.333333333336</c:v>
                </c:pt>
                <c:pt idx="617">
                  <c:v>42208.333333333336</c:v>
                </c:pt>
                <c:pt idx="618">
                  <c:v>42209.333333333336</c:v>
                </c:pt>
                <c:pt idx="619">
                  <c:v>42212.333333333336</c:v>
                </c:pt>
                <c:pt idx="620">
                  <c:v>42213.333333333336</c:v>
                </c:pt>
                <c:pt idx="621">
                  <c:v>42214.333333333336</c:v>
                </c:pt>
                <c:pt idx="622">
                  <c:v>42215.333333333336</c:v>
                </c:pt>
                <c:pt idx="623">
                  <c:v>42216.333333333336</c:v>
                </c:pt>
                <c:pt idx="624">
                  <c:v>42219.333333333336</c:v>
                </c:pt>
                <c:pt idx="625">
                  <c:v>42220.333333333336</c:v>
                </c:pt>
                <c:pt idx="626">
                  <c:v>42221.333333333336</c:v>
                </c:pt>
                <c:pt idx="627">
                  <c:v>42222.333333333336</c:v>
                </c:pt>
                <c:pt idx="628">
                  <c:v>42223.333333333336</c:v>
                </c:pt>
                <c:pt idx="629">
                  <c:v>42226.333333333336</c:v>
                </c:pt>
                <c:pt idx="630">
                  <c:v>42227.333333333336</c:v>
                </c:pt>
                <c:pt idx="631">
                  <c:v>42228.333333333336</c:v>
                </c:pt>
                <c:pt idx="632">
                  <c:v>42229.333333333336</c:v>
                </c:pt>
                <c:pt idx="633">
                  <c:v>42230.333333333336</c:v>
                </c:pt>
                <c:pt idx="634">
                  <c:v>42233.333333333336</c:v>
                </c:pt>
                <c:pt idx="635">
                  <c:v>42234.333333333336</c:v>
                </c:pt>
                <c:pt idx="636">
                  <c:v>42235.333333333336</c:v>
                </c:pt>
                <c:pt idx="637">
                  <c:v>42236.333333333336</c:v>
                </c:pt>
                <c:pt idx="638">
                  <c:v>42237.333333333336</c:v>
                </c:pt>
                <c:pt idx="639">
                  <c:v>42240.333333333336</c:v>
                </c:pt>
                <c:pt idx="640">
                  <c:v>42241.333333333336</c:v>
                </c:pt>
                <c:pt idx="641">
                  <c:v>42242.333333333336</c:v>
                </c:pt>
                <c:pt idx="642">
                  <c:v>42243.333333333336</c:v>
                </c:pt>
                <c:pt idx="643">
                  <c:v>42244.333333333336</c:v>
                </c:pt>
                <c:pt idx="644">
                  <c:v>42247.333333333336</c:v>
                </c:pt>
                <c:pt idx="645">
                  <c:v>42248.333333333336</c:v>
                </c:pt>
                <c:pt idx="646">
                  <c:v>42249.333333333336</c:v>
                </c:pt>
                <c:pt idx="647">
                  <c:v>42250.333333333336</c:v>
                </c:pt>
                <c:pt idx="648">
                  <c:v>42251.333333333336</c:v>
                </c:pt>
                <c:pt idx="649">
                  <c:v>42254.333333333336</c:v>
                </c:pt>
                <c:pt idx="650">
                  <c:v>42255.333333333336</c:v>
                </c:pt>
                <c:pt idx="651">
                  <c:v>42256.333333333336</c:v>
                </c:pt>
                <c:pt idx="652">
                  <c:v>42257.333333333336</c:v>
                </c:pt>
                <c:pt idx="653">
                  <c:v>42258.333333333336</c:v>
                </c:pt>
                <c:pt idx="654">
                  <c:v>42261.333333333336</c:v>
                </c:pt>
                <c:pt idx="655">
                  <c:v>42262.333333333336</c:v>
                </c:pt>
                <c:pt idx="656">
                  <c:v>42263.333333333336</c:v>
                </c:pt>
                <c:pt idx="657">
                  <c:v>42264.333333333336</c:v>
                </c:pt>
                <c:pt idx="658">
                  <c:v>42265.333333333336</c:v>
                </c:pt>
                <c:pt idx="659">
                  <c:v>42268.333333333336</c:v>
                </c:pt>
                <c:pt idx="660">
                  <c:v>42269.333333333336</c:v>
                </c:pt>
                <c:pt idx="661">
                  <c:v>42270.333333333336</c:v>
                </c:pt>
                <c:pt idx="662">
                  <c:v>42271.333333333336</c:v>
                </c:pt>
                <c:pt idx="663">
                  <c:v>42272.333333333336</c:v>
                </c:pt>
                <c:pt idx="664">
                  <c:v>42275.333333333336</c:v>
                </c:pt>
                <c:pt idx="665">
                  <c:v>42276.333333333336</c:v>
                </c:pt>
                <c:pt idx="666">
                  <c:v>42277.333333333336</c:v>
                </c:pt>
                <c:pt idx="667">
                  <c:v>42278.333333333336</c:v>
                </c:pt>
                <c:pt idx="668">
                  <c:v>42279.333333333336</c:v>
                </c:pt>
                <c:pt idx="669">
                  <c:v>42282.333333333336</c:v>
                </c:pt>
                <c:pt idx="670">
                  <c:v>42283.333333333336</c:v>
                </c:pt>
                <c:pt idx="671">
                  <c:v>42284.333333333336</c:v>
                </c:pt>
                <c:pt idx="672">
                  <c:v>42285.333333333336</c:v>
                </c:pt>
                <c:pt idx="673">
                  <c:v>42286.333333333336</c:v>
                </c:pt>
                <c:pt idx="674">
                  <c:v>42289.333333333336</c:v>
                </c:pt>
              </c:numCache>
            </c:numRef>
          </c:cat>
          <c:val>
            <c:numRef>
              <c:f>Progress_data!$BN$4:$BN$678</c:f>
              <c:numCache>
                <c:formatCode>General</c:formatCode>
                <c:ptCount val="67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1</c:v>
                </c:pt>
                <c:pt idx="18">
                  <c:v>1</c:v>
                </c:pt>
                <c:pt idx="19">
                  <c:v>2</c:v>
                </c:pt>
                <c:pt idx="20">
                  <c:v>2</c:v>
                </c:pt>
                <c:pt idx="21">
                  <c:v>2</c:v>
                </c:pt>
                <c:pt idx="22">
                  <c:v>2</c:v>
                </c:pt>
                <c:pt idx="23">
                  <c:v>2</c:v>
                </c:pt>
                <c:pt idx="24">
                  <c:v>2</c:v>
                </c:pt>
                <c:pt idx="25">
                  <c:v>2</c:v>
                </c:pt>
                <c:pt idx="26">
                  <c:v>2</c:v>
                </c:pt>
                <c:pt idx="27">
                  <c:v>3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  <c:pt idx="72">
                  <c:v>#N/A</c:v>
                </c:pt>
                <c:pt idx="73">
                  <c:v>#N/A</c:v>
                </c:pt>
                <c:pt idx="74">
                  <c:v>#N/A</c:v>
                </c:pt>
                <c:pt idx="75">
                  <c:v>#N/A</c:v>
                </c:pt>
                <c:pt idx="76">
                  <c:v>#N/A</c:v>
                </c:pt>
                <c:pt idx="77">
                  <c:v>#N/A</c:v>
                </c:pt>
                <c:pt idx="78">
                  <c:v>#N/A</c:v>
                </c:pt>
                <c:pt idx="79">
                  <c:v>#N/A</c:v>
                </c:pt>
                <c:pt idx="80">
                  <c:v>#N/A</c:v>
                </c:pt>
                <c:pt idx="81">
                  <c:v>#N/A</c:v>
                </c:pt>
                <c:pt idx="82">
                  <c:v>#N/A</c:v>
                </c:pt>
                <c:pt idx="83">
                  <c:v>#N/A</c:v>
                </c:pt>
                <c:pt idx="84">
                  <c:v>#N/A</c:v>
                </c:pt>
                <c:pt idx="85">
                  <c:v>#N/A</c:v>
                </c:pt>
                <c:pt idx="86">
                  <c:v>#N/A</c:v>
                </c:pt>
                <c:pt idx="87">
                  <c:v>#N/A</c:v>
                </c:pt>
                <c:pt idx="88">
                  <c:v>#N/A</c:v>
                </c:pt>
                <c:pt idx="89">
                  <c:v>#N/A</c:v>
                </c:pt>
                <c:pt idx="90">
                  <c:v>#N/A</c:v>
                </c:pt>
                <c:pt idx="91">
                  <c:v>#N/A</c:v>
                </c:pt>
                <c:pt idx="92">
                  <c:v>#N/A</c:v>
                </c:pt>
                <c:pt idx="93">
                  <c:v>#N/A</c:v>
                </c:pt>
                <c:pt idx="94">
                  <c:v>#N/A</c:v>
                </c:pt>
                <c:pt idx="95">
                  <c:v>#N/A</c:v>
                </c:pt>
                <c:pt idx="96">
                  <c:v>#N/A</c:v>
                </c:pt>
                <c:pt idx="97">
                  <c:v>#N/A</c:v>
                </c:pt>
                <c:pt idx="98">
                  <c:v>#N/A</c:v>
                </c:pt>
                <c:pt idx="99">
                  <c:v>#N/A</c:v>
                </c:pt>
                <c:pt idx="100">
                  <c:v>#N/A</c:v>
                </c:pt>
                <c:pt idx="101">
                  <c:v>#N/A</c:v>
                </c:pt>
                <c:pt idx="102">
                  <c:v>#N/A</c:v>
                </c:pt>
                <c:pt idx="103">
                  <c:v>#N/A</c:v>
                </c:pt>
                <c:pt idx="104">
                  <c:v>#N/A</c:v>
                </c:pt>
                <c:pt idx="105">
                  <c:v>#N/A</c:v>
                </c:pt>
                <c:pt idx="106">
                  <c:v>#N/A</c:v>
                </c:pt>
                <c:pt idx="107">
                  <c:v>#N/A</c:v>
                </c:pt>
                <c:pt idx="108">
                  <c:v>#N/A</c:v>
                </c:pt>
                <c:pt idx="109">
                  <c:v>#N/A</c:v>
                </c:pt>
                <c:pt idx="110">
                  <c:v>#N/A</c:v>
                </c:pt>
                <c:pt idx="111">
                  <c:v>#N/A</c:v>
                </c:pt>
                <c:pt idx="112">
                  <c:v>#N/A</c:v>
                </c:pt>
                <c:pt idx="113">
                  <c:v>#N/A</c:v>
                </c:pt>
                <c:pt idx="114">
                  <c:v>#N/A</c:v>
                </c:pt>
                <c:pt idx="115">
                  <c:v>#N/A</c:v>
                </c:pt>
                <c:pt idx="116">
                  <c:v>#N/A</c:v>
                </c:pt>
                <c:pt idx="117">
                  <c:v>#N/A</c:v>
                </c:pt>
                <c:pt idx="118">
                  <c:v>#N/A</c:v>
                </c:pt>
                <c:pt idx="119">
                  <c:v>#N/A</c:v>
                </c:pt>
                <c:pt idx="120">
                  <c:v>#N/A</c:v>
                </c:pt>
                <c:pt idx="121">
                  <c:v>#N/A</c:v>
                </c:pt>
                <c:pt idx="122">
                  <c:v>#N/A</c:v>
                </c:pt>
                <c:pt idx="123">
                  <c:v>#N/A</c:v>
                </c:pt>
                <c:pt idx="124">
                  <c:v>#N/A</c:v>
                </c:pt>
                <c:pt idx="125">
                  <c:v>#N/A</c:v>
                </c:pt>
                <c:pt idx="126">
                  <c:v>#N/A</c:v>
                </c:pt>
                <c:pt idx="127">
                  <c:v>#N/A</c:v>
                </c:pt>
                <c:pt idx="128">
                  <c:v>#N/A</c:v>
                </c:pt>
                <c:pt idx="129">
                  <c:v>#N/A</c:v>
                </c:pt>
                <c:pt idx="130">
                  <c:v>#N/A</c:v>
                </c:pt>
                <c:pt idx="131">
                  <c:v>#N/A</c:v>
                </c:pt>
                <c:pt idx="132">
                  <c:v>#N/A</c:v>
                </c:pt>
                <c:pt idx="133">
                  <c:v>#N/A</c:v>
                </c:pt>
                <c:pt idx="134">
                  <c:v>#N/A</c:v>
                </c:pt>
                <c:pt idx="135">
                  <c:v>#N/A</c:v>
                </c:pt>
                <c:pt idx="136">
                  <c:v>#N/A</c:v>
                </c:pt>
                <c:pt idx="137">
                  <c:v>#N/A</c:v>
                </c:pt>
                <c:pt idx="138">
                  <c:v>#N/A</c:v>
                </c:pt>
                <c:pt idx="139">
                  <c:v>#N/A</c:v>
                </c:pt>
                <c:pt idx="140">
                  <c:v>#N/A</c:v>
                </c:pt>
                <c:pt idx="141">
                  <c:v>#N/A</c:v>
                </c:pt>
                <c:pt idx="142">
                  <c:v>#N/A</c:v>
                </c:pt>
                <c:pt idx="143">
                  <c:v>#N/A</c:v>
                </c:pt>
                <c:pt idx="144">
                  <c:v>#N/A</c:v>
                </c:pt>
                <c:pt idx="145">
                  <c:v>#N/A</c:v>
                </c:pt>
                <c:pt idx="146">
                  <c:v>#N/A</c:v>
                </c:pt>
                <c:pt idx="147">
                  <c:v>#N/A</c:v>
                </c:pt>
                <c:pt idx="148">
                  <c:v>#N/A</c:v>
                </c:pt>
                <c:pt idx="149">
                  <c:v>#N/A</c:v>
                </c:pt>
                <c:pt idx="150">
                  <c:v>#N/A</c:v>
                </c:pt>
                <c:pt idx="151">
                  <c:v>#N/A</c:v>
                </c:pt>
                <c:pt idx="152">
                  <c:v>#N/A</c:v>
                </c:pt>
                <c:pt idx="153">
                  <c:v>#N/A</c:v>
                </c:pt>
                <c:pt idx="154">
                  <c:v>#N/A</c:v>
                </c:pt>
                <c:pt idx="155">
                  <c:v>#N/A</c:v>
                </c:pt>
                <c:pt idx="156">
                  <c:v>#N/A</c:v>
                </c:pt>
                <c:pt idx="157">
                  <c:v>#N/A</c:v>
                </c:pt>
                <c:pt idx="158">
                  <c:v>#N/A</c:v>
                </c:pt>
                <c:pt idx="159">
                  <c:v>#N/A</c:v>
                </c:pt>
                <c:pt idx="160">
                  <c:v>#N/A</c:v>
                </c:pt>
                <c:pt idx="161">
                  <c:v>#N/A</c:v>
                </c:pt>
                <c:pt idx="162">
                  <c:v>#N/A</c:v>
                </c:pt>
                <c:pt idx="163">
                  <c:v>#N/A</c:v>
                </c:pt>
                <c:pt idx="164">
                  <c:v>#N/A</c:v>
                </c:pt>
                <c:pt idx="165">
                  <c:v>#N/A</c:v>
                </c:pt>
                <c:pt idx="166">
                  <c:v>#N/A</c:v>
                </c:pt>
                <c:pt idx="167">
                  <c:v>#N/A</c:v>
                </c:pt>
                <c:pt idx="168">
                  <c:v>#N/A</c:v>
                </c:pt>
                <c:pt idx="169">
                  <c:v>#N/A</c:v>
                </c:pt>
                <c:pt idx="170">
                  <c:v>#N/A</c:v>
                </c:pt>
                <c:pt idx="171">
                  <c:v>#N/A</c:v>
                </c:pt>
                <c:pt idx="172">
                  <c:v>#N/A</c:v>
                </c:pt>
                <c:pt idx="173">
                  <c:v>#N/A</c:v>
                </c:pt>
                <c:pt idx="174">
                  <c:v>#N/A</c:v>
                </c:pt>
                <c:pt idx="175">
                  <c:v>#N/A</c:v>
                </c:pt>
                <c:pt idx="176">
                  <c:v>#N/A</c:v>
                </c:pt>
                <c:pt idx="177">
                  <c:v>#N/A</c:v>
                </c:pt>
                <c:pt idx="178">
                  <c:v>#N/A</c:v>
                </c:pt>
                <c:pt idx="179">
                  <c:v>#N/A</c:v>
                </c:pt>
                <c:pt idx="180">
                  <c:v>#N/A</c:v>
                </c:pt>
                <c:pt idx="181">
                  <c:v>#N/A</c:v>
                </c:pt>
                <c:pt idx="182">
                  <c:v>#N/A</c:v>
                </c:pt>
                <c:pt idx="183">
                  <c:v>#N/A</c:v>
                </c:pt>
                <c:pt idx="184">
                  <c:v>#N/A</c:v>
                </c:pt>
                <c:pt idx="185">
                  <c:v>#N/A</c:v>
                </c:pt>
                <c:pt idx="186">
                  <c:v>#N/A</c:v>
                </c:pt>
                <c:pt idx="187">
                  <c:v>#N/A</c:v>
                </c:pt>
                <c:pt idx="188">
                  <c:v>#N/A</c:v>
                </c:pt>
                <c:pt idx="189">
                  <c:v>#N/A</c:v>
                </c:pt>
                <c:pt idx="190">
                  <c:v>#N/A</c:v>
                </c:pt>
                <c:pt idx="191">
                  <c:v>#N/A</c:v>
                </c:pt>
                <c:pt idx="192">
                  <c:v>#N/A</c:v>
                </c:pt>
                <c:pt idx="193">
                  <c:v>#N/A</c:v>
                </c:pt>
                <c:pt idx="194">
                  <c:v>#N/A</c:v>
                </c:pt>
                <c:pt idx="195">
                  <c:v>#N/A</c:v>
                </c:pt>
                <c:pt idx="196">
                  <c:v>#N/A</c:v>
                </c:pt>
                <c:pt idx="197">
                  <c:v>#N/A</c:v>
                </c:pt>
                <c:pt idx="198">
                  <c:v>#N/A</c:v>
                </c:pt>
                <c:pt idx="199">
                  <c:v>#N/A</c:v>
                </c:pt>
                <c:pt idx="200">
                  <c:v>#N/A</c:v>
                </c:pt>
                <c:pt idx="201">
                  <c:v>#N/A</c:v>
                </c:pt>
                <c:pt idx="202">
                  <c:v>#N/A</c:v>
                </c:pt>
                <c:pt idx="203">
                  <c:v>#N/A</c:v>
                </c:pt>
                <c:pt idx="204">
                  <c:v>#N/A</c:v>
                </c:pt>
                <c:pt idx="205">
                  <c:v>#N/A</c:v>
                </c:pt>
                <c:pt idx="206">
                  <c:v>#N/A</c:v>
                </c:pt>
                <c:pt idx="207">
                  <c:v>#N/A</c:v>
                </c:pt>
                <c:pt idx="208">
                  <c:v>#N/A</c:v>
                </c:pt>
                <c:pt idx="209">
                  <c:v>#N/A</c:v>
                </c:pt>
                <c:pt idx="210">
                  <c:v>#N/A</c:v>
                </c:pt>
                <c:pt idx="211">
                  <c:v>#N/A</c:v>
                </c:pt>
                <c:pt idx="212">
                  <c:v>#N/A</c:v>
                </c:pt>
                <c:pt idx="213">
                  <c:v>#N/A</c:v>
                </c:pt>
                <c:pt idx="214">
                  <c:v>#N/A</c:v>
                </c:pt>
                <c:pt idx="215">
                  <c:v>#N/A</c:v>
                </c:pt>
                <c:pt idx="216">
                  <c:v>#N/A</c:v>
                </c:pt>
                <c:pt idx="217">
                  <c:v>#N/A</c:v>
                </c:pt>
                <c:pt idx="218">
                  <c:v>#N/A</c:v>
                </c:pt>
                <c:pt idx="219">
                  <c:v>#N/A</c:v>
                </c:pt>
                <c:pt idx="220">
                  <c:v>#N/A</c:v>
                </c:pt>
                <c:pt idx="221">
                  <c:v>#N/A</c:v>
                </c:pt>
                <c:pt idx="222">
                  <c:v>#N/A</c:v>
                </c:pt>
                <c:pt idx="223">
                  <c:v>#N/A</c:v>
                </c:pt>
                <c:pt idx="224">
                  <c:v>#N/A</c:v>
                </c:pt>
                <c:pt idx="225">
                  <c:v>#N/A</c:v>
                </c:pt>
                <c:pt idx="226">
                  <c:v>#N/A</c:v>
                </c:pt>
                <c:pt idx="227">
                  <c:v>#N/A</c:v>
                </c:pt>
                <c:pt idx="228">
                  <c:v>#N/A</c:v>
                </c:pt>
                <c:pt idx="229">
                  <c:v>#N/A</c:v>
                </c:pt>
                <c:pt idx="230">
                  <c:v>#N/A</c:v>
                </c:pt>
                <c:pt idx="231">
                  <c:v>#N/A</c:v>
                </c:pt>
                <c:pt idx="232">
                  <c:v>#N/A</c:v>
                </c:pt>
                <c:pt idx="233">
                  <c:v>#N/A</c:v>
                </c:pt>
                <c:pt idx="234">
                  <c:v>#N/A</c:v>
                </c:pt>
                <c:pt idx="235">
                  <c:v>#N/A</c:v>
                </c:pt>
                <c:pt idx="236">
                  <c:v>#N/A</c:v>
                </c:pt>
                <c:pt idx="237">
                  <c:v>#N/A</c:v>
                </c:pt>
                <c:pt idx="238">
                  <c:v>#N/A</c:v>
                </c:pt>
                <c:pt idx="239">
                  <c:v>#N/A</c:v>
                </c:pt>
                <c:pt idx="240">
                  <c:v>#N/A</c:v>
                </c:pt>
                <c:pt idx="241">
                  <c:v>#N/A</c:v>
                </c:pt>
                <c:pt idx="242">
                  <c:v>#N/A</c:v>
                </c:pt>
                <c:pt idx="243">
                  <c:v>#N/A</c:v>
                </c:pt>
                <c:pt idx="244">
                  <c:v>#N/A</c:v>
                </c:pt>
                <c:pt idx="245">
                  <c:v>#N/A</c:v>
                </c:pt>
                <c:pt idx="246">
                  <c:v>#N/A</c:v>
                </c:pt>
                <c:pt idx="247">
                  <c:v>#N/A</c:v>
                </c:pt>
                <c:pt idx="248">
                  <c:v>#N/A</c:v>
                </c:pt>
                <c:pt idx="249">
                  <c:v>#N/A</c:v>
                </c:pt>
                <c:pt idx="250">
                  <c:v>#N/A</c:v>
                </c:pt>
                <c:pt idx="251">
                  <c:v>#N/A</c:v>
                </c:pt>
                <c:pt idx="252">
                  <c:v>#N/A</c:v>
                </c:pt>
                <c:pt idx="253">
                  <c:v>#N/A</c:v>
                </c:pt>
                <c:pt idx="254">
                  <c:v>#N/A</c:v>
                </c:pt>
                <c:pt idx="255">
                  <c:v>#N/A</c:v>
                </c:pt>
                <c:pt idx="256">
                  <c:v>#N/A</c:v>
                </c:pt>
                <c:pt idx="257">
                  <c:v>#N/A</c:v>
                </c:pt>
                <c:pt idx="258">
                  <c:v>#N/A</c:v>
                </c:pt>
                <c:pt idx="259">
                  <c:v>#N/A</c:v>
                </c:pt>
                <c:pt idx="260">
                  <c:v>#N/A</c:v>
                </c:pt>
                <c:pt idx="261">
                  <c:v>#N/A</c:v>
                </c:pt>
                <c:pt idx="262">
                  <c:v>#N/A</c:v>
                </c:pt>
                <c:pt idx="263">
                  <c:v>#N/A</c:v>
                </c:pt>
                <c:pt idx="264">
                  <c:v>#N/A</c:v>
                </c:pt>
                <c:pt idx="265">
                  <c:v>#N/A</c:v>
                </c:pt>
                <c:pt idx="266">
                  <c:v>#N/A</c:v>
                </c:pt>
                <c:pt idx="267">
                  <c:v>#N/A</c:v>
                </c:pt>
                <c:pt idx="268">
                  <c:v>#N/A</c:v>
                </c:pt>
                <c:pt idx="269">
                  <c:v>#N/A</c:v>
                </c:pt>
                <c:pt idx="270">
                  <c:v>#N/A</c:v>
                </c:pt>
                <c:pt idx="271">
                  <c:v>#N/A</c:v>
                </c:pt>
                <c:pt idx="272">
                  <c:v>#N/A</c:v>
                </c:pt>
                <c:pt idx="273">
                  <c:v>#N/A</c:v>
                </c:pt>
                <c:pt idx="274">
                  <c:v>#N/A</c:v>
                </c:pt>
                <c:pt idx="275">
                  <c:v>#N/A</c:v>
                </c:pt>
                <c:pt idx="276">
                  <c:v>#N/A</c:v>
                </c:pt>
                <c:pt idx="277">
                  <c:v>#N/A</c:v>
                </c:pt>
                <c:pt idx="278">
                  <c:v>#N/A</c:v>
                </c:pt>
                <c:pt idx="279">
                  <c:v>#N/A</c:v>
                </c:pt>
                <c:pt idx="280">
                  <c:v>#N/A</c:v>
                </c:pt>
                <c:pt idx="281">
                  <c:v>#N/A</c:v>
                </c:pt>
                <c:pt idx="282">
                  <c:v>#N/A</c:v>
                </c:pt>
                <c:pt idx="283">
                  <c:v>#N/A</c:v>
                </c:pt>
                <c:pt idx="284">
                  <c:v>#N/A</c:v>
                </c:pt>
                <c:pt idx="285">
                  <c:v>#N/A</c:v>
                </c:pt>
                <c:pt idx="286">
                  <c:v>#N/A</c:v>
                </c:pt>
                <c:pt idx="287">
                  <c:v>#N/A</c:v>
                </c:pt>
                <c:pt idx="288">
                  <c:v>#N/A</c:v>
                </c:pt>
                <c:pt idx="289">
                  <c:v>#N/A</c:v>
                </c:pt>
                <c:pt idx="290">
                  <c:v>#N/A</c:v>
                </c:pt>
                <c:pt idx="291">
                  <c:v>#N/A</c:v>
                </c:pt>
                <c:pt idx="292">
                  <c:v>#N/A</c:v>
                </c:pt>
                <c:pt idx="293">
                  <c:v>#N/A</c:v>
                </c:pt>
                <c:pt idx="294">
                  <c:v>#N/A</c:v>
                </c:pt>
                <c:pt idx="295">
                  <c:v>#N/A</c:v>
                </c:pt>
                <c:pt idx="296">
                  <c:v>#N/A</c:v>
                </c:pt>
                <c:pt idx="297">
                  <c:v>#N/A</c:v>
                </c:pt>
                <c:pt idx="298">
                  <c:v>#N/A</c:v>
                </c:pt>
                <c:pt idx="299">
                  <c:v>#N/A</c:v>
                </c:pt>
                <c:pt idx="300">
                  <c:v>#N/A</c:v>
                </c:pt>
                <c:pt idx="301">
                  <c:v>#N/A</c:v>
                </c:pt>
                <c:pt idx="302">
                  <c:v>#N/A</c:v>
                </c:pt>
                <c:pt idx="303">
                  <c:v>#N/A</c:v>
                </c:pt>
                <c:pt idx="304">
                  <c:v>#N/A</c:v>
                </c:pt>
                <c:pt idx="305">
                  <c:v>#N/A</c:v>
                </c:pt>
                <c:pt idx="306">
                  <c:v>#N/A</c:v>
                </c:pt>
                <c:pt idx="307">
                  <c:v>#N/A</c:v>
                </c:pt>
                <c:pt idx="308">
                  <c:v>#N/A</c:v>
                </c:pt>
                <c:pt idx="309">
                  <c:v>#N/A</c:v>
                </c:pt>
                <c:pt idx="310">
                  <c:v>#N/A</c:v>
                </c:pt>
                <c:pt idx="311">
                  <c:v>#N/A</c:v>
                </c:pt>
                <c:pt idx="312">
                  <c:v>#N/A</c:v>
                </c:pt>
                <c:pt idx="313">
                  <c:v>#N/A</c:v>
                </c:pt>
                <c:pt idx="314">
                  <c:v>#N/A</c:v>
                </c:pt>
                <c:pt idx="315">
                  <c:v>#N/A</c:v>
                </c:pt>
                <c:pt idx="316">
                  <c:v>#N/A</c:v>
                </c:pt>
                <c:pt idx="317">
                  <c:v>#N/A</c:v>
                </c:pt>
                <c:pt idx="318">
                  <c:v>#N/A</c:v>
                </c:pt>
                <c:pt idx="319">
                  <c:v>#N/A</c:v>
                </c:pt>
                <c:pt idx="320">
                  <c:v>#N/A</c:v>
                </c:pt>
                <c:pt idx="321">
                  <c:v>#N/A</c:v>
                </c:pt>
                <c:pt idx="322">
                  <c:v>#N/A</c:v>
                </c:pt>
                <c:pt idx="323">
                  <c:v>#N/A</c:v>
                </c:pt>
                <c:pt idx="324">
                  <c:v>#N/A</c:v>
                </c:pt>
                <c:pt idx="325">
                  <c:v>#N/A</c:v>
                </c:pt>
                <c:pt idx="326">
                  <c:v>#N/A</c:v>
                </c:pt>
                <c:pt idx="327">
                  <c:v>#N/A</c:v>
                </c:pt>
                <c:pt idx="328">
                  <c:v>#N/A</c:v>
                </c:pt>
                <c:pt idx="329">
                  <c:v>#N/A</c:v>
                </c:pt>
                <c:pt idx="330">
                  <c:v>#N/A</c:v>
                </c:pt>
                <c:pt idx="331">
                  <c:v>#N/A</c:v>
                </c:pt>
                <c:pt idx="332">
                  <c:v>#N/A</c:v>
                </c:pt>
                <c:pt idx="333">
                  <c:v>#N/A</c:v>
                </c:pt>
                <c:pt idx="334">
                  <c:v>#N/A</c:v>
                </c:pt>
                <c:pt idx="335">
                  <c:v>#N/A</c:v>
                </c:pt>
                <c:pt idx="336">
                  <c:v>#N/A</c:v>
                </c:pt>
                <c:pt idx="337">
                  <c:v>#N/A</c:v>
                </c:pt>
                <c:pt idx="338">
                  <c:v>#N/A</c:v>
                </c:pt>
                <c:pt idx="339">
                  <c:v>#N/A</c:v>
                </c:pt>
                <c:pt idx="340">
                  <c:v>#N/A</c:v>
                </c:pt>
                <c:pt idx="341">
                  <c:v>#N/A</c:v>
                </c:pt>
                <c:pt idx="342">
                  <c:v>#N/A</c:v>
                </c:pt>
                <c:pt idx="343">
                  <c:v>#N/A</c:v>
                </c:pt>
                <c:pt idx="344">
                  <c:v>#N/A</c:v>
                </c:pt>
                <c:pt idx="345">
                  <c:v>#N/A</c:v>
                </c:pt>
                <c:pt idx="346">
                  <c:v>#N/A</c:v>
                </c:pt>
                <c:pt idx="347">
                  <c:v>#N/A</c:v>
                </c:pt>
                <c:pt idx="348">
                  <c:v>#N/A</c:v>
                </c:pt>
                <c:pt idx="349">
                  <c:v>#N/A</c:v>
                </c:pt>
                <c:pt idx="350">
                  <c:v>#N/A</c:v>
                </c:pt>
                <c:pt idx="351">
                  <c:v>#N/A</c:v>
                </c:pt>
                <c:pt idx="352">
                  <c:v>#N/A</c:v>
                </c:pt>
                <c:pt idx="353">
                  <c:v>#N/A</c:v>
                </c:pt>
                <c:pt idx="354">
                  <c:v>#N/A</c:v>
                </c:pt>
                <c:pt idx="355">
                  <c:v>#N/A</c:v>
                </c:pt>
                <c:pt idx="356">
                  <c:v>#N/A</c:v>
                </c:pt>
                <c:pt idx="357">
                  <c:v>#N/A</c:v>
                </c:pt>
                <c:pt idx="358">
                  <c:v>#N/A</c:v>
                </c:pt>
                <c:pt idx="359">
                  <c:v>#N/A</c:v>
                </c:pt>
                <c:pt idx="360">
                  <c:v>#N/A</c:v>
                </c:pt>
                <c:pt idx="361">
                  <c:v>#N/A</c:v>
                </c:pt>
                <c:pt idx="362">
                  <c:v>#N/A</c:v>
                </c:pt>
                <c:pt idx="363">
                  <c:v>#N/A</c:v>
                </c:pt>
                <c:pt idx="364">
                  <c:v>#N/A</c:v>
                </c:pt>
                <c:pt idx="365">
                  <c:v>#N/A</c:v>
                </c:pt>
                <c:pt idx="366">
                  <c:v>#N/A</c:v>
                </c:pt>
                <c:pt idx="367">
                  <c:v>#N/A</c:v>
                </c:pt>
                <c:pt idx="368">
                  <c:v>#N/A</c:v>
                </c:pt>
                <c:pt idx="369">
                  <c:v>#N/A</c:v>
                </c:pt>
                <c:pt idx="370">
                  <c:v>#N/A</c:v>
                </c:pt>
                <c:pt idx="371">
                  <c:v>#N/A</c:v>
                </c:pt>
                <c:pt idx="372">
                  <c:v>#N/A</c:v>
                </c:pt>
                <c:pt idx="373">
                  <c:v>#N/A</c:v>
                </c:pt>
                <c:pt idx="374">
                  <c:v>#N/A</c:v>
                </c:pt>
                <c:pt idx="375">
                  <c:v>#N/A</c:v>
                </c:pt>
                <c:pt idx="376">
                  <c:v>#N/A</c:v>
                </c:pt>
                <c:pt idx="377">
                  <c:v>#N/A</c:v>
                </c:pt>
                <c:pt idx="378">
                  <c:v>#N/A</c:v>
                </c:pt>
                <c:pt idx="379">
                  <c:v>#N/A</c:v>
                </c:pt>
                <c:pt idx="380">
                  <c:v>#N/A</c:v>
                </c:pt>
                <c:pt idx="381">
                  <c:v>#N/A</c:v>
                </c:pt>
                <c:pt idx="382">
                  <c:v>#N/A</c:v>
                </c:pt>
                <c:pt idx="383">
                  <c:v>#N/A</c:v>
                </c:pt>
                <c:pt idx="384">
                  <c:v>#N/A</c:v>
                </c:pt>
                <c:pt idx="385">
                  <c:v>#N/A</c:v>
                </c:pt>
                <c:pt idx="386">
                  <c:v>#N/A</c:v>
                </c:pt>
                <c:pt idx="387">
                  <c:v>#N/A</c:v>
                </c:pt>
                <c:pt idx="388">
                  <c:v>#N/A</c:v>
                </c:pt>
                <c:pt idx="389">
                  <c:v>#N/A</c:v>
                </c:pt>
                <c:pt idx="390">
                  <c:v>#N/A</c:v>
                </c:pt>
                <c:pt idx="391">
                  <c:v>#N/A</c:v>
                </c:pt>
                <c:pt idx="392">
                  <c:v>#N/A</c:v>
                </c:pt>
                <c:pt idx="393">
                  <c:v>#N/A</c:v>
                </c:pt>
                <c:pt idx="394">
                  <c:v>#N/A</c:v>
                </c:pt>
                <c:pt idx="395">
                  <c:v>#N/A</c:v>
                </c:pt>
                <c:pt idx="396">
                  <c:v>#N/A</c:v>
                </c:pt>
                <c:pt idx="397">
                  <c:v>#N/A</c:v>
                </c:pt>
                <c:pt idx="398">
                  <c:v>#N/A</c:v>
                </c:pt>
                <c:pt idx="399">
                  <c:v>#N/A</c:v>
                </c:pt>
                <c:pt idx="400">
                  <c:v>#N/A</c:v>
                </c:pt>
                <c:pt idx="401">
                  <c:v>#N/A</c:v>
                </c:pt>
                <c:pt idx="402">
                  <c:v>#N/A</c:v>
                </c:pt>
                <c:pt idx="403">
                  <c:v>#N/A</c:v>
                </c:pt>
                <c:pt idx="404">
                  <c:v>#N/A</c:v>
                </c:pt>
                <c:pt idx="405">
                  <c:v>#N/A</c:v>
                </c:pt>
                <c:pt idx="406">
                  <c:v>#N/A</c:v>
                </c:pt>
                <c:pt idx="407">
                  <c:v>#N/A</c:v>
                </c:pt>
                <c:pt idx="408">
                  <c:v>#N/A</c:v>
                </c:pt>
                <c:pt idx="409">
                  <c:v>#N/A</c:v>
                </c:pt>
                <c:pt idx="410">
                  <c:v>#N/A</c:v>
                </c:pt>
                <c:pt idx="411">
                  <c:v>#N/A</c:v>
                </c:pt>
                <c:pt idx="412">
                  <c:v>#N/A</c:v>
                </c:pt>
                <c:pt idx="413">
                  <c:v>#N/A</c:v>
                </c:pt>
                <c:pt idx="414">
                  <c:v>#N/A</c:v>
                </c:pt>
                <c:pt idx="415">
                  <c:v>#N/A</c:v>
                </c:pt>
                <c:pt idx="416">
                  <c:v>#N/A</c:v>
                </c:pt>
                <c:pt idx="417">
                  <c:v>#N/A</c:v>
                </c:pt>
                <c:pt idx="418">
                  <c:v>#N/A</c:v>
                </c:pt>
                <c:pt idx="419">
                  <c:v>#N/A</c:v>
                </c:pt>
                <c:pt idx="420">
                  <c:v>#N/A</c:v>
                </c:pt>
                <c:pt idx="421">
                  <c:v>#N/A</c:v>
                </c:pt>
                <c:pt idx="422">
                  <c:v>#N/A</c:v>
                </c:pt>
                <c:pt idx="423">
                  <c:v>#N/A</c:v>
                </c:pt>
                <c:pt idx="424">
                  <c:v>#N/A</c:v>
                </c:pt>
                <c:pt idx="425">
                  <c:v>#N/A</c:v>
                </c:pt>
                <c:pt idx="426">
                  <c:v>#N/A</c:v>
                </c:pt>
                <c:pt idx="427">
                  <c:v>#N/A</c:v>
                </c:pt>
                <c:pt idx="428">
                  <c:v>#N/A</c:v>
                </c:pt>
                <c:pt idx="429">
                  <c:v>#N/A</c:v>
                </c:pt>
                <c:pt idx="430">
                  <c:v>#N/A</c:v>
                </c:pt>
                <c:pt idx="431">
                  <c:v>#N/A</c:v>
                </c:pt>
                <c:pt idx="432">
                  <c:v>#N/A</c:v>
                </c:pt>
                <c:pt idx="433">
                  <c:v>#N/A</c:v>
                </c:pt>
                <c:pt idx="434">
                  <c:v>#N/A</c:v>
                </c:pt>
                <c:pt idx="435">
                  <c:v>#N/A</c:v>
                </c:pt>
                <c:pt idx="436">
                  <c:v>#N/A</c:v>
                </c:pt>
                <c:pt idx="437">
                  <c:v>#N/A</c:v>
                </c:pt>
                <c:pt idx="438">
                  <c:v>#N/A</c:v>
                </c:pt>
                <c:pt idx="439">
                  <c:v>#N/A</c:v>
                </c:pt>
                <c:pt idx="440">
                  <c:v>#N/A</c:v>
                </c:pt>
                <c:pt idx="441">
                  <c:v>#N/A</c:v>
                </c:pt>
                <c:pt idx="442">
                  <c:v>#N/A</c:v>
                </c:pt>
                <c:pt idx="443">
                  <c:v>#N/A</c:v>
                </c:pt>
                <c:pt idx="444">
                  <c:v>#N/A</c:v>
                </c:pt>
                <c:pt idx="445">
                  <c:v>#N/A</c:v>
                </c:pt>
                <c:pt idx="446">
                  <c:v>#N/A</c:v>
                </c:pt>
                <c:pt idx="447">
                  <c:v>#N/A</c:v>
                </c:pt>
                <c:pt idx="448">
                  <c:v>#N/A</c:v>
                </c:pt>
                <c:pt idx="449">
                  <c:v>#N/A</c:v>
                </c:pt>
                <c:pt idx="450">
                  <c:v>#N/A</c:v>
                </c:pt>
                <c:pt idx="451">
                  <c:v>#N/A</c:v>
                </c:pt>
                <c:pt idx="452">
                  <c:v>#N/A</c:v>
                </c:pt>
                <c:pt idx="453">
                  <c:v>#N/A</c:v>
                </c:pt>
                <c:pt idx="454">
                  <c:v>#N/A</c:v>
                </c:pt>
                <c:pt idx="455">
                  <c:v>#N/A</c:v>
                </c:pt>
                <c:pt idx="456">
                  <c:v>#N/A</c:v>
                </c:pt>
                <c:pt idx="457">
                  <c:v>#N/A</c:v>
                </c:pt>
                <c:pt idx="458">
                  <c:v>#N/A</c:v>
                </c:pt>
                <c:pt idx="459">
                  <c:v>#N/A</c:v>
                </c:pt>
                <c:pt idx="460">
                  <c:v>#N/A</c:v>
                </c:pt>
                <c:pt idx="461">
                  <c:v>#N/A</c:v>
                </c:pt>
                <c:pt idx="462">
                  <c:v>#N/A</c:v>
                </c:pt>
                <c:pt idx="463">
                  <c:v>#N/A</c:v>
                </c:pt>
                <c:pt idx="464">
                  <c:v>#N/A</c:v>
                </c:pt>
                <c:pt idx="465">
                  <c:v>#N/A</c:v>
                </c:pt>
                <c:pt idx="466">
                  <c:v>#N/A</c:v>
                </c:pt>
                <c:pt idx="467">
                  <c:v>#N/A</c:v>
                </c:pt>
                <c:pt idx="468">
                  <c:v>#N/A</c:v>
                </c:pt>
                <c:pt idx="469">
                  <c:v>#N/A</c:v>
                </c:pt>
                <c:pt idx="470">
                  <c:v>#N/A</c:v>
                </c:pt>
                <c:pt idx="471">
                  <c:v>#N/A</c:v>
                </c:pt>
                <c:pt idx="472">
                  <c:v>#N/A</c:v>
                </c:pt>
                <c:pt idx="473">
                  <c:v>#N/A</c:v>
                </c:pt>
                <c:pt idx="474">
                  <c:v>#N/A</c:v>
                </c:pt>
                <c:pt idx="475">
                  <c:v>#N/A</c:v>
                </c:pt>
                <c:pt idx="476">
                  <c:v>#N/A</c:v>
                </c:pt>
                <c:pt idx="477">
                  <c:v>#N/A</c:v>
                </c:pt>
                <c:pt idx="478">
                  <c:v>#N/A</c:v>
                </c:pt>
                <c:pt idx="479">
                  <c:v>#N/A</c:v>
                </c:pt>
                <c:pt idx="480">
                  <c:v>#N/A</c:v>
                </c:pt>
                <c:pt idx="481">
                  <c:v>#N/A</c:v>
                </c:pt>
                <c:pt idx="482">
                  <c:v>#N/A</c:v>
                </c:pt>
                <c:pt idx="483">
                  <c:v>#N/A</c:v>
                </c:pt>
                <c:pt idx="484">
                  <c:v>#N/A</c:v>
                </c:pt>
                <c:pt idx="485">
                  <c:v>#N/A</c:v>
                </c:pt>
                <c:pt idx="486">
                  <c:v>#N/A</c:v>
                </c:pt>
                <c:pt idx="487">
                  <c:v>#N/A</c:v>
                </c:pt>
                <c:pt idx="488">
                  <c:v>#N/A</c:v>
                </c:pt>
                <c:pt idx="489">
                  <c:v>#N/A</c:v>
                </c:pt>
                <c:pt idx="490">
                  <c:v>#N/A</c:v>
                </c:pt>
                <c:pt idx="491">
                  <c:v>#N/A</c:v>
                </c:pt>
                <c:pt idx="492">
                  <c:v>#N/A</c:v>
                </c:pt>
                <c:pt idx="493">
                  <c:v>#N/A</c:v>
                </c:pt>
                <c:pt idx="494">
                  <c:v>#N/A</c:v>
                </c:pt>
                <c:pt idx="495">
                  <c:v>#N/A</c:v>
                </c:pt>
                <c:pt idx="496">
                  <c:v>#N/A</c:v>
                </c:pt>
                <c:pt idx="497">
                  <c:v>#N/A</c:v>
                </c:pt>
                <c:pt idx="498">
                  <c:v>#N/A</c:v>
                </c:pt>
                <c:pt idx="499">
                  <c:v>#N/A</c:v>
                </c:pt>
                <c:pt idx="500">
                  <c:v>#N/A</c:v>
                </c:pt>
                <c:pt idx="501">
                  <c:v>#N/A</c:v>
                </c:pt>
                <c:pt idx="502">
                  <c:v>#N/A</c:v>
                </c:pt>
                <c:pt idx="503">
                  <c:v>#N/A</c:v>
                </c:pt>
                <c:pt idx="504">
                  <c:v>#N/A</c:v>
                </c:pt>
                <c:pt idx="505">
                  <c:v>#N/A</c:v>
                </c:pt>
                <c:pt idx="506">
                  <c:v>#N/A</c:v>
                </c:pt>
                <c:pt idx="507">
                  <c:v>#N/A</c:v>
                </c:pt>
                <c:pt idx="508">
                  <c:v>#N/A</c:v>
                </c:pt>
                <c:pt idx="509">
                  <c:v>#N/A</c:v>
                </c:pt>
                <c:pt idx="510">
                  <c:v>#N/A</c:v>
                </c:pt>
                <c:pt idx="511">
                  <c:v>#N/A</c:v>
                </c:pt>
                <c:pt idx="512">
                  <c:v>#N/A</c:v>
                </c:pt>
                <c:pt idx="513">
                  <c:v>#N/A</c:v>
                </c:pt>
                <c:pt idx="514">
                  <c:v>#N/A</c:v>
                </c:pt>
                <c:pt idx="515">
                  <c:v>#N/A</c:v>
                </c:pt>
                <c:pt idx="516">
                  <c:v>#N/A</c:v>
                </c:pt>
                <c:pt idx="517">
                  <c:v>#N/A</c:v>
                </c:pt>
                <c:pt idx="518">
                  <c:v>#N/A</c:v>
                </c:pt>
                <c:pt idx="519">
                  <c:v>#N/A</c:v>
                </c:pt>
                <c:pt idx="520">
                  <c:v>#N/A</c:v>
                </c:pt>
                <c:pt idx="521">
                  <c:v>#N/A</c:v>
                </c:pt>
                <c:pt idx="522">
                  <c:v>#N/A</c:v>
                </c:pt>
                <c:pt idx="523">
                  <c:v>#N/A</c:v>
                </c:pt>
                <c:pt idx="524">
                  <c:v>#N/A</c:v>
                </c:pt>
                <c:pt idx="525">
                  <c:v>#N/A</c:v>
                </c:pt>
                <c:pt idx="526">
                  <c:v>#N/A</c:v>
                </c:pt>
                <c:pt idx="527">
                  <c:v>#N/A</c:v>
                </c:pt>
                <c:pt idx="528">
                  <c:v>#N/A</c:v>
                </c:pt>
                <c:pt idx="529">
                  <c:v>#N/A</c:v>
                </c:pt>
                <c:pt idx="530">
                  <c:v>#N/A</c:v>
                </c:pt>
                <c:pt idx="531">
                  <c:v>#N/A</c:v>
                </c:pt>
                <c:pt idx="532">
                  <c:v>#N/A</c:v>
                </c:pt>
                <c:pt idx="533">
                  <c:v>#N/A</c:v>
                </c:pt>
                <c:pt idx="534">
                  <c:v>#N/A</c:v>
                </c:pt>
                <c:pt idx="535">
                  <c:v>#N/A</c:v>
                </c:pt>
                <c:pt idx="536">
                  <c:v>#N/A</c:v>
                </c:pt>
                <c:pt idx="537">
                  <c:v>#N/A</c:v>
                </c:pt>
                <c:pt idx="538">
                  <c:v>#N/A</c:v>
                </c:pt>
                <c:pt idx="539">
                  <c:v>#N/A</c:v>
                </c:pt>
                <c:pt idx="540">
                  <c:v>#N/A</c:v>
                </c:pt>
                <c:pt idx="541">
                  <c:v>#N/A</c:v>
                </c:pt>
                <c:pt idx="542">
                  <c:v>#N/A</c:v>
                </c:pt>
                <c:pt idx="543">
                  <c:v>#N/A</c:v>
                </c:pt>
                <c:pt idx="544">
                  <c:v>#N/A</c:v>
                </c:pt>
                <c:pt idx="545">
                  <c:v>#N/A</c:v>
                </c:pt>
                <c:pt idx="546">
                  <c:v>#N/A</c:v>
                </c:pt>
                <c:pt idx="547">
                  <c:v>#N/A</c:v>
                </c:pt>
                <c:pt idx="548">
                  <c:v>#N/A</c:v>
                </c:pt>
                <c:pt idx="549">
                  <c:v>#N/A</c:v>
                </c:pt>
                <c:pt idx="550">
                  <c:v>#N/A</c:v>
                </c:pt>
                <c:pt idx="551">
                  <c:v>#N/A</c:v>
                </c:pt>
                <c:pt idx="552">
                  <c:v>#N/A</c:v>
                </c:pt>
                <c:pt idx="553">
                  <c:v>#N/A</c:v>
                </c:pt>
                <c:pt idx="554">
                  <c:v>#N/A</c:v>
                </c:pt>
                <c:pt idx="555">
                  <c:v>#N/A</c:v>
                </c:pt>
                <c:pt idx="556">
                  <c:v>#N/A</c:v>
                </c:pt>
                <c:pt idx="557">
                  <c:v>#N/A</c:v>
                </c:pt>
                <c:pt idx="558">
                  <c:v>#N/A</c:v>
                </c:pt>
                <c:pt idx="559">
                  <c:v>#N/A</c:v>
                </c:pt>
                <c:pt idx="560">
                  <c:v>#N/A</c:v>
                </c:pt>
                <c:pt idx="561">
                  <c:v>#N/A</c:v>
                </c:pt>
                <c:pt idx="562">
                  <c:v>#N/A</c:v>
                </c:pt>
                <c:pt idx="563">
                  <c:v>#N/A</c:v>
                </c:pt>
                <c:pt idx="564">
                  <c:v>#N/A</c:v>
                </c:pt>
                <c:pt idx="565">
                  <c:v>#N/A</c:v>
                </c:pt>
                <c:pt idx="566">
                  <c:v>#N/A</c:v>
                </c:pt>
                <c:pt idx="567">
                  <c:v>#N/A</c:v>
                </c:pt>
                <c:pt idx="568">
                  <c:v>#N/A</c:v>
                </c:pt>
                <c:pt idx="569">
                  <c:v>#N/A</c:v>
                </c:pt>
                <c:pt idx="570">
                  <c:v>#N/A</c:v>
                </c:pt>
                <c:pt idx="571">
                  <c:v>#N/A</c:v>
                </c:pt>
                <c:pt idx="572">
                  <c:v>#N/A</c:v>
                </c:pt>
                <c:pt idx="573">
                  <c:v>#N/A</c:v>
                </c:pt>
                <c:pt idx="574">
                  <c:v>#N/A</c:v>
                </c:pt>
                <c:pt idx="575">
                  <c:v>#N/A</c:v>
                </c:pt>
                <c:pt idx="576">
                  <c:v>#N/A</c:v>
                </c:pt>
                <c:pt idx="577">
                  <c:v>#N/A</c:v>
                </c:pt>
                <c:pt idx="578">
                  <c:v>#N/A</c:v>
                </c:pt>
                <c:pt idx="579">
                  <c:v>#N/A</c:v>
                </c:pt>
                <c:pt idx="580">
                  <c:v>#N/A</c:v>
                </c:pt>
                <c:pt idx="581">
                  <c:v>#N/A</c:v>
                </c:pt>
                <c:pt idx="582">
                  <c:v>#N/A</c:v>
                </c:pt>
                <c:pt idx="583">
                  <c:v>#N/A</c:v>
                </c:pt>
                <c:pt idx="584">
                  <c:v>#N/A</c:v>
                </c:pt>
                <c:pt idx="585">
                  <c:v>#N/A</c:v>
                </c:pt>
                <c:pt idx="586">
                  <c:v>#N/A</c:v>
                </c:pt>
                <c:pt idx="587">
                  <c:v>#N/A</c:v>
                </c:pt>
                <c:pt idx="588">
                  <c:v>#N/A</c:v>
                </c:pt>
                <c:pt idx="589">
                  <c:v>#N/A</c:v>
                </c:pt>
                <c:pt idx="590">
                  <c:v>#N/A</c:v>
                </c:pt>
                <c:pt idx="591">
                  <c:v>#N/A</c:v>
                </c:pt>
                <c:pt idx="592">
                  <c:v>#N/A</c:v>
                </c:pt>
                <c:pt idx="593">
                  <c:v>#N/A</c:v>
                </c:pt>
                <c:pt idx="594">
                  <c:v>#N/A</c:v>
                </c:pt>
                <c:pt idx="595">
                  <c:v>#N/A</c:v>
                </c:pt>
                <c:pt idx="596">
                  <c:v>#N/A</c:v>
                </c:pt>
                <c:pt idx="597">
                  <c:v>#N/A</c:v>
                </c:pt>
                <c:pt idx="598">
                  <c:v>#N/A</c:v>
                </c:pt>
                <c:pt idx="599">
                  <c:v>#N/A</c:v>
                </c:pt>
                <c:pt idx="600">
                  <c:v>#N/A</c:v>
                </c:pt>
                <c:pt idx="601">
                  <c:v>#N/A</c:v>
                </c:pt>
                <c:pt idx="602">
                  <c:v>#N/A</c:v>
                </c:pt>
                <c:pt idx="603">
                  <c:v>#N/A</c:v>
                </c:pt>
                <c:pt idx="604">
                  <c:v>#N/A</c:v>
                </c:pt>
                <c:pt idx="605">
                  <c:v>#N/A</c:v>
                </c:pt>
                <c:pt idx="606">
                  <c:v>#N/A</c:v>
                </c:pt>
                <c:pt idx="607">
                  <c:v>#N/A</c:v>
                </c:pt>
                <c:pt idx="608">
                  <c:v>#N/A</c:v>
                </c:pt>
                <c:pt idx="609">
                  <c:v>#N/A</c:v>
                </c:pt>
                <c:pt idx="610">
                  <c:v>#N/A</c:v>
                </c:pt>
                <c:pt idx="611">
                  <c:v>#N/A</c:v>
                </c:pt>
                <c:pt idx="612">
                  <c:v>#N/A</c:v>
                </c:pt>
                <c:pt idx="613">
                  <c:v>#N/A</c:v>
                </c:pt>
                <c:pt idx="614">
                  <c:v>#N/A</c:v>
                </c:pt>
                <c:pt idx="615">
                  <c:v>#N/A</c:v>
                </c:pt>
                <c:pt idx="616">
                  <c:v>#N/A</c:v>
                </c:pt>
                <c:pt idx="617">
                  <c:v>#N/A</c:v>
                </c:pt>
                <c:pt idx="618">
                  <c:v>#N/A</c:v>
                </c:pt>
                <c:pt idx="619">
                  <c:v>#N/A</c:v>
                </c:pt>
                <c:pt idx="620">
                  <c:v>#N/A</c:v>
                </c:pt>
                <c:pt idx="621">
                  <c:v>#N/A</c:v>
                </c:pt>
                <c:pt idx="622">
                  <c:v>#N/A</c:v>
                </c:pt>
                <c:pt idx="623">
                  <c:v>#N/A</c:v>
                </c:pt>
                <c:pt idx="624">
                  <c:v>#N/A</c:v>
                </c:pt>
                <c:pt idx="625">
                  <c:v>#N/A</c:v>
                </c:pt>
                <c:pt idx="626">
                  <c:v>#N/A</c:v>
                </c:pt>
                <c:pt idx="627">
                  <c:v>#N/A</c:v>
                </c:pt>
                <c:pt idx="628">
                  <c:v>#N/A</c:v>
                </c:pt>
                <c:pt idx="629">
                  <c:v>#N/A</c:v>
                </c:pt>
                <c:pt idx="630">
                  <c:v>#N/A</c:v>
                </c:pt>
                <c:pt idx="631">
                  <c:v>#N/A</c:v>
                </c:pt>
                <c:pt idx="632">
                  <c:v>#N/A</c:v>
                </c:pt>
                <c:pt idx="633">
                  <c:v>#N/A</c:v>
                </c:pt>
                <c:pt idx="634">
                  <c:v>#N/A</c:v>
                </c:pt>
                <c:pt idx="635">
                  <c:v>#N/A</c:v>
                </c:pt>
                <c:pt idx="636">
                  <c:v>#N/A</c:v>
                </c:pt>
                <c:pt idx="637">
                  <c:v>#N/A</c:v>
                </c:pt>
                <c:pt idx="638">
                  <c:v>#N/A</c:v>
                </c:pt>
                <c:pt idx="639">
                  <c:v>#N/A</c:v>
                </c:pt>
                <c:pt idx="640">
                  <c:v>#N/A</c:v>
                </c:pt>
                <c:pt idx="641">
                  <c:v>#N/A</c:v>
                </c:pt>
                <c:pt idx="642">
                  <c:v>#N/A</c:v>
                </c:pt>
                <c:pt idx="643">
                  <c:v>#N/A</c:v>
                </c:pt>
                <c:pt idx="644">
                  <c:v>#N/A</c:v>
                </c:pt>
                <c:pt idx="645">
                  <c:v>#N/A</c:v>
                </c:pt>
                <c:pt idx="646">
                  <c:v>#N/A</c:v>
                </c:pt>
                <c:pt idx="647">
                  <c:v>#N/A</c:v>
                </c:pt>
                <c:pt idx="648">
                  <c:v>#N/A</c:v>
                </c:pt>
                <c:pt idx="649">
                  <c:v>#N/A</c:v>
                </c:pt>
                <c:pt idx="650">
                  <c:v>#N/A</c:v>
                </c:pt>
                <c:pt idx="651">
                  <c:v>#N/A</c:v>
                </c:pt>
                <c:pt idx="652">
                  <c:v>#N/A</c:v>
                </c:pt>
                <c:pt idx="653">
                  <c:v>#N/A</c:v>
                </c:pt>
                <c:pt idx="654">
                  <c:v>#N/A</c:v>
                </c:pt>
                <c:pt idx="655">
                  <c:v>#N/A</c:v>
                </c:pt>
                <c:pt idx="656">
                  <c:v>#N/A</c:v>
                </c:pt>
                <c:pt idx="657">
                  <c:v>#N/A</c:v>
                </c:pt>
                <c:pt idx="658">
                  <c:v>#N/A</c:v>
                </c:pt>
                <c:pt idx="659">
                  <c:v>#N/A</c:v>
                </c:pt>
                <c:pt idx="660">
                  <c:v>#N/A</c:v>
                </c:pt>
                <c:pt idx="661">
                  <c:v>#N/A</c:v>
                </c:pt>
                <c:pt idx="662">
                  <c:v>#N/A</c:v>
                </c:pt>
                <c:pt idx="663">
                  <c:v>#N/A</c:v>
                </c:pt>
                <c:pt idx="664">
                  <c:v>#N/A</c:v>
                </c:pt>
                <c:pt idx="665">
                  <c:v>#N/A</c:v>
                </c:pt>
                <c:pt idx="666">
                  <c:v>#N/A</c:v>
                </c:pt>
                <c:pt idx="667">
                  <c:v>#N/A</c:v>
                </c:pt>
                <c:pt idx="668">
                  <c:v>#N/A</c:v>
                </c:pt>
                <c:pt idx="669">
                  <c:v>#N/A</c:v>
                </c:pt>
                <c:pt idx="670">
                  <c:v>#N/A</c:v>
                </c:pt>
                <c:pt idx="671">
                  <c:v>#N/A</c:v>
                </c:pt>
                <c:pt idx="672">
                  <c:v>#N/A</c:v>
                </c:pt>
                <c:pt idx="673">
                  <c:v>#N/A</c:v>
                </c:pt>
                <c:pt idx="674">
                  <c:v>#N/A</c:v>
                </c:pt>
              </c:numCache>
            </c:numRef>
          </c:val>
          <c:smooth val="0"/>
        </c:ser>
        <c:ser>
          <c:idx val="6"/>
          <c:order val="4"/>
          <c:tx>
            <c:strRef>
              <c:f>Progress_data!$BQ$2</c:f>
              <c:strCache>
                <c:ptCount val="1"/>
              </c:strCache>
            </c:strRef>
          </c:tx>
          <c:spPr>
            <a:ln>
              <a:noFill/>
            </a:ln>
          </c:spPr>
          <c:marker>
            <c:symbol val="square"/>
            <c:size val="10"/>
            <c:spPr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c:spPr>
          </c:marker>
          <c:cat>
            <c:numRef>
              <c:f>Progress_data!$BI$4:$BI$678</c:f>
              <c:numCache>
                <c:formatCode>m/d/yyyy\ h:mm</c:formatCode>
                <c:ptCount val="675"/>
                <c:pt idx="0">
                  <c:v>41316.333333333336</c:v>
                </c:pt>
                <c:pt idx="1">
                  <c:v>41317.333333333336</c:v>
                </c:pt>
                <c:pt idx="2">
                  <c:v>41318.333333333336</c:v>
                </c:pt>
                <c:pt idx="3">
                  <c:v>41319.333333333336</c:v>
                </c:pt>
                <c:pt idx="4">
                  <c:v>41320.333333333336</c:v>
                </c:pt>
                <c:pt idx="5">
                  <c:v>41323.333333333336</c:v>
                </c:pt>
                <c:pt idx="6">
                  <c:v>41324.333333333336</c:v>
                </c:pt>
                <c:pt idx="7">
                  <c:v>41325.333333333336</c:v>
                </c:pt>
                <c:pt idx="8">
                  <c:v>41326.333333333336</c:v>
                </c:pt>
                <c:pt idx="9">
                  <c:v>41327.333333333336</c:v>
                </c:pt>
                <c:pt idx="10">
                  <c:v>41330.333333333336</c:v>
                </c:pt>
                <c:pt idx="11">
                  <c:v>41331.333333333336</c:v>
                </c:pt>
                <c:pt idx="12">
                  <c:v>41332.333333333336</c:v>
                </c:pt>
                <c:pt idx="13">
                  <c:v>41333.333333333336</c:v>
                </c:pt>
                <c:pt idx="14">
                  <c:v>41334.333333333336</c:v>
                </c:pt>
                <c:pt idx="15">
                  <c:v>41337.333333333336</c:v>
                </c:pt>
                <c:pt idx="16">
                  <c:v>41338.333333333336</c:v>
                </c:pt>
                <c:pt idx="17">
                  <c:v>41339.333333333336</c:v>
                </c:pt>
                <c:pt idx="18">
                  <c:v>41340.333333333336</c:v>
                </c:pt>
                <c:pt idx="19">
                  <c:v>41341.333333333336</c:v>
                </c:pt>
                <c:pt idx="20">
                  <c:v>41344.333333333336</c:v>
                </c:pt>
                <c:pt idx="21">
                  <c:v>41345.333333333336</c:v>
                </c:pt>
                <c:pt idx="22">
                  <c:v>41346.333333333336</c:v>
                </c:pt>
                <c:pt idx="23">
                  <c:v>41347.333333333336</c:v>
                </c:pt>
                <c:pt idx="24">
                  <c:v>41348.333333333336</c:v>
                </c:pt>
                <c:pt idx="25">
                  <c:v>41351.333333333336</c:v>
                </c:pt>
                <c:pt idx="26">
                  <c:v>41352.333333333336</c:v>
                </c:pt>
                <c:pt idx="27">
                  <c:v>41353.333333333336</c:v>
                </c:pt>
                <c:pt idx="28">
                  <c:v>41354.333333333336</c:v>
                </c:pt>
                <c:pt idx="29">
                  <c:v>41355.333333333336</c:v>
                </c:pt>
                <c:pt idx="30">
                  <c:v>41358.333333333336</c:v>
                </c:pt>
                <c:pt idx="31">
                  <c:v>41359.333333333336</c:v>
                </c:pt>
                <c:pt idx="32">
                  <c:v>41360.333333333336</c:v>
                </c:pt>
                <c:pt idx="33">
                  <c:v>41360.333333333336</c:v>
                </c:pt>
                <c:pt idx="34">
                  <c:v>41366.333333333336</c:v>
                </c:pt>
                <c:pt idx="35">
                  <c:v>41367.333333333336</c:v>
                </c:pt>
                <c:pt idx="36">
                  <c:v>41368.333333333336</c:v>
                </c:pt>
                <c:pt idx="37">
                  <c:v>41369.333333333336</c:v>
                </c:pt>
                <c:pt idx="38">
                  <c:v>41372.333333333336</c:v>
                </c:pt>
                <c:pt idx="39">
                  <c:v>41373.333333333336</c:v>
                </c:pt>
                <c:pt idx="40">
                  <c:v>41374.333333333336</c:v>
                </c:pt>
                <c:pt idx="41">
                  <c:v>41375.333333333336</c:v>
                </c:pt>
                <c:pt idx="42">
                  <c:v>41376.333333333336</c:v>
                </c:pt>
                <c:pt idx="43">
                  <c:v>41379.333333333336</c:v>
                </c:pt>
                <c:pt idx="44">
                  <c:v>41380.333333333336</c:v>
                </c:pt>
                <c:pt idx="45">
                  <c:v>41381.333333333336</c:v>
                </c:pt>
                <c:pt idx="46">
                  <c:v>41382.333333333336</c:v>
                </c:pt>
                <c:pt idx="47">
                  <c:v>41383.333333333336</c:v>
                </c:pt>
                <c:pt idx="48">
                  <c:v>41386.333333333336</c:v>
                </c:pt>
                <c:pt idx="49">
                  <c:v>41387.333333333336</c:v>
                </c:pt>
                <c:pt idx="50">
                  <c:v>41388.333333333336</c:v>
                </c:pt>
                <c:pt idx="51">
                  <c:v>41389.333333333336</c:v>
                </c:pt>
                <c:pt idx="52">
                  <c:v>41390.333333333336</c:v>
                </c:pt>
                <c:pt idx="53">
                  <c:v>41393.333333333336</c:v>
                </c:pt>
                <c:pt idx="54">
                  <c:v>41394.333333333336</c:v>
                </c:pt>
                <c:pt idx="55">
                  <c:v>41396.333333333336</c:v>
                </c:pt>
                <c:pt idx="56">
                  <c:v>41397.333333333336</c:v>
                </c:pt>
                <c:pt idx="57">
                  <c:v>41400.333333333336</c:v>
                </c:pt>
                <c:pt idx="58">
                  <c:v>41401.333333333336</c:v>
                </c:pt>
                <c:pt idx="59">
                  <c:v>41402.333333333336</c:v>
                </c:pt>
                <c:pt idx="60">
                  <c:v>41404.333333333336</c:v>
                </c:pt>
                <c:pt idx="61">
                  <c:v>41407.333333333336</c:v>
                </c:pt>
                <c:pt idx="62">
                  <c:v>41408.333333333336</c:v>
                </c:pt>
                <c:pt idx="63">
                  <c:v>41409.333333333336</c:v>
                </c:pt>
                <c:pt idx="64">
                  <c:v>41410.333333333336</c:v>
                </c:pt>
                <c:pt idx="65">
                  <c:v>41411.333333333336</c:v>
                </c:pt>
                <c:pt idx="66">
                  <c:v>41415.333333333336</c:v>
                </c:pt>
                <c:pt idx="67">
                  <c:v>41416.333333333336</c:v>
                </c:pt>
                <c:pt idx="68">
                  <c:v>41417.333333333336</c:v>
                </c:pt>
                <c:pt idx="69">
                  <c:v>41418.333333333336</c:v>
                </c:pt>
                <c:pt idx="70">
                  <c:v>41421.333333333336</c:v>
                </c:pt>
                <c:pt idx="71">
                  <c:v>41422.333333333336</c:v>
                </c:pt>
                <c:pt idx="72">
                  <c:v>41423.333333333336</c:v>
                </c:pt>
                <c:pt idx="73">
                  <c:v>41424.333333333336</c:v>
                </c:pt>
                <c:pt idx="74">
                  <c:v>41425.333333333336</c:v>
                </c:pt>
                <c:pt idx="75">
                  <c:v>41428.333333333336</c:v>
                </c:pt>
                <c:pt idx="76">
                  <c:v>41429.333333333336</c:v>
                </c:pt>
                <c:pt idx="77">
                  <c:v>41430.333333333336</c:v>
                </c:pt>
                <c:pt idx="78">
                  <c:v>41431.333333333336</c:v>
                </c:pt>
                <c:pt idx="79">
                  <c:v>41432.333333333336</c:v>
                </c:pt>
                <c:pt idx="80">
                  <c:v>41435.333333333336</c:v>
                </c:pt>
                <c:pt idx="81">
                  <c:v>41436.333333333336</c:v>
                </c:pt>
                <c:pt idx="82">
                  <c:v>41437.333333333336</c:v>
                </c:pt>
                <c:pt idx="83">
                  <c:v>41438.333333333336</c:v>
                </c:pt>
                <c:pt idx="84">
                  <c:v>41439.333333333336</c:v>
                </c:pt>
                <c:pt idx="85">
                  <c:v>41442.333333333336</c:v>
                </c:pt>
                <c:pt idx="86">
                  <c:v>41443.333333333336</c:v>
                </c:pt>
                <c:pt idx="87">
                  <c:v>41444.333333333336</c:v>
                </c:pt>
                <c:pt idx="88">
                  <c:v>41445.333333333336</c:v>
                </c:pt>
                <c:pt idx="89">
                  <c:v>41446.333333333336</c:v>
                </c:pt>
                <c:pt idx="90">
                  <c:v>41449.333333333336</c:v>
                </c:pt>
                <c:pt idx="91">
                  <c:v>41450.333333333336</c:v>
                </c:pt>
                <c:pt idx="92">
                  <c:v>41451.333333333336</c:v>
                </c:pt>
                <c:pt idx="93">
                  <c:v>41452.333333333336</c:v>
                </c:pt>
                <c:pt idx="94">
                  <c:v>41453.333333333336</c:v>
                </c:pt>
                <c:pt idx="95">
                  <c:v>41456.333333333336</c:v>
                </c:pt>
                <c:pt idx="96">
                  <c:v>41457.333333333336</c:v>
                </c:pt>
                <c:pt idx="97">
                  <c:v>41458.333333333336</c:v>
                </c:pt>
                <c:pt idx="98">
                  <c:v>41459.333333333336</c:v>
                </c:pt>
                <c:pt idx="99">
                  <c:v>41460.333333333336</c:v>
                </c:pt>
                <c:pt idx="100">
                  <c:v>41463.333333333336</c:v>
                </c:pt>
                <c:pt idx="101">
                  <c:v>41464.333333333336</c:v>
                </c:pt>
                <c:pt idx="102">
                  <c:v>41465.333333333336</c:v>
                </c:pt>
                <c:pt idx="103">
                  <c:v>41466.333333333336</c:v>
                </c:pt>
                <c:pt idx="104">
                  <c:v>41467.333333333336</c:v>
                </c:pt>
                <c:pt idx="105">
                  <c:v>41470.333333333336</c:v>
                </c:pt>
                <c:pt idx="106">
                  <c:v>41471.333333333336</c:v>
                </c:pt>
                <c:pt idx="107">
                  <c:v>41472.333333333336</c:v>
                </c:pt>
                <c:pt idx="108">
                  <c:v>41473.333333333336</c:v>
                </c:pt>
                <c:pt idx="109">
                  <c:v>41474.333333333336</c:v>
                </c:pt>
                <c:pt idx="110">
                  <c:v>41477.333333333336</c:v>
                </c:pt>
                <c:pt idx="111">
                  <c:v>41478.333333333336</c:v>
                </c:pt>
                <c:pt idx="112">
                  <c:v>41479.333333333336</c:v>
                </c:pt>
                <c:pt idx="113">
                  <c:v>41480.333333333336</c:v>
                </c:pt>
                <c:pt idx="114">
                  <c:v>41481.333333333336</c:v>
                </c:pt>
                <c:pt idx="115">
                  <c:v>41484.333333333336</c:v>
                </c:pt>
                <c:pt idx="116">
                  <c:v>41485.333333333336</c:v>
                </c:pt>
                <c:pt idx="117">
                  <c:v>41486.333333333336</c:v>
                </c:pt>
                <c:pt idx="118">
                  <c:v>41487.333333333336</c:v>
                </c:pt>
                <c:pt idx="119">
                  <c:v>41488.333333333336</c:v>
                </c:pt>
                <c:pt idx="120">
                  <c:v>41491.333333333336</c:v>
                </c:pt>
                <c:pt idx="121">
                  <c:v>41492.333333333336</c:v>
                </c:pt>
                <c:pt idx="122">
                  <c:v>41493.333333333336</c:v>
                </c:pt>
                <c:pt idx="123">
                  <c:v>41494.333333333336</c:v>
                </c:pt>
                <c:pt idx="124">
                  <c:v>41495.333333333336</c:v>
                </c:pt>
                <c:pt idx="125">
                  <c:v>41498.333333333336</c:v>
                </c:pt>
                <c:pt idx="126">
                  <c:v>41499.333333333336</c:v>
                </c:pt>
                <c:pt idx="127">
                  <c:v>41500.333333333336</c:v>
                </c:pt>
                <c:pt idx="128">
                  <c:v>41501.333333333336</c:v>
                </c:pt>
                <c:pt idx="129">
                  <c:v>41502.333333333336</c:v>
                </c:pt>
                <c:pt idx="130">
                  <c:v>41505.333333333336</c:v>
                </c:pt>
                <c:pt idx="131">
                  <c:v>41506.333333333336</c:v>
                </c:pt>
                <c:pt idx="132">
                  <c:v>41507.333333333336</c:v>
                </c:pt>
                <c:pt idx="133">
                  <c:v>41508.333333333336</c:v>
                </c:pt>
                <c:pt idx="134">
                  <c:v>41509.333333333336</c:v>
                </c:pt>
                <c:pt idx="135">
                  <c:v>41512.333333333336</c:v>
                </c:pt>
                <c:pt idx="136">
                  <c:v>41513.333333333336</c:v>
                </c:pt>
                <c:pt idx="137">
                  <c:v>41514.333333333336</c:v>
                </c:pt>
                <c:pt idx="138">
                  <c:v>41515.333333333336</c:v>
                </c:pt>
                <c:pt idx="139">
                  <c:v>41516.333333333336</c:v>
                </c:pt>
                <c:pt idx="140">
                  <c:v>41519.333333333336</c:v>
                </c:pt>
                <c:pt idx="141">
                  <c:v>41520.333333333336</c:v>
                </c:pt>
                <c:pt idx="142">
                  <c:v>41521.333333333336</c:v>
                </c:pt>
                <c:pt idx="143">
                  <c:v>41523.333333333336</c:v>
                </c:pt>
                <c:pt idx="144">
                  <c:v>41526.333333333336</c:v>
                </c:pt>
                <c:pt idx="145">
                  <c:v>41527.333333333336</c:v>
                </c:pt>
                <c:pt idx="146">
                  <c:v>41528.333333333336</c:v>
                </c:pt>
                <c:pt idx="147">
                  <c:v>41529.333333333336</c:v>
                </c:pt>
                <c:pt idx="148">
                  <c:v>41530.333333333336</c:v>
                </c:pt>
                <c:pt idx="149">
                  <c:v>41533.333333333336</c:v>
                </c:pt>
                <c:pt idx="150">
                  <c:v>41534.333333333336</c:v>
                </c:pt>
                <c:pt idx="151">
                  <c:v>41535.333333333336</c:v>
                </c:pt>
                <c:pt idx="152">
                  <c:v>41536.333333333336</c:v>
                </c:pt>
                <c:pt idx="153">
                  <c:v>41537.333333333336</c:v>
                </c:pt>
                <c:pt idx="154">
                  <c:v>41540.333333333336</c:v>
                </c:pt>
                <c:pt idx="155">
                  <c:v>41541.333333333336</c:v>
                </c:pt>
                <c:pt idx="156">
                  <c:v>41542.333333333336</c:v>
                </c:pt>
                <c:pt idx="157">
                  <c:v>41543.333333333336</c:v>
                </c:pt>
                <c:pt idx="158">
                  <c:v>41544.333333333336</c:v>
                </c:pt>
                <c:pt idx="159">
                  <c:v>41547.333333333336</c:v>
                </c:pt>
                <c:pt idx="160">
                  <c:v>41548.333333333336</c:v>
                </c:pt>
                <c:pt idx="161">
                  <c:v>41549.333333333336</c:v>
                </c:pt>
                <c:pt idx="162">
                  <c:v>41550.333333333336</c:v>
                </c:pt>
                <c:pt idx="163">
                  <c:v>41551.333333333336</c:v>
                </c:pt>
                <c:pt idx="164">
                  <c:v>41554.333333333336</c:v>
                </c:pt>
                <c:pt idx="165">
                  <c:v>41555.333333333336</c:v>
                </c:pt>
                <c:pt idx="166">
                  <c:v>41556.333333333336</c:v>
                </c:pt>
                <c:pt idx="167">
                  <c:v>41557.333333333336</c:v>
                </c:pt>
                <c:pt idx="168">
                  <c:v>41558.333333333336</c:v>
                </c:pt>
                <c:pt idx="169">
                  <c:v>41561.333333333336</c:v>
                </c:pt>
                <c:pt idx="170">
                  <c:v>41562.333333333336</c:v>
                </c:pt>
                <c:pt idx="171">
                  <c:v>41563.333333333336</c:v>
                </c:pt>
                <c:pt idx="172">
                  <c:v>41564.333333333336</c:v>
                </c:pt>
                <c:pt idx="173">
                  <c:v>41565.333333333336</c:v>
                </c:pt>
                <c:pt idx="174">
                  <c:v>41568.333333333336</c:v>
                </c:pt>
                <c:pt idx="175">
                  <c:v>41569.333333333336</c:v>
                </c:pt>
                <c:pt idx="176">
                  <c:v>41570.333333333336</c:v>
                </c:pt>
                <c:pt idx="177">
                  <c:v>41571.333333333336</c:v>
                </c:pt>
                <c:pt idx="178">
                  <c:v>41572.333333333336</c:v>
                </c:pt>
                <c:pt idx="179">
                  <c:v>41575.333333333336</c:v>
                </c:pt>
                <c:pt idx="180">
                  <c:v>41576.333333333336</c:v>
                </c:pt>
                <c:pt idx="181">
                  <c:v>41577.333333333336</c:v>
                </c:pt>
                <c:pt idx="182">
                  <c:v>41578.333333333336</c:v>
                </c:pt>
                <c:pt idx="183">
                  <c:v>41579.333333333336</c:v>
                </c:pt>
                <c:pt idx="184">
                  <c:v>41582.333333333336</c:v>
                </c:pt>
                <c:pt idx="185">
                  <c:v>41583.333333333336</c:v>
                </c:pt>
                <c:pt idx="186">
                  <c:v>41584.333333333336</c:v>
                </c:pt>
                <c:pt idx="187">
                  <c:v>41585.333333333336</c:v>
                </c:pt>
                <c:pt idx="188">
                  <c:v>41586.333333333336</c:v>
                </c:pt>
                <c:pt idx="189">
                  <c:v>41589.333333333336</c:v>
                </c:pt>
                <c:pt idx="190">
                  <c:v>41590.333333333336</c:v>
                </c:pt>
                <c:pt idx="191">
                  <c:v>41591.333333333336</c:v>
                </c:pt>
                <c:pt idx="192">
                  <c:v>41592.333333333336</c:v>
                </c:pt>
                <c:pt idx="193">
                  <c:v>41593.333333333336</c:v>
                </c:pt>
                <c:pt idx="194">
                  <c:v>41596.333333333336</c:v>
                </c:pt>
                <c:pt idx="195">
                  <c:v>41597.333333333336</c:v>
                </c:pt>
                <c:pt idx="196">
                  <c:v>41598.333333333336</c:v>
                </c:pt>
                <c:pt idx="197">
                  <c:v>41599.333333333336</c:v>
                </c:pt>
                <c:pt idx="198">
                  <c:v>41600.333333333336</c:v>
                </c:pt>
                <c:pt idx="199">
                  <c:v>41603.333333333336</c:v>
                </c:pt>
                <c:pt idx="200">
                  <c:v>41604.333333333336</c:v>
                </c:pt>
                <c:pt idx="201">
                  <c:v>41605.333333333336</c:v>
                </c:pt>
                <c:pt idx="202">
                  <c:v>41606.333333333336</c:v>
                </c:pt>
                <c:pt idx="203">
                  <c:v>41607.333333333336</c:v>
                </c:pt>
                <c:pt idx="204">
                  <c:v>41610.333333333336</c:v>
                </c:pt>
                <c:pt idx="205">
                  <c:v>41611.333333333336</c:v>
                </c:pt>
                <c:pt idx="206">
                  <c:v>41612.333333333336</c:v>
                </c:pt>
                <c:pt idx="207">
                  <c:v>41613.333333333336</c:v>
                </c:pt>
                <c:pt idx="208">
                  <c:v>41614.333333333336</c:v>
                </c:pt>
                <c:pt idx="209">
                  <c:v>41617.333333333336</c:v>
                </c:pt>
                <c:pt idx="210">
                  <c:v>41618.333333333336</c:v>
                </c:pt>
                <c:pt idx="211">
                  <c:v>41619.333333333336</c:v>
                </c:pt>
                <c:pt idx="212">
                  <c:v>41620.333333333336</c:v>
                </c:pt>
                <c:pt idx="213">
                  <c:v>41621.333333333336</c:v>
                </c:pt>
                <c:pt idx="214">
                  <c:v>41624.333333333336</c:v>
                </c:pt>
                <c:pt idx="215">
                  <c:v>41625.333333333336</c:v>
                </c:pt>
                <c:pt idx="216">
                  <c:v>41626.333333333336</c:v>
                </c:pt>
                <c:pt idx="217">
                  <c:v>41627.333333333336</c:v>
                </c:pt>
                <c:pt idx="218">
                  <c:v>41628.333333333336</c:v>
                </c:pt>
                <c:pt idx="219">
                  <c:v>41645.333333333336</c:v>
                </c:pt>
                <c:pt idx="220">
                  <c:v>41646.333333333336</c:v>
                </c:pt>
                <c:pt idx="221">
                  <c:v>41647.333333333336</c:v>
                </c:pt>
                <c:pt idx="222">
                  <c:v>41648.333333333336</c:v>
                </c:pt>
                <c:pt idx="223">
                  <c:v>41649.333333333336</c:v>
                </c:pt>
                <c:pt idx="224">
                  <c:v>41652.333333333336</c:v>
                </c:pt>
                <c:pt idx="225">
                  <c:v>41653.333333333336</c:v>
                </c:pt>
                <c:pt idx="226">
                  <c:v>41654.333333333336</c:v>
                </c:pt>
                <c:pt idx="227">
                  <c:v>41655.333333333336</c:v>
                </c:pt>
                <c:pt idx="228">
                  <c:v>41656.333333333336</c:v>
                </c:pt>
                <c:pt idx="229">
                  <c:v>41659.333333333336</c:v>
                </c:pt>
                <c:pt idx="230">
                  <c:v>41660.333333333336</c:v>
                </c:pt>
                <c:pt idx="231">
                  <c:v>41661.333333333336</c:v>
                </c:pt>
                <c:pt idx="232">
                  <c:v>41662.333333333336</c:v>
                </c:pt>
                <c:pt idx="233">
                  <c:v>41663.333333333336</c:v>
                </c:pt>
                <c:pt idx="234">
                  <c:v>41666.333333333336</c:v>
                </c:pt>
                <c:pt idx="235">
                  <c:v>41667.333333333336</c:v>
                </c:pt>
                <c:pt idx="236">
                  <c:v>41668.333333333336</c:v>
                </c:pt>
                <c:pt idx="237">
                  <c:v>41669.333333333336</c:v>
                </c:pt>
                <c:pt idx="238">
                  <c:v>41670.333333333336</c:v>
                </c:pt>
                <c:pt idx="239">
                  <c:v>41673.333333333336</c:v>
                </c:pt>
                <c:pt idx="240">
                  <c:v>41674.333333333336</c:v>
                </c:pt>
                <c:pt idx="241">
                  <c:v>41675.333333333336</c:v>
                </c:pt>
                <c:pt idx="242">
                  <c:v>41676.333333333336</c:v>
                </c:pt>
                <c:pt idx="243">
                  <c:v>41677.333333333336</c:v>
                </c:pt>
                <c:pt idx="244">
                  <c:v>41680.333333333336</c:v>
                </c:pt>
                <c:pt idx="245">
                  <c:v>41681.333333333336</c:v>
                </c:pt>
                <c:pt idx="246">
                  <c:v>41682.333333333336</c:v>
                </c:pt>
                <c:pt idx="247">
                  <c:v>41683.333333333336</c:v>
                </c:pt>
                <c:pt idx="248">
                  <c:v>41684.333333333336</c:v>
                </c:pt>
                <c:pt idx="249">
                  <c:v>41687.333333333336</c:v>
                </c:pt>
                <c:pt idx="250">
                  <c:v>41689.333333333336</c:v>
                </c:pt>
                <c:pt idx="251">
                  <c:v>41690.333333333336</c:v>
                </c:pt>
                <c:pt idx="252">
                  <c:v>41694.333333333336</c:v>
                </c:pt>
                <c:pt idx="253">
                  <c:v>41695.333333333336</c:v>
                </c:pt>
                <c:pt idx="254">
                  <c:v>41696.333333333336</c:v>
                </c:pt>
                <c:pt idx="255">
                  <c:v>41697.333333333336</c:v>
                </c:pt>
                <c:pt idx="256">
                  <c:v>41698.333333333336</c:v>
                </c:pt>
                <c:pt idx="257">
                  <c:v>41701.333333333336</c:v>
                </c:pt>
                <c:pt idx="258">
                  <c:v>41702.333333333336</c:v>
                </c:pt>
                <c:pt idx="259">
                  <c:v>41703.333333333336</c:v>
                </c:pt>
                <c:pt idx="260">
                  <c:v>41704.333333333336</c:v>
                </c:pt>
                <c:pt idx="261">
                  <c:v>41705.333333333336</c:v>
                </c:pt>
                <c:pt idx="262">
                  <c:v>41708.333333333336</c:v>
                </c:pt>
                <c:pt idx="263">
                  <c:v>41709.333333333336</c:v>
                </c:pt>
                <c:pt idx="264">
                  <c:v>41710.333333333336</c:v>
                </c:pt>
                <c:pt idx="265">
                  <c:v>41711.333333333336</c:v>
                </c:pt>
                <c:pt idx="266">
                  <c:v>41712.333333333336</c:v>
                </c:pt>
                <c:pt idx="267">
                  <c:v>41715.333333333336</c:v>
                </c:pt>
                <c:pt idx="268">
                  <c:v>41716.333333333336</c:v>
                </c:pt>
                <c:pt idx="269">
                  <c:v>41717.333333333336</c:v>
                </c:pt>
                <c:pt idx="270">
                  <c:v>41718.333333333336</c:v>
                </c:pt>
                <c:pt idx="271">
                  <c:v>41719.333333333336</c:v>
                </c:pt>
                <c:pt idx="272">
                  <c:v>41722.333333333336</c:v>
                </c:pt>
                <c:pt idx="273">
                  <c:v>41723.333333333336</c:v>
                </c:pt>
                <c:pt idx="274">
                  <c:v>41724.333333333336</c:v>
                </c:pt>
                <c:pt idx="275">
                  <c:v>41725.333333333336</c:v>
                </c:pt>
                <c:pt idx="276">
                  <c:v>41726.333333333336</c:v>
                </c:pt>
                <c:pt idx="277">
                  <c:v>41729.333333333336</c:v>
                </c:pt>
                <c:pt idx="278">
                  <c:v>41730.333333333336</c:v>
                </c:pt>
                <c:pt idx="279">
                  <c:v>41731.333333333336</c:v>
                </c:pt>
                <c:pt idx="280">
                  <c:v>41732.333333333336</c:v>
                </c:pt>
                <c:pt idx="281">
                  <c:v>41733.333333333336</c:v>
                </c:pt>
                <c:pt idx="282">
                  <c:v>41736.333333333336</c:v>
                </c:pt>
                <c:pt idx="283">
                  <c:v>41737.333333333336</c:v>
                </c:pt>
                <c:pt idx="284">
                  <c:v>41738.333333333336</c:v>
                </c:pt>
                <c:pt idx="285">
                  <c:v>41739.333333333336</c:v>
                </c:pt>
                <c:pt idx="286">
                  <c:v>41740.333333333336</c:v>
                </c:pt>
                <c:pt idx="287">
                  <c:v>41743.333333333336</c:v>
                </c:pt>
                <c:pt idx="288">
                  <c:v>41744.333333333336</c:v>
                </c:pt>
                <c:pt idx="289">
                  <c:v>41745.333333333336</c:v>
                </c:pt>
                <c:pt idx="290">
                  <c:v>41746.333333333336</c:v>
                </c:pt>
                <c:pt idx="291">
                  <c:v>41747.333333333336</c:v>
                </c:pt>
                <c:pt idx="292">
                  <c:v>41750.333333333336</c:v>
                </c:pt>
                <c:pt idx="293">
                  <c:v>41751.333333333336</c:v>
                </c:pt>
                <c:pt idx="294">
                  <c:v>41752.333333333336</c:v>
                </c:pt>
                <c:pt idx="295">
                  <c:v>41753.333333333336</c:v>
                </c:pt>
                <c:pt idx="296">
                  <c:v>41754.333333333336</c:v>
                </c:pt>
                <c:pt idx="297">
                  <c:v>41757.333333333336</c:v>
                </c:pt>
                <c:pt idx="298">
                  <c:v>41758.333333333336</c:v>
                </c:pt>
                <c:pt idx="299">
                  <c:v>41759.333333333336</c:v>
                </c:pt>
                <c:pt idx="300">
                  <c:v>41761.333333333336</c:v>
                </c:pt>
                <c:pt idx="301">
                  <c:v>41764.333333333336</c:v>
                </c:pt>
                <c:pt idx="302">
                  <c:v>41765.333333333336</c:v>
                </c:pt>
                <c:pt idx="303">
                  <c:v>41766.333333333336</c:v>
                </c:pt>
                <c:pt idx="304">
                  <c:v>41767.333333333336</c:v>
                </c:pt>
                <c:pt idx="305">
                  <c:v>41768.333333333336</c:v>
                </c:pt>
                <c:pt idx="306">
                  <c:v>41771.333333333336</c:v>
                </c:pt>
                <c:pt idx="307">
                  <c:v>41772.333333333336</c:v>
                </c:pt>
                <c:pt idx="308">
                  <c:v>41773.333333333336</c:v>
                </c:pt>
                <c:pt idx="309">
                  <c:v>41774.333333333336</c:v>
                </c:pt>
                <c:pt idx="310">
                  <c:v>41775.333333333336</c:v>
                </c:pt>
                <c:pt idx="311">
                  <c:v>41778.333333333336</c:v>
                </c:pt>
                <c:pt idx="312">
                  <c:v>41779.333333333336</c:v>
                </c:pt>
                <c:pt idx="313">
                  <c:v>41780.333333333336</c:v>
                </c:pt>
                <c:pt idx="314">
                  <c:v>41781.333333333336</c:v>
                </c:pt>
                <c:pt idx="315">
                  <c:v>41782.333333333336</c:v>
                </c:pt>
                <c:pt idx="316">
                  <c:v>41785.333333333336</c:v>
                </c:pt>
                <c:pt idx="317">
                  <c:v>41786.333333333336</c:v>
                </c:pt>
                <c:pt idx="318">
                  <c:v>41787.333333333336</c:v>
                </c:pt>
                <c:pt idx="319">
                  <c:v>41789.333333333336</c:v>
                </c:pt>
                <c:pt idx="320">
                  <c:v>41792.333333333336</c:v>
                </c:pt>
                <c:pt idx="321">
                  <c:v>41793.333333333336</c:v>
                </c:pt>
                <c:pt idx="322">
                  <c:v>41794.333333333336</c:v>
                </c:pt>
                <c:pt idx="323">
                  <c:v>41795.333333333336</c:v>
                </c:pt>
                <c:pt idx="324">
                  <c:v>41796.333333333336</c:v>
                </c:pt>
                <c:pt idx="325">
                  <c:v>41799.333333333336</c:v>
                </c:pt>
                <c:pt idx="326">
                  <c:v>41800.333333333336</c:v>
                </c:pt>
                <c:pt idx="327">
                  <c:v>41801.333333333336</c:v>
                </c:pt>
                <c:pt idx="328">
                  <c:v>41802.333333333336</c:v>
                </c:pt>
                <c:pt idx="329">
                  <c:v>41803.333333333336</c:v>
                </c:pt>
                <c:pt idx="330">
                  <c:v>41806.333333333336</c:v>
                </c:pt>
                <c:pt idx="331">
                  <c:v>41807.333333333336</c:v>
                </c:pt>
                <c:pt idx="332">
                  <c:v>41808.333333333336</c:v>
                </c:pt>
                <c:pt idx="333">
                  <c:v>41809.333333333336</c:v>
                </c:pt>
                <c:pt idx="334">
                  <c:v>41810.333333333336</c:v>
                </c:pt>
                <c:pt idx="335">
                  <c:v>41813.333333333336</c:v>
                </c:pt>
                <c:pt idx="336">
                  <c:v>41814.333333333336</c:v>
                </c:pt>
                <c:pt idx="337">
                  <c:v>41815.333333333336</c:v>
                </c:pt>
                <c:pt idx="338">
                  <c:v>41816.333333333336</c:v>
                </c:pt>
                <c:pt idx="339">
                  <c:v>41817.333333333336</c:v>
                </c:pt>
                <c:pt idx="340">
                  <c:v>41820.333333333336</c:v>
                </c:pt>
                <c:pt idx="341">
                  <c:v>41821.333333333336</c:v>
                </c:pt>
                <c:pt idx="342">
                  <c:v>41822.333333333336</c:v>
                </c:pt>
                <c:pt idx="343">
                  <c:v>41823.333333333336</c:v>
                </c:pt>
                <c:pt idx="344">
                  <c:v>41824.333333333336</c:v>
                </c:pt>
                <c:pt idx="345">
                  <c:v>41827.333333333336</c:v>
                </c:pt>
                <c:pt idx="346">
                  <c:v>41828.333333333336</c:v>
                </c:pt>
                <c:pt idx="347">
                  <c:v>41829.333333333336</c:v>
                </c:pt>
                <c:pt idx="348">
                  <c:v>41830.333333333336</c:v>
                </c:pt>
                <c:pt idx="349">
                  <c:v>41831.333333333336</c:v>
                </c:pt>
                <c:pt idx="350">
                  <c:v>41834.333333333336</c:v>
                </c:pt>
                <c:pt idx="351">
                  <c:v>41835.333333333336</c:v>
                </c:pt>
                <c:pt idx="352">
                  <c:v>41836.333333333336</c:v>
                </c:pt>
                <c:pt idx="353">
                  <c:v>41837.333333333336</c:v>
                </c:pt>
                <c:pt idx="354">
                  <c:v>41838.333333333336</c:v>
                </c:pt>
                <c:pt idx="355">
                  <c:v>41841.333333333336</c:v>
                </c:pt>
                <c:pt idx="356">
                  <c:v>41842.333333333336</c:v>
                </c:pt>
                <c:pt idx="357">
                  <c:v>41843.333333333336</c:v>
                </c:pt>
                <c:pt idx="358">
                  <c:v>41844.333333333336</c:v>
                </c:pt>
                <c:pt idx="359">
                  <c:v>41845.333333333336</c:v>
                </c:pt>
                <c:pt idx="360">
                  <c:v>41848.333333333336</c:v>
                </c:pt>
                <c:pt idx="361">
                  <c:v>41849.333333333336</c:v>
                </c:pt>
                <c:pt idx="362">
                  <c:v>41850.333333333336</c:v>
                </c:pt>
                <c:pt idx="363">
                  <c:v>41851.333333333336</c:v>
                </c:pt>
                <c:pt idx="364">
                  <c:v>41852.333333333336</c:v>
                </c:pt>
                <c:pt idx="365">
                  <c:v>41855.333333333336</c:v>
                </c:pt>
                <c:pt idx="366">
                  <c:v>41856.333333333336</c:v>
                </c:pt>
                <c:pt idx="367">
                  <c:v>41857.333333333336</c:v>
                </c:pt>
                <c:pt idx="368">
                  <c:v>41858.333333333336</c:v>
                </c:pt>
                <c:pt idx="369">
                  <c:v>41859.333333333336</c:v>
                </c:pt>
                <c:pt idx="370">
                  <c:v>41862.333333333336</c:v>
                </c:pt>
                <c:pt idx="371">
                  <c:v>41863.333333333336</c:v>
                </c:pt>
                <c:pt idx="372">
                  <c:v>41864.333333333336</c:v>
                </c:pt>
                <c:pt idx="373">
                  <c:v>41865.333333333336</c:v>
                </c:pt>
                <c:pt idx="374">
                  <c:v>41866.333333333336</c:v>
                </c:pt>
                <c:pt idx="375">
                  <c:v>41869.333333333336</c:v>
                </c:pt>
                <c:pt idx="376">
                  <c:v>41870.333333333336</c:v>
                </c:pt>
                <c:pt idx="377">
                  <c:v>41871.333333333336</c:v>
                </c:pt>
                <c:pt idx="378">
                  <c:v>41872.333333333336</c:v>
                </c:pt>
                <c:pt idx="379">
                  <c:v>41873.333333333336</c:v>
                </c:pt>
                <c:pt idx="380">
                  <c:v>41876.333333333336</c:v>
                </c:pt>
                <c:pt idx="381">
                  <c:v>41877.333333333336</c:v>
                </c:pt>
                <c:pt idx="382">
                  <c:v>41878.333333333336</c:v>
                </c:pt>
                <c:pt idx="383">
                  <c:v>41879.333333333336</c:v>
                </c:pt>
                <c:pt idx="384">
                  <c:v>41880.333333333336</c:v>
                </c:pt>
                <c:pt idx="385">
                  <c:v>41883.333333333336</c:v>
                </c:pt>
                <c:pt idx="386">
                  <c:v>41884.333333333336</c:v>
                </c:pt>
                <c:pt idx="387">
                  <c:v>41885.333333333336</c:v>
                </c:pt>
                <c:pt idx="388">
                  <c:v>41887.333333333336</c:v>
                </c:pt>
                <c:pt idx="389">
                  <c:v>41890.333333333336</c:v>
                </c:pt>
                <c:pt idx="390">
                  <c:v>41891.333333333336</c:v>
                </c:pt>
                <c:pt idx="391">
                  <c:v>41892.333333333336</c:v>
                </c:pt>
                <c:pt idx="392">
                  <c:v>41893.333333333336</c:v>
                </c:pt>
                <c:pt idx="393">
                  <c:v>41894.333333333336</c:v>
                </c:pt>
                <c:pt idx="394">
                  <c:v>41897.333333333336</c:v>
                </c:pt>
                <c:pt idx="395">
                  <c:v>41898.333333333336</c:v>
                </c:pt>
                <c:pt idx="396">
                  <c:v>41899.333333333336</c:v>
                </c:pt>
                <c:pt idx="397">
                  <c:v>41900.333333333336</c:v>
                </c:pt>
                <c:pt idx="398">
                  <c:v>41901.333333333336</c:v>
                </c:pt>
                <c:pt idx="399">
                  <c:v>41904.333333333336</c:v>
                </c:pt>
                <c:pt idx="400">
                  <c:v>41905.333333333336</c:v>
                </c:pt>
                <c:pt idx="401">
                  <c:v>41906.333333333336</c:v>
                </c:pt>
                <c:pt idx="402">
                  <c:v>41907.333333333336</c:v>
                </c:pt>
                <c:pt idx="403">
                  <c:v>41908.333333333336</c:v>
                </c:pt>
                <c:pt idx="404">
                  <c:v>41911.333333333336</c:v>
                </c:pt>
                <c:pt idx="405">
                  <c:v>41912.333333333336</c:v>
                </c:pt>
                <c:pt idx="406">
                  <c:v>41913.333333333336</c:v>
                </c:pt>
                <c:pt idx="407">
                  <c:v>41914.333333333336</c:v>
                </c:pt>
                <c:pt idx="408">
                  <c:v>41915.333333333336</c:v>
                </c:pt>
                <c:pt idx="409">
                  <c:v>41918.333333333336</c:v>
                </c:pt>
                <c:pt idx="410">
                  <c:v>41919.333333333336</c:v>
                </c:pt>
                <c:pt idx="411">
                  <c:v>41920.333333333336</c:v>
                </c:pt>
                <c:pt idx="412">
                  <c:v>41921.333333333336</c:v>
                </c:pt>
                <c:pt idx="413">
                  <c:v>41922.333333333336</c:v>
                </c:pt>
                <c:pt idx="414">
                  <c:v>41925.333333333336</c:v>
                </c:pt>
                <c:pt idx="415">
                  <c:v>41926.333333333336</c:v>
                </c:pt>
                <c:pt idx="416">
                  <c:v>41927.333333333336</c:v>
                </c:pt>
                <c:pt idx="417">
                  <c:v>41928.333333333336</c:v>
                </c:pt>
                <c:pt idx="418">
                  <c:v>41929.333333333336</c:v>
                </c:pt>
                <c:pt idx="419">
                  <c:v>41932.333333333336</c:v>
                </c:pt>
                <c:pt idx="420">
                  <c:v>41933.333333333336</c:v>
                </c:pt>
                <c:pt idx="421">
                  <c:v>41934.333333333336</c:v>
                </c:pt>
                <c:pt idx="422">
                  <c:v>41935.333333333336</c:v>
                </c:pt>
                <c:pt idx="423">
                  <c:v>41936.333333333336</c:v>
                </c:pt>
                <c:pt idx="424">
                  <c:v>41939.333333333336</c:v>
                </c:pt>
                <c:pt idx="425">
                  <c:v>41940.333333333336</c:v>
                </c:pt>
                <c:pt idx="426">
                  <c:v>41941.333333333336</c:v>
                </c:pt>
                <c:pt idx="427">
                  <c:v>41942.333333333336</c:v>
                </c:pt>
                <c:pt idx="428">
                  <c:v>41943.333333333336</c:v>
                </c:pt>
                <c:pt idx="429">
                  <c:v>41946.333333333336</c:v>
                </c:pt>
                <c:pt idx="430">
                  <c:v>41947.333333333336</c:v>
                </c:pt>
                <c:pt idx="431">
                  <c:v>41948.333333333336</c:v>
                </c:pt>
                <c:pt idx="432">
                  <c:v>41949.333333333336</c:v>
                </c:pt>
                <c:pt idx="433">
                  <c:v>41950.333333333336</c:v>
                </c:pt>
                <c:pt idx="434">
                  <c:v>41953.333333333336</c:v>
                </c:pt>
                <c:pt idx="435">
                  <c:v>41954.333333333336</c:v>
                </c:pt>
                <c:pt idx="436">
                  <c:v>41955.333333333336</c:v>
                </c:pt>
                <c:pt idx="437">
                  <c:v>41956.333333333336</c:v>
                </c:pt>
                <c:pt idx="438">
                  <c:v>41957.333333333336</c:v>
                </c:pt>
                <c:pt idx="439">
                  <c:v>41960.333333333336</c:v>
                </c:pt>
                <c:pt idx="440">
                  <c:v>41961.333333333336</c:v>
                </c:pt>
                <c:pt idx="441">
                  <c:v>41962.333333333336</c:v>
                </c:pt>
                <c:pt idx="442">
                  <c:v>41963.333333333336</c:v>
                </c:pt>
                <c:pt idx="443">
                  <c:v>41964.333333333336</c:v>
                </c:pt>
                <c:pt idx="444">
                  <c:v>41967.333333333336</c:v>
                </c:pt>
                <c:pt idx="445">
                  <c:v>41968.333333333336</c:v>
                </c:pt>
                <c:pt idx="446">
                  <c:v>41969.333333333336</c:v>
                </c:pt>
                <c:pt idx="447">
                  <c:v>41970.333333333336</c:v>
                </c:pt>
                <c:pt idx="448">
                  <c:v>41971.333333333336</c:v>
                </c:pt>
                <c:pt idx="449">
                  <c:v>41974.333333333336</c:v>
                </c:pt>
                <c:pt idx="450">
                  <c:v>41975.333333333336</c:v>
                </c:pt>
                <c:pt idx="451">
                  <c:v>41976.333333333336</c:v>
                </c:pt>
                <c:pt idx="452">
                  <c:v>41977.333333333336</c:v>
                </c:pt>
                <c:pt idx="453">
                  <c:v>41978.333333333336</c:v>
                </c:pt>
                <c:pt idx="454">
                  <c:v>41981.333333333336</c:v>
                </c:pt>
                <c:pt idx="455">
                  <c:v>41982.333333333336</c:v>
                </c:pt>
                <c:pt idx="456">
                  <c:v>41983.333333333336</c:v>
                </c:pt>
                <c:pt idx="457">
                  <c:v>41984.333333333336</c:v>
                </c:pt>
                <c:pt idx="458">
                  <c:v>41985.333333333336</c:v>
                </c:pt>
                <c:pt idx="459">
                  <c:v>41988.333333333336</c:v>
                </c:pt>
                <c:pt idx="460">
                  <c:v>41989.333333333336</c:v>
                </c:pt>
                <c:pt idx="461">
                  <c:v>41990.333333333336</c:v>
                </c:pt>
                <c:pt idx="462">
                  <c:v>41991.333333333336</c:v>
                </c:pt>
                <c:pt idx="463">
                  <c:v>41992.333333333336</c:v>
                </c:pt>
                <c:pt idx="464">
                  <c:v>41995.333333333336</c:v>
                </c:pt>
                <c:pt idx="465">
                  <c:v>41996.333333333336</c:v>
                </c:pt>
                <c:pt idx="466">
                  <c:v>41997.333333333336</c:v>
                </c:pt>
                <c:pt idx="467">
                  <c:v>41998.333333333336</c:v>
                </c:pt>
                <c:pt idx="468">
                  <c:v>41999.333333333336</c:v>
                </c:pt>
                <c:pt idx="469">
                  <c:v>42002.333333333336</c:v>
                </c:pt>
                <c:pt idx="470">
                  <c:v>42003.333333333336</c:v>
                </c:pt>
                <c:pt idx="471">
                  <c:v>42004.333333333336</c:v>
                </c:pt>
                <c:pt idx="472">
                  <c:v>42005.333333333336</c:v>
                </c:pt>
                <c:pt idx="473">
                  <c:v>42006.333333333336</c:v>
                </c:pt>
                <c:pt idx="474">
                  <c:v>42009.333333333336</c:v>
                </c:pt>
                <c:pt idx="475">
                  <c:v>42010.333333333336</c:v>
                </c:pt>
                <c:pt idx="476">
                  <c:v>42011.333333333336</c:v>
                </c:pt>
                <c:pt idx="477">
                  <c:v>42012.333333333336</c:v>
                </c:pt>
                <c:pt idx="478">
                  <c:v>42013.333333333336</c:v>
                </c:pt>
                <c:pt idx="479">
                  <c:v>42016.333333333336</c:v>
                </c:pt>
                <c:pt idx="480">
                  <c:v>42017.333333333336</c:v>
                </c:pt>
                <c:pt idx="481">
                  <c:v>42018.333333333336</c:v>
                </c:pt>
                <c:pt idx="482">
                  <c:v>42019.333333333336</c:v>
                </c:pt>
                <c:pt idx="483">
                  <c:v>42020.333333333336</c:v>
                </c:pt>
                <c:pt idx="484">
                  <c:v>42023.333333333336</c:v>
                </c:pt>
                <c:pt idx="485">
                  <c:v>42024.333333333336</c:v>
                </c:pt>
                <c:pt idx="486">
                  <c:v>42025.333333333336</c:v>
                </c:pt>
                <c:pt idx="487">
                  <c:v>42026.333333333336</c:v>
                </c:pt>
                <c:pt idx="488">
                  <c:v>42027.333333333336</c:v>
                </c:pt>
                <c:pt idx="489">
                  <c:v>42030.333333333336</c:v>
                </c:pt>
                <c:pt idx="490">
                  <c:v>42031.333333333336</c:v>
                </c:pt>
                <c:pt idx="491">
                  <c:v>42032.333333333336</c:v>
                </c:pt>
                <c:pt idx="492">
                  <c:v>42033.333333333336</c:v>
                </c:pt>
                <c:pt idx="493">
                  <c:v>42034.333333333336</c:v>
                </c:pt>
                <c:pt idx="494">
                  <c:v>42037.333333333336</c:v>
                </c:pt>
                <c:pt idx="495">
                  <c:v>42038.333333333336</c:v>
                </c:pt>
                <c:pt idx="496">
                  <c:v>42039.333333333336</c:v>
                </c:pt>
                <c:pt idx="497">
                  <c:v>42040.333333333336</c:v>
                </c:pt>
                <c:pt idx="498">
                  <c:v>42041.333333333336</c:v>
                </c:pt>
                <c:pt idx="499">
                  <c:v>42044.333333333336</c:v>
                </c:pt>
                <c:pt idx="500">
                  <c:v>42045.333333333336</c:v>
                </c:pt>
                <c:pt idx="501">
                  <c:v>42046.333333333336</c:v>
                </c:pt>
                <c:pt idx="502">
                  <c:v>42047.333333333336</c:v>
                </c:pt>
                <c:pt idx="503">
                  <c:v>42048.333333333336</c:v>
                </c:pt>
                <c:pt idx="504">
                  <c:v>42051.333333333336</c:v>
                </c:pt>
                <c:pt idx="505">
                  <c:v>42052.333333333336</c:v>
                </c:pt>
                <c:pt idx="506">
                  <c:v>42053.333333333336</c:v>
                </c:pt>
                <c:pt idx="507">
                  <c:v>42054.333333333336</c:v>
                </c:pt>
                <c:pt idx="508">
                  <c:v>42055.333333333336</c:v>
                </c:pt>
                <c:pt idx="509">
                  <c:v>42058.333333333336</c:v>
                </c:pt>
                <c:pt idx="510">
                  <c:v>42059.333333333336</c:v>
                </c:pt>
                <c:pt idx="511">
                  <c:v>42060.333333333336</c:v>
                </c:pt>
                <c:pt idx="512">
                  <c:v>42061.333333333336</c:v>
                </c:pt>
                <c:pt idx="513">
                  <c:v>42062.333333333336</c:v>
                </c:pt>
                <c:pt idx="514">
                  <c:v>42065.333333333336</c:v>
                </c:pt>
                <c:pt idx="515">
                  <c:v>42066.333333333336</c:v>
                </c:pt>
                <c:pt idx="516">
                  <c:v>42067.333333333336</c:v>
                </c:pt>
                <c:pt idx="517">
                  <c:v>42068.333333333336</c:v>
                </c:pt>
                <c:pt idx="518">
                  <c:v>42069.333333333336</c:v>
                </c:pt>
                <c:pt idx="519">
                  <c:v>42072.333333333336</c:v>
                </c:pt>
                <c:pt idx="520">
                  <c:v>42073.333333333336</c:v>
                </c:pt>
                <c:pt idx="521">
                  <c:v>42074.333333333336</c:v>
                </c:pt>
                <c:pt idx="522">
                  <c:v>42075.333333333336</c:v>
                </c:pt>
                <c:pt idx="523">
                  <c:v>42076.333333333336</c:v>
                </c:pt>
                <c:pt idx="524">
                  <c:v>42079.333333333336</c:v>
                </c:pt>
                <c:pt idx="525">
                  <c:v>42080.333333333336</c:v>
                </c:pt>
                <c:pt idx="526">
                  <c:v>42081.333333333336</c:v>
                </c:pt>
                <c:pt idx="527">
                  <c:v>42082.333333333336</c:v>
                </c:pt>
                <c:pt idx="528">
                  <c:v>42083.333333333336</c:v>
                </c:pt>
                <c:pt idx="529">
                  <c:v>42086.333333333336</c:v>
                </c:pt>
                <c:pt idx="530">
                  <c:v>42087.333333333336</c:v>
                </c:pt>
                <c:pt idx="531">
                  <c:v>42088.333333333336</c:v>
                </c:pt>
                <c:pt idx="532">
                  <c:v>42089.333333333336</c:v>
                </c:pt>
                <c:pt idx="533">
                  <c:v>42090.333333333336</c:v>
                </c:pt>
                <c:pt idx="534">
                  <c:v>42093.333333333336</c:v>
                </c:pt>
                <c:pt idx="535">
                  <c:v>42094.333333333336</c:v>
                </c:pt>
                <c:pt idx="536">
                  <c:v>42095.333333333336</c:v>
                </c:pt>
                <c:pt idx="537">
                  <c:v>42096.333333333336</c:v>
                </c:pt>
                <c:pt idx="538">
                  <c:v>42097.333333333336</c:v>
                </c:pt>
                <c:pt idx="539">
                  <c:v>42100.333333333336</c:v>
                </c:pt>
                <c:pt idx="540">
                  <c:v>42101.333333333336</c:v>
                </c:pt>
                <c:pt idx="541">
                  <c:v>42102.333333333336</c:v>
                </c:pt>
                <c:pt idx="542">
                  <c:v>42103.333333333336</c:v>
                </c:pt>
                <c:pt idx="543">
                  <c:v>42104.333333333336</c:v>
                </c:pt>
                <c:pt idx="544">
                  <c:v>42107.333333333336</c:v>
                </c:pt>
                <c:pt idx="545">
                  <c:v>42108.333333333336</c:v>
                </c:pt>
                <c:pt idx="546">
                  <c:v>42109.333333333336</c:v>
                </c:pt>
                <c:pt idx="547">
                  <c:v>42110.333333333336</c:v>
                </c:pt>
                <c:pt idx="548">
                  <c:v>42111.333333333336</c:v>
                </c:pt>
                <c:pt idx="549">
                  <c:v>42114.333333333336</c:v>
                </c:pt>
                <c:pt idx="550">
                  <c:v>42115.333333333336</c:v>
                </c:pt>
                <c:pt idx="551">
                  <c:v>42116.333333333336</c:v>
                </c:pt>
                <c:pt idx="552">
                  <c:v>42117.333333333336</c:v>
                </c:pt>
                <c:pt idx="553">
                  <c:v>42118.333333333336</c:v>
                </c:pt>
                <c:pt idx="554">
                  <c:v>42121.333333333336</c:v>
                </c:pt>
                <c:pt idx="555">
                  <c:v>42122.333333333336</c:v>
                </c:pt>
                <c:pt idx="556">
                  <c:v>42123.333333333336</c:v>
                </c:pt>
                <c:pt idx="557">
                  <c:v>42124.333333333336</c:v>
                </c:pt>
                <c:pt idx="558">
                  <c:v>42125.333333333336</c:v>
                </c:pt>
                <c:pt idx="559">
                  <c:v>42128.333333333336</c:v>
                </c:pt>
                <c:pt idx="560">
                  <c:v>42129.333333333336</c:v>
                </c:pt>
                <c:pt idx="561">
                  <c:v>42130.333333333336</c:v>
                </c:pt>
                <c:pt idx="562">
                  <c:v>42131.333333333336</c:v>
                </c:pt>
                <c:pt idx="563">
                  <c:v>42132.333333333336</c:v>
                </c:pt>
                <c:pt idx="564">
                  <c:v>42135.333333333336</c:v>
                </c:pt>
                <c:pt idx="565">
                  <c:v>42136.333333333336</c:v>
                </c:pt>
                <c:pt idx="566">
                  <c:v>42137.333333333336</c:v>
                </c:pt>
                <c:pt idx="567">
                  <c:v>42138.333333333336</c:v>
                </c:pt>
                <c:pt idx="568">
                  <c:v>42139.333333333336</c:v>
                </c:pt>
                <c:pt idx="569">
                  <c:v>42142.333333333336</c:v>
                </c:pt>
                <c:pt idx="570">
                  <c:v>42143.333333333336</c:v>
                </c:pt>
                <c:pt idx="571">
                  <c:v>42144.333333333336</c:v>
                </c:pt>
                <c:pt idx="572">
                  <c:v>42145.333333333336</c:v>
                </c:pt>
                <c:pt idx="573">
                  <c:v>42146.333333333336</c:v>
                </c:pt>
                <c:pt idx="574">
                  <c:v>42149.333333333336</c:v>
                </c:pt>
                <c:pt idx="575">
                  <c:v>42150.333333333336</c:v>
                </c:pt>
                <c:pt idx="576">
                  <c:v>42151.333333333336</c:v>
                </c:pt>
                <c:pt idx="577">
                  <c:v>42152.333333333336</c:v>
                </c:pt>
                <c:pt idx="578">
                  <c:v>42153.333333333336</c:v>
                </c:pt>
                <c:pt idx="579">
                  <c:v>42156.333333333336</c:v>
                </c:pt>
                <c:pt idx="580">
                  <c:v>42157.333333333336</c:v>
                </c:pt>
                <c:pt idx="581">
                  <c:v>42158.333333333336</c:v>
                </c:pt>
                <c:pt idx="582">
                  <c:v>42159.333333333336</c:v>
                </c:pt>
                <c:pt idx="583">
                  <c:v>42160.333333333336</c:v>
                </c:pt>
                <c:pt idx="584">
                  <c:v>42163.333333333336</c:v>
                </c:pt>
                <c:pt idx="585">
                  <c:v>42164.333333333336</c:v>
                </c:pt>
                <c:pt idx="586">
                  <c:v>42165.333333333336</c:v>
                </c:pt>
                <c:pt idx="587">
                  <c:v>42166.333333333336</c:v>
                </c:pt>
                <c:pt idx="588">
                  <c:v>42167.333333333336</c:v>
                </c:pt>
                <c:pt idx="589">
                  <c:v>42170.333333333336</c:v>
                </c:pt>
                <c:pt idx="590">
                  <c:v>42171.333333333336</c:v>
                </c:pt>
                <c:pt idx="591">
                  <c:v>42172.333333333336</c:v>
                </c:pt>
                <c:pt idx="592">
                  <c:v>42173.333333333336</c:v>
                </c:pt>
                <c:pt idx="593">
                  <c:v>42174.333333333336</c:v>
                </c:pt>
                <c:pt idx="594">
                  <c:v>42177.333333333336</c:v>
                </c:pt>
                <c:pt idx="595">
                  <c:v>42178.333333333336</c:v>
                </c:pt>
                <c:pt idx="596">
                  <c:v>42179.333333333336</c:v>
                </c:pt>
                <c:pt idx="597">
                  <c:v>42180.333333333336</c:v>
                </c:pt>
                <c:pt idx="598">
                  <c:v>42181.333333333336</c:v>
                </c:pt>
                <c:pt idx="599">
                  <c:v>42184.333333333336</c:v>
                </c:pt>
                <c:pt idx="600">
                  <c:v>42185.333333333336</c:v>
                </c:pt>
                <c:pt idx="601">
                  <c:v>42186.333333333336</c:v>
                </c:pt>
                <c:pt idx="602">
                  <c:v>42187.333333333336</c:v>
                </c:pt>
                <c:pt idx="603">
                  <c:v>42188.333333333336</c:v>
                </c:pt>
                <c:pt idx="604">
                  <c:v>42191.333333333336</c:v>
                </c:pt>
                <c:pt idx="605">
                  <c:v>42192.333333333336</c:v>
                </c:pt>
                <c:pt idx="606">
                  <c:v>42193.333333333336</c:v>
                </c:pt>
                <c:pt idx="607">
                  <c:v>42194.333333333336</c:v>
                </c:pt>
                <c:pt idx="608">
                  <c:v>42195.333333333336</c:v>
                </c:pt>
                <c:pt idx="609">
                  <c:v>42198.333333333336</c:v>
                </c:pt>
                <c:pt idx="610">
                  <c:v>42199.333333333336</c:v>
                </c:pt>
                <c:pt idx="611">
                  <c:v>42200.333333333336</c:v>
                </c:pt>
                <c:pt idx="612">
                  <c:v>42201.333333333336</c:v>
                </c:pt>
                <c:pt idx="613">
                  <c:v>42202.333333333336</c:v>
                </c:pt>
                <c:pt idx="614">
                  <c:v>42205.333333333336</c:v>
                </c:pt>
                <c:pt idx="615">
                  <c:v>42206.333333333336</c:v>
                </c:pt>
                <c:pt idx="616">
                  <c:v>42207.333333333336</c:v>
                </c:pt>
                <c:pt idx="617">
                  <c:v>42208.333333333336</c:v>
                </c:pt>
                <c:pt idx="618">
                  <c:v>42209.333333333336</c:v>
                </c:pt>
                <c:pt idx="619">
                  <c:v>42212.333333333336</c:v>
                </c:pt>
                <c:pt idx="620">
                  <c:v>42213.333333333336</c:v>
                </c:pt>
                <c:pt idx="621">
                  <c:v>42214.333333333336</c:v>
                </c:pt>
                <c:pt idx="622">
                  <c:v>42215.333333333336</c:v>
                </c:pt>
                <c:pt idx="623">
                  <c:v>42216.333333333336</c:v>
                </c:pt>
                <c:pt idx="624">
                  <c:v>42219.333333333336</c:v>
                </c:pt>
                <c:pt idx="625">
                  <c:v>42220.333333333336</c:v>
                </c:pt>
                <c:pt idx="626">
                  <c:v>42221.333333333336</c:v>
                </c:pt>
                <c:pt idx="627">
                  <c:v>42222.333333333336</c:v>
                </c:pt>
                <c:pt idx="628">
                  <c:v>42223.333333333336</c:v>
                </c:pt>
                <c:pt idx="629">
                  <c:v>42226.333333333336</c:v>
                </c:pt>
                <c:pt idx="630">
                  <c:v>42227.333333333336</c:v>
                </c:pt>
                <c:pt idx="631">
                  <c:v>42228.333333333336</c:v>
                </c:pt>
                <c:pt idx="632">
                  <c:v>42229.333333333336</c:v>
                </c:pt>
                <c:pt idx="633">
                  <c:v>42230.333333333336</c:v>
                </c:pt>
                <c:pt idx="634">
                  <c:v>42233.333333333336</c:v>
                </c:pt>
                <c:pt idx="635">
                  <c:v>42234.333333333336</c:v>
                </c:pt>
                <c:pt idx="636">
                  <c:v>42235.333333333336</c:v>
                </c:pt>
                <c:pt idx="637">
                  <c:v>42236.333333333336</c:v>
                </c:pt>
                <c:pt idx="638">
                  <c:v>42237.333333333336</c:v>
                </c:pt>
                <c:pt idx="639">
                  <c:v>42240.333333333336</c:v>
                </c:pt>
                <c:pt idx="640">
                  <c:v>42241.333333333336</c:v>
                </c:pt>
                <c:pt idx="641">
                  <c:v>42242.333333333336</c:v>
                </c:pt>
                <c:pt idx="642">
                  <c:v>42243.333333333336</c:v>
                </c:pt>
                <c:pt idx="643">
                  <c:v>42244.333333333336</c:v>
                </c:pt>
                <c:pt idx="644">
                  <c:v>42247.333333333336</c:v>
                </c:pt>
                <c:pt idx="645">
                  <c:v>42248.333333333336</c:v>
                </c:pt>
                <c:pt idx="646">
                  <c:v>42249.333333333336</c:v>
                </c:pt>
                <c:pt idx="647">
                  <c:v>42250.333333333336</c:v>
                </c:pt>
                <c:pt idx="648">
                  <c:v>42251.333333333336</c:v>
                </c:pt>
                <c:pt idx="649">
                  <c:v>42254.333333333336</c:v>
                </c:pt>
                <c:pt idx="650">
                  <c:v>42255.333333333336</c:v>
                </c:pt>
                <c:pt idx="651">
                  <c:v>42256.333333333336</c:v>
                </c:pt>
                <c:pt idx="652">
                  <c:v>42257.333333333336</c:v>
                </c:pt>
                <c:pt idx="653">
                  <c:v>42258.333333333336</c:v>
                </c:pt>
                <c:pt idx="654">
                  <c:v>42261.333333333336</c:v>
                </c:pt>
                <c:pt idx="655">
                  <c:v>42262.333333333336</c:v>
                </c:pt>
                <c:pt idx="656">
                  <c:v>42263.333333333336</c:v>
                </c:pt>
                <c:pt idx="657">
                  <c:v>42264.333333333336</c:v>
                </c:pt>
                <c:pt idx="658">
                  <c:v>42265.333333333336</c:v>
                </c:pt>
                <c:pt idx="659">
                  <c:v>42268.333333333336</c:v>
                </c:pt>
                <c:pt idx="660">
                  <c:v>42269.333333333336</c:v>
                </c:pt>
                <c:pt idx="661">
                  <c:v>42270.333333333336</c:v>
                </c:pt>
                <c:pt idx="662">
                  <c:v>42271.333333333336</c:v>
                </c:pt>
                <c:pt idx="663">
                  <c:v>42272.333333333336</c:v>
                </c:pt>
                <c:pt idx="664">
                  <c:v>42275.333333333336</c:v>
                </c:pt>
                <c:pt idx="665">
                  <c:v>42276.333333333336</c:v>
                </c:pt>
                <c:pt idx="666">
                  <c:v>42277.333333333336</c:v>
                </c:pt>
                <c:pt idx="667">
                  <c:v>42278.333333333336</c:v>
                </c:pt>
                <c:pt idx="668">
                  <c:v>42279.333333333336</c:v>
                </c:pt>
                <c:pt idx="669">
                  <c:v>42282.333333333336</c:v>
                </c:pt>
                <c:pt idx="670">
                  <c:v>42283.333333333336</c:v>
                </c:pt>
                <c:pt idx="671">
                  <c:v>42284.333333333336</c:v>
                </c:pt>
                <c:pt idx="672">
                  <c:v>42285.333333333336</c:v>
                </c:pt>
                <c:pt idx="673">
                  <c:v>42286.333333333336</c:v>
                </c:pt>
                <c:pt idx="674">
                  <c:v>42289.333333333336</c:v>
                </c:pt>
              </c:numCache>
            </c:numRef>
          </c:cat>
          <c:val>
            <c:numRef>
              <c:f>Progress_data!$BQ$4:$BQ$678</c:f>
              <c:numCache>
                <c:formatCode>General</c:formatCode>
                <c:ptCount val="675"/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1448832"/>
        <c:axId val="111450368"/>
      </c:lineChart>
      <c:lineChart>
        <c:grouping val="standard"/>
        <c:varyColors val="0"/>
        <c:ser>
          <c:idx val="3"/>
          <c:order val="3"/>
          <c:tx>
            <c:strRef>
              <c:f>Progress_data!$BO$3</c:f>
              <c:strCache>
                <c:ptCount val="1"/>
                <c:pt idx="0">
                  <c:v>Forecast</c:v>
                </c:pt>
              </c:strCache>
            </c:strRef>
          </c:tx>
          <c:spPr>
            <a:ln w="19050"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c:spPr>
          <c:marker>
            <c:symbol val="none"/>
          </c:marker>
          <c:cat>
            <c:numRef>
              <c:f>Progress_data!$BI$4:$BI$678</c:f>
              <c:numCache>
                <c:formatCode>m/d/yyyy\ h:mm</c:formatCode>
                <c:ptCount val="675"/>
                <c:pt idx="0">
                  <c:v>41316.333333333336</c:v>
                </c:pt>
                <c:pt idx="1">
                  <c:v>41317.333333333336</c:v>
                </c:pt>
                <c:pt idx="2">
                  <c:v>41318.333333333336</c:v>
                </c:pt>
                <c:pt idx="3">
                  <c:v>41319.333333333336</c:v>
                </c:pt>
                <c:pt idx="4">
                  <c:v>41320.333333333336</c:v>
                </c:pt>
                <c:pt idx="5">
                  <c:v>41323.333333333336</c:v>
                </c:pt>
                <c:pt idx="6">
                  <c:v>41324.333333333336</c:v>
                </c:pt>
                <c:pt idx="7">
                  <c:v>41325.333333333336</c:v>
                </c:pt>
                <c:pt idx="8">
                  <c:v>41326.333333333336</c:v>
                </c:pt>
                <c:pt idx="9">
                  <c:v>41327.333333333336</c:v>
                </c:pt>
                <c:pt idx="10">
                  <c:v>41330.333333333336</c:v>
                </c:pt>
                <c:pt idx="11">
                  <c:v>41331.333333333336</c:v>
                </c:pt>
                <c:pt idx="12">
                  <c:v>41332.333333333336</c:v>
                </c:pt>
                <c:pt idx="13">
                  <c:v>41333.333333333336</c:v>
                </c:pt>
                <c:pt idx="14">
                  <c:v>41334.333333333336</c:v>
                </c:pt>
                <c:pt idx="15">
                  <c:v>41337.333333333336</c:v>
                </c:pt>
                <c:pt idx="16">
                  <c:v>41338.333333333336</c:v>
                </c:pt>
                <c:pt idx="17">
                  <c:v>41339.333333333336</c:v>
                </c:pt>
                <c:pt idx="18">
                  <c:v>41340.333333333336</c:v>
                </c:pt>
                <c:pt idx="19">
                  <c:v>41341.333333333336</c:v>
                </c:pt>
                <c:pt idx="20">
                  <c:v>41344.333333333336</c:v>
                </c:pt>
                <c:pt idx="21">
                  <c:v>41345.333333333336</c:v>
                </c:pt>
                <c:pt idx="22">
                  <c:v>41346.333333333336</c:v>
                </c:pt>
                <c:pt idx="23">
                  <c:v>41347.333333333336</c:v>
                </c:pt>
                <c:pt idx="24">
                  <c:v>41348.333333333336</c:v>
                </c:pt>
                <c:pt idx="25">
                  <c:v>41351.333333333336</c:v>
                </c:pt>
                <c:pt idx="26">
                  <c:v>41352.333333333336</c:v>
                </c:pt>
                <c:pt idx="27">
                  <c:v>41353.333333333336</c:v>
                </c:pt>
                <c:pt idx="28">
                  <c:v>41354.333333333336</c:v>
                </c:pt>
                <c:pt idx="29">
                  <c:v>41355.333333333336</c:v>
                </c:pt>
                <c:pt idx="30">
                  <c:v>41358.333333333336</c:v>
                </c:pt>
                <c:pt idx="31">
                  <c:v>41359.333333333336</c:v>
                </c:pt>
                <c:pt idx="32">
                  <c:v>41360.333333333336</c:v>
                </c:pt>
                <c:pt idx="33">
                  <c:v>41360.333333333336</c:v>
                </c:pt>
                <c:pt idx="34">
                  <c:v>41366.333333333336</c:v>
                </c:pt>
                <c:pt idx="35">
                  <c:v>41367.333333333336</c:v>
                </c:pt>
                <c:pt idx="36">
                  <c:v>41368.333333333336</c:v>
                </c:pt>
                <c:pt idx="37">
                  <c:v>41369.333333333336</c:v>
                </c:pt>
                <c:pt idx="38">
                  <c:v>41372.333333333336</c:v>
                </c:pt>
                <c:pt idx="39">
                  <c:v>41373.333333333336</c:v>
                </c:pt>
                <c:pt idx="40">
                  <c:v>41374.333333333336</c:v>
                </c:pt>
                <c:pt idx="41">
                  <c:v>41375.333333333336</c:v>
                </c:pt>
                <c:pt idx="42">
                  <c:v>41376.333333333336</c:v>
                </c:pt>
                <c:pt idx="43">
                  <c:v>41379.333333333336</c:v>
                </c:pt>
                <c:pt idx="44">
                  <c:v>41380.333333333336</c:v>
                </c:pt>
                <c:pt idx="45">
                  <c:v>41381.333333333336</c:v>
                </c:pt>
                <c:pt idx="46">
                  <c:v>41382.333333333336</c:v>
                </c:pt>
                <c:pt idx="47">
                  <c:v>41383.333333333336</c:v>
                </c:pt>
                <c:pt idx="48">
                  <c:v>41386.333333333336</c:v>
                </c:pt>
                <c:pt idx="49">
                  <c:v>41387.333333333336</c:v>
                </c:pt>
                <c:pt idx="50">
                  <c:v>41388.333333333336</c:v>
                </c:pt>
                <c:pt idx="51">
                  <c:v>41389.333333333336</c:v>
                </c:pt>
                <c:pt idx="52">
                  <c:v>41390.333333333336</c:v>
                </c:pt>
                <c:pt idx="53">
                  <c:v>41393.333333333336</c:v>
                </c:pt>
                <c:pt idx="54">
                  <c:v>41394.333333333336</c:v>
                </c:pt>
                <c:pt idx="55">
                  <c:v>41396.333333333336</c:v>
                </c:pt>
                <c:pt idx="56">
                  <c:v>41397.333333333336</c:v>
                </c:pt>
                <c:pt idx="57">
                  <c:v>41400.333333333336</c:v>
                </c:pt>
                <c:pt idx="58">
                  <c:v>41401.333333333336</c:v>
                </c:pt>
                <c:pt idx="59">
                  <c:v>41402.333333333336</c:v>
                </c:pt>
                <c:pt idx="60">
                  <c:v>41404.333333333336</c:v>
                </c:pt>
                <c:pt idx="61">
                  <c:v>41407.333333333336</c:v>
                </c:pt>
                <c:pt idx="62">
                  <c:v>41408.333333333336</c:v>
                </c:pt>
                <c:pt idx="63">
                  <c:v>41409.333333333336</c:v>
                </c:pt>
                <c:pt idx="64">
                  <c:v>41410.333333333336</c:v>
                </c:pt>
                <c:pt idx="65">
                  <c:v>41411.333333333336</c:v>
                </c:pt>
                <c:pt idx="66">
                  <c:v>41415.333333333336</c:v>
                </c:pt>
                <c:pt idx="67">
                  <c:v>41416.333333333336</c:v>
                </c:pt>
                <c:pt idx="68">
                  <c:v>41417.333333333336</c:v>
                </c:pt>
                <c:pt idx="69">
                  <c:v>41418.333333333336</c:v>
                </c:pt>
                <c:pt idx="70">
                  <c:v>41421.333333333336</c:v>
                </c:pt>
                <c:pt idx="71">
                  <c:v>41422.333333333336</c:v>
                </c:pt>
                <c:pt idx="72">
                  <c:v>41423.333333333336</c:v>
                </c:pt>
                <c:pt idx="73">
                  <c:v>41424.333333333336</c:v>
                </c:pt>
                <c:pt idx="74">
                  <c:v>41425.333333333336</c:v>
                </c:pt>
                <c:pt idx="75">
                  <c:v>41428.333333333336</c:v>
                </c:pt>
                <c:pt idx="76">
                  <c:v>41429.333333333336</c:v>
                </c:pt>
                <c:pt idx="77">
                  <c:v>41430.333333333336</c:v>
                </c:pt>
                <c:pt idx="78">
                  <c:v>41431.333333333336</c:v>
                </c:pt>
                <c:pt idx="79">
                  <c:v>41432.333333333336</c:v>
                </c:pt>
                <c:pt idx="80">
                  <c:v>41435.333333333336</c:v>
                </c:pt>
                <c:pt idx="81">
                  <c:v>41436.333333333336</c:v>
                </c:pt>
                <c:pt idx="82">
                  <c:v>41437.333333333336</c:v>
                </c:pt>
                <c:pt idx="83">
                  <c:v>41438.333333333336</c:v>
                </c:pt>
                <c:pt idx="84">
                  <c:v>41439.333333333336</c:v>
                </c:pt>
                <c:pt idx="85">
                  <c:v>41442.333333333336</c:v>
                </c:pt>
                <c:pt idx="86">
                  <c:v>41443.333333333336</c:v>
                </c:pt>
                <c:pt idx="87">
                  <c:v>41444.333333333336</c:v>
                </c:pt>
                <c:pt idx="88">
                  <c:v>41445.333333333336</c:v>
                </c:pt>
                <c:pt idx="89">
                  <c:v>41446.333333333336</c:v>
                </c:pt>
                <c:pt idx="90">
                  <c:v>41449.333333333336</c:v>
                </c:pt>
                <c:pt idx="91">
                  <c:v>41450.333333333336</c:v>
                </c:pt>
                <c:pt idx="92">
                  <c:v>41451.333333333336</c:v>
                </c:pt>
                <c:pt idx="93">
                  <c:v>41452.333333333336</c:v>
                </c:pt>
                <c:pt idx="94">
                  <c:v>41453.333333333336</c:v>
                </c:pt>
                <c:pt idx="95">
                  <c:v>41456.333333333336</c:v>
                </c:pt>
                <c:pt idx="96">
                  <c:v>41457.333333333336</c:v>
                </c:pt>
                <c:pt idx="97">
                  <c:v>41458.333333333336</c:v>
                </c:pt>
                <c:pt idx="98">
                  <c:v>41459.333333333336</c:v>
                </c:pt>
                <c:pt idx="99">
                  <c:v>41460.333333333336</c:v>
                </c:pt>
                <c:pt idx="100">
                  <c:v>41463.333333333336</c:v>
                </c:pt>
                <c:pt idx="101">
                  <c:v>41464.333333333336</c:v>
                </c:pt>
                <c:pt idx="102">
                  <c:v>41465.333333333336</c:v>
                </c:pt>
                <c:pt idx="103">
                  <c:v>41466.333333333336</c:v>
                </c:pt>
                <c:pt idx="104">
                  <c:v>41467.333333333336</c:v>
                </c:pt>
                <c:pt idx="105">
                  <c:v>41470.333333333336</c:v>
                </c:pt>
                <c:pt idx="106">
                  <c:v>41471.333333333336</c:v>
                </c:pt>
                <c:pt idx="107">
                  <c:v>41472.333333333336</c:v>
                </c:pt>
                <c:pt idx="108">
                  <c:v>41473.333333333336</c:v>
                </c:pt>
                <c:pt idx="109">
                  <c:v>41474.333333333336</c:v>
                </c:pt>
                <c:pt idx="110">
                  <c:v>41477.333333333336</c:v>
                </c:pt>
                <c:pt idx="111">
                  <c:v>41478.333333333336</c:v>
                </c:pt>
                <c:pt idx="112">
                  <c:v>41479.333333333336</c:v>
                </c:pt>
                <c:pt idx="113">
                  <c:v>41480.333333333336</c:v>
                </c:pt>
                <c:pt idx="114">
                  <c:v>41481.333333333336</c:v>
                </c:pt>
                <c:pt idx="115">
                  <c:v>41484.333333333336</c:v>
                </c:pt>
                <c:pt idx="116">
                  <c:v>41485.333333333336</c:v>
                </c:pt>
                <c:pt idx="117">
                  <c:v>41486.333333333336</c:v>
                </c:pt>
                <c:pt idx="118">
                  <c:v>41487.333333333336</c:v>
                </c:pt>
                <c:pt idx="119">
                  <c:v>41488.333333333336</c:v>
                </c:pt>
                <c:pt idx="120">
                  <c:v>41491.333333333336</c:v>
                </c:pt>
                <c:pt idx="121">
                  <c:v>41492.333333333336</c:v>
                </c:pt>
                <c:pt idx="122">
                  <c:v>41493.333333333336</c:v>
                </c:pt>
                <c:pt idx="123">
                  <c:v>41494.333333333336</c:v>
                </c:pt>
                <c:pt idx="124">
                  <c:v>41495.333333333336</c:v>
                </c:pt>
                <c:pt idx="125">
                  <c:v>41498.333333333336</c:v>
                </c:pt>
                <c:pt idx="126">
                  <c:v>41499.333333333336</c:v>
                </c:pt>
                <c:pt idx="127">
                  <c:v>41500.333333333336</c:v>
                </c:pt>
                <c:pt idx="128">
                  <c:v>41501.333333333336</c:v>
                </c:pt>
                <c:pt idx="129">
                  <c:v>41502.333333333336</c:v>
                </c:pt>
                <c:pt idx="130">
                  <c:v>41505.333333333336</c:v>
                </c:pt>
                <c:pt idx="131">
                  <c:v>41506.333333333336</c:v>
                </c:pt>
                <c:pt idx="132">
                  <c:v>41507.333333333336</c:v>
                </c:pt>
                <c:pt idx="133">
                  <c:v>41508.333333333336</c:v>
                </c:pt>
                <c:pt idx="134">
                  <c:v>41509.333333333336</c:v>
                </c:pt>
                <c:pt idx="135">
                  <c:v>41512.333333333336</c:v>
                </c:pt>
                <c:pt idx="136">
                  <c:v>41513.333333333336</c:v>
                </c:pt>
                <c:pt idx="137">
                  <c:v>41514.333333333336</c:v>
                </c:pt>
                <c:pt idx="138">
                  <c:v>41515.333333333336</c:v>
                </c:pt>
                <c:pt idx="139">
                  <c:v>41516.333333333336</c:v>
                </c:pt>
                <c:pt idx="140">
                  <c:v>41519.333333333336</c:v>
                </c:pt>
                <c:pt idx="141">
                  <c:v>41520.333333333336</c:v>
                </c:pt>
                <c:pt idx="142">
                  <c:v>41521.333333333336</c:v>
                </c:pt>
                <c:pt idx="143">
                  <c:v>41523.333333333336</c:v>
                </c:pt>
                <c:pt idx="144">
                  <c:v>41526.333333333336</c:v>
                </c:pt>
                <c:pt idx="145">
                  <c:v>41527.333333333336</c:v>
                </c:pt>
                <c:pt idx="146">
                  <c:v>41528.333333333336</c:v>
                </c:pt>
                <c:pt idx="147">
                  <c:v>41529.333333333336</c:v>
                </c:pt>
                <c:pt idx="148">
                  <c:v>41530.333333333336</c:v>
                </c:pt>
                <c:pt idx="149">
                  <c:v>41533.333333333336</c:v>
                </c:pt>
                <c:pt idx="150">
                  <c:v>41534.333333333336</c:v>
                </c:pt>
                <c:pt idx="151">
                  <c:v>41535.333333333336</c:v>
                </c:pt>
                <c:pt idx="152">
                  <c:v>41536.333333333336</c:v>
                </c:pt>
                <c:pt idx="153">
                  <c:v>41537.333333333336</c:v>
                </c:pt>
                <c:pt idx="154">
                  <c:v>41540.333333333336</c:v>
                </c:pt>
                <c:pt idx="155">
                  <c:v>41541.333333333336</c:v>
                </c:pt>
                <c:pt idx="156">
                  <c:v>41542.333333333336</c:v>
                </c:pt>
                <c:pt idx="157">
                  <c:v>41543.333333333336</c:v>
                </c:pt>
                <c:pt idx="158">
                  <c:v>41544.333333333336</c:v>
                </c:pt>
                <c:pt idx="159">
                  <c:v>41547.333333333336</c:v>
                </c:pt>
                <c:pt idx="160">
                  <c:v>41548.333333333336</c:v>
                </c:pt>
                <c:pt idx="161">
                  <c:v>41549.333333333336</c:v>
                </c:pt>
                <c:pt idx="162">
                  <c:v>41550.333333333336</c:v>
                </c:pt>
                <c:pt idx="163">
                  <c:v>41551.333333333336</c:v>
                </c:pt>
                <c:pt idx="164">
                  <c:v>41554.333333333336</c:v>
                </c:pt>
                <c:pt idx="165">
                  <c:v>41555.333333333336</c:v>
                </c:pt>
                <c:pt idx="166">
                  <c:v>41556.333333333336</c:v>
                </c:pt>
                <c:pt idx="167">
                  <c:v>41557.333333333336</c:v>
                </c:pt>
                <c:pt idx="168">
                  <c:v>41558.333333333336</c:v>
                </c:pt>
                <c:pt idx="169">
                  <c:v>41561.333333333336</c:v>
                </c:pt>
                <c:pt idx="170">
                  <c:v>41562.333333333336</c:v>
                </c:pt>
                <c:pt idx="171">
                  <c:v>41563.333333333336</c:v>
                </c:pt>
                <c:pt idx="172">
                  <c:v>41564.333333333336</c:v>
                </c:pt>
                <c:pt idx="173">
                  <c:v>41565.333333333336</c:v>
                </c:pt>
                <c:pt idx="174">
                  <c:v>41568.333333333336</c:v>
                </c:pt>
                <c:pt idx="175">
                  <c:v>41569.333333333336</c:v>
                </c:pt>
                <c:pt idx="176">
                  <c:v>41570.333333333336</c:v>
                </c:pt>
                <c:pt idx="177">
                  <c:v>41571.333333333336</c:v>
                </c:pt>
                <c:pt idx="178">
                  <c:v>41572.333333333336</c:v>
                </c:pt>
                <c:pt idx="179">
                  <c:v>41575.333333333336</c:v>
                </c:pt>
                <c:pt idx="180">
                  <c:v>41576.333333333336</c:v>
                </c:pt>
                <c:pt idx="181">
                  <c:v>41577.333333333336</c:v>
                </c:pt>
                <c:pt idx="182">
                  <c:v>41578.333333333336</c:v>
                </c:pt>
                <c:pt idx="183">
                  <c:v>41579.333333333336</c:v>
                </c:pt>
                <c:pt idx="184">
                  <c:v>41582.333333333336</c:v>
                </c:pt>
                <c:pt idx="185">
                  <c:v>41583.333333333336</c:v>
                </c:pt>
                <c:pt idx="186">
                  <c:v>41584.333333333336</c:v>
                </c:pt>
                <c:pt idx="187">
                  <c:v>41585.333333333336</c:v>
                </c:pt>
                <c:pt idx="188">
                  <c:v>41586.333333333336</c:v>
                </c:pt>
                <c:pt idx="189">
                  <c:v>41589.333333333336</c:v>
                </c:pt>
                <c:pt idx="190">
                  <c:v>41590.333333333336</c:v>
                </c:pt>
                <c:pt idx="191">
                  <c:v>41591.333333333336</c:v>
                </c:pt>
                <c:pt idx="192">
                  <c:v>41592.333333333336</c:v>
                </c:pt>
                <c:pt idx="193">
                  <c:v>41593.333333333336</c:v>
                </c:pt>
                <c:pt idx="194">
                  <c:v>41596.333333333336</c:v>
                </c:pt>
                <c:pt idx="195">
                  <c:v>41597.333333333336</c:v>
                </c:pt>
                <c:pt idx="196">
                  <c:v>41598.333333333336</c:v>
                </c:pt>
                <c:pt idx="197">
                  <c:v>41599.333333333336</c:v>
                </c:pt>
                <c:pt idx="198">
                  <c:v>41600.333333333336</c:v>
                </c:pt>
                <c:pt idx="199">
                  <c:v>41603.333333333336</c:v>
                </c:pt>
                <c:pt idx="200">
                  <c:v>41604.333333333336</c:v>
                </c:pt>
                <c:pt idx="201">
                  <c:v>41605.333333333336</c:v>
                </c:pt>
                <c:pt idx="202">
                  <c:v>41606.333333333336</c:v>
                </c:pt>
                <c:pt idx="203">
                  <c:v>41607.333333333336</c:v>
                </c:pt>
                <c:pt idx="204">
                  <c:v>41610.333333333336</c:v>
                </c:pt>
                <c:pt idx="205">
                  <c:v>41611.333333333336</c:v>
                </c:pt>
                <c:pt idx="206">
                  <c:v>41612.333333333336</c:v>
                </c:pt>
                <c:pt idx="207">
                  <c:v>41613.333333333336</c:v>
                </c:pt>
                <c:pt idx="208">
                  <c:v>41614.333333333336</c:v>
                </c:pt>
                <c:pt idx="209">
                  <c:v>41617.333333333336</c:v>
                </c:pt>
                <c:pt idx="210">
                  <c:v>41618.333333333336</c:v>
                </c:pt>
                <c:pt idx="211">
                  <c:v>41619.333333333336</c:v>
                </c:pt>
                <c:pt idx="212">
                  <c:v>41620.333333333336</c:v>
                </c:pt>
                <c:pt idx="213">
                  <c:v>41621.333333333336</c:v>
                </c:pt>
                <c:pt idx="214">
                  <c:v>41624.333333333336</c:v>
                </c:pt>
                <c:pt idx="215">
                  <c:v>41625.333333333336</c:v>
                </c:pt>
                <c:pt idx="216">
                  <c:v>41626.333333333336</c:v>
                </c:pt>
                <c:pt idx="217">
                  <c:v>41627.333333333336</c:v>
                </c:pt>
                <c:pt idx="218">
                  <c:v>41628.333333333336</c:v>
                </c:pt>
                <c:pt idx="219">
                  <c:v>41645.333333333336</c:v>
                </c:pt>
                <c:pt idx="220">
                  <c:v>41646.333333333336</c:v>
                </c:pt>
                <c:pt idx="221">
                  <c:v>41647.333333333336</c:v>
                </c:pt>
                <c:pt idx="222">
                  <c:v>41648.333333333336</c:v>
                </c:pt>
                <c:pt idx="223">
                  <c:v>41649.333333333336</c:v>
                </c:pt>
                <c:pt idx="224">
                  <c:v>41652.333333333336</c:v>
                </c:pt>
                <c:pt idx="225">
                  <c:v>41653.333333333336</c:v>
                </c:pt>
                <c:pt idx="226">
                  <c:v>41654.333333333336</c:v>
                </c:pt>
                <c:pt idx="227">
                  <c:v>41655.333333333336</c:v>
                </c:pt>
                <c:pt idx="228">
                  <c:v>41656.333333333336</c:v>
                </c:pt>
                <c:pt idx="229">
                  <c:v>41659.333333333336</c:v>
                </c:pt>
                <c:pt idx="230">
                  <c:v>41660.333333333336</c:v>
                </c:pt>
                <c:pt idx="231">
                  <c:v>41661.333333333336</c:v>
                </c:pt>
                <c:pt idx="232">
                  <c:v>41662.333333333336</c:v>
                </c:pt>
                <c:pt idx="233">
                  <c:v>41663.333333333336</c:v>
                </c:pt>
                <c:pt idx="234">
                  <c:v>41666.333333333336</c:v>
                </c:pt>
                <c:pt idx="235">
                  <c:v>41667.333333333336</c:v>
                </c:pt>
                <c:pt idx="236">
                  <c:v>41668.333333333336</c:v>
                </c:pt>
                <c:pt idx="237">
                  <c:v>41669.333333333336</c:v>
                </c:pt>
                <c:pt idx="238">
                  <c:v>41670.333333333336</c:v>
                </c:pt>
                <c:pt idx="239">
                  <c:v>41673.333333333336</c:v>
                </c:pt>
                <c:pt idx="240">
                  <c:v>41674.333333333336</c:v>
                </c:pt>
                <c:pt idx="241">
                  <c:v>41675.333333333336</c:v>
                </c:pt>
                <c:pt idx="242">
                  <c:v>41676.333333333336</c:v>
                </c:pt>
                <c:pt idx="243">
                  <c:v>41677.333333333336</c:v>
                </c:pt>
                <c:pt idx="244">
                  <c:v>41680.333333333336</c:v>
                </c:pt>
                <c:pt idx="245">
                  <c:v>41681.333333333336</c:v>
                </c:pt>
                <c:pt idx="246">
                  <c:v>41682.333333333336</c:v>
                </c:pt>
                <c:pt idx="247">
                  <c:v>41683.333333333336</c:v>
                </c:pt>
                <c:pt idx="248">
                  <c:v>41684.333333333336</c:v>
                </c:pt>
                <c:pt idx="249">
                  <c:v>41687.333333333336</c:v>
                </c:pt>
                <c:pt idx="250">
                  <c:v>41689.333333333336</c:v>
                </c:pt>
                <c:pt idx="251">
                  <c:v>41690.333333333336</c:v>
                </c:pt>
                <c:pt idx="252">
                  <c:v>41694.333333333336</c:v>
                </c:pt>
                <c:pt idx="253">
                  <c:v>41695.333333333336</c:v>
                </c:pt>
                <c:pt idx="254">
                  <c:v>41696.333333333336</c:v>
                </c:pt>
                <c:pt idx="255">
                  <c:v>41697.333333333336</c:v>
                </c:pt>
                <c:pt idx="256">
                  <c:v>41698.333333333336</c:v>
                </c:pt>
                <c:pt idx="257">
                  <c:v>41701.333333333336</c:v>
                </c:pt>
                <c:pt idx="258">
                  <c:v>41702.333333333336</c:v>
                </c:pt>
                <c:pt idx="259">
                  <c:v>41703.333333333336</c:v>
                </c:pt>
                <c:pt idx="260">
                  <c:v>41704.333333333336</c:v>
                </c:pt>
                <c:pt idx="261">
                  <c:v>41705.333333333336</c:v>
                </c:pt>
                <c:pt idx="262">
                  <c:v>41708.333333333336</c:v>
                </c:pt>
                <c:pt idx="263">
                  <c:v>41709.333333333336</c:v>
                </c:pt>
                <c:pt idx="264">
                  <c:v>41710.333333333336</c:v>
                </c:pt>
                <c:pt idx="265">
                  <c:v>41711.333333333336</c:v>
                </c:pt>
                <c:pt idx="266">
                  <c:v>41712.333333333336</c:v>
                </c:pt>
                <c:pt idx="267">
                  <c:v>41715.333333333336</c:v>
                </c:pt>
                <c:pt idx="268">
                  <c:v>41716.333333333336</c:v>
                </c:pt>
                <c:pt idx="269">
                  <c:v>41717.333333333336</c:v>
                </c:pt>
                <c:pt idx="270">
                  <c:v>41718.333333333336</c:v>
                </c:pt>
                <c:pt idx="271">
                  <c:v>41719.333333333336</c:v>
                </c:pt>
                <c:pt idx="272">
                  <c:v>41722.333333333336</c:v>
                </c:pt>
                <c:pt idx="273">
                  <c:v>41723.333333333336</c:v>
                </c:pt>
                <c:pt idx="274">
                  <c:v>41724.333333333336</c:v>
                </c:pt>
                <c:pt idx="275">
                  <c:v>41725.333333333336</c:v>
                </c:pt>
                <c:pt idx="276">
                  <c:v>41726.333333333336</c:v>
                </c:pt>
                <c:pt idx="277">
                  <c:v>41729.333333333336</c:v>
                </c:pt>
                <c:pt idx="278">
                  <c:v>41730.333333333336</c:v>
                </c:pt>
                <c:pt idx="279">
                  <c:v>41731.333333333336</c:v>
                </c:pt>
                <c:pt idx="280">
                  <c:v>41732.333333333336</c:v>
                </c:pt>
                <c:pt idx="281">
                  <c:v>41733.333333333336</c:v>
                </c:pt>
                <c:pt idx="282">
                  <c:v>41736.333333333336</c:v>
                </c:pt>
                <c:pt idx="283">
                  <c:v>41737.333333333336</c:v>
                </c:pt>
                <c:pt idx="284">
                  <c:v>41738.333333333336</c:v>
                </c:pt>
                <c:pt idx="285">
                  <c:v>41739.333333333336</c:v>
                </c:pt>
                <c:pt idx="286">
                  <c:v>41740.333333333336</c:v>
                </c:pt>
                <c:pt idx="287">
                  <c:v>41743.333333333336</c:v>
                </c:pt>
                <c:pt idx="288">
                  <c:v>41744.333333333336</c:v>
                </c:pt>
                <c:pt idx="289">
                  <c:v>41745.333333333336</c:v>
                </c:pt>
                <c:pt idx="290">
                  <c:v>41746.333333333336</c:v>
                </c:pt>
                <c:pt idx="291">
                  <c:v>41747.333333333336</c:v>
                </c:pt>
                <c:pt idx="292">
                  <c:v>41750.333333333336</c:v>
                </c:pt>
                <c:pt idx="293">
                  <c:v>41751.333333333336</c:v>
                </c:pt>
                <c:pt idx="294">
                  <c:v>41752.333333333336</c:v>
                </c:pt>
                <c:pt idx="295">
                  <c:v>41753.333333333336</c:v>
                </c:pt>
                <c:pt idx="296">
                  <c:v>41754.333333333336</c:v>
                </c:pt>
                <c:pt idx="297">
                  <c:v>41757.333333333336</c:v>
                </c:pt>
                <c:pt idx="298">
                  <c:v>41758.333333333336</c:v>
                </c:pt>
                <c:pt idx="299">
                  <c:v>41759.333333333336</c:v>
                </c:pt>
                <c:pt idx="300">
                  <c:v>41761.333333333336</c:v>
                </c:pt>
                <c:pt idx="301">
                  <c:v>41764.333333333336</c:v>
                </c:pt>
                <c:pt idx="302">
                  <c:v>41765.333333333336</c:v>
                </c:pt>
                <c:pt idx="303">
                  <c:v>41766.333333333336</c:v>
                </c:pt>
                <c:pt idx="304">
                  <c:v>41767.333333333336</c:v>
                </c:pt>
                <c:pt idx="305">
                  <c:v>41768.333333333336</c:v>
                </c:pt>
                <c:pt idx="306">
                  <c:v>41771.333333333336</c:v>
                </c:pt>
                <c:pt idx="307">
                  <c:v>41772.333333333336</c:v>
                </c:pt>
                <c:pt idx="308">
                  <c:v>41773.333333333336</c:v>
                </c:pt>
                <c:pt idx="309">
                  <c:v>41774.333333333336</c:v>
                </c:pt>
                <c:pt idx="310">
                  <c:v>41775.333333333336</c:v>
                </c:pt>
                <c:pt idx="311">
                  <c:v>41778.333333333336</c:v>
                </c:pt>
                <c:pt idx="312">
                  <c:v>41779.333333333336</c:v>
                </c:pt>
                <c:pt idx="313">
                  <c:v>41780.333333333336</c:v>
                </c:pt>
                <c:pt idx="314">
                  <c:v>41781.333333333336</c:v>
                </c:pt>
                <c:pt idx="315">
                  <c:v>41782.333333333336</c:v>
                </c:pt>
                <c:pt idx="316">
                  <c:v>41785.333333333336</c:v>
                </c:pt>
                <c:pt idx="317">
                  <c:v>41786.333333333336</c:v>
                </c:pt>
                <c:pt idx="318">
                  <c:v>41787.333333333336</c:v>
                </c:pt>
                <c:pt idx="319">
                  <c:v>41789.333333333336</c:v>
                </c:pt>
                <c:pt idx="320">
                  <c:v>41792.333333333336</c:v>
                </c:pt>
                <c:pt idx="321">
                  <c:v>41793.333333333336</c:v>
                </c:pt>
                <c:pt idx="322">
                  <c:v>41794.333333333336</c:v>
                </c:pt>
                <c:pt idx="323">
                  <c:v>41795.333333333336</c:v>
                </c:pt>
                <c:pt idx="324">
                  <c:v>41796.333333333336</c:v>
                </c:pt>
                <c:pt idx="325">
                  <c:v>41799.333333333336</c:v>
                </c:pt>
                <c:pt idx="326">
                  <c:v>41800.333333333336</c:v>
                </c:pt>
                <c:pt idx="327">
                  <c:v>41801.333333333336</c:v>
                </c:pt>
                <c:pt idx="328">
                  <c:v>41802.333333333336</c:v>
                </c:pt>
                <c:pt idx="329">
                  <c:v>41803.333333333336</c:v>
                </c:pt>
                <c:pt idx="330">
                  <c:v>41806.333333333336</c:v>
                </c:pt>
                <c:pt idx="331">
                  <c:v>41807.333333333336</c:v>
                </c:pt>
                <c:pt idx="332">
                  <c:v>41808.333333333336</c:v>
                </c:pt>
                <c:pt idx="333">
                  <c:v>41809.333333333336</c:v>
                </c:pt>
                <c:pt idx="334">
                  <c:v>41810.333333333336</c:v>
                </c:pt>
                <c:pt idx="335">
                  <c:v>41813.333333333336</c:v>
                </c:pt>
                <c:pt idx="336">
                  <c:v>41814.333333333336</c:v>
                </c:pt>
                <c:pt idx="337">
                  <c:v>41815.333333333336</c:v>
                </c:pt>
                <c:pt idx="338">
                  <c:v>41816.333333333336</c:v>
                </c:pt>
                <c:pt idx="339">
                  <c:v>41817.333333333336</c:v>
                </c:pt>
                <c:pt idx="340">
                  <c:v>41820.333333333336</c:v>
                </c:pt>
                <c:pt idx="341">
                  <c:v>41821.333333333336</c:v>
                </c:pt>
                <c:pt idx="342">
                  <c:v>41822.333333333336</c:v>
                </c:pt>
                <c:pt idx="343">
                  <c:v>41823.333333333336</c:v>
                </c:pt>
                <c:pt idx="344">
                  <c:v>41824.333333333336</c:v>
                </c:pt>
                <c:pt idx="345">
                  <c:v>41827.333333333336</c:v>
                </c:pt>
                <c:pt idx="346">
                  <c:v>41828.333333333336</c:v>
                </c:pt>
                <c:pt idx="347">
                  <c:v>41829.333333333336</c:v>
                </c:pt>
                <c:pt idx="348">
                  <c:v>41830.333333333336</c:v>
                </c:pt>
                <c:pt idx="349">
                  <c:v>41831.333333333336</c:v>
                </c:pt>
                <c:pt idx="350">
                  <c:v>41834.333333333336</c:v>
                </c:pt>
                <c:pt idx="351">
                  <c:v>41835.333333333336</c:v>
                </c:pt>
                <c:pt idx="352">
                  <c:v>41836.333333333336</c:v>
                </c:pt>
                <c:pt idx="353">
                  <c:v>41837.333333333336</c:v>
                </c:pt>
                <c:pt idx="354">
                  <c:v>41838.333333333336</c:v>
                </c:pt>
                <c:pt idx="355">
                  <c:v>41841.333333333336</c:v>
                </c:pt>
                <c:pt idx="356">
                  <c:v>41842.333333333336</c:v>
                </c:pt>
                <c:pt idx="357">
                  <c:v>41843.333333333336</c:v>
                </c:pt>
                <c:pt idx="358">
                  <c:v>41844.333333333336</c:v>
                </c:pt>
                <c:pt idx="359">
                  <c:v>41845.333333333336</c:v>
                </c:pt>
                <c:pt idx="360">
                  <c:v>41848.333333333336</c:v>
                </c:pt>
                <c:pt idx="361">
                  <c:v>41849.333333333336</c:v>
                </c:pt>
                <c:pt idx="362">
                  <c:v>41850.333333333336</c:v>
                </c:pt>
                <c:pt idx="363">
                  <c:v>41851.333333333336</c:v>
                </c:pt>
                <c:pt idx="364">
                  <c:v>41852.333333333336</c:v>
                </c:pt>
                <c:pt idx="365">
                  <c:v>41855.333333333336</c:v>
                </c:pt>
                <c:pt idx="366">
                  <c:v>41856.333333333336</c:v>
                </c:pt>
                <c:pt idx="367">
                  <c:v>41857.333333333336</c:v>
                </c:pt>
                <c:pt idx="368">
                  <c:v>41858.333333333336</c:v>
                </c:pt>
                <c:pt idx="369">
                  <c:v>41859.333333333336</c:v>
                </c:pt>
                <c:pt idx="370">
                  <c:v>41862.333333333336</c:v>
                </c:pt>
                <c:pt idx="371">
                  <c:v>41863.333333333336</c:v>
                </c:pt>
                <c:pt idx="372">
                  <c:v>41864.333333333336</c:v>
                </c:pt>
                <c:pt idx="373">
                  <c:v>41865.333333333336</c:v>
                </c:pt>
                <c:pt idx="374">
                  <c:v>41866.333333333336</c:v>
                </c:pt>
                <c:pt idx="375">
                  <c:v>41869.333333333336</c:v>
                </c:pt>
                <c:pt idx="376">
                  <c:v>41870.333333333336</c:v>
                </c:pt>
                <c:pt idx="377">
                  <c:v>41871.333333333336</c:v>
                </c:pt>
                <c:pt idx="378">
                  <c:v>41872.333333333336</c:v>
                </c:pt>
                <c:pt idx="379">
                  <c:v>41873.333333333336</c:v>
                </c:pt>
                <c:pt idx="380">
                  <c:v>41876.333333333336</c:v>
                </c:pt>
                <c:pt idx="381">
                  <c:v>41877.333333333336</c:v>
                </c:pt>
                <c:pt idx="382">
                  <c:v>41878.333333333336</c:v>
                </c:pt>
                <c:pt idx="383">
                  <c:v>41879.333333333336</c:v>
                </c:pt>
                <c:pt idx="384">
                  <c:v>41880.333333333336</c:v>
                </c:pt>
                <c:pt idx="385">
                  <c:v>41883.333333333336</c:v>
                </c:pt>
                <c:pt idx="386">
                  <c:v>41884.333333333336</c:v>
                </c:pt>
                <c:pt idx="387">
                  <c:v>41885.333333333336</c:v>
                </c:pt>
                <c:pt idx="388">
                  <c:v>41887.333333333336</c:v>
                </c:pt>
                <c:pt idx="389">
                  <c:v>41890.333333333336</c:v>
                </c:pt>
                <c:pt idx="390">
                  <c:v>41891.333333333336</c:v>
                </c:pt>
                <c:pt idx="391">
                  <c:v>41892.333333333336</c:v>
                </c:pt>
                <c:pt idx="392">
                  <c:v>41893.333333333336</c:v>
                </c:pt>
                <c:pt idx="393">
                  <c:v>41894.333333333336</c:v>
                </c:pt>
                <c:pt idx="394">
                  <c:v>41897.333333333336</c:v>
                </c:pt>
                <c:pt idx="395">
                  <c:v>41898.333333333336</c:v>
                </c:pt>
                <c:pt idx="396">
                  <c:v>41899.333333333336</c:v>
                </c:pt>
                <c:pt idx="397">
                  <c:v>41900.333333333336</c:v>
                </c:pt>
                <c:pt idx="398">
                  <c:v>41901.333333333336</c:v>
                </c:pt>
                <c:pt idx="399">
                  <c:v>41904.333333333336</c:v>
                </c:pt>
                <c:pt idx="400">
                  <c:v>41905.333333333336</c:v>
                </c:pt>
                <c:pt idx="401">
                  <c:v>41906.333333333336</c:v>
                </c:pt>
                <c:pt idx="402">
                  <c:v>41907.333333333336</c:v>
                </c:pt>
                <c:pt idx="403">
                  <c:v>41908.333333333336</c:v>
                </c:pt>
                <c:pt idx="404">
                  <c:v>41911.333333333336</c:v>
                </c:pt>
                <c:pt idx="405">
                  <c:v>41912.333333333336</c:v>
                </c:pt>
                <c:pt idx="406">
                  <c:v>41913.333333333336</c:v>
                </c:pt>
                <c:pt idx="407">
                  <c:v>41914.333333333336</c:v>
                </c:pt>
                <c:pt idx="408">
                  <c:v>41915.333333333336</c:v>
                </c:pt>
                <c:pt idx="409">
                  <c:v>41918.333333333336</c:v>
                </c:pt>
                <c:pt idx="410">
                  <c:v>41919.333333333336</c:v>
                </c:pt>
                <c:pt idx="411">
                  <c:v>41920.333333333336</c:v>
                </c:pt>
                <c:pt idx="412">
                  <c:v>41921.333333333336</c:v>
                </c:pt>
                <c:pt idx="413">
                  <c:v>41922.333333333336</c:v>
                </c:pt>
                <c:pt idx="414">
                  <c:v>41925.333333333336</c:v>
                </c:pt>
                <c:pt idx="415">
                  <c:v>41926.333333333336</c:v>
                </c:pt>
                <c:pt idx="416">
                  <c:v>41927.333333333336</c:v>
                </c:pt>
                <c:pt idx="417">
                  <c:v>41928.333333333336</c:v>
                </c:pt>
                <c:pt idx="418">
                  <c:v>41929.333333333336</c:v>
                </c:pt>
                <c:pt idx="419">
                  <c:v>41932.333333333336</c:v>
                </c:pt>
                <c:pt idx="420">
                  <c:v>41933.333333333336</c:v>
                </c:pt>
                <c:pt idx="421">
                  <c:v>41934.333333333336</c:v>
                </c:pt>
                <c:pt idx="422">
                  <c:v>41935.333333333336</c:v>
                </c:pt>
                <c:pt idx="423">
                  <c:v>41936.333333333336</c:v>
                </c:pt>
                <c:pt idx="424">
                  <c:v>41939.333333333336</c:v>
                </c:pt>
                <c:pt idx="425">
                  <c:v>41940.333333333336</c:v>
                </c:pt>
                <c:pt idx="426">
                  <c:v>41941.333333333336</c:v>
                </c:pt>
                <c:pt idx="427">
                  <c:v>41942.333333333336</c:v>
                </c:pt>
                <c:pt idx="428">
                  <c:v>41943.333333333336</c:v>
                </c:pt>
                <c:pt idx="429">
                  <c:v>41946.333333333336</c:v>
                </c:pt>
                <c:pt idx="430">
                  <c:v>41947.333333333336</c:v>
                </c:pt>
                <c:pt idx="431">
                  <c:v>41948.333333333336</c:v>
                </c:pt>
                <c:pt idx="432">
                  <c:v>41949.333333333336</c:v>
                </c:pt>
                <c:pt idx="433">
                  <c:v>41950.333333333336</c:v>
                </c:pt>
                <c:pt idx="434">
                  <c:v>41953.333333333336</c:v>
                </c:pt>
                <c:pt idx="435">
                  <c:v>41954.333333333336</c:v>
                </c:pt>
                <c:pt idx="436">
                  <c:v>41955.333333333336</c:v>
                </c:pt>
                <c:pt idx="437">
                  <c:v>41956.333333333336</c:v>
                </c:pt>
                <c:pt idx="438">
                  <c:v>41957.333333333336</c:v>
                </c:pt>
                <c:pt idx="439">
                  <c:v>41960.333333333336</c:v>
                </c:pt>
                <c:pt idx="440">
                  <c:v>41961.333333333336</c:v>
                </c:pt>
                <c:pt idx="441">
                  <c:v>41962.333333333336</c:v>
                </c:pt>
                <c:pt idx="442">
                  <c:v>41963.333333333336</c:v>
                </c:pt>
                <c:pt idx="443">
                  <c:v>41964.333333333336</c:v>
                </c:pt>
                <c:pt idx="444">
                  <c:v>41967.333333333336</c:v>
                </c:pt>
                <c:pt idx="445">
                  <c:v>41968.333333333336</c:v>
                </c:pt>
                <c:pt idx="446">
                  <c:v>41969.333333333336</c:v>
                </c:pt>
                <c:pt idx="447">
                  <c:v>41970.333333333336</c:v>
                </c:pt>
                <c:pt idx="448">
                  <c:v>41971.333333333336</c:v>
                </c:pt>
                <c:pt idx="449">
                  <c:v>41974.333333333336</c:v>
                </c:pt>
                <c:pt idx="450">
                  <c:v>41975.333333333336</c:v>
                </c:pt>
                <c:pt idx="451">
                  <c:v>41976.333333333336</c:v>
                </c:pt>
                <c:pt idx="452">
                  <c:v>41977.333333333336</c:v>
                </c:pt>
                <c:pt idx="453">
                  <c:v>41978.333333333336</c:v>
                </c:pt>
                <c:pt idx="454">
                  <c:v>41981.333333333336</c:v>
                </c:pt>
                <c:pt idx="455">
                  <c:v>41982.333333333336</c:v>
                </c:pt>
                <c:pt idx="456">
                  <c:v>41983.333333333336</c:v>
                </c:pt>
                <c:pt idx="457">
                  <c:v>41984.333333333336</c:v>
                </c:pt>
                <c:pt idx="458">
                  <c:v>41985.333333333336</c:v>
                </c:pt>
                <c:pt idx="459">
                  <c:v>41988.333333333336</c:v>
                </c:pt>
                <c:pt idx="460">
                  <c:v>41989.333333333336</c:v>
                </c:pt>
                <c:pt idx="461">
                  <c:v>41990.333333333336</c:v>
                </c:pt>
                <c:pt idx="462">
                  <c:v>41991.333333333336</c:v>
                </c:pt>
                <c:pt idx="463">
                  <c:v>41992.333333333336</c:v>
                </c:pt>
                <c:pt idx="464">
                  <c:v>41995.333333333336</c:v>
                </c:pt>
                <c:pt idx="465">
                  <c:v>41996.333333333336</c:v>
                </c:pt>
                <c:pt idx="466">
                  <c:v>41997.333333333336</c:v>
                </c:pt>
                <c:pt idx="467">
                  <c:v>41998.333333333336</c:v>
                </c:pt>
                <c:pt idx="468">
                  <c:v>41999.333333333336</c:v>
                </c:pt>
                <c:pt idx="469">
                  <c:v>42002.333333333336</c:v>
                </c:pt>
                <c:pt idx="470">
                  <c:v>42003.333333333336</c:v>
                </c:pt>
                <c:pt idx="471">
                  <c:v>42004.333333333336</c:v>
                </c:pt>
                <c:pt idx="472">
                  <c:v>42005.333333333336</c:v>
                </c:pt>
                <c:pt idx="473">
                  <c:v>42006.333333333336</c:v>
                </c:pt>
                <c:pt idx="474">
                  <c:v>42009.333333333336</c:v>
                </c:pt>
                <c:pt idx="475">
                  <c:v>42010.333333333336</c:v>
                </c:pt>
                <c:pt idx="476">
                  <c:v>42011.333333333336</c:v>
                </c:pt>
                <c:pt idx="477">
                  <c:v>42012.333333333336</c:v>
                </c:pt>
                <c:pt idx="478">
                  <c:v>42013.333333333336</c:v>
                </c:pt>
                <c:pt idx="479">
                  <c:v>42016.333333333336</c:v>
                </c:pt>
                <c:pt idx="480">
                  <c:v>42017.333333333336</c:v>
                </c:pt>
                <c:pt idx="481">
                  <c:v>42018.333333333336</c:v>
                </c:pt>
                <c:pt idx="482">
                  <c:v>42019.333333333336</c:v>
                </c:pt>
                <c:pt idx="483">
                  <c:v>42020.333333333336</c:v>
                </c:pt>
                <c:pt idx="484">
                  <c:v>42023.333333333336</c:v>
                </c:pt>
                <c:pt idx="485">
                  <c:v>42024.333333333336</c:v>
                </c:pt>
                <c:pt idx="486">
                  <c:v>42025.333333333336</c:v>
                </c:pt>
                <c:pt idx="487">
                  <c:v>42026.333333333336</c:v>
                </c:pt>
                <c:pt idx="488">
                  <c:v>42027.333333333336</c:v>
                </c:pt>
                <c:pt idx="489">
                  <c:v>42030.333333333336</c:v>
                </c:pt>
                <c:pt idx="490">
                  <c:v>42031.333333333336</c:v>
                </c:pt>
                <c:pt idx="491">
                  <c:v>42032.333333333336</c:v>
                </c:pt>
                <c:pt idx="492">
                  <c:v>42033.333333333336</c:v>
                </c:pt>
                <c:pt idx="493">
                  <c:v>42034.333333333336</c:v>
                </c:pt>
                <c:pt idx="494">
                  <c:v>42037.333333333336</c:v>
                </c:pt>
                <c:pt idx="495">
                  <c:v>42038.333333333336</c:v>
                </c:pt>
                <c:pt idx="496">
                  <c:v>42039.333333333336</c:v>
                </c:pt>
                <c:pt idx="497">
                  <c:v>42040.333333333336</c:v>
                </c:pt>
                <c:pt idx="498">
                  <c:v>42041.333333333336</c:v>
                </c:pt>
                <c:pt idx="499">
                  <c:v>42044.333333333336</c:v>
                </c:pt>
                <c:pt idx="500">
                  <c:v>42045.333333333336</c:v>
                </c:pt>
                <c:pt idx="501">
                  <c:v>42046.333333333336</c:v>
                </c:pt>
                <c:pt idx="502">
                  <c:v>42047.333333333336</c:v>
                </c:pt>
                <c:pt idx="503">
                  <c:v>42048.333333333336</c:v>
                </c:pt>
                <c:pt idx="504">
                  <c:v>42051.333333333336</c:v>
                </c:pt>
                <c:pt idx="505">
                  <c:v>42052.333333333336</c:v>
                </c:pt>
                <c:pt idx="506">
                  <c:v>42053.333333333336</c:v>
                </c:pt>
                <c:pt idx="507">
                  <c:v>42054.333333333336</c:v>
                </c:pt>
                <c:pt idx="508">
                  <c:v>42055.333333333336</c:v>
                </c:pt>
                <c:pt idx="509">
                  <c:v>42058.333333333336</c:v>
                </c:pt>
                <c:pt idx="510">
                  <c:v>42059.333333333336</c:v>
                </c:pt>
                <c:pt idx="511">
                  <c:v>42060.333333333336</c:v>
                </c:pt>
                <c:pt idx="512">
                  <c:v>42061.333333333336</c:v>
                </c:pt>
                <c:pt idx="513">
                  <c:v>42062.333333333336</c:v>
                </c:pt>
                <c:pt idx="514">
                  <c:v>42065.333333333336</c:v>
                </c:pt>
                <c:pt idx="515">
                  <c:v>42066.333333333336</c:v>
                </c:pt>
                <c:pt idx="516">
                  <c:v>42067.333333333336</c:v>
                </c:pt>
                <c:pt idx="517">
                  <c:v>42068.333333333336</c:v>
                </c:pt>
                <c:pt idx="518">
                  <c:v>42069.333333333336</c:v>
                </c:pt>
                <c:pt idx="519">
                  <c:v>42072.333333333336</c:v>
                </c:pt>
                <c:pt idx="520">
                  <c:v>42073.333333333336</c:v>
                </c:pt>
                <c:pt idx="521">
                  <c:v>42074.333333333336</c:v>
                </c:pt>
                <c:pt idx="522">
                  <c:v>42075.333333333336</c:v>
                </c:pt>
                <c:pt idx="523">
                  <c:v>42076.333333333336</c:v>
                </c:pt>
                <c:pt idx="524">
                  <c:v>42079.333333333336</c:v>
                </c:pt>
                <c:pt idx="525">
                  <c:v>42080.333333333336</c:v>
                </c:pt>
                <c:pt idx="526">
                  <c:v>42081.333333333336</c:v>
                </c:pt>
                <c:pt idx="527">
                  <c:v>42082.333333333336</c:v>
                </c:pt>
                <c:pt idx="528">
                  <c:v>42083.333333333336</c:v>
                </c:pt>
                <c:pt idx="529">
                  <c:v>42086.333333333336</c:v>
                </c:pt>
                <c:pt idx="530">
                  <c:v>42087.333333333336</c:v>
                </c:pt>
                <c:pt idx="531">
                  <c:v>42088.333333333336</c:v>
                </c:pt>
                <c:pt idx="532">
                  <c:v>42089.333333333336</c:v>
                </c:pt>
                <c:pt idx="533">
                  <c:v>42090.333333333336</c:v>
                </c:pt>
                <c:pt idx="534">
                  <c:v>42093.333333333336</c:v>
                </c:pt>
                <c:pt idx="535">
                  <c:v>42094.333333333336</c:v>
                </c:pt>
                <c:pt idx="536">
                  <c:v>42095.333333333336</c:v>
                </c:pt>
                <c:pt idx="537">
                  <c:v>42096.333333333336</c:v>
                </c:pt>
                <c:pt idx="538">
                  <c:v>42097.333333333336</c:v>
                </c:pt>
                <c:pt idx="539">
                  <c:v>42100.333333333336</c:v>
                </c:pt>
                <c:pt idx="540">
                  <c:v>42101.333333333336</c:v>
                </c:pt>
                <c:pt idx="541">
                  <c:v>42102.333333333336</c:v>
                </c:pt>
                <c:pt idx="542">
                  <c:v>42103.333333333336</c:v>
                </c:pt>
                <c:pt idx="543">
                  <c:v>42104.333333333336</c:v>
                </c:pt>
                <c:pt idx="544">
                  <c:v>42107.333333333336</c:v>
                </c:pt>
                <c:pt idx="545">
                  <c:v>42108.333333333336</c:v>
                </c:pt>
                <c:pt idx="546">
                  <c:v>42109.333333333336</c:v>
                </c:pt>
                <c:pt idx="547">
                  <c:v>42110.333333333336</c:v>
                </c:pt>
                <c:pt idx="548">
                  <c:v>42111.333333333336</c:v>
                </c:pt>
                <c:pt idx="549">
                  <c:v>42114.333333333336</c:v>
                </c:pt>
                <c:pt idx="550">
                  <c:v>42115.333333333336</c:v>
                </c:pt>
                <c:pt idx="551">
                  <c:v>42116.333333333336</c:v>
                </c:pt>
                <c:pt idx="552">
                  <c:v>42117.333333333336</c:v>
                </c:pt>
                <c:pt idx="553">
                  <c:v>42118.333333333336</c:v>
                </c:pt>
                <c:pt idx="554">
                  <c:v>42121.333333333336</c:v>
                </c:pt>
                <c:pt idx="555">
                  <c:v>42122.333333333336</c:v>
                </c:pt>
                <c:pt idx="556">
                  <c:v>42123.333333333336</c:v>
                </c:pt>
                <c:pt idx="557">
                  <c:v>42124.333333333336</c:v>
                </c:pt>
                <c:pt idx="558">
                  <c:v>42125.333333333336</c:v>
                </c:pt>
                <c:pt idx="559">
                  <c:v>42128.333333333336</c:v>
                </c:pt>
                <c:pt idx="560">
                  <c:v>42129.333333333336</c:v>
                </c:pt>
                <c:pt idx="561">
                  <c:v>42130.333333333336</c:v>
                </c:pt>
                <c:pt idx="562">
                  <c:v>42131.333333333336</c:v>
                </c:pt>
                <c:pt idx="563">
                  <c:v>42132.333333333336</c:v>
                </c:pt>
                <c:pt idx="564">
                  <c:v>42135.333333333336</c:v>
                </c:pt>
                <c:pt idx="565">
                  <c:v>42136.333333333336</c:v>
                </c:pt>
                <c:pt idx="566">
                  <c:v>42137.333333333336</c:v>
                </c:pt>
                <c:pt idx="567">
                  <c:v>42138.333333333336</c:v>
                </c:pt>
                <c:pt idx="568">
                  <c:v>42139.333333333336</c:v>
                </c:pt>
                <c:pt idx="569">
                  <c:v>42142.333333333336</c:v>
                </c:pt>
                <c:pt idx="570">
                  <c:v>42143.333333333336</c:v>
                </c:pt>
                <c:pt idx="571">
                  <c:v>42144.333333333336</c:v>
                </c:pt>
                <c:pt idx="572">
                  <c:v>42145.333333333336</c:v>
                </c:pt>
                <c:pt idx="573">
                  <c:v>42146.333333333336</c:v>
                </c:pt>
                <c:pt idx="574">
                  <c:v>42149.333333333336</c:v>
                </c:pt>
                <c:pt idx="575">
                  <c:v>42150.333333333336</c:v>
                </c:pt>
                <c:pt idx="576">
                  <c:v>42151.333333333336</c:v>
                </c:pt>
                <c:pt idx="577">
                  <c:v>42152.333333333336</c:v>
                </c:pt>
                <c:pt idx="578">
                  <c:v>42153.333333333336</c:v>
                </c:pt>
                <c:pt idx="579">
                  <c:v>42156.333333333336</c:v>
                </c:pt>
                <c:pt idx="580">
                  <c:v>42157.333333333336</c:v>
                </c:pt>
                <c:pt idx="581">
                  <c:v>42158.333333333336</c:v>
                </c:pt>
                <c:pt idx="582">
                  <c:v>42159.333333333336</c:v>
                </c:pt>
                <c:pt idx="583">
                  <c:v>42160.333333333336</c:v>
                </c:pt>
                <c:pt idx="584">
                  <c:v>42163.333333333336</c:v>
                </c:pt>
                <c:pt idx="585">
                  <c:v>42164.333333333336</c:v>
                </c:pt>
                <c:pt idx="586">
                  <c:v>42165.333333333336</c:v>
                </c:pt>
                <c:pt idx="587">
                  <c:v>42166.333333333336</c:v>
                </c:pt>
                <c:pt idx="588">
                  <c:v>42167.333333333336</c:v>
                </c:pt>
                <c:pt idx="589">
                  <c:v>42170.333333333336</c:v>
                </c:pt>
                <c:pt idx="590">
                  <c:v>42171.333333333336</c:v>
                </c:pt>
                <c:pt idx="591">
                  <c:v>42172.333333333336</c:v>
                </c:pt>
                <c:pt idx="592">
                  <c:v>42173.333333333336</c:v>
                </c:pt>
                <c:pt idx="593">
                  <c:v>42174.333333333336</c:v>
                </c:pt>
                <c:pt idx="594">
                  <c:v>42177.333333333336</c:v>
                </c:pt>
                <c:pt idx="595">
                  <c:v>42178.333333333336</c:v>
                </c:pt>
                <c:pt idx="596">
                  <c:v>42179.333333333336</c:v>
                </c:pt>
                <c:pt idx="597">
                  <c:v>42180.333333333336</c:v>
                </c:pt>
                <c:pt idx="598">
                  <c:v>42181.333333333336</c:v>
                </c:pt>
                <c:pt idx="599">
                  <c:v>42184.333333333336</c:v>
                </c:pt>
                <c:pt idx="600">
                  <c:v>42185.333333333336</c:v>
                </c:pt>
                <c:pt idx="601">
                  <c:v>42186.333333333336</c:v>
                </c:pt>
                <c:pt idx="602">
                  <c:v>42187.333333333336</c:v>
                </c:pt>
                <c:pt idx="603">
                  <c:v>42188.333333333336</c:v>
                </c:pt>
                <c:pt idx="604">
                  <c:v>42191.333333333336</c:v>
                </c:pt>
                <c:pt idx="605">
                  <c:v>42192.333333333336</c:v>
                </c:pt>
                <c:pt idx="606">
                  <c:v>42193.333333333336</c:v>
                </c:pt>
                <c:pt idx="607">
                  <c:v>42194.333333333336</c:v>
                </c:pt>
                <c:pt idx="608">
                  <c:v>42195.333333333336</c:v>
                </c:pt>
                <c:pt idx="609">
                  <c:v>42198.333333333336</c:v>
                </c:pt>
                <c:pt idx="610">
                  <c:v>42199.333333333336</c:v>
                </c:pt>
                <c:pt idx="611">
                  <c:v>42200.333333333336</c:v>
                </c:pt>
                <c:pt idx="612">
                  <c:v>42201.333333333336</c:v>
                </c:pt>
                <c:pt idx="613">
                  <c:v>42202.333333333336</c:v>
                </c:pt>
                <c:pt idx="614">
                  <c:v>42205.333333333336</c:v>
                </c:pt>
                <c:pt idx="615">
                  <c:v>42206.333333333336</c:v>
                </c:pt>
                <c:pt idx="616">
                  <c:v>42207.333333333336</c:v>
                </c:pt>
                <c:pt idx="617">
                  <c:v>42208.333333333336</c:v>
                </c:pt>
                <c:pt idx="618">
                  <c:v>42209.333333333336</c:v>
                </c:pt>
                <c:pt idx="619">
                  <c:v>42212.333333333336</c:v>
                </c:pt>
                <c:pt idx="620">
                  <c:v>42213.333333333336</c:v>
                </c:pt>
                <c:pt idx="621">
                  <c:v>42214.333333333336</c:v>
                </c:pt>
                <c:pt idx="622">
                  <c:v>42215.333333333336</c:v>
                </c:pt>
                <c:pt idx="623">
                  <c:v>42216.333333333336</c:v>
                </c:pt>
                <c:pt idx="624">
                  <c:v>42219.333333333336</c:v>
                </c:pt>
                <c:pt idx="625">
                  <c:v>42220.333333333336</c:v>
                </c:pt>
                <c:pt idx="626">
                  <c:v>42221.333333333336</c:v>
                </c:pt>
                <c:pt idx="627">
                  <c:v>42222.333333333336</c:v>
                </c:pt>
                <c:pt idx="628">
                  <c:v>42223.333333333336</c:v>
                </c:pt>
                <c:pt idx="629">
                  <c:v>42226.333333333336</c:v>
                </c:pt>
                <c:pt idx="630">
                  <c:v>42227.333333333336</c:v>
                </c:pt>
                <c:pt idx="631">
                  <c:v>42228.333333333336</c:v>
                </c:pt>
                <c:pt idx="632">
                  <c:v>42229.333333333336</c:v>
                </c:pt>
                <c:pt idx="633">
                  <c:v>42230.333333333336</c:v>
                </c:pt>
                <c:pt idx="634">
                  <c:v>42233.333333333336</c:v>
                </c:pt>
                <c:pt idx="635">
                  <c:v>42234.333333333336</c:v>
                </c:pt>
                <c:pt idx="636">
                  <c:v>42235.333333333336</c:v>
                </c:pt>
                <c:pt idx="637">
                  <c:v>42236.333333333336</c:v>
                </c:pt>
                <c:pt idx="638">
                  <c:v>42237.333333333336</c:v>
                </c:pt>
                <c:pt idx="639">
                  <c:v>42240.333333333336</c:v>
                </c:pt>
                <c:pt idx="640">
                  <c:v>42241.333333333336</c:v>
                </c:pt>
                <c:pt idx="641">
                  <c:v>42242.333333333336</c:v>
                </c:pt>
                <c:pt idx="642">
                  <c:v>42243.333333333336</c:v>
                </c:pt>
                <c:pt idx="643">
                  <c:v>42244.333333333336</c:v>
                </c:pt>
                <c:pt idx="644">
                  <c:v>42247.333333333336</c:v>
                </c:pt>
                <c:pt idx="645">
                  <c:v>42248.333333333336</c:v>
                </c:pt>
                <c:pt idx="646">
                  <c:v>42249.333333333336</c:v>
                </c:pt>
                <c:pt idx="647">
                  <c:v>42250.333333333336</c:v>
                </c:pt>
                <c:pt idx="648">
                  <c:v>42251.333333333336</c:v>
                </c:pt>
                <c:pt idx="649">
                  <c:v>42254.333333333336</c:v>
                </c:pt>
                <c:pt idx="650">
                  <c:v>42255.333333333336</c:v>
                </c:pt>
                <c:pt idx="651">
                  <c:v>42256.333333333336</c:v>
                </c:pt>
                <c:pt idx="652">
                  <c:v>42257.333333333336</c:v>
                </c:pt>
                <c:pt idx="653">
                  <c:v>42258.333333333336</c:v>
                </c:pt>
                <c:pt idx="654">
                  <c:v>42261.333333333336</c:v>
                </c:pt>
                <c:pt idx="655">
                  <c:v>42262.333333333336</c:v>
                </c:pt>
                <c:pt idx="656">
                  <c:v>42263.333333333336</c:v>
                </c:pt>
                <c:pt idx="657">
                  <c:v>42264.333333333336</c:v>
                </c:pt>
                <c:pt idx="658">
                  <c:v>42265.333333333336</c:v>
                </c:pt>
                <c:pt idx="659">
                  <c:v>42268.333333333336</c:v>
                </c:pt>
                <c:pt idx="660">
                  <c:v>42269.333333333336</c:v>
                </c:pt>
                <c:pt idx="661">
                  <c:v>42270.333333333336</c:v>
                </c:pt>
                <c:pt idx="662">
                  <c:v>42271.333333333336</c:v>
                </c:pt>
                <c:pt idx="663">
                  <c:v>42272.333333333336</c:v>
                </c:pt>
                <c:pt idx="664">
                  <c:v>42275.333333333336</c:v>
                </c:pt>
                <c:pt idx="665">
                  <c:v>42276.333333333336</c:v>
                </c:pt>
                <c:pt idx="666">
                  <c:v>42277.333333333336</c:v>
                </c:pt>
                <c:pt idx="667">
                  <c:v>42278.333333333336</c:v>
                </c:pt>
                <c:pt idx="668">
                  <c:v>42279.333333333336</c:v>
                </c:pt>
                <c:pt idx="669">
                  <c:v>42282.333333333336</c:v>
                </c:pt>
                <c:pt idx="670">
                  <c:v>42283.333333333336</c:v>
                </c:pt>
                <c:pt idx="671">
                  <c:v>42284.333333333336</c:v>
                </c:pt>
                <c:pt idx="672">
                  <c:v>42285.333333333336</c:v>
                </c:pt>
                <c:pt idx="673">
                  <c:v>42286.333333333336</c:v>
                </c:pt>
                <c:pt idx="674">
                  <c:v>42289.333333333336</c:v>
                </c:pt>
              </c:numCache>
            </c:numRef>
          </c:cat>
          <c:val>
            <c:numRef>
              <c:f>Progress_data!$BO$4:$BO$678</c:f>
              <c:numCache>
                <c:formatCode>0</c:formatCode>
                <c:ptCount val="675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5</c:v>
                </c:pt>
                <c:pt idx="29">
                  <c:v>5</c:v>
                </c:pt>
                <c:pt idx="30">
                  <c:v>5</c:v>
                </c:pt>
                <c:pt idx="31">
                  <c:v>5</c:v>
                </c:pt>
                <c:pt idx="32">
                  <c:v>5</c:v>
                </c:pt>
                <c:pt idx="33">
                  <c:v>5</c:v>
                </c:pt>
                <c:pt idx="34">
                  <c:v>5</c:v>
                </c:pt>
                <c:pt idx="35">
                  <c:v>5</c:v>
                </c:pt>
                <c:pt idx="36">
                  <c:v>5</c:v>
                </c:pt>
                <c:pt idx="37">
                  <c:v>6</c:v>
                </c:pt>
                <c:pt idx="38">
                  <c:v>6</c:v>
                </c:pt>
                <c:pt idx="39">
                  <c:v>6</c:v>
                </c:pt>
                <c:pt idx="40">
                  <c:v>7</c:v>
                </c:pt>
                <c:pt idx="41">
                  <c:v>8</c:v>
                </c:pt>
                <c:pt idx="42">
                  <c:v>9</c:v>
                </c:pt>
                <c:pt idx="43">
                  <c:v>9</c:v>
                </c:pt>
                <c:pt idx="44">
                  <c:v>9</c:v>
                </c:pt>
                <c:pt idx="45">
                  <c:v>9</c:v>
                </c:pt>
                <c:pt idx="46">
                  <c:v>9</c:v>
                </c:pt>
                <c:pt idx="47">
                  <c:v>9</c:v>
                </c:pt>
                <c:pt idx="48">
                  <c:v>10</c:v>
                </c:pt>
                <c:pt idx="49">
                  <c:v>10</c:v>
                </c:pt>
                <c:pt idx="50">
                  <c:v>10</c:v>
                </c:pt>
                <c:pt idx="51">
                  <c:v>10</c:v>
                </c:pt>
                <c:pt idx="52">
                  <c:v>10</c:v>
                </c:pt>
                <c:pt idx="53">
                  <c:v>10</c:v>
                </c:pt>
                <c:pt idx="54">
                  <c:v>10</c:v>
                </c:pt>
                <c:pt idx="55">
                  <c:v>10</c:v>
                </c:pt>
                <c:pt idx="56">
                  <c:v>12</c:v>
                </c:pt>
                <c:pt idx="57">
                  <c:v>12</c:v>
                </c:pt>
                <c:pt idx="58">
                  <c:v>12</c:v>
                </c:pt>
                <c:pt idx="59">
                  <c:v>12</c:v>
                </c:pt>
                <c:pt idx="60">
                  <c:v>12</c:v>
                </c:pt>
                <c:pt idx="61">
                  <c:v>12</c:v>
                </c:pt>
                <c:pt idx="62">
                  <c:v>12</c:v>
                </c:pt>
                <c:pt idx="63">
                  <c:v>12</c:v>
                </c:pt>
                <c:pt idx="64">
                  <c:v>12</c:v>
                </c:pt>
                <c:pt idx="65">
                  <c:v>12</c:v>
                </c:pt>
                <c:pt idx="66">
                  <c:v>12</c:v>
                </c:pt>
                <c:pt idx="67">
                  <c:v>12</c:v>
                </c:pt>
                <c:pt idx="68">
                  <c:v>14</c:v>
                </c:pt>
                <c:pt idx="69">
                  <c:v>14</c:v>
                </c:pt>
                <c:pt idx="70">
                  <c:v>14</c:v>
                </c:pt>
                <c:pt idx="71">
                  <c:v>14</c:v>
                </c:pt>
                <c:pt idx="72">
                  <c:v>15</c:v>
                </c:pt>
                <c:pt idx="73">
                  <c:v>15</c:v>
                </c:pt>
                <c:pt idx="74">
                  <c:v>15</c:v>
                </c:pt>
                <c:pt idx="75">
                  <c:v>15</c:v>
                </c:pt>
                <c:pt idx="76">
                  <c:v>15</c:v>
                </c:pt>
                <c:pt idx="77">
                  <c:v>15</c:v>
                </c:pt>
                <c:pt idx="78">
                  <c:v>15</c:v>
                </c:pt>
                <c:pt idx="79">
                  <c:v>15</c:v>
                </c:pt>
                <c:pt idx="80">
                  <c:v>16</c:v>
                </c:pt>
                <c:pt idx="81">
                  <c:v>16</c:v>
                </c:pt>
                <c:pt idx="82">
                  <c:v>16</c:v>
                </c:pt>
                <c:pt idx="83">
                  <c:v>16</c:v>
                </c:pt>
                <c:pt idx="84">
                  <c:v>16</c:v>
                </c:pt>
                <c:pt idx="85">
                  <c:v>16</c:v>
                </c:pt>
                <c:pt idx="86">
                  <c:v>16</c:v>
                </c:pt>
                <c:pt idx="87">
                  <c:v>16</c:v>
                </c:pt>
                <c:pt idx="88">
                  <c:v>16</c:v>
                </c:pt>
                <c:pt idx="89">
                  <c:v>16</c:v>
                </c:pt>
                <c:pt idx="90">
                  <c:v>16</c:v>
                </c:pt>
                <c:pt idx="91">
                  <c:v>16</c:v>
                </c:pt>
                <c:pt idx="92">
                  <c:v>16</c:v>
                </c:pt>
                <c:pt idx="93">
                  <c:v>16</c:v>
                </c:pt>
                <c:pt idx="94">
                  <c:v>16</c:v>
                </c:pt>
                <c:pt idx="95">
                  <c:v>16</c:v>
                </c:pt>
                <c:pt idx="96">
                  <c:v>16</c:v>
                </c:pt>
                <c:pt idx="97">
                  <c:v>16</c:v>
                </c:pt>
                <c:pt idx="98">
                  <c:v>16</c:v>
                </c:pt>
                <c:pt idx="99">
                  <c:v>16</c:v>
                </c:pt>
                <c:pt idx="100">
                  <c:v>16</c:v>
                </c:pt>
                <c:pt idx="101">
                  <c:v>16</c:v>
                </c:pt>
                <c:pt idx="102">
                  <c:v>16</c:v>
                </c:pt>
                <c:pt idx="103">
                  <c:v>16</c:v>
                </c:pt>
                <c:pt idx="104">
                  <c:v>16</c:v>
                </c:pt>
                <c:pt idx="105">
                  <c:v>16</c:v>
                </c:pt>
                <c:pt idx="106">
                  <c:v>16</c:v>
                </c:pt>
                <c:pt idx="107">
                  <c:v>16</c:v>
                </c:pt>
                <c:pt idx="108">
                  <c:v>16</c:v>
                </c:pt>
                <c:pt idx="109">
                  <c:v>16</c:v>
                </c:pt>
                <c:pt idx="110">
                  <c:v>16</c:v>
                </c:pt>
                <c:pt idx="111">
                  <c:v>16</c:v>
                </c:pt>
                <c:pt idx="112">
                  <c:v>16</c:v>
                </c:pt>
                <c:pt idx="113">
                  <c:v>16</c:v>
                </c:pt>
                <c:pt idx="114">
                  <c:v>16</c:v>
                </c:pt>
                <c:pt idx="115">
                  <c:v>16</c:v>
                </c:pt>
                <c:pt idx="116">
                  <c:v>16</c:v>
                </c:pt>
                <c:pt idx="117">
                  <c:v>16</c:v>
                </c:pt>
                <c:pt idx="118">
                  <c:v>16</c:v>
                </c:pt>
                <c:pt idx="119">
                  <c:v>16</c:v>
                </c:pt>
                <c:pt idx="120">
                  <c:v>16</c:v>
                </c:pt>
                <c:pt idx="121">
                  <c:v>16</c:v>
                </c:pt>
                <c:pt idx="122">
                  <c:v>16</c:v>
                </c:pt>
                <c:pt idx="123">
                  <c:v>16</c:v>
                </c:pt>
                <c:pt idx="124">
                  <c:v>16</c:v>
                </c:pt>
                <c:pt idx="125">
                  <c:v>16</c:v>
                </c:pt>
                <c:pt idx="126">
                  <c:v>16</c:v>
                </c:pt>
                <c:pt idx="127">
                  <c:v>16</c:v>
                </c:pt>
                <c:pt idx="128">
                  <c:v>16</c:v>
                </c:pt>
                <c:pt idx="129">
                  <c:v>16</c:v>
                </c:pt>
                <c:pt idx="130">
                  <c:v>16</c:v>
                </c:pt>
                <c:pt idx="131">
                  <c:v>16</c:v>
                </c:pt>
                <c:pt idx="132">
                  <c:v>16</c:v>
                </c:pt>
                <c:pt idx="133">
                  <c:v>16</c:v>
                </c:pt>
                <c:pt idx="134">
                  <c:v>16</c:v>
                </c:pt>
                <c:pt idx="135">
                  <c:v>16</c:v>
                </c:pt>
                <c:pt idx="136">
                  <c:v>16</c:v>
                </c:pt>
                <c:pt idx="137">
                  <c:v>16</c:v>
                </c:pt>
                <c:pt idx="138">
                  <c:v>16</c:v>
                </c:pt>
                <c:pt idx="139">
                  <c:v>16</c:v>
                </c:pt>
                <c:pt idx="140">
                  <c:v>16</c:v>
                </c:pt>
                <c:pt idx="141">
                  <c:v>16</c:v>
                </c:pt>
                <c:pt idx="142">
                  <c:v>16</c:v>
                </c:pt>
                <c:pt idx="143">
                  <c:v>16</c:v>
                </c:pt>
                <c:pt idx="144">
                  <c:v>16</c:v>
                </c:pt>
                <c:pt idx="145">
                  <c:v>16</c:v>
                </c:pt>
                <c:pt idx="146">
                  <c:v>16</c:v>
                </c:pt>
                <c:pt idx="147">
                  <c:v>16</c:v>
                </c:pt>
                <c:pt idx="148">
                  <c:v>16</c:v>
                </c:pt>
                <c:pt idx="149">
                  <c:v>16</c:v>
                </c:pt>
                <c:pt idx="150">
                  <c:v>16</c:v>
                </c:pt>
                <c:pt idx="151">
                  <c:v>16</c:v>
                </c:pt>
                <c:pt idx="152">
                  <c:v>16</c:v>
                </c:pt>
                <c:pt idx="153">
                  <c:v>16</c:v>
                </c:pt>
                <c:pt idx="154">
                  <c:v>16</c:v>
                </c:pt>
                <c:pt idx="155">
                  <c:v>16</c:v>
                </c:pt>
                <c:pt idx="156">
                  <c:v>16</c:v>
                </c:pt>
                <c:pt idx="157">
                  <c:v>16</c:v>
                </c:pt>
                <c:pt idx="158">
                  <c:v>16</c:v>
                </c:pt>
                <c:pt idx="159">
                  <c:v>16</c:v>
                </c:pt>
                <c:pt idx="160">
                  <c:v>16</c:v>
                </c:pt>
                <c:pt idx="161">
                  <c:v>16</c:v>
                </c:pt>
                <c:pt idx="162">
                  <c:v>16</c:v>
                </c:pt>
                <c:pt idx="163">
                  <c:v>16</c:v>
                </c:pt>
                <c:pt idx="164">
                  <c:v>16</c:v>
                </c:pt>
                <c:pt idx="165">
                  <c:v>16</c:v>
                </c:pt>
                <c:pt idx="166">
                  <c:v>16</c:v>
                </c:pt>
                <c:pt idx="167">
                  <c:v>16</c:v>
                </c:pt>
                <c:pt idx="168">
                  <c:v>16</c:v>
                </c:pt>
                <c:pt idx="169">
                  <c:v>16</c:v>
                </c:pt>
                <c:pt idx="170">
                  <c:v>16</c:v>
                </c:pt>
                <c:pt idx="171">
                  <c:v>16</c:v>
                </c:pt>
                <c:pt idx="172">
                  <c:v>16</c:v>
                </c:pt>
                <c:pt idx="173">
                  <c:v>16</c:v>
                </c:pt>
                <c:pt idx="174">
                  <c:v>16</c:v>
                </c:pt>
                <c:pt idx="175">
                  <c:v>16</c:v>
                </c:pt>
                <c:pt idx="176">
                  <c:v>16</c:v>
                </c:pt>
                <c:pt idx="177">
                  <c:v>16</c:v>
                </c:pt>
                <c:pt idx="178">
                  <c:v>16</c:v>
                </c:pt>
                <c:pt idx="179">
                  <c:v>16</c:v>
                </c:pt>
                <c:pt idx="180">
                  <c:v>16</c:v>
                </c:pt>
                <c:pt idx="181">
                  <c:v>16</c:v>
                </c:pt>
                <c:pt idx="182">
                  <c:v>16</c:v>
                </c:pt>
                <c:pt idx="183">
                  <c:v>16</c:v>
                </c:pt>
                <c:pt idx="184">
                  <c:v>16</c:v>
                </c:pt>
                <c:pt idx="185">
                  <c:v>16</c:v>
                </c:pt>
                <c:pt idx="186">
                  <c:v>16</c:v>
                </c:pt>
                <c:pt idx="187">
                  <c:v>16</c:v>
                </c:pt>
                <c:pt idx="188">
                  <c:v>16</c:v>
                </c:pt>
                <c:pt idx="189">
                  <c:v>16</c:v>
                </c:pt>
                <c:pt idx="190">
                  <c:v>16</c:v>
                </c:pt>
                <c:pt idx="191">
                  <c:v>16</c:v>
                </c:pt>
                <c:pt idx="192">
                  <c:v>16</c:v>
                </c:pt>
                <c:pt idx="193">
                  <c:v>16</c:v>
                </c:pt>
                <c:pt idx="194">
                  <c:v>16</c:v>
                </c:pt>
                <c:pt idx="195">
                  <c:v>16</c:v>
                </c:pt>
                <c:pt idx="196">
                  <c:v>16</c:v>
                </c:pt>
                <c:pt idx="197">
                  <c:v>16</c:v>
                </c:pt>
                <c:pt idx="198">
                  <c:v>16</c:v>
                </c:pt>
                <c:pt idx="199">
                  <c:v>16</c:v>
                </c:pt>
                <c:pt idx="200">
                  <c:v>16</c:v>
                </c:pt>
                <c:pt idx="201">
                  <c:v>16</c:v>
                </c:pt>
                <c:pt idx="202">
                  <c:v>16</c:v>
                </c:pt>
                <c:pt idx="203">
                  <c:v>16</c:v>
                </c:pt>
                <c:pt idx="204">
                  <c:v>16</c:v>
                </c:pt>
                <c:pt idx="205">
                  <c:v>16</c:v>
                </c:pt>
                <c:pt idx="206">
                  <c:v>16</c:v>
                </c:pt>
                <c:pt idx="207">
                  <c:v>16</c:v>
                </c:pt>
                <c:pt idx="208">
                  <c:v>16</c:v>
                </c:pt>
                <c:pt idx="209">
                  <c:v>16</c:v>
                </c:pt>
                <c:pt idx="210">
                  <c:v>16</c:v>
                </c:pt>
                <c:pt idx="211">
                  <c:v>16</c:v>
                </c:pt>
                <c:pt idx="212">
                  <c:v>16</c:v>
                </c:pt>
                <c:pt idx="213">
                  <c:v>16</c:v>
                </c:pt>
                <c:pt idx="214">
                  <c:v>16</c:v>
                </c:pt>
                <c:pt idx="215">
                  <c:v>16</c:v>
                </c:pt>
                <c:pt idx="216">
                  <c:v>16</c:v>
                </c:pt>
                <c:pt idx="217">
                  <c:v>16</c:v>
                </c:pt>
                <c:pt idx="218">
                  <c:v>16</c:v>
                </c:pt>
                <c:pt idx="219">
                  <c:v>16</c:v>
                </c:pt>
                <c:pt idx="220">
                  <c:v>16</c:v>
                </c:pt>
                <c:pt idx="221">
                  <c:v>16</c:v>
                </c:pt>
                <c:pt idx="222">
                  <c:v>16</c:v>
                </c:pt>
                <c:pt idx="223">
                  <c:v>16</c:v>
                </c:pt>
                <c:pt idx="224">
                  <c:v>16</c:v>
                </c:pt>
                <c:pt idx="225">
                  <c:v>16</c:v>
                </c:pt>
                <c:pt idx="226">
                  <c:v>16</c:v>
                </c:pt>
                <c:pt idx="227">
                  <c:v>16</c:v>
                </c:pt>
                <c:pt idx="228">
                  <c:v>16</c:v>
                </c:pt>
                <c:pt idx="229">
                  <c:v>16</c:v>
                </c:pt>
                <c:pt idx="230">
                  <c:v>16</c:v>
                </c:pt>
                <c:pt idx="231">
                  <c:v>16</c:v>
                </c:pt>
                <c:pt idx="232">
                  <c:v>16</c:v>
                </c:pt>
                <c:pt idx="233">
                  <c:v>16</c:v>
                </c:pt>
                <c:pt idx="234">
                  <c:v>16</c:v>
                </c:pt>
                <c:pt idx="235">
                  <c:v>16</c:v>
                </c:pt>
                <c:pt idx="236">
                  <c:v>16</c:v>
                </c:pt>
                <c:pt idx="237">
                  <c:v>16</c:v>
                </c:pt>
                <c:pt idx="238">
                  <c:v>16</c:v>
                </c:pt>
                <c:pt idx="239">
                  <c:v>16</c:v>
                </c:pt>
                <c:pt idx="240">
                  <c:v>16</c:v>
                </c:pt>
                <c:pt idx="241">
                  <c:v>16</c:v>
                </c:pt>
                <c:pt idx="242">
                  <c:v>16</c:v>
                </c:pt>
                <c:pt idx="243">
                  <c:v>16</c:v>
                </c:pt>
                <c:pt idx="244">
                  <c:v>16</c:v>
                </c:pt>
                <c:pt idx="245">
                  <c:v>16</c:v>
                </c:pt>
                <c:pt idx="246">
                  <c:v>16</c:v>
                </c:pt>
                <c:pt idx="247">
                  <c:v>16</c:v>
                </c:pt>
                <c:pt idx="248">
                  <c:v>16</c:v>
                </c:pt>
                <c:pt idx="249">
                  <c:v>16</c:v>
                </c:pt>
                <c:pt idx="250">
                  <c:v>16</c:v>
                </c:pt>
                <c:pt idx="251">
                  <c:v>16</c:v>
                </c:pt>
                <c:pt idx="252">
                  <c:v>16</c:v>
                </c:pt>
                <c:pt idx="253">
                  <c:v>16</c:v>
                </c:pt>
                <c:pt idx="254">
                  <c:v>16</c:v>
                </c:pt>
                <c:pt idx="255">
                  <c:v>16</c:v>
                </c:pt>
                <c:pt idx="256">
                  <c:v>16</c:v>
                </c:pt>
                <c:pt idx="257">
                  <c:v>16</c:v>
                </c:pt>
                <c:pt idx="258">
                  <c:v>16</c:v>
                </c:pt>
                <c:pt idx="259">
                  <c:v>16</c:v>
                </c:pt>
                <c:pt idx="260">
                  <c:v>16</c:v>
                </c:pt>
                <c:pt idx="261">
                  <c:v>16</c:v>
                </c:pt>
                <c:pt idx="262">
                  <c:v>16</c:v>
                </c:pt>
                <c:pt idx="263">
                  <c:v>16</c:v>
                </c:pt>
                <c:pt idx="264">
                  <c:v>16</c:v>
                </c:pt>
                <c:pt idx="265">
                  <c:v>16</c:v>
                </c:pt>
                <c:pt idx="266">
                  <c:v>16</c:v>
                </c:pt>
                <c:pt idx="267">
                  <c:v>16</c:v>
                </c:pt>
                <c:pt idx="268">
                  <c:v>16</c:v>
                </c:pt>
                <c:pt idx="269">
                  <c:v>16</c:v>
                </c:pt>
                <c:pt idx="270">
                  <c:v>16</c:v>
                </c:pt>
                <c:pt idx="271">
                  <c:v>16</c:v>
                </c:pt>
                <c:pt idx="272">
                  <c:v>16</c:v>
                </c:pt>
                <c:pt idx="273">
                  <c:v>16</c:v>
                </c:pt>
                <c:pt idx="274">
                  <c:v>16</c:v>
                </c:pt>
                <c:pt idx="275">
                  <c:v>16</c:v>
                </c:pt>
                <c:pt idx="276">
                  <c:v>16</c:v>
                </c:pt>
                <c:pt idx="277">
                  <c:v>16</c:v>
                </c:pt>
                <c:pt idx="278">
                  <c:v>16</c:v>
                </c:pt>
                <c:pt idx="279">
                  <c:v>16</c:v>
                </c:pt>
                <c:pt idx="280">
                  <c:v>16</c:v>
                </c:pt>
                <c:pt idx="281">
                  <c:v>16</c:v>
                </c:pt>
                <c:pt idx="282">
                  <c:v>16</c:v>
                </c:pt>
                <c:pt idx="283">
                  <c:v>16</c:v>
                </c:pt>
                <c:pt idx="284">
                  <c:v>16</c:v>
                </c:pt>
                <c:pt idx="285">
                  <c:v>16</c:v>
                </c:pt>
                <c:pt idx="286">
                  <c:v>16</c:v>
                </c:pt>
                <c:pt idx="287">
                  <c:v>16</c:v>
                </c:pt>
                <c:pt idx="288">
                  <c:v>16</c:v>
                </c:pt>
                <c:pt idx="289">
                  <c:v>16</c:v>
                </c:pt>
                <c:pt idx="290">
                  <c:v>16</c:v>
                </c:pt>
                <c:pt idx="291">
                  <c:v>16</c:v>
                </c:pt>
                <c:pt idx="292">
                  <c:v>16</c:v>
                </c:pt>
                <c:pt idx="293">
                  <c:v>16</c:v>
                </c:pt>
                <c:pt idx="294">
                  <c:v>16</c:v>
                </c:pt>
                <c:pt idx="295">
                  <c:v>16</c:v>
                </c:pt>
                <c:pt idx="296">
                  <c:v>16</c:v>
                </c:pt>
                <c:pt idx="297">
                  <c:v>16</c:v>
                </c:pt>
                <c:pt idx="298">
                  <c:v>16</c:v>
                </c:pt>
                <c:pt idx="299">
                  <c:v>16</c:v>
                </c:pt>
                <c:pt idx="300">
                  <c:v>16</c:v>
                </c:pt>
                <c:pt idx="301">
                  <c:v>16</c:v>
                </c:pt>
                <c:pt idx="302">
                  <c:v>16</c:v>
                </c:pt>
                <c:pt idx="303">
                  <c:v>16</c:v>
                </c:pt>
                <c:pt idx="304">
                  <c:v>16</c:v>
                </c:pt>
                <c:pt idx="305">
                  <c:v>16</c:v>
                </c:pt>
                <c:pt idx="306">
                  <c:v>16</c:v>
                </c:pt>
                <c:pt idx="307">
                  <c:v>16</c:v>
                </c:pt>
                <c:pt idx="308">
                  <c:v>16</c:v>
                </c:pt>
                <c:pt idx="309">
                  <c:v>16</c:v>
                </c:pt>
                <c:pt idx="310">
                  <c:v>16</c:v>
                </c:pt>
                <c:pt idx="311">
                  <c:v>16</c:v>
                </c:pt>
                <c:pt idx="312">
                  <c:v>16</c:v>
                </c:pt>
                <c:pt idx="313">
                  <c:v>16</c:v>
                </c:pt>
                <c:pt idx="314">
                  <c:v>16</c:v>
                </c:pt>
                <c:pt idx="315">
                  <c:v>16</c:v>
                </c:pt>
                <c:pt idx="316">
                  <c:v>16</c:v>
                </c:pt>
                <c:pt idx="317">
                  <c:v>16</c:v>
                </c:pt>
                <c:pt idx="318">
                  <c:v>16</c:v>
                </c:pt>
                <c:pt idx="319">
                  <c:v>16</c:v>
                </c:pt>
                <c:pt idx="320">
                  <c:v>16</c:v>
                </c:pt>
                <c:pt idx="321">
                  <c:v>16</c:v>
                </c:pt>
                <c:pt idx="322">
                  <c:v>16</c:v>
                </c:pt>
                <c:pt idx="323">
                  <c:v>16</c:v>
                </c:pt>
                <c:pt idx="324">
                  <c:v>16</c:v>
                </c:pt>
                <c:pt idx="325">
                  <c:v>16</c:v>
                </c:pt>
                <c:pt idx="326">
                  <c:v>16</c:v>
                </c:pt>
                <c:pt idx="327">
                  <c:v>16</c:v>
                </c:pt>
                <c:pt idx="328">
                  <c:v>16</c:v>
                </c:pt>
                <c:pt idx="329">
                  <c:v>16</c:v>
                </c:pt>
                <c:pt idx="330">
                  <c:v>16</c:v>
                </c:pt>
                <c:pt idx="331">
                  <c:v>16</c:v>
                </c:pt>
                <c:pt idx="332">
                  <c:v>16</c:v>
                </c:pt>
                <c:pt idx="333">
                  <c:v>16</c:v>
                </c:pt>
                <c:pt idx="334">
                  <c:v>16</c:v>
                </c:pt>
                <c:pt idx="335">
                  <c:v>16</c:v>
                </c:pt>
                <c:pt idx="336">
                  <c:v>16</c:v>
                </c:pt>
                <c:pt idx="337">
                  <c:v>16</c:v>
                </c:pt>
                <c:pt idx="338">
                  <c:v>16</c:v>
                </c:pt>
                <c:pt idx="339">
                  <c:v>16</c:v>
                </c:pt>
                <c:pt idx="340">
                  <c:v>16</c:v>
                </c:pt>
                <c:pt idx="341">
                  <c:v>16</c:v>
                </c:pt>
                <c:pt idx="342">
                  <c:v>16</c:v>
                </c:pt>
                <c:pt idx="343">
                  <c:v>16</c:v>
                </c:pt>
                <c:pt idx="344">
                  <c:v>16</c:v>
                </c:pt>
                <c:pt idx="345">
                  <c:v>16</c:v>
                </c:pt>
                <c:pt idx="346">
                  <c:v>16</c:v>
                </c:pt>
                <c:pt idx="347">
                  <c:v>16</c:v>
                </c:pt>
                <c:pt idx="348">
                  <c:v>16</c:v>
                </c:pt>
                <c:pt idx="349">
                  <c:v>16</c:v>
                </c:pt>
                <c:pt idx="350">
                  <c:v>16</c:v>
                </c:pt>
                <c:pt idx="351">
                  <c:v>16</c:v>
                </c:pt>
                <c:pt idx="352">
                  <c:v>16</c:v>
                </c:pt>
                <c:pt idx="353">
                  <c:v>16</c:v>
                </c:pt>
                <c:pt idx="354">
                  <c:v>16</c:v>
                </c:pt>
                <c:pt idx="355">
                  <c:v>16</c:v>
                </c:pt>
                <c:pt idx="356">
                  <c:v>16</c:v>
                </c:pt>
                <c:pt idx="357">
                  <c:v>16</c:v>
                </c:pt>
                <c:pt idx="358">
                  <c:v>16</c:v>
                </c:pt>
                <c:pt idx="359">
                  <c:v>16</c:v>
                </c:pt>
                <c:pt idx="360">
                  <c:v>16</c:v>
                </c:pt>
                <c:pt idx="361">
                  <c:v>16</c:v>
                </c:pt>
                <c:pt idx="362">
                  <c:v>16</c:v>
                </c:pt>
                <c:pt idx="363">
                  <c:v>16</c:v>
                </c:pt>
                <c:pt idx="364">
                  <c:v>16</c:v>
                </c:pt>
                <c:pt idx="365">
                  <c:v>16</c:v>
                </c:pt>
                <c:pt idx="366">
                  <c:v>16</c:v>
                </c:pt>
                <c:pt idx="367">
                  <c:v>16</c:v>
                </c:pt>
                <c:pt idx="368">
                  <c:v>16</c:v>
                </c:pt>
                <c:pt idx="369">
                  <c:v>16</c:v>
                </c:pt>
                <c:pt idx="370">
                  <c:v>16</c:v>
                </c:pt>
                <c:pt idx="371">
                  <c:v>16</c:v>
                </c:pt>
                <c:pt idx="372">
                  <c:v>16</c:v>
                </c:pt>
                <c:pt idx="373">
                  <c:v>16</c:v>
                </c:pt>
                <c:pt idx="374">
                  <c:v>16</c:v>
                </c:pt>
                <c:pt idx="375">
                  <c:v>16</c:v>
                </c:pt>
                <c:pt idx="376">
                  <c:v>16</c:v>
                </c:pt>
                <c:pt idx="377">
                  <c:v>16</c:v>
                </c:pt>
                <c:pt idx="378">
                  <c:v>16</c:v>
                </c:pt>
                <c:pt idx="379">
                  <c:v>16</c:v>
                </c:pt>
                <c:pt idx="380">
                  <c:v>16</c:v>
                </c:pt>
                <c:pt idx="381">
                  <c:v>16</c:v>
                </c:pt>
                <c:pt idx="382">
                  <c:v>16</c:v>
                </c:pt>
                <c:pt idx="383">
                  <c:v>16</c:v>
                </c:pt>
                <c:pt idx="384">
                  <c:v>16</c:v>
                </c:pt>
                <c:pt idx="385">
                  <c:v>16</c:v>
                </c:pt>
                <c:pt idx="386">
                  <c:v>16</c:v>
                </c:pt>
                <c:pt idx="387">
                  <c:v>16</c:v>
                </c:pt>
                <c:pt idx="388">
                  <c:v>16</c:v>
                </c:pt>
                <c:pt idx="389">
                  <c:v>16</c:v>
                </c:pt>
                <c:pt idx="390">
                  <c:v>16</c:v>
                </c:pt>
                <c:pt idx="391">
                  <c:v>16</c:v>
                </c:pt>
                <c:pt idx="392">
                  <c:v>16</c:v>
                </c:pt>
                <c:pt idx="393">
                  <c:v>16</c:v>
                </c:pt>
                <c:pt idx="394">
                  <c:v>16</c:v>
                </c:pt>
                <c:pt idx="395">
                  <c:v>16</c:v>
                </c:pt>
                <c:pt idx="396">
                  <c:v>16</c:v>
                </c:pt>
                <c:pt idx="397">
                  <c:v>16</c:v>
                </c:pt>
                <c:pt idx="398">
                  <c:v>16</c:v>
                </c:pt>
                <c:pt idx="399">
                  <c:v>16</c:v>
                </c:pt>
                <c:pt idx="400">
                  <c:v>16</c:v>
                </c:pt>
                <c:pt idx="401">
                  <c:v>16</c:v>
                </c:pt>
                <c:pt idx="402">
                  <c:v>16</c:v>
                </c:pt>
                <c:pt idx="403">
                  <c:v>16</c:v>
                </c:pt>
                <c:pt idx="404">
                  <c:v>16</c:v>
                </c:pt>
                <c:pt idx="405">
                  <c:v>16</c:v>
                </c:pt>
                <c:pt idx="406">
                  <c:v>16</c:v>
                </c:pt>
                <c:pt idx="407">
                  <c:v>16</c:v>
                </c:pt>
                <c:pt idx="408">
                  <c:v>16</c:v>
                </c:pt>
                <c:pt idx="409">
                  <c:v>16</c:v>
                </c:pt>
                <c:pt idx="410">
                  <c:v>16</c:v>
                </c:pt>
                <c:pt idx="411">
                  <c:v>16</c:v>
                </c:pt>
                <c:pt idx="412">
                  <c:v>16</c:v>
                </c:pt>
                <c:pt idx="413">
                  <c:v>16</c:v>
                </c:pt>
                <c:pt idx="414">
                  <c:v>16</c:v>
                </c:pt>
                <c:pt idx="415">
                  <c:v>16</c:v>
                </c:pt>
                <c:pt idx="416">
                  <c:v>16</c:v>
                </c:pt>
                <c:pt idx="417">
                  <c:v>16</c:v>
                </c:pt>
                <c:pt idx="418">
                  <c:v>16</c:v>
                </c:pt>
                <c:pt idx="419">
                  <c:v>16</c:v>
                </c:pt>
                <c:pt idx="420">
                  <c:v>16</c:v>
                </c:pt>
                <c:pt idx="421">
                  <c:v>16</c:v>
                </c:pt>
                <c:pt idx="422">
                  <c:v>16</c:v>
                </c:pt>
                <c:pt idx="423">
                  <c:v>16</c:v>
                </c:pt>
                <c:pt idx="424">
                  <c:v>16</c:v>
                </c:pt>
                <c:pt idx="425">
                  <c:v>16</c:v>
                </c:pt>
                <c:pt idx="426">
                  <c:v>16</c:v>
                </c:pt>
                <c:pt idx="427">
                  <c:v>16</c:v>
                </c:pt>
                <c:pt idx="428">
                  <c:v>16</c:v>
                </c:pt>
                <c:pt idx="429">
                  <c:v>16</c:v>
                </c:pt>
                <c:pt idx="430">
                  <c:v>16</c:v>
                </c:pt>
                <c:pt idx="431">
                  <c:v>16</c:v>
                </c:pt>
                <c:pt idx="432">
                  <c:v>16</c:v>
                </c:pt>
                <c:pt idx="433">
                  <c:v>16</c:v>
                </c:pt>
                <c:pt idx="434">
                  <c:v>16</c:v>
                </c:pt>
                <c:pt idx="435">
                  <c:v>16</c:v>
                </c:pt>
                <c:pt idx="436">
                  <c:v>16</c:v>
                </c:pt>
                <c:pt idx="437">
                  <c:v>16</c:v>
                </c:pt>
                <c:pt idx="438">
                  <c:v>16</c:v>
                </c:pt>
                <c:pt idx="439">
                  <c:v>16</c:v>
                </c:pt>
                <c:pt idx="440">
                  <c:v>16</c:v>
                </c:pt>
                <c:pt idx="441">
                  <c:v>16</c:v>
                </c:pt>
                <c:pt idx="442">
                  <c:v>16</c:v>
                </c:pt>
                <c:pt idx="443">
                  <c:v>16</c:v>
                </c:pt>
                <c:pt idx="444">
                  <c:v>16</c:v>
                </c:pt>
                <c:pt idx="445">
                  <c:v>16</c:v>
                </c:pt>
                <c:pt idx="446">
                  <c:v>16</c:v>
                </c:pt>
                <c:pt idx="447">
                  <c:v>16</c:v>
                </c:pt>
                <c:pt idx="448">
                  <c:v>16</c:v>
                </c:pt>
                <c:pt idx="449">
                  <c:v>16</c:v>
                </c:pt>
                <c:pt idx="450">
                  <c:v>16</c:v>
                </c:pt>
                <c:pt idx="451">
                  <c:v>16</c:v>
                </c:pt>
                <c:pt idx="452">
                  <c:v>16</c:v>
                </c:pt>
                <c:pt idx="453">
                  <c:v>16</c:v>
                </c:pt>
                <c:pt idx="454">
                  <c:v>16</c:v>
                </c:pt>
                <c:pt idx="455">
                  <c:v>16</c:v>
                </c:pt>
                <c:pt idx="456">
                  <c:v>16</c:v>
                </c:pt>
                <c:pt idx="457">
                  <c:v>16</c:v>
                </c:pt>
                <c:pt idx="458">
                  <c:v>16</c:v>
                </c:pt>
                <c:pt idx="459">
                  <c:v>16</c:v>
                </c:pt>
                <c:pt idx="460">
                  <c:v>16</c:v>
                </c:pt>
                <c:pt idx="461">
                  <c:v>16</c:v>
                </c:pt>
                <c:pt idx="462">
                  <c:v>16</c:v>
                </c:pt>
                <c:pt idx="463">
                  <c:v>16</c:v>
                </c:pt>
                <c:pt idx="464">
                  <c:v>16</c:v>
                </c:pt>
                <c:pt idx="465">
                  <c:v>16</c:v>
                </c:pt>
                <c:pt idx="466">
                  <c:v>16</c:v>
                </c:pt>
                <c:pt idx="467">
                  <c:v>16</c:v>
                </c:pt>
                <c:pt idx="468">
                  <c:v>16</c:v>
                </c:pt>
                <c:pt idx="469">
                  <c:v>16</c:v>
                </c:pt>
                <c:pt idx="470">
                  <c:v>16</c:v>
                </c:pt>
                <c:pt idx="471">
                  <c:v>16</c:v>
                </c:pt>
                <c:pt idx="472">
                  <c:v>16</c:v>
                </c:pt>
                <c:pt idx="473">
                  <c:v>16</c:v>
                </c:pt>
                <c:pt idx="474">
                  <c:v>16</c:v>
                </c:pt>
                <c:pt idx="475">
                  <c:v>16</c:v>
                </c:pt>
                <c:pt idx="476">
                  <c:v>16</c:v>
                </c:pt>
                <c:pt idx="477">
                  <c:v>16</c:v>
                </c:pt>
                <c:pt idx="478">
                  <c:v>16</c:v>
                </c:pt>
                <c:pt idx="479">
                  <c:v>16</c:v>
                </c:pt>
                <c:pt idx="480">
                  <c:v>16</c:v>
                </c:pt>
                <c:pt idx="481">
                  <c:v>16</c:v>
                </c:pt>
                <c:pt idx="482">
                  <c:v>16</c:v>
                </c:pt>
                <c:pt idx="483">
                  <c:v>16</c:v>
                </c:pt>
                <c:pt idx="484">
                  <c:v>16</c:v>
                </c:pt>
                <c:pt idx="485">
                  <c:v>16</c:v>
                </c:pt>
                <c:pt idx="486">
                  <c:v>16</c:v>
                </c:pt>
                <c:pt idx="487">
                  <c:v>16</c:v>
                </c:pt>
                <c:pt idx="488">
                  <c:v>16</c:v>
                </c:pt>
                <c:pt idx="489">
                  <c:v>16</c:v>
                </c:pt>
                <c:pt idx="490">
                  <c:v>16</c:v>
                </c:pt>
                <c:pt idx="491">
                  <c:v>16</c:v>
                </c:pt>
                <c:pt idx="492">
                  <c:v>16</c:v>
                </c:pt>
                <c:pt idx="493">
                  <c:v>16</c:v>
                </c:pt>
                <c:pt idx="494">
                  <c:v>16</c:v>
                </c:pt>
                <c:pt idx="495">
                  <c:v>16</c:v>
                </c:pt>
                <c:pt idx="496">
                  <c:v>16</c:v>
                </c:pt>
                <c:pt idx="497">
                  <c:v>16</c:v>
                </c:pt>
                <c:pt idx="498">
                  <c:v>16</c:v>
                </c:pt>
                <c:pt idx="499">
                  <c:v>16</c:v>
                </c:pt>
                <c:pt idx="500">
                  <c:v>16</c:v>
                </c:pt>
                <c:pt idx="501">
                  <c:v>16</c:v>
                </c:pt>
                <c:pt idx="502">
                  <c:v>16</c:v>
                </c:pt>
                <c:pt idx="503">
                  <c:v>16</c:v>
                </c:pt>
                <c:pt idx="504">
                  <c:v>16</c:v>
                </c:pt>
                <c:pt idx="505">
                  <c:v>16</c:v>
                </c:pt>
                <c:pt idx="506">
                  <c:v>16</c:v>
                </c:pt>
                <c:pt idx="507">
                  <c:v>16</c:v>
                </c:pt>
                <c:pt idx="508">
                  <c:v>16</c:v>
                </c:pt>
                <c:pt idx="509">
                  <c:v>16</c:v>
                </c:pt>
                <c:pt idx="510">
                  <c:v>16</c:v>
                </c:pt>
                <c:pt idx="511">
                  <c:v>16</c:v>
                </c:pt>
                <c:pt idx="512">
                  <c:v>16</c:v>
                </c:pt>
                <c:pt idx="513">
                  <c:v>16</c:v>
                </c:pt>
                <c:pt idx="514">
                  <c:v>16</c:v>
                </c:pt>
                <c:pt idx="515">
                  <c:v>16</c:v>
                </c:pt>
                <c:pt idx="516">
                  <c:v>16</c:v>
                </c:pt>
                <c:pt idx="517">
                  <c:v>16</c:v>
                </c:pt>
                <c:pt idx="518">
                  <c:v>16</c:v>
                </c:pt>
                <c:pt idx="519">
                  <c:v>16</c:v>
                </c:pt>
                <c:pt idx="520">
                  <c:v>16</c:v>
                </c:pt>
                <c:pt idx="521">
                  <c:v>16</c:v>
                </c:pt>
                <c:pt idx="522">
                  <c:v>16</c:v>
                </c:pt>
                <c:pt idx="523">
                  <c:v>16</c:v>
                </c:pt>
                <c:pt idx="524">
                  <c:v>16</c:v>
                </c:pt>
                <c:pt idx="525">
                  <c:v>16</c:v>
                </c:pt>
                <c:pt idx="526">
                  <c:v>16</c:v>
                </c:pt>
                <c:pt idx="527">
                  <c:v>16</c:v>
                </c:pt>
                <c:pt idx="528">
                  <c:v>16</c:v>
                </c:pt>
                <c:pt idx="529">
                  <c:v>16</c:v>
                </c:pt>
                <c:pt idx="530">
                  <c:v>16</c:v>
                </c:pt>
                <c:pt idx="531">
                  <c:v>16</c:v>
                </c:pt>
                <c:pt idx="532">
                  <c:v>16</c:v>
                </c:pt>
                <c:pt idx="533">
                  <c:v>16</c:v>
                </c:pt>
                <c:pt idx="534">
                  <c:v>16</c:v>
                </c:pt>
                <c:pt idx="535">
                  <c:v>16</c:v>
                </c:pt>
                <c:pt idx="536">
                  <c:v>16</c:v>
                </c:pt>
                <c:pt idx="537">
                  <c:v>16</c:v>
                </c:pt>
                <c:pt idx="538">
                  <c:v>16</c:v>
                </c:pt>
                <c:pt idx="539">
                  <c:v>16</c:v>
                </c:pt>
                <c:pt idx="540">
                  <c:v>16</c:v>
                </c:pt>
                <c:pt idx="541">
                  <c:v>16</c:v>
                </c:pt>
                <c:pt idx="542">
                  <c:v>16</c:v>
                </c:pt>
                <c:pt idx="543">
                  <c:v>16</c:v>
                </c:pt>
                <c:pt idx="544">
                  <c:v>16</c:v>
                </c:pt>
                <c:pt idx="545">
                  <c:v>16</c:v>
                </c:pt>
                <c:pt idx="546">
                  <c:v>16</c:v>
                </c:pt>
                <c:pt idx="547">
                  <c:v>16</c:v>
                </c:pt>
                <c:pt idx="548">
                  <c:v>16</c:v>
                </c:pt>
                <c:pt idx="549">
                  <c:v>16</c:v>
                </c:pt>
                <c:pt idx="550">
                  <c:v>16</c:v>
                </c:pt>
                <c:pt idx="551">
                  <c:v>16</c:v>
                </c:pt>
                <c:pt idx="552">
                  <c:v>16</c:v>
                </c:pt>
                <c:pt idx="553">
                  <c:v>16</c:v>
                </c:pt>
                <c:pt idx="554">
                  <c:v>16</c:v>
                </c:pt>
                <c:pt idx="555">
                  <c:v>16</c:v>
                </c:pt>
                <c:pt idx="556">
                  <c:v>16</c:v>
                </c:pt>
                <c:pt idx="557">
                  <c:v>16</c:v>
                </c:pt>
                <c:pt idx="558">
                  <c:v>16</c:v>
                </c:pt>
                <c:pt idx="559">
                  <c:v>16</c:v>
                </c:pt>
                <c:pt idx="560">
                  <c:v>16</c:v>
                </c:pt>
                <c:pt idx="561">
                  <c:v>16</c:v>
                </c:pt>
                <c:pt idx="562">
                  <c:v>16</c:v>
                </c:pt>
                <c:pt idx="563">
                  <c:v>16</c:v>
                </c:pt>
                <c:pt idx="564">
                  <c:v>16</c:v>
                </c:pt>
                <c:pt idx="565">
                  <c:v>16</c:v>
                </c:pt>
                <c:pt idx="566">
                  <c:v>16</c:v>
                </c:pt>
                <c:pt idx="567">
                  <c:v>16</c:v>
                </c:pt>
                <c:pt idx="568">
                  <c:v>16</c:v>
                </c:pt>
                <c:pt idx="569">
                  <c:v>16</c:v>
                </c:pt>
                <c:pt idx="570">
                  <c:v>16</c:v>
                </c:pt>
                <c:pt idx="571">
                  <c:v>16</c:v>
                </c:pt>
                <c:pt idx="572">
                  <c:v>16</c:v>
                </c:pt>
                <c:pt idx="573">
                  <c:v>16</c:v>
                </c:pt>
                <c:pt idx="574">
                  <c:v>16</c:v>
                </c:pt>
                <c:pt idx="575">
                  <c:v>16</c:v>
                </c:pt>
                <c:pt idx="576">
                  <c:v>16</c:v>
                </c:pt>
                <c:pt idx="577">
                  <c:v>16</c:v>
                </c:pt>
                <c:pt idx="578">
                  <c:v>16</c:v>
                </c:pt>
                <c:pt idx="579">
                  <c:v>16</c:v>
                </c:pt>
                <c:pt idx="580">
                  <c:v>16</c:v>
                </c:pt>
                <c:pt idx="581">
                  <c:v>16</c:v>
                </c:pt>
                <c:pt idx="582">
                  <c:v>16</c:v>
                </c:pt>
                <c:pt idx="583">
                  <c:v>16</c:v>
                </c:pt>
                <c:pt idx="584">
                  <c:v>16</c:v>
                </c:pt>
                <c:pt idx="585">
                  <c:v>16</c:v>
                </c:pt>
                <c:pt idx="586">
                  <c:v>16</c:v>
                </c:pt>
                <c:pt idx="587">
                  <c:v>16</c:v>
                </c:pt>
                <c:pt idx="588">
                  <c:v>16</c:v>
                </c:pt>
                <c:pt idx="589">
                  <c:v>16</c:v>
                </c:pt>
                <c:pt idx="590">
                  <c:v>16</c:v>
                </c:pt>
                <c:pt idx="591">
                  <c:v>16</c:v>
                </c:pt>
                <c:pt idx="592">
                  <c:v>16</c:v>
                </c:pt>
                <c:pt idx="593">
                  <c:v>16</c:v>
                </c:pt>
                <c:pt idx="594">
                  <c:v>16</c:v>
                </c:pt>
                <c:pt idx="595">
                  <c:v>16</c:v>
                </c:pt>
                <c:pt idx="596">
                  <c:v>16</c:v>
                </c:pt>
                <c:pt idx="597">
                  <c:v>16</c:v>
                </c:pt>
                <c:pt idx="598">
                  <c:v>16</c:v>
                </c:pt>
                <c:pt idx="599">
                  <c:v>16</c:v>
                </c:pt>
                <c:pt idx="600">
                  <c:v>16</c:v>
                </c:pt>
                <c:pt idx="601">
                  <c:v>16</c:v>
                </c:pt>
                <c:pt idx="602">
                  <c:v>16</c:v>
                </c:pt>
                <c:pt idx="603">
                  <c:v>16</c:v>
                </c:pt>
                <c:pt idx="604">
                  <c:v>16</c:v>
                </c:pt>
                <c:pt idx="605">
                  <c:v>16</c:v>
                </c:pt>
                <c:pt idx="606">
                  <c:v>16</c:v>
                </c:pt>
                <c:pt idx="607">
                  <c:v>16</c:v>
                </c:pt>
                <c:pt idx="608">
                  <c:v>16</c:v>
                </c:pt>
                <c:pt idx="609">
                  <c:v>16</c:v>
                </c:pt>
                <c:pt idx="610">
                  <c:v>16</c:v>
                </c:pt>
                <c:pt idx="611">
                  <c:v>16</c:v>
                </c:pt>
                <c:pt idx="612">
                  <c:v>16</c:v>
                </c:pt>
                <c:pt idx="613">
                  <c:v>16</c:v>
                </c:pt>
                <c:pt idx="614">
                  <c:v>16</c:v>
                </c:pt>
                <c:pt idx="615">
                  <c:v>16</c:v>
                </c:pt>
                <c:pt idx="616">
                  <c:v>16</c:v>
                </c:pt>
                <c:pt idx="617">
                  <c:v>16</c:v>
                </c:pt>
                <c:pt idx="618">
                  <c:v>16</c:v>
                </c:pt>
                <c:pt idx="619">
                  <c:v>16</c:v>
                </c:pt>
                <c:pt idx="620">
                  <c:v>16</c:v>
                </c:pt>
                <c:pt idx="621">
                  <c:v>16</c:v>
                </c:pt>
                <c:pt idx="622">
                  <c:v>16</c:v>
                </c:pt>
                <c:pt idx="623">
                  <c:v>16</c:v>
                </c:pt>
                <c:pt idx="624">
                  <c:v>16</c:v>
                </c:pt>
                <c:pt idx="625">
                  <c:v>16</c:v>
                </c:pt>
                <c:pt idx="626">
                  <c:v>16</c:v>
                </c:pt>
                <c:pt idx="627">
                  <c:v>16</c:v>
                </c:pt>
                <c:pt idx="628">
                  <c:v>16</c:v>
                </c:pt>
                <c:pt idx="629">
                  <c:v>16</c:v>
                </c:pt>
                <c:pt idx="630">
                  <c:v>16</c:v>
                </c:pt>
                <c:pt idx="631">
                  <c:v>16</c:v>
                </c:pt>
                <c:pt idx="632">
                  <c:v>16</c:v>
                </c:pt>
                <c:pt idx="633">
                  <c:v>16</c:v>
                </c:pt>
                <c:pt idx="634">
                  <c:v>16</c:v>
                </c:pt>
                <c:pt idx="635">
                  <c:v>16</c:v>
                </c:pt>
                <c:pt idx="636">
                  <c:v>16</c:v>
                </c:pt>
                <c:pt idx="637">
                  <c:v>16</c:v>
                </c:pt>
                <c:pt idx="638">
                  <c:v>16</c:v>
                </c:pt>
                <c:pt idx="639">
                  <c:v>16</c:v>
                </c:pt>
                <c:pt idx="640">
                  <c:v>16</c:v>
                </c:pt>
                <c:pt idx="641">
                  <c:v>16</c:v>
                </c:pt>
                <c:pt idx="642">
                  <c:v>16</c:v>
                </c:pt>
                <c:pt idx="643">
                  <c:v>16</c:v>
                </c:pt>
                <c:pt idx="644">
                  <c:v>16</c:v>
                </c:pt>
                <c:pt idx="645">
                  <c:v>16</c:v>
                </c:pt>
                <c:pt idx="646">
                  <c:v>16</c:v>
                </c:pt>
                <c:pt idx="647">
                  <c:v>16</c:v>
                </c:pt>
                <c:pt idx="648">
                  <c:v>16</c:v>
                </c:pt>
                <c:pt idx="649">
                  <c:v>16</c:v>
                </c:pt>
                <c:pt idx="650">
                  <c:v>16</c:v>
                </c:pt>
                <c:pt idx="651">
                  <c:v>16</c:v>
                </c:pt>
                <c:pt idx="652">
                  <c:v>16</c:v>
                </c:pt>
                <c:pt idx="653">
                  <c:v>16</c:v>
                </c:pt>
                <c:pt idx="654">
                  <c:v>16</c:v>
                </c:pt>
                <c:pt idx="655">
                  <c:v>16</c:v>
                </c:pt>
                <c:pt idx="656">
                  <c:v>16</c:v>
                </c:pt>
                <c:pt idx="657">
                  <c:v>16</c:v>
                </c:pt>
                <c:pt idx="658">
                  <c:v>16</c:v>
                </c:pt>
                <c:pt idx="659">
                  <c:v>16</c:v>
                </c:pt>
                <c:pt idx="660">
                  <c:v>16</c:v>
                </c:pt>
                <c:pt idx="661">
                  <c:v>16</c:v>
                </c:pt>
                <c:pt idx="662">
                  <c:v>16</c:v>
                </c:pt>
                <c:pt idx="663">
                  <c:v>16</c:v>
                </c:pt>
                <c:pt idx="664">
                  <c:v>16</c:v>
                </c:pt>
                <c:pt idx="665">
                  <c:v>16</c:v>
                </c:pt>
                <c:pt idx="666">
                  <c:v>16</c:v>
                </c:pt>
                <c:pt idx="667">
                  <c:v>16</c:v>
                </c:pt>
                <c:pt idx="668">
                  <c:v>16</c:v>
                </c:pt>
                <c:pt idx="669">
                  <c:v>16</c:v>
                </c:pt>
                <c:pt idx="670">
                  <c:v>16</c:v>
                </c:pt>
                <c:pt idx="671">
                  <c:v>16</c:v>
                </c:pt>
                <c:pt idx="672">
                  <c:v>16</c:v>
                </c:pt>
                <c:pt idx="673">
                  <c:v>16</c:v>
                </c:pt>
                <c:pt idx="674">
                  <c:v>16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1462272"/>
        <c:axId val="111460736"/>
      </c:lineChart>
      <c:dateAx>
        <c:axId val="111448832"/>
        <c:scaling>
          <c:orientation val="minMax"/>
          <c:max val="41456"/>
          <c:min val="41334"/>
        </c:scaling>
        <c:delete val="0"/>
        <c:axPos val="b"/>
        <c:majorGridlines>
          <c:spPr>
            <a:ln w="3175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d/m/yy;@" sourceLinked="0"/>
        <c:majorTickMark val="none"/>
        <c:minorTickMark val="none"/>
        <c:tickLblPos val="nextTo"/>
        <c:spPr>
          <a:ln>
            <a:solidFill>
              <a:schemeClr val="bg1">
                <a:lumMod val="65000"/>
              </a:schemeClr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11450368"/>
        <c:crosses val="autoZero"/>
        <c:auto val="1"/>
        <c:lblOffset val="100"/>
        <c:baseTimeUnit val="days"/>
        <c:majorUnit val="1"/>
        <c:majorTimeUnit val="months"/>
        <c:minorUnit val="1"/>
        <c:minorTimeUnit val="months"/>
      </c:dateAx>
      <c:valAx>
        <c:axId val="111450368"/>
        <c:scaling>
          <c:orientation val="minMax"/>
        </c:scaling>
        <c:delete val="0"/>
        <c:axPos val="l"/>
        <c:majorGridlines>
          <c:spPr>
            <a:ln w="3175">
              <a:solidFill>
                <a:schemeClr val="bg1">
                  <a:lumMod val="65000"/>
                </a:schemeClr>
              </a:solidFill>
              <a:prstDash val="sysDot"/>
            </a:ln>
          </c:spPr>
        </c:majorGridlines>
        <c:title>
          <c:tx>
            <c:rich>
              <a:bodyPr/>
              <a:lstStyle/>
              <a:p>
                <a:pPr>
                  <a:defRPr sz="1200"/>
                </a:pPr>
                <a:r>
                  <a:rPr lang="en-GB" sz="1200"/>
                  <a:t>ELQA per sector (before and after warm-up)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050"/>
            </a:pPr>
            <a:endParaRPr lang="en-US"/>
          </a:p>
        </c:txPr>
        <c:crossAx val="111448832"/>
        <c:crosses val="autoZero"/>
        <c:crossBetween val="between"/>
      </c:valAx>
      <c:valAx>
        <c:axId val="111460736"/>
        <c:scaling>
          <c:orientation val="minMax"/>
        </c:scaling>
        <c:delete val="0"/>
        <c:axPos val="r"/>
        <c:numFmt formatCode="0" sourceLinked="1"/>
        <c:majorTickMark val="out"/>
        <c:minorTickMark val="none"/>
        <c:tickLblPos val="nextTo"/>
        <c:crossAx val="111462272"/>
        <c:crosses val="max"/>
        <c:crossBetween val="between"/>
      </c:valAx>
      <c:dateAx>
        <c:axId val="111462272"/>
        <c:scaling>
          <c:orientation val="minMax"/>
        </c:scaling>
        <c:delete val="1"/>
        <c:axPos val="t"/>
        <c:numFmt formatCode="m/d/yyyy\ h:mm" sourceLinked="1"/>
        <c:majorTickMark val="out"/>
        <c:minorTickMark val="none"/>
        <c:tickLblPos val="nextTo"/>
        <c:crossAx val="111460736"/>
        <c:crosses val="max"/>
        <c:auto val="1"/>
        <c:lblOffset val="100"/>
        <c:baseTimeUnit val="days"/>
        <c:majorUnit val="1"/>
        <c:minorUnit val="1"/>
      </c:dateAx>
      <c:spPr>
        <a:ln>
          <a:solidFill>
            <a:sysClr val="windowText" lastClr="000000"/>
          </a:solidFill>
        </a:ln>
      </c:spPr>
    </c:plotArea>
    <c:legend>
      <c:legendPos val="b"/>
      <c:layout>
        <c:manualLayout>
          <c:xMode val="edge"/>
          <c:yMode val="edge"/>
          <c:x val="0.12972208494464008"/>
          <c:y val="0.90212369518887692"/>
          <c:w val="0.8702779150553599"/>
          <c:h val="9.7876309873741837E-2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>
      <a:solidFill>
        <a:schemeClr val="tx1"/>
      </a:solidFill>
    </a:ln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05359A-F210-4C2B-959A-8B9FCC886DD4}" type="datetimeFigureOut">
              <a:rPr lang="en-GB" smtClean="0"/>
              <a:t>22/03/2013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E15719-091E-42EF-A8DC-621539A4EE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4136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3827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3706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1066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>
            <a:lvl1pPr algn="l">
              <a:defRPr sz="3600" b="1" u="none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 i="1"/>
            </a:lvl1pPr>
          </a:lstStyle>
          <a:p>
            <a:r>
              <a:rPr lang="en-US" smtClean="0"/>
              <a:t>22/03/2013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 i="1"/>
            </a:lvl1pPr>
          </a:lstStyle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 i="1"/>
            </a:lvl1pPr>
          </a:lstStyle>
          <a:p>
            <a:fld id="{604A7A00-B4E9-40A3-8A33-B6DF65EDD4A1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 descr="LHCDipole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359080" y="260648"/>
            <a:ext cx="533400" cy="533400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</p:pic>
      <p:cxnSp>
        <p:nvCxnSpPr>
          <p:cNvPr id="9" name="Straight Connector 8"/>
          <p:cNvCxnSpPr/>
          <p:nvPr userDrawn="1"/>
        </p:nvCxnSpPr>
        <p:spPr>
          <a:xfrm>
            <a:off x="467544" y="908720"/>
            <a:ext cx="741682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467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7111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2976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22/03/2013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9253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5848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734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2962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940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22/03/2013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235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LS1 schedule </a:t>
            </a:r>
            <a:r>
              <a:rPr lang="en-GB" dirty="0" smtClean="0"/>
              <a:t>status</a:t>
            </a:r>
            <a:br>
              <a:rPr lang="en-GB" dirty="0" smtClean="0"/>
            </a:br>
            <a:r>
              <a:rPr lang="en-GB" dirty="0" smtClean="0"/>
              <a:t>LHC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 smtClean="0"/>
              <a:t>K. Foraz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22/03/2013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8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Warning &amp; possible issues – </a:t>
            </a:r>
            <a:r>
              <a:rPr lang="fr-CH" dirty="0" err="1" smtClean="0"/>
              <a:t>being</a:t>
            </a:r>
            <a:r>
              <a:rPr lang="fr-CH" dirty="0" smtClean="0"/>
              <a:t> </a:t>
            </a:r>
            <a:r>
              <a:rPr lang="fr-CH" dirty="0" err="1" smtClean="0"/>
              <a:t>treated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5698976" cy="485740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US15 – UPS racks for ATLAS</a:t>
            </a:r>
          </a:p>
          <a:p>
            <a:pPr lvl="1"/>
            <a:r>
              <a:rPr lang="en-US" sz="2000" dirty="0" smtClean="0"/>
              <a:t>Machine space</a:t>
            </a:r>
          </a:p>
          <a:p>
            <a:pPr lvl="1"/>
            <a:r>
              <a:rPr lang="en-US" sz="2000" dirty="0" smtClean="0"/>
              <a:t>Integration in progress</a:t>
            </a:r>
          </a:p>
          <a:p>
            <a:pPr lvl="1"/>
            <a:r>
              <a:rPr lang="en-US" sz="2000" dirty="0" smtClean="0"/>
              <a:t>ECR must be written</a:t>
            </a:r>
          </a:p>
          <a:p>
            <a:endParaRPr lang="en-US" sz="2400" dirty="0" smtClean="0"/>
          </a:p>
          <a:p>
            <a:r>
              <a:rPr lang="en-US" sz="2400" dirty="0" smtClean="0"/>
              <a:t>ATLAS AFP – still no news</a:t>
            </a:r>
          </a:p>
          <a:p>
            <a:endParaRPr lang="en-US" sz="2400" dirty="0" smtClean="0"/>
          </a:p>
          <a:p>
            <a:r>
              <a:rPr lang="en-US" sz="2400" dirty="0" smtClean="0"/>
              <a:t>Totem Roman pot displacement @ P1</a:t>
            </a:r>
          </a:p>
          <a:p>
            <a:pPr lvl="1"/>
            <a:r>
              <a:rPr lang="en-US" sz="2000" dirty="0" smtClean="0"/>
              <a:t>Integration process just started</a:t>
            </a:r>
          </a:p>
          <a:p>
            <a:pPr lvl="1"/>
            <a:r>
              <a:rPr lang="en-US" sz="2000" dirty="0" smtClean="0"/>
              <a:t>As soon as work is defined, we will have to schedule it with the equipment groups (piping, vacuum…)</a:t>
            </a:r>
          </a:p>
          <a:p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10</a:t>
            </a:fld>
            <a:endParaRPr lang="en-GB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31" t="21787" r="1327" b="2379"/>
          <a:stretch/>
        </p:blipFill>
        <p:spPr bwMode="auto">
          <a:xfrm>
            <a:off x="4644008" y="1052736"/>
            <a:ext cx="3452161" cy="181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0" t="12813" r="4666" b="3462"/>
          <a:stretch/>
        </p:blipFill>
        <p:spPr bwMode="auto">
          <a:xfrm>
            <a:off x="5220072" y="1687257"/>
            <a:ext cx="3695059" cy="202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 descr="C:\Users\Foraz\AppData\Local\Microsoft\Windows\Temporary Internet Files\Content.Outlook\EA8IB94U\RomanPots-RR17-2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509120"/>
            <a:ext cx="2880320" cy="1609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6919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Warning &amp; possible issues – </a:t>
            </a:r>
            <a:r>
              <a:rPr lang="fr-CH" dirty="0" err="1" smtClean="0"/>
              <a:t>being</a:t>
            </a:r>
            <a:r>
              <a:rPr lang="fr-CH" dirty="0" smtClean="0"/>
              <a:t> </a:t>
            </a:r>
            <a:r>
              <a:rPr lang="fr-CH" dirty="0" err="1" smtClean="0"/>
              <a:t>treated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5064641" cy="4857403"/>
          </a:xfrm>
        </p:spPr>
        <p:txBody>
          <a:bodyPr>
            <a:normAutofit fontScale="700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TCL6 displacement at point 5 </a:t>
            </a:r>
          </a:p>
          <a:p>
            <a:pPr lvl="1"/>
            <a:r>
              <a:rPr lang="en-US" dirty="0" smtClean="0"/>
              <a:t>Integration in progress (</a:t>
            </a:r>
            <a:r>
              <a:rPr lang="en-US" dirty="0" err="1" smtClean="0"/>
              <a:t>Roese</a:t>
            </a:r>
            <a:r>
              <a:rPr lang="en-US" dirty="0" smtClean="0"/>
              <a:t> to displace)</a:t>
            </a:r>
          </a:p>
          <a:p>
            <a:endParaRPr lang="en-US" dirty="0" smtClean="0"/>
          </a:p>
          <a:p>
            <a:r>
              <a:rPr lang="en-US" dirty="0" smtClean="0"/>
              <a:t>Inner Triplet DN300</a:t>
            </a:r>
          </a:p>
          <a:p>
            <a:pPr lvl="1"/>
            <a:r>
              <a:rPr lang="en-US" dirty="0" smtClean="0"/>
              <a:t>Integration in progress</a:t>
            </a:r>
          </a:p>
          <a:p>
            <a:pPr lvl="1"/>
            <a:r>
              <a:rPr lang="en-US" dirty="0"/>
              <a:t>As a reminder the associated ECR is blocked, as well as the ECR </a:t>
            </a:r>
            <a:r>
              <a:rPr lang="en-US" dirty="0" smtClean="0"/>
              <a:t>concerning the </a:t>
            </a:r>
            <a:r>
              <a:rPr lang="en-US" dirty="0"/>
              <a:t>Low Beta HLS System Validation Station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DFBX </a:t>
            </a:r>
            <a:r>
              <a:rPr lang="en-US" dirty="0" err="1" smtClean="0"/>
              <a:t>flowmeters</a:t>
            </a:r>
            <a:endParaRPr lang="en-US" dirty="0" smtClean="0"/>
          </a:p>
          <a:p>
            <a:pPr lvl="1"/>
            <a:r>
              <a:rPr lang="en-US" dirty="0" smtClean="0"/>
              <a:t>Integration just finished</a:t>
            </a:r>
          </a:p>
          <a:p>
            <a:pPr lvl="1"/>
            <a:r>
              <a:rPr lang="en-US" dirty="0" smtClean="0"/>
              <a:t>But the late integration of these devices delayed the plan readiness for R2E</a:t>
            </a:r>
          </a:p>
          <a:p>
            <a:endParaRPr lang="en-US" dirty="0" smtClean="0"/>
          </a:p>
          <a:p>
            <a:r>
              <a:rPr lang="en-US" dirty="0" smtClean="0"/>
              <a:t>UP33 – ALARA cable tray</a:t>
            </a:r>
          </a:p>
          <a:p>
            <a:pPr lvl="1"/>
            <a:r>
              <a:rPr lang="en-US" dirty="0" smtClean="0"/>
              <a:t>Real transport volume is urgently needed !!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11</a:t>
            </a:fld>
            <a:endParaRPr lang="en-GB"/>
          </a:p>
        </p:txBody>
      </p:sp>
      <p:grpSp>
        <p:nvGrpSpPr>
          <p:cNvPr id="9" name="Group 8"/>
          <p:cNvGrpSpPr/>
          <p:nvPr/>
        </p:nvGrpSpPr>
        <p:grpSpPr>
          <a:xfrm>
            <a:off x="5724128" y="3717032"/>
            <a:ext cx="2880000" cy="2244976"/>
            <a:chOff x="5724128" y="3717032"/>
            <a:chExt cx="2880000" cy="2244976"/>
          </a:xfrm>
        </p:grpSpPr>
        <p:pic>
          <p:nvPicPr>
            <p:cNvPr id="1027" name="Picture 4" descr="Pt2 G 01 le 03_09_0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4128" y="3717032"/>
              <a:ext cx="2880000" cy="193719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6362434" y="5654231"/>
              <a:ext cx="16033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i="1" dirty="0" smtClean="0"/>
                <a:t>Inner Triplet DN300</a:t>
              </a:r>
              <a:endParaRPr lang="en-GB" sz="1400" i="1" dirty="0"/>
            </a:p>
          </p:txBody>
        </p:sp>
      </p:grp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" t="20119" r="39237" b="14931"/>
          <a:stretch/>
        </p:blipFill>
        <p:spPr bwMode="auto">
          <a:xfrm>
            <a:off x="5442314" y="1052734"/>
            <a:ext cx="2844000" cy="18898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" t="20649" r="39409" b="14619"/>
          <a:stretch/>
        </p:blipFill>
        <p:spPr bwMode="auto">
          <a:xfrm>
            <a:off x="6433896" y="1723231"/>
            <a:ext cx="2520000" cy="165074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8086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«Base de </a:t>
            </a:r>
            <a:r>
              <a:rPr lang="en-US" dirty="0" err="1" smtClean="0"/>
              <a:t>chantier</a:t>
            </a:r>
            <a:r>
              <a:rPr lang="en-US" dirty="0" smtClean="0"/>
              <a:t>» in preparation</a:t>
            </a:r>
          </a:p>
          <a:p>
            <a:endParaRPr lang="en-US" dirty="0"/>
          </a:p>
          <a:p>
            <a:r>
              <a:rPr lang="en-US" dirty="0" smtClean="0"/>
              <a:t>Schedule and Space …….t</a:t>
            </a:r>
            <a:r>
              <a:rPr lang="en-US" sz="2700" dirty="0" smtClean="0"/>
              <a:t>i</a:t>
            </a:r>
            <a:r>
              <a:rPr lang="en-US" sz="2600" dirty="0" smtClean="0"/>
              <a:t>g</a:t>
            </a:r>
            <a:r>
              <a:rPr lang="en-US" sz="2500" dirty="0" smtClean="0"/>
              <a:t>h</a:t>
            </a:r>
            <a:r>
              <a:rPr lang="en-US" sz="2400" dirty="0" smtClean="0"/>
              <a:t>t</a:t>
            </a:r>
            <a:r>
              <a:rPr lang="en-US" sz="2300" dirty="0" smtClean="0"/>
              <a:t>e</a:t>
            </a:r>
            <a:r>
              <a:rPr lang="en-US" sz="2200" dirty="0" smtClean="0"/>
              <a:t>r</a:t>
            </a:r>
            <a:r>
              <a:rPr lang="en-US" sz="2400" dirty="0" smtClean="0"/>
              <a:t> </a:t>
            </a:r>
            <a:r>
              <a:rPr lang="en-US" sz="2100" dirty="0" smtClean="0"/>
              <a:t>a</a:t>
            </a:r>
            <a:r>
              <a:rPr lang="en-US" sz="2000" dirty="0" smtClean="0"/>
              <a:t>n</a:t>
            </a:r>
            <a:r>
              <a:rPr lang="en-US" sz="1900" dirty="0" smtClean="0"/>
              <a:t>d</a:t>
            </a:r>
            <a:r>
              <a:rPr lang="en-US" sz="2400" dirty="0" smtClean="0"/>
              <a:t> </a:t>
            </a:r>
            <a:r>
              <a:rPr lang="en-US" sz="1800" dirty="0" smtClean="0"/>
              <a:t>t</a:t>
            </a:r>
            <a:r>
              <a:rPr lang="en-US" sz="1600" dirty="0" smtClean="0"/>
              <a:t>ighter</a:t>
            </a:r>
          </a:p>
          <a:p>
            <a:endParaRPr lang="en-US" dirty="0" smtClean="0"/>
          </a:p>
          <a:p>
            <a:r>
              <a:rPr lang="en-US" dirty="0" smtClean="0"/>
              <a:t>Some few days more and less in the different sectors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Very good spirit to try to recover the minor delays</a:t>
            </a:r>
          </a:p>
          <a:p>
            <a:pPr lvl="1"/>
            <a:endParaRPr lang="en-US" dirty="0" smtClean="0"/>
          </a:p>
          <a:p>
            <a:pPr marL="457200" lvl="1" indent="0" algn="ctr">
              <a:buNone/>
            </a:pPr>
            <a:r>
              <a:rPr lang="en-US" sz="3200" b="1" dirty="0" smtClean="0"/>
              <a:t>Thank you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989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H" sz="2800" dirty="0" smtClean="0"/>
              <a:t>General information - </a:t>
            </a:r>
            <a:r>
              <a:rPr lang="en-US" sz="2800" b="0" dirty="0" smtClean="0"/>
              <a:t> </a:t>
            </a:r>
            <a:r>
              <a:rPr lang="en-US" sz="2800" b="0" dirty="0"/>
              <a:t>maximum number of </a:t>
            </a:r>
            <a:r>
              <a:rPr lang="en-US" sz="2800" b="0" dirty="0" smtClean="0"/>
              <a:t>accesses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6957708" cy="3992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3369108" y="1988840"/>
            <a:ext cx="5400000" cy="4412233"/>
            <a:chOff x="3369108" y="1988840"/>
            <a:chExt cx="5400000" cy="4412233"/>
          </a:xfrm>
        </p:grpSpPr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9108" y="1988840"/>
              <a:ext cx="5400000" cy="4151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6315297" y="6093296"/>
              <a:ext cx="236115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CH" sz="1400" i="1" dirty="0" err="1" smtClean="0"/>
                <a:t>Courtesy</a:t>
              </a:r>
              <a:r>
                <a:rPr lang="fr-CH" sz="1400" i="1" dirty="0" smtClean="0"/>
                <a:t>: S. La Mendola (HSE)</a:t>
              </a:r>
              <a:endParaRPr lang="en-GB" sz="14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547281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72816"/>
            <a:ext cx="6436383" cy="1799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Progress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H" dirty="0" smtClean="0"/>
              <a:t>Warm-up in </a:t>
            </a:r>
            <a:r>
              <a:rPr lang="fr-CH" dirty="0" err="1" smtClean="0"/>
              <a:t>progress</a:t>
            </a:r>
            <a:r>
              <a:rPr lang="fr-CH" dirty="0" smtClean="0"/>
              <a:t> in </a:t>
            </a:r>
            <a:r>
              <a:rPr lang="fr-CH" dirty="0" err="1" smtClean="0"/>
              <a:t>sector</a:t>
            </a:r>
            <a:r>
              <a:rPr lang="fr-CH" dirty="0" smtClean="0"/>
              <a:t> 56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3</a:t>
            </a:fld>
            <a:endParaRPr lang="en-GB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648449" y="2492896"/>
            <a:ext cx="0" cy="1299298"/>
          </a:xfrm>
          <a:prstGeom prst="straightConnector1">
            <a:avLst/>
          </a:prstGeom>
          <a:ln w="28575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67491" y="3792194"/>
            <a:ext cx="17801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600" dirty="0" smtClean="0">
                <a:solidFill>
                  <a:schemeClr val="tx2">
                    <a:lumMod val="75000"/>
                  </a:schemeClr>
                </a:solidFill>
              </a:rPr>
              <a:t>End of </a:t>
            </a:r>
          </a:p>
          <a:p>
            <a:pPr algn="ctr"/>
            <a:r>
              <a:rPr lang="fr-CH" sz="1600" dirty="0" smtClean="0">
                <a:solidFill>
                  <a:schemeClr val="tx2">
                    <a:lumMod val="75000"/>
                  </a:schemeClr>
                </a:solidFill>
              </a:rPr>
              <a:t>Survey </a:t>
            </a:r>
            <a:r>
              <a:rPr lang="fr-CH" sz="1600" dirty="0" err="1" smtClean="0">
                <a:solidFill>
                  <a:schemeClr val="tx2">
                    <a:lumMod val="75000"/>
                  </a:schemeClr>
                </a:solidFill>
              </a:rPr>
              <a:t>fast</a:t>
            </a:r>
            <a:r>
              <a:rPr lang="fr-CH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fr-CH" sz="1600" dirty="0" err="1" smtClean="0">
                <a:solidFill>
                  <a:schemeClr val="tx2">
                    <a:lumMod val="75000"/>
                  </a:schemeClr>
                </a:solidFill>
              </a:rPr>
              <a:t>leveling</a:t>
            </a:r>
            <a:endParaRPr lang="en-GB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555770" y="2352034"/>
            <a:ext cx="0" cy="1581022"/>
          </a:xfrm>
          <a:prstGeom prst="straightConnector1">
            <a:avLst/>
          </a:prstGeom>
          <a:ln w="28575">
            <a:solidFill>
              <a:srgbClr val="CC99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228184" y="2352034"/>
            <a:ext cx="0" cy="1581022"/>
          </a:xfrm>
          <a:prstGeom prst="straightConnector1">
            <a:avLst/>
          </a:prstGeom>
          <a:ln w="28575">
            <a:solidFill>
              <a:srgbClr val="CC99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411754" y="3915304"/>
            <a:ext cx="2888438" cy="338554"/>
          </a:xfrm>
          <a:prstGeom prst="rect">
            <a:avLst/>
          </a:prstGeom>
          <a:noFill/>
          <a:ln>
            <a:solidFill>
              <a:srgbClr val="CC99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600" dirty="0" err="1" smtClean="0">
                <a:solidFill>
                  <a:srgbClr val="6600CC"/>
                </a:solidFill>
              </a:rPr>
              <a:t>Leak</a:t>
            </a:r>
            <a:r>
              <a:rPr lang="fr-CH" sz="1600" dirty="0" smtClean="0">
                <a:solidFill>
                  <a:srgbClr val="6600CC"/>
                </a:solidFill>
              </a:rPr>
              <a:t> </a:t>
            </a:r>
            <a:r>
              <a:rPr lang="fr-CH" sz="1600" dirty="0" err="1" smtClean="0">
                <a:solidFill>
                  <a:srgbClr val="6600CC"/>
                </a:solidFill>
              </a:rPr>
              <a:t>detection</a:t>
            </a:r>
            <a:r>
              <a:rPr lang="fr-CH" sz="1600" dirty="0" smtClean="0">
                <a:solidFill>
                  <a:srgbClr val="6600CC"/>
                </a:solidFill>
              </a:rPr>
              <a:t> </a:t>
            </a:r>
            <a:r>
              <a:rPr lang="fr-CH" sz="1600" dirty="0" err="1" smtClean="0">
                <a:solidFill>
                  <a:srgbClr val="6600CC"/>
                </a:solidFill>
              </a:rPr>
              <a:t>at</a:t>
            </a:r>
            <a:r>
              <a:rPr lang="fr-CH" sz="1600" dirty="0" smtClean="0">
                <a:solidFill>
                  <a:srgbClr val="6600CC"/>
                </a:solidFill>
              </a:rPr>
              <a:t> cold</a:t>
            </a:r>
            <a:endParaRPr lang="en-GB" sz="1600" dirty="0">
              <a:solidFill>
                <a:srgbClr val="6600CC"/>
              </a:solidFill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7046214" y="2454348"/>
            <a:ext cx="504056" cy="27909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7586060" y="2424616"/>
            <a:ext cx="14423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600" dirty="0" smtClean="0"/>
              <a:t>300K ~April 1st</a:t>
            </a:r>
            <a:endParaRPr lang="en-GB" sz="1600" dirty="0"/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774" y="4437112"/>
            <a:ext cx="7739856" cy="208297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2" name="Oval 11"/>
          <p:cNvSpPr/>
          <p:nvPr/>
        </p:nvSpPr>
        <p:spPr>
          <a:xfrm>
            <a:off x="6804248" y="5589240"/>
            <a:ext cx="864096" cy="8640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2952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8" grpId="0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1913696"/>
            <a:ext cx="5904656" cy="1659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Progress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H" dirty="0" smtClean="0"/>
              <a:t>Warm-up in </a:t>
            </a:r>
            <a:r>
              <a:rPr lang="fr-CH" dirty="0" err="1" smtClean="0"/>
              <a:t>progress</a:t>
            </a:r>
            <a:r>
              <a:rPr lang="fr-CH" dirty="0" smtClean="0"/>
              <a:t> in </a:t>
            </a:r>
            <a:r>
              <a:rPr lang="fr-CH" dirty="0" err="1" smtClean="0"/>
              <a:t>sector</a:t>
            </a:r>
            <a:r>
              <a:rPr lang="fr-CH" dirty="0" smtClean="0"/>
              <a:t> 45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4</a:t>
            </a:fld>
            <a:endParaRPr lang="en-GB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176847" y="2444997"/>
            <a:ext cx="0" cy="1440160"/>
          </a:xfrm>
          <a:prstGeom prst="straightConnector1">
            <a:avLst/>
          </a:prstGeom>
          <a:ln w="28575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295889" y="3789040"/>
            <a:ext cx="17801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600" dirty="0" smtClean="0">
                <a:solidFill>
                  <a:schemeClr val="tx2">
                    <a:lumMod val="75000"/>
                  </a:schemeClr>
                </a:solidFill>
              </a:rPr>
              <a:t>End of </a:t>
            </a:r>
          </a:p>
          <a:p>
            <a:pPr algn="ctr"/>
            <a:r>
              <a:rPr lang="fr-CH" sz="1600" dirty="0" smtClean="0">
                <a:solidFill>
                  <a:schemeClr val="tx2">
                    <a:lumMod val="75000"/>
                  </a:schemeClr>
                </a:solidFill>
              </a:rPr>
              <a:t>Survey </a:t>
            </a:r>
            <a:r>
              <a:rPr lang="fr-CH" sz="1600" dirty="0" err="1" smtClean="0">
                <a:solidFill>
                  <a:schemeClr val="tx2">
                    <a:lumMod val="75000"/>
                  </a:schemeClr>
                </a:solidFill>
              </a:rPr>
              <a:t>fast</a:t>
            </a:r>
            <a:r>
              <a:rPr lang="fr-CH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fr-CH" sz="1600" dirty="0" err="1" smtClean="0">
                <a:solidFill>
                  <a:schemeClr val="tx2">
                    <a:lumMod val="75000"/>
                  </a:schemeClr>
                </a:solidFill>
              </a:rPr>
              <a:t>leveling</a:t>
            </a:r>
            <a:endParaRPr lang="en-GB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64289" y="2572079"/>
            <a:ext cx="194421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H" sz="1600" dirty="0" smtClean="0"/>
              <a:t>300K </a:t>
            </a:r>
            <a:r>
              <a:rPr lang="fr-CH" sz="1600" dirty="0"/>
              <a:t>~April 9</a:t>
            </a:r>
            <a:r>
              <a:rPr lang="fr-CH" sz="1600" baseline="30000" dirty="0"/>
              <a:t>th</a:t>
            </a:r>
            <a:endParaRPr lang="en-GB" sz="1600" dirty="0"/>
          </a:p>
        </p:txBody>
      </p:sp>
      <p:sp>
        <p:nvSpPr>
          <p:cNvPr id="15" name="Right Arrow 14"/>
          <p:cNvSpPr/>
          <p:nvPr/>
        </p:nvSpPr>
        <p:spPr>
          <a:xfrm>
            <a:off x="6660232" y="2601811"/>
            <a:ext cx="504056" cy="27909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437112"/>
            <a:ext cx="8532000" cy="198049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0241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Progress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H" dirty="0" smtClean="0"/>
              <a:t>Warm-up in </a:t>
            </a:r>
            <a:r>
              <a:rPr lang="fr-CH" dirty="0" err="1" smtClean="0"/>
              <a:t>progress</a:t>
            </a:r>
            <a:r>
              <a:rPr lang="fr-CH" dirty="0" smtClean="0"/>
              <a:t> in </a:t>
            </a:r>
            <a:r>
              <a:rPr lang="fr-CH" dirty="0" err="1" smtClean="0"/>
              <a:t>sector</a:t>
            </a:r>
            <a:r>
              <a:rPr lang="fr-CH" dirty="0" smtClean="0"/>
              <a:t> 67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7668344" y="2706834"/>
            <a:ext cx="194421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H" sz="1600" dirty="0" smtClean="0"/>
              <a:t>300K </a:t>
            </a:r>
            <a:r>
              <a:rPr lang="fr-CH" sz="1600" dirty="0"/>
              <a:t>~April </a:t>
            </a:r>
            <a:r>
              <a:rPr lang="fr-CH" sz="1600" dirty="0" smtClean="0"/>
              <a:t>19</a:t>
            </a:r>
            <a:r>
              <a:rPr lang="fr-CH" sz="1600" baseline="30000" dirty="0" smtClean="0"/>
              <a:t>th</a:t>
            </a:r>
            <a:endParaRPr lang="en-GB" sz="1600" dirty="0"/>
          </a:p>
        </p:txBody>
      </p:sp>
      <p:sp>
        <p:nvSpPr>
          <p:cNvPr id="15" name="Right Arrow 14"/>
          <p:cNvSpPr/>
          <p:nvPr/>
        </p:nvSpPr>
        <p:spPr>
          <a:xfrm>
            <a:off x="7164288" y="2736566"/>
            <a:ext cx="504056" cy="27909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798" b="45383"/>
          <a:stretch/>
        </p:blipFill>
        <p:spPr bwMode="auto">
          <a:xfrm>
            <a:off x="899592" y="4149080"/>
            <a:ext cx="7447920" cy="17287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1844824"/>
            <a:ext cx="6405154" cy="1794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7196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2512764"/>
              </p:ext>
            </p:extLst>
          </p:nvPr>
        </p:nvGraphicFramePr>
        <p:xfrm>
          <a:off x="1259632" y="2276872"/>
          <a:ext cx="5544616" cy="31535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Progress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H" sz="2400" dirty="0" smtClean="0"/>
              <a:t>ELQA </a:t>
            </a:r>
            <a:r>
              <a:rPr lang="fr-CH" sz="2400" dirty="0" err="1" smtClean="0"/>
              <a:t>before</a:t>
            </a:r>
            <a:r>
              <a:rPr lang="fr-CH" sz="2400" dirty="0" smtClean="0"/>
              <a:t> warm-up </a:t>
            </a:r>
            <a:r>
              <a:rPr lang="fr-CH" sz="2400" dirty="0" err="1" smtClean="0"/>
              <a:t>is</a:t>
            </a:r>
            <a:r>
              <a:rPr lang="fr-CH" sz="2400" dirty="0" smtClean="0"/>
              <a:t> </a:t>
            </a:r>
            <a:r>
              <a:rPr lang="fr-CH" sz="2400" dirty="0" err="1" smtClean="0"/>
              <a:t>finished</a:t>
            </a:r>
            <a:r>
              <a:rPr lang="fr-CH" sz="2400" dirty="0" smtClean="0"/>
              <a:t> in </a:t>
            </a:r>
            <a:r>
              <a:rPr lang="fr-CH" sz="2400" dirty="0" err="1" smtClean="0"/>
              <a:t>sectors</a:t>
            </a:r>
            <a:r>
              <a:rPr lang="fr-CH" sz="2400" dirty="0" smtClean="0"/>
              <a:t> 56, 45, 67 &amp; 78 </a:t>
            </a:r>
          </a:p>
          <a:p>
            <a:pPr marL="0" indent="0">
              <a:buNone/>
            </a:pPr>
            <a:r>
              <a:rPr lang="fr-CH" sz="2400" dirty="0" smtClean="0"/>
              <a:t>In </a:t>
            </a:r>
            <a:r>
              <a:rPr lang="fr-CH" sz="2400" dirty="0" err="1" smtClean="0"/>
              <a:t>progress</a:t>
            </a:r>
            <a:r>
              <a:rPr lang="fr-CH" sz="2400" dirty="0" smtClean="0"/>
              <a:t> in </a:t>
            </a:r>
            <a:r>
              <a:rPr lang="fr-CH" sz="2400" dirty="0" err="1" smtClean="0"/>
              <a:t>sector</a:t>
            </a:r>
            <a:r>
              <a:rPr lang="fr-CH" sz="2400" dirty="0" smtClean="0"/>
              <a:t> 23 and 34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797152"/>
            <a:ext cx="6891684" cy="193528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1196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Progress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Installation of “bases de </a:t>
            </a:r>
            <a:r>
              <a:rPr lang="en-US" sz="2400" dirty="0" err="1" smtClean="0"/>
              <a:t>chantier</a:t>
            </a:r>
            <a:r>
              <a:rPr lang="en-US" sz="2400" dirty="0" smtClean="0"/>
              <a:t>”</a:t>
            </a:r>
          </a:p>
          <a:p>
            <a:endParaRPr lang="en-US" sz="2400" dirty="0" smtClean="0"/>
          </a:p>
          <a:p>
            <a:r>
              <a:rPr lang="en-US" sz="2400" dirty="0" smtClean="0"/>
              <a:t>Survey : Fast leveling &amp; Deep reference</a:t>
            </a:r>
            <a:br>
              <a:rPr lang="en-US" sz="2400" dirty="0" smtClean="0"/>
            </a:br>
            <a:r>
              <a:rPr lang="en-US" sz="2400" dirty="0" smtClean="0"/>
              <a:t> measurements</a:t>
            </a:r>
          </a:p>
          <a:p>
            <a:endParaRPr lang="en-US" sz="2400" dirty="0" smtClean="0"/>
          </a:p>
          <a:p>
            <a:r>
              <a:rPr lang="en-US" sz="2400" dirty="0" smtClean="0"/>
              <a:t>Installation of optical fiber’s ducts in pits</a:t>
            </a:r>
          </a:p>
          <a:p>
            <a:endParaRPr lang="en-US" sz="2400" dirty="0" smtClean="0"/>
          </a:p>
          <a:p>
            <a:r>
              <a:rPr lang="en-US" sz="2400" dirty="0" smtClean="0"/>
              <a:t>RF: Klystrons replacement and ADT</a:t>
            </a:r>
          </a:p>
          <a:p>
            <a:endParaRPr lang="en-US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232" y="3933056"/>
            <a:ext cx="2735904" cy="205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5796136" y="1124744"/>
            <a:ext cx="2880000" cy="2426786"/>
            <a:chOff x="5796136" y="1124744"/>
            <a:chExt cx="2880000" cy="2426786"/>
          </a:xfrm>
        </p:grpSpPr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6136" y="1124744"/>
              <a:ext cx="2880000" cy="21598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6090085" y="3212976"/>
              <a:ext cx="204697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i="1" dirty="0" smtClean="0"/>
                <a:t>Base de chantier @ P6</a:t>
              </a:r>
              <a:endParaRPr lang="en-GB" sz="1600" i="1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6199194" y="5949280"/>
            <a:ext cx="22179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i="1" dirty="0" err="1" smtClean="0"/>
              <a:t>Fast</a:t>
            </a:r>
            <a:r>
              <a:rPr lang="fr-CH" sz="1600" i="1" dirty="0" smtClean="0"/>
              <a:t> </a:t>
            </a:r>
            <a:r>
              <a:rPr lang="fr-CH" sz="1600" i="1" dirty="0" err="1" smtClean="0"/>
              <a:t>leveling</a:t>
            </a:r>
            <a:r>
              <a:rPr lang="fr-CH" sz="1600" i="1" dirty="0" smtClean="0"/>
              <a:t> in </a:t>
            </a:r>
            <a:r>
              <a:rPr lang="fr-CH" sz="1600" i="1" dirty="0" err="1" smtClean="0"/>
              <a:t>sector</a:t>
            </a:r>
            <a:r>
              <a:rPr lang="fr-CH" sz="1600" i="1" dirty="0" smtClean="0"/>
              <a:t> 23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3036053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Progress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5626968" cy="485740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MKD-MKB: overhaul of generators</a:t>
            </a:r>
          </a:p>
          <a:p>
            <a:endParaRPr lang="en-US" sz="2000" dirty="0" smtClean="0"/>
          </a:p>
          <a:p>
            <a:r>
              <a:rPr lang="en-US" sz="2000" dirty="0" smtClean="0"/>
              <a:t>Beam vacuum in LSS </a:t>
            </a:r>
            <a:r>
              <a:rPr lang="en-US" sz="1800" dirty="0" smtClean="0"/>
              <a:t>(A5R2, A4L3, A5L5, A5R5, A6R5)</a:t>
            </a:r>
          </a:p>
          <a:p>
            <a:endParaRPr lang="en-US" sz="2000" dirty="0"/>
          </a:p>
          <a:p>
            <a:r>
              <a:rPr lang="en-US" sz="2000" dirty="0" smtClean="0"/>
              <a:t>Maintenance, consolidation and new cooling-towers started</a:t>
            </a:r>
          </a:p>
          <a:p>
            <a:endParaRPr lang="en-US" sz="2000" dirty="0" smtClean="0"/>
          </a:p>
          <a:p>
            <a:r>
              <a:rPr lang="en-US" sz="2000" dirty="0" smtClean="0"/>
              <a:t>Inspection, check and tests of different equipment: collimators,  ALPHA, BTVS, ACS, BQS, TCDQ,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8</a:t>
            </a:fld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>
            <a:off x="6111757" y="4077072"/>
            <a:ext cx="2699345" cy="2362944"/>
            <a:chOff x="144463" y="3634332"/>
            <a:chExt cx="2699345" cy="2362944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463" y="3634332"/>
              <a:ext cx="2699345" cy="20243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380721" y="5658722"/>
              <a:ext cx="222682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i="1" dirty="0" smtClean="0"/>
                <a:t>New </a:t>
              </a:r>
              <a:r>
                <a:rPr lang="fr-CH" sz="1600" i="1" dirty="0" err="1" smtClean="0"/>
                <a:t>cooling</a:t>
              </a:r>
              <a:r>
                <a:rPr lang="fr-CH" sz="1600" i="1" dirty="0" smtClean="0"/>
                <a:t> </a:t>
              </a:r>
              <a:r>
                <a:rPr lang="fr-CH" sz="1600" i="1" dirty="0" err="1" smtClean="0"/>
                <a:t>tower</a:t>
              </a:r>
              <a:r>
                <a:rPr lang="fr-CH" sz="1600" i="1" dirty="0" smtClean="0"/>
                <a:t> @ P6</a:t>
              </a:r>
              <a:endParaRPr lang="en-GB" sz="1600" i="1" dirty="0"/>
            </a:p>
          </p:txBody>
        </p:sp>
      </p:grp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7429" y="1340768"/>
            <a:ext cx="2628000" cy="197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6506496" y="3311768"/>
            <a:ext cx="17379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i="1" dirty="0" smtClean="0"/>
              <a:t>Vacuum in LSS2L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684692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Global status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3548770"/>
              </p:ext>
            </p:extLst>
          </p:nvPr>
        </p:nvGraphicFramePr>
        <p:xfrm>
          <a:off x="323528" y="1196752"/>
          <a:ext cx="8352928" cy="51224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32"/>
                <a:gridCol w="1126736"/>
                <a:gridCol w="97400"/>
                <a:gridCol w="1126736"/>
                <a:gridCol w="97400"/>
                <a:gridCol w="1126736"/>
                <a:gridCol w="97400"/>
                <a:gridCol w="1080120"/>
                <a:gridCol w="97400"/>
                <a:gridCol w="1126736"/>
                <a:gridCol w="97400"/>
                <a:gridCol w="1126732"/>
              </a:tblGrid>
              <a:tr h="504056"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err="1" smtClean="0">
                          <a:solidFill>
                            <a:schemeClr val="tx1"/>
                          </a:solidFill>
                        </a:rPr>
                        <a:t>Powering</a:t>
                      </a:r>
                      <a:r>
                        <a:rPr lang="fr-CH" sz="1600" dirty="0" smtClean="0">
                          <a:solidFill>
                            <a:schemeClr val="tx1"/>
                          </a:solidFill>
                        </a:rPr>
                        <a:t> Tests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solidFill>
                            <a:schemeClr val="tx1"/>
                          </a:solidFill>
                        </a:rPr>
                        <a:t>ELQA </a:t>
                      </a:r>
                      <a:r>
                        <a:rPr lang="fr-CH" sz="1400" b="0" i="1" dirty="0" err="1" smtClean="0">
                          <a:solidFill>
                            <a:schemeClr val="tx1"/>
                          </a:solidFill>
                        </a:rPr>
                        <a:t>Before</a:t>
                      </a:r>
                      <a:r>
                        <a:rPr lang="fr-CH" sz="1400" b="0" i="1" dirty="0" smtClean="0">
                          <a:solidFill>
                            <a:schemeClr val="tx1"/>
                          </a:solidFill>
                        </a:rPr>
                        <a:t> warm-up</a:t>
                      </a:r>
                      <a:endParaRPr lang="en-GB" sz="1600" b="0" i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err="1" smtClean="0">
                          <a:solidFill>
                            <a:schemeClr val="tx1"/>
                          </a:solidFill>
                        </a:rPr>
                        <a:t>Fast</a:t>
                      </a:r>
                      <a:r>
                        <a:rPr lang="fr-CH" sz="16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sz="1600" dirty="0" err="1" smtClean="0">
                          <a:solidFill>
                            <a:schemeClr val="tx1"/>
                          </a:solidFill>
                        </a:rPr>
                        <a:t>leveling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solidFill>
                            <a:schemeClr val="tx1"/>
                          </a:solidFill>
                        </a:rPr>
                        <a:t>Warm-up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solidFill>
                            <a:schemeClr val="tx1"/>
                          </a:solidFill>
                        </a:rPr>
                        <a:t>SMACC Open</a:t>
                      </a:r>
                    </a:p>
                  </a:txBody>
                  <a:tcPr marL="36000" marR="36000" marT="36000" marB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solidFill>
                            <a:schemeClr val="tx1"/>
                          </a:solidFill>
                        </a:rPr>
                        <a:t>R2E</a:t>
                      </a:r>
                      <a:r>
                        <a:rPr lang="fr-CH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 marL="36000" marR="36000" marT="36000" marB="3600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i="1" dirty="0" smtClean="0">
                          <a:solidFill>
                            <a:schemeClr val="tx1"/>
                          </a:solidFill>
                        </a:rPr>
                        <a:t>End</a:t>
                      </a:r>
                    </a:p>
                  </a:txBody>
                  <a:tcPr marL="36000" marR="36000" marT="36000" marB="3600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i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b="0" i="1" dirty="0" smtClean="0">
                          <a:solidFill>
                            <a:schemeClr val="tx1"/>
                          </a:solidFill>
                        </a:rPr>
                        <a:t>End</a:t>
                      </a:r>
                      <a:endParaRPr lang="en-GB" sz="1400" b="0" i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i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i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i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i="1" dirty="0" smtClean="0">
                          <a:solidFill>
                            <a:schemeClr val="tx1"/>
                          </a:solidFill>
                        </a:rPr>
                        <a:t>End</a:t>
                      </a:r>
                      <a:endParaRPr lang="en-GB" sz="1400" i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i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b="0" i="1" dirty="0" smtClean="0">
                          <a:solidFill>
                            <a:schemeClr val="tx1"/>
                          </a:solidFill>
                        </a:rPr>
                        <a:t>Start</a:t>
                      </a:r>
                      <a:endParaRPr lang="en-GB" sz="1400" b="0" i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i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i="1" dirty="0" smtClean="0">
                          <a:solidFill>
                            <a:schemeClr val="tx1"/>
                          </a:solidFill>
                        </a:rPr>
                        <a:t>Start</a:t>
                      </a:r>
                      <a:endParaRPr lang="en-GB" sz="1400" i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Sector 12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5725" indent="0" algn="l">
                        <a:tabLst>
                          <a:tab pos="628650" algn="l"/>
                        </a:tabLst>
                      </a:pPr>
                      <a:r>
                        <a:rPr lang="fr-CH" sz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28/02</a:t>
                      </a:r>
                      <a:r>
                        <a:rPr lang="en-GB" sz="1600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lang="fr-CH" sz="1050" i="1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(+2d)</a:t>
                      </a:r>
                      <a:endParaRPr lang="en-GB" sz="1050" i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10/04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(+8d)</a:t>
                      </a:r>
                      <a:endParaRPr kumimoji="0" lang="en-GB" sz="105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rgbClr val="FFFF00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08/05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(+7d)</a:t>
                      </a:r>
                      <a:endParaRPr kumimoji="0" lang="en-GB" sz="105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17/07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(-)</a:t>
                      </a: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endParaRPr lang="en-GB" sz="100" b="0" i="1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b="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R w="12700" cmpd="sng">
                      <a:noFill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Sector 23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28/02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(-)</a:t>
                      </a:r>
                      <a:endParaRPr kumimoji="0" lang="en-GB" sz="105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21/03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(+4d)</a:t>
                      </a:r>
                      <a:endParaRPr kumimoji="0" lang="en-GB" sz="105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09/05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(-5d)</a:t>
                      </a: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07/08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(-)</a:t>
                      </a: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27120">
                <a:tc>
                  <a:txBody>
                    <a:bodyPr/>
                    <a:lstStyle/>
                    <a:p>
                      <a:pPr algn="l" fontAlgn="b"/>
                      <a:endParaRPr lang="en-GB" sz="100" b="0" i="1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b="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R w="12700" cmpd="sng">
                      <a:noFill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Sector 34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5725" indent="0" algn="l">
                        <a:tabLst>
                          <a:tab pos="628650" algn="l"/>
                        </a:tabLst>
                      </a:pPr>
                      <a:r>
                        <a:rPr lang="fr-CH" sz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28/02</a:t>
                      </a:r>
                      <a:r>
                        <a:rPr lang="en-GB" sz="1600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lang="fr-CH" sz="1050" i="1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(-)</a:t>
                      </a:r>
                      <a:endParaRPr lang="en-GB" sz="1050" i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05/04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(-7d)</a:t>
                      </a: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07/05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(- 8d)</a:t>
                      </a: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20/11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(-)</a:t>
                      </a: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3216">
                <a:tc>
                  <a:txBody>
                    <a:bodyPr/>
                    <a:lstStyle/>
                    <a:p>
                      <a:pPr algn="l" fontAlgn="b"/>
                      <a:endParaRPr lang="en-GB" sz="100" b="0" i="1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b="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R w="12700" cmpd="sng">
                      <a:noFill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85420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GB" sz="16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Sector 45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22/02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(+1d)</a:t>
                      </a:r>
                      <a:endParaRPr kumimoji="0" lang="en-GB" sz="105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08/03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(+2d)</a:t>
                      </a: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01/04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(-4d)</a:t>
                      </a: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7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06/01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(-)</a:t>
                      </a: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8542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22/03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(-)</a:t>
                      </a:r>
                    </a:p>
                    <a:p>
                      <a:pPr marL="85725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But …</a:t>
                      </a: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33216">
                <a:tc>
                  <a:txBody>
                    <a:bodyPr/>
                    <a:lstStyle/>
                    <a:p>
                      <a:pPr algn="l" fontAlgn="b"/>
                      <a:endParaRPr lang="en-GB" sz="100" b="0" i="1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b="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5420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GB" sz="16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Sector 56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85725" indent="0" algn="l">
                        <a:tabLst>
                          <a:tab pos="628650" algn="l"/>
                        </a:tabLst>
                      </a:pPr>
                      <a:r>
                        <a:rPr lang="fr-CH" sz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22/02</a:t>
                      </a:r>
                      <a:r>
                        <a:rPr lang="en-GB" sz="1600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lang="fr-CH" sz="1050" i="1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(+2d)</a:t>
                      </a:r>
                      <a:endParaRPr lang="en-GB" sz="1050" i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06/03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(+2d)</a:t>
                      </a: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01/04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(-2d)</a:t>
                      </a: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7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16/04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(-3d)</a:t>
                      </a: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542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15555">
                <a:tc>
                  <a:txBody>
                    <a:bodyPr/>
                    <a:lstStyle/>
                    <a:p>
                      <a:pPr algn="l" fontAlgn="b"/>
                      <a:endParaRPr lang="en-GB" sz="100" b="0" i="1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b="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R w="12700" cmpd="sng">
                      <a:noFill/>
                    </a:ln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5420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GB" sz="16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Sector 67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25/02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(+2d)</a:t>
                      </a:r>
                      <a:endParaRPr kumimoji="0" lang="en-GB" sz="105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20/03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(+1d)</a:t>
                      </a: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7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18/04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(+1d)</a:t>
                      </a: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7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14/05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(-)</a:t>
                      </a: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542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13/05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(+3d)</a:t>
                      </a: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33216">
                <a:tc>
                  <a:txBody>
                    <a:bodyPr/>
                    <a:lstStyle/>
                    <a:p>
                      <a:pPr algn="l" fontAlgn="b"/>
                      <a:endParaRPr lang="en-GB" sz="100" b="0" i="1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b="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5420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GB" sz="16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Sector 78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85725" indent="0" algn="l">
                        <a:tabLst>
                          <a:tab pos="628650" algn="l"/>
                        </a:tabLst>
                      </a:pPr>
                      <a:r>
                        <a:rPr lang="fr-CH" sz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27/02</a:t>
                      </a:r>
                      <a:r>
                        <a:rPr lang="en-GB" sz="1600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lang="fr-CH" sz="1050" i="1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(+2d)</a:t>
                      </a:r>
                      <a:endParaRPr lang="en-GB" sz="1050" i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22/03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(+5d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6600CC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7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7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22/04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(+3d)</a:t>
                      </a: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05/06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(-)</a:t>
                      </a: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542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04/04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(-)</a:t>
                      </a: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0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Small impact </a:t>
                      </a:r>
                      <a:r>
                        <a:rPr kumimoji="0" lang="fr-CH" sz="10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later</a:t>
                      </a:r>
                      <a:endParaRPr kumimoji="0" lang="en-GB" sz="10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33216">
                <a:tc>
                  <a:txBody>
                    <a:bodyPr/>
                    <a:lstStyle/>
                    <a:p>
                      <a:pPr algn="l" fontAlgn="b"/>
                      <a:endParaRPr lang="en-GB" sz="100" b="0" i="1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b="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5420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GB" sz="16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Sector 81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28/02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(+2d)</a:t>
                      </a:r>
                      <a:endParaRPr kumimoji="0" lang="en-GB" sz="105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12/04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(+8d)</a:t>
                      </a: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16/05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(+8d)</a:t>
                      </a: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26/06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(-)</a:t>
                      </a: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542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26/04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(-)</a:t>
                      </a:r>
                    </a:p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0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(+8 </a:t>
                      </a:r>
                      <a:r>
                        <a:rPr kumimoji="0" lang="fr-CH" sz="10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days</a:t>
                      </a:r>
                      <a:r>
                        <a:rPr kumimoji="0" lang="fr-CH" sz="10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CH" sz="10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later</a:t>
                      </a:r>
                      <a:r>
                        <a:rPr kumimoji="0" lang="fr-CH" sz="10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85420">
                <a:tc>
                  <a:txBody>
                    <a:bodyPr/>
                    <a:lstStyle/>
                    <a:p>
                      <a:pPr algn="l" fontAlgn="b"/>
                      <a:endParaRPr lang="en-GB" sz="1600" b="0" i="1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endParaRPr kumimoji="0" lang="en-GB" sz="105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843808" y="6168171"/>
            <a:ext cx="1569660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sz="1100" dirty="0" err="1" smtClean="0"/>
              <a:t>Actual</a:t>
            </a:r>
            <a:r>
              <a:rPr lang="fr-CH" sz="1100" dirty="0" smtClean="0"/>
              <a:t> date (</a:t>
            </a:r>
            <a:r>
              <a:rPr lang="fr-CH" sz="1100" dirty="0" smtClean="0">
                <a:sym typeface="Symbol"/>
              </a:rPr>
              <a:t>/</a:t>
            </a:r>
            <a:r>
              <a:rPr lang="fr-CH" sz="1100" dirty="0" err="1" smtClean="0">
                <a:sym typeface="Symbol"/>
              </a:rPr>
              <a:t>baseline</a:t>
            </a:r>
            <a:r>
              <a:rPr lang="fr-CH" sz="1100" dirty="0" smtClean="0">
                <a:sym typeface="Symbol"/>
              </a:rPr>
              <a:t>)</a:t>
            </a:r>
            <a:endParaRPr lang="en-GB" sz="11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22/03/2013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488576" y="6168171"/>
            <a:ext cx="1646605" cy="2616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H" sz="11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Changes </a:t>
            </a:r>
            <a:r>
              <a:rPr lang="fr-CH" sz="11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from</a:t>
            </a:r>
            <a:r>
              <a:rPr lang="fr-CH" sz="11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last update</a:t>
            </a:r>
            <a:endParaRPr lang="en-GB" sz="1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38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1505</TotalTime>
  <Words>528</Words>
  <Application>Microsoft Office PowerPoint</Application>
  <PresentationFormat>On-screen Show (4:3)</PresentationFormat>
  <Paragraphs>178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LS1 schedule status LHC</vt:lpstr>
      <vt:lpstr>General information -  maximum number of accesses</vt:lpstr>
      <vt:lpstr>Progress</vt:lpstr>
      <vt:lpstr>Progress</vt:lpstr>
      <vt:lpstr>Progress</vt:lpstr>
      <vt:lpstr>Progress</vt:lpstr>
      <vt:lpstr>Progress</vt:lpstr>
      <vt:lpstr>Progress</vt:lpstr>
      <vt:lpstr>Global status</vt:lpstr>
      <vt:lpstr>Warning &amp; possible issues – being treated</vt:lpstr>
      <vt:lpstr>Warning &amp; possible issues – being treated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LS1  MM March 11th</dc:title>
  <dc:creator>Katy Foraz</dc:creator>
  <cp:lastModifiedBy>Katy Foraz</cp:lastModifiedBy>
  <cp:revision>57</cp:revision>
  <cp:lastPrinted>2013-03-21T14:52:28Z</cp:lastPrinted>
  <dcterms:created xsi:type="dcterms:W3CDTF">2013-03-10T18:54:35Z</dcterms:created>
  <dcterms:modified xsi:type="dcterms:W3CDTF">2013-03-22T07:55:33Z</dcterms:modified>
</cp:coreProperties>
</file>