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8" autoAdjust="0"/>
    <p:restoredTop sz="94660"/>
  </p:normalViewPr>
  <p:slideViewPr>
    <p:cSldViewPr snapToGrid="0">
      <p:cViewPr varScale="1">
        <p:scale>
          <a:sx n="73" d="100"/>
          <a:sy n="73" d="100"/>
        </p:scale>
        <p:origin x="4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2CEFE-F11A-483F-956C-F0A47493911A}" type="datetimeFigureOut">
              <a:rPr lang="en-GB" smtClean="0"/>
              <a:t>26/03/2013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E2CB1-A4C6-44B5-A583-F09547B115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971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2CEFE-F11A-483F-956C-F0A47493911A}" type="datetimeFigureOut">
              <a:rPr lang="en-GB" smtClean="0"/>
              <a:t>26/03/2013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E2CB1-A4C6-44B5-A583-F09547B115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232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2CEFE-F11A-483F-956C-F0A47493911A}" type="datetimeFigureOut">
              <a:rPr lang="en-GB" smtClean="0"/>
              <a:t>26/03/2013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E2CB1-A4C6-44B5-A583-F09547B115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913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2CEFE-F11A-483F-956C-F0A47493911A}" type="datetimeFigureOut">
              <a:rPr lang="en-GB" smtClean="0"/>
              <a:t>26/03/2013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E2CB1-A4C6-44B5-A583-F09547B115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4518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2CEFE-F11A-483F-956C-F0A47493911A}" type="datetimeFigureOut">
              <a:rPr lang="en-GB" smtClean="0"/>
              <a:t>26/03/2013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E2CB1-A4C6-44B5-A583-F09547B115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691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2CEFE-F11A-483F-956C-F0A47493911A}" type="datetimeFigureOut">
              <a:rPr lang="en-GB" smtClean="0"/>
              <a:t>26/03/2013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E2CB1-A4C6-44B5-A583-F09547B115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95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2CEFE-F11A-483F-956C-F0A47493911A}" type="datetimeFigureOut">
              <a:rPr lang="en-GB" smtClean="0"/>
              <a:t>26/03/2013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E2CB1-A4C6-44B5-A583-F09547B115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67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2CEFE-F11A-483F-956C-F0A47493911A}" type="datetimeFigureOut">
              <a:rPr lang="en-GB" smtClean="0"/>
              <a:t>26/03/2013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E2CB1-A4C6-44B5-A583-F09547B115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088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2CEFE-F11A-483F-956C-F0A47493911A}" type="datetimeFigureOut">
              <a:rPr lang="en-GB" smtClean="0"/>
              <a:t>26/03/2013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E2CB1-A4C6-44B5-A583-F09547B115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35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2CEFE-F11A-483F-956C-F0A47493911A}" type="datetimeFigureOut">
              <a:rPr lang="en-GB" smtClean="0"/>
              <a:t>26/03/2013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E2CB1-A4C6-44B5-A583-F09547B115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1987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2CEFE-F11A-483F-956C-F0A47493911A}" type="datetimeFigureOut">
              <a:rPr lang="en-GB" smtClean="0"/>
              <a:t>26/03/2013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E2CB1-A4C6-44B5-A583-F09547B115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630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2CEFE-F11A-483F-956C-F0A47493911A}" type="datetimeFigureOut">
              <a:rPr lang="en-GB" smtClean="0"/>
              <a:t>26/03/2013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E2CB1-A4C6-44B5-A583-F09547B115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9473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Catalog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Drupal in a Day</a:t>
            </a:r>
          </a:p>
          <a:p>
            <a:pPr lvl="1"/>
            <a:r>
              <a:rPr lang="en-GB" dirty="0" smtClean="0"/>
              <a:t>Basic introduction to Drupal concepts</a:t>
            </a:r>
          </a:p>
          <a:p>
            <a:r>
              <a:rPr lang="en-GB" dirty="0" smtClean="0"/>
              <a:t>Drupal Site Editing 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dirty="0">
                <a:solidFill>
                  <a:srgbClr val="FF0000"/>
                </a:solidFill>
              </a:rPr>
              <a:t>NEW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GB" dirty="0" smtClean="0"/>
              <a:t>Training for those who need to maintain content</a:t>
            </a:r>
          </a:p>
          <a:p>
            <a:r>
              <a:rPr lang="en-GB" dirty="0" smtClean="0"/>
              <a:t>Drupal Site Developing</a:t>
            </a:r>
          </a:p>
          <a:p>
            <a:pPr lvl="1"/>
            <a:r>
              <a:rPr lang="en-GB" dirty="0" smtClean="0"/>
              <a:t>Training for those who need to develop web sites</a:t>
            </a:r>
          </a:p>
          <a:p>
            <a:r>
              <a:rPr lang="en-GB" dirty="0" smtClean="0"/>
              <a:t>Individual Coaching</a:t>
            </a:r>
          </a:p>
          <a:p>
            <a:pPr lvl="1"/>
            <a:r>
              <a:rPr lang="en-GB" dirty="0" smtClean="0"/>
              <a:t>1,2 or 4 hour slots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Available through the training service (http://cta.cern.ch)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898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Current Catalog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Catalog</dc:title>
  <dc:creator>Tim Bell</dc:creator>
  <cp:lastModifiedBy>Tim Bell</cp:lastModifiedBy>
  <cp:revision>2</cp:revision>
  <dcterms:created xsi:type="dcterms:W3CDTF">2013-03-26T12:11:42Z</dcterms:created>
  <dcterms:modified xsi:type="dcterms:W3CDTF">2013-03-26T12:12:23Z</dcterms:modified>
</cp:coreProperties>
</file>