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A9AA-719B-4DE7-8478-A1CD37F97AEE}" type="datetimeFigureOut">
              <a:rPr lang="en-GB" smtClean="0"/>
              <a:t>10/04/2013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9A3C-1846-4EF4-98C5-18D569E41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334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A9AA-719B-4DE7-8478-A1CD37F97AEE}" type="datetimeFigureOut">
              <a:rPr lang="en-GB" smtClean="0"/>
              <a:t>10/04/2013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9A3C-1846-4EF4-98C5-18D569E41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351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A9AA-719B-4DE7-8478-A1CD37F97AEE}" type="datetimeFigureOut">
              <a:rPr lang="en-GB" smtClean="0"/>
              <a:t>10/04/2013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9A3C-1846-4EF4-98C5-18D569E41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660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A9AA-719B-4DE7-8478-A1CD37F97AEE}" type="datetimeFigureOut">
              <a:rPr lang="en-GB" smtClean="0"/>
              <a:t>10/04/2013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9A3C-1846-4EF4-98C5-18D569E41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141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A9AA-719B-4DE7-8478-A1CD37F97AEE}" type="datetimeFigureOut">
              <a:rPr lang="en-GB" smtClean="0"/>
              <a:t>10/04/2013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9A3C-1846-4EF4-98C5-18D569E41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924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A9AA-719B-4DE7-8478-A1CD37F97AEE}" type="datetimeFigureOut">
              <a:rPr lang="en-GB" smtClean="0"/>
              <a:t>10/04/2013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9A3C-1846-4EF4-98C5-18D569E41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29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A9AA-719B-4DE7-8478-A1CD37F97AEE}" type="datetimeFigureOut">
              <a:rPr lang="en-GB" smtClean="0"/>
              <a:t>10/04/2013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9A3C-1846-4EF4-98C5-18D569E41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414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A9AA-719B-4DE7-8478-A1CD37F97AEE}" type="datetimeFigureOut">
              <a:rPr lang="en-GB" smtClean="0"/>
              <a:t>10/04/2013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9A3C-1846-4EF4-98C5-18D569E41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520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A9AA-719B-4DE7-8478-A1CD37F97AEE}" type="datetimeFigureOut">
              <a:rPr lang="en-GB" smtClean="0"/>
              <a:t>10/04/2013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9A3C-1846-4EF4-98C5-18D569E41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933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A9AA-719B-4DE7-8478-A1CD37F97AEE}" type="datetimeFigureOut">
              <a:rPr lang="en-GB" smtClean="0"/>
              <a:t>10/04/2013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9A3C-1846-4EF4-98C5-18D569E41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660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A9AA-719B-4DE7-8478-A1CD37F97AEE}" type="datetimeFigureOut">
              <a:rPr lang="en-GB" smtClean="0"/>
              <a:t>10/04/2013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9A3C-1846-4EF4-98C5-18D569E41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709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DA9AA-719B-4DE7-8478-A1CD37F97AEE}" type="datetimeFigureOut">
              <a:rPr lang="en-GB" smtClean="0"/>
              <a:t>10/04/2013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29A3C-1846-4EF4-98C5-18D569E41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864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Pulse Compressor Testing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2168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XBOX1 Pulse compressor ‘active tuning’</a:t>
            </a:r>
            <a:endParaRPr lang="en-GB" dirty="0"/>
          </a:p>
        </p:txBody>
      </p:sp>
      <p:pic>
        <p:nvPicPr>
          <p:cNvPr id="1026" name="Picture 2" descr="\\cernhomem.cern.ch\m\mkxtest\Public\TD24R05\09-April-PC-startup-temp-posi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8" y="1124744"/>
            <a:ext cx="9112042" cy="537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355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XBOX-1 Pulse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137" y="2492896"/>
            <a:ext cx="5728320" cy="3720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1556792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Pulse shape from output of accelerating structure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25108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Pulse Compressor input/output pulse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647056"/>
            <a:ext cx="6096000" cy="4572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80" r="20868" b="70072"/>
          <a:stretch/>
        </p:blipFill>
        <p:spPr>
          <a:xfrm>
            <a:off x="1115616" y="2103391"/>
            <a:ext cx="4823875" cy="4685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19672" y="3327527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Power Gain 2.8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(Cal. Not verified)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89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32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Pulse Compressor Testing</vt:lpstr>
      <vt:lpstr>XBOX1 Pulse compressor ‘active tuning’</vt:lpstr>
      <vt:lpstr>XBOX-1 Pulse</vt:lpstr>
      <vt:lpstr>Pulse Compressor input/output pulse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Pulse Compressor Testing</dc:title>
  <dc:creator>Gerard Mcmonagle</dc:creator>
  <cp:lastModifiedBy>Gerard Mcmonagle</cp:lastModifiedBy>
  <cp:revision>2</cp:revision>
  <dcterms:created xsi:type="dcterms:W3CDTF">2013-04-10T11:34:25Z</dcterms:created>
  <dcterms:modified xsi:type="dcterms:W3CDTF">2013-04-10T11:54:24Z</dcterms:modified>
</cp:coreProperties>
</file>