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557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Are there some evidences of structure responses alterations during the pulses just before a BD 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343400"/>
            <a:ext cx="72390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X-box1 experiments and data processing</a:t>
            </a:r>
          </a:p>
          <a:p>
            <a:r>
              <a:rPr lang="en-US" dirty="0" smtClean="0"/>
              <a:t>(Jan </a:t>
            </a:r>
            <a:r>
              <a:rPr lang="en-US" dirty="0" smtClean="0"/>
              <a:t>Kovermann, </a:t>
            </a:r>
            <a:r>
              <a:rPr lang="en-US" dirty="0" smtClean="0"/>
              <a:t>Ben </a:t>
            </a:r>
            <a:r>
              <a:rPr lang="en-US" dirty="0" err="1" smtClean="0"/>
              <a:t>Wolley</a:t>
            </a:r>
            <a:r>
              <a:rPr lang="en-US" dirty="0" smtClean="0"/>
              <a:t>, Joseph Tagg, Wilfrid Farabolini)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Scope of the study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BD signals (RF, Faraday Cup, Vacuum…) are data logged.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But also some signals previous to the BD (20 ms and 40 ms before).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Otherwise signals are data logged every 60 seconds.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Research for some differences in the immediate signals previous to a BD.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2 examples of 8 hours sequences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6" name="Picture 2" descr="G:\Users\w\wfarabol\Documents\Presentations\MKX results second ACS\BD evol and location 27 Feb b.jpg"/>
          <p:cNvPicPr>
            <a:picLocks noChangeAspect="1" noChangeArrowheads="1"/>
          </p:cNvPicPr>
          <p:nvPr/>
        </p:nvPicPr>
        <p:blipFill>
          <a:blip r:embed="rId2" cstate="print"/>
          <a:srcRect l="760" r="3039"/>
          <a:stretch>
            <a:fillRect/>
          </a:stretch>
        </p:blipFill>
        <p:spPr bwMode="auto">
          <a:xfrm>
            <a:off x="457200" y="914400"/>
            <a:ext cx="8205597" cy="2700338"/>
          </a:xfrm>
          <a:prstGeom prst="rect">
            <a:avLst/>
          </a:prstGeom>
          <a:noFill/>
        </p:spPr>
      </p:pic>
      <p:pic>
        <p:nvPicPr>
          <p:cNvPr id="1027" name="Picture 3" descr="G:\Users\w\wfarabol\Documents\Presentations\MKX results second ACS\BD evol and location 04 Mar a.jpg"/>
          <p:cNvPicPr>
            <a:picLocks noChangeAspect="1" noChangeArrowheads="1"/>
          </p:cNvPicPr>
          <p:nvPr/>
        </p:nvPicPr>
        <p:blipFill>
          <a:blip r:embed="rId3" cstate="print"/>
          <a:srcRect t="2400" r="3039" b="2400"/>
          <a:stretch>
            <a:fillRect/>
          </a:stretch>
        </p:blipFill>
        <p:spPr bwMode="auto">
          <a:xfrm>
            <a:off x="416378" y="3525279"/>
            <a:ext cx="8270422" cy="25707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6096000"/>
            <a:ext cx="6395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176213"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During BD cluster a hot cell (# 4 or # 5) appears</a:t>
            </a:r>
          </a:p>
          <a:p>
            <a:pPr indent="176213"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Blue marks show failures in BD location (delta time out of range)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8" name="Picture 7" descr="histogram 04 Mar a.jpg"/>
          <p:cNvPicPr>
            <a:picLocks noChangeAspect="1"/>
          </p:cNvPicPr>
          <p:nvPr/>
        </p:nvPicPr>
        <p:blipFill>
          <a:blip r:embed="rId4" cstate="print"/>
          <a:srcRect l="3375" r="4724"/>
          <a:stretch>
            <a:fillRect/>
          </a:stretch>
        </p:blipFill>
        <p:spPr>
          <a:xfrm>
            <a:off x="7376896" y="4038600"/>
            <a:ext cx="1767104" cy="144210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5562600" y="5638800"/>
            <a:ext cx="12192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2971800" y="3048000"/>
            <a:ext cx="2590800" cy="3200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histogram 27 Feb a.jpg"/>
          <p:cNvPicPr>
            <a:picLocks noChangeAspect="1"/>
          </p:cNvPicPr>
          <p:nvPr/>
        </p:nvPicPr>
        <p:blipFill>
          <a:blip r:embed="rId5" cstate="print"/>
          <a:srcRect l="6063" r="5390"/>
          <a:stretch>
            <a:fillRect/>
          </a:stretch>
        </p:blipFill>
        <p:spPr>
          <a:xfrm>
            <a:off x="7282934" y="1447799"/>
            <a:ext cx="1861066" cy="15735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Research in FCU and Reflected RF peak values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5" name="Picture 4" descr="peak DC and Ref before BD 27 Feb 2013 full scale.jpg"/>
          <p:cNvPicPr>
            <a:picLocks noChangeAspect="1"/>
          </p:cNvPicPr>
          <p:nvPr/>
        </p:nvPicPr>
        <p:blipFill>
          <a:blip r:embed="rId2" cstate="print"/>
          <a:srcRect l="2616" r="3092"/>
          <a:stretch>
            <a:fillRect/>
          </a:stretch>
        </p:blipFill>
        <p:spPr>
          <a:xfrm>
            <a:off x="304800" y="1230182"/>
            <a:ext cx="8621824" cy="33418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-664932" y="2950932"/>
            <a:ext cx="185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Uncalibrated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953000"/>
            <a:ext cx="845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6213">
              <a:buFont typeface="Arial" pitchFamily="34" charset="0"/>
              <a:buChar char="•"/>
              <a:tabLst>
                <a:tab pos="176213" algn="l"/>
              </a:tabLst>
            </a:pPr>
            <a:r>
              <a:rPr lang="en-US" dirty="0" smtClean="0">
                <a:solidFill>
                  <a:srgbClr val="002060"/>
                </a:solidFill>
              </a:rPr>
              <a:t>Faraday cup (DC1 and DC2) current are negative (dark current or BD burst). Very 	often saturated at -1 during BD.</a:t>
            </a:r>
          </a:p>
          <a:p>
            <a:pPr indent="176213"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Reflected RF power are positive.</a:t>
            </a:r>
          </a:p>
          <a:p>
            <a:pPr indent="176213"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Background levels (offset) are suppressed.</a:t>
            </a:r>
          </a:p>
          <a:p>
            <a:pPr indent="176213">
              <a:buFont typeface="Arial" pitchFamily="34" charset="0"/>
              <a:buChar char="•"/>
              <a:tabLst>
                <a:tab pos="176213" algn="l"/>
              </a:tabLst>
            </a:pPr>
            <a:r>
              <a:rPr lang="en-US" dirty="0" smtClean="0">
                <a:solidFill>
                  <a:srgbClr val="002060"/>
                </a:solidFill>
              </a:rPr>
              <a:t>All these signals are used to detect BDs and the 2 previous pulses are also data logged.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57600" y="3048000"/>
            <a:ext cx="2895600" cy="23622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657600" y="1981200"/>
            <a:ext cx="3048000" cy="34290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Zoomed data of the previous slide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" name="Picture 3" descr="peak DC and Ref before BD 27 Feb 2013 zo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76400"/>
            <a:ext cx="9144000" cy="311321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38200" y="51054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FCU and FCU peak values of the pulses just before a BD are identical to the continuous data logged signals.</a:t>
            </a:r>
          </a:p>
        </p:txBody>
      </p:sp>
      <p:sp>
        <p:nvSpPr>
          <p:cNvPr id="6" name="Rectangle 5"/>
          <p:cNvSpPr/>
          <p:nvPr/>
        </p:nvSpPr>
        <p:spPr>
          <a:xfrm>
            <a:off x="2362200" y="1066800"/>
            <a:ext cx="304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Klystron interruption and RF ramping after a BD detection 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524000" y="1219200"/>
            <a:ext cx="9144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752600" y="1219200"/>
            <a:ext cx="6858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447800" y="4343400"/>
            <a:ext cx="7620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447800" y="3048000"/>
            <a:ext cx="381000" cy="213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Zoomed data from the 4</a:t>
            </a:r>
            <a:r>
              <a:rPr lang="en-US" baseline="30000" dirty="0" smtClean="0">
                <a:solidFill>
                  <a:srgbClr val="C00000"/>
                </a:solidFill>
              </a:rPr>
              <a:t>th</a:t>
            </a:r>
            <a:r>
              <a:rPr lang="en-US" dirty="0" smtClean="0">
                <a:solidFill>
                  <a:srgbClr val="C00000"/>
                </a:solidFill>
              </a:rPr>
              <a:t> March</a:t>
            </a:r>
            <a:endParaRPr lang="en-US" dirty="0"/>
          </a:p>
        </p:txBody>
      </p:sp>
      <p:pic>
        <p:nvPicPr>
          <p:cNvPr id="4" name="Picture 3" descr="peak DC and Ref before BD 04 March 2013.jpg"/>
          <p:cNvPicPr>
            <a:picLocks noChangeAspect="1"/>
          </p:cNvPicPr>
          <p:nvPr/>
        </p:nvPicPr>
        <p:blipFill>
          <a:blip r:embed="rId2" cstate="print"/>
          <a:srcRect l="1665" r="1903"/>
          <a:stretch>
            <a:fillRect/>
          </a:stretch>
        </p:blipFill>
        <p:spPr>
          <a:xfrm>
            <a:off x="228600" y="1371600"/>
            <a:ext cx="8817623" cy="311321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38200" y="510540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6213"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Still no evidence of any precursor.</a:t>
            </a:r>
          </a:p>
          <a:p>
            <a:pPr indent="176213"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During cluster FCU signals are frequently weak.</a:t>
            </a:r>
          </a:p>
          <a:p>
            <a:pPr indent="176213"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Can be due to BD when RF power is still ramping on.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486400" y="2133600"/>
            <a:ext cx="1828800" cy="3429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486400" y="2971800"/>
            <a:ext cx="1981200" cy="2590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Same research in the integral of the previous signal (FCU total charge and Reflected energy)</a:t>
            </a:r>
            <a:endParaRPr lang="en-US" sz="3600" dirty="0">
              <a:solidFill>
                <a:srgbClr val="C00000"/>
              </a:solidFill>
            </a:endParaRPr>
          </a:p>
        </p:txBody>
      </p:sp>
      <p:pic>
        <p:nvPicPr>
          <p:cNvPr id="4" name="Picture 3" descr="Energy DC and Ref before BD 04 March 2013 zo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6000"/>
            <a:ext cx="9144000" cy="3429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38200" y="5943600"/>
            <a:ext cx="1305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Still nothing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Signals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" name="Picture 3" descr="RF signals 05 Mar b2.jpg"/>
          <p:cNvPicPr>
            <a:picLocks noChangeAspect="1"/>
          </p:cNvPicPr>
          <p:nvPr/>
        </p:nvPicPr>
        <p:blipFill>
          <a:blip r:embed="rId2" cstate="print"/>
          <a:srcRect l="6227" t="4237" r="4790" b="6779"/>
          <a:stretch>
            <a:fillRect/>
          </a:stretch>
        </p:blipFill>
        <p:spPr>
          <a:xfrm>
            <a:off x="4648200" y="1371600"/>
            <a:ext cx="4012364" cy="4536209"/>
          </a:xfrm>
          <a:prstGeom prst="rect">
            <a:avLst/>
          </a:prstGeom>
        </p:spPr>
      </p:pic>
      <p:pic>
        <p:nvPicPr>
          <p:cNvPr id="5" name="Picture 4" descr="RF signals 04 Mar a.jpg"/>
          <p:cNvPicPr>
            <a:picLocks noChangeAspect="1"/>
          </p:cNvPicPr>
          <p:nvPr/>
        </p:nvPicPr>
        <p:blipFill>
          <a:blip r:embed="rId3" cstate="print"/>
          <a:srcRect l="8143" t="5508" r="5748" b="6779"/>
          <a:stretch>
            <a:fillRect/>
          </a:stretch>
        </p:blipFill>
        <p:spPr>
          <a:xfrm>
            <a:off x="838200" y="1447800"/>
            <a:ext cx="3882771" cy="44714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7000" y="1066800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RF input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1600" y="1219200"/>
            <a:ext cx="1261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6600"/>
                </a:solidFill>
              </a:rPr>
              <a:t>RF transmitted</a:t>
            </a:r>
            <a:endParaRPr lang="en-US" sz="1400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1981200"/>
            <a:ext cx="1091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RF Reflected</a:t>
            </a:r>
            <a:endParaRPr lang="en-US" sz="1400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429000" y="1295400"/>
            <a:ext cx="228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590800" y="1447800"/>
            <a:ext cx="838200" cy="304800"/>
          </a:xfrm>
          <a:prstGeom prst="straightConnector1">
            <a:avLst/>
          </a:prstGeom>
          <a:ln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86000" y="2133600"/>
            <a:ext cx="1219200" cy="1524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486400" y="4343400"/>
            <a:ext cx="914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Before BD</a:t>
            </a:r>
            <a:endParaRPr lang="en-US" sz="1400" dirty="0">
              <a:solidFill>
                <a:srgbClr val="7030A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410200" y="4648200"/>
            <a:ext cx="304800" cy="533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86000" y="5105400"/>
            <a:ext cx="1295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2060"/>
                </a:solidFill>
              </a:rPr>
              <a:t>DC1 and </a:t>
            </a:r>
            <a:r>
              <a:rPr lang="en-US" sz="1400" dirty="0" smtClean="0">
                <a:solidFill>
                  <a:srgbClr val="C00000"/>
                </a:solidFill>
              </a:rPr>
              <a:t>DC2 </a:t>
            </a:r>
            <a:r>
              <a:rPr lang="en-US" sz="1400" dirty="0" smtClean="0">
                <a:solidFill>
                  <a:srgbClr val="002060"/>
                </a:solidFill>
              </a:rPr>
              <a:t>(saturated)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72200" y="51816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2060"/>
                </a:solidFill>
              </a:rPr>
              <a:t>DC1 and </a:t>
            </a:r>
            <a:r>
              <a:rPr lang="en-US" sz="1400" dirty="0" smtClean="0">
                <a:solidFill>
                  <a:srgbClr val="C00000"/>
                </a:solidFill>
              </a:rPr>
              <a:t>DC2</a:t>
            </a:r>
          </a:p>
          <a:p>
            <a:pPr algn="ctr"/>
            <a:r>
              <a:rPr lang="en-US" sz="1400" dirty="0" smtClean="0">
                <a:solidFill>
                  <a:srgbClr val="002060"/>
                </a:solidFill>
              </a:rPr>
              <a:t>(dark current only despite BD)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24200" y="3048000"/>
            <a:ext cx="583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zoom</a:t>
            </a:r>
            <a:endParaRPr lang="en-US" sz="1400" dirty="0">
              <a:solidFill>
                <a:srgbClr val="00206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791200" y="4648200"/>
            <a:ext cx="304800" cy="76200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0"/>
          </p:cNvCxnSpPr>
          <p:nvPr/>
        </p:nvCxnSpPr>
        <p:spPr>
          <a:xfrm flipV="1">
            <a:off x="5943545" y="3810000"/>
            <a:ext cx="55" cy="533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5" idx="0"/>
          </p:cNvCxnSpPr>
          <p:nvPr/>
        </p:nvCxnSpPr>
        <p:spPr>
          <a:xfrm flipV="1">
            <a:off x="5943545" y="3276600"/>
            <a:ext cx="609655" cy="106680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Conclusion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We have found no evidence of any precursor to a BD in the immediate pulses before the this BD.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It seems that the BD occurs suddenly without signs of progressive degradation of the structure (or at least not yet visible)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310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Are there some evidences of structure responses alterations during the pulses just before a BD ?</vt:lpstr>
      <vt:lpstr>Scope of the study</vt:lpstr>
      <vt:lpstr>2 examples of 8 hours sequences</vt:lpstr>
      <vt:lpstr>Research in FCU and Reflected RF peak values</vt:lpstr>
      <vt:lpstr>Zoomed data of the previous slide</vt:lpstr>
      <vt:lpstr>Zoomed data from the 4th March</vt:lpstr>
      <vt:lpstr>Same research in the integral of the previous signal (FCU total charge and Reflected energy)</vt:lpstr>
      <vt:lpstr>Signals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there some evidence of structure behaviour changes in the pulses just before a BD ?</dc:title>
  <dc:creator/>
  <cp:lastModifiedBy>wfarabol</cp:lastModifiedBy>
  <cp:revision>47</cp:revision>
  <dcterms:created xsi:type="dcterms:W3CDTF">2006-08-16T00:00:00Z</dcterms:created>
  <dcterms:modified xsi:type="dcterms:W3CDTF">2013-03-28T17:15:33Z</dcterms:modified>
</cp:coreProperties>
</file>