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7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8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9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10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1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2.xml" ContentType="application/vnd.openxmlformats-officedocument.theme+xml"/>
  <Override PartName="/ppt/slideLayouts/slideLayout115.xml" ContentType="application/vnd.openxmlformats-officedocument.presentationml.slideLayout+xml"/>
  <Override PartName="/ppt/theme/theme13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9" r:id="rId1"/>
    <p:sldMasterId id="2147483790" r:id="rId2"/>
    <p:sldMasterId id="2147483834" r:id="rId3"/>
    <p:sldMasterId id="2147483837" r:id="rId4"/>
    <p:sldMasterId id="2147483854" r:id="rId5"/>
    <p:sldMasterId id="2147483857" r:id="rId6"/>
    <p:sldMasterId id="2147483874" r:id="rId7"/>
    <p:sldMasterId id="2147483877" r:id="rId8"/>
    <p:sldMasterId id="2147483894" r:id="rId9"/>
    <p:sldMasterId id="2147483897" r:id="rId10"/>
    <p:sldMasterId id="2147483914" r:id="rId11"/>
    <p:sldMasterId id="2147483917" r:id="rId12"/>
    <p:sldMasterId id="2147483946" r:id="rId13"/>
    <p:sldMasterId id="2147483948" r:id="rId14"/>
  </p:sldMasterIdLst>
  <p:notesMasterIdLst>
    <p:notesMasterId r:id="rId28"/>
  </p:notesMasterIdLst>
  <p:sldIdLst>
    <p:sldId id="268" r:id="rId15"/>
    <p:sldId id="269" r:id="rId16"/>
    <p:sldId id="270" r:id="rId17"/>
    <p:sldId id="272" r:id="rId18"/>
    <p:sldId id="259" r:id="rId19"/>
    <p:sldId id="261" r:id="rId20"/>
    <p:sldId id="262" r:id="rId21"/>
    <p:sldId id="263" r:id="rId22"/>
    <p:sldId id="264" r:id="rId23"/>
    <p:sldId id="267" r:id="rId24"/>
    <p:sldId id="265" r:id="rId25"/>
    <p:sldId id="266" r:id="rId26"/>
    <p:sldId id="271" r:id="rId27"/>
  </p:sldIdLst>
  <p:sldSz cx="9144000" cy="6858000" type="screen4x3"/>
  <p:notesSz cx="6918325" cy="10048875"/>
  <p:defaultTextStyle>
    <a:defPPr>
      <a:defRPr lang="en-GB"/>
    </a:defPPr>
    <a:lvl1pPr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8C52"/>
    <a:srgbClr val="996633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696" y="-9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6.xml"/><Relationship Id="rId21" Type="http://schemas.openxmlformats.org/officeDocument/2006/relationships/slide" Target="slides/slide7.xml"/><Relationship Id="rId22" Type="http://schemas.openxmlformats.org/officeDocument/2006/relationships/slide" Target="slides/slide8.xml"/><Relationship Id="rId23" Type="http://schemas.openxmlformats.org/officeDocument/2006/relationships/slide" Target="slides/slide9.xml"/><Relationship Id="rId24" Type="http://schemas.openxmlformats.org/officeDocument/2006/relationships/slide" Target="slides/slide10.xml"/><Relationship Id="rId25" Type="http://schemas.openxmlformats.org/officeDocument/2006/relationships/slide" Target="slides/slide11.xml"/><Relationship Id="rId26" Type="http://schemas.openxmlformats.org/officeDocument/2006/relationships/slide" Target="slides/slide12.xml"/><Relationship Id="rId27" Type="http://schemas.openxmlformats.org/officeDocument/2006/relationships/slide" Target="slides/slide13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" Target="slides/slide1.xml"/><Relationship Id="rId16" Type="http://schemas.openxmlformats.org/officeDocument/2006/relationships/slide" Target="slides/slide2.xml"/><Relationship Id="rId17" Type="http://schemas.openxmlformats.org/officeDocument/2006/relationships/slide" Target="slides/slide3.xml"/><Relationship Id="rId18" Type="http://schemas.openxmlformats.org/officeDocument/2006/relationships/slide" Target="slides/slide4.xml"/><Relationship Id="rId19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97200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19538" y="0"/>
            <a:ext cx="2997200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F535D3-8D61-4458-8B9D-437BD9F58461}" type="datetimeFigureOut">
              <a:rPr lang="en-GB" smtClean="0"/>
              <a:t>4/5/13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54063"/>
            <a:ext cx="5022850" cy="3768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2150" y="4773613"/>
            <a:ext cx="5534025" cy="4521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44050"/>
            <a:ext cx="2997200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19538" y="9544050"/>
            <a:ext cx="2997200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5884E1-2E6D-49C8-8EC2-4899BBAB00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12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2.png"/><Relationship Id="rId3" Type="http://schemas.openxmlformats.org/officeDocument/2006/relationships/image" Target="../media/image3.wmf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Relationship Id="rId3" Type="http://schemas.openxmlformats.org/officeDocument/2006/relationships/image" Target="../media/image4.w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Relationship Id="rId3" Type="http://schemas.openxmlformats.org/officeDocument/2006/relationships/image" Target="../media/image3.w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png"/><Relationship Id="rId3" Type="http://schemas.openxmlformats.org/officeDocument/2006/relationships/image" Target="../media/image4.wmf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png"/><Relationship Id="rId3" Type="http://schemas.openxmlformats.org/officeDocument/2006/relationships/image" Target="../media/image3.wmf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.png"/><Relationship Id="rId3" Type="http://schemas.openxmlformats.org/officeDocument/2006/relationships/image" Target="../media/image4.wmf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.png"/><Relationship Id="rId3" Type="http://schemas.openxmlformats.org/officeDocument/2006/relationships/image" Target="../media/image3.wmf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1.png"/><Relationship Id="rId3" Type="http://schemas.openxmlformats.org/officeDocument/2006/relationships/image" Target="../media/image4.wmf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2.png"/><Relationship Id="rId3" Type="http://schemas.openxmlformats.org/officeDocument/2006/relationships/image" Target="../media/image3.wmf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1.png"/><Relationship Id="rId3" Type="http://schemas.openxmlformats.org/officeDocument/2006/relationships/image" Target="../media/image4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431926"/>
            <a:ext cx="8318500" cy="4505324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lnSpc>
                <a:spcPts val="2500"/>
              </a:lnSpc>
              <a:spcBef>
                <a:spcPts val="1400"/>
              </a:spcBef>
              <a:buClr>
                <a:schemeClr val="accent3"/>
              </a:buClr>
              <a:buFont typeface="Arial" pitchFamily="34" charset="0"/>
              <a:buChar char="•"/>
              <a:tabLst/>
              <a:defRPr sz="2400" b="0"/>
            </a:lvl1pPr>
            <a:lvl2pPr marL="542925" indent="-276225">
              <a:lnSpc>
                <a:spcPts val="2500"/>
              </a:lnSpc>
              <a:buClr>
                <a:schemeClr val="accent3"/>
              </a:buClr>
              <a:buSzPct val="80000"/>
              <a:buFont typeface="Lucida Grande"/>
              <a:buChar char="-"/>
              <a:defRPr b="0"/>
            </a:lvl2pPr>
            <a:lvl3pPr marL="809625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b="0"/>
            </a:lvl3pPr>
            <a:lvl4pPr marL="809625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b="0"/>
            </a:lvl4pPr>
            <a:lvl5pPr marL="809625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b="0" baseline="0"/>
            </a:lvl5pPr>
            <a:lvl6pPr marL="809625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6pPr>
            <a:lvl7pPr marL="809625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7pPr>
            <a:lvl8pPr marL="809625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8pPr>
            <a:lvl9pPr marL="809625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4" name="Slide Number Placeholder 14"/>
          <p:cNvSpPr txBox="1">
            <a:spLocks/>
          </p:cNvSpPr>
          <p:nvPr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Footer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52536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Objects Op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3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1592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592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rup TitleColourDivid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owerPointFrameWhite_17Sept201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32355" y="3492811"/>
            <a:ext cx="8281433" cy="496825"/>
          </a:xfrm>
          <a:prstGeom prst="rect">
            <a:avLst/>
          </a:prstGeom>
        </p:spPr>
      </p:pic>
      <p:pic>
        <p:nvPicPr>
          <p:cNvPr id="13" name="Picture 12" descr="PowerPointFrameWhite_17Sept201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355" y="1328271"/>
            <a:ext cx="8281433" cy="496825"/>
          </a:xfrm>
          <a:prstGeom prst="rect">
            <a:avLst/>
          </a:prstGeom>
        </p:spPr>
      </p:pic>
      <p:sp>
        <p:nvSpPr>
          <p:cNvPr id="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600"/>
            <a:ext cx="7704400" cy="423193"/>
          </a:xfrm>
          <a:prstGeom prst="rect">
            <a:avLst/>
          </a:prstGeom>
        </p:spPr>
        <p:txBody>
          <a:bodyPr lIns="0" tIns="0" rIns="0" bIns="0" anchor="t"/>
          <a:lstStyle>
            <a:lvl1pPr>
              <a:lnSpc>
                <a:spcPts val="3900"/>
              </a:lnSpc>
              <a:defRPr sz="3800" b="0" baseline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55679"/>
            <a:ext cx="7683500" cy="533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6" name="Picture 5" descr="ArupLogo2010_w_OvaWord1000mm_CompoundTransparent_3May2012.wmf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400" y="6443396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2537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up TextDivider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3" y="1287463"/>
            <a:ext cx="8305200" cy="430053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base" latinLnBrk="0" hangingPunct="1">
              <a:lnSpc>
                <a:spcPts val="45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  <a:defRPr sz="4300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2pPr>
            <a:lvl3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ts val="45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  <a:defRPr/>
            </a:pPr>
            <a:r>
              <a:rPr lang="en-US" dirty="0" smtClean="0"/>
              <a:t>Insert a value statement here. You may pick out specific points within your value statement by highlighting the specific point with white text where appropriate. 40 words maximum word count,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iusto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</a:t>
            </a:r>
            <a:r>
              <a:rPr lang="en-US" dirty="0" err="1" smtClean="0"/>
              <a:t>vero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6822859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Single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417513" y="322263"/>
            <a:ext cx="8305200" cy="5614987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this layout for tables, charts/graphs images and multimedia by clicking on the icons below.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Arup Bullet Layout</a:t>
            </a:r>
            <a:br>
              <a:rPr lang="en-US" dirty="0" smtClean="0"/>
            </a:br>
            <a:r>
              <a:rPr lang="en-US" dirty="0" smtClean="0"/>
              <a:t>Do not use this layout for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507849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Four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5" hasCustomPrompt="1"/>
          </p:nvPr>
        </p:nvSpPr>
        <p:spPr>
          <a:xfrm>
            <a:off x="417513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6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28887615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Objects Op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6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89129509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Objects Op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6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1592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592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10144044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wo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6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6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395458911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Single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7515" y="322263"/>
            <a:ext cx="8305798" cy="5608636"/>
          </a:xfrm>
          <a:prstGeom prst="rect">
            <a:avLst/>
          </a:prstGeom>
        </p:spPr>
        <p:txBody>
          <a:bodyPr vert="horz" lIns="0" tIns="0" rIns="0" bIns="0"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baseline="0"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Arup Bullet Layout</a:t>
            </a:r>
          </a:p>
          <a:p>
            <a:r>
              <a:rPr lang="en-US" dirty="0" smtClean="0"/>
              <a:t>Do not use this layout for text</a:t>
            </a:r>
          </a:p>
          <a:p>
            <a:r>
              <a:rPr lang="en-US" dirty="0" smtClean="0"/>
              <a:t>For any other content type (chart/graph/media) use the ‘Arup Object’ series of master slides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5381517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Four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41751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7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476726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414478202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EightImages Value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6917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980113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198515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416917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16917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3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3198515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198515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980113" y="2202600"/>
            <a:ext cx="2743200" cy="18432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vert="horz" lIns="180000" tIns="180000" rIns="180000" bIns="180000"/>
          <a:lstStyle>
            <a:lvl1pPr marL="0" marR="0" indent="0" algn="l" defTabSz="914400" rtl="0" eaLnBrk="1" fontAlgn="base" latinLnBrk="0" hangingPunct="1">
              <a:lnSpc>
                <a:spcPts val="195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Times New Roman"/>
                <a:cs typeface="Times New Roman"/>
              </a:defRPr>
            </a:lvl1pPr>
            <a:lvl2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2pPr>
            <a:lvl3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3pPr>
            <a:lvl4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4pPr>
            <a:lvl5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5pPr>
          </a:lstStyle>
          <a:p>
            <a:pPr lvl="0"/>
            <a:r>
              <a:rPr lang="en-GB" dirty="0" smtClean="0"/>
              <a:t>You may enter a short value statement here. You may highlight a specific point in white as appropriate. Max approx 20 words.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36" hasCustomPrompt="1"/>
          </p:nvPr>
        </p:nvSpPr>
        <p:spPr>
          <a:xfrm>
            <a:off x="5980113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96209725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wo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3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3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SevenImages Value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6917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980113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198515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416917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16917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3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3198515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198515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980113" y="2202600"/>
            <a:ext cx="2743200" cy="3723538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vert="horz" lIns="180000" tIns="180000" rIns="180000" bIns="180000"/>
          <a:lstStyle>
            <a:lvl1pPr marL="0" marR="0" indent="0" algn="l" defTabSz="914400" rtl="0" eaLnBrk="1" fontAlgn="base" latinLnBrk="0" hangingPunct="1">
              <a:lnSpc>
                <a:spcPts val="195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Times New Roman"/>
                <a:cs typeface="Times New Roman"/>
              </a:defRPr>
            </a:lvl1pPr>
            <a:lvl2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2pPr>
            <a:lvl3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3pPr>
            <a:lvl4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4pPr>
            <a:lvl5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5pPr>
          </a:lstStyle>
          <a:p>
            <a:pPr lvl="0"/>
            <a:r>
              <a:rPr lang="en-GB" dirty="0" smtClean="0"/>
              <a:t>You may enter a short value statement here. You may highlight a specific point in white as appropriate. Max approx 40 words.</a:t>
            </a:r>
          </a:p>
          <a:p>
            <a:pPr lvl="0"/>
            <a:endParaRPr lang="en-GB" dirty="0" smtClean="0"/>
          </a:p>
          <a:p>
            <a:pPr marL="0" marR="0" lvl="0" indent="0" algn="l" defTabSz="914400" rtl="0" eaLnBrk="1" fontAlgn="base" latinLnBrk="0" hangingPunct="1">
              <a:lnSpc>
                <a:spcPts val="195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dirty="0" smtClean="0"/>
              <a:t>You may enter a short value statement here. You may highlight a specific point in white as appropriate. Max approx 40 words.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96209725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Nine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6917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980113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198515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416917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16917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3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3198515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198515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30" name="Picture Placeholder 9"/>
          <p:cNvSpPr>
            <a:spLocks noGrp="1"/>
          </p:cNvSpPr>
          <p:nvPr>
            <p:ph type="pic" sz="quarter" idx="19" hasCustomPrompt="1"/>
          </p:nvPr>
        </p:nvSpPr>
        <p:spPr>
          <a:xfrm>
            <a:off x="5980113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20" hasCustomPrompt="1"/>
          </p:nvPr>
        </p:nvSpPr>
        <p:spPr>
          <a:xfrm>
            <a:off x="5980113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61228559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Images Op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7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476726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27741650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Images Op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41751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98390074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wo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6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331054551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698173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431926"/>
            <a:ext cx="8318500" cy="4505324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lnSpc>
                <a:spcPts val="2500"/>
              </a:lnSpc>
              <a:spcBef>
                <a:spcPts val="1400"/>
              </a:spcBef>
              <a:buClr>
                <a:schemeClr val="accent3"/>
              </a:buClr>
              <a:buFont typeface="Arial" pitchFamily="34" charset="0"/>
              <a:buChar char="•"/>
              <a:tabLst/>
              <a:defRPr sz="2400" b="0"/>
            </a:lvl1pPr>
            <a:lvl2pPr marL="542925" indent="-276225">
              <a:lnSpc>
                <a:spcPts val="2500"/>
              </a:lnSpc>
              <a:buClr>
                <a:schemeClr val="accent3"/>
              </a:buClr>
              <a:buSzPct val="80000"/>
              <a:buFont typeface="Lucida Grande"/>
              <a:buChar char="-"/>
              <a:defRPr b="0"/>
            </a:lvl2pPr>
            <a:lvl3pPr marL="809625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b="0"/>
            </a:lvl3pPr>
            <a:lvl4pPr marL="809625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b="0"/>
            </a:lvl4pPr>
            <a:lvl5pPr marL="809625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b="0" baseline="0"/>
            </a:lvl5pPr>
            <a:lvl6pPr marL="809625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6pPr>
            <a:lvl7pPr marL="809625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7pPr>
            <a:lvl8pPr marL="809625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8pPr>
            <a:lvl9pPr marL="809625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4" name="Slide Number Placeholder 14"/>
          <p:cNvSpPr txBox="1">
            <a:spLocks/>
          </p:cNvSpPr>
          <p:nvPr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ea typeface="ＭＳ Ｐゴシック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ea typeface="ＭＳ Ｐゴシック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Footer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06822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ullet+Grey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431925"/>
            <a:ext cx="8318500" cy="45053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500"/>
              </a:lnSpc>
              <a:spcBef>
                <a:spcPts val="1400"/>
              </a:spcBef>
              <a:spcAft>
                <a:spcPts val="1400"/>
              </a:spcAft>
              <a:buClr>
                <a:schemeClr val="accent3"/>
              </a:buClr>
              <a:buFont typeface="Arial"/>
              <a:buNone/>
              <a:defRPr sz="24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71463" indent="-271463">
              <a:lnSpc>
                <a:spcPts val="2500"/>
              </a:lnSpc>
              <a:buClr>
                <a:schemeClr val="accent3"/>
              </a:buClr>
              <a:buFont typeface="Arial" pitchFamily="34" charset="0"/>
              <a:buChar char="•"/>
              <a:defRPr sz="2200" b="0"/>
            </a:lvl2pPr>
            <a:lvl3pPr marL="531813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b="0"/>
            </a:lvl3pPr>
            <a:lvl4pPr marL="534988" indent="-269875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b="0"/>
            </a:lvl4pPr>
            <a:lvl5pPr marL="534988" indent="-269875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b="0"/>
            </a:lvl5pPr>
            <a:lvl6pPr marL="538163" indent="-273050">
              <a:buClr>
                <a:schemeClr val="accent3"/>
              </a:buClr>
              <a:buSzPct val="80000"/>
              <a:buFont typeface="Lucida Grande"/>
              <a:buChar char="-"/>
              <a:defRPr/>
            </a:lvl6pPr>
            <a:lvl7pPr marL="538163" indent="-273050">
              <a:buClr>
                <a:schemeClr val="accent3"/>
              </a:buClr>
              <a:buSzPct val="80000"/>
              <a:buFont typeface="Lucida Grande"/>
              <a:buChar char="-"/>
              <a:defRPr/>
            </a:lvl7pPr>
            <a:lvl8pPr marL="538163" indent="-273050">
              <a:buClr>
                <a:schemeClr val="accent3"/>
              </a:buClr>
              <a:buSzPct val="80000"/>
              <a:buFont typeface="Lucida Grande"/>
              <a:buChar char="-"/>
              <a:defRPr/>
            </a:lvl8pPr>
            <a:lvl9pPr marL="538163" indent="-273050">
              <a:buClr>
                <a:schemeClr val="accent3"/>
              </a:buClr>
              <a:buSzPct val="80000"/>
              <a:buFont typeface="Lucida Grande"/>
              <a:buChar char="-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Footer title</a:t>
            </a:r>
            <a:endParaRPr lang="en-US" dirty="0"/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ea typeface="ＭＳ Ｐゴシック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ea typeface="ＭＳ Ｐゴシック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4572207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lank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Footer title</a:t>
            </a:r>
            <a:endParaRPr lang="en-US" dirty="0"/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ea typeface="ＭＳ Ｐゴシック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ea typeface="ＭＳ Ｐゴシック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7462814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Single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7515" y="322263"/>
            <a:ext cx="8305798" cy="5608636"/>
          </a:xfrm>
          <a:prstGeom prst="rect">
            <a:avLst/>
          </a:prstGeom>
        </p:spPr>
        <p:txBody>
          <a:bodyPr vert="horz" lIns="0" tIns="0" rIns="0" bIns="0"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baseline="0"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Arup Bullet Layout</a:t>
            </a:r>
          </a:p>
          <a:p>
            <a:r>
              <a:rPr lang="en-US" dirty="0" smtClean="0"/>
              <a:t>Do not use this layout for text</a:t>
            </a:r>
          </a:p>
          <a:p>
            <a:r>
              <a:rPr lang="en-US" dirty="0" smtClean="0"/>
              <a:t>For any other content type (chart/graph/media) use the ‘Arup Object’ series of master slides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51690700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Four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41751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7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476726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17011749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EightImages Value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9"/>
          <p:cNvSpPr>
            <a:spLocks noGrp="1"/>
          </p:cNvSpPr>
          <p:nvPr>
            <p:ph type="pic" sz="quarter" idx="19" hasCustomPrompt="1"/>
          </p:nvPr>
        </p:nvSpPr>
        <p:spPr>
          <a:xfrm>
            <a:off x="5980113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6917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980113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198515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416917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16917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3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3198515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198515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980113" y="2202600"/>
            <a:ext cx="2743200" cy="1843200"/>
          </a:xfrm>
          <a:prstGeom prst="rect">
            <a:avLst/>
          </a:prstGeom>
          <a:solidFill>
            <a:schemeClr val="accent3"/>
          </a:solidFill>
          <a:ln w="19050">
            <a:noFill/>
          </a:ln>
        </p:spPr>
        <p:txBody>
          <a:bodyPr vert="horz" lIns="180000" tIns="180000" rIns="180000" bIns="180000"/>
          <a:lstStyle>
            <a:lvl1pPr marL="0" indent="0">
              <a:lnSpc>
                <a:spcPts val="1950"/>
              </a:lnSpc>
              <a:spcBef>
                <a:spcPts val="0"/>
              </a:spcBef>
              <a:buClr>
                <a:schemeClr val="accent3"/>
              </a:buClr>
              <a:buNone/>
              <a:defRPr sz="1800" baseline="0">
                <a:solidFill>
                  <a:schemeClr val="tx1"/>
                </a:solidFill>
                <a:latin typeface="Times New Roman"/>
                <a:cs typeface="Times New Roman"/>
              </a:defRPr>
            </a:lvl1pPr>
            <a:lvl2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2pPr>
            <a:lvl3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3pPr>
            <a:lvl4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4pPr>
            <a:lvl5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5pPr>
          </a:lstStyle>
          <a:p>
            <a:pPr lvl="0"/>
            <a:r>
              <a:rPr lang="en-GB" dirty="0" smtClean="0"/>
              <a:t>You may enter a short value statement here. You may highlight a specific point in white as appropriate. Max approx 20 words.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36354107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SevenImages Value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3198515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6917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980113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198515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416917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16917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198515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980113" y="2202600"/>
            <a:ext cx="2743200" cy="3723538"/>
          </a:xfrm>
          <a:prstGeom prst="rect">
            <a:avLst/>
          </a:prstGeom>
          <a:solidFill>
            <a:schemeClr val="accent3"/>
          </a:solidFill>
          <a:ln w="19050">
            <a:noFill/>
          </a:ln>
        </p:spPr>
        <p:txBody>
          <a:bodyPr vert="horz" lIns="180000" tIns="180000" rIns="180000" bIns="180000"/>
          <a:lstStyle>
            <a:lvl1pPr marL="0" marR="0" indent="0" algn="l" defTabSz="914400" rtl="0" eaLnBrk="1" fontAlgn="base" latinLnBrk="0" hangingPunct="1">
              <a:lnSpc>
                <a:spcPts val="195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Times New Roman"/>
                <a:cs typeface="Times New Roman"/>
              </a:defRPr>
            </a:lvl1pPr>
            <a:lvl2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2pPr>
            <a:lvl3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3pPr>
            <a:lvl4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4pPr>
            <a:lvl5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5pPr>
          </a:lstStyle>
          <a:p>
            <a:pPr lvl="0"/>
            <a:r>
              <a:rPr lang="en-GB" dirty="0" smtClean="0"/>
              <a:t>You may enter a short value statement here. You may highlight a specific point in white as appropriate. Max approx 40 words.</a:t>
            </a:r>
          </a:p>
          <a:p>
            <a:pPr lvl="0"/>
            <a:endParaRPr lang="en-GB" dirty="0" smtClean="0"/>
          </a:p>
          <a:p>
            <a:pPr marL="0" marR="0" lvl="0" indent="0" algn="l" defTabSz="914400" rtl="0" eaLnBrk="1" fontAlgn="base" latinLnBrk="0" hangingPunct="1">
              <a:lnSpc>
                <a:spcPts val="195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dirty="0" smtClean="0"/>
              <a:t>You may enter a short value statement here. You may highlight a specific point in white as appropriate. Max approx 40 words.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36354107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Nine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3198515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6917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980113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198515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416917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16917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198515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30" name="Picture Placeholder 9"/>
          <p:cNvSpPr>
            <a:spLocks noGrp="1"/>
          </p:cNvSpPr>
          <p:nvPr>
            <p:ph type="pic" sz="quarter" idx="19" hasCustomPrompt="1"/>
          </p:nvPr>
        </p:nvSpPr>
        <p:spPr>
          <a:xfrm>
            <a:off x="5980113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20" hasCustomPrompt="1"/>
          </p:nvPr>
        </p:nvSpPr>
        <p:spPr>
          <a:xfrm>
            <a:off x="5980113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70974323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Images Op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7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476726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37999123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Images Op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41751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37999123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wo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37999123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ullet+Grey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431925"/>
            <a:ext cx="8318500" cy="45053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500"/>
              </a:lnSpc>
              <a:spcBef>
                <a:spcPts val="1400"/>
              </a:spcBef>
              <a:spcAft>
                <a:spcPts val="1400"/>
              </a:spcAft>
              <a:buClr>
                <a:schemeClr val="accent3"/>
              </a:buClr>
              <a:buFont typeface="Arial"/>
              <a:buNone/>
              <a:defRPr sz="24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71463" indent="-271463">
              <a:lnSpc>
                <a:spcPts val="2500"/>
              </a:lnSpc>
              <a:buClr>
                <a:schemeClr val="accent3"/>
              </a:buClr>
              <a:buFont typeface="Arial" pitchFamily="34" charset="0"/>
              <a:buChar char="•"/>
              <a:defRPr sz="2200" b="0"/>
            </a:lvl2pPr>
            <a:lvl3pPr marL="531813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b="0"/>
            </a:lvl3pPr>
            <a:lvl4pPr marL="534988" indent="-269875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b="0"/>
            </a:lvl4pPr>
            <a:lvl5pPr marL="534988" indent="-269875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b="0"/>
            </a:lvl5pPr>
            <a:lvl6pPr marL="538163" indent="-273050">
              <a:buClr>
                <a:schemeClr val="accent3"/>
              </a:buClr>
              <a:buSzPct val="80000"/>
              <a:buFont typeface="Lucida Grande"/>
              <a:buChar char="-"/>
              <a:defRPr/>
            </a:lvl6pPr>
            <a:lvl7pPr marL="538163" indent="-273050">
              <a:buClr>
                <a:schemeClr val="accent3"/>
              </a:buClr>
              <a:buSzPct val="80000"/>
              <a:buFont typeface="Lucida Grande"/>
              <a:buChar char="-"/>
              <a:defRPr/>
            </a:lvl7pPr>
            <a:lvl8pPr marL="538163" indent="-273050">
              <a:buClr>
                <a:schemeClr val="accent3"/>
              </a:buClr>
              <a:buSzPct val="80000"/>
              <a:buFont typeface="Lucida Grande"/>
              <a:buChar char="-"/>
              <a:defRPr/>
            </a:lvl8pPr>
            <a:lvl9pPr marL="538163" indent="-273050">
              <a:buClr>
                <a:schemeClr val="accent3"/>
              </a:buClr>
              <a:buSzPct val="80000"/>
              <a:buFont typeface="Lucida Grande"/>
              <a:buChar char="-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Footer title</a:t>
            </a:r>
            <a:endParaRPr lang="en-US" dirty="0"/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D22D7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431926"/>
            <a:ext cx="8318500" cy="4505324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lnSpc>
                <a:spcPts val="2500"/>
              </a:lnSpc>
              <a:spcBef>
                <a:spcPts val="1400"/>
              </a:spcBef>
              <a:buClr>
                <a:schemeClr val="accent1"/>
              </a:buClr>
              <a:buFont typeface="Arial" pitchFamily="34" charset="0"/>
              <a:buChar char="•"/>
              <a:tabLst/>
              <a:defRPr sz="2400" b="0"/>
            </a:lvl1pPr>
            <a:lvl2pPr marL="542925" indent="-276225">
              <a:lnSpc>
                <a:spcPts val="2500"/>
              </a:lnSpc>
              <a:buClr>
                <a:schemeClr val="accent1"/>
              </a:buClr>
              <a:buSzPct val="80000"/>
              <a:buFont typeface="Lucida Grande"/>
              <a:buChar char="-"/>
              <a:defRPr b="0"/>
            </a:lvl2pPr>
            <a:lvl3pPr marL="809625" indent="-266700">
              <a:lnSpc>
                <a:spcPts val="2300"/>
              </a:lnSpc>
              <a:buClr>
                <a:schemeClr val="accent1"/>
              </a:buClr>
              <a:buSzPct val="80000"/>
              <a:buFont typeface="Lucida Grande"/>
              <a:buChar char="-"/>
              <a:defRPr b="0"/>
            </a:lvl3pPr>
            <a:lvl4pPr marL="809625" indent="-266700">
              <a:lnSpc>
                <a:spcPts val="2300"/>
              </a:lnSpc>
              <a:buClr>
                <a:schemeClr val="accent1"/>
              </a:buClr>
              <a:buSzPct val="80000"/>
              <a:buFont typeface="Lucida Grande"/>
              <a:buChar char="-"/>
              <a:defRPr b="0"/>
            </a:lvl4pPr>
            <a:lvl5pPr marL="809625" indent="-266700">
              <a:lnSpc>
                <a:spcPts val="2300"/>
              </a:lnSpc>
              <a:buClr>
                <a:schemeClr val="accent1"/>
              </a:buClr>
              <a:buSzPct val="80000"/>
              <a:buFont typeface="Lucida Grande"/>
              <a:buChar char="-"/>
              <a:defRPr b="0" baseline="0"/>
            </a:lvl5pPr>
            <a:lvl6pPr marL="809625" indent="-266700">
              <a:lnSpc>
                <a:spcPts val="2300"/>
              </a:lnSpc>
              <a:buClr>
                <a:schemeClr val="accent1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6pPr>
            <a:lvl7pPr marL="809625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7pPr>
            <a:lvl8pPr marL="809625" indent="-266700">
              <a:lnSpc>
                <a:spcPts val="2300"/>
              </a:lnSpc>
              <a:buClr>
                <a:schemeClr val="accent1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8pPr>
            <a:lvl9pPr marL="809625" indent="-266700">
              <a:lnSpc>
                <a:spcPts val="2300"/>
              </a:lnSpc>
              <a:buClr>
                <a:schemeClr val="accent1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5"/>
            <a:r>
              <a:rPr lang="en-GB" dirty="0" smtClean="0"/>
              <a:t>Seventh level</a:t>
            </a:r>
          </a:p>
          <a:p>
            <a:pPr lvl="7"/>
            <a:r>
              <a:rPr lang="en-GB" dirty="0" smtClean="0"/>
              <a:t>Eighth level</a:t>
            </a:r>
          </a:p>
          <a:p>
            <a:pPr lvl="8"/>
            <a:r>
              <a:rPr lang="en-GB" dirty="0" smtClean="0"/>
              <a:t>Ninth level</a:t>
            </a:r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Footer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13775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ullet+Grey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D22D7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431925"/>
            <a:ext cx="8318500" cy="45053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500"/>
              </a:lnSpc>
              <a:spcBef>
                <a:spcPts val="1400"/>
              </a:spcBef>
              <a:spcAft>
                <a:spcPts val="1400"/>
              </a:spcAft>
              <a:buClr>
                <a:schemeClr val="accent1"/>
              </a:buClr>
              <a:buFont typeface="Arial"/>
              <a:buNone/>
              <a:defRPr sz="24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71463" indent="-271463">
              <a:lnSpc>
                <a:spcPts val="2500"/>
              </a:lnSpc>
              <a:buClr>
                <a:schemeClr val="accent1"/>
              </a:buClr>
              <a:buFont typeface="Arial" pitchFamily="34" charset="0"/>
              <a:buChar char="•"/>
              <a:defRPr sz="2200" b="0"/>
            </a:lvl2pPr>
            <a:lvl3pPr marL="531813" indent="-266700">
              <a:lnSpc>
                <a:spcPts val="2300"/>
              </a:lnSpc>
              <a:buClr>
                <a:schemeClr val="accent1"/>
              </a:buClr>
              <a:buSzPct val="80000"/>
              <a:buFont typeface="Lucida Grande"/>
              <a:buChar char="-"/>
              <a:defRPr b="0"/>
            </a:lvl3pPr>
            <a:lvl4pPr marL="534988" indent="-269875">
              <a:lnSpc>
                <a:spcPts val="2300"/>
              </a:lnSpc>
              <a:buClr>
                <a:schemeClr val="accent1"/>
              </a:buClr>
              <a:buSzPct val="80000"/>
              <a:buFont typeface="Lucida Grande"/>
              <a:buChar char="-"/>
              <a:defRPr b="0"/>
            </a:lvl4pPr>
            <a:lvl5pPr marL="534988" indent="-269875">
              <a:lnSpc>
                <a:spcPts val="2300"/>
              </a:lnSpc>
              <a:buClr>
                <a:schemeClr val="accent1"/>
              </a:buClr>
              <a:buSzPct val="80000"/>
              <a:buFont typeface="Lucida Grande"/>
              <a:buChar char="-"/>
              <a:defRPr b="0"/>
            </a:lvl5pPr>
            <a:lvl6pPr marL="538163" indent="-273050">
              <a:buClr>
                <a:schemeClr val="accent1"/>
              </a:buClr>
              <a:buSzPct val="80000"/>
              <a:buFont typeface="Lucida Grande"/>
              <a:buChar char="-"/>
              <a:defRPr/>
            </a:lvl6pPr>
            <a:lvl7pPr marL="538163" indent="-273050">
              <a:buClr>
                <a:schemeClr val="accent1"/>
              </a:buClr>
              <a:buSzPct val="80000"/>
              <a:buFont typeface="Lucida Grande"/>
              <a:buChar char="-"/>
              <a:defRPr/>
            </a:lvl7pPr>
            <a:lvl8pPr marL="538163" indent="-273050">
              <a:buClr>
                <a:schemeClr val="accent1"/>
              </a:buClr>
              <a:buSzPct val="80000"/>
              <a:buFont typeface="Lucida Grande"/>
              <a:buChar char="-"/>
              <a:defRPr/>
            </a:lvl8pPr>
            <a:lvl9pPr marL="538163" indent="-273050">
              <a:buClr>
                <a:schemeClr val="accent1"/>
              </a:buClr>
              <a:buSzPct val="80000"/>
              <a:buFont typeface="Lucida Grande"/>
              <a:buChar char="-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Footer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12835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lank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Footer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50369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rup Mai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PowerPointFrame_17Sept2010.png"/>
          <p:cNvPicPr>
            <a:picLocks noChangeAspect="1"/>
          </p:cNvPicPr>
          <p:nvPr userDrawn="1"/>
        </p:nvPicPr>
        <p:blipFill>
          <a:blip r:embed="rId2" cstate="print">
            <a:lum brigh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32355" y="3492500"/>
            <a:ext cx="8281433" cy="496825"/>
          </a:xfrm>
          <a:prstGeom prst="rect">
            <a:avLst/>
          </a:prstGeom>
        </p:spPr>
      </p:pic>
      <p:pic>
        <p:nvPicPr>
          <p:cNvPr id="22" name="Picture 21" descr="PowerPointFrame_17Sept2010.png"/>
          <p:cNvPicPr>
            <a:picLocks noChangeAspect="1"/>
          </p:cNvPicPr>
          <p:nvPr userDrawn="1"/>
        </p:nvPicPr>
        <p:blipFill>
          <a:blip r:embed="rId2" cstate="print">
            <a:lum brigh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355" y="1328800"/>
            <a:ext cx="8281433" cy="496825"/>
          </a:xfrm>
          <a:prstGeom prst="rect">
            <a:avLst/>
          </a:prstGeom>
        </p:spPr>
      </p:pic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  <a:prstGeom prst="rect">
            <a:avLst/>
          </a:prstGeom>
        </p:spPr>
        <p:txBody>
          <a:bodyPr lIns="0" tIns="0" rIns="0" bIns="0" anchor="t"/>
          <a:lstStyle>
            <a:lvl1pPr>
              <a:lnSpc>
                <a:spcPts val="3900"/>
              </a:lnSpc>
              <a:defRPr sz="3800" b="0" baseline="0">
                <a:solidFill>
                  <a:srgbClr val="D22D7D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pic>
        <p:nvPicPr>
          <p:cNvPr id="6" name="Picture 5" descr="ArupLogo2010_k_OvaWord1000mm_CompoundTransparent_100kGreyscale3May2012.wmf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600" y="6444000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90728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rup TitleColour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owerPointFrameWhite_17Sept201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32355" y="3492811"/>
            <a:ext cx="8281433" cy="496825"/>
          </a:xfrm>
          <a:prstGeom prst="rect">
            <a:avLst/>
          </a:prstGeom>
        </p:spPr>
      </p:pic>
      <p:pic>
        <p:nvPicPr>
          <p:cNvPr id="13" name="Picture 12" descr="PowerPointFrameWhite_17Sept201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355" y="1328271"/>
            <a:ext cx="8281433" cy="496825"/>
          </a:xfrm>
          <a:prstGeom prst="rect">
            <a:avLst/>
          </a:prstGeom>
        </p:spPr>
      </p:pic>
      <p:sp>
        <p:nvSpPr>
          <p:cNvPr id="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600"/>
            <a:ext cx="7704400" cy="423193"/>
          </a:xfrm>
          <a:prstGeom prst="rect">
            <a:avLst/>
          </a:prstGeom>
        </p:spPr>
        <p:txBody>
          <a:bodyPr lIns="0" tIns="0" rIns="0" bIns="0" anchor="t"/>
          <a:lstStyle>
            <a:lvl1pPr>
              <a:lnSpc>
                <a:spcPts val="3900"/>
              </a:lnSpc>
              <a:defRPr sz="3800" b="0" baseline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55679"/>
            <a:ext cx="7683500" cy="533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6" name="Picture 5" descr="ArupLogo2010_w_OvaWord1000mm_CompoundTransparent_3May2012.wmf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400" y="6443396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98455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up TextDivider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3" y="1287463"/>
            <a:ext cx="8305200" cy="430053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base" latinLnBrk="0" hangingPunct="1">
              <a:lnSpc>
                <a:spcPts val="45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  <a:defRPr sz="4300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2pPr>
            <a:lvl3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ts val="45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  <a:defRPr/>
            </a:pPr>
            <a:r>
              <a:rPr lang="en-US" dirty="0" smtClean="0"/>
              <a:t>Insert a value statement here. You may pick out specific points within your value statement by highlighting the specific point with white text where appropriate. 40 words maximum word count,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iusto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</a:t>
            </a:r>
            <a:r>
              <a:rPr lang="en-US" dirty="0" err="1" smtClean="0"/>
              <a:t>vero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2852786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Single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417513" y="322263"/>
            <a:ext cx="8305200" cy="5614987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this layout for tables, charts/graphs images and multimedia by clicking on the icons below.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Arup Bullet Layout</a:t>
            </a:r>
            <a:br>
              <a:rPr lang="en-US" dirty="0" smtClean="0"/>
            </a:br>
            <a:r>
              <a:rPr lang="en-US" dirty="0" smtClean="0"/>
              <a:t>Do not use this layout for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89173986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Four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5" hasCustomPrompt="1"/>
          </p:nvPr>
        </p:nvSpPr>
        <p:spPr>
          <a:xfrm>
            <a:off x="417513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1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63986046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Objects Op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1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408343001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Objects Op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1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1592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592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87779953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lank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Footer title</a:t>
            </a:r>
            <a:endParaRPr lang="en-US" dirty="0"/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7568005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wo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1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1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32372760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Single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7515" y="322263"/>
            <a:ext cx="8305798" cy="5608636"/>
          </a:xfrm>
          <a:prstGeom prst="rect">
            <a:avLst/>
          </a:prstGeom>
        </p:spPr>
        <p:txBody>
          <a:bodyPr vert="horz" lIns="0" tIns="0" rIns="0" bIns="0"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baseline="0"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Arup Bullet Layout</a:t>
            </a:r>
          </a:p>
          <a:p>
            <a:r>
              <a:rPr lang="en-US" dirty="0" smtClean="0"/>
              <a:t>Do not use this layout for text</a:t>
            </a:r>
          </a:p>
          <a:p>
            <a:r>
              <a:rPr lang="en-US" dirty="0" smtClean="0"/>
              <a:t>For any other content type (chart/graph/media) use the ‘Arup Object’ series of master slides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403149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Four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41751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</p:txBody>
      </p:sp>
      <p:sp>
        <p:nvSpPr>
          <p:cNvPr id="27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476726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66313719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EightImages Value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6917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980113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198515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416917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16917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3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3198515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198515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980113" y="2202600"/>
            <a:ext cx="2743200" cy="1843200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txBody>
          <a:bodyPr vert="horz" lIns="180000" tIns="180000" rIns="180000" bIns="180000"/>
          <a:lstStyle>
            <a:lvl1pPr marL="0" marR="0" indent="0" algn="l" defTabSz="914400" rtl="0" eaLnBrk="1" fontAlgn="base" latinLnBrk="0" hangingPunct="1">
              <a:lnSpc>
                <a:spcPts val="195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Times New Roman"/>
                <a:cs typeface="Times New Roman"/>
              </a:defRPr>
            </a:lvl1pPr>
            <a:lvl2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2pPr>
            <a:lvl3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3pPr>
            <a:lvl4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4pPr>
            <a:lvl5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5pPr>
          </a:lstStyle>
          <a:p>
            <a:pPr lvl="0"/>
            <a:r>
              <a:rPr lang="en-GB" dirty="0" smtClean="0"/>
              <a:t>You may enter a short value statement here. You may highlight a specific point in white as appropriate. Max approx 20 words.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36" hasCustomPrompt="1"/>
          </p:nvPr>
        </p:nvSpPr>
        <p:spPr>
          <a:xfrm>
            <a:off x="5980113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61501986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SevenImages Value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6917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980113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198515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416917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16917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3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3198515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198515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980113" y="2202600"/>
            <a:ext cx="2743200" cy="3723538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txBody>
          <a:bodyPr vert="horz" lIns="180000" tIns="180000" rIns="180000" bIns="180000"/>
          <a:lstStyle>
            <a:lvl1pPr marL="0" marR="0" indent="0" algn="l" defTabSz="914400" rtl="0" eaLnBrk="1" fontAlgn="base" latinLnBrk="0" hangingPunct="1">
              <a:lnSpc>
                <a:spcPts val="195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Times New Roman"/>
                <a:cs typeface="Times New Roman"/>
              </a:defRPr>
            </a:lvl1pPr>
            <a:lvl2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2pPr>
            <a:lvl3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3pPr>
            <a:lvl4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4pPr>
            <a:lvl5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5pPr>
          </a:lstStyle>
          <a:p>
            <a:pPr lvl="0"/>
            <a:r>
              <a:rPr lang="en-GB" dirty="0" smtClean="0"/>
              <a:t>You may enter a short value statement here. You may highlight a specific point in white as appropriate. Max approx 40 words.</a:t>
            </a:r>
          </a:p>
          <a:p>
            <a:pPr lvl="0"/>
            <a:endParaRPr lang="en-GB" dirty="0" smtClean="0"/>
          </a:p>
          <a:p>
            <a:pPr marL="0" marR="0" lvl="0" indent="0" algn="l" defTabSz="914400" rtl="0" eaLnBrk="1" fontAlgn="base" latinLnBrk="0" hangingPunct="1">
              <a:lnSpc>
                <a:spcPts val="195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dirty="0" smtClean="0"/>
              <a:t>You may enter a short value statement here. You may highlight a specific point in white as appropriate. Max approx 40 words.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61501986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Nine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6917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980113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198515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416917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16917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3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3198515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198515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30" name="Picture Placeholder 9"/>
          <p:cNvSpPr>
            <a:spLocks noGrp="1"/>
          </p:cNvSpPr>
          <p:nvPr>
            <p:ph type="pic" sz="quarter" idx="19" hasCustomPrompt="1"/>
          </p:nvPr>
        </p:nvSpPr>
        <p:spPr>
          <a:xfrm>
            <a:off x="5980113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20" hasCustomPrompt="1"/>
          </p:nvPr>
        </p:nvSpPr>
        <p:spPr>
          <a:xfrm>
            <a:off x="5980113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56980289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Images Op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7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476726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339524221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Images Op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41751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67494651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wo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85224978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8AAE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431926"/>
            <a:ext cx="8318500" cy="4505324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lnSpc>
                <a:spcPts val="2500"/>
              </a:lnSpc>
              <a:spcBef>
                <a:spcPts val="1400"/>
              </a:spcBef>
              <a:buClr>
                <a:schemeClr val="accent2"/>
              </a:buClr>
              <a:buFont typeface="Arial" pitchFamily="34" charset="0"/>
              <a:buChar char="•"/>
              <a:tabLst/>
              <a:defRPr sz="2400" b="0"/>
            </a:lvl1pPr>
            <a:lvl2pPr marL="542925" indent="-276225">
              <a:lnSpc>
                <a:spcPts val="2500"/>
              </a:lnSpc>
              <a:buClr>
                <a:schemeClr val="accent2"/>
              </a:buClr>
              <a:buSzPct val="80000"/>
              <a:buFont typeface="Lucida Grande"/>
              <a:buChar char="-"/>
              <a:defRPr b="0"/>
            </a:lvl2pPr>
            <a:lvl3pPr marL="809625" indent="-266700">
              <a:lnSpc>
                <a:spcPts val="2300"/>
              </a:lnSpc>
              <a:buClr>
                <a:schemeClr val="accent2"/>
              </a:buClr>
              <a:buSzPct val="80000"/>
              <a:buFont typeface="Lucida Grande"/>
              <a:buChar char="-"/>
              <a:defRPr b="0"/>
            </a:lvl3pPr>
            <a:lvl4pPr marL="809625" indent="-266700">
              <a:lnSpc>
                <a:spcPts val="2300"/>
              </a:lnSpc>
              <a:buClr>
                <a:schemeClr val="accent2"/>
              </a:buClr>
              <a:buSzPct val="80000"/>
              <a:buFont typeface="Lucida Grande"/>
              <a:buChar char="-"/>
              <a:defRPr b="0"/>
            </a:lvl4pPr>
            <a:lvl5pPr marL="809625" indent="-266700">
              <a:lnSpc>
                <a:spcPts val="2300"/>
              </a:lnSpc>
              <a:buClr>
                <a:schemeClr val="accent2"/>
              </a:buClr>
              <a:buSzPct val="80000"/>
              <a:buFont typeface="Lucida Grande"/>
              <a:buChar char="-"/>
              <a:defRPr b="0" baseline="0"/>
            </a:lvl5pPr>
            <a:lvl6pPr marL="809625" indent="-266700">
              <a:lnSpc>
                <a:spcPts val="2300"/>
              </a:lnSpc>
              <a:buClr>
                <a:schemeClr val="accent2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6pPr>
            <a:lvl7pPr marL="809625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7pPr>
            <a:lvl8pPr marL="809625" indent="-266700">
              <a:lnSpc>
                <a:spcPts val="2300"/>
              </a:lnSpc>
              <a:buClr>
                <a:schemeClr val="accent2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8pPr>
            <a:lvl9pPr marL="809625" indent="-266700">
              <a:lnSpc>
                <a:spcPts val="2300"/>
              </a:lnSpc>
              <a:buClr>
                <a:schemeClr val="accent2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5"/>
            <a:r>
              <a:rPr lang="en-GB" dirty="0" smtClean="0"/>
              <a:t>Seventh level</a:t>
            </a:r>
          </a:p>
          <a:p>
            <a:pPr lvl="7"/>
            <a:r>
              <a:rPr lang="en-GB" dirty="0" smtClean="0"/>
              <a:t>Eighth level</a:t>
            </a:r>
          </a:p>
          <a:p>
            <a:pPr lvl="8"/>
            <a:r>
              <a:rPr lang="en-GB" dirty="0" smtClean="0"/>
              <a:t>Ninth level</a:t>
            </a:r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82163815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rup Mai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PowerPointFrame_17Sept2010.png"/>
          <p:cNvPicPr>
            <a:picLocks noChangeAspect="1"/>
          </p:cNvPicPr>
          <p:nvPr userDrawn="1"/>
        </p:nvPicPr>
        <p:blipFill>
          <a:blip r:embed="rId2" cstate="print">
            <a:lum brigh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32355" y="3492500"/>
            <a:ext cx="8281433" cy="496825"/>
          </a:xfrm>
          <a:prstGeom prst="rect">
            <a:avLst/>
          </a:prstGeom>
        </p:spPr>
      </p:pic>
      <p:pic>
        <p:nvPicPr>
          <p:cNvPr id="22" name="Picture 21" descr="PowerPointFrame_17Sept2010.png"/>
          <p:cNvPicPr>
            <a:picLocks noChangeAspect="1"/>
          </p:cNvPicPr>
          <p:nvPr userDrawn="1"/>
        </p:nvPicPr>
        <p:blipFill>
          <a:blip r:embed="rId2" cstate="print">
            <a:lum brigh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355" y="1328800"/>
            <a:ext cx="8281433" cy="496825"/>
          </a:xfrm>
          <a:prstGeom prst="rect">
            <a:avLst/>
          </a:prstGeom>
        </p:spPr>
      </p:pic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  <a:prstGeom prst="rect">
            <a:avLst/>
          </a:prstGeom>
        </p:spPr>
        <p:txBody>
          <a:bodyPr lIns="0" tIns="0" rIns="0" bIns="0" anchor="t"/>
          <a:lstStyle>
            <a:lvl1pPr>
              <a:lnSpc>
                <a:spcPts val="3900"/>
              </a:lnSpc>
              <a:defRPr sz="3800" b="0" baseline="0">
                <a:solidFill>
                  <a:schemeClr val="accent3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ullet+Grey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8AAE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431925"/>
            <a:ext cx="8318500" cy="45053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500"/>
              </a:lnSpc>
              <a:spcBef>
                <a:spcPts val="1400"/>
              </a:spcBef>
              <a:spcAft>
                <a:spcPts val="1400"/>
              </a:spcAft>
              <a:buClr>
                <a:schemeClr val="accent2"/>
              </a:buClr>
              <a:buFont typeface="Arial"/>
              <a:buNone/>
              <a:defRPr sz="24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71463" indent="-271463">
              <a:lnSpc>
                <a:spcPts val="2500"/>
              </a:lnSpc>
              <a:buClr>
                <a:schemeClr val="accent2"/>
              </a:buClr>
              <a:buFont typeface="Arial" pitchFamily="34" charset="0"/>
              <a:buChar char="•"/>
              <a:defRPr sz="2200" b="0"/>
            </a:lvl2pPr>
            <a:lvl3pPr marL="531813" indent="-266700">
              <a:lnSpc>
                <a:spcPts val="2300"/>
              </a:lnSpc>
              <a:buClr>
                <a:schemeClr val="accent2"/>
              </a:buClr>
              <a:buSzPct val="80000"/>
              <a:buFont typeface="Lucida Grande"/>
              <a:buChar char="-"/>
              <a:defRPr b="0"/>
            </a:lvl3pPr>
            <a:lvl4pPr marL="534988" indent="-269875">
              <a:lnSpc>
                <a:spcPts val="2300"/>
              </a:lnSpc>
              <a:buClr>
                <a:schemeClr val="accent2"/>
              </a:buClr>
              <a:buSzPct val="80000"/>
              <a:buFont typeface="Lucida Grande"/>
              <a:buChar char="-"/>
              <a:defRPr b="0"/>
            </a:lvl4pPr>
            <a:lvl5pPr marL="534988" indent="-269875">
              <a:lnSpc>
                <a:spcPts val="2300"/>
              </a:lnSpc>
              <a:buClr>
                <a:schemeClr val="accent2"/>
              </a:buClr>
              <a:buSzPct val="80000"/>
              <a:buFont typeface="Lucida Grande"/>
              <a:buChar char="-"/>
              <a:defRPr b="0"/>
            </a:lvl5pPr>
            <a:lvl6pPr marL="538163" indent="-273050">
              <a:buClr>
                <a:schemeClr val="accent2"/>
              </a:buClr>
              <a:buSzPct val="80000"/>
              <a:buFont typeface="Lucida Grande"/>
              <a:buChar char="-"/>
              <a:defRPr/>
            </a:lvl6pPr>
            <a:lvl7pPr marL="538163" indent="-273050">
              <a:buClr>
                <a:schemeClr val="accent2"/>
              </a:buClr>
              <a:buSzPct val="80000"/>
              <a:buFont typeface="Lucida Grande"/>
              <a:buChar char="-"/>
              <a:defRPr/>
            </a:lvl7pPr>
            <a:lvl8pPr marL="538163" indent="-273050">
              <a:buClr>
                <a:schemeClr val="accent2"/>
              </a:buClr>
              <a:buSzPct val="80000"/>
              <a:buFont typeface="Lucida Grande"/>
              <a:buChar char="-"/>
              <a:defRPr/>
            </a:lvl8pPr>
            <a:lvl9pPr marL="538163" indent="-273050">
              <a:buClr>
                <a:schemeClr val="accent2"/>
              </a:buClr>
              <a:buSzPct val="80000"/>
              <a:buFont typeface="Lucida Grande"/>
              <a:buChar char="-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8550002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lan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83297589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rup Mai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PowerPointFrame_17Sept2010.png"/>
          <p:cNvPicPr>
            <a:picLocks noChangeAspect="1"/>
          </p:cNvPicPr>
          <p:nvPr userDrawn="1"/>
        </p:nvPicPr>
        <p:blipFill>
          <a:blip r:embed="rId2" cstate="print">
            <a:lum brigh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32355" y="3492500"/>
            <a:ext cx="8281433" cy="496825"/>
          </a:xfrm>
          <a:prstGeom prst="rect">
            <a:avLst/>
          </a:prstGeom>
        </p:spPr>
      </p:pic>
      <p:pic>
        <p:nvPicPr>
          <p:cNvPr id="22" name="Picture 21" descr="PowerPointFrame_17Sept2010.png"/>
          <p:cNvPicPr>
            <a:picLocks noChangeAspect="1"/>
          </p:cNvPicPr>
          <p:nvPr userDrawn="1"/>
        </p:nvPicPr>
        <p:blipFill>
          <a:blip r:embed="rId2" cstate="print">
            <a:lum brigh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355" y="1328800"/>
            <a:ext cx="8281433" cy="496825"/>
          </a:xfrm>
          <a:prstGeom prst="rect">
            <a:avLst/>
          </a:prstGeom>
        </p:spPr>
      </p:pic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  <a:prstGeom prst="rect">
            <a:avLst/>
          </a:prstGeom>
        </p:spPr>
        <p:txBody>
          <a:bodyPr lIns="0" tIns="0" rIns="0" bIns="0" anchor="t"/>
          <a:lstStyle>
            <a:lvl1pPr>
              <a:lnSpc>
                <a:spcPts val="3900"/>
              </a:lnSpc>
              <a:defRPr sz="3800" b="0" baseline="0">
                <a:solidFill>
                  <a:srgbClr val="28AAE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pic>
        <p:nvPicPr>
          <p:cNvPr id="6" name="Picture 5" descr="ArupLogo2010_k_OvaWord1000mm_CompoundTransparent_100kGreyscale3May2012.wmf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600" y="6444000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94965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rup TitleColourDivi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owerPointFrameWhite_17Sept201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32355" y="3492811"/>
            <a:ext cx="8281433" cy="496825"/>
          </a:xfrm>
          <a:prstGeom prst="rect">
            <a:avLst/>
          </a:prstGeom>
        </p:spPr>
      </p:pic>
      <p:pic>
        <p:nvPicPr>
          <p:cNvPr id="13" name="Picture 12" descr="PowerPointFrameWhite_17Sept201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355" y="1328271"/>
            <a:ext cx="8281433" cy="496825"/>
          </a:xfrm>
          <a:prstGeom prst="rect">
            <a:avLst/>
          </a:prstGeom>
        </p:spPr>
      </p:pic>
      <p:sp>
        <p:nvSpPr>
          <p:cNvPr id="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600"/>
            <a:ext cx="7704400" cy="423193"/>
          </a:xfrm>
          <a:prstGeom prst="rect">
            <a:avLst/>
          </a:prstGeom>
        </p:spPr>
        <p:txBody>
          <a:bodyPr lIns="0" tIns="0" rIns="0" bIns="0" anchor="t"/>
          <a:lstStyle>
            <a:lvl1pPr>
              <a:lnSpc>
                <a:spcPts val="3900"/>
              </a:lnSpc>
              <a:defRPr sz="3800" b="0" baseline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55679"/>
            <a:ext cx="7683500" cy="533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6" name="Picture 5" descr="ArupLogo2010_w_OvaWord1000mm_CompoundTransparent_3May2012.wmf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400" y="6443396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50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up TextDivider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3" y="1287463"/>
            <a:ext cx="8305200" cy="430053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base" latinLnBrk="0" hangingPunct="1">
              <a:lnSpc>
                <a:spcPts val="45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  <a:defRPr sz="4300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2pPr>
            <a:lvl3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ts val="45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  <a:defRPr/>
            </a:pPr>
            <a:r>
              <a:rPr lang="en-US" dirty="0" smtClean="0"/>
              <a:t>Insert a value statement here. You may pick out specific points within your value statement by highlighting the specific point with white text where appropriate. 40 words maximum word count,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iusto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</a:t>
            </a:r>
            <a:r>
              <a:rPr lang="en-US" dirty="0" err="1" smtClean="0"/>
              <a:t>vero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6465880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Single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417513" y="322263"/>
            <a:ext cx="8305200" cy="5614987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this layout for tables, charts/graphs images and multimedia by clicking on the icons below.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Arup Bullet Layout</a:t>
            </a:r>
            <a:br>
              <a:rPr lang="en-US" dirty="0" smtClean="0"/>
            </a:br>
            <a:r>
              <a:rPr lang="en-US" dirty="0" smtClean="0"/>
              <a:t>Do not use this layout for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33084122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Four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5" hasCustomPrompt="1"/>
          </p:nvPr>
        </p:nvSpPr>
        <p:spPr>
          <a:xfrm>
            <a:off x="417513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2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85465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85465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36645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36645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63766137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Objects Op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2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58816899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Objects Op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2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1592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592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13143697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wo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2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2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80160947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rup TitleColourDivid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owerPointFrameWhite_17Sept201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32355" y="3492811"/>
            <a:ext cx="8281433" cy="496825"/>
          </a:xfrm>
          <a:prstGeom prst="rect">
            <a:avLst/>
          </a:prstGeom>
        </p:spPr>
      </p:pic>
      <p:pic>
        <p:nvPicPr>
          <p:cNvPr id="13" name="Picture 12" descr="PowerPointFrameWhite_17Sept201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355" y="1328271"/>
            <a:ext cx="8281433" cy="496825"/>
          </a:xfrm>
          <a:prstGeom prst="rect">
            <a:avLst/>
          </a:prstGeom>
        </p:spPr>
      </p:pic>
      <p:sp>
        <p:nvSpPr>
          <p:cNvPr id="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600"/>
            <a:ext cx="7704400" cy="423193"/>
          </a:xfrm>
          <a:prstGeom prst="rect">
            <a:avLst/>
          </a:prstGeom>
        </p:spPr>
        <p:txBody>
          <a:bodyPr lIns="0" tIns="0" rIns="0" bIns="0" anchor="t"/>
          <a:lstStyle>
            <a:lvl1pPr>
              <a:lnSpc>
                <a:spcPts val="3900"/>
              </a:lnSpc>
              <a:defRPr sz="3800" b="0" baseline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55679"/>
            <a:ext cx="7683500" cy="533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Single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7515" y="322263"/>
            <a:ext cx="8305798" cy="5608636"/>
          </a:xfrm>
          <a:prstGeom prst="rect">
            <a:avLst/>
          </a:prstGeom>
        </p:spPr>
        <p:txBody>
          <a:bodyPr vert="horz" lIns="0" tIns="0" rIns="0" bIns="0"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baseline="0"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Arup Bullet Layout</a:t>
            </a:r>
          </a:p>
          <a:p>
            <a:r>
              <a:rPr lang="en-US" dirty="0" smtClean="0"/>
              <a:t>Do not use this layout for text</a:t>
            </a:r>
          </a:p>
          <a:p>
            <a:r>
              <a:rPr lang="en-US" dirty="0" smtClean="0"/>
              <a:t>For any other content type (chart/graph/media) use the ‘Arup Object’ series of master slides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95017983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Four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41751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28AAE1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7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476726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308352149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EightImages Value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6917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980113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198515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416917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16917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3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3198515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198515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980113" y="2202600"/>
            <a:ext cx="2743200" cy="1843200"/>
          </a:xfrm>
          <a:prstGeom prst="rect">
            <a:avLst/>
          </a:prstGeom>
          <a:solidFill>
            <a:schemeClr val="accent2"/>
          </a:solidFill>
          <a:ln w="19050">
            <a:noFill/>
          </a:ln>
        </p:spPr>
        <p:txBody>
          <a:bodyPr vert="horz" lIns="180000" tIns="180000" rIns="180000" bIns="180000"/>
          <a:lstStyle>
            <a:lvl1pPr marL="0" marR="0" indent="0" algn="l" defTabSz="914400" rtl="0" eaLnBrk="1" fontAlgn="base" latinLnBrk="0" hangingPunct="1">
              <a:lnSpc>
                <a:spcPts val="195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Times New Roman"/>
                <a:cs typeface="Times New Roman"/>
              </a:defRPr>
            </a:lvl1pPr>
            <a:lvl2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2pPr>
            <a:lvl3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3pPr>
            <a:lvl4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4pPr>
            <a:lvl5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5pPr>
          </a:lstStyle>
          <a:p>
            <a:pPr lvl="0"/>
            <a:r>
              <a:rPr lang="en-GB" dirty="0" smtClean="0"/>
              <a:t>You may enter a short value statement here. You may highlight a specific point in white as appropriate. Max approx 20 words.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36" hasCustomPrompt="1"/>
          </p:nvPr>
        </p:nvSpPr>
        <p:spPr>
          <a:xfrm>
            <a:off x="5980113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1413969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SevenImages Value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6917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980113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198515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416917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16917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3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3198515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198515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980113" y="2202600"/>
            <a:ext cx="2743200" cy="3723538"/>
          </a:xfrm>
          <a:prstGeom prst="rect">
            <a:avLst/>
          </a:prstGeom>
          <a:solidFill>
            <a:schemeClr val="accent2"/>
          </a:solidFill>
          <a:ln w="19050">
            <a:noFill/>
          </a:ln>
        </p:spPr>
        <p:txBody>
          <a:bodyPr vert="horz" lIns="180000" tIns="180000" rIns="180000" bIns="180000"/>
          <a:lstStyle>
            <a:lvl1pPr marL="0" marR="0" indent="0" algn="l" defTabSz="914400" rtl="0" eaLnBrk="1" fontAlgn="base" latinLnBrk="0" hangingPunct="1">
              <a:lnSpc>
                <a:spcPts val="195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Times New Roman"/>
                <a:cs typeface="Times New Roman"/>
              </a:defRPr>
            </a:lvl1pPr>
            <a:lvl2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2pPr>
            <a:lvl3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3pPr>
            <a:lvl4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4pPr>
            <a:lvl5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5pPr>
          </a:lstStyle>
          <a:p>
            <a:pPr lvl="0"/>
            <a:r>
              <a:rPr lang="en-GB" dirty="0" smtClean="0"/>
              <a:t>You may enter a short value statement here. You may highlight a specific point in white as appropriate. Max approx 40 words.</a:t>
            </a:r>
          </a:p>
          <a:p>
            <a:pPr lvl="0"/>
            <a:endParaRPr lang="en-GB" dirty="0" smtClean="0"/>
          </a:p>
          <a:p>
            <a:pPr marL="0" marR="0" lvl="0" indent="0" algn="l" defTabSz="914400" rtl="0" eaLnBrk="1" fontAlgn="base" latinLnBrk="0" hangingPunct="1">
              <a:lnSpc>
                <a:spcPts val="195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dirty="0" smtClean="0"/>
              <a:t>You may enter a short value statement here. You may highlight a specific point in white as appropriate. Max approx 40 words.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1413969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Nine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6917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980113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198515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416917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16917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3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3198515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198515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30" name="Picture Placeholder 9"/>
          <p:cNvSpPr>
            <a:spLocks noGrp="1"/>
          </p:cNvSpPr>
          <p:nvPr>
            <p:ph type="pic" sz="quarter" idx="19" hasCustomPrompt="1"/>
          </p:nvPr>
        </p:nvSpPr>
        <p:spPr>
          <a:xfrm>
            <a:off x="5980113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20" hasCustomPrompt="1"/>
          </p:nvPr>
        </p:nvSpPr>
        <p:spPr>
          <a:xfrm>
            <a:off x="5980113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17932640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Images Op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7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476726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418125596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Images Op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41751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418071086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wo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54551412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96EB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431926"/>
            <a:ext cx="8318500" cy="4505324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lnSpc>
                <a:spcPts val="2500"/>
              </a:lnSpc>
              <a:spcBef>
                <a:spcPts val="1400"/>
              </a:spcBef>
              <a:buClr>
                <a:schemeClr val="accent4"/>
              </a:buClr>
              <a:buFont typeface="Arial" pitchFamily="34" charset="0"/>
              <a:buChar char="•"/>
              <a:tabLst/>
              <a:defRPr sz="2400" b="0"/>
            </a:lvl1pPr>
            <a:lvl2pPr marL="542925" indent="-276225">
              <a:lnSpc>
                <a:spcPts val="2500"/>
              </a:lnSpc>
              <a:buClr>
                <a:schemeClr val="accent4"/>
              </a:buClr>
              <a:buSzPct val="80000"/>
              <a:buFont typeface="Lucida Grande"/>
              <a:buChar char="-"/>
              <a:defRPr b="0"/>
            </a:lvl2pPr>
            <a:lvl3pPr marL="809625" indent="-266700">
              <a:lnSpc>
                <a:spcPts val="2300"/>
              </a:lnSpc>
              <a:buClr>
                <a:schemeClr val="accent4"/>
              </a:buClr>
              <a:buSzPct val="80000"/>
              <a:buFont typeface="Lucida Grande"/>
              <a:buChar char="-"/>
              <a:defRPr b="0"/>
            </a:lvl3pPr>
            <a:lvl4pPr marL="809625" indent="-266700">
              <a:lnSpc>
                <a:spcPts val="2300"/>
              </a:lnSpc>
              <a:buClr>
                <a:schemeClr val="accent4"/>
              </a:buClr>
              <a:buSzPct val="80000"/>
              <a:buFont typeface="Lucida Grande"/>
              <a:buChar char="-"/>
              <a:defRPr b="0"/>
            </a:lvl4pPr>
            <a:lvl5pPr marL="809625" indent="-266700">
              <a:lnSpc>
                <a:spcPts val="2300"/>
              </a:lnSpc>
              <a:buClr>
                <a:schemeClr val="accent4"/>
              </a:buClr>
              <a:buSzPct val="80000"/>
              <a:buFont typeface="Lucida Grande"/>
              <a:buChar char="-"/>
              <a:defRPr b="0" baseline="0"/>
            </a:lvl5pPr>
            <a:lvl6pPr marL="809625" indent="-266700">
              <a:lnSpc>
                <a:spcPts val="2300"/>
              </a:lnSpc>
              <a:buClr>
                <a:schemeClr val="accent4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6pPr>
            <a:lvl7pPr marL="809625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7pPr>
            <a:lvl8pPr marL="809625" indent="-266700">
              <a:lnSpc>
                <a:spcPts val="2300"/>
              </a:lnSpc>
              <a:buClr>
                <a:schemeClr val="accent4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8pPr>
            <a:lvl9pPr marL="809625" indent="-266700">
              <a:lnSpc>
                <a:spcPts val="2300"/>
              </a:lnSpc>
              <a:buClr>
                <a:schemeClr val="accent4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5"/>
            <a:r>
              <a:rPr lang="en-GB" dirty="0" smtClean="0"/>
              <a:t>Seventh level</a:t>
            </a:r>
          </a:p>
          <a:p>
            <a:pPr lvl="7"/>
            <a:r>
              <a:rPr lang="en-GB" dirty="0" smtClean="0"/>
              <a:t>Eighth level</a:t>
            </a:r>
          </a:p>
          <a:p>
            <a:pPr lvl="8"/>
            <a:r>
              <a:rPr lang="en-GB" dirty="0" smtClean="0"/>
              <a:t>Ninth level</a:t>
            </a:r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329576576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ullet+Grey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96EB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431925"/>
            <a:ext cx="8318500" cy="45053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500"/>
              </a:lnSpc>
              <a:spcBef>
                <a:spcPts val="1400"/>
              </a:spcBef>
              <a:spcAft>
                <a:spcPts val="1400"/>
              </a:spcAft>
              <a:buClr>
                <a:schemeClr val="accent4"/>
              </a:buClr>
              <a:buFont typeface="Arial"/>
              <a:buNone/>
              <a:defRPr sz="24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71463" indent="-271463">
              <a:lnSpc>
                <a:spcPts val="2500"/>
              </a:lnSpc>
              <a:buClr>
                <a:schemeClr val="accent4"/>
              </a:buClr>
              <a:buFont typeface="Arial" pitchFamily="34" charset="0"/>
              <a:buChar char="•"/>
              <a:defRPr sz="2200" b="0"/>
            </a:lvl2pPr>
            <a:lvl3pPr marL="531813" indent="-266700">
              <a:lnSpc>
                <a:spcPts val="2300"/>
              </a:lnSpc>
              <a:buClr>
                <a:schemeClr val="accent4"/>
              </a:buClr>
              <a:buSzPct val="80000"/>
              <a:buFont typeface="Lucida Grande"/>
              <a:buChar char="-"/>
              <a:defRPr b="0"/>
            </a:lvl3pPr>
            <a:lvl4pPr marL="534988" indent="-269875">
              <a:lnSpc>
                <a:spcPts val="2300"/>
              </a:lnSpc>
              <a:buClr>
                <a:schemeClr val="accent4"/>
              </a:buClr>
              <a:buSzPct val="80000"/>
              <a:buFont typeface="Lucida Grande"/>
              <a:buChar char="-"/>
              <a:defRPr b="0"/>
            </a:lvl4pPr>
            <a:lvl5pPr marL="534988" indent="-269875">
              <a:lnSpc>
                <a:spcPts val="2300"/>
              </a:lnSpc>
              <a:buClr>
                <a:schemeClr val="accent4"/>
              </a:buClr>
              <a:buSzPct val="80000"/>
              <a:buFont typeface="Lucida Grande"/>
              <a:buChar char="-"/>
              <a:defRPr b="0"/>
            </a:lvl5pPr>
            <a:lvl6pPr marL="538163" indent="-273050">
              <a:buClr>
                <a:schemeClr val="accent4"/>
              </a:buClr>
              <a:buSzPct val="80000"/>
              <a:buFont typeface="Lucida Grande"/>
              <a:buChar char="-"/>
              <a:defRPr/>
            </a:lvl6pPr>
            <a:lvl7pPr marL="538163" indent="-273050">
              <a:buClr>
                <a:schemeClr val="accent4"/>
              </a:buClr>
              <a:buSzPct val="80000"/>
              <a:buFont typeface="Lucida Grande"/>
              <a:buChar char="-"/>
              <a:defRPr/>
            </a:lvl7pPr>
            <a:lvl8pPr marL="538163" indent="-273050">
              <a:buClr>
                <a:schemeClr val="accent4"/>
              </a:buClr>
              <a:buSzPct val="80000"/>
              <a:buFont typeface="Lucida Grande"/>
              <a:buChar char="-"/>
              <a:defRPr/>
            </a:lvl8pPr>
            <a:lvl9pPr marL="538163" indent="-273050">
              <a:buClr>
                <a:schemeClr val="accent4"/>
              </a:buClr>
              <a:buSzPct val="80000"/>
              <a:buFont typeface="Lucida Grande"/>
              <a:buChar char="-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84636061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up TextDivider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3" y="1287463"/>
            <a:ext cx="8305200" cy="430053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base" latinLnBrk="0" hangingPunct="1">
              <a:lnSpc>
                <a:spcPts val="45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  <a:defRPr sz="4300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2pPr>
            <a:lvl3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ts val="45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  <a:defRPr/>
            </a:pPr>
            <a:r>
              <a:rPr lang="en-US" dirty="0" smtClean="0"/>
              <a:t>Insert a value statement here. You may pick out specific points within your value statement by highlighting the specific point with white text where appropriate. 40 words maximum word count,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iusto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</a:t>
            </a:r>
            <a:r>
              <a:rPr lang="en-US" dirty="0" err="1" smtClean="0"/>
              <a:t>vero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2064033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lank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84353548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rup Mai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PowerPointFrame_17Sept2010.png"/>
          <p:cNvPicPr>
            <a:picLocks noChangeAspect="1"/>
          </p:cNvPicPr>
          <p:nvPr userDrawn="1"/>
        </p:nvPicPr>
        <p:blipFill>
          <a:blip r:embed="rId2" cstate="print">
            <a:lum brigh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32355" y="3492500"/>
            <a:ext cx="8281433" cy="496825"/>
          </a:xfrm>
          <a:prstGeom prst="rect">
            <a:avLst/>
          </a:prstGeom>
        </p:spPr>
      </p:pic>
      <p:pic>
        <p:nvPicPr>
          <p:cNvPr id="22" name="Picture 21" descr="PowerPointFrame_17Sept2010.png"/>
          <p:cNvPicPr>
            <a:picLocks noChangeAspect="1"/>
          </p:cNvPicPr>
          <p:nvPr userDrawn="1"/>
        </p:nvPicPr>
        <p:blipFill>
          <a:blip r:embed="rId2" cstate="print">
            <a:lum brigh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355" y="1328800"/>
            <a:ext cx="8281433" cy="496825"/>
          </a:xfrm>
          <a:prstGeom prst="rect">
            <a:avLst/>
          </a:prstGeom>
        </p:spPr>
      </p:pic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  <a:prstGeom prst="rect">
            <a:avLst/>
          </a:prstGeom>
        </p:spPr>
        <p:txBody>
          <a:bodyPr lIns="0" tIns="0" rIns="0" bIns="0" anchor="t"/>
          <a:lstStyle>
            <a:lvl1pPr>
              <a:lnSpc>
                <a:spcPts val="3900"/>
              </a:lnSpc>
              <a:defRPr sz="3800" b="0" baseline="0">
                <a:solidFill>
                  <a:srgbClr val="696EB4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pic>
        <p:nvPicPr>
          <p:cNvPr id="6" name="Picture 5" descr="ArupLogo2010_k_OvaWord1000mm_CompoundTransparent_100kGreyscale3May2012.wmf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600" y="6444000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10037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rup TitleColourDivid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owerPointFrameWhite_17Sept201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32355" y="3492811"/>
            <a:ext cx="8281433" cy="496825"/>
          </a:xfrm>
          <a:prstGeom prst="rect">
            <a:avLst/>
          </a:prstGeom>
        </p:spPr>
      </p:pic>
      <p:pic>
        <p:nvPicPr>
          <p:cNvPr id="13" name="Picture 12" descr="PowerPointFrameWhite_17Sept201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355" y="1328271"/>
            <a:ext cx="8281433" cy="496825"/>
          </a:xfrm>
          <a:prstGeom prst="rect">
            <a:avLst/>
          </a:prstGeom>
        </p:spPr>
      </p:pic>
      <p:sp>
        <p:nvSpPr>
          <p:cNvPr id="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600"/>
            <a:ext cx="7704400" cy="423193"/>
          </a:xfrm>
          <a:prstGeom prst="rect">
            <a:avLst/>
          </a:prstGeom>
        </p:spPr>
        <p:txBody>
          <a:bodyPr lIns="0" tIns="0" rIns="0" bIns="0" anchor="t"/>
          <a:lstStyle>
            <a:lvl1pPr>
              <a:lnSpc>
                <a:spcPts val="3900"/>
              </a:lnSpc>
              <a:defRPr sz="3800" b="0" baseline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55679"/>
            <a:ext cx="7683500" cy="533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6" name="Picture 5" descr="ArupLogo2010_w_OvaWord1000mm_CompoundTransparent_3May2012.wmf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400" y="6443396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32929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up TextDivider2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3" y="1287463"/>
            <a:ext cx="8305200" cy="430053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base" latinLnBrk="0" hangingPunct="1">
              <a:lnSpc>
                <a:spcPts val="45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  <a:defRPr sz="4300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2pPr>
            <a:lvl3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ts val="45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  <a:defRPr/>
            </a:pPr>
            <a:r>
              <a:rPr lang="en-US" dirty="0" smtClean="0"/>
              <a:t>Insert a value statement here. You may pick out specific points within your value statement by highlighting the specific point with white text where appropriate. 40 words maximum word count,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iusto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</a:t>
            </a:r>
            <a:r>
              <a:rPr lang="en-US" dirty="0" err="1" smtClean="0"/>
              <a:t>vero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3722262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Single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417513" y="322263"/>
            <a:ext cx="8305200" cy="5614987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this layout for tables, charts/graphs images and multimedia by clicking on the icons below.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Arup Bullet Layout</a:t>
            </a:r>
            <a:br>
              <a:rPr lang="en-US" dirty="0" smtClean="0"/>
            </a:br>
            <a:r>
              <a:rPr lang="en-US" dirty="0" smtClean="0"/>
              <a:t>Do not use this layout for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76947286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Four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5" hasCustomPrompt="1"/>
          </p:nvPr>
        </p:nvSpPr>
        <p:spPr>
          <a:xfrm>
            <a:off x="417513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4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427283573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Objects Op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4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302464205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Objects Op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4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1592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592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61098829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wo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4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4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62709108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Single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7515" y="322263"/>
            <a:ext cx="8305798" cy="5608636"/>
          </a:xfrm>
          <a:prstGeom prst="rect">
            <a:avLst/>
          </a:prstGeom>
        </p:spPr>
        <p:txBody>
          <a:bodyPr vert="horz" lIns="0" tIns="0" rIns="0" bIns="0"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baseline="0"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Arup Bullet Layout</a:t>
            </a:r>
          </a:p>
          <a:p>
            <a:r>
              <a:rPr lang="en-US" dirty="0" smtClean="0"/>
              <a:t>Do not use this layout for text</a:t>
            </a:r>
          </a:p>
          <a:p>
            <a:r>
              <a:rPr lang="en-US" dirty="0" smtClean="0"/>
              <a:t>For any other content type (chart/graph/media) use the ‘Arup Object’ series of master slides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355515008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Single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417513" y="322263"/>
            <a:ext cx="8305200" cy="5614987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this layout for tables, charts/graphs images and multimedia by clicking on the icons below.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Arup Bullet Layout</a:t>
            </a:r>
            <a:br>
              <a:rPr lang="en-US" dirty="0" smtClean="0"/>
            </a:br>
            <a:r>
              <a:rPr lang="en-US" dirty="0" smtClean="0"/>
              <a:t>Do not use this layout for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Four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41751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7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476726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428976520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EightImages Value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6917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980113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198515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416917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16917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3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3198515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198515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980113" y="2202600"/>
            <a:ext cx="2743200" cy="1843200"/>
          </a:xfrm>
          <a:prstGeom prst="rect">
            <a:avLst/>
          </a:prstGeom>
          <a:solidFill>
            <a:srgbClr val="696EB4"/>
          </a:solidFill>
          <a:ln w="19050">
            <a:noFill/>
          </a:ln>
        </p:spPr>
        <p:txBody>
          <a:bodyPr vert="horz" lIns="180000" tIns="180000" rIns="180000" bIns="180000"/>
          <a:lstStyle>
            <a:lvl1pPr marL="0" marR="0" indent="0" algn="l" defTabSz="914400" rtl="0" eaLnBrk="1" fontAlgn="base" latinLnBrk="0" hangingPunct="1">
              <a:lnSpc>
                <a:spcPts val="195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Times New Roman"/>
                <a:cs typeface="Times New Roman"/>
              </a:defRPr>
            </a:lvl1pPr>
            <a:lvl2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2pPr>
            <a:lvl3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3pPr>
            <a:lvl4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4pPr>
            <a:lvl5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5pPr>
          </a:lstStyle>
          <a:p>
            <a:pPr lvl="0"/>
            <a:r>
              <a:rPr lang="en-GB" dirty="0" smtClean="0"/>
              <a:t>You may enter a short value statement here. You may highlight a specific point in white as appropriate. Max approx 20 words.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36" hasCustomPrompt="1"/>
          </p:nvPr>
        </p:nvSpPr>
        <p:spPr>
          <a:xfrm>
            <a:off x="5980113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59032881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SevenImages Value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6917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980113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198515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416917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16917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3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3198515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198515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980113" y="2202600"/>
            <a:ext cx="2743200" cy="3723538"/>
          </a:xfrm>
          <a:prstGeom prst="rect">
            <a:avLst/>
          </a:prstGeom>
          <a:solidFill>
            <a:srgbClr val="696EB4"/>
          </a:solidFill>
          <a:ln w="19050">
            <a:noFill/>
          </a:ln>
        </p:spPr>
        <p:txBody>
          <a:bodyPr vert="horz" lIns="180000" tIns="180000" rIns="180000" bIns="180000"/>
          <a:lstStyle>
            <a:lvl1pPr marL="0" marR="0" indent="0" algn="l" defTabSz="914400" rtl="0" eaLnBrk="1" fontAlgn="base" latinLnBrk="0" hangingPunct="1">
              <a:lnSpc>
                <a:spcPts val="195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Times New Roman"/>
                <a:cs typeface="Times New Roman"/>
              </a:defRPr>
            </a:lvl1pPr>
            <a:lvl2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2pPr>
            <a:lvl3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3pPr>
            <a:lvl4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4pPr>
            <a:lvl5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5pPr>
          </a:lstStyle>
          <a:p>
            <a:pPr lvl="0"/>
            <a:r>
              <a:rPr lang="en-GB" dirty="0" smtClean="0"/>
              <a:t>You may enter a short value statement here. You may highlight a specific point in white as appropriate. Max approx 40 words.</a:t>
            </a:r>
          </a:p>
          <a:p>
            <a:pPr lvl="0"/>
            <a:endParaRPr lang="en-GB" dirty="0" smtClean="0"/>
          </a:p>
          <a:p>
            <a:pPr marL="0" marR="0" lvl="0" indent="0" algn="l" defTabSz="914400" rtl="0" eaLnBrk="1" fontAlgn="base" latinLnBrk="0" hangingPunct="1">
              <a:lnSpc>
                <a:spcPts val="195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dirty="0" smtClean="0"/>
              <a:t>You may enter a short value statement here. You may highlight a specific point in white as appropriate. Max approx 40 words.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59032881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Nine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6917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980113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198515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416917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16917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3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3198515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198515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30" name="Picture Placeholder 9"/>
          <p:cNvSpPr>
            <a:spLocks noGrp="1"/>
          </p:cNvSpPr>
          <p:nvPr>
            <p:ph type="pic" sz="quarter" idx="19" hasCustomPrompt="1"/>
          </p:nvPr>
        </p:nvSpPr>
        <p:spPr>
          <a:xfrm>
            <a:off x="5980113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20" hasCustomPrompt="1"/>
          </p:nvPr>
        </p:nvSpPr>
        <p:spPr>
          <a:xfrm>
            <a:off x="5980113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36161450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Images Op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7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476726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1774438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Images Op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41751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303819542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wo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4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36069851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A9B1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431926"/>
            <a:ext cx="8318500" cy="4505324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lnSpc>
                <a:spcPts val="2500"/>
              </a:lnSpc>
              <a:spcBef>
                <a:spcPts val="1400"/>
              </a:spcBef>
              <a:buClr>
                <a:schemeClr val="accent5"/>
              </a:buClr>
              <a:buFont typeface="Arial" pitchFamily="34" charset="0"/>
              <a:buChar char="•"/>
              <a:tabLst/>
              <a:defRPr sz="2400" b="0"/>
            </a:lvl1pPr>
            <a:lvl2pPr marL="542925" indent="-276225">
              <a:lnSpc>
                <a:spcPts val="2500"/>
              </a:lnSpc>
              <a:buClr>
                <a:schemeClr val="accent5"/>
              </a:buClr>
              <a:buSzPct val="80000"/>
              <a:buFont typeface="Lucida Grande"/>
              <a:buChar char="-"/>
              <a:defRPr b="0"/>
            </a:lvl2pPr>
            <a:lvl3pPr marL="809625" indent="-266700">
              <a:lnSpc>
                <a:spcPts val="2300"/>
              </a:lnSpc>
              <a:buClr>
                <a:schemeClr val="accent5"/>
              </a:buClr>
              <a:buSzPct val="80000"/>
              <a:buFont typeface="Lucida Grande"/>
              <a:buChar char="-"/>
              <a:defRPr b="0"/>
            </a:lvl3pPr>
            <a:lvl4pPr marL="809625" indent="-266700">
              <a:lnSpc>
                <a:spcPts val="2300"/>
              </a:lnSpc>
              <a:buClr>
                <a:schemeClr val="accent5"/>
              </a:buClr>
              <a:buSzPct val="80000"/>
              <a:buFont typeface="Lucida Grande"/>
              <a:buChar char="-"/>
              <a:defRPr b="0"/>
            </a:lvl4pPr>
            <a:lvl5pPr marL="809625" indent="-266700">
              <a:lnSpc>
                <a:spcPts val="2300"/>
              </a:lnSpc>
              <a:buClr>
                <a:schemeClr val="accent5"/>
              </a:buClr>
              <a:buSzPct val="80000"/>
              <a:buFont typeface="Lucida Grande"/>
              <a:buChar char="-"/>
              <a:defRPr b="0" baseline="0"/>
            </a:lvl5pPr>
            <a:lvl6pPr marL="809625" indent="-266700">
              <a:lnSpc>
                <a:spcPts val="2300"/>
              </a:lnSpc>
              <a:buClr>
                <a:schemeClr val="accent5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6pPr>
            <a:lvl7pPr marL="809625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7pPr>
            <a:lvl8pPr marL="809625" indent="-266700">
              <a:lnSpc>
                <a:spcPts val="2300"/>
              </a:lnSpc>
              <a:buClr>
                <a:schemeClr val="accent5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8pPr>
            <a:lvl9pPr marL="809625" indent="-266700">
              <a:lnSpc>
                <a:spcPts val="2300"/>
              </a:lnSpc>
              <a:buClr>
                <a:schemeClr val="accent5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5"/>
            <a:r>
              <a:rPr lang="en-GB" dirty="0" smtClean="0"/>
              <a:t>Seventh level</a:t>
            </a:r>
          </a:p>
          <a:p>
            <a:pPr lvl="7"/>
            <a:r>
              <a:rPr lang="en-GB" dirty="0" smtClean="0"/>
              <a:t>Eighth level</a:t>
            </a:r>
          </a:p>
          <a:p>
            <a:pPr lvl="8"/>
            <a:r>
              <a:rPr lang="en-GB" dirty="0" smtClean="0"/>
              <a:t>Ninth level</a:t>
            </a:r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79283064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ullet+Grey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A9B1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431925"/>
            <a:ext cx="8318500" cy="45053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500"/>
              </a:lnSpc>
              <a:spcBef>
                <a:spcPts val="1400"/>
              </a:spcBef>
              <a:spcAft>
                <a:spcPts val="1400"/>
              </a:spcAft>
              <a:buClr>
                <a:schemeClr val="accent5"/>
              </a:buClr>
              <a:buFont typeface="Arial"/>
              <a:buNone/>
              <a:defRPr sz="24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71463" indent="-271463">
              <a:lnSpc>
                <a:spcPts val="2500"/>
              </a:lnSpc>
              <a:buClr>
                <a:schemeClr val="accent5"/>
              </a:buClr>
              <a:buFont typeface="Arial" pitchFamily="34" charset="0"/>
              <a:buChar char="•"/>
              <a:defRPr sz="2200" b="0"/>
            </a:lvl2pPr>
            <a:lvl3pPr marL="531813" indent="-266700">
              <a:lnSpc>
                <a:spcPts val="2300"/>
              </a:lnSpc>
              <a:buClr>
                <a:schemeClr val="accent5"/>
              </a:buClr>
              <a:buSzPct val="80000"/>
              <a:buFont typeface="Lucida Grande"/>
              <a:buChar char="-"/>
              <a:defRPr b="0"/>
            </a:lvl3pPr>
            <a:lvl4pPr marL="534988" indent="-269875">
              <a:lnSpc>
                <a:spcPts val="2300"/>
              </a:lnSpc>
              <a:buClr>
                <a:schemeClr val="accent5"/>
              </a:buClr>
              <a:buSzPct val="80000"/>
              <a:buFont typeface="Lucida Grande"/>
              <a:buChar char="-"/>
              <a:defRPr b="0"/>
            </a:lvl4pPr>
            <a:lvl5pPr marL="534988" indent="-269875">
              <a:lnSpc>
                <a:spcPts val="2300"/>
              </a:lnSpc>
              <a:buClr>
                <a:schemeClr val="accent5"/>
              </a:buClr>
              <a:buSzPct val="80000"/>
              <a:buFont typeface="Lucida Grande"/>
              <a:buChar char="-"/>
              <a:defRPr b="0"/>
            </a:lvl5pPr>
            <a:lvl6pPr marL="538163" indent="-273050">
              <a:buClr>
                <a:schemeClr val="accent5"/>
              </a:buClr>
              <a:buSzPct val="80000"/>
              <a:buFont typeface="Lucida Grande"/>
              <a:buChar char="-"/>
              <a:defRPr/>
            </a:lvl6pPr>
            <a:lvl7pPr marL="538163" indent="-273050">
              <a:buClr>
                <a:schemeClr val="accent5"/>
              </a:buClr>
              <a:buSzPct val="80000"/>
              <a:buFont typeface="Lucida Grande"/>
              <a:buChar char="-"/>
              <a:defRPr/>
            </a:lvl7pPr>
            <a:lvl8pPr marL="538163" indent="-273050">
              <a:buClr>
                <a:schemeClr val="accent5"/>
              </a:buClr>
              <a:buSzPct val="80000"/>
              <a:buFont typeface="Lucida Grande"/>
              <a:buChar char="-"/>
              <a:defRPr/>
            </a:lvl8pPr>
            <a:lvl9pPr marL="538163" indent="-273050">
              <a:buClr>
                <a:schemeClr val="accent5"/>
              </a:buClr>
              <a:buSzPct val="80000"/>
              <a:buFont typeface="Lucida Grande"/>
              <a:buChar char="-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3807302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lank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84566144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Four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5" hasCustomPrompt="1"/>
          </p:nvPr>
        </p:nvSpPr>
        <p:spPr>
          <a:xfrm>
            <a:off x="417513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3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rup Mai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PowerPointFrame_17Sept2010.png"/>
          <p:cNvPicPr>
            <a:picLocks noChangeAspect="1"/>
          </p:cNvPicPr>
          <p:nvPr userDrawn="1"/>
        </p:nvPicPr>
        <p:blipFill>
          <a:blip r:embed="rId2" cstate="print">
            <a:lum brigh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32355" y="3492500"/>
            <a:ext cx="8281433" cy="496825"/>
          </a:xfrm>
          <a:prstGeom prst="rect">
            <a:avLst/>
          </a:prstGeom>
        </p:spPr>
      </p:pic>
      <p:pic>
        <p:nvPicPr>
          <p:cNvPr id="22" name="Picture 21" descr="PowerPointFrame_17Sept2010.png"/>
          <p:cNvPicPr>
            <a:picLocks noChangeAspect="1"/>
          </p:cNvPicPr>
          <p:nvPr userDrawn="1"/>
        </p:nvPicPr>
        <p:blipFill>
          <a:blip r:embed="rId2" cstate="print">
            <a:lum brigh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355" y="1328800"/>
            <a:ext cx="8281433" cy="496825"/>
          </a:xfrm>
          <a:prstGeom prst="rect">
            <a:avLst/>
          </a:prstGeom>
        </p:spPr>
      </p:pic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  <a:prstGeom prst="rect">
            <a:avLst/>
          </a:prstGeom>
        </p:spPr>
        <p:txBody>
          <a:bodyPr lIns="0" tIns="0" rIns="0" bIns="0" anchor="t"/>
          <a:lstStyle>
            <a:lvl1pPr>
              <a:lnSpc>
                <a:spcPts val="3900"/>
              </a:lnSpc>
              <a:defRPr sz="3800" b="0" baseline="0">
                <a:solidFill>
                  <a:srgbClr val="FA9B1E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pic>
        <p:nvPicPr>
          <p:cNvPr id="6" name="Picture 5" descr="ArupLogo2010_k_OvaWord1000mm_CompoundTransparent_100kGreyscale3May2012.wmf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600" y="6444000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14965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rup TitleColourDivide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owerPointFrameWhite_17Sept201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32355" y="3492811"/>
            <a:ext cx="8281433" cy="496825"/>
          </a:xfrm>
          <a:prstGeom prst="rect">
            <a:avLst/>
          </a:prstGeom>
        </p:spPr>
      </p:pic>
      <p:pic>
        <p:nvPicPr>
          <p:cNvPr id="13" name="Picture 12" descr="PowerPointFrameWhite_17Sept201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355" y="1328271"/>
            <a:ext cx="8281433" cy="496825"/>
          </a:xfrm>
          <a:prstGeom prst="rect">
            <a:avLst/>
          </a:prstGeom>
        </p:spPr>
      </p:pic>
      <p:sp>
        <p:nvSpPr>
          <p:cNvPr id="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600"/>
            <a:ext cx="7704400" cy="423193"/>
          </a:xfrm>
          <a:prstGeom prst="rect">
            <a:avLst/>
          </a:prstGeom>
        </p:spPr>
        <p:txBody>
          <a:bodyPr lIns="0" tIns="0" rIns="0" bIns="0" anchor="t"/>
          <a:lstStyle>
            <a:lvl1pPr>
              <a:lnSpc>
                <a:spcPts val="3900"/>
              </a:lnSpc>
              <a:defRPr sz="3800" b="0" baseline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55679"/>
            <a:ext cx="7683500" cy="533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6" name="Picture 5" descr="ArupLogo2010_w_OvaWord1000mm_CompoundTransparent_3May2012.wmf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400" y="6443396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88507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up TextDivider2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3" y="1287463"/>
            <a:ext cx="8305200" cy="430053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base" latinLnBrk="0" hangingPunct="1">
              <a:lnSpc>
                <a:spcPts val="45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  <a:defRPr sz="4300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2pPr>
            <a:lvl3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ts val="4500"/>
              </a:lnSpc>
              <a:buNone/>
              <a:defRPr sz="4300">
                <a:solidFill>
                  <a:schemeClr val="bg1"/>
                </a:solidFill>
                <a:latin typeface="+mj-lt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ts val="45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  <a:defRPr/>
            </a:pPr>
            <a:r>
              <a:rPr lang="en-US" dirty="0" smtClean="0"/>
              <a:t>Insert a value statement here. You may pick out specific points within your value statement by highlighting the specific point with white text where appropriate. 40 words maximum word count,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iusto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</a:t>
            </a:r>
            <a:r>
              <a:rPr lang="en-US" dirty="0" err="1" smtClean="0"/>
              <a:t>vero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4497589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Single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417513" y="322263"/>
            <a:ext cx="8305200" cy="5614987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this layout for tables, charts/graphs images and multimedia by clicking on the icons below.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Arup Bullet Layout</a:t>
            </a:r>
            <a:br>
              <a:rPr lang="en-US" dirty="0" smtClean="0"/>
            </a:br>
            <a:r>
              <a:rPr lang="en-US" dirty="0" smtClean="0"/>
              <a:t>Do not use this layout for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98519194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Four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5" hasCustomPrompt="1"/>
          </p:nvPr>
        </p:nvSpPr>
        <p:spPr>
          <a:xfrm>
            <a:off x="417513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5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37702574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Objects Op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5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340273759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Objects Op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5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1592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592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99023622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wo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5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5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12613581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Single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7515" y="322263"/>
            <a:ext cx="8305798" cy="5608636"/>
          </a:xfrm>
          <a:prstGeom prst="rect">
            <a:avLst/>
          </a:prstGeom>
        </p:spPr>
        <p:txBody>
          <a:bodyPr vert="horz" lIns="0" tIns="0" rIns="0" bIns="0"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baseline="0"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Arup Bullet Layout</a:t>
            </a:r>
          </a:p>
          <a:p>
            <a:r>
              <a:rPr lang="en-US" dirty="0" smtClean="0"/>
              <a:t>Do not use this layout for text</a:t>
            </a:r>
          </a:p>
          <a:p>
            <a:r>
              <a:rPr lang="en-US" dirty="0" smtClean="0"/>
              <a:t>For any other content type (chart/graph/media) use the ‘Arup Object’ series of master slides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409363026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Four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41751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7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476726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313056717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Objects Op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3"/>
              </a:buClr>
              <a:buFont typeface="Arial" pitchFamily="34" charset="0"/>
              <a:buChar char="•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EightImages Value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6917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980113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198515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416917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16917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3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3198515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198515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980113" y="2202600"/>
            <a:ext cx="2743200" cy="1843200"/>
          </a:xfrm>
          <a:prstGeom prst="rect">
            <a:avLst/>
          </a:prstGeom>
          <a:solidFill>
            <a:schemeClr val="accent5"/>
          </a:solidFill>
          <a:ln w="19050">
            <a:noFill/>
          </a:ln>
        </p:spPr>
        <p:txBody>
          <a:bodyPr vert="horz" lIns="180000" tIns="180000" rIns="180000" bIns="180000"/>
          <a:lstStyle>
            <a:lvl1pPr marL="0" marR="0" indent="0" algn="l" defTabSz="914400" rtl="0" eaLnBrk="1" fontAlgn="base" latinLnBrk="0" hangingPunct="1">
              <a:lnSpc>
                <a:spcPts val="195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Times New Roman"/>
                <a:cs typeface="Times New Roman"/>
              </a:defRPr>
            </a:lvl1pPr>
            <a:lvl2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2pPr>
            <a:lvl3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3pPr>
            <a:lvl4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4pPr>
            <a:lvl5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5pPr>
          </a:lstStyle>
          <a:p>
            <a:pPr lvl="0"/>
            <a:r>
              <a:rPr lang="en-GB" dirty="0" smtClean="0"/>
              <a:t>You may enter a short value statement here. You may highlight a specific point in white as appropriate. Max approx 20 words.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36" hasCustomPrompt="1"/>
          </p:nvPr>
        </p:nvSpPr>
        <p:spPr>
          <a:xfrm>
            <a:off x="5980113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0739487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SevenImages Value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6917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980113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198515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416917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16917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3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3198515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198515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980113" y="2202600"/>
            <a:ext cx="2743200" cy="3723538"/>
          </a:xfrm>
          <a:prstGeom prst="rect">
            <a:avLst/>
          </a:prstGeom>
          <a:solidFill>
            <a:schemeClr val="accent5"/>
          </a:solidFill>
          <a:ln w="19050">
            <a:noFill/>
          </a:ln>
        </p:spPr>
        <p:txBody>
          <a:bodyPr vert="horz" lIns="180000" tIns="180000" rIns="180000" bIns="180000"/>
          <a:lstStyle>
            <a:lvl1pPr marL="0" marR="0" indent="0" algn="l" defTabSz="914400" rtl="0" eaLnBrk="1" fontAlgn="base" latinLnBrk="0" hangingPunct="1">
              <a:lnSpc>
                <a:spcPts val="195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Times New Roman"/>
                <a:cs typeface="Times New Roman"/>
              </a:defRPr>
            </a:lvl1pPr>
            <a:lvl2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2pPr>
            <a:lvl3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3pPr>
            <a:lvl4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4pPr>
            <a:lvl5pPr>
              <a:buClr>
                <a:schemeClr val="accent3"/>
              </a:buClr>
              <a:defRPr sz="1400">
                <a:latin typeface="Times New Roman"/>
                <a:cs typeface="Times New Roman"/>
              </a:defRPr>
            </a:lvl5pPr>
          </a:lstStyle>
          <a:p>
            <a:pPr lvl="0"/>
            <a:r>
              <a:rPr lang="en-GB" dirty="0" smtClean="0"/>
              <a:t>You may enter a short value statement here. You may highlight a specific point in white as appropriate. Max approx 40 words.</a:t>
            </a:r>
          </a:p>
          <a:p>
            <a:pPr lvl="0"/>
            <a:endParaRPr lang="en-GB" dirty="0" smtClean="0"/>
          </a:p>
          <a:p>
            <a:pPr marL="0" marR="0" lvl="0" indent="0" algn="l" defTabSz="914400" rtl="0" eaLnBrk="1" fontAlgn="base" latinLnBrk="0" hangingPunct="1">
              <a:lnSpc>
                <a:spcPts val="195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dirty="0" smtClean="0"/>
              <a:t>You may enter a short value statement here. You may highlight a specific point in white as appropriate. Max approx 40 words.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20739487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Nine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416917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980113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3198515" y="322263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416917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16917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3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3198515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198515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30" name="Picture Placeholder 9"/>
          <p:cNvSpPr>
            <a:spLocks noGrp="1"/>
          </p:cNvSpPr>
          <p:nvPr>
            <p:ph type="pic" sz="quarter" idx="19" hasCustomPrompt="1"/>
          </p:nvPr>
        </p:nvSpPr>
        <p:spPr>
          <a:xfrm>
            <a:off x="5980113" y="4082938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20" hasCustomPrompt="1"/>
          </p:nvPr>
        </p:nvSpPr>
        <p:spPr>
          <a:xfrm>
            <a:off x="5980113" y="2202600"/>
            <a:ext cx="2743200" cy="1843200"/>
          </a:xfrm>
          <a:prstGeom prst="rect">
            <a:avLst/>
          </a:prstGeom>
          <a:ln w="19050" cmpd="sng">
            <a:noFill/>
          </a:ln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 typeface="Arial"/>
              <a:buChar char="•"/>
              <a:tabLst/>
              <a:defRPr sz="1400" baseline="0">
                <a:ln>
                  <a:noFill/>
                </a:ln>
                <a:latin typeface="+mj-lt"/>
              </a:defRPr>
            </a:lvl1pPr>
          </a:lstStyle>
          <a:p>
            <a:r>
              <a:rPr lang="en-US" dirty="0" smtClean="0"/>
              <a:t>Use this layout for images only.</a:t>
            </a:r>
            <a:br>
              <a:rPr lang="en-US" dirty="0" smtClean="0"/>
            </a:br>
            <a:r>
              <a:rPr lang="en-US" dirty="0" smtClean="0"/>
              <a:t>Images will scale to fit this box exactly.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62553327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Images Op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3792804" y="19971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7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476726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365992289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hreeImages Op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8" hasCustomPrompt="1"/>
          </p:nvPr>
        </p:nvSpPr>
        <p:spPr>
          <a:xfrm rot="16200000">
            <a:off x="-555357" y="19971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417516" y="322263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83164"/>
            <a:ext cx="3958409" cy="2647736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7095771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Two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8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 smtClean="0"/>
              <a:t>Caption – one line only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3792803" y="4958027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33" hasCustomPrompt="1"/>
          </p:nvPr>
        </p:nvSpPr>
        <p:spPr>
          <a:xfrm>
            <a:off x="4764904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55358" y="4958026"/>
            <a:ext cx="1794932" cy="150813"/>
          </a:xfrm>
          <a:prstGeom prst="rect">
            <a:avLst/>
          </a:prstGeom>
        </p:spPr>
        <p:txBody>
          <a:bodyPr vert="horz" wrap="none" lIns="0" tIns="0" rIns="0" bIns="18000" anchor="b" anchorCtr="0"/>
          <a:lstStyle>
            <a:lvl1pPr marL="0" indent="0">
              <a:lnSpc>
                <a:spcPts val="600"/>
              </a:lnSpc>
              <a:spcBef>
                <a:spcPts val="0"/>
              </a:spcBef>
              <a:buNone/>
              <a:defRPr sz="500"/>
            </a:lvl1pPr>
            <a:lvl2pPr marL="0" indent="0">
              <a:buNone/>
              <a:defRPr sz="500"/>
            </a:lvl2pPr>
            <a:lvl3pPr marL="0" indent="0">
              <a:buNone/>
              <a:defRPr sz="500"/>
            </a:lvl3pPr>
            <a:lvl4pPr marL="0" indent="0">
              <a:buNone/>
              <a:defRPr sz="500"/>
            </a:lvl4pPr>
            <a:lvl5pPr marL="0" indent="0">
              <a:buNone/>
              <a:defRPr sz="500"/>
            </a:lvl5pPr>
          </a:lstStyle>
          <a:p>
            <a:pPr lvl="0"/>
            <a:r>
              <a:rPr lang="en-GB" dirty="0" smtClean="0"/>
              <a:t>© image copyright</a:t>
            </a:r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417516" y="322263"/>
            <a:ext cx="3958409" cy="5608637"/>
          </a:xfrm>
          <a:prstGeom prst="rect">
            <a:avLst/>
          </a:prstGeom>
        </p:spPr>
        <p:txBody>
          <a:bodyPr vert="horz" lIns="0" tIns="0" rIns="0" bIns="0"/>
          <a:lstStyle>
            <a:lvl1pPr marL="177800" marR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5"/>
              </a:buClr>
              <a:buSzTx/>
              <a:buFontTx/>
              <a:buChar char="•"/>
              <a:tabLst/>
              <a:def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ＭＳ Ｐゴシック"/>
              </a:defRPr>
            </a:lvl1pPr>
          </a:lstStyle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Use this layout for images only.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Images will scale to fit this box exactly.</a:t>
            </a:r>
            <a:b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</a:b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For a bullet slide with text, from the ‘Home’ menu choose: New slide | Arup Bullet Layout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ＭＳ Ｐゴシック"/>
              </a:rPr>
              <a:t>Do not use this layout for text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45999212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8AF7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431926"/>
            <a:ext cx="8318500" cy="4505324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lnSpc>
                <a:spcPts val="2500"/>
              </a:lnSpc>
              <a:spcBef>
                <a:spcPts val="1400"/>
              </a:spcBef>
              <a:buClr>
                <a:schemeClr val="accent6"/>
              </a:buClr>
              <a:buFont typeface="Arial" pitchFamily="34" charset="0"/>
              <a:buChar char="•"/>
              <a:tabLst/>
              <a:defRPr sz="2400" b="0"/>
            </a:lvl1pPr>
            <a:lvl2pPr marL="542925" indent="-276225">
              <a:lnSpc>
                <a:spcPts val="2500"/>
              </a:lnSpc>
              <a:buClr>
                <a:schemeClr val="accent6"/>
              </a:buClr>
              <a:buSzPct val="80000"/>
              <a:buFont typeface="Lucida Grande"/>
              <a:buChar char="-"/>
              <a:defRPr b="0"/>
            </a:lvl2pPr>
            <a:lvl3pPr marL="809625" indent="-266700">
              <a:lnSpc>
                <a:spcPts val="2300"/>
              </a:lnSpc>
              <a:buClr>
                <a:schemeClr val="accent6"/>
              </a:buClr>
              <a:buSzPct val="80000"/>
              <a:buFont typeface="Lucida Grande"/>
              <a:buChar char="-"/>
              <a:defRPr b="0"/>
            </a:lvl3pPr>
            <a:lvl4pPr marL="809625" indent="-266700">
              <a:lnSpc>
                <a:spcPts val="2300"/>
              </a:lnSpc>
              <a:buClr>
                <a:schemeClr val="accent6"/>
              </a:buClr>
              <a:buSzPct val="80000"/>
              <a:buFont typeface="Lucida Grande"/>
              <a:buChar char="-"/>
              <a:defRPr b="0"/>
            </a:lvl4pPr>
            <a:lvl5pPr marL="809625" indent="-266700">
              <a:lnSpc>
                <a:spcPts val="2300"/>
              </a:lnSpc>
              <a:buClr>
                <a:schemeClr val="accent6"/>
              </a:buClr>
              <a:buSzPct val="80000"/>
              <a:buFont typeface="Lucida Grande"/>
              <a:buChar char="-"/>
              <a:defRPr b="0" baseline="0"/>
            </a:lvl5pPr>
            <a:lvl6pPr marL="809625" indent="-266700">
              <a:lnSpc>
                <a:spcPts val="2300"/>
              </a:lnSpc>
              <a:buClr>
                <a:schemeClr val="accent6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6pPr>
            <a:lvl7pPr marL="809625" indent="-266700">
              <a:lnSpc>
                <a:spcPts val="2300"/>
              </a:lnSpc>
              <a:buClr>
                <a:schemeClr val="accent3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7pPr>
            <a:lvl8pPr marL="809625" indent="-266700">
              <a:lnSpc>
                <a:spcPts val="2300"/>
              </a:lnSpc>
              <a:buClr>
                <a:schemeClr val="accent6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8pPr>
            <a:lvl9pPr marL="809625" indent="-266700">
              <a:lnSpc>
                <a:spcPts val="2300"/>
              </a:lnSpc>
              <a:buClr>
                <a:schemeClr val="accent6"/>
              </a:buClr>
              <a:buSzPct val="80000"/>
              <a:buFont typeface="Lucida Grande"/>
              <a:buChar char="-"/>
              <a:defRPr lang="en-GB" sz="220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5"/>
            <a:r>
              <a:rPr lang="en-GB" dirty="0" smtClean="0"/>
              <a:t>Seventh level</a:t>
            </a:r>
          </a:p>
          <a:p>
            <a:pPr lvl="7"/>
            <a:r>
              <a:rPr lang="en-GB" dirty="0" smtClean="0"/>
              <a:t>Eighth level</a:t>
            </a:r>
          </a:p>
          <a:p>
            <a:pPr lvl="8"/>
            <a:r>
              <a:rPr lang="en-GB" dirty="0" smtClean="0"/>
              <a:t>Ninth level</a:t>
            </a:r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401186329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ullet+Grey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431925"/>
            <a:ext cx="8318500" cy="45053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500"/>
              </a:lnSpc>
              <a:spcBef>
                <a:spcPts val="1400"/>
              </a:spcBef>
              <a:spcAft>
                <a:spcPts val="1400"/>
              </a:spcAft>
              <a:buClr>
                <a:schemeClr val="accent6"/>
              </a:buClr>
              <a:buFont typeface="Arial"/>
              <a:buNone/>
              <a:defRPr sz="24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71463" indent="-271463">
              <a:lnSpc>
                <a:spcPts val="2500"/>
              </a:lnSpc>
              <a:buClr>
                <a:schemeClr val="accent6"/>
              </a:buClr>
              <a:buFont typeface="Arial" pitchFamily="34" charset="0"/>
              <a:buChar char="•"/>
              <a:defRPr sz="2200" b="0"/>
            </a:lvl2pPr>
            <a:lvl3pPr marL="531813" indent="-266700">
              <a:lnSpc>
                <a:spcPts val="2300"/>
              </a:lnSpc>
              <a:buClr>
                <a:schemeClr val="accent6"/>
              </a:buClr>
              <a:buSzPct val="80000"/>
              <a:buFont typeface="Lucida Grande"/>
              <a:buChar char="-"/>
              <a:defRPr b="0"/>
            </a:lvl3pPr>
            <a:lvl4pPr marL="534988" indent="-269875">
              <a:lnSpc>
                <a:spcPts val="2300"/>
              </a:lnSpc>
              <a:buClr>
                <a:schemeClr val="accent6"/>
              </a:buClr>
              <a:buSzPct val="80000"/>
              <a:buFont typeface="Lucida Grande"/>
              <a:buChar char="-"/>
              <a:defRPr b="0"/>
            </a:lvl4pPr>
            <a:lvl5pPr marL="534988" indent="-269875">
              <a:lnSpc>
                <a:spcPts val="2300"/>
              </a:lnSpc>
              <a:buClr>
                <a:schemeClr val="accent6"/>
              </a:buClr>
              <a:buSzPct val="80000"/>
              <a:buFont typeface="Lucida Grande"/>
              <a:buChar char="-"/>
              <a:defRPr b="0"/>
            </a:lvl5pPr>
            <a:lvl6pPr marL="538163" indent="-273050">
              <a:buClr>
                <a:schemeClr val="accent6"/>
              </a:buClr>
              <a:buSzPct val="80000"/>
              <a:buFont typeface="Lucida Grande"/>
              <a:buChar char="-"/>
              <a:defRPr/>
            </a:lvl6pPr>
            <a:lvl7pPr marL="538163" indent="-273050">
              <a:buClr>
                <a:schemeClr val="accent6"/>
              </a:buClr>
              <a:buSzPct val="80000"/>
              <a:buFont typeface="Lucida Grande"/>
              <a:buChar char="-"/>
              <a:defRPr/>
            </a:lvl7pPr>
            <a:lvl8pPr marL="538163" indent="-273050">
              <a:buClr>
                <a:schemeClr val="accent6"/>
              </a:buClr>
              <a:buSzPct val="80000"/>
              <a:buFont typeface="Lucida Grande"/>
              <a:buChar char="-"/>
              <a:defRPr/>
            </a:lvl8pPr>
            <a:lvl9pPr marL="538163" indent="-273050">
              <a:buClr>
                <a:schemeClr val="accent6"/>
              </a:buClr>
              <a:buSzPct val="80000"/>
              <a:buFont typeface="Lucida Grande"/>
              <a:buChar char="-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46018718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up Blank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2pPr>
            <a:lvl3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3pPr>
            <a:lvl4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4pPr>
            <a:lvl5pPr>
              <a:lnSpc>
                <a:spcPts val="1700"/>
              </a:lnSpc>
              <a:buNone/>
              <a:defRPr sz="1600">
                <a:solidFill>
                  <a:schemeClr val="bg1"/>
                </a:solidFill>
              </a:defRPr>
            </a:lvl5pPr>
          </a:lstStyle>
          <a:p>
            <a:pPr marL="0" marR="0" lvl="0" indent="0" defTabSz="91440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82193439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rup Mai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PowerPointFrame_17Sept2010.png"/>
          <p:cNvPicPr>
            <a:picLocks noChangeAspect="1"/>
          </p:cNvPicPr>
          <p:nvPr userDrawn="1"/>
        </p:nvPicPr>
        <p:blipFill>
          <a:blip r:embed="rId2" cstate="print">
            <a:lum brigh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32355" y="3492500"/>
            <a:ext cx="8281433" cy="496825"/>
          </a:xfrm>
          <a:prstGeom prst="rect">
            <a:avLst/>
          </a:prstGeom>
        </p:spPr>
      </p:pic>
      <p:pic>
        <p:nvPicPr>
          <p:cNvPr id="22" name="Picture 21" descr="PowerPointFrame_17Sept2010.png"/>
          <p:cNvPicPr>
            <a:picLocks noChangeAspect="1"/>
          </p:cNvPicPr>
          <p:nvPr userDrawn="1"/>
        </p:nvPicPr>
        <p:blipFill>
          <a:blip r:embed="rId2" cstate="print">
            <a:lum brigh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355" y="1328800"/>
            <a:ext cx="8281433" cy="496825"/>
          </a:xfrm>
          <a:prstGeom prst="rect">
            <a:avLst/>
          </a:prstGeom>
        </p:spPr>
      </p:pic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  <a:prstGeom prst="rect">
            <a:avLst/>
          </a:prstGeom>
        </p:spPr>
        <p:txBody>
          <a:bodyPr lIns="0" tIns="0" rIns="0" bIns="0" anchor="t"/>
          <a:lstStyle>
            <a:lvl1pPr>
              <a:lnSpc>
                <a:spcPts val="3900"/>
              </a:lnSpc>
              <a:defRPr sz="3800" b="0" baseline="0">
                <a:solidFill>
                  <a:srgbClr val="28AF73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pic>
        <p:nvPicPr>
          <p:cNvPr id="6" name="Picture 5" descr="ArupLogo2010_k_OvaWord1000mm_CompoundTransparent_100kGreyscale3May2012.wmf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600" y="6444000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43983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3.xml"/><Relationship Id="rId15" Type="http://schemas.openxmlformats.org/officeDocument/2006/relationships/slideLayout" Target="../slideLayouts/slideLayout94.xml"/><Relationship Id="rId16" Type="http://schemas.openxmlformats.org/officeDocument/2006/relationships/slideLayout" Target="../slideLayouts/slideLayout95.xml"/><Relationship Id="rId17" Type="http://schemas.openxmlformats.org/officeDocument/2006/relationships/theme" Target="../theme/theme10.xml"/><Relationship Id="rId18" Type="http://schemas.openxmlformats.org/officeDocument/2006/relationships/image" Target="../media/image3.wmf"/><Relationship Id="rId1" Type="http://schemas.openxmlformats.org/officeDocument/2006/relationships/slideLayout" Target="../slideLayouts/slideLayout80.xml"/><Relationship Id="rId2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7.xml"/><Relationship Id="rId9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9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8.xml"/><Relationship Id="rId4" Type="http://schemas.openxmlformats.org/officeDocument/2006/relationships/theme" Target="../theme/theme11.xml"/><Relationship Id="rId5" Type="http://schemas.openxmlformats.org/officeDocument/2006/relationships/image" Target="../media/image3.wmf"/><Relationship Id="rId1" Type="http://schemas.openxmlformats.org/officeDocument/2006/relationships/slideLayout" Target="../slideLayouts/slideLayout96.xml"/><Relationship Id="rId2" Type="http://schemas.openxmlformats.org/officeDocument/2006/relationships/slideLayout" Target="../slideLayouts/slideLayout97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0.xml"/><Relationship Id="rId13" Type="http://schemas.openxmlformats.org/officeDocument/2006/relationships/slideLayout" Target="../slideLayouts/slideLayout111.xml"/><Relationship Id="rId14" Type="http://schemas.openxmlformats.org/officeDocument/2006/relationships/slideLayout" Target="../slideLayouts/slideLayout112.xml"/><Relationship Id="rId15" Type="http://schemas.openxmlformats.org/officeDocument/2006/relationships/slideLayout" Target="../slideLayouts/slideLayout113.xml"/><Relationship Id="rId16" Type="http://schemas.openxmlformats.org/officeDocument/2006/relationships/slideLayout" Target="../slideLayouts/slideLayout114.xml"/><Relationship Id="rId17" Type="http://schemas.openxmlformats.org/officeDocument/2006/relationships/theme" Target="../theme/theme12.xml"/><Relationship Id="rId18" Type="http://schemas.openxmlformats.org/officeDocument/2006/relationships/image" Target="../media/image3.wmf"/><Relationship Id="rId1" Type="http://schemas.openxmlformats.org/officeDocument/2006/relationships/slideLayout" Target="../slideLayouts/slideLayout99.xml"/><Relationship Id="rId2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5.xml"/><Relationship Id="rId8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08.xml"/></Relationships>
</file>

<file path=ppt/slideMasters/_rels/slideMaster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Relationship Id="rId2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8.xml"/><Relationship Id="rId4" Type="http://schemas.openxmlformats.org/officeDocument/2006/relationships/theme" Target="../theme/theme14.xml"/><Relationship Id="rId1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19.xml"/><Relationship Id="rId17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theme" Target="../theme/theme3.xml"/><Relationship Id="rId5" Type="http://schemas.openxmlformats.org/officeDocument/2006/relationships/image" Target="../media/image3.wmf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38.xml"/><Relationship Id="rId17" Type="http://schemas.openxmlformats.org/officeDocument/2006/relationships/theme" Target="../theme/theme4.xml"/><Relationship Id="rId18" Type="http://schemas.openxmlformats.org/officeDocument/2006/relationships/image" Target="../media/image3.wmf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4" Type="http://schemas.openxmlformats.org/officeDocument/2006/relationships/theme" Target="../theme/theme5.xml"/><Relationship Id="rId5" Type="http://schemas.openxmlformats.org/officeDocument/2006/relationships/image" Target="../media/image3.wmf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57.xml"/><Relationship Id="rId17" Type="http://schemas.openxmlformats.org/officeDocument/2006/relationships/theme" Target="../theme/theme6.xml"/><Relationship Id="rId18" Type="http://schemas.openxmlformats.org/officeDocument/2006/relationships/image" Target="../media/image3.wmf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Relationship Id="rId3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6.xml"/><Relationship Id="rId6" Type="http://schemas.openxmlformats.org/officeDocument/2006/relationships/slideLayout" Target="../slideLayouts/slideLayout47.xml"/><Relationship Id="rId7" Type="http://schemas.openxmlformats.org/officeDocument/2006/relationships/slideLayout" Target="../slideLayouts/slideLayout48.xml"/><Relationship Id="rId8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0.xml"/><Relationship Id="rId4" Type="http://schemas.openxmlformats.org/officeDocument/2006/relationships/theme" Target="../theme/theme7.xml"/><Relationship Id="rId5" Type="http://schemas.openxmlformats.org/officeDocument/2006/relationships/image" Target="../media/image3.wmf"/><Relationship Id="rId1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9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4.xml"/><Relationship Id="rId15" Type="http://schemas.openxmlformats.org/officeDocument/2006/relationships/slideLayout" Target="../slideLayouts/slideLayout75.xml"/><Relationship Id="rId16" Type="http://schemas.openxmlformats.org/officeDocument/2006/relationships/slideLayout" Target="../slideLayouts/slideLayout76.xml"/><Relationship Id="rId17" Type="http://schemas.openxmlformats.org/officeDocument/2006/relationships/theme" Target="../theme/theme8.xml"/><Relationship Id="rId18" Type="http://schemas.openxmlformats.org/officeDocument/2006/relationships/image" Target="../media/image3.wmf"/><Relationship Id="rId1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2.xml"/><Relationship Id="rId3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5.xml"/><Relationship Id="rId6" Type="http://schemas.openxmlformats.org/officeDocument/2006/relationships/slideLayout" Target="../slideLayouts/slideLayout66.xml"/><Relationship Id="rId7" Type="http://schemas.openxmlformats.org/officeDocument/2006/relationships/slideLayout" Target="../slideLayouts/slideLayout67.xml"/><Relationship Id="rId8" Type="http://schemas.openxmlformats.org/officeDocument/2006/relationships/slideLayout" Target="../slideLayouts/slideLayout68.xml"/><Relationship Id="rId9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0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9.xml"/><Relationship Id="rId4" Type="http://schemas.openxmlformats.org/officeDocument/2006/relationships/theme" Target="../theme/theme9.xml"/><Relationship Id="rId5" Type="http://schemas.openxmlformats.org/officeDocument/2006/relationships/image" Target="../media/image3.wmf"/><Relationship Id="rId1" Type="http://schemas.openxmlformats.org/officeDocument/2006/relationships/slideLayout" Target="../slideLayouts/slideLayout77.xml"/><Relationship Id="rId2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kern="0" smtClean="0">
              <a:solidFill>
                <a:srgbClr val="FFFFFF"/>
              </a:solidFill>
              <a:latin typeface="Arial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250825"/>
            <a:ext cx="8318500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2865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09" r:id="rId2"/>
    <p:sldLayoutId id="2147483940" r:id="rId3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lnSpc>
          <a:spcPts val="3300"/>
        </a:lnSpc>
        <a:spcBef>
          <a:spcPct val="0"/>
        </a:spcBef>
        <a:spcAft>
          <a:spcPct val="0"/>
        </a:spcAft>
        <a:defRPr sz="3200" b="0">
          <a:solidFill>
            <a:schemeClr val="accent3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361950" marR="0" indent="-361950" algn="l" defTabSz="914400" rtl="0" eaLnBrk="1" fontAlgn="base" latinLnBrk="0" hangingPunct="1">
        <a:lnSpc>
          <a:spcPts val="2900"/>
        </a:lnSpc>
        <a:spcBef>
          <a:spcPct val="50000"/>
        </a:spcBef>
        <a:spcAft>
          <a:spcPct val="0"/>
        </a:spcAft>
        <a:buClr>
          <a:srgbClr val="D22D7D"/>
        </a:buClr>
        <a:buSzTx/>
        <a:buFont typeface="Wingdings" pitchFamily="2" charset="2"/>
        <a:buNone/>
        <a:tabLst/>
        <a:defRPr sz="2400" b="0">
          <a:solidFill>
            <a:srgbClr val="000000"/>
          </a:solidFill>
          <a:latin typeface="+mn-lt"/>
          <a:ea typeface="+mn-ea"/>
          <a:cs typeface="Arial"/>
        </a:defRPr>
      </a:lvl1pPr>
      <a:lvl2pPr marL="265113" marR="0" indent="-265113" algn="l" defTabSz="914400" rtl="0" eaLnBrk="1" fontAlgn="base" latinLnBrk="0" hangingPunct="1">
        <a:lnSpc>
          <a:spcPts val="25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400" b="0">
          <a:solidFill>
            <a:srgbClr val="000000"/>
          </a:solidFill>
          <a:latin typeface="+mn-lt"/>
          <a:ea typeface="+mn-ea"/>
          <a:cs typeface="Arial"/>
        </a:defRPr>
      </a:lvl2pPr>
      <a:lvl3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3pPr>
      <a:lvl4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4pPr>
      <a:lvl5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5pPr>
      <a:lvl6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6pPr>
      <a:lvl7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7pPr>
      <a:lvl8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8pPr>
      <a:lvl9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rgbClr val="FA9B1E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62865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4"/>
          <p:cNvSpPr txBox="1">
            <a:spLocks/>
          </p:cNvSpPr>
          <p:nvPr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pic>
        <p:nvPicPr>
          <p:cNvPr id="5" name="Picture 4" descr="ArupLogo2010_w_OvaWord1000mm_CompoundTransparent_3May2012.wmf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400" y="6443396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745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  <p:sldLayoutId id="2147483938" r:id="rId12"/>
    <p:sldLayoutId id="2147483909" r:id="rId13"/>
    <p:sldLayoutId id="2147483911" r:id="rId14"/>
    <p:sldLayoutId id="2147483912" r:id="rId15"/>
    <p:sldLayoutId id="2147483913" r:id="rId16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j-lt"/>
          <a:ea typeface="ＭＳ Ｐゴシック" pitchFamily="-65" charset="-128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293688" indent="-293688" algn="l" rtl="0" eaLnBrk="1" fontAlgn="base" hangingPunct="1">
        <a:spcBef>
          <a:spcPct val="50000"/>
        </a:spcBef>
        <a:spcAft>
          <a:spcPct val="0"/>
        </a:spcAft>
        <a:buClr>
          <a:schemeClr val="accent2"/>
        </a:buClr>
        <a:buChar char="•"/>
        <a:defRPr sz="2400">
          <a:solidFill>
            <a:srgbClr val="000000"/>
          </a:solidFill>
          <a:latin typeface="Arial"/>
          <a:ea typeface="+mn-ea"/>
          <a:cs typeface="ＭＳ Ｐゴシック"/>
        </a:defRPr>
      </a:lvl1pPr>
      <a:lvl2pPr marL="762000" indent="-277813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Times" pitchFamily="18" charset="0"/>
        <a:buChar char="•"/>
        <a:defRPr sz="2200">
          <a:solidFill>
            <a:srgbClr val="000000"/>
          </a:solidFill>
          <a:latin typeface="Arial"/>
          <a:ea typeface="+mn-ea"/>
          <a:cs typeface="ＭＳ Ｐゴシック"/>
        </a:defRPr>
      </a:lvl2pPr>
      <a:lvl3pPr marL="1244600" indent="-2921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000">
          <a:solidFill>
            <a:srgbClr val="000000"/>
          </a:solidFill>
          <a:latin typeface="Arial"/>
          <a:ea typeface="+mn-ea"/>
          <a:cs typeface="ＭＳ Ｐゴシック"/>
        </a:defRPr>
      </a:lvl3pPr>
      <a:lvl4pPr marL="1714500" indent="-2794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4pPr>
      <a:lvl5pPr marL="2198688" indent="-293688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kern="0" smtClean="0">
              <a:solidFill>
                <a:srgbClr val="FFFFFF"/>
              </a:solidFill>
              <a:latin typeface="Arial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250825"/>
            <a:ext cx="8318500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2865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rupLogo2010_w_OvaWord1000mm_CompoundTransparent_3May2012.wm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400" y="6443396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728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45" r:id="rId3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lnSpc>
          <a:spcPts val="3300"/>
        </a:lnSpc>
        <a:spcBef>
          <a:spcPct val="0"/>
        </a:spcBef>
        <a:spcAft>
          <a:spcPct val="0"/>
        </a:spcAft>
        <a:defRPr sz="3200" b="0">
          <a:solidFill>
            <a:schemeClr val="accent6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361950" marR="0" indent="-361950" algn="l" defTabSz="914400" rtl="0" eaLnBrk="1" fontAlgn="base" latinLnBrk="0" hangingPunct="1">
        <a:lnSpc>
          <a:spcPts val="2900"/>
        </a:lnSpc>
        <a:spcBef>
          <a:spcPct val="50000"/>
        </a:spcBef>
        <a:spcAft>
          <a:spcPct val="0"/>
        </a:spcAft>
        <a:buClr>
          <a:srgbClr val="D22D7D"/>
        </a:buClr>
        <a:buSzTx/>
        <a:buFont typeface="Wingdings" pitchFamily="2" charset="2"/>
        <a:buNone/>
        <a:tabLst/>
        <a:defRPr sz="2400" b="0">
          <a:solidFill>
            <a:srgbClr val="000000"/>
          </a:solidFill>
          <a:latin typeface="+mn-lt"/>
          <a:ea typeface="+mn-ea"/>
          <a:cs typeface="Arial"/>
        </a:defRPr>
      </a:lvl1pPr>
      <a:lvl2pPr marL="265113" marR="0" indent="-265113" algn="l" defTabSz="914400" rtl="0" eaLnBrk="1" fontAlgn="base" latinLnBrk="0" hangingPunct="1">
        <a:lnSpc>
          <a:spcPts val="25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400" b="0">
          <a:solidFill>
            <a:srgbClr val="000000"/>
          </a:solidFill>
          <a:latin typeface="+mn-lt"/>
          <a:ea typeface="+mn-ea"/>
          <a:cs typeface="Arial"/>
        </a:defRPr>
      </a:lvl2pPr>
      <a:lvl3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3pPr>
      <a:lvl4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4pPr>
      <a:lvl5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5pPr>
      <a:lvl6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6pPr>
      <a:lvl7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7pPr>
      <a:lvl8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8pPr>
      <a:lvl9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rgbClr val="28AF73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62865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4"/>
          <p:cNvSpPr txBox="1">
            <a:spLocks/>
          </p:cNvSpPr>
          <p:nvPr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pic>
        <p:nvPicPr>
          <p:cNvPr id="5" name="Picture 4" descr="ArupLogo2010_w_OvaWord1000mm_CompoundTransparent_3May2012.wmf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400" y="6443396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124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  <p:sldLayoutId id="2147483939" r:id="rId12"/>
    <p:sldLayoutId id="2147483929" r:id="rId13"/>
    <p:sldLayoutId id="2147483931" r:id="rId14"/>
    <p:sldLayoutId id="2147483932" r:id="rId15"/>
    <p:sldLayoutId id="2147483933" r:id="rId16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j-lt"/>
          <a:ea typeface="ＭＳ Ｐゴシック" pitchFamily="-65" charset="-128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293688" indent="-293688" algn="l" rtl="0" eaLnBrk="1" fontAlgn="base" hangingPunct="1">
        <a:spcBef>
          <a:spcPct val="50000"/>
        </a:spcBef>
        <a:spcAft>
          <a:spcPct val="0"/>
        </a:spcAft>
        <a:buClr>
          <a:schemeClr val="accent2"/>
        </a:buClr>
        <a:buChar char="•"/>
        <a:defRPr sz="2400">
          <a:solidFill>
            <a:srgbClr val="000000"/>
          </a:solidFill>
          <a:latin typeface="Arial"/>
          <a:ea typeface="+mn-ea"/>
          <a:cs typeface="ＭＳ Ｐゴシック"/>
        </a:defRPr>
      </a:lvl1pPr>
      <a:lvl2pPr marL="762000" indent="-277813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Times" pitchFamily="18" charset="0"/>
        <a:buChar char="•"/>
        <a:defRPr sz="2200">
          <a:solidFill>
            <a:srgbClr val="000000"/>
          </a:solidFill>
          <a:latin typeface="Arial"/>
          <a:ea typeface="+mn-ea"/>
          <a:cs typeface="ＭＳ Ｐゴシック"/>
        </a:defRPr>
      </a:lvl2pPr>
      <a:lvl3pPr marL="1244600" indent="-2921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000">
          <a:solidFill>
            <a:srgbClr val="000000"/>
          </a:solidFill>
          <a:latin typeface="Arial"/>
          <a:ea typeface="+mn-ea"/>
          <a:cs typeface="ＭＳ Ｐゴシック"/>
        </a:defRPr>
      </a:lvl3pPr>
      <a:lvl4pPr marL="1714500" indent="-2794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4pPr>
      <a:lvl5pPr marL="2198688" indent="-293688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801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kern="0" smtClean="0">
              <a:solidFill>
                <a:srgbClr val="FFFFFF"/>
              </a:solidFill>
              <a:latin typeface="Arial"/>
              <a:ea typeface="ＭＳ Ｐゴシック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250825"/>
            <a:ext cx="8318500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2865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1429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lnSpc>
          <a:spcPts val="3300"/>
        </a:lnSpc>
        <a:spcBef>
          <a:spcPct val="0"/>
        </a:spcBef>
        <a:spcAft>
          <a:spcPct val="0"/>
        </a:spcAft>
        <a:defRPr sz="3200" b="0">
          <a:solidFill>
            <a:schemeClr val="accent3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361950" marR="0" indent="-361950" algn="l" defTabSz="914400" rtl="0" eaLnBrk="1" fontAlgn="base" latinLnBrk="0" hangingPunct="1">
        <a:lnSpc>
          <a:spcPts val="2900"/>
        </a:lnSpc>
        <a:spcBef>
          <a:spcPct val="50000"/>
        </a:spcBef>
        <a:spcAft>
          <a:spcPct val="0"/>
        </a:spcAft>
        <a:buClr>
          <a:srgbClr val="D22D7D"/>
        </a:buClr>
        <a:buSzTx/>
        <a:buFont typeface="Wingdings" pitchFamily="2" charset="2"/>
        <a:buNone/>
        <a:tabLst/>
        <a:defRPr sz="2400" b="0">
          <a:solidFill>
            <a:srgbClr val="000000"/>
          </a:solidFill>
          <a:latin typeface="+mn-lt"/>
          <a:ea typeface="+mn-ea"/>
          <a:cs typeface="Arial"/>
        </a:defRPr>
      </a:lvl1pPr>
      <a:lvl2pPr marL="265113" marR="0" indent="-265113" algn="l" defTabSz="914400" rtl="0" eaLnBrk="1" fontAlgn="base" latinLnBrk="0" hangingPunct="1">
        <a:lnSpc>
          <a:spcPts val="25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400" b="0">
          <a:solidFill>
            <a:srgbClr val="000000"/>
          </a:solidFill>
          <a:latin typeface="+mn-lt"/>
          <a:ea typeface="+mn-ea"/>
          <a:cs typeface="Arial"/>
        </a:defRPr>
      </a:lvl2pPr>
      <a:lvl3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3pPr>
      <a:lvl4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4pPr>
      <a:lvl5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5pPr>
      <a:lvl6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6pPr>
      <a:lvl7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7pPr>
      <a:lvl8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8pPr>
      <a:lvl9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62865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4"/>
          <p:cNvSpPr txBox="1">
            <a:spLocks/>
          </p:cNvSpPr>
          <p:nvPr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7" r:id="rId2"/>
    <p:sldLayoutId id="2147483818" r:id="rId3"/>
    <p:sldLayoutId id="2147483792" r:id="rId4"/>
    <p:sldLayoutId id="2147483794" r:id="rId5"/>
    <p:sldLayoutId id="2147483795" r:id="rId6"/>
    <p:sldLayoutId id="2147483796" r:id="rId7"/>
    <p:sldLayoutId id="2147483797" r:id="rId8"/>
    <p:sldLayoutId id="2147483825" r:id="rId9"/>
    <p:sldLayoutId id="2147483820" r:id="rId10"/>
    <p:sldLayoutId id="2147483830" r:id="rId11"/>
    <p:sldLayoutId id="2147483934" r:id="rId12"/>
    <p:sldLayoutId id="2147483831" r:id="rId13"/>
    <p:sldLayoutId id="2147483826" r:id="rId14"/>
    <p:sldLayoutId id="2147483827" r:id="rId15"/>
    <p:sldLayoutId id="2147483828" r:id="rId16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j-lt"/>
          <a:ea typeface="ＭＳ Ｐゴシック" pitchFamily="-65" charset="-128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293688" indent="-293688" algn="l" rtl="0" eaLnBrk="1" fontAlgn="base" hangingPunct="1">
        <a:spcBef>
          <a:spcPct val="50000"/>
        </a:spcBef>
        <a:spcAft>
          <a:spcPct val="0"/>
        </a:spcAft>
        <a:buClr>
          <a:schemeClr val="accent2"/>
        </a:buClr>
        <a:buChar char="•"/>
        <a:defRPr sz="2400">
          <a:solidFill>
            <a:srgbClr val="000000"/>
          </a:solidFill>
          <a:latin typeface="Arial"/>
          <a:ea typeface="+mn-ea"/>
          <a:cs typeface="ＭＳ Ｐゴシック"/>
        </a:defRPr>
      </a:lvl1pPr>
      <a:lvl2pPr marL="762000" indent="-277813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Times" pitchFamily="18" charset="0"/>
        <a:buChar char="•"/>
        <a:defRPr sz="2200">
          <a:solidFill>
            <a:srgbClr val="000000"/>
          </a:solidFill>
          <a:latin typeface="Arial"/>
          <a:ea typeface="+mn-ea"/>
          <a:cs typeface="ＭＳ Ｐゴシック"/>
        </a:defRPr>
      </a:lvl2pPr>
      <a:lvl3pPr marL="1244600" indent="-2921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000">
          <a:solidFill>
            <a:srgbClr val="000000"/>
          </a:solidFill>
          <a:latin typeface="Arial"/>
          <a:ea typeface="+mn-ea"/>
          <a:cs typeface="ＭＳ Ｐゴシック"/>
        </a:defRPr>
      </a:lvl3pPr>
      <a:lvl4pPr marL="1714500" indent="-2794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4pPr>
      <a:lvl5pPr marL="2198688" indent="-293688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kern="0" smtClean="0">
              <a:solidFill>
                <a:srgbClr val="FFFFFF"/>
              </a:solidFill>
              <a:latin typeface="Arial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250825"/>
            <a:ext cx="8318500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2865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rupLogo2010_w_OvaWord1000mm_CompoundTransparent_3May2012.wm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400" y="6443396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759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941" r:id="rId3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lnSpc>
          <a:spcPts val="3300"/>
        </a:lnSpc>
        <a:spcBef>
          <a:spcPct val="0"/>
        </a:spcBef>
        <a:spcAft>
          <a:spcPct val="0"/>
        </a:spcAft>
        <a:defRPr sz="3200" b="0">
          <a:solidFill>
            <a:schemeClr val="accent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361950" marR="0" indent="-361950" algn="l" defTabSz="914400" rtl="0" eaLnBrk="1" fontAlgn="base" latinLnBrk="0" hangingPunct="1">
        <a:lnSpc>
          <a:spcPts val="2900"/>
        </a:lnSpc>
        <a:spcBef>
          <a:spcPct val="50000"/>
        </a:spcBef>
        <a:spcAft>
          <a:spcPct val="0"/>
        </a:spcAft>
        <a:buClr>
          <a:srgbClr val="D22D7D"/>
        </a:buClr>
        <a:buSzTx/>
        <a:buFont typeface="Wingdings" pitchFamily="2" charset="2"/>
        <a:buNone/>
        <a:tabLst/>
        <a:defRPr sz="2400" b="0">
          <a:solidFill>
            <a:srgbClr val="000000"/>
          </a:solidFill>
          <a:latin typeface="+mn-lt"/>
          <a:ea typeface="+mn-ea"/>
          <a:cs typeface="Arial"/>
        </a:defRPr>
      </a:lvl1pPr>
      <a:lvl2pPr marL="265113" marR="0" indent="-265113" algn="l" defTabSz="914400" rtl="0" eaLnBrk="1" fontAlgn="base" latinLnBrk="0" hangingPunct="1">
        <a:lnSpc>
          <a:spcPts val="25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400" b="0">
          <a:solidFill>
            <a:srgbClr val="000000"/>
          </a:solidFill>
          <a:latin typeface="+mn-lt"/>
          <a:ea typeface="+mn-ea"/>
          <a:cs typeface="Arial"/>
        </a:defRPr>
      </a:lvl2pPr>
      <a:lvl3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3pPr>
      <a:lvl4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4pPr>
      <a:lvl5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5pPr>
      <a:lvl6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6pPr>
      <a:lvl7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7pPr>
      <a:lvl8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8pPr>
      <a:lvl9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rgbClr val="D22D7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D22D7D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62865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4"/>
          <p:cNvSpPr txBox="1">
            <a:spLocks/>
          </p:cNvSpPr>
          <p:nvPr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pic>
        <p:nvPicPr>
          <p:cNvPr id="5" name="Picture 4" descr="ArupLogo2010_w_OvaWord1000mm_CompoundTransparent_3May2012.wmf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400" y="6443396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137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935" r:id="rId12"/>
    <p:sldLayoutId id="2147483849" r:id="rId13"/>
    <p:sldLayoutId id="2147483851" r:id="rId14"/>
    <p:sldLayoutId id="2147483852" r:id="rId15"/>
    <p:sldLayoutId id="2147483853" r:id="rId16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j-lt"/>
          <a:ea typeface="ＭＳ Ｐゴシック" pitchFamily="-65" charset="-128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293688" indent="-293688" algn="l" rtl="0" eaLnBrk="1" fontAlgn="base" hangingPunct="1">
        <a:spcBef>
          <a:spcPct val="50000"/>
        </a:spcBef>
        <a:spcAft>
          <a:spcPct val="0"/>
        </a:spcAft>
        <a:buClr>
          <a:schemeClr val="accent2"/>
        </a:buClr>
        <a:buChar char="•"/>
        <a:defRPr sz="2400">
          <a:solidFill>
            <a:srgbClr val="000000"/>
          </a:solidFill>
          <a:latin typeface="Arial"/>
          <a:ea typeface="+mn-ea"/>
          <a:cs typeface="ＭＳ Ｐゴシック"/>
        </a:defRPr>
      </a:lvl1pPr>
      <a:lvl2pPr marL="762000" indent="-277813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Times" pitchFamily="18" charset="0"/>
        <a:buChar char="•"/>
        <a:defRPr sz="2200">
          <a:solidFill>
            <a:srgbClr val="000000"/>
          </a:solidFill>
          <a:latin typeface="Arial"/>
          <a:ea typeface="+mn-ea"/>
          <a:cs typeface="ＭＳ Ｐゴシック"/>
        </a:defRPr>
      </a:lvl2pPr>
      <a:lvl3pPr marL="1244600" indent="-2921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000">
          <a:solidFill>
            <a:srgbClr val="000000"/>
          </a:solidFill>
          <a:latin typeface="Arial"/>
          <a:ea typeface="+mn-ea"/>
          <a:cs typeface="ＭＳ Ｐゴシック"/>
        </a:defRPr>
      </a:lvl3pPr>
      <a:lvl4pPr marL="1714500" indent="-2794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4pPr>
      <a:lvl5pPr marL="2198688" indent="-293688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kern="0" smtClean="0">
              <a:solidFill>
                <a:srgbClr val="FFFFFF"/>
              </a:solidFill>
              <a:latin typeface="Arial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250825"/>
            <a:ext cx="8318500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2865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rupLogo2010_w_OvaWord1000mm_CompoundTransparent_3May2012.wm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400" y="6443396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259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942" r:id="rId3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lnSpc>
          <a:spcPts val="3300"/>
        </a:lnSpc>
        <a:spcBef>
          <a:spcPct val="0"/>
        </a:spcBef>
        <a:spcAft>
          <a:spcPct val="0"/>
        </a:spcAft>
        <a:defRPr sz="3200" b="0">
          <a:solidFill>
            <a:schemeClr val="accent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361950" marR="0" indent="-361950" algn="l" defTabSz="914400" rtl="0" eaLnBrk="1" fontAlgn="base" latinLnBrk="0" hangingPunct="1">
        <a:lnSpc>
          <a:spcPts val="2900"/>
        </a:lnSpc>
        <a:spcBef>
          <a:spcPct val="50000"/>
        </a:spcBef>
        <a:spcAft>
          <a:spcPct val="0"/>
        </a:spcAft>
        <a:buClr>
          <a:srgbClr val="D22D7D"/>
        </a:buClr>
        <a:buSzTx/>
        <a:buFont typeface="Wingdings" pitchFamily="2" charset="2"/>
        <a:buNone/>
        <a:tabLst/>
        <a:defRPr sz="2400" b="0">
          <a:solidFill>
            <a:srgbClr val="000000"/>
          </a:solidFill>
          <a:latin typeface="+mn-lt"/>
          <a:ea typeface="+mn-ea"/>
          <a:cs typeface="Arial"/>
        </a:defRPr>
      </a:lvl1pPr>
      <a:lvl2pPr marL="265113" marR="0" indent="-265113" algn="l" defTabSz="914400" rtl="0" eaLnBrk="1" fontAlgn="base" latinLnBrk="0" hangingPunct="1">
        <a:lnSpc>
          <a:spcPts val="25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400" b="0">
          <a:solidFill>
            <a:srgbClr val="000000"/>
          </a:solidFill>
          <a:latin typeface="+mn-lt"/>
          <a:ea typeface="+mn-ea"/>
          <a:cs typeface="Arial"/>
        </a:defRPr>
      </a:lvl2pPr>
      <a:lvl3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3pPr>
      <a:lvl4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4pPr>
      <a:lvl5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5pPr>
      <a:lvl6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6pPr>
      <a:lvl7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7pPr>
      <a:lvl8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8pPr>
      <a:lvl9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rgbClr val="28AAE1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62865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4"/>
          <p:cNvSpPr txBox="1">
            <a:spLocks/>
          </p:cNvSpPr>
          <p:nvPr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pic>
        <p:nvPicPr>
          <p:cNvPr id="5" name="Picture 4" descr="ArupLogo2010_w_OvaWord1000mm_CompoundTransparent_3May2012.wmf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400" y="6443396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444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  <p:sldLayoutId id="2147483936" r:id="rId12"/>
    <p:sldLayoutId id="2147483869" r:id="rId13"/>
    <p:sldLayoutId id="2147483871" r:id="rId14"/>
    <p:sldLayoutId id="2147483872" r:id="rId15"/>
    <p:sldLayoutId id="2147483873" r:id="rId16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j-lt"/>
          <a:ea typeface="ＭＳ Ｐゴシック" pitchFamily="-65" charset="-128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293688" indent="-293688" algn="l" rtl="0" eaLnBrk="1" fontAlgn="base" hangingPunct="1">
        <a:spcBef>
          <a:spcPct val="50000"/>
        </a:spcBef>
        <a:spcAft>
          <a:spcPct val="0"/>
        </a:spcAft>
        <a:buClr>
          <a:schemeClr val="accent2"/>
        </a:buClr>
        <a:buChar char="•"/>
        <a:defRPr sz="2400">
          <a:solidFill>
            <a:srgbClr val="000000"/>
          </a:solidFill>
          <a:latin typeface="Arial"/>
          <a:ea typeface="+mn-ea"/>
          <a:cs typeface="ＭＳ Ｐゴシック"/>
        </a:defRPr>
      </a:lvl1pPr>
      <a:lvl2pPr marL="762000" indent="-277813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Times" pitchFamily="18" charset="0"/>
        <a:buChar char="•"/>
        <a:defRPr sz="2200">
          <a:solidFill>
            <a:srgbClr val="000000"/>
          </a:solidFill>
          <a:latin typeface="Arial"/>
          <a:ea typeface="+mn-ea"/>
          <a:cs typeface="ＭＳ Ｐゴシック"/>
        </a:defRPr>
      </a:lvl2pPr>
      <a:lvl3pPr marL="1244600" indent="-2921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000">
          <a:solidFill>
            <a:srgbClr val="000000"/>
          </a:solidFill>
          <a:latin typeface="Arial"/>
          <a:ea typeface="+mn-ea"/>
          <a:cs typeface="ＭＳ Ｐゴシック"/>
        </a:defRPr>
      </a:lvl3pPr>
      <a:lvl4pPr marL="1714500" indent="-2794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4pPr>
      <a:lvl5pPr marL="2198688" indent="-293688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kern="0" smtClean="0">
              <a:solidFill>
                <a:srgbClr val="FFFFFF"/>
              </a:solidFill>
              <a:latin typeface="Arial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250825"/>
            <a:ext cx="8318500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2865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rupLogo2010_w_OvaWord1000mm_CompoundTransparent_3May2012.wm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400" y="6443396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120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943" r:id="rId3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lnSpc>
          <a:spcPts val="3300"/>
        </a:lnSpc>
        <a:spcBef>
          <a:spcPct val="0"/>
        </a:spcBef>
        <a:spcAft>
          <a:spcPct val="0"/>
        </a:spcAft>
        <a:defRPr sz="3200" b="0">
          <a:solidFill>
            <a:schemeClr val="accent4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361950" marR="0" indent="-361950" algn="l" defTabSz="914400" rtl="0" eaLnBrk="1" fontAlgn="base" latinLnBrk="0" hangingPunct="1">
        <a:lnSpc>
          <a:spcPts val="2900"/>
        </a:lnSpc>
        <a:spcBef>
          <a:spcPct val="50000"/>
        </a:spcBef>
        <a:spcAft>
          <a:spcPct val="0"/>
        </a:spcAft>
        <a:buClr>
          <a:srgbClr val="D22D7D"/>
        </a:buClr>
        <a:buSzTx/>
        <a:buFont typeface="Wingdings" pitchFamily="2" charset="2"/>
        <a:buNone/>
        <a:tabLst/>
        <a:defRPr sz="2400" b="0">
          <a:solidFill>
            <a:srgbClr val="000000"/>
          </a:solidFill>
          <a:latin typeface="+mn-lt"/>
          <a:ea typeface="+mn-ea"/>
          <a:cs typeface="Arial"/>
        </a:defRPr>
      </a:lvl1pPr>
      <a:lvl2pPr marL="265113" marR="0" indent="-265113" algn="l" defTabSz="914400" rtl="0" eaLnBrk="1" fontAlgn="base" latinLnBrk="0" hangingPunct="1">
        <a:lnSpc>
          <a:spcPts val="25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400" b="0">
          <a:solidFill>
            <a:srgbClr val="000000"/>
          </a:solidFill>
          <a:latin typeface="+mn-lt"/>
          <a:ea typeface="+mn-ea"/>
          <a:cs typeface="Arial"/>
        </a:defRPr>
      </a:lvl2pPr>
      <a:lvl3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3pPr>
      <a:lvl4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4pPr>
      <a:lvl5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5pPr>
      <a:lvl6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6pPr>
      <a:lvl7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7pPr>
      <a:lvl8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8pPr>
      <a:lvl9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62865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4"/>
          <p:cNvSpPr txBox="1">
            <a:spLocks/>
          </p:cNvSpPr>
          <p:nvPr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980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b="0" i="1" dirty="0" smtClean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  <a:endParaRPr lang="en-US" b="0" i="1" dirty="0">
              <a:solidFill>
                <a:srgbClr val="FFFFFF"/>
              </a:solidFill>
              <a:latin typeface="Arial"/>
              <a:cs typeface="ＭＳ Ｐゴシック"/>
            </a:endParaRPr>
          </a:p>
        </p:txBody>
      </p:sp>
      <p:pic>
        <p:nvPicPr>
          <p:cNvPr id="5" name="Picture 4" descr="ArupLogo2010_w_OvaWord1000mm_CompoundTransparent_3May2012.wmf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400" y="6443396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213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  <p:sldLayoutId id="2147483937" r:id="rId12"/>
    <p:sldLayoutId id="2147483889" r:id="rId13"/>
    <p:sldLayoutId id="2147483891" r:id="rId14"/>
    <p:sldLayoutId id="2147483892" r:id="rId15"/>
    <p:sldLayoutId id="2147483893" r:id="rId16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j-lt"/>
          <a:ea typeface="ＭＳ Ｐゴシック" pitchFamily="-65" charset="-128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293688" indent="-293688" algn="l" rtl="0" eaLnBrk="1" fontAlgn="base" hangingPunct="1">
        <a:spcBef>
          <a:spcPct val="50000"/>
        </a:spcBef>
        <a:spcAft>
          <a:spcPct val="0"/>
        </a:spcAft>
        <a:buClr>
          <a:schemeClr val="accent2"/>
        </a:buClr>
        <a:buChar char="•"/>
        <a:defRPr sz="2400">
          <a:solidFill>
            <a:srgbClr val="000000"/>
          </a:solidFill>
          <a:latin typeface="Arial"/>
          <a:ea typeface="+mn-ea"/>
          <a:cs typeface="ＭＳ Ｐゴシック"/>
        </a:defRPr>
      </a:lvl1pPr>
      <a:lvl2pPr marL="762000" indent="-277813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Times" pitchFamily="18" charset="0"/>
        <a:buChar char="•"/>
        <a:defRPr sz="2200">
          <a:solidFill>
            <a:srgbClr val="000000"/>
          </a:solidFill>
          <a:latin typeface="Arial"/>
          <a:ea typeface="+mn-ea"/>
          <a:cs typeface="ＭＳ Ｐゴシック"/>
        </a:defRPr>
      </a:lvl2pPr>
      <a:lvl3pPr marL="1244600" indent="-2921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000">
          <a:solidFill>
            <a:srgbClr val="000000"/>
          </a:solidFill>
          <a:latin typeface="Arial"/>
          <a:ea typeface="+mn-ea"/>
          <a:cs typeface="ＭＳ Ｐゴシック"/>
        </a:defRPr>
      </a:lvl3pPr>
      <a:lvl4pPr marL="1714500" indent="-2794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4pPr>
      <a:lvl5pPr marL="2198688" indent="-293688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kern="0" smtClean="0">
              <a:solidFill>
                <a:srgbClr val="FFFFFF"/>
              </a:solidFill>
              <a:latin typeface="Arial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250825"/>
            <a:ext cx="8318500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2865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rupLogo2010_w_OvaWord1000mm_CompoundTransparent_3May2012.wm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400" y="6443396"/>
            <a:ext cx="864000" cy="26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20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944" r:id="rId3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lnSpc>
          <a:spcPts val="3300"/>
        </a:lnSpc>
        <a:spcBef>
          <a:spcPct val="0"/>
        </a:spcBef>
        <a:spcAft>
          <a:spcPct val="0"/>
        </a:spcAft>
        <a:defRPr sz="3200" b="0">
          <a:solidFill>
            <a:schemeClr val="accent5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361950" marR="0" indent="-361950" algn="l" defTabSz="914400" rtl="0" eaLnBrk="1" fontAlgn="base" latinLnBrk="0" hangingPunct="1">
        <a:lnSpc>
          <a:spcPts val="2900"/>
        </a:lnSpc>
        <a:spcBef>
          <a:spcPct val="50000"/>
        </a:spcBef>
        <a:spcAft>
          <a:spcPct val="0"/>
        </a:spcAft>
        <a:buClr>
          <a:srgbClr val="D22D7D"/>
        </a:buClr>
        <a:buSzTx/>
        <a:buFont typeface="Wingdings" pitchFamily="2" charset="2"/>
        <a:buNone/>
        <a:tabLst/>
        <a:defRPr sz="2400" b="0">
          <a:solidFill>
            <a:srgbClr val="000000"/>
          </a:solidFill>
          <a:latin typeface="+mn-lt"/>
          <a:ea typeface="+mn-ea"/>
          <a:cs typeface="Arial"/>
        </a:defRPr>
      </a:lvl1pPr>
      <a:lvl2pPr marL="265113" marR="0" indent="-265113" algn="l" defTabSz="914400" rtl="0" eaLnBrk="1" fontAlgn="base" latinLnBrk="0" hangingPunct="1">
        <a:lnSpc>
          <a:spcPts val="25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400" b="0">
          <a:solidFill>
            <a:srgbClr val="000000"/>
          </a:solidFill>
          <a:latin typeface="+mn-lt"/>
          <a:ea typeface="+mn-ea"/>
          <a:cs typeface="Arial"/>
        </a:defRPr>
      </a:lvl2pPr>
      <a:lvl3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3pPr>
      <a:lvl4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4pPr>
      <a:lvl5pPr marL="534988" marR="0" indent="-269875" algn="l" defTabSz="914400" rtl="0" eaLnBrk="1" fontAlgn="base" latinLnBrk="0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SzTx/>
        <a:buFont typeface="Times New Roman" pitchFamily="18" charset="0"/>
        <a:buChar char="-"/>
        <a:tabLst/>
        <a:defRPr sz="2200">
          <a:solidFill>
            <a:srgbClr val="000000"/>
          </a:solidFill>
          <a:latin typeface="+mn-lt"/>
          <a:ea typeface="+mn-ea"/>
          <a:cs typeface="Arial"/>
        </a:defRPr>
      </a:lvl5pPr>
      <a:lvl6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6pPr>
      <a:lvl7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7pPr>
      <a:lvl8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8pPr>
      <a:lvl9pPr marL="538163" indent="-27305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 pitchFamily="-105" charset="0"/>
        <a:buChar char="-"/>
        <a:defRPr sz="2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Relationship Id="rId2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TT10 Remedial works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-1899592"/>
            <a:ext cx="8105775" cy="1145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7544" y="836712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is happening</a:t>
            </a:r>
          </a:p>
        </p:txBody>
      </p:sp>
    </p:spTree>
    <p:extLst>
      <p:ext uri="{BB962C8B-B14F-4D97-AF65-F5344CB8AC3E}">
        <p14:creationId xmlns:p14="http://schemas.microsoft.com/office/powerpoint/2010/main" val="56866952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68C5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3481214" y="2390775"/>
            <a:ext cx="2508250" cy="1784350"/>
          </a:xfrm>
          <a:custGeom>
            <a:avLst/>
            <a:gdLst>
              <a:gd name="connsiteX0" fmla="*/ 161925 w 2508250"/>
              <a:gd name="connsiteY0" fmla="*/ 501650 h 1784350"/>
              <a:gd name="connsiteX1" fmla="*/ 733425 w 2508250"/>
              <a:gd name="connsiteY1" fmla="*/ 101600 h 1784350"/>
              <a:gd name="connsiteX2" fmla="*/ 1250950 w 2508250"/>
              <a:gd name="connsiteY2" fmla="*/ 0 h 1784350"/>
              <a:gd name="connsiteX3" fmla="*/ 1784350 w 2508250"/>
              <a:gd name="connsiteY3" fmla="*/ 114300 h 1784350"/>
              <a:gd name="connsiteX4" fmla="*/ 2241550 w 2508250"/>
              <a:gd name="connsiteY4" fmla="*/ 504825 h 1784350"/>
              <a:gd name="connsiteX5" fmla="*/ 2460625 w 2508250"/>
              <a:gd name="connsiteY5" fmla="*/ 946150 h 1784350"/>
              <a:gd name="connsiteX6" fmla="*/ 2508250 w 2508250"/>
              <a:gd name="connsiteY6" fmla="*/ 1381125 h 1784350"/>
              <a:gd name="connsiteX7" fmla="*/ 2400300 w 2508250"/>
              <a:gd name="connsiteY7" fmla="*/ 1717675 h 1784350"/>
              <a:gd name="connsiteX8" fmla="*/ 1593850 w 2508250"/>
              <a:gd name="connsiteY8" fmla="*/ 1784350 h 1784350"/>
              <a:gd name="connsiteX9" fmla="*/ 1565275 w 2508250"/>
              <a:gd name="connsiteY9" fmla="*/ 1784350 h 1784350"/>
              <a:gd name="connsiteX10" fmla="*/ 431800 w 2508250"/>
              <a:gd name="connsiteY10" fmla="*/ 1739900 h 1784350"/>
              <a:gd name="connsiteX11" fmla="*/ 139700 w 2508250"/>
              <a:gd name="connsiteY11" fmla="*/ 1717675 h 1784350"/>
              <a:gd name="connsiteX12" fmla="*/ 19050 w 2508250"/>
              <a:gd name="connsiteY12" fmla="*/ 1476375 h 1784350"/>
              <a:gd name="connsiteX13" fmla="*/ 0 w 2508250"/>
              <a:gd name="connsiteY13" fmla="*/ 1244600 h 1784350"/>
              <a:gd name="connsiteX14" fmla="*/ 38100 w 2508250"/>
              <a:gd name="connsiteY14" fmla="*/ 911225 h 1784350"/>
              <a:gd name="connsiteX15" fmla="*/ 155575 w 2508250"/>
              <a:gd name="connsiteY15" fmla="*/ 657225 h 1784350"/>
              <a:gd name="connsiteX16" fmla="*/ 161925 w 2508250"/>
              <a:gd name="connsiteY16" fmla="*/ 501650 h 178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08250" h="1784350">
                <a:moveTo>
                  <a:pt x="161925" y="501650"/>
                </a:moveTo>
                <a:lnTo>
                  <a:pt x="733425" y="101600"/>
                </a:lnTo>
                <a:lnTo>
                  <a:pt x="1250950" y="0"/>
                </a:lnTo>
                <a:lnTo>
                  <a:pt x="1784350" y="114300"/>
                </a:lnTo>
                <a:lnTo>
                  <a:pt x="2241550" y="504825"/>
                </a:lnTo>
                <a:lnTo>
                  <a:pt x="2460625" y="946150"/>
                </a:lnTo>
                <a:lnTo>
                  <a:pt x="2508250" y="1381125"/>
                </a:lnTo>
                <a:lnTo>
                  <a:pt x="2400300" y="1717675"/>
                </a:lnTo>
                <a:lnTo>
                  <a:pt x="1593850" y="1784350"/>
                </a:lnTo>
                <a:lnTo>
                  <a:pt x="1565275" y="1784350"/>
                </a:lnTo>
                <a:lnTo>
                  <a:pt x="431800" y="1739900"/>
                </a:lnTo>
                <a:lnTo>
                  <a:pt x="139700" y="1717675"/>
                </a:lnTo>
                <a:lnTo>
                  <a:pt x="19050" y="1476375"/>
                </a:lnTo>
                <a:lnTo>
                  <a:pt x="0" y="1244600"/>
                </a:lnTo>
                <a:lnTo>
                  <a:pt x="38100" y="911225"/>
                </a:lnTo>
                <a:lnTo>
                  <a:pt x="155575" y="657225"/>
                </a:lnTo>
                <a:lnTo>
                  <a:pt x="161925" y="501650"/>
                </a:lnTo>
                <a:close/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3" idx="40"/>
          </p:cNvCxnSpPr>
          <p:nvPr/>
        </p:nvCxnSpPr>
        <p:spPr>
          <a:xfrm>
            <a:off x="4732164" y="2451100"/>
            <a:ext cx="3175" cy="25782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460751" y="2636912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489108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541049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591849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641508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752851" y="2636912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771683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4823624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4874424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4924083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>
            <a:off x="4460751" y="2712095"/>
            <a:ext cx="54208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5584304" y="3246946"/>
            <a:ext cx="249987" cy="72008"/>
            <a:chOff x="5761087" y="2789312"/>
            <a:chExt cx="249987" cy="72008"/>
          </a:xfrm>
        </p:grpSpPr>
        <p:sp>
          <p:nvSpPr>
            <p:cNvPr id="28" name="Rectangle 27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616054" y="3399346"/>
            <a:ext cx="249987" cy="72008"/>
            <a:chOff x="5761087" y="2789312"/>
            <a:chExt cx="249987" cy="72008"/>
          </a:xfrm>
        </p:grpSpPr>
        <p:sp>
          <p:nvSpPr>
            <p:cNvPr id="35" name="Rectangle 34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635104" y="3551746"/>
            <a:ext cx="249987" cy="72008"/>
            <a:chOff x="5761087" y="2789312"/>
            <a:chExt cx="249987" cy="72008"/>
          </a:xfrm>
        </p:grpSpPr>
        <p:sp>
          <p:nvSpPr>
            <p:cNvPr id="41" name="Rectangle 40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cxnSp>
        <p:nvCxnSpPr>
          <p:cNvPr id="52" name="Straight Connector 51"/>
          <p:cNvCxnSpPr/>
          <p:nvPr/>
        </p:nvCxnSpPr>
        <p:spPr>
          <a:xfrm>
            <a:off x="4667542" y="2467496"/>
            <a:ext cx="1301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61" name="Freeform 2060"/>
          <p:cNvSpPr/>
          <p:nvPr/>
        </p:nvSpPr>
        <p:spPr>
          <a:xfrm>
            <a:off x="3464719" y="2828925"/>
            <a:ext cx="395287" cy="1285875"/>
          </a:xfrm>
          <a:custGeom>
            <a:avLst/>
            <a:gdLst>
              <a:gd name="connsiteX0" fmla="*/ 395287 w 395287"/>
              <a:gd name="connsiteY0" fmla="*/ 30956 h 1285875"/>
              <a:gd name="connsiteX1" fmla="*/ 328612 w 395287"/>
              <a:gd name="connsiteY1" fmla="*/ 116681 h 1285875"/>
              <a:gd name="connsiteX2" fmla="*/ 280987 w 395287"/>
              <a:gd name="connsiteY2" fmla="*/ 180975 h 1285875"/>
              <a:gd name="connsiteX3" fmla="*/ 238125 w 395287"/>
              <a:gd name="connsiteY3" fmla="*/ 259556 h 1285875"/>
              <a:gd name="connsiteX4" fmla="*/ 195262 w 395287"/>
              <a:gd name="connsiteY4" fmla="*/ 342900 h 1285875"/>
              <a:gd name="connsiteX5" fmla="*/ 150019 w 395287"/>
              <a:gd name="connsiteY5" fmla="*/ 457200 h 1285875"/>
              <a:gd name="connsiteX6" fmla="*/ 109537 w 395287"/>
              <a:gd name="connsiteY6" fmla="*/ 607219 h 1285875"/>
              <a:gd name="connsiteX7" fmla="*/ 92869 w 395287"/>
              <a:gd name="connsiteY7" fmla="*/ 733425 h 1285875"/>
              <a:gd name="connsiteX8" fmla="*/ 85725 w 395287"/>
              <a:gd name="connsiteY8" fmla="*/ 838200 h 1285875"/>
              <a:gd name="connsiteX9" fmla="*/ 88106 w 395287"/>
              <a:gd name="connsiteY9" fmla="*/ 933450 h 1285875"/>
              <a:gd name="connsiteX10" fmla="*/ 114300 w 395287"/>
              <a:gd name="connsiteY10" fmla="*/ 1019175 h 1285875"/>
              <a:gd name="connsiteX11" fmla="*/ 154781 w 395287"/>
              <a:gd name="connsiteY11" fmla="*/ 1119188 h 1285875"/>
              <a:gd name="connsiteX12" fmla="*/ 240506 w 395287"/>
              <a:gd name="connsiteY12" fmla="*/ 1247775 h 1285875"/>
              <a:gd name="connsiteX13" fmla="*/ 238125 w 395287"/>
              <a:gd name="connsiteY13" fmla="*/ 1285875 h 1285875"/>
              <a:gd name="connsiteX14" fmla="*/ 83344 w 395287"/>
              <a:gd name="connsiteY14" fmla="*/ 1281113 h 1285875"/>
              <a:gd name="connsiteX15" fmla="*/ 0 w 395287"/>
              <a:gd name="connsiteY15" fmla="*/ 835819 h 1285875"/>
              <a:gd name="connsiteX16" fmla="*/ 85725 w 395287"/>
              <a:gd name="connsiteY16" fmla="*/ 397669 h 1285875"/>
              <a:gd name="connsiteX17" fmla="*/ 311944 w 395287"/>
              <a:gd name="connsiteY17" fmla="*/ 0 h 1285875"/>
              <a:gd name="connsiteX18" fmla="*/ 395287 w 395287"/>
              <a:gd name="connsiteY18" fmla="*/ 30956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95287" h="1285875">
                <a:moveTo>
                  <a:pt x="395287" y="30956"/>
                </a:moveTo>
                <a:lnTo>
                  <a:pt x="328612" y="116681"/>
                </a:lnTo>
                <a:lnTo>
                  <a:pt x="280987" y="180975"/>
                </a:lnTo>
                <a:lnTo>
                  <a:pt x="238125" y="259556"/>
                </a:lnTo>
                <a:lnTo>
                  <a:pt x="195262" y="342900"/>
                </a:lnTo>
                <a:lnTo>
                  <a:pt x="150019" y="457200"/>
                </a:lnTo>
                <a:lnTo>
                  <a:pt x="109537" y="607219"/>
                </a:lnTo>
                <a:lnTo>
                  <a:pt x="92869" y="733425"/>
                </a:lnTo>
                <a:lnTo>
                  <a:pt x="85725" y="838200"/>
                </a:lnTo>
                <a:cubicBezTo>
                  <a:pt x="86519" y="869950"/>
                  <a:pt x="87312" y="901700"/>
                  <a:pt x="88106" y="933450"/>
                </a:cubicBezTo>
                <a:lnTo>
                  <a:pt x="114300" y="1019175"/>
                </a:lnTo>
                <a:lnTo>
                  <a:pt x="154781" y="1119188"/>
                </a:lnTo>
                <a:lnTo>
                  <a:pt x="240506" y="1247775"/>
                </a:lnTo>
                <a:lnTo>
                  <a:pt x="238125" y="1285875"/>
                </a:lnTo>
                <a:lnTo>
                  <a:pt x="83344" y="1281113"/>
                </a:lnTo>
                <a:lnTo>
                  <a:pt x="0" y="835819"/>
                </a:lnTo>
                <a:lnTo>
                  <a:pt x="85725" y="397669"/>
                </a:lnTo>
                <a:lnTo>
                  <a:pt x="311944" y="0"/>
                </a:lnTo>
                <a:lnTo>
                  <a:pt x="395287" y="309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4" name="Freeform 63"/>
          <p:cNvSpPr/>
          <p:nvPr/>
        </p:nvSpPr>
        <p:spPr>
          <a:xfrm flipH="1">
            <a:off x="5590915" y="2816643"/>
            <a:ext cx="414102" cy="1285875"/>
          </a:xfrm>
          <a:custGeom>
            <a:avLst/>
            <a:gdLst>
              <a:gd name="connsiteX0" fmla="*/ 395287 w 395287"/>
              <a:gd name="connsiteY0" fmla="*/ 30956 h 1285875"/>
              <a:gd name="connsiteX1" fmla="*/ 328612 w 395287"/>
              <a:gd name="connsiteY1" fmla="*/ 116681 h 1285875"/>
              <a:gd name="connsiteX2" fmla="*/ 280987 w 395287"/>
              <a:gd name="connsiteY2" fmla="*/ 180975 h 1285875"/>
              <a:gd name="connsiteX3" fmla="*/ 238125 w 395287"/>
              <a:gd name="connsiteY3" fmla="*/ 259556 h 1285875"/>
              <a:gd name="connsiteX4" fmla="*/ 195262 w 395287"/>
              <a:gd name="connsiteY4" fmla="*/ 342900 h 1285875"/>
              <a:gd name="connsiteX5" fmla="*/ 150019 w 395287"/>
              <a:gd name="connsiteY5" fmla="*/ 457200 h 1285875"/>
              <a:gd name="connsiteX6" fmla="*/ 109537 w 395287"/>
              <a:gd name="connsiteY6" fmla="*/ 607219 h 1285875"/>
              <a:gd name="connsiteX7" fmla="*/ 92869 w 395287"/>
              <a:gd name="connsiteY7" fmla="*/ 733425 h 1285875"/>
              <a:gd name="connsiteX8" fmla="*/ 85725 w 395287"/>
              <a:gd name="connsiteY8" fmla="*/ 838200 h 1285875"/>
              <a:gd name="connsiteX9" fmla="*/ 88106 w 395287"/>
              <a:gd name="connsiteY9" fmla="*/ 933450 h 1285875"/>
              <a:gd name="connsiteX10" fmla="*/ 114300 w 395287"/>
              <a:gd name="connsiteY10" fmla="*/ 1019175 h 1285875"/>
              <a:gd name="connsiteX11" fmla="*/ 154781 w 395287"/>
              <a:gd name="connsiteY11" fmla="*/ 1119188 h 1285875"/>
              <a:gd name="connsiteX12" fmla="*/ 240506 w 395287"/>
              <a:gd name="connsiteY12" fmla="*/ 1247775 h 1285875"/>
              <a:gd name="connsiteX13" fmla="*/ 238125 w 395287"/>
              <a:gd name="connsiteY13" fmla="*/ 1285875 h 1285875"/>
              <a:gd name="connsiteX14" fmla="*/ 83344 w 395287"/>
              <a:gd name="connsiteY14" fmla="*/ 1281113 h 1285875"/>
              <a:gd name="connsiteX15" fmla="*/ 0 w 395287"/>
              <a:gd name="connsiteY15" fmla="*/ 835819 h 1285875"/>
              <a:gd name="connsiteX16" fmla="*/ 85725 w 395287"/>
              <a:gd name="connsiteY16" fmla="*/ 397669 h 1285875"/>
              <a:gd name="connsiteX17" fmla="*/ 311944 w 395287"/>
              <a:gd name="connsiteY17" fmla="*/ 0 h 1285875"/>
              <a:gd name="connsiteX18" fmla="*/ 395287 w 395287"/>
              <a:gd name="connsiteY18" fmla="*/ 30956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95287" h="1285875">
                <a:moveTo>
                  <a:pt x="395287" y="30956"/>
                </a:moveTo>
                <a:lnTo>
                  <a:pt x="328612" y="116681"/>
                </a:lnTo>
                <a:lnTo>
                  <a:pt x="280987" y="180975"/>
                </a:lnTo>
                <a:lnTo>
                  <a:pt x="238125" y="259556"/>
                </a:lnTo>
                <a:lnTo>
                  <a:pt x="195262" y="342900"/>
                </a:lnTo>
                <a:lnTo>
                  <a:pt x="150019" y="457200"/>
                </a:lnTo>
                <a:lnTo>
                  <a:pt x="109537" y="607219"/>
                </a:lnTo>
                <a:lnTo>
                  <a:pt x="92869" y="733425"/>
                </a:lnTo>
                <a:lnTo>
                  <a:pt x="85725" y="838200"/>
                </a:lnTo>
                <a:cubicBezTo>
                  <a:pt x="86519" y="869950"/>
                  <a:pt x="87312" y="901700"/>
                  <a:pt x="88106" y="933450"/>
                </a:cubicBezTo>
                <a:lnTo>
                  <a:pt x="114300" y="1019175"/>
                </a:lnTo>
                <a:lnTo>
                  <a:pt x="154781" y="1119188"/>
                </a:lnTo>
                <a:lnTo>
                  <a:pt x="240506" y="1247775"/>
                </a:lnTo>
                <a:lnTo>
                  <a:pt x="238125" y="1285875"/>
                </a:lnTo>
                <a:lnTo>
                  <a:pt x="83344" y="1281113"/>
                </a:lnTo>
                <a:lnTo>
                  <a:pt x="0" y="835819"/>
                </a:lnTo>
                <a:lnTo>
                  <a:pt x="85725" y="397669"/>
                </a:lnTo>
                <a:lnTo>
                  <a:pt x="311944" y="0"/>
                </a:lnTo>
                <a:lnTo>
                  <a:pt x="395287" y="309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62" name="Freeform 2061"/>
          <p:cNvSpPr/>
          <p:nvPr/>
        </p:nvSpPr>
        <p:spPr>
          <a:xfrm>
            <a:off x="3631406" y="4031456"/>
            <a:ext cx="2202657" cy="50007"/>
          </a:xfrm>
          <a:custGeom>
            <a:avLst/>
            <a:gdLst>
              <a:gd name="connsiteX0" fmla="*/ 38100 w 2202657"/>
              <a:gd name="connsiteY0" fmla="*/ 45244 h 50007"/>
              <a:gd name="connsiteX1" fmla="*/ 0 w 2202657"/>
              <a:gd name="connsiteY1" fmla="*/ 2382 h 50007"/>
              <a:gd name="connsiteX2" fmla="*/ 2202657 w 2202657"/>
              <a:gd name="connsiteY2" fmla="*/ 0 h 50007"/>
              <a:gd name="connsiteX3" fmla="*/ 2162175 w 2202657"/>
              <a:gd name="connsiteY3" fmla="*/ 50007 h 50007"/>
              <a:gd name="connsiteX4" fmla="*/ 38100 w 2202657"/>
              <a:gd name="connsiteY4" fmla="*/ 45244 h 5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2657" h="50007">
                <a:moveTo>
                  <a:pt x="38100" y="45244"/>
                </a:moveTo>
                <a:lnTo>
                  <a:pt x="0" y="2382"/>
                </a:lnTo>
                <a:lnTo>
                  <a:pt x="2202657" y="0"/>
                </a:lnTo>
                <a:lnTo>
                  <a:pt x="2162175" y="50007"/>
                </a:lnTo>
                <a:lnTo>
                  <a:pt x="38100" y="4524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63" name="Freeform 2062"/>
          <p:cNvSpPr/>
          <p:nvPr/>
        </p:nvSpPr>
        <p:spPr>
          <a:xfrm>
            <a:off x="3860800" y="2412991"/>
            <a:ext cx="1739900" cy="396884"/>
          </a:xfrm>
          <a:custGeom>
            <a:avLst/>
            <a:gdLst>
              <a:gd name="connsiteX0" fmla="*/ 63500 w 1739900"/>
              <a:gd name="connsiteY0" fmla="*/ 361959 h 396884"/>
              <a:gd name="connsiteX1" fmla="*/ 149225 w 1739900"/>
              <a:gd name="connsiteY1" fmla="*/ 292109 h 396884"/>
              <a:gd name="connsiteX2" fmla="*/ 228600 w 1739900"/>
              <a:gd name="connsiteY2" fmla="*/ 238134 h 396884"/>
              <a:gd name="connsiteX3" fmla="*/ 327025 w 1739900"/>
              <a:gd name="connsiteY3" fmla="*/ 180984 h 396884"/>
              <a:gd name="connsiteX4" fmla="*/ 438150 w 1739900"/>
              <a:gd name="connsiteY4" fmla="*/ 130184 h 396884"/>
              <a:gd name="connsiteX5" fmla="*/ 603250 w 1739900"/>
              <a:gd name="connsiteY5" fmla="*/ 82559 h 396884"/>
              <a:gd name="connsiteX6" fmla="*/ 739775 w 1739900"/>
              <a:gd name="connsiteY6" fmla="*/ 57159 h 396884"/>
              <a:gd name="connsiteX7" fmla="*/ 815975 w 1739900"/>
              <a:gd name="connsiteY7" fmla="*/ 60334 h 396884"/>
              <a:gd name="connsiteX8" fmla="*/ 933450 w 1739900"/>
              <a:gd name="connsiteY8" fmla="*/ 53984 h 396884"/>
              <a:gd name="connsiteX9" fmla="*/ 1041400 w 1739900"/>
              <a:gd name="connsiteY9" fmla="*/ 69859 h 396884"/>
              <a:gd name="connsiteX10" fmla="*/ 1206500 w 1739900"/>
              <a:gd name="connsiteY10" fmla="*/ 101609 h 396884"/>
              <a:gd name="connsiteX11" fmla="*/ 1352550 w 1739900"/>
              <a:gd name="connsiteY11" fmla="*/ 155584 h 396884"/>
              <a:gd name="connsiteX12" fmla="*/ 1466850 w 1739900"/>
              <a:gd name="connsiteY12" fmla="*/ 209559 h 396884"/>
              <a:gd name="connsiteX13" fmla="*/ 1562100 w 1739900"/>
              <a:gd name="connsiteY13" fmla="*/ 269884 h 396884"/>
              <a:gd name="connsiteX14" fmla="*/ 1654175 w 1739900"/>
              <a:gd name="connsiteY14" fmla="*/ 339734 h 396884"/>
              <a:gd name="connsiteX15" fmla="*/ 1685925 w 1739900"/>
              <a:gd name="connsiteY15" fmla="*/ 361959 h 396884"/>
              <a:gd name="connsiteX16" fmla="*/ 1711325 w 1739900"/>
              <a:gd name="connsiteY16" fmla="*/ 396884 h 396884"/>
              <a:gd name="connsiteX17" fmla="*/ 1739900 w 1739900"/>
              <a:gd name="connsiteY17" fmla="*/ 365134 h 396884"/>
              <a:gd name="connsiteX18" fmla="*/ 1473200 w 1739900"/>
              <a:gd name="connsiteY18" fmla="*/ 146059 h 396884"/>
              <a:gd name="connsiteX19" fmla="*/ 1050925 w 1739900"/>
              <a:gd name="connsiteY19" fmla="*/ 12709 h 396884"/>
              <a:gd name="connsiteX20" fmla="*/ 790575 w 1739900"/>
              <a:gd name="connsiteY20" fmla="*/ 3184 h 396884"/>
              <a:gd name="connsiteX21" fmla="*/ 752475 w 1739900"/>
              <a:gd name="connsiteY21" fmla="*/ 9 h 396884"/>
              <a:gd name="connsiteX22" fmla="*/ 571500 w 1739900"/>
              <a:gd name="connsiteY22" fmla="*/ 31759 h 396884"/>
              <a:gd name="connsiteX23" fmla="*/ 346075 w 1739900"/>
              <a:gd name="connsiteY23" fmla="*/ 95259 h 396884"/>
              <a:gd name="connsiteX24" fmla="*/ 168275 w 1739900"/>
              <a:gd name="connsiteY24" fmla="*/ 200034 h 396884"/>
              <a:gd name="connsiteX25" fmla="*/ 133350 w 1739900"/>
              <a:gd name="connsiteY25" fmla="*/ 203209 h 396884"/>
              <a:gd name="connsiteX26" fmla="*/ 12700 w 1739900"/>
              <a:gd name="connsiteY26" fmla="*/ 298459 h 396884"/>
              <a:gd name="connsiteX27" fmla="*/ 0 w 1739900"/>
              <a:gd name="connsiteY27" fmla="*/ 365134 h 396884"/>
              <a:gd name="connsiteX28" fmla="*/ 63500 w 1739900"/>
              <a:gd name="connsiteY28" fmla="*/ 361959 h 39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39900" h="396884">
                <a:moveTo>
                  <a:pt x="63500" y="361959"/>
                </a:moveTo>
                <a:lnTo>
                  <a:pt x="149225" y="292109"/>
                </a:lnTo>
                <a:lnTo>
                  <a:pt x="228600" y="238134"/>
                </a:lnTo>
                <a:lnTo>
                  <a:pt x="327025" y="180984"/>
                </a:lnTo>
                <a:lnTo>
                  <a:pt x="438150" y="130184"/>
                </a:lnTo>
                <a:lnTo>
                  <a:pt x="603250" y="82559"/>
                </a:lnTo>
                <a:lnTo>
                  <a:pt x="739775" y="57159"/>
                </a:lnTo>
                <a:lnTo>
                  <a:pt x="815975" y="60334"/>
                </a:lnTo>
                <a:lnTo>
                  <a:pt x="933450" y="53984"/>
                </a:lnTo>
                <a:lnTo>
                  <a:pt x="1041400" y="69859"/>
                </a:lnTo>
                <a:lnTo>
                  <a:pt x="1206500" y="101609"/>
                </a:lnTo>
                <a:lnTo>
                  <a:pt x="1352550" y="155584"/>
                </a:lnTo>
                <a:lnTo>
                  <a:pt x="1466850" y="209559"/>
                </a:lnTo>
                <a:lnTo>
                  <a:pt x="1562100" y="269884"/>
                </a:lnTo>
                <a:lnTo>
                  <a:pt x="1654175" y="339734"/>
                </a:lnTo>
                <a:lnTo>
                  <a:pt x="1685925" y="361959"/>
                </a:lnTo>
                <a:lnTo>
                  <a:pt x="1711325" y="396884"/>
                </a:lnTo>
                <a:lnTo>
                  <a:pt x="1739900" y="365134"/>
                </a:lnTo>
                <a:lnTo>
                  <a:pt x="1473200" y="146059"/>
                </a:lnTo>
                <a:lnTo>
                  <a:pt x="1050925" y="12709"/>
                </a:lnTo>
                <a:lnTo>
                  <a:pt x="790575" y="3184"/>
                </a:lnTo>
                <a:cubicBezTo>
                  <a:pt x="758844" y="-342"/>
                  <a:pt x="771584" y="9"/>
                  <a:pt x="752475" y="9"/>
                </a:cubicBezTo>
                <a:lnTo>
                  <a:pt x="571500" y="31759"/>
                </a:lnTo>
                <a:lnTo>
                  <a:pt x="346075" y="95259"/>
                </a:lnTo>
                <a:lnTo>
                  <a:pt x="168275" y="200034"/>
                </a:lnTo>
                <a:cubicBezTo>
                  <a:pt x="137596" y="203443"/>
                  <a:pt x="149284" y="203209"/>
                  <a:pt x="133350" y="203209"/>
                </a:cubicBezTo>
                <a:lnTo>
                  <a:pt x="12700" y="298459"/>
                </a:lnTo>
                <a:lnTo>
                  <a:pt x="0" y="365134"/>
                </a:lnTo>
                <a:lnTo>
                  <a:pt x="63500" y="3619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" name="Freeform 3"/>
          <p:cNvSpPr/>
          <p:nvPr/>
        </p:nvSpPr>
        <p:spPr>
          <a:xfrm>
            <a:off x="3512364" y="4071409"/>
            <a:ext cx="2350100" cy="211666"/>
          </a:xfrm>
          <a:custGeom>
            <a:avLst/>
            <a:gdLst>
              <a:gd name="connsiteX0" fmla="*/ 156175 w 2350100"/>
              <a:gd name="connsiteY0" fmla="*/ 8466 h 211666"/>
              <a:gd name="connsiteX1" fmla="*/ 2289775 w 2350100"/>
              <a:gd name="connsiteY1" fmla="*/ 8466 h 211666"/>
              <a:gd name="connsiteX2" fmla="*/ 2286600 w 2350100"/>
              <a:gd name="connsiteY2" fmla="*/ 119591 h 211666"/>
              <a:gd name="connsiteX3" fmla="*/ 2350100 w 2350100"/>
              <a:gd name="connsiteY3" fmla="*/ 119591 h 211666"/>
              <a:gd name="connsiteX4" fmla="*/ 2340575 w 2350100"/>
              <a:gd name="connsiteY4" fmla="*/ 211666 h 211666"/>
              <a:gd name="connsiteX5" fmla="*/ 2286600 w 2350100"/>
              <a:gd name="connsiteY5" fmla="*/ 189441 h 211666"/>
              <a:gd name="connsiteX6" fmla="*/ 105375 w 2350100"/>
              <a:gd name="connsiteY6" fmla="*/ 189441 h 211666"/>
              <a:gd name="connsiteX7" fmla="*/ 105375 w 2350100"/>
              <a:gd name="connsiteY7" fmla="*/ 122766 h 211666"/>
              <a:gd name="connsiteX8" fmla="*/ 162525 w 2350100"/>
              <a:gd name="connsiteY8" fmla="*/ 122766 h 211666"/>
              <a:gd name="connsiteX9" fmla="*/ 156175 w 2350100"/>
              <a:gd name="connsiteY9" fmla="*/ 8466 h 21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50100" h="211666">
                <a:moveTo>
                  <a:pt x="156175" y="8466"/>
                </a:moveTo>
                <a:cubicBezTo>
                  <a:pt x="510717" y="-10584"/>
                  <a:pt x="1578575" y="8466"/>
                  <a:pt x="2289775" y="8466"/>
                </a:cubicBezTo>
                <a:cubicBezTo>
                  <a:pt x="2288717" y="45508"/>
                  <a:pt x="2287658" y="82549"/>
                  <a:pt x="2286600" y="119591"/>
                </a:cubicBezTo>
                <a:lnTo>
                  <a:pt x="2350100" y="119591"/>
                </a:lnTo>
                <a:lnTo>
                  <a:pt x="2340575" y="211666"/>
                </a:lnTo>
                <a:lnTo>
                  <a:pt x="2286600" y="189441"/>
                </a:lnTo>
                <a:lnTo>
                  <a:pt x="105375" y="189441"/>
                </a:lnTo>
                <a:lnTo>
                  <a:pt x="105375" y="122766"/>
                </a:lnTo>
                <a:lnTo>
                  <a:pt x="162525" y="122766"/>
                </a:lnTo>
                <a:cubicBezTo>
                  <a:pt x="161467" y="85724"/>
                  <a:pt x="-198367" y="27516"/>
                  <a:pt x="156175" y="8466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3" name="Freeform 2"/>
          <p:cNvSpPr/>
          <p:nvPr/>
        </p:nvSpPr>
        <p:spPr>
          <a:xfrm>
            <a:off x="3411364" y="2324100"/>
            <a:ext cx="2651125" cy="1889125"/>
          </a:xfrm>
          <a:custGeom>
            <a:avLst/>
            <a:gdLst>
              <a:gd name="connsiteX0" fmla="*/ 257175 w 2651125"/>
              <a:gd name="connsiteY0" fmla="*/ 1758950 h 1889125"/>
              <a:gd name="connsiteX1" fmla="*/ 257175 w 2651125"/>
              <a:gd name="connsiteY1" fmla="*/ 1870075 h 1889125"/>
              <a:gd name="connsiteX2" fmla="*/ 203200 w 2651125"/>
              <a:gd name="connsiteY2" fmla="*/ 1873250 h 1889125"/>
              <a:gd name="connsiteX3" fmla="*/ 142875 w 2651125"/>
              <a:gd name="connsiteY3" fmla="*/ 1889125 h 1889125"/>
              <a:gd name="connsiteX4" fmla="*/ 19050 w 2651125"/>
              <a:gd name="connsiteY4" fmla="*/ 1698625 h 1889125"/>
              <a:gd name="connsiteX5" fmla="*/ 0 w 2651125"/>
              <a:gd name="connsiteY5" fmla="*/ 1219200 h 1889125"/>
              <a:gd name="connsiteX6" fmla="*/ 92075 w 2651125"/>
              <a:gd name="connsiteY6" fmla="*/ 806450 h 1889125"/>
              <a:gd name="connsiteX7" fmla="*/ 314325 w 2651125"/>
              <a:gd name="connsiteY7" fmla="*/ 463550 h 1889125"/>
              <a:gd name="connsiteX8" fmla="*/ 536575 w 2651125"/>
              <a:gd name="connsiteY8" fmla="*/ 250825 h 1889125"/>
              <a:gd name="connsiteX9" fmla="*/ 904875 w 2651125"/>
              <a:gd name="connsiteY9" fmla="*/ 76200 h 1889125"/>
              <a:gd name="connsiteX10" fmla="*/ 1346200 w 2651125"/>
              <a:gd name="connsiteY10" fmla="*/ 0 h 1889125"/>
              <a:gd name="connsiteX11" fmla="*/ 1768475 w 2651125"/>
              <a:gd name="connsiteY11" fmla="*/ 92075 h 1889125"/>
              <a:gd name="connsiteX12" fmla="*/ 2222500 w 2651125"/>
              <a:gd name="connsiteY12" fmla="*/ 342900 h 1889125"/>
              <a:gd name="connsiteX13" fmla="*/ 2403475 w 2651125"/>
              <a:gd name="connsiteY13" fmla="*/ 565150 h 1889125"/>
              <a:gd name="connsiteX14" fmla="*/ 2536825 w 2651125"/>
              <a:gd name="connsiteY14" fmla="*/ 822325 h 1889125"/>
              <a:gd name="connsiteX15" fmla="*/ 2622550 w 2651125"/>
              <a:gd name="connsiteY15" fmla="*/ 1104900 h 1889125"/>
              <a:gd name="connsiteX16" fmla="*/ 2651125 w 2651125"/>
              <a:gd name="connsiteY16" fmla="*/ 1330325 h 1889125"/>
              <a:gd name="connsiteX17" fmla="*/ 2619375 w 2651125"/>
              <a:gd name="connsiteY17" fmla="*/ 1651000 h 1889125"/>
              <a:gd name="connsiteX18" fmla="*/ 2536825 w 2651125"/>
              <a:gd name="connsiteY18" fmla="*/ 1876425 h 1889125"/>
              <a:gd name="connsiteX19" fmla="*/ 2451100 w 2651125"/>
              <a:gd name="connsiteY19" fmla="*/ 1863725 h 1889125"/>
              <a:gd name="connsiteX20" fmla="*/ 2384425 w 2651125"/>
              <a:gd name="connsiteY20" fmla="*/ 1866900 h 1889125"/>
              <a:gd name="connsiteX21" fmla="*/ 2387600 w 2651125"/>
              <a:gd name="connsiteY21" fmla="*/ 1752600 h 1889125"/>
              <a:gd name="connsiteX22" fmla="*/ 2428875 w 2651125"/>
              <a:gd name="connsiteY22" fmla="*/ 1695450 h 1889125"/>
              <a:gd name="connsiteX23" fmla="*/ 2476500 w 2651125"/>
              <a:gd name="connsiteY23" fmla="*/ 1616075 h 1889125"/>
              <a:gd name="connsiteX24" fmla="*/ 2514600 w 2651125"/>
              <a:gd name="connsiteY24" fmla="*/ 1492250 h 1889125"/>
              <a:gd name="connsiteX25" fmla="*/ 2533650 w 2651125"/>
              <a:gd name="connsiteY25" fmla="*/ 1409700 h 1889125"/>
              <a:gd name="connsiteX26" fmla="*/ 2536825 w 2651125"/>
              <a:gd name="connsiteY26" fmla="*/ 1263650 h 1889125"/>
              <a:gd name="connsiteX27" fmla="*/ 2517775 w 2651125"/>
              <a:gd name="connsiteY27" fmla="*/ 1123950 h 1889125"/>
              <a:gd name="connsiteX28" fmla="*/ 2486025 w 2651125"/>
              <a:gd name="connsiteY28" fmla="*/ 987425 h 1889125"/>
              <a:gd name="connsiteX29" fmla="*/ 2438400 w 2651125"/>
              <a:gd name="connsiteY29" fmla="*/ 866775 h 1889125"/>
              <a:gd name="connsiteX30" fmla="*/ 2390775 w 2651125"/>
              <a:gd name="connsiteY30" fmla="*/ 758825 h 1889125"/>
              <a:gd name="connsiteX31" fmla="*/ 2324100 w 2651125"/>
              <a:gd name="connsiteY31" fmla="*/ 654050 h 1889125"/>
              <a:gd name="connsiteX32" fmla="*/ 2219325 w 2651125"/>
              <a:gd name="connsiteY32" fmla="*/ 520700 h 1889125"/>
              <a:gd name="connsiteX33" fmla="*/ 2127250 w 2651125"/>
              <a:gd name="connsiteY33" fmla="*/ 422275 h 1889125"/>
              <a:gd name="connsiteX34" fmla="*/ 2016125 w 2651125"/>
              <a:gd name="connsiteY34" fmla="*/ 339725 h 1889125"/>
              <a:gd name="connsiteX35" fmla="*/ 1905000 w 2651125"/>
              <a:gd name="connsiteY35" fmla="*/ 269875 h 1889125"/>
              <a:gd name="connsiteX36" fmla="*/ 1803400 w 2651125"/>
              <a:gd name="connsiteY36" fmla="*/ 222250 h 1889125"/>
              <a:gd name="connsiteX37" fmla="*/ 1679575 w 2651125"/>
              <a:gd name="connsiteY37" fmla="*/ 174625 h 1889125"/>
              <a:gd name="connsiteX38" fmla="*/ 1565275 w 2651125"/>
              <a:gd name="connsiteY38" fmla="*/ 149225 h 1889125"/>
              <a:gd name="connsiteX39" fmla="*/ 1403350 w 2651125"/>
              <a:gd name="connsiteY39" fmla="*/ 127000 h 1889125"/>
              <a:gd name="connsiteX40" fmla="*/ 1320800 w 2651125"/>
              <a:gd name="connsiteY40" fmla="*/ 127000 h 1889125"/>
              <a:gd name="connsiteX41" fmla="*/ 1181100 w 2651125"/>
              <a:gd name="connsiteY41" fmla="*/ 130175 h 1889125"/>
              <a:gd name="connsiteX42" fmla="*/ 1038225 w 2651125"/>
              <a:gd name="connsiteY42" fmla="*/ 155575 h 1889125"/>
              <a:gd name="connsiteX43" fmla="*/ 904875 w 2651125"/>
              <a:gd name="connsiteY43" fmla="*/ 190500 h 1889125"/>
              <a:gd name="connsiteX44" fmla="*/ 790575 w 2651125"/>
              <a:gd name="connsiteY44" fmla="*/ 234950 h 1889125"/>
              <a:gd name="connsiteX45" fmla="*/ 692150 w 2651125"/>
              <a:gd name="connsiteY45" fmla="*/ 295275 h 1889125"/>
              <a:gd name="connsiteX46" fmla="*/ 590550 w 2651125"/>
              <a:gd name="connsiteY46" fmla="*/ 361950 h 1889125"/>
              <a:gd name="connsiteX47" fmla="*/ 476250 w 2651125"/>
              <a:gd name="connsiteY47" fmla="*/ 457200 h 1889125"/>
              <a:gd name="connsiteX48" fmla="*/ 381000 w 2651125"/>
              <a:gd name="connsiteY48" fmla="*/ 552450 h 1889125"/>
              <a:gd name="connsiteX49" fmla="*/ 301625 w 2651125"/>
              <a:gd name="connsiteY49" fmla="*/ 660400 h 1889125"/>
              <a:gd name="connsiteX50" fmla="*/ 238125 w 2651125"/>
              <a:gd name="connsiteY50" fmla="*/ 777875 h 1889125"/>
              <a:gd name="connsiteX51" fmla="*/ 193675 w 2651125"/>
              <a:gd name="connsiteY51" fmla="*/ 869950 h 1889125"/>
              <a:gd name="connsiteX52" fmla="*/ 155575 w 2651125"/>
              <a:gd name="connsiteY52" fmla="*/ 968375 h 1889125"/>
              <a:gd name="connsiteX53" fmla="*/ 130175 w 2651125"/>
              <a:gd name="connsiteY53" fmla="*/ 1063625 h 1889125"/>
              <a:gd name="connsiteX54" fmla="*/ 107950 w 2651125"/>
              <a:gd name="connsiteY54" fmla="*/ 1196975 h 1889125"/>
              <a:gd name="connsiteX55" fmla="*/ 98425 w 2651125"/>
              <a:gd name="connsiteY55" fmla="*/ 1323975 h 1889125"/>
              <a:gd name="connsiteX56" fmla="*/ 101600 w 2651125"/>
              <a:gd name="connsiteY56" fmla="*/ 1438275 h 1889125"/>
              <a:gd name="connsiteX57" fmla="*/ 127000 w 2651125"/>
              <a:gd name="connsiteY57" fmla="*/ 1524000 h 1889125"/>
              <a:gd name="connsiteX58" fmla="*/ 174625 w 2651125"/>
              <a:gd name="connsiteY58" fmla="*/ 1644650 h 1889125"/>
              <a:gd name="connsiteX59" fmla="*/ 257175 w 2651125"/>
              <a:gd name="connsiteY59" fmla="*/ 1758950 h 188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651125" h="1889125">
                <a:moveTo>
                  <a:pt x="257175" y="1758950"/>
                </a:moveTo>
                <a:lnTo>
                  <a:pt x="257175" y="1870075"/>
                </a:lnTo>
                <a:lnTo>
                  <a:pt x="203200" y="1873250"/>
                </a:lnTo>
                <a:lnTo>
                  <a:pt x="142875" y="1889125"/>
                </a:lnTo>
                <a:lnTo>
                  <a:pt x="19050" y="1698625"/>
                </a:lnTo>
                <a:lnTo>
                  <a:pt x="0" y="1219200"/>
                </a:lnTo>
                <a:lnTo>
                  <a:pt x="92075" y="806450"/>
                </a:lnTo>
                <a:lnTo>
                  <a:pt x="314325" y="463550"/>
                </a:lnTo>
                <a:lnTo>
                  <a:pt x="536575" y="250825"/>
                </a:lnTo>
                <a:lnTo>
                  <a:pt x="904875" y="76200"/>
                </a:lnTo>
                <a:lnTo>
                  <a:pt x="1346200" y="0"/>
                </a:lnTo>
                <a:lnTo>
                  <a:pt x="1768475" y="92075"/>
                </a:lnTo>
                <a:lnTo>
                  <a:pt x="2222500" y="342900"/>
                </a:lnTo>
                <a:lnTo>
                  <a:pt x="2403475" y="565150"/>
                </a:lnTo>
                <a:lnTo>
                  <a:pt x="2536825" y="822325"/>
                </a:lnTo>
                <a:lnTo>
                  <a:pt x="2622550" y="1104900"/>
                </a:lnTo>
                <a:lnTo>
                  <a:pt x="2651125" y="1330325"/>
                </a:lnTo>
                <a:lnTo>
                  <a:pt x="2619375" y="1651000"/>
                </a:lnTo>
                <a:lnTo>
                  <a:pt x="2536825" y="1876425"/>
                </a:lnTo>
                <a:lnTo>
                  <a:pt x="2451100" y="1863725"/>
                </a:lnTo>
                <a:lnTo>
                  <a:pt x="2384425" y="1866900"/>
                </a:lnTo>
                <a:cubicBezTo>
                  <a:pt x="2385483" y="1828800"/>
                  <a:pt x="2386542" y="1790700"/>
                  <a:pt x="2387600" y="1752600"/>
                </a:cubicBezTo>
                <a:lnTo>
                  <a:pt x="2428875" y="1695450"/>
                </a:lnTo>
                <a:lnTo>
                  <a:pt x="2476500" y="1616075"/>
                </a:lnTo>
                <a:lnTo>
                  <a:pt x="2514600" y="1492250"/>
                </a:lnTo>
                <a:lnTo>
                  <a:pt x="2533650" y="1409700"/>
                </a:lnTo>
                <a:cubicBezTo>
                  <a:pt x="2534708" y="1361017"/>
                  <a:pt x="2535767" y="1312333"/>
                  <a:pt x="2536825" y="1263650"/>
                </a:cubicBezTo>
                <a:lnTo>
                  <a:pt x="2517775" y="1123950"/>
                </a:lnTo>
                <a:lnTo>
                  <a:pt x="2486025" y="987425"/>
                </a:lnTo>
                <a:lnTo>
                  <a:pt x="2438400" y="866775"/>
                </a:lnTo>
                <a:lnTo>
                  <a:pt x="2390775" y="758825"/>
                </a:lnTo>
                <a:lnTo>
                  <a:pt x="2324100" y="654050"/>
                </a:lnTo>
                <a:lnTo>
                  <a:pt x="2219325" y="520700"/>
                </a:lnTo>
                <a:lnTo>
                  <a:pt x="2127250" y="422275"/>
                </a:lnTo>
                <a:lnTo>
                  <a:pt x="2016125" y="339725"/>
                </a:lnTo>
                <a:lnTo>
                  <a:pt x="1905000" y="269875"/>
                </a:lnTo>
                <a:lnTo>
                  <a:pt x="1803400" y="222250"/>
                </a:lnTo>
                <a:lnTo>
                  <a:pt x="1679575" y="174625"/>
                </a:lnTo>
                <a:lnTo>
                  <a:pt x="1565275" y="149225"/>
                </a:lnTo>
                <a:lnTo>
                  <a:pt x="1403350" y="127000"/>
                </a:lnTo>
                <a:lnTo>
                  <a:pt x="1320800" y="127000"/>
                </a:lnTo>
                <a:lnTo>
                  <a:pt x="1181100" y="130175"/>
                </a:lnTo>
                <a:lnTo>
                  <a:pt x="1038225" y="155575"/>
                </a:lnTo>
                <a:lnTo>
                  <a:pt x="904875" y="190500"/>
                </a:lnTo>
                <a:lnTo>
                  <a:pt x="790575" y="234950"/>
                </a:lnTo>
                <a:lnTo>
                  <a:pt x="692150" y="295275"/>
                </a:lnTo>
                <a:lnTo>
                  <a:pt x="590550" y="361950"/>
                </a:lnTo>
                <a:lnTo>
                  <a:pt x="476250" y="457200"/>
                </a:lnTo>
                <a:lnTo>
                  <a:pt x="381000" y="552450"/>
                </a:lnTo>
                <a:lnTo>
                  <a:pt x="301625" y="660400"/>
                </a:lnTo>
                <a:lnTo>
                  <a:pt x="238125" y="777875"/>
                </a:lnTo>
                <a:lnTo>
                  <a:pt x="193675" y="869950"/>
                </a:lnTo>
                <a:lnTo>
                  <a:pt x="155575" y="968375"/>
                </a:lnTo>
                <a:lnTo>
                  <a:pt x="130175" y="1063625"/>
                </a:lnTo>
                <a:lnTo>
                  <a:pt x="107950" y="1196975"/>
                </a:lnTo>
                <a:lnTo>
                  <a:pt x="98425" y="1323975"/>
                </a:lnTo>
                <a:cubicBezTo>
                  <a:pt x="99483" y="1362075"/>
                  <a:pt x="100542" y="1400175"/>
                  <a:pt x="101600" y="1438275"/>
                </a:cubicBezTo>
                <a:lnTo>
                  <a:pt x="127000" y="1524000"/>
                </a:lnTo>
                <a:lnTo>
                  <a:pt x="174625" y="1644650"/>
                </a:lnTo>
                <a:lnTo>
                  <a:pt x="257175" y="1758950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" name="Freeform 1"/>
          <p:cNvSpPr/>
          <p:nvPr/>
        </p:nvSpPr>
        <p:spPr>
          <a:xfrm>
            <a:off x="3347864" y="2282825"/>
            <a:ext cx="2771775" cy="2047875"/>
          </a:xfrm>
          <a:custGeom>
            <a:avLst/>
            <a:gdLst>
              <a:gd name="connsiteX0" fmla="*/ 152400 w 2771775"/>
              <a:gd name="connsiteY0" fmla="*/ 2041525 h 2047875"/>
              <a:gd name="connsiteX1" fmla="*/ 69850 w 2771775"/>
              <a:gd name="connsiteY1" fmla="*/ 1819275 h 2047875"/>
              <a:gd name="connsiteX2" fmla="*/ 41275 w 2771775"/>
              <a:gd name="connsiteY2" fmla="*/ 1714500 h 2047875"/>
              <a:gd name="connsiteX3" fmla="*/ 3175 w 2771775"/>
              <a:gd name="connsiteY3" fmla="*/ 1533525 h 2047875"/>
              <a:gd name="connsiteX4" fmla="*/ 0 w 2771775"/>
              <a:gd name="connsiteY4" fmla="*/ 1311275 h 2047875"/>
              <a:gd name="connsiteX5" fmla="*/ 19050 w 2771775"/>
              <a:gd name="connsiteY5" fmla="*/ 1089025 h 2047875"/>
              <a:gd name="connsiteX6" fmla="*/ 57150 w 2771775"/>
              <a:gd name="connsiteY6" fmla="*/ 962025 h 2047875"/>
              <a:gd name="connsiteX7" fmla="*/ 104775 w 2771775"/>
              <a:gd name="connsiteY7" fmla="*/ 844550 h 2047875"/>
              <a:gd name="connsiteX8" fmla="*/ 155575 w 2771775"/>
              <a:gd name="connsiteY8" fmla="*/ 742950 h 2047875"/>
              <a:gd name="connsiteX9" fmla="*/ 215900 w 2771775"/>
              <a:gd name="connsiteY9" fmla="*/ 631825 h 2047875"/>
              <a:gd name="connsiteX10" fmla="*/ 295275 w 2771775"/>
              <a:gd name="connsiteY10" fmla="*/ 517525 h 2047875"/>
              <a:gd name="connsiteX11" fmla="*/ 358775 w 2771775"/>
              <a:gd name="connsiteY11" fmla="*/ 438150 h 2047875"/>
              <a:gd name="connsiteX12" fmla="*/ 479425 w 2771775"/>
              <a:gd name="connsiteY12" fmla="*/ 333375 h 2047875"/>
              <a:gd name="connsiteX13" fmla="*/ 571500 w 2771775"/>
              <a:gd name="connsiteY13" fmla="*/ 250825 h 2047875"/>
              <a:gd name="connsiteX14" fmla="*/ 698500 w 2771775"/>
              <a:gd name="connsiteY14" fmla="*/ 174625 h 2047875"/>
              <a:gd name="connsiteX15" fmla="*/ 800100 w 2771775"/>
              <a:gd name="connsiteY15" fmla="*/ 123825 h 2047875"/>
              <a:gd name="connsiteX16" fmla="*/ 977900 w 2771775"/>
              <a:gd name="connsiteY16" fmla="*/ 57150 h 2047875"/>
              <a:gd name="connsiteX17" fmla="*/ 1139825 w 2771775"/>
              <a:gd name="connsiteY17" fmla="*/ 15875 h 2047875"/>
              <a:gd name="connsiteX18" fmla="*/ 1317625 w 2771775"/>
              <a:gd name="connsiteY18" fmla="*/ 0 h 2047875"/>
              <a:gd name="connsiteX19" fmla="*/ 1492250 w 2771775"/>
              <a:gd name="connsiteY19" fmla="*/ 0 h 2047875"/>
              <a:gd name="connsiteX20" fmla="*/ 1622425 w 2771775"/>
              <a:gd name="connsiteY20" fmla="*/ 12700 h 2047875"/>
              <a:gd name="connsiteX21" fmla="*/ 1787525 w 2771775"/>
              <a:gd name="connsiteY21" fmla="*/ 60325 h 2047875"/>
              <a:gd name="connsiteX22" fmla="*/ 1841500 w 2771775"/>
              <a:gd name="connsiteY22" fmla="*/ 69850 h 2047875"/>
              <a:gd name="connsiteX23" fmla="*/ 1978025 w 2771775"/>
              <a:gd name="connsiteY23" fmla="*/ 130175 h 2047875"/>
              <a:gd name="connsiteX24" fmla="*/ 2089150 w 2771775"/>
              <a:gd name="connsiteY24" fmla="*/ 184150 h 2047875"/>
              <a:gd name="connsiteX25" fmla="*/ 2190750 w 2771775"/>
              <a:gd name="connsiteY25" fmla="*/ 254000 h 2047875"/>
              <a:gd name="connsiteX26" fmla="*/ 2330450 w 2771775"/>
              <a:gd name="connsiteY26" fmla="*/ 365125 h 2047875"/>
              <a:gd name="connsiteX27" fmla="*/ 2438400 w 2771775"/>
              <a:gd name="connsiteY27" fmla="*/ 476250 h 2047875"/>
              <a:gd name="connsiteX28" fmla="*/ 2546350 w 2771775"/>
              <a:gd name="connsiteY28" fmla="*/ 619125 h 2047875"/>
              <a:gd name="connsiteX29" fmla="*/ 2616200 w 2771775"/>
              <a:gd name="connsiteY29" fmla="*/ 742950 h 2047875"/>
              <a:gd name="connsiteX30" fmla="*/ 2686050 w 2771775"/>
              <a:gd name="connsiteY30" fmla="*/ 895350 h 2047875"/>
              <a:gd name="connsiteX31" fmla="*/ 2727325 w 2771775"/>
              <a:gd name="connsiteY31" fmla="*/ 1035050 h 2047875"/>
              <a:gd name="connsiteX32" fmla="*/ 2752725 w 2771775"/>
              <a:gd name="connsiteY32" fmla="*/ 1158875 h 2047875"/>
              <a:gd name="connsiteX33" fmla="*/ 2771775 w 2771775"/>
              <a:gd name="connsiteY33" fmla="*/ 1333500 h 2047875"/>
              <a:gd name="connsiteX34" fmla="*/ 2765425 w 2771775"/>
              <a:gd name="connsiteY34" fmla="*/ 1463675 h 2047875"/>
              <a:gd name="connsiteX35" fmla="*/ 2752725 w 2771775"/>
              <a:gd name="connsiteY35" fmla="*/ 1603375 h 2047875"/>
              <a:gd name="connsiteX36" fmla="*/ 2714625 w 2771775"/>
              <a:gd name="connsiteY36" fmla="*/ 1755775 h 2047875"/>
              <a:gd name="connsiteX37" fmla="*/ 2676525 w 2771775"/>
              <a:gd name="connsiteY37" fmla="*/ 1911350 h 2047875"/>
              <a:gd name="connsiteX38" fmla="*/ 2590800 w 2771775"/>
              <a:gd name="connsiteY38" fmla="*/ 2047875 h 2047875"/>
              <a:gd name="connsiteX39" fmla="*/ 2505075 w 2771775"/>
              <a:gd name="connsiteY39" fmla="*/ 1997075 h 2047875"/>
              <a:gd name="connsiteX40" fmla="*/ 2517775 w 2771775"/>
              <a:gd name="connsiteY40" fmla="*/ 1908175 h 2047875"/>
              <a:gd name="connsiteX41" fmla="*/ 2562225 w 2771775"/>
              <a:gd name="connsiteY41" fmla="*/ 1908175 h 2047875"/>
              <a:gd name="connsiteX42" fmla="*/ 2613025 w 2771775"/>
              <a:gd name="connsiteY42" fmla="*/ 1746250 h 2047875"/>
              <a:gd name="connsiteX43" fmla="*/ 2660650 w 2771775"/>
              <a:gd name="connsiteY43" fmla="*/ 1539875 h 2047875"/>
              <a:gd name="connsiteX44" fmla="*/ 2676525 w 2771775"/>
              <a:gd name="connsiteY44" fmla="*/ 1320800 h 2047875"/>
              <a:gd name="connsiteX45" fmla="*/ 2657475 w 2771775"/>
              <a:gd name="connsiteY45" fmla="*/ 1152525 h 2047875"/>
              <a:gd name="connsiteX46" fmla="*/ 2609850 w 2771775"/>
              <a:gd name="connsiteY46" fmla="*/ 977900 h 2047875"/>
              <a:gd name="connsiteX47" fmla="*/ 2559050 w 2771775"/>
              <a:gd name="connsiteY47" fmla="*/ 857250 h 2047875"/>
              <a:gd name="connsiteX48" fmla="*/ 2501900 w 2771775"/>
              <a:gd name="connsiteY48" fmla="*/ 736600 h 2047875"/>
              <a:gd name="connsiteX49" fmla="*/ 2447925 w 2771775"/>
              <a:gd name="connsiteY49" fmla="*/ 644525 h 2047875"/>
              <a:gd name="connsiteX50" fmla="*/ 2355850 w 2771775"/>
              <a:gd name="connsiteY50" fmla="*/ 523875 h 2047875"/>
              <a:gd name="connsiteX51" fmla="*/ 2257425 w 2771775"/>
              <a:gd name="connsiteY51" fmla="*/ 425450 h 2047875"/>
              <a:gd name="connsiteX52" fmla="*/ 2165350 w 2771775"/>
              <a:gd name="connsiteY52" fmla="*/ 352425 h 2047875"/>
              <a:gd name="connsiteX53" fmla="*/ 2035175 w 2771775"/>
              <a:gd name="connsiteY53" fmla="*/ 266700 h 2047875"/>
              <a:gd name="connsiteX54" fmla="*/ 1895475 w 2771775"/>
              <a:gd name="connsiteY54" fmla="*/ 196850 h 2047875"/>
              <a:gd name="connsiteX55" fmla="*/ 1755775 w 2771775"/>
              <a:gd name="connsiteY55" fmla="*/ 146050 h 2047875"/>
              <a:gd name="connsiteX56" fmla="*/ 1647825 w 2771775"/>
              <a:gd name="connsiteY56" fmla="*/ 120650 h 2047875"/>
              <a:gd name="connsiteX57" fmla="*/ 1504950 w 2771775"/>
              <a:gd name="connsiteY57" fmla="*/ 98425 h 2047875"/>
              <a:gd name="connsiteX58" fmla="*/ 1384300 w 2771775"/>
              <a:gd name="connsiteY58" fmla="*/ 95250 h 2047875"/>
              <a:gd name="connsiteX59" fmla="*/ 1235075 w 2771775"/>
              <a:gd name="connsiteY59" fmla="*/ 101600 h 2047875"/>
              <a:gd name="connsiteX60" fmla="*/ 1085850 w 2771775"/>
              <a:gd name="connsiteY60" fmla="*/ 120650 h 2047875"/>
              <a:gd name="connsiteX61" fmla="*/ 942975 w 2771775"/>
              <a:gd name="connsiteY61" fmla="*/ 168275 h 2047875"/>
              <a:gd name="connsiteX62" fmla="*/ 850900 w 2771775"/>
              <a:gd name="connsiteY62" fmla="*/ 203200 h 2047875"/>
              <a:gd name="connsiteX63" fmla="*/ 736600 w 2771775"/>
              <a:gd name="connsiteY63" fmla="*/ 260350 h 2047875"/>
              <a:gd name="connsiteX64" fmla="*/ 650875 w 2771775"/>
              <a:gd name="connsiteY64" fmla="*/ 314325 h 2047875"/>
              <a:gd name="connsiteX65" fmla="*/ 577850 w 2771775"/>
              <a:gd name="connsiteY65" fmla="*/ 361950 h 2047875"/>
              <a:gd name="connsiteX66" fmla="*/ 501650 w 2771775"/>
              <a:gd name="connsiteY66" fmla="*/ 434975 h 2047875"/>
              <a:gd name="connsiteX67" fmla="*/ 438150 w 2771775"/>
              <a:gd name="connsiteY67" fmla="*/ 498475 h 2047875"/>
              <a:gd name="connsiteX68" fmla="*/ 352425 w 2771775"/>
              <a:gd name="connsiteY68" fmla="*/ 593725 h 2047875"/>
              <a:gd name="connsiteX69" fmla="*/ 292100 w 2771775"/>
              <a:gd name="connsiteY69" fmla="*/ 688975 h 2047875"/>
              <a:gd name="connsiteX70" fmla="*/ 228600 w 2771775"/>
              <a:gd name="connsiteY70" fmla="*/ 803275 h 2047875"/>
              <a:gd name="connsiteX71" fmla="*/ 174625 w 2771775"/>
              <a:gd name="connsiteY71" fmla="*/ 930275 h 2047875"/>
              <a:gd name="connsiteX72" fmla="*/ 146050 w 2771775"/>
              <a:gd name="connsiteY72" fmla="*/ 1003300 h 2047875"/>
              <a:gd name="connsiteX73" fmla="*/ 117475 w 2771775"/>
              <a:gd name="connsiteY73" fmla="*/ 1127125 h 2047875"/>
              <a:gd name="connsiteX74" fmla="*/ 98425 w 2771775"/>
              <a:gd name="connsiteY74" fmla="*/ 1263650 h 2047875"/>
              <a:gd name="connsiteX75" fmla="*/ 95250 w 2771775"/>
              <a:gd name="connsiteY75" fmla="*/ 1365250 h 2047875"/>
              <a:gd name="connsiteX76" fmla="*/ 101600 w 2771775"/>
              <a:gd name="connsiteY76" fmla="*/ 1530350 h 2047875"/>
              <a:gd name="connsiteX77" fmla="*/ 136525 w 2771775"/>
              <a:gd name="connsiteY77" fmla="*/ 1704975 h 2047875"/>
              <a:gd name="connsiteX78" fmla="*/ 168275 w 2771775"/>
              <a:gd name="connsiteY78" fmla="*/ 1816100 h 2047875"/>
              <a:gd name="connsiteX79" fmla="*/ 206375 w 2771775"/>
              <a:gd name="connsiteY79" fmla="*/ 1889125 h 2047875"/>
              <a:gd name="connsiteX80" fmla="*/ 222250 w 2771775"/>
              <a:gd name="connsiteY80" fmla="*/ 1908175 h 2047875"/>
              <a:gd name="connsiteX81" fmla="*/ 266700 w 2771775"/>
              <a:gd name="connsiteY81" fmla="*/ 1908175 h 2047875"/>
              <a:gd name="connsiteX82" fmla="*/ 266700 w 2771775"/>
              <a:gd name="connsiteY82" fmla="*/ 1984375 h 2047875"/>
              <a:gd name="connsiteX83" fmla="*/ 152400 w 2771775"/>
              <a:gd name="connsiteY83" fmla="*/ 2041525 h 204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771775" h="2047875">
                <a:moveTo>
                  <a:pt x="152400" y="2041525"/>
                </a:moveTo>
                <a:lnTo>
                  <a:pt x="69850" y="1819275"/>
                </a:lnTo>
                <a:lnTo>
                  <a:pt x="41275" y="1714500"/>
                </a:lnTo>
                <a:lnTo>
                  <a:pt x="3175" y="1533525"/>
                </a:lnTo>
                <a:cubicBezTo>
                  <a:pt x="2117" y="1459442"/>
                  <a:pt x="1058" y="1385358"/>
                  <a:pt x="0" y="1311275"/>
                </a:cubicBezTo>
                <a:lnTo>
                  <a:pt x="19050" y="1089025"/>
                </a:lnTo>
                <a:lnTo>
                  <a:pt x="57150" y="962025"/>
                </a:lnTo>
                <a:lnTo>
                  <a:pt x="104775" y="844550"/>
                </a:lnTo>
                <a:lnTo>
                  <a:pt x="155575" y="742950"/>
                </a:lnTo>
                <a:lnTo>
                  <a:pt x="215900" y="631825"/>
                </a:lnTo>
                <a:lnTo>
                  <a:pt x="295275" y="517525"/>
                </a:lnTo>
                <a:lnTo>
                  <a:pt x="358775" y="438150"/>
                </a:lnTo>
                <a:lnTo>
                  <a:pt x="479425" y="333375"/>
                </a:lnTo>
                <a:lnTo>
                  <a:pt x="571500" y="250825"/>
                </a:lnTo>
                <a:lnTo>
                  <a:pt x="698500" y="174625"/>
                </a:lnTo>
                <a:lnTo>
                  <a:pt x="800100" y="123825"/>
                </a:lnTo>
                <a:lnTo>
                  <a:pt x="977900" y="57150"/>
                </a:lnTo>
                <a:lnTo>
                  <a:pt x="1139825" y="15875"/>
                </a:lnTo>
                <a:lnTo>
                  <a:pt x="1317625" y="0"/>
                </a:lnTo>
                <a:lnTo>
                  <a:pt x="1492250" y="0"/>
                </a:lnTo>
                <a:lnTo>
                  <a:pt x="1622425" y="12700"/>
                </a:lnTo>
                <a:lnTo>
                  <a:pt x="1787525" y="60325"/>
                </a:lnTo>
                <a:lnTo>
                  <a:pt x="1841500" y="69850"/>
                </a:lnTo>
                <a:lnTo>
                  <a:pt x="1978025" y="130175"/>
                </a:lnTo>
                <a:lnTo>
                  <a:pt x="2089150" y="184150"/>
                </a:lnTo>
                <a:lnTo>
                  <a:pt x="2190750" y="254000"/>
                </a:lnTo>
                <a:lnTo>
                  <a:pt x="2330450" y="365125"/>
                </a:lnTo>
                <a:lnTo>
                  <a:pt x="2438400" y="476250"/>
                </a:lnTo>
                <a:lnTo>
                  <a:pt x="2546350" y="619125"/>
                </a:lnTo>
                <a:lnTo>
                  <a:pt x="2616200" y="742950"/>
                </a:lnTo>
                <a:lnTo>
                  <a:pt x="2686050" y="895350"/>
                </a:lnTo>
                <a:lnTo>
                  <a:pt x="2727325" y="1035050"/>
                </a:lnTo>
                <a:lnTo>
                  <a:pt x="2752725" y="1158875"/>
                </a:lnTo>
                <a:lnTo>
                  <a:pt x="2771775" y="1333500"/>
                </a:lnTo>
                <a:lnTo>
                  <a:pt x="2765425" y="1463675"/>
                </a:lnTo>
                <a:lnTo>
                  <a:pt x="2752725" y="1603375"/>
                </a:lnTo>
                <a:lnTo>
                  <a:pt x="2714625" y="1755775"/>
                </a:lnTo>
                <a:lnTo>
                  <a:pt x="2676525" y="1911350"/>
                </a:lnTo>
                <a:lnTo>
                  <a:pt x="2590800" y="2047875"/>
                </a:lnTo>
                <a:lnTo>
                  <a:pt x="2505075" y="1997075"/>
                </a:lnTo>
                <a:lnTo>
                  <a:pt x="2517775" y="1908175"/>
                </a:lnTo>
                <a:lnTo>
                  <a:pt x="2562225" y="1908175"/>
                </a:lnTo>
                <a:lnTo>
                  <a:pt x="2613025" y="1746250"/>
                </a:lnTo>
                <a:lnTo>
                  <a:pt x="2660650" y="1539875"/>
                </a:lnTo>
                <a:lnTo>
                  <a:pt x="2676525" y="1320800"/>
                </a:lnTo>
                <a:lnTo>
                  <a:pt x="2657475" y="1152525"/>
                </a:lnTo>
                <a:lnTo>
                  <a:pt x="2609850" y="977900"/>
                </a:lnTo>
                <a:lnTo>
                  <a:pt x="2559050" y="857250"/>
                </a:lnTo>
                <a:lnTo>
                  <a:pt x="2501900" y="736600"/>
                </a:lnTo>
                <a:lnTo>
                  <a:pt x="2447925" y="644525"/>
                </a:lnTo>
                <a:lnTo>
                  <a:pt x="2355850" y="523875"/>
                </a:lnTo>
                <a:lnTo>
                  <a:pt x="2257425" y="425450"/>
                </a:lnTo>
                <a:lnTo>
                  <a:pt x="2165350" y="352425"/>
                </a:lnTo>
                <a:lnTo>
                  <a:pt x="2035175" y="266700"/>
                </a:lnTo>
                <a:lnTo>
                  <a:pt x="1895475" y="196850"/>
                </a:lnTo>
                <a:lnTo>
                  <a:pt x="1755775" y="146050"/>
                </a:lnTo>
                <a:lnTo>
                  <a:pt x="1647825" y="120650"/>
                </a:lnTo>
                <a:lnTo>
                  <a:pt x="1504950" y="98425"/>
                </a:lnTo>
                <a:lnTo>
                  <a:pt x="1384300" y="95250"/>
                </a:lnTo>
                <a:lnTo>
                  <a:pt x="1235075" y="101600"/>
                </a:lnTo>
                <a:lnTo>
                  <a:pt x="1085850" y="120650"/>
                </a:lnTo>
                <a:lnTo>
                  <a:pt x="942975" y="168275"/>
                </a:lnTo>
                <a:lnTo>
                  <a:pt x="850900" y="203200"/>
                </a:lnTo>
                <a:lnTo>
                  <a:pt x="736600" y="260350"/>
                </a:lnTo>
                <a:lnTo>
                  <a:pt x="650875" y="314325"/>
                </a:lnTo>
                <a:lnTo>
                  <a:pt x="577850" y="361950"/>
                </a:lnTo>
                <a:lnTo>
                  <a:pt x="501650" y="434975"/>
                </a:lnTo>
                <a:lnTo>
                  <a:pt x="438150" y="498475"/>
                </a:lnTo>
                <a:lnTo>
                  <a:pt x="352425" y="593725"/>
                </a:lnTo>
                <a:lnTo>
                  <a:pt x="292100" y="688975"/>
                </a:lnTo>
                <a:lnTo>
                  <a:pt x="228600" y="803275"/>
                </a:lnTo>
                <a:lnTo>
                  <a:pt x="174625" y="930275"/>
                </a:lnTo>
                <a:lnTo>
                  <a:pt x="146050" y="1003300"/>
                </a:lnTo>
                <a:lnTo>
                  <a:pt x="117475" y="1127125"/>
                </a:lnTo>
                <a:lnTo>
                  <a:pt x="98425" y="1263650"/>
                </a:lnTo>
                <a:cubicBezTo>
                  <a:pt x="97367" y="1297517"/>
                  <a:pt x="96308" y="1331383"/>
                  <a:pt x="95250" y="1365250"/>
                </a:cubicBezTo>
                <a:lnTo>
                  <a:pt x="101600" y="1530350"/>
                </a:lnTo>
                <a:lnTo>
                  <a:pt x="136525" y="1704975"/>
                </a:lnTo>
                <a:lnTo>
                  <a:pt x="168275" y="1816100"/>
                </a:lnTo>
                <a:lnTo>
                  <a:pt x="206375" y="1889125"/>
                </a:lnTo>
                <a:lnTo>
                  <a:pt x="222250" y="1908175"/>
                </a:lnTo>
                <a:lnTo>
                  <a:pt x="266700" y="1908175"/>
                </a:lnTo>
                <a:lnTo>
                  <a:pt x="266700" y="1984375"/>
                </a:lnTo>
                <a:lnTo>
                  <a:pt x="152400" y="2041525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8" name="Freeform 2057"/>
          <p:cNvSpPr/>
          <p:nvPr/>
        </p:nvSpPr>
        <p:spPr>
          <a:xfrm>
            <a:off x="3826669" y="2775509"/>
            <a:ext cx="1804987" cy="80963"/>
          </a:xfrm>
          <a:custGeom>
            <a:avLst/>
            <a:gdLst>
              <a:gd name="connsiteX0" fmla="*/ 0 w 1804987"/>
              <a:gd name="connsiteY0" fmla="*/ 78582 h 80963"/>
              <a:gd name="connsiteX1" fmla="*/ 1804987 w 1804987"/>
              <a:gd name="connsiteY1" fmla="*/ 80963 h 80963"/>
              <a:gd name="connsiteX2" fmla="*/ 1728787 w 1804987"/>
              <a:gd name="connsiteY2" fmla="*/ 0 h 80963"/>
              <a:gd name="connsiteX3" fmla="*/ 78581 w 1804987"/>
              <a:gd name="connsiteY3" fmla="*/ 2382 h 80963"/>
              <a:gd name="connsiteX4" fmla="*/ 0 w 1804987"/>
              <a:gd name="connsiteY4" fmla="*/ 78582 h 80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4987" h="80963">
                <a:moveTo>
                  <a:pt x="0" y="78582"/>
                </a:moveTo>
                <a:lnTo>
                  <a:pt x="1804987" y="80963"/>
                </a:lnTo>
                <a:lnTo>
                  <a:pt x="1728787" y="0"/>
                </a:lnTo>
                <a:lnTo>
                  <a:pt x="78581" y="2382"/>
                </a:lnTo>
                <a:lnTo>
                  <a:pt x="0" y="7858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1400" y="6235055"/>
            <a:ext cx="4614708" cy="6155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/>
              <a:t>Stage 6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100" dirty="0" smtClean="0"/>
              <a:t>Drill through grout and old linings and low pressure grout to fill voids above crown</a:t>
            </a:r>
            <a:endParaRPr lang="en-GB" sz="1100" dirty="0"/>
          </a:p>
        </p:txBody>
      </p:sp>
      <p:cxnSp>
        <p:nvCxnSpPr>
          <p:cNvPr id="7" name="Straight Connector 6"/>
          <p:cNvCxnSpPr>
            <a:stCxn id="3" idx="44"/>
          </p:cNvCxnSpPr>
          <p:nvPr/>
        </p:nvCxnSpPr>
        <p:spPr>
          <a:xfrm flipV="1">
            <a:off x="4201939" y="2324100"/>
            <a:ext cx="10021" cy="2349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4450730" y="2241550"/>
            <a:ext cx="10021" cy="2349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4969802" y="2273300"/>
            <a:ext cx="33036" cy="2349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5142822" y="2317750"/>
            <a:ext cx="33036" cy="2349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251520" y="1556792"/>
            <a:ext cx="2664296" cy="16901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251520" y="2060848"/>
            <a:ext cx="2664296" cy="55058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1259632" y="2060848"/>
            <a:ext cx="504056" cy="7200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5" name="Rectangle 54"/>
          <p:cNvSpPr/>
          <p:nvPr/>
        </p:nvSpPr>
        <p:spPr>
          <a:xfrm rot="5400000">
            <a:off x="1259632" y="2354771"/>
            <a:ext cx="504056" cy="7200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1260054" y="2640087"/>
            <a:ext cx="504056" cy="7200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251520" y="2611433"/>
            <a:ext cx="1224136" cy="84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547664" y="2611433"/>
            <a:ext cx="1368152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Freeform 64"/>
          <p:cNvSpPr/>
          <p:nvPr/>
        </p:nvSpPr>
        <p:spPr>
          <a:xfrm>
            <a:off x="251520" y="548680"/>
            <a:ext cx="2664296" cy="792088"/>
          </a:xfrm>
          <a:custGeom>
            <a:avLst/>
            <a:gdLst>
              <a:gd name="connsiteX0" fmla="*/ 0 w 2673458"/>
              <a:gd name="connsiteY0" fmla="*/ 395207 h 565688"/>
              <a:gd name="connsiteX1" fmla="*/ 0 w 2673458"/>
              <a:gd name="connsiteY1" fmla="*/ 216976 h 565688"/>
              <a:gd name="connsiteX2" fmla="*/ 224725 w 2673458"/>
              <a:gd name="connsiteY2" fmla="*/ 108488 h 565688"/>
              <a:gd name="connsiteX3" fmla="*/ 495946 w 2673458"/>
              <a:gd name="connsiteY3" fmla="*/ 69742 h 565688"/>
              <a:gd name="connsiteX4" fmla="*/ 743919 w 2673458"/>
              <a:gd name="connsiteY4" fmla="*/ 0 h 565688"/>
              <a:gd name="connsiteX5" fmla="*/ 922149 w 2673458"/>
              <a:gd name="connsiteY5" fmla="*/ 61993 h 565688"/>
              <a:gd name="connsiteX6" fmla="*/ 1131376 w 2673458"/>
              <a:gd name="connsiteY6" fmla="*/ 154983 h 565688"/>
              <a:gd name="connsiteX7" fmla="*/ 1201119 w 2673458"/>
              <a:gd name="connsiteY7" fmla="*/ 154983 h 565688"/>
              <a:gd name="connsiteX8" fmla="*/ 1317356 w 2673458"/>
              <a:gd name="connsiteY8" fmla="*/ 154983 h 565688"/>
              <a:gd name="connsiteX9" fmla="*/ 1387098 w 2673458"/>
              <a:gd name="connsiteY9" fmla="*/ 147234 h 565688"/>
              <a:gd name="connsiteX10" fmla="*/ 1487837 w 2673458"/>
              <a:gd name="connsiteY10" fmla="*/ 108488 h 565688"/>
              <a:gd name="connsiteX11" fmla="*/ 1549831 w 2673458"/>
              <a:gd name="connsiteY11" fmla="*/ 77491 h 565688"/>
              <a:gd name="connsiteX12" fmla="*/ 1704814 w 2673458"/>
              <a:gd name="connsiteY12" fmla="*/ 77491 h 565688"/>
              <a:gd name="connsiteX13" fmla="*/ 1774556 w 2673458"/>
              <a:gd name="connsiteY13" fmla="*/ 30996 h 565688"/>
              <a:gd name="connsiteX14" fmla="*/ 1890793 w 2673458"/>
              <a:gd name="connsiteY14" fmla="*/ 38745 h 565688"/>
              <a:gd name="connsiteX15" fmla="*/ 1937288 w 2673458"/>
              <a:gd name="connsiteY15" fmla="*/ 38745 h 565688"/>
              <a:gd name="connsiteX16" fmla="*/ 2061275 w 2673458"/>
              <a:gd name="connsiteY16" fmla="*/ 61993 h 565688"/>
              <a:gd name="connsiteX17" fmla="*/ 2076773 w 2673458"/>
              <a:gd name="connsiteY17" fmla="*/ 61993 h 565688"/>
              <a:gd name="connsiteX18" fmla="*/ 2076773 w 2673458"/>
              <a:gd name="connsiteY18" fmla="*/ 61993 h 565688"/>
              <a:gd name="connsiteX19" fmla="*/ 2138766 w 2673458"/>
              <a:gd name="connsiteY19" fmla="*/ 100739 h 565688"/>
              <a:gd name="connsiteX20" fmla="*/ 2193010 w 2673458"/>
              <a:gd name="connsiteY20" fmla="*/ 147234 h 565688"/>
              <a:gd name="connsiteX21" fmla="*/ 2216258 w 2673458"/>
              <a:gd name="connsiteY21" fmla="*/ 162732 h 565688"/>
              <a:gd name="connsiteX22" fmla="*/ 2347993 w 2673458"/>
              <a:gd name="connsiteY22" fmla="*/ 193729 h 565688"/>
              <a:gd name="connsiteX23" fmla="*/ 2371241 w 2673458"/>
              <a:gd name="connsiteY23" fmla="*/ 209227 h 565688"/>
              <a:gd name="connsiteX24" fmla="*/ 2440983 w 2673458"/>
              <a:gd name="connsiteY24" fmla="*/ 224725 h 565688"/>
              <a:gd name="connsiteX25" fmla="*/ 2440983 w 2673458"/>
              <a:gd name="connsiteY25" fmla="*/ 224725 h 565688"/>
              <a:gd name="connsiteX26" fmla="*/ 2603715 w 2673458"/>
              <a:gd name="connsiteY26" fmla="*/ 263471 h 565688"/>
              <a:gd name="connsiteX27" fmla="*/ 2665709 w 2673458"/>
              <a:gd name="connsiteY27" fmla="*/ 278969 h 565688"/>
              <a:gd name="connsiteX28" fmla="*/ 2673458 w 2673458"/>
              <a:gd name="connsiteY28" fmla="*/ 356461 h 565688"/>
              <a:gd name="connsiteX29" fmla="*/ 2371241 w 2673458"/>
              <a:gd name="connsiteY29" fmla="*/ 565688 h 565688"/>
              <a:gd name="connsiteX30" fmla="*/ 0 w 2673458"/>
              <a:gd name="connsiteY30" fmla="*/ 395207 h 56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673458" h="565688">
                <a:moveTo>
                  <a:pt x="0" y="395207"/>
                </a:moveTo>
                <a:lnTo>
                  <a:pt x="0" y="216976"/>
                </a:lnTo>
                <a:lnTo>
                  <a:pt x="224725" y="108488"/>
                </a:lnTo>
                <a:lnTo>
                  <a:pt x="495946" y="69742"/>
                </a:lnTo>
                <a:lnTo>
                  <a:pt x="743919" y="0"/>
                </a:lnTo>
                <a:lnTo>
                  <a:pt x="922149" y="61993"/>
                </a:lnTo>
                <a:lnTo>
                  <a:pt x="1131376" y="154983"/>
                </a:lnTo>
                <a:lnTo>
                  <a:pt x="1201119" y="154983"/>
                </a:lnTo>
                <a:lnTo>
                  <a:pt x="1317356" y="154983"/>
                </a:lnTo>
                <a:lnTo>
                  <a:pt x="1387098" y="147234"/>
                </a:lnTo>
                <a:lnTo>
                  <a:pt x="1487837" y="108488"/>
                </a:lnTo>
                <a:lnTo>
                  <a:pt x="1549831" y="77491"/>
                </a:lnTo>
                <a:lnTo>
                  <a:pt x="1704814" y="77491"/>
                </a:lnTo>
                <a:lnTo>
                  <a:pt x="1774556" y="30996"/>
                </a:lnTo>
                <a:cubicBezTo>
                  <a:pt x="1859702" y="40456"/>
                  <a:pt x="1820908" y="38745"/>
                  <a:pt x="1890793" y="38745"/>
                </a:cubicBezTo>
                <a:lnTo>
                  <a:pt x="1937288" y="38745"/>
                </a:lnTo>
                <a:cubicBezTo>
                  <a:pt x="1995874" y="51765"/>
                  <a:pt x="2005687" y="55817"/>
                  <a:pt x="2061275" y="61993"/>
                </a:cubicBezTo>
                <a:cubicBezTo>
                  <a:pt x="2066409" y="62563"/>
                  <a:pt x="2071607" y="61993"/>
                  <a:pt x="2076773" y="61993"/>
                </a:cubicBezTo>
                <a:lnTo>
                  <a:pt x="2076773" y="61993"/>
                </a:lnTo>
                <a:lnTo>
                  <a:pt x="2138766" y="100739"/>
                </a:lnTo>
                <a:lnTo>
                  <a:pt x="2193010" y="147234"/>
                </a:lnTo>
                <a:lnTo>
                  <a:pt x="2216258" y="162732"/>
                </a:lnTo>
                <a:cubicBezTo>
                  <a:pt x="2299044" y="204126"/>
                  <a:pt x="2255147" y="193729"/>
                  <a:pt x="2347993" y="193729"/>
                </a:cubicBezTo>
                <a:lnTo>
                  <a:pt x="2371241" y="209227"/>
                </a:lnTo>
                <a:lnTo>
                  <a:pt x="2440983" y="224725"/>
                </a:lnTo>
                <a:lnTo>
                  <a:pt x="2440983" y="224725"/>
                </a:lnTo>
                <a:lnTo>
                  <a:pt x="2603715" y="263471"/>
                </a:lnTo>
                <a:lnTo>
                  <a:pt x="2665709" y="278969"/>
                </a:lnTo>
                <a:lnTo>
                  <a:pt x="2673458" y="356461"/>
                </a:lnTo>
                <a:lnTo>
                  <a:pt x="2371241" y="565688"/>
                </a:lnTo>
                <a:lnTo>
                  <a:pt x="0" y="395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251520" y="1052736"/>
            <a:ext cx="2664296" cy="1008112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69" name="Straight Arrow Connector 68"/>
          <p:cNvCxnSpPr/>
          <p:nvPr/>
        </p:nvCxnSpPr>
        <p:spPr>
          <a:xfrm flipH="1" flipV="1">
            <a:off x="2915816" y="2401869"/>
            <a:ext cx="1044116" cy="492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3995936" y="2324100"/>
            <a:ext cx="216024" cy="387995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3923928" y="2324100"/>
            <a:ext cx="72008" cy="2478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4125578" y="2674616"/>
            <a:ext cx="72008" cy="3988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683568" y="944724"/>
            <a:ext cx="0" cy="16662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2308754" y="946030"/>
            <a:ext cx="0" cy="16662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792553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68C5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3481214" y="2390775"/>
            <a:ext cx="2508250" cy="1784350"/>
          </a:xfrm>
          <a:custGeom>
            <a:avLst/>
            <a:gdLst>
              <a:gd name="connsiteX0" fmla="*/ 161925 w 2508250"/>
              <a:gd name="connsiteY0" fmla="*/ 501650 h 1784350"/>
              <a:gd name="connsiteX1" fmla="*/ 733425 w 2508250"/>
              <a:gd name="connsiteY1" fmla="*/ 101600 h 1784350"/>
              <a:gd name="connsiteX2" fmla="*/ 1250950 w 2508250"/>
              <a:gd name="connsiteY2" fmla="*/ 0 h 1784350"/>
              <a:gd name="connsiteX3" fmla="*/ 1784350 w 2508250"/>
              <a:gd name="connsiteY3" fmla="*/ 114300 h 1784350"/>
              <a:gd name="connsiteX4" fmla="*/ 2241550 w 2508250"/>
              <a:gd name="connsiteY4" fmla="*/ 504825 h 1784350"/>
              <a:gd name="connsiteX5" fmla="*/ 2460625 w 2508250"/>
              <a:gd name="connsiteY5" fmla="*/ 946150 h 1784350"/>
              <a:gd name="connsiteX6" fmla="*/ 2508250 w 2508250"/>
              <a:gd name="connsiteY6" fmla="*/ 1381125 h 1784350"/>
              <a:gd name="connsiteX7" fmla="*/ 2400300 w 2508250"/>
              <a:gd name="connsiteY7" fmla="*/ 1717675 h 1784350"/>
              <a:gd name="connsiteX8" fmla="*/ 1593850 w 2508250"/>
              <a:gd name="connsiteY8" fmla="*/ 1784350 h 1784350"/>
              <a:gd name="connsiteX9" fmla="*/ 1565275 w 2508250"/>
              <a:gd name="connsiteY9" fmla="*/ 1784350 h 1784350"/>
              <a:gd name="connsiteX10" fmla="*/ 431800 w 2508250"/>
              <a:gd name="connsiteY10" fmla="*/ 1739900 h 1784350"/>
              <a:gd name="connsiteX11" fmla="*/ 139700 w 2508250"/>
              <a:gd name="connsiteY11" fmla="*/ 1717675 h 1784350"/>
              <a:gd name="connsiteX12" fmla="*/ 19050 w 2508250"/>
              <a:gd name="connsiteY12" fmla="*/ 1476375 h 1784350"/>
              <a:gd name="connsiteX13" fmla="*/ 0 w 2508250"/>
              <a:gd name="connsiteY13" fmla="*/ 1244600 h 1784350"/>
              <a:gd name="connsiteX14" fmla="*/ 38100 w 2508250"/>
              <a:gd name="connsiteY14" fmla="*/ 911225 h 1784350"/>
              <a:gd name="connsiteX15" fmla="*/ 155575 w 2508250"/>
              <a:gd name="connsiteY15" fmla="*/ 657225 h 1784350"/>
              <a:gd name="connsiteX16" fmla="*/ 161925 w 2508250"/>
              <a:gd name="connsiteY16" fmla="*/ 501650 h 178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08250" h="1784350">
                <a:moveTo>
                  <a:pt x="161925" y="501650"/>
                </a:moveTo>
                <a:lnTo>
                  <a:pt x="733425" y="101600"/>
                </a:lnTo>
                <a:lnTo>
                  <a:pt x="1250950" y="0"/>
                </a:lnTo>
                <a:lnTo>
                  <a:pt x="1784350" y="114300"/>
                </a:lnTo>
                <a:lnTo>
                  <a:pt x="2241550" y="504825"/>
                </a:lnTo>
                <a:lnTo>
                  <a:pt x="2460625" y="946150"/>
                </a:lnTo>
                <a:lnTo>
                  <a:pt x="2508250" y="1381125"/>
                </a:lnTo>
                <a:lnTo>
                  <a:pt x="2400300" y="1717675"/>
                </a:lnTo>
                <a:lnTo>
                  <a:pt x="1593850" y="1784350"/>
                </a:lnTo>
                <a:lnTo>
                  <a:pt x="1565275" y="1784350"/>
                </a:lnTo>
                <a:lnTo>
                  <a:pt x="431800" y="1739900"/>
                </a:lnTo>
                <a:lnTo>
                  <a:pt x="139700" y="1717675"/>
                </a:lnTo>
                <a:lnTo>
                  <a:pt x="19050" y="1476375"/>
                </a:lnTo>
                <a:lnTo>
                  <a:pt x="0" y="1244600"/>
                </a:lnTo>
                <a:lnTo>
                  <a:pt x="38100" y="911225"/>
                </a:lnTo>
                <a:lnTo>
                  <a:pt x="155575" y="657225"/>
                </a:lnTo>
                <a:lnTo>
                  <a:pt x="161925" y="501650"/>
                </a:lnTo>
                <a:close/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3" idx="40"/>
          </p:cNvCxnSpPr>
          <p:nvPr/>
        </p:nvCxnSpPr>
        <p:spPr>
          <a:xfrm>
            <a:off x="4732164" y="2451100"/>
            <a:ext cx="3175" cy="25782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460751" y="2636912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489108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541049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591849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641508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752851" y="2636912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771683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4823624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4874424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4924083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>
            <a:off x="4460751" y="2712095"/>
            <a:ext cx="54208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5584304" y="3246946"/>
            <a:ext cx="249987" cy="72008"/>
            <a:chOff x="5761087" y="2789312"/>
            <a:chExt cx="249987" cy="72008"/>
          </a:xfrm>
        </p:grpSpPr>
        <p:sp>
          <p:nvSpPr>
            <p:cNvPr id="28" name="Rectangle 27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616054" y="3399346"/>
            <a:ext cx="249987" cy="72008"/>
            <a:chOff x="5761087" y="2789312"/>
            <a:chExt cx="249987" cy="72008"/>
          </a:xfrm>
        </p:grpSpPr>
        <p:sp>
          <p:nvSpPr>
            <p:cNvPr id="35" name="Rectangle 34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635104" y="3551746"/>
            <a:ext cx="249987" cy="72008"/>
            <a:chOff x="5761087" y="2789312"/>
            <a:chExt cx="249987" cy="72008"/>
          </a:xfrm>
        </p:grpSpPr>
        <p:sp>
          <p:nvSpPr>
            <p:cNvPr id="41" name="Rectangle 40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cxnSp>
        <p:nvCxnSpPr>
          <p:cNvPr id="52" name="Straight Connector 51"/>
          <p:cNvCxnSpPr/>
          <p:nvPr/>
        </p:nvCxnSpPr>
        <p:spPr>
          <a:xfrm>
            <a:off x="4667542" y="2467496"/>
            <a:ext cx="1301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61" name="Freeform 2060"/>
          <p:cNvSpPr/>
          <p:nvPr/>
        </p:nvSpPr>
        <p:spPr>
          <a:xfrm>
            <a:off x="3464719" y="2828925"/>
            <a:ext cx="395287" cy="1285875"/>
          </a:xfrm>
          <a:custGeom>
            <a:avLst/>
            <a:gdLst>
              <a:gd name="connsiteX0" fmla="*/ 395287 w 395287"/>
              <a:gd name="connsiteY0" fmla="*/ 30956 h 1285875"/>
              <a:gd name="connsiteX1" fmla="*/ 328612 w 395287"/>
              <a:gd name="connsiteY1" fmla="*/ 116681 h 1285875"/>
              <a:gd name="connsiteX2" fmla="*/ 280987 w 395287"/>
              <a:gd name="connsiteY2" fmla="*/ 180975 h 1285875"/>
              <a:gd name="connsiteX3" fmla="*/ 238125 w 395287"/>
              <a:gd name="connsiteY3" fmla="*/ 259556 h 1285875"/>
              <a:gd name="connsiteX4" fmla="*/ 195262 w 395287"/>
              <a:gd name="connsiteY4" fmla="*/ 342900 h 1285875"/>
              <a:gd name="connsiteX5" fmla="*/ 150019 w 395287"/>
              <a:gd name="connsiteY5" fmla="*/ 457200 h 1285875"/>
              <a:gd name="connsiteX6" fmla="*/ 109537 w 395287"/>
              <a:gd name="connsiteY6" fmla="*/ 607219 h 1285875"/>
              <a:gd name="connsiteX7" fmla="*/ 92869 w 395287"/>
              <a:gd name="connsiteY7" fmla="*/ 733425 h 1285875"/>
              <a:gd name="connsiteX8" fmla="*/ 85725 w 395287"/>
              <a:gd name="connsiteY8" fmla="*/ 838200 h 1285875"/>
              <a:gd name="connsiteX9" fmla="*/ 88106 w 395287"/>
              <a:gd name="connsiteY9" fmla="*/ 933450 h 1285875"/>
              <a:gd name="connsiteX10" fmla="*/ 114300 w 395287"/>
              <a:gd name="connsiteY10" fmla="*/ 1019175 h 1285875"/>
              <a:gd name="connsiteX11" fmla="*/ 154781 w 395287"/>
              <a:gd name="connsiteY11" fmla="*/ 1119188 h 1285875"/>
              <a:gd name="connsiteX12" fmla="*/ 240506 w 395287"/>
              <a:gd name="connsiteY12" fmla="*/ 1247775 h 1285875"/>
              <a:gd name="connsiteX13" fmla="*/ 238125 w 395287"/>
              <a:gd name="connsiteY13" fmla="*/ 1285875 h 1285875"/>
              <a:gd name="connsiteX14" fmla="*/ 83344 w 395287"/>
              <a:gd name="connsiteY14" fmla="*/ 1281113 h 1285875"/>
              <a:gd name="connsiteX15" fmla="*/ 0 w 395287"/>
              <a:gd name="connsiteY15" fmla="*/ 835819 h 1285875"/>
              <a:gd name="connsiteX16" fmla="*/ 85725 w 395287"/>
              <a:gd name="connsiteY16" fmla="*/ 397669 h 1285875"/>
              <a:gd name="connsiteX17" fmla="*/ 311944 w 395287"/>
              <a:gd name="connsiteY17" fmla="*/ 0 h 1285875"/>
              <a:gd name="connsiteX18" fmla="*/ 395287 w 395287"/>
              <a:gd name="connsiteY18" fmla="*/ 30956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95287" h="1285875">
                <a:moveTo>
                  <a:pt x="395287" y="30956"/>
                </a:moveTo>
                <a:lnTo>
                  <a:pt x="328612" y="116681"/>
                </a:lnTo>
                <a:lnTo>
                  <a:pt x="280987" y="180975"/>
                </a:lnTo>
                <a:lnTo>
                  <a:pt x="238125" y="259556"/>
                </a:lnTo>
                <a:lnTo>
                  <a:pt x="195262" y="342900"/>
                </a:lnTo>
                <a:lnTo>
                  <a:pt x="150019" y="457200"/>
                </a:lnTo>
                <a:lnTo>
                  <a:pt x="109537" y="607219"/>
                </a:lnTo>
                <a:lnTo>
                  <a:pt x="92869" y="733425"/>
                </a:lnTo>
                <a:lnTo>
                  <a:pt x="85725" y="838200"/>
                </a:lnTo>
                <a:cubicBezTo>
                  <a:pt x="86519" y="869950"/>
                  <a:pt x="87312" y="901700"/>
                  <a:pt x="88106" y="933450"/>
                </a:cubicBezTo>
                <a:lnTo>
                  <a:pt x="114300" y="1019175"/>
                </a:lnTo>
                <a:lnTo>
                  <a:pt x="154781" y="1119188"/>
                </a:lnTo>
                <a:lnTo>
                  <a:pt x="240506" y="1247775"/>
                </a:lnTo>
                <a:lnTo>
                  <a:pt x="238125" y="1285875"/>
                </a:lnTo>
                <a:lnTo>
                  <a:pt x="83344" y="1281113"/>
                </a:lnTo>
                <a:lnTo>
                  <a:pt x="0" y="835819"/>
                </a:lnTo>
                <a:lnTo>
                  <a:pt x="85725" y="397669"/>
                </a:lnTo>
                <a:lnTo>
                  <a:pt x="311944" y="0"/>
                </a:lnTo>
                <a:lnTo>
                  <a:pt x="395287" y="309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4" name="Freeform 63"/>
          <p:cNvSpPr/>
          <p:nvPr/>
        </p:nvSpPr>
        <p:spPr>
          <a:xfrm flipH="1">
            <a:off x="5590915" y="2816643"/>
            <a:ext cx="414102" cy="1285875"/>
          </a:xfrm>
          <a:custGeom>
            <a:avLst/>
            <a:gdLst>
              <a:gd name="connsiteX0" fmla="*/ 395287 w 395287"/>
              <a:gd name="connsiteY0" fmla="*/ 30956 h 1285875"/>
              <a:gd name="connsiteX1" fmla="*/ 328612 w 395287"/>
              <a:gd name="connsiteY1" fmla="*/ 116681 h 1285875"/>
              <a:gd name="connsiteX2" fmla="*/ 280987 w 395287"/>
              <a:gd name="connsiteY2" fmla="*/ 180975 h 1285875"/>
              <a:gd name="connsiteX3" fmla="*/ 238125 w 395287"/>
              <a:gd name="connsiteY3" fmla="*/ 259556 h 1285875"/>
              <a:gd name="connsiteX4" fmla="*/ 195262 w 395287"/>
              <a:gd name="connsiteY4" fmla="*/ 342900 h 1285875"/>
              <a:gd name="connsiteX5" fmla="*/ 150019 w 395287"/>
              <a:gd name="connsiteY5" fmla="*/ 457200 h 1285875"/>
              <a:gd name="connsiteX6" fmla="*/ 109537 w 395287"/>
              <a:gd name="connsiteY6" fmla="*/ 607219 h 1285875"/>
              <a:gd name="connsiteX7" fmla="*/ 92869 w 395287"/>
              <a:gd name="connsiteY7" fmla="*/ 733425 h 1285875"/>
              <a:gd name="connsiteX8" fmla="*/ 85725 w 395287"/>
              <a:gd name="connsiteY8" fmla="*/ 838200 h 1285875"/>
              <a:gd name="connsiteX9" fmla="*/ 88106 w 395287"/>
              <a:gd name="connsiteY9" fmla="*/ 933450 h 1285875"/>
              <a:gd name="connsiteX10" fmla="*/ 114300 w 395287"/>
              <a:gd name="connsiteY10" fmla="*/ 1019175 h 1285875"/>
              <a:gd name="connsiteX11" fmla="*/ 154781 w 395287"/>
              <a:gd name="connsiteY11" fmla="*/ 1119188 h 1285875"/>
              <a:gd name="connsiteX12" fmla="*/ 240506 w 395287"/>
              <a:gd name="connsiteY12" fmla="*/ 1247775 h 1285875"/>
              <a:gd name="connsiteX13" fmla="*/ 238125 w 395287"/>
              <a:gd name="connsiteY13" fmla="*/ 1285875 h 1285875"/>
              <a:gd name="connsiteX14" fmla="*/ 83344 w 395287"/>
              <a:gd name="connsiteY14" fmla="*/ 1281113 h 1285875"/>
              <a:gd name="connsiteX15" fmla="*/ 0 w 395287"/>
              <a:gd name="connsiteY15" fmla="*/ 835819 h 1285875"/>
              <a:gd name="connsiteX16" fmla="*/ 85725 w 395287"/>
              <a:gd name="connsiteY16" fmla="*/ 397669 h 1285875"/>
              <a:gd name="connsiteX17" fmla="*/ 311944 w 395287"/>
              <a:gd name="connsiteY17" fmla="*/ 0 h 1285875"/>
              <a:gd name="connsiteX18" fmla="*/ 395287 w 395287"/>
              <a:gd name="connsiteY18" fmla="*/ 30956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95287" h="1285875">
                <a:moveTo>
                  <a:pt x="395287" y="30956"/>
                </a:moveTo>
                <a:lnTo>
                  <a:pt x="328612" y="116681"/>
                </a:lnTo>
                <a:lnTo>
                  <a:pt x="280987" y="180975"/>
                </a:lnTo>
                <a:lnTo>
                  <a:pt x="238125" y="259556"/>
                </a:lnTo>
                <a:lnTo>
                  <a:pt x="195262" y="342900"/>
                </a:lnTo>
                <a:lnTo>
                  <a:pt x="150019" y="457200"/>
                </a:lnTo>
                <a:lnTo>
                  <a:pt x="109537" y="607219"/>
                </a:lnTo>
                <a:lnTo>
                  <a:pt x="92869" y="733425"/>
                </a:lnTo>
                <a:lnTo>
                  <a:pt x="85725" y="838200"/>
                </a:lnTo>
                <a:cubicBezTo>
                  <a:pt x="86519" y="869950"/>
                  <a:pt x="87312" y="901700"/>
                  <a:pt x="88106" y="933450"/>
                </a:cubicBezTo>
                <a:lnTo>
                  <a:pt x="114300" y="1019175"/>
                </a:lnTo>
                <a:lnTo>
                  <a:pt x="154781" y="1119188"/>
                </a:lnTo>
                <a:lnTo>
                  <a:pt x="240506" y="1247775"/>
                </a:lnTo>
                <a:lnTo>
                  <a:pt x="238125" y="1285875"/>
                </a:lnTo>
                <a:lnTo>
                  <a:pt x="83344" y="1281113"/>
                </a:lnTo>
                <a:lnTo>
                  <a:pt x="0" y="835819"/>
                </a:lnTo>
                <a:lnTo>
                  <a:pt x="85725" y="397669"/>
                </a:lnTo>
                <a:lnTo>
                  <a:pt x="311944" y="0"/>
                </a:lnTo>
                <a:lnTo>
                  <a:pt x="395287" y="309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62" name="Freeform 2061"/>
          <p:cNvSpPr/>
          <p:nvPr/>
        </p:nvSpPr>
        <p:spPr>
          <a:xfrm>
            <a:off x="3631406" y="4031456"/>
            <a:ext cx="2202657" cy="50007"/>
          </a:xfrm>
          <a:custGeom>
            <a:avLst/>
            <a:gdLst>
              <a:gd name="connsiteX0" fmla="*/ 38100 w 2202657"/>
              <a:gd name="connsiteY0" fmla="*/ 45244 h 50007"/>
              <a:gd name="connsiteX1" fmla="*/ 0 w 2202657"/>
              <a:gd name="connsiteY1" fmla="*/ 2382 h 50007"/>
              <a:gd name="connsiteX2" fmla="*/ 2202657 w 2202657"/>
              <a:gd name="connsiteY2" fmla="*/ 0 h 50007"/>
              <a:gd name="connsiteX3" fmla="*/ 2162175 w 2202657"/>
              <a:gd name="connsiteY3" fmla="*/ 50007 h 50007"/>
              <a:gd name="connsiteX4" fmla="*/ 38100 w 2202657"/>
              <a:gd name="connsiteY4" fmla="*/ 45244 h 5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2657" h="50007">
                <a:moveTo>
                  <a:pt x="38100" y="45244"/>
                </a:moveTo>
                <a:lnTo>
                  <a:pt x="0" y="2382"/>
                </a:lnTo>
                <a:lnTo>
                  <a:pt x="2202657" y="0"/>
                </a:lnTo>
                <a:lnTo>
                  <a:pt x="2162175" y="50007"/>
                </a:lnTo>
                <a:lnTo>
                  <a:pt x="38100" y="4524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63" name="Freeform 2062"/>
          <p:cNvSpPr/>
          <p:nvPr/>
        </p:nvSpPr>
        <p:spPr>
          <a:xfrm>
            <a:off x="3860800" y="2412991"/>
            <a:ext cx="1739900" cy="396884"/>
          </a:xfrm>
          <a:custGeom>
            <a:avLst/>
            <a:gdLst>
              <a:gd name="connsiteX0" fmla="*/ 63500 w 1739900"/>
              <a:gd name="connsiteY0" fmla="*/ 361959 h 396884"/>
              <a:gd name="connsiteX1" fmla="*/ 149225 w 1739900"/>
              <a:gd name="connsiteY1" fmla="*/ 292109 h 396884"/>
              <a:gd name="connsiteX2" fmla="*/ 228600 w 1739900"/>
              <a:gd name="connsiteY2" fmla="*/ 238134 h 396884"/>
              <a:gd name="connsiteX3" fmla="*/ 327025 w 1739900"/>
              <a:gd name="connsiteY3" fmla="*/ 180984 h 396884"/>
              <a:gd name="connsiteX4" fmla="*/ 438150 w 1739900"/>
              <a:gd name="connsiteY4" fmla="*/ 130184 h 396884"/>
              <a:gd name="connsiteX5" fmla="*/ 603250 w 1739900"/>
              <a:gd name="connsiteY5" fmla="*/ 82559 h 396884"/>
              <a:gd name="connsiteX6" fmla="*/ 739775 w 1739900"/>
              <a:gd name="connsiteY6" fmla="*/ 57159 h 396884"/>
              <a:gd name="connsiteX7" fmla="*/ 815975 w 1739900"/>
              <a:gd name="connsiteY7" fmla="*/ 60334 h 396884"/>
              <a:gd name="connsiteX8" fmla="*/ 933450 w 1739900"/>
              <a:gd name="connsiteY8" fmla="*/ 53984 h 396884"/>
              <a:gd name="connsiteX9" fmla="*/ 1041400 w 1739900"/>
              <a:gd name="connsiteY9" fmla="*/ 69859 h 396884"/>
              <a:gd name="connsiteX10" fmla="*/ 1206500 w 1739900"/>
              <a:gd name="connsiteY10" fmla="*/ 101609 h 396884"/>
              <a:gd name="connsiteX11" fmla="*/ 1352550 w 1739900"/>
              <a:gd name="connsiteY11" fmla="*/ 155584 h 396884"/>
              <a:gd name="connsiteX12" fmla="*/ 1466850 w 1739900"/>
              <a:gd name="connsiteY12" fmla="*/ 209559 h 396884"/>
              <a:gd name="connsiteX13" fmla="*/ 1562100 w 1739900"/>
              <a:gd name="connsiteY13" fmla="*/ 269884 h 396884"/>
              <a:gd name="connsiteX14" fmla="*/ 1654175 w 1739900"/>
              <a:gd name="connsiteY14" fmla="*/ 339734 h 396884"/>
              <a:gd name="connsiteX15" fmla="*/ 1685925 w 1739900"/>
              <a:gd name="connsiteY15" fmla="*/ 361959 h 396884"/>
              <a:gd name="connsiteX16" fmla="*/ 1711325 w 1739900"/>
              <a:gd name="connsiteY16" fmla="*/ 396884 h 396884"/>
              <a:gd name="connsiteX17" fmla="*/ 1739900 w 1739900"/>
              <a:gd name="connsiteY17" fmla="*/ 365134 h 396884"/>
              <a:gd name="connsiteX18" fmla="*/ 1473200 w 1739900"/>
              <a:gd name="connsiteY18" fmla="*/ 146059 h 396884"/>
              <a:gd name="connsiteX19" fmla="*/ 1050925 w 1739900"/>
              <a:gd name="connsiteY19" fmla="*/ 12709 h 396884"/>
              <a:gd name="connsiteX20" fmla="*/ 790575 w 1739900"/>
              <a:gd name="connsiteY20" fmla="*/ 3184 h 396884"/>
              <a:gd name="connsiteX21" fmla="*/ 752475 w 1739900"/>
              <a:gd name="connsiteY21" fmla="*/ 9 h 396884"/>
              <a:gd name="connsiteX22" fmla="*/ 571500 w 1739900"/>
              <a:gd name="connsiteY22" fmla="*/ 31759 h 396884"/>
              <a:gd name="connsiteX23" fmla="*/ 346075 w 1739900"/>
              <a:gd name="connsiteY23" fmla="*/ 95259 h 396884"/>
              <a:gd name="connsiteX24" fmla="*/ 168275 w 1739900"/>
              <a:gd name="connsiteY24" fmla="*/ 200034 h 396884"/>
              <a:gd name="connsiteX25" fmla="*/ 133350 w 1739900"/>
              <a:gd name="connsiteY25" fmla="*/ 203209 h 396884"/>
              <a:gd name="connsiteX26" fmla="*/ 12700 w 1739900"/>
              <a:gd name="connsiteY26" fmla="*/ 298459 h 396884"/>
              <a:gd name="connsiteX27" fmla="*/ 0 w 1739900"/>
              <a:gd name="connsiteY27" fmla="*/ 365134 h 396884"/>
              <a:gd name="connsiteX28" fmla="*/ 63500 w 1739900"/>
              <a:gd name="connsiteY28" fmla="*/ 361959 h 39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39900" h="396884">
                <a:moveTo>
                  <a:pt x="63500" y="361959"/>
                </a:moveTo>
                <a:lnTo>
                  <a:pt x="149225" y="292109"/>
                </a:lnTo>
                <a:lnTo>
                  <a:pt x="228600" y="238134"/>
                </a:lnTo>
                <a:lnTo>
                  <a:pt x="327025" y="180984"/>
                </a:lnTo>
                <a:lnTo>
                  <a:pt x="438150" y="130184"/>
                </a:lnTo>
                <a:lnTo>
                  <a:pt x="603250" y="82559"/>
                </a:lnTo>
                <a:lnTo>
                  <a:pt x="739775" y="57159"/>
                </a:lnTo>
                <a:lnTo>
                  <a:pt x="815975" y="60334"/>
                </a:lnTo>
                <a:lnTo>
                  <a:pt x="933450" y="53984"/>
                </a:lnTo>
                <a:lnTo>
                  <a:pt x="1041400" y="69859"/>
                </a:lnTo>
                <a:lnTo>
                  <a:pt x="1206500" y="101609"/>
                </a:lnTo>
                <a:lnTo>
                  <a:pt x="1352550" y="155584"/>
                </a:lnTo>
                <a:lnTo>
                  <a:pt x="1466850" y="209559"/>
                </a:lnTo>
                <a:lnTo>
                  <a:pt x="1562100" y="269884"/>
                </a:lnTo>
                <a:lnTo>
                  <a:pt x="1654175" y="339734"/>
                </a:lnTo>
                <a:lnTo>
                  <a:pt x="1685925" y="361959"/>
                </a:lnTo>
                <a:lnTo>
                  <a:pt x="1711325" y="396884"/>
                </a:lnTo>
                <a:lnTo>
                  <a:pt x="1739900" y="365134"/>
                </a:lnTo>
                <a:lnTo>
                  <a:pt x="1473200" y="146059"/>
                </a:lnTo>
                <a:lnTo>
                  <a:pt x="1050925" y="12709"/>
                </a:lnTo>
                <a:lnTo>
                  <a:pt x="790575" y="3184"/>
                </a:lnTo>
                <a:cubicBezTo>
                  <a:pt x="758844" y="-342"/>
                  <a:pt x="771584" y="9"/>
                  <a:pt x="752475" y="9"/>
                </a:cubicBezTo>
                <a:lnTo>
                  <a:pt x="571500" y="31759"/>
                </a:lnTo>
                <a:lnTo>
                  <a:pt x="346075" y="95259"/>
                </a:lnTo>
                <a:lnTo>
                  <a:pt x="168275" y="200034"/>
                </a:lnTo>
                <a:cubicBezTo>
                  <a:pt x="137596" y="203443"/>
                  <a:pt x="149284" y="203209"/>
                  <a:pt x="133350" y="203209"/>
                </a:cubicBezTo>
                <a:lnTo>
                  <a:pt x="12700" y="298459"/>
                </a:lnTo>
                <a:lnTo>
                  <a:pt x="0" y="365134"/>
                </a:lnTo>
                <a:lnTo>
                  <a:pt x="63500" y="3619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" name="Freeform 3"/>
          <p:cNvSpPr/>
          <p:nvPr/>
        </p:nvSpPr>
        <p:spPr>
          <a:xfrm>
            <a:off x="3512364" y="4071409"/>
            <a:ext cx="2350100" cy="211666"/>
          </a:xfrm>
          <a:custGeom>
            <a:avLst/>
            <a:gdLst>
              <a:gd name="connsiteX0" fmla="*/ 156175 w 2350100"/>
              <a:gd name="connsiteY0" fmla="*/ 8466 h 211666"/>
              <a:gd name="connsiteX1" fmla="*/ 2289775 w 2350100"/>
              <a:gd name="connsiteY1" fmla="*/ 8466 h 211666"/>
              <a:gd name="connsiteX2" fmla="*/ 2286600 w 2350100"/>
              <a:gd name="connsiteY2" fmla="*/ 119591 h 211666"/>
              <a:gd name="connsiteX3" fmla="*/ 2350100 w 2350100"/>
              <a:gd name="connsiteY3" fmla="*/ 119591 h 211666"/>
              <a:gd name="connsiteX4" fmla="*/ 2340575 w 2350100"/>
              <a:gd name="connsiteY4" fmla="*/ 211666 h 211666"/>
              <a:gd name="connsiteX5" fmla="*/ 2286600 w 2350100"/>
              <a:gd name="connsiteY5" fmla="*/ 189441 h 211666"/>
              <a:gd name="connsiteX6" fmla="*/ 105375 w 2350100"/>
              <a:gd name="connsiteY6" fmla="*/ 189441 h 211666"/>
              <a:gd name="connsiteX7" fmla="*/ 105375 w 2350100"/>
              <a:gd name="connsiteY7" fmla="*/ 122766 h 211666"/>
              <a:gd name="connsiteX8" fmla="*/ 162525 w 2350100"/>
              <a:gd name="connsiteY8" fmla="*/ 122766 h 211666"/>
              <a:gd name="connsiteX9" fmla="*/ 156175 w 2350100"/>
              <a:gd name="connsiteY9" fmla="*/ 8466 h 21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50100" h="211666">
                <a:moveTo>
                  <a:pt x="156175" y="8466"/>
                </a:moveTo>
                <a:cubicBezTo>
                  <a:pt x="510717" y="-10584"/>
                  <a:pt x="1578575" y="8466"/>
                  <a:pt x="2289775" y="8466"/>
                </a:cubicBezTo>
                <a:cubicBezTo>
                  <a:pt x="2288717" y="45508"/>
                  <a:pt x="2287658" y="82549"/>
                  <a:pt x="2286600" y="119591"/>
                </a:cubicBezTo>
                <a:lnTo>
                  <a:pt x="2350100" y="119591"/>
                </a:lnTo>
                <a:lnTo>
                  <a:pt x="2340575" y="211666"/>
                </a:lnTo>
                <a:lnTo>
                  <a:pt x="2286600" y="189441"/>
                </a:lnTo>
                <a:lnTo>
                  <a:pt x="105375" y="189441"/>
                </a:lnTo>
                <a:lnTo>
                  <a:pt x="105375" y="122766"/>
                </a:lnTo>
                <a:lnTo>
                  <a:pt x="162525" y="122766"/>
                </a:lnTo>
                <a:cubicBezTo>
                  <a:pt x="161467" y="85724"/>
                  <a:pt x="-198367" y="27516"/>
                  <a:pt x="156175" y="8466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3" name="Freeform 2"/>
          <p:cNvSpPr/>
          <p:nvPr/>
        </p:nvSpPr>
        <p:spPr>
          <a:xfrm>
            <a:off x="3411364" y="2324100"/>
            <a:ext cx="2651125" cy="1889125"/>
          </a:xfrm>
          <a:custGeom>
            <a:avLst/>
            <a:gdLst>
              <a:gd name="connsiteX0" fmla="*/ 257175 w 2651125"/>
              <a:gd name="connsiteY0" fmla="*/ 1758950 h 1889125"/>
              <a:gd name="connsiteX1" fmla="*/ 257175 w 2651125"/>
              <a:gd name="connsiteY1" fmla="*/ 1870075 h 1889125"/>
              <a:gd name="connsiteX2" fmla="*/ 203200 w 2651125"/>
              <a:gd name="connsiteY2" fmla="*/ 1873250 h 1889125"/>
              <a:gd name="connsiteX3" fmla="*/ 142875 w 2651125"/>
              <a:gd name="connsiteY3" fmla="*/ 1889125 h 1889125"/>
              <a:gd name="connsiteX4" fmla="*/ 19050 w 2651125"/>
              <a:gd name="connsiteY4" fmla="*/ 1698625 h 1889125"/>
              <a:gd name="connsiteX5" fmla="*/ 0 w 2651125"/>
              <a:gd name="connsiteY5" fmla="*/ 1219200 h 1889125"/>
              <a:gd name="connsiteX6" fmla="*/ 92075 w 2651125"/>
              <a:gd name="connsiteY6" fmla="*/ 806450 h 1889125"/>
              <a:gd name="connsiteX7" fmla="*/ 314325 w 2651125"/>
              <a:gd name="connsiteY7" fmla="*/ 463550 h 1889125"/>
              <a:gd name="connsiteX8" fmla="*/ 536575 w 2651125"/>
              <a:gd name="connsiteY8" fmla="*/ 250825 h 1889125"/>
              <a:gd name="connsiteX9" fmla="*/ 904875 w 2651125"/>
              <a:gd name="connsiteY9" fmla="*/ 76200 h 1889125"/>
              <a:gd name="connsiteX10" fmla="*/ 1346200 w 2651125"/>
              <a:gd name="connsiteY10" fmla="*/ 0 h 1889125"/>
              <a:gd name="connsiteX11" fmla="*/ 1768475 w 2651125"/>
              <a:gd name="connsiteY11" fmla="*/ 92075 h 1889125"/>
              <a:gd name="connsiteX12" fmla="*/ 2222500 w 2651125"/>
              <a:gd name="connsiteY12" fmla="*/ 342900 h 1889125"/>
              <a:gd name="connsiteX13" fmla="*/ 2403475 w 2651125"/>
              <a:gd name="connsiteY13" fmla="*/ 565150 h 1889125"/>
              <a:gd name="connsiteX14" fmla="*/ 2536825 w 2651125"/>
              <a:gd name="connsiteY14" fmla="*/ 822325 h 1889125"/>
              <a:gd name="connsiteX15" fmla="*/ 2622550 w 2651125"/>
              <a:gd name="connsiteY15" fmla="*/ 1104900 h 1889125"/>
              <a:gd name="connsiteX16" fmla="*/ 2651125 w 2651125"/>
              <a:gd name="connsiteY16" fmla="*/ 1330325 h 1889125"/>
              <a:gd name="connsiteX17" fmla="*/ 2619375 w 2651125"/>
              <a:gd name="connsiteY17" fmla="*/ 1651000 h 1889125"/>
              <a:gd name="connsiteX18" fmla="*/ 2536825 w 2651125"/>
              <a:gd name="connsiteY18" fmla="*/ 1876425 h 1889125"/>
              <a:gd name="connsiteX19" fmla="*/ 2451100 w 2651125"/>
              <a:gd name="connsiteY19" fmla="*/ 1863725 h 1889125"/>
              <a:gd name="connsiteX20" fmla="*/ 2384425 w 2651125"/>
              <a:gd name="connsiteY20" fmla="*/ 1866900 h 1889125"/>
              <a:gd name="connsiteX21" fmla="*/ 2387600 w 2651125"/>
              <a:gd name="connsiteY21" fmla="*/ 1752600 h 1889125"/>
              <a:gd name="connsiteX22" fmla="*/ 2428875 w 2651125"/>
              <a:gd name="connsiteY22" fmla="*/ 1695450 h 1889125"/>
              <a:gd name="connsiteX23" fmla="*/ 2476500 w 2651125"/>
              <a:gd name="connsiteY23" fmla="*/ 1616075 h 1889125"/>
              <a:gd name="connsiteX24" fmla="*/ 2514600 w 2651125"/>
              <a:gd name="connsiteY24" fmla="*/ 1492250 h 1889125"/>
              <a:gd name="connsiteX25" fmla="*/ 2533650 w 2651125"/>
              <a:gd name="connsiteY25" fmla="*/ 1409700 h 1889125"/>
              <a:gd name="connsiteX26" fmla="*/ 2536825 w 2651125"/>
              <a:gd name="connsiteY26" fmla="*/ 1263650 h 1889125"/>
              <a:gd name="connsiteX27" fmla="*/ 2517775 w 2651125"/>
              <a:gd name="connsiteY27" fmla="*/ 1123950 h 1889125"/>
              <a:gd name="connsiteX28" fmla="*/ 2486025 w 2651125"/>
              <a:gd name="connsiteY28" fmla="*/ 987425 h 1889125"/>
              <a:gd name="connsiteX29" fmla="*/ 2438400 w 2651125"/>
              <a:gd name="connsiteY29" fmla="*/ 866775 h 1889125"/>
              <a:gd name="connsiteX30" fmla="*/ 2390775 w 2651125"/>
              <a:gd name="connsiteY30" fmla="*/ 758825 h 1889125"/>
              <a:gd name="connsiteX31" fmla="*/ 2324100 w 2651125"/>
              <a:gd name="connsiteY31" fmla="*/ 654050 h 1889125"/>
              <a:gd name="connsiteX32" fmla="*/ 2219325 w 2651125"/>
              <a:gd name="connsiteY32" fmla="*/ 520700 h 1889125"/>
              <a:gd name="connsiteX33" fmla="*/ 2127250 w 2651125"/>
              <a:gd name="connsiteY33" fmla="*/ 422275 h 1889125"/>
              <a:gd name="connsiteX34" fmla="*/ 2016125 w 2651125"/>
              <a:gd name="connsiteY34" fmla="*/ 339725 h 1889125"/>
              <a:gd name="connsiteX35" fmla="*/ 1905000 w 2651125"/>
              <a:gd name="connsiteY35" fmla="*/ 269875 h 1889125"/>
              <a:gd name="connsiteX36" fmla="*/ 1803400 w 2651125"/>
              <a:gd name="connsiteY36" fmla="*/ 222250 h 1889125"/>
              <a:gd name="connsiteX37" fmla="*/ 1679575 w 2651125"/>
              <a:gd name="connsiteY37" fmla="*/ 174625 h 1889125"/>
              <a:gd name="connsiteX38" fmla="*/ 1565275 w 2651125"/>
              <a:gd name="connsiteY38" fmla="*/ 149225 h 1889125"/>
              <a:gd name="connsiteX39" fmla="*/ 1403350 w 2651125"/>
              <a:gd name="connsiteY39" fmla="*/ 127000 h 1889125"/>
              <a:gd name="connsiteX40" fmla="*/ 1320800 w 2651125"/>
              <a:gd name="connsiteY40" fmla="*/ 127000 h 1889125"/>
              <a:gd name="connsiteX41" fmla="*/ 1181100 w 2651125"/>
              <a:gd name="connsiteY41" fmla="*/ 130175 h 1889125"/>
              <a:gd name="connsiteX42" fmla="*/ 1038225 w 2651125"/>
              <a:gd name="connsiteY42" fmla="*/ 155575 h 1889125"/>
              <a:gd name="connsiteX43" fmla="*/ 904875 w 2651125"/>
              <a:gd name="connsiteY43" fmla="*/ 190500 h 1889125"/>
              <a:gd name="connsiteX44" fmla="*/ 790575 w 2651125"/>
              <a:gd name="connsiteY44" fmla="*/ 234950 h 1889125"/>
              <a:gd name="connsiteX45" fmla="*/ 692150 w 2651125"/>
              <a:gd name="connsiteY45" fmla="*/ 295275 h 1889125"/>
              <a:gd name="connsiteX46" fmla="*/ 590550 w 2651125"/>
              <a:gd name="connsiteY46" fmla="*/ 361950 h 1889125"/>
              <a:gd name="connsiteX47" fmla="*/ 476250 w 2651125"/>
              <a:gd name="connsiteY47" fmla="*/ 457200 h 1889125"/>
              <a:gd name="connsiteX48" fmla="*/ 381000 w 2651125"/>
              <a:gd name="connsiteY48" fmla="*/ 552450 h 1889125"/>
              <a:gd name="connsiteX49" fmla="*/ 301625 w 2651125"/>
              <a:gd name="connsiteY49" fmla="*/ 660400 h 1889125"/>
              <a:gd name="connsiteX50" fmla="*/ 238125 w 2651125"/>
              <a:gd name="connsiteY50" fmla="*/ 777875 h 1889125"/>
              <a:gd name="connsiteX51" fmla="*/ 193675 w 2651125"/>
              <a:gd name="connsiteY51" fmla="*/ 869950 h 1889125"/>
              <a:gd name="connsiteX52" fmla="*/ 155575 w 2651125"/>
              <a:gd name="connsiteY52" fmla="*/ 968375 h 1889125"/>
              <a:gd name="connsiteX53" fmla="*/ 130175 w 2651125"/>
              <a:gd name="connsiteY53" fmla="*/ 1063625 h 1889125"/>
              <a:gd name="connsiteX54" fmla="*/ 107950 w 2651125"/>
              <a:gd name="connsiteY54" fmla="*/ 1196975 h 1889125"/>
              <a:gd name="connsiteX55" fmla="*/ 98425 w 2651125"/>
              <a:gd name="connsiteY55" fmla="*/ 1323975 h 1889125"/>
              <a:gd name="connsiteX56" fmla="*/ 101600 w 2651125"/>
              <a:gd name="connsiteY56" fmla="*/ 1438275 h 1889125"/>
              <a:gd name="connsiteX57" fmla="*/ 127000 w 2651125"/>
              <a:gd name="connsiteY57" fmla="*/ 1524000 h 1889125"/>
              <a:gd name="connsiteX58" fmla="*/ 174625 w 2651125"/>
              <a:gd name="connsiteY58" fmla="*/ 1644650 h 1889125"/>
              <a:gd name="connsiteX59" fmla="*/ 257175 w 2651125"/>
              <a:gd name="connsiteY59" fmla="*/ 1758950 h 188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651125" h="1889125">
                <a:moveTo>
                  <a:pt x="257175" y="1758950"/>
                </a:moveTo>
                <a:lnTo>
                  <a:pt x="257175" y="1870075"/>
                </a:lnTo>
                <a:lnTo>
                  <a:pt x="203200" y="1873250"/>
                </a:lnTo>
                <a:lnTo>
                  <a:pt x="142875" y="1889125"/>
                </a:lnTo>
                <a:lnTo>
                  <a:pt x="19050" y="1698625"/>
                </a:lnTo>
                <a:lnTo>
                  <a:pt x="0" y="1219200"/>
                </a:lnTo>
                <a:lnTo>
                  <a:pt x="92075" y="806450"/>
                </a:lnTo>
                <a:lnTo>
                  <a:pt x="314325" y="463550"/>
                </a:lnTo>
                <a:lnTo>
                  <a:pt x="536575" y="250825"/>
                </a:lnTo>
                <a:lnTo>
                  <a:pt x="904875" y="76200"/>
                </a:lnTo>
                <a:lnTo>
                  <a:pt x="1346200" y="0"/>
                </a:lnTo>
                <a:lnTo>
                  <a:pt x="1768475" y="92075"/>
                </a:lnTo>
                <a:lnTo>
                  <a:pt x="2222500" y="342900"/>
                </a:lnTo>
                <a:lnTo>
                  <a:pt x="2403475" y="565150"/>
                </a:lnTo>
                <a:lnTo>
                  <a:pt x="2536825" y="822325"/>
                </a:lnTo>
                <a:lnTo>
                  <a:pt x="2622550" y="1104900"/>
                </a:lnTo>
                <a:lnTo>
                  <a:pt x="2651125" y="1330325"/>
                </a:lnTo>
                <a:lnTo>
                  <a:pt x="2619375" y="1651000"/>
                </a:lnTo>
                <a:lnTo>
                  <a:pt x="2536825" y="1876425"/>
                </a:lnTo>
                <a:lnTo>
                  <a:pt x="2451100" y="1863725"/>
                </a:lnTo>
                <a:lnTo>
                  <a:pt x="2384425" y="1866900"/>
                </a:lnTo>
                <a:cubicBezTo>
                  <a:pt x="2385483" y="1828800"/>
                  <a:pt x="2386542" y="1790700"/>
                  <a:pt x="2387600" y="1752600"/>
                </a:cubicBezTo>
                <a:lnTo>
                  <a:pt x="2428875" y="1695450"/>
                </a:lnTo>
                <a:lnTo>
                  <a:pt x="2476500" y="1616075"/>
                </a:lnTo>
                <a:lnTo>
                  <a:pt x="2514600" y="1492250"/>
                </a:lnTo>
                <a:lnTo>
                  <a:pt x="2533650" y="1409700"/>
                </a:lnTo>
                <a:cubicBezTo>
                  <a:pt x="2534708" y="1361017"/>
                  <a:pt x="2535767" y="1312333"/>
                  <a:pt x="2536825" y="1263650"/>
                </a:cubicBezTo>
                <a:lnTo>
                  <a:pt x="2517775" y="1123950"/>
                </a:lnTo>
                <a:lnTo>
                  <a:pt x="2486025" y="987425"/>
                </a:lnTo>
                <a:lnTo>
                  <a:pt x="2438400" y="866775"/>
                </a:lnTo>
                <a:lnTo>
                  <a:pt x="2390775" y="758825"/>
                </a:lnTo>
                <a:lnTo>
                  <a:pt x="2324100" y="654050"/>
                </a:lnTo>
                <a:lnTo>
                  <a:pt x="2219325" y="520700"/>
                </a:lnTo>
                <a:lnTo>
                  <a:pt x="2127250" y="422275"/>
                </a:lnTo>
                <a:lnTo>
                  <a:pt x="2016125" y="339725"/>
                </a:lnTo>
                <a:lnTo>
                  <a:pt x="1905000" y="269875"/>
                </a:lnTo>
                <a:lnTo>
                  <a:pt x="1803400" y="222250"/>
                </a:lnTo>
                <a:lnTo>
                  <a:pt x="1679575" y="174625"/>
                </a:lnTo>
                <a:lnTo>
                  <a:pt x="1565275" y="149225"/>
                </a:lnTo>
                <a:lnTo>
                  <a:pt x="1403350" y="127000"/>
                </a:lnTo>
                <a:lnTo>
                  <a:pt x="1320800" y="127000"/>
                </a:lnTo>
                <a:lnTo>
                  <a:pt x="1181100" y="130175"/>
                </a:lnTo>
                <a:lnTo>
                  <a:pt x="1038225" y="155575"/>
                </a:lnTo>
                <a:lnTo>
                  <a:pt x="904875" y="190500"/>
                </a:lnTo>
                <a:lnTo>
                  <a:pt x="790575" y="234950"/>
                </a:lnTo>
                <a:lnTo>
                  <a:pt x="692150" y="295275"/>
                </a:lnTo>
                <a:lnTo>
                  <a:pt x="590550" y="361950"/>
                </a:lnTo>
                <a:lnTo>
                  <a:pt x="476250" y="457200"/>
                </a:lnTo>
                <a:lnTo>
                  <a:pt x="381000" y="552450"/>
                </a:lnTo>
                <a:lnTo>
                  <a:pt x="301625" y="660400"/>
                </a:lnTo>
                <a:lnTo>
                  <a:pt x="238125" y="777875"/>
                </a:lnTo>
                <a:lnTo>
                  <a:pt x="193675" y="869950"/>
                </a:lnTo>
                <a:lnTo>
                  <a:pt x="155575" y="968375"/>
                </a:lnTo>
                <a:lnTo>
                  <a:pt x="130175" y="1063625"/>
                </a:lnTo>
                <a:lnTo>
                  <a:pt x="107950" y="1196975"/>
                </a:lnTo>
                <a:lnTo>
                  <a:pt x="98425" y="1323975"/>
                </a:lnTo>
                <a:cubicBezTo>
                  <a:pt x="99483" y="1362075"/>
                  <a:pt x="100542" y="1400175"/>
                  <a:pt x="101600" y="1438275"/>
                </a:cubicBezTo>
                <a:lnTo>
                  <a:pt x="127000" y="1524000"/>
                </a:lnTo>
                <a:lnTo>
                  <a:pt x="174625" y="1644650"/>
                </a:lnTo>
                <a:lnTo>
                  <a:pt x="257175" y="1758950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" name="Freeform 1"/>
          <p:cNvSpPr/>
          <p:nvPr/>
        </p:nvSpPr>
        <p:spPr>
          <a:xfrm>
            <a:off x="3347864" y="2282825"/>
            <a:ext cx="2771775" cy="2047875"/>
          </a:xfrm>
          <a:custGeom>
            <a:avLst/>
            <a:gdLst>
              <a:gd name="connsiteX0" fmla="*/ 152400 w 2771775"/>
              <a:gd name="connsiteY0" fmla="*/ 2041525 h 2047875"/>
              <a:gd name="connsiteX1" fmla="*/ 69850 w 2771775"/>
              <a:gd name="connsiteY1" fmla="*/ 1819275 h 2047875"/>
              <a:gd name="connsiteX2" fmla="*/ 41275 w 2771775"/>
              <a:gd name="connsiteY2" fmla="*/ 1714500 h 2047875"/>
              <a:gd name="connsiteX3" fmla="*/ 3175 w 2771775"/>
              <a:gd name="connsiteY3" fmla="*/ 1533525 h 2047875"/>
              <a:gd name="connsiteX4" fmla="*/ 0 w 2771775"/>
              <a:gd name="connsiteY4" fmla="*/ 1311275 h 2047875"/>
              <a:gd name="connsiteX5" fmla="*/ 19050 w 2771775"/>
              <a:gd name="connsiteY5" fmla="*/ 1089025 h 2047875"/>
              <a:gd name="connsiteX6" fmla="*/ 57150 w 2771775"/>
              <a:gd name="connsiteY6" fmla="*/ 962025 h 2047875"/>
              <a:gd name="connsiteX7" fmla="*/ 104775 w 2771775"/>
              <a:gd name="connsiteY7" fmla="*/ 844550 h 2047875"/>
              <a:gd name="connsiteX8" fmla="*/ 155575 w 2771775"/>
              <a:gd name="connsiteY8" fmla="*/ 742950 h 2047875"/>
              <a:gd name="connsiteX9" fmla="*/ 215900 w 2771775"/>
              <a:gd name="connsiteY9" fmla="*/ 631825 h 2047875"/>
              <a:gd name="connsiteX10" fmla="*/ 295275 w 2771775"/>
              <a:gd name="connsiteY10" fmla="*/ 517525 h 2047875"/>
              <a:gd name="connsiteX11" fmla="*/ 358775 w 2771775"/>
              <a:gd name="connsiteY11" fmla="*/ 438150 h 2047875"/>
              <a:gd name="connsiteX12" fmla="*/ 479425 w 2771775"/>
              <a:gd name="connsiteY12" fmla="*/ 333375 h 2047875"/>
              <a:gd name="connsiteX13" fmla="*/ 571500 w 2771775"/>
              <a:gd name="connsiteY13" fmla="*/ 250825 h 2047875"/>
              <a:gd name="connsiteX14" fmla="*/ 698500 w 2771775"/>
              <a:gd name="connsiteY14" fmla="*/ 174625 h 2047875"/>
              <a:gd name="connsiteX15" fmla="*/ 800100 w 2771775"/>
              <a:gd name="connsiteY15" fmla="*/ 123825 h 2047875"/>
              <a:gd name="connsiteX16" fmla="*/ 977900 w 2771775"/>
              <a:gd name="connsiteY16" fmla="*/ 57150 h 2047875"/>
              <a:gd name="connsiteX17" fmla="*/ 1139825 w 2771775"/>
              <a:gd name="connsiteY17" fmla="*/ 15875 h 2047875"/>
              <a:gd name="connsiteX18" fmla="*/ 1317625 w 2771775"/>
              <a:gd name="connsiteY18" fmla="*/ 0 h 2047875"/>
              <a:gd name="connsiteX19" fmla="*/ 1492250 w 2771775"/>
              <a:gd name="connsiteY19" fmla="*/ 0 h 2047875"/>
              <a:gd name="connsiteX20" fmla="*/ 1622425 w 2771775"/>
              <a:gd name="connsiteY20" fmla="*/ 12700 h 2047875"/>
              <a:gd name="connsiteX21" fmla="*/ 1787525 w 2771775"/>
              <a:gd name="connsiteY21" fmla="*/ 60325 h 2047875"/>
              <a:gd name="connsiteX22" fmla="*/ 1841500 w 2771775"/>
              <a:gd name="connsiteY22" fmla="*/ 69850 h 2047875"/>
              <a:gd name="connsiteX23" fmla="*/ 1978025 w 2771775"/>
              <a:gd name="connsiteY23" fmla="*/ 130175 h 2047875"/>
              <a:gd name="connsiteX24" fmla="*/ 2089150 w 2771775"/>
              <a:gd name="connsiteY24" fmla="*/ 184150 h 2047875"/>
              <a:gd name="connsiteX25" fmla="*/ 2190750 w 2771775"/>
              <a:gd name="connsiteY25" fmla="*/ 254000 h 2047875"/>
              <a:gd name="connsiteX26" fmla="*/ 2330450 w 2771775"/>
              <a:gd name="connsiteY26" fmla="*/ 365125 h 2047875"/>
              <a:gd name="connsiteX27" fmla="*/ 2438400 w 2771775"/>
              <a:gd name="connsiteY27" fmla="*/ 476250 h 2047875"/>
              <a:gd name="connsiteX28" fmla="*/ 2546350 w 2771775"/>
              <a:gd name="connsiteY28" fmla="*/ 619125 h 2047875"/>
              <a:gd name="connsiteX29" fmla="*/ 2616200 w 2771775"/>
              <a:gd name="connsiteY29" fmla="*/ 742950 h 2047875"/>
              <a:gd name="connsiteX30" fmla="*/ 2686050 w 2771775"/>
              <a:gd name="connsiteY30" fmla="*/ 895350 h 2047875"/>
              <a:gd name="connsiteX31" fmla="*/ 2727325 w 2771775"/>
              <a:gd name="connsiteY31" fmla="*/ 1035050 h 2047875"/>
              <a:gd name="connsiteX32" fmla="*/ 2752725 w 2771775"/>
              <a:gd name="connsiteY32" fmla="*/ 1158875 h 2047875"/>
              <a:gd name="connsiteX33" fmla="*/ 2771775 w 2771775"/>
              <a:gd name="connsiteY33" fmla="*/ 1333500 h 2047875"/>
              <a:gd name="connsiteX34" fmla="*/ 2765425 w 2771775"/>
              <a:gd name="connsiteY34" fmla="*/ 1463675 h 2047875"/>
              <a:gd name="connsiteX35" fmla="*/ 2752725 w 2771775"/>
              <a:gd name="connsiteY35" fmla="*/ 1603375 h 2047875"/>
              <a:gd name="connsiteX36" fmla="*/ 2714625 w 2771775"/>
              <a:gd name="connsiteY36" fmla="*/ 1755775 h 2047875"/>
              <a:gd name="connsiteX37" fmla="*/ 2676525 w 2771775"/>
              <a:gd name="connsiteY37" fmla="*/ 1911350 h 2047875"/>
              <a:gd name="connsiteX38" fmla="*/ 2590800 w 2771775"/>
              <a:gd name="connsiteY38" fmla="*/ 2047875 h 2047875"/>
              <a:gd name="connsiteX39" fmla="*/ 2505075 w 2771775"/>
              <a:gd name="connsiteY39" fmla="*/ 1997075 h 2047875"/>
              <a:gd name="connsiteX40" fmla="*/ 2517775 w 2771775"/>
              <a:gd name="connsiteY40" fmla="*/ 1908175 h 2047875"/>
              <a:gd name="connsiteX41" fmla="*/ 2562225 w 2771775"/>
              <a:gd name="connsiteY41" fmla="*/ 1908175 h 2047875"/>
              <a:gd name="connsiteX42" fmla="*/ 2613025 w 2771775"/>
              <a:gd name="connsiteY42" fmla="*/ 1746250 h 2047875"/>
              <a:gd name="connsiteX43" fmla="*/ 2660650 w 2771775"/>
              <a:gd name="connsiteY43" fmla="*/ 1539875 h 2047875"/>
              <a:gd name="connsiteX44" fmla="*/ 2676525 w 2771775"/>
              <a:gd name="connsiteY44" fmla="*/ 1320800 h 2047875"/>
              <a:gd name="connsiteX45" fmla="*/ 2657475 w 2771775"/>
              <a:gd name="connsiteY45" fmla="*/ 1152525 h 2047875"/>
              <a:gd name="connsiteX46" fmla="*/ 2609850 w 2771775"/>
              <a:gd name="connsiteY46" fmla="*/ 977900 h 2047875"/>
              <a:gd name="connsiteX47" fmla="*/ 2559050 w 2771775"/>
              <a:gd name="connsiteY47" fmla="*/ 857250 h 2047875"/>
              <a:gd name="connsiteX48" fmla="*/ 2501900 w 2771775"/>
              <a:gd name="connsiteY48" fmla="*/ 736600 h 2047875"/>
              <a:gd name="connsiteX49" fmla="*/ 2447925 w 2771775"/>
              <a:gd name="connsiteY49" fmla="*/ 644525 h 2047875"/>
              <a:gd name="connsiteX50" fmla="*/ 2355850 w 2771775"/>
              <a:gd name="connsiteY50" fmla="*/ 523875 h 2047875"/>
              <a:gd name="connsiteX51" fmla="*/ 2257425 w 2771775"/>
              <a:gd name="connsiteY51" fmla="*/ 425450 h 2047875"/>
              <a:gd name="connsiteX52" fmla="*/ 2165350 w 2771775"/>
              <a:gd name="connsiteY52" fmla="*/ 352425 h 2047875"/>
              <a:gd name="connsiteX53" fmla="*/ 2035175 w 2771775"/>
              <a:gd name="connsiteY53" fmla="*/ 266700 h 2047875"/>
              <a:gd name="connsiteX54" fmla="*/ 1895475 w 2771775"/>
              <a:gd name="connsiteY54" fmla="*/ 196850 h 2047875"/>
              <a:gd name="connsiteX55" fmla="*/ 1755775 w 2771775"/>
              <a:gd name="connsiteY55" fmla="*/ 146050 h 2047875"/>
              <a:gd name="connsiteX56" fmla="*/ 1647825 w 2771775"/>
              <a:gd name="connsiteY56" fmla="*/ 120650 h 2047875"/>
              <a:gd name="connsiteX57" fmla="*/ 1504950 w 2771775"/>
              <a:gd name="connsiteY57" fmla="*/ 98425 h 2047875"/>
              <a:gd name="connsiteX58" fmla="*/ 1384300 w 2771775"/>
              <a:gd name="connsiteY58" fmla="*/ 95250 h 2047875"/>
              <a:gd name="connsiteX59" fmla="*/ 1235075 w 2771775"/>
              <a:gd name="connsiteY59" fmla="*/ 101600 h 2047875"/>
              <a:gd name="connsiteX60" fmla="*/ 1085850 w 2771775"/>
              <a:gd name="connsiteY60" fmla="*/ 120650 h 2047875"/>
              <a:gd name="connsiteX61" fmla="*/ 942975 w 2771775"/>
              <a:gd name="connsiteY61" fmla="*/ 168275 h 2047875"/>
              <a:gd name="connsiteX62" fmla="*/ 850900 w 2771775"/>
              <a:gd name="connsiteY62" fmla="*/ 203200 h 2047875"/>
              <a:gd name="connsiteX63" fmla="*/ 736600 w 2771775"/>
              <a:gd name="connsiteY63" fmla="*/ 260350 h 2047875"/>
              <a:gd name="connsiteX64" fmla="*/ 650875 w 2771775"/>
              <a:gd name="connsiteY64" fmla="*/ 314325 h 2047875"/>
              <a:gd name="connsiteX65" fmla="*/ 577850 w 2771775"/>
              <a:gd name="connsiteY65" fmla="*/ 361950 h 2047875"/>
              <a:gd name="connsiteX66" fmla="*/ 501650 w 2771775"/>
              <a:gd name="connsiteY66" fmla="*/ 434975 h 2047875"/>
              <a:gd name="connsiteX67" fmla="*/ 438150 w 2771775"/>
              <a:gd name="connsiteY67" fmla="*/ 498475 h 2047875"/>
              <a:gd name="connsiteX68" fmla="*/ 352425 w 2771775"/>
              <a:gd name="connsiteY68" fmla="*/ 593725 h 2047875"/>
              <a:gd name="connsiteX69" fmla="*/ 292100 w 2771775"/>
              <a:gd name="connsiteY69" fmla="*/ 688975 h 2047875"/>
              <a:gd name="connsiteX70" fmla="*/ 228600 w 2771775"/>
              <a:gd name="connsiteY70" fmla="*/ 803275 h 2047875"/>
              <a:gd name="connsiteX71" fmla="*/ 174625 w 2771775"/>
              <a:gd name="connsiteY71" fmla="*/ 930275 h 2047875"/>
              <a:gd name="connsiteX72" fmla="*/ 146050 w 2771775"/>
              <a:gd name="connsiteY72" fmla="*/ 1003300 h 2047875"/>
              <a:gd name="connsiteX73" fmla="*/ 117475 w 2771775"/>
              <a:gd name="connsiteY73" fmla="*/ 1127125 h 2047875"/>
              <a:gd name="connsiteX74" fmla="*/ 98425 w 2771775"/>
              <a:gd name="connsiteY74" fmla="*/ 1263650 h 2047875"/>
              <a:gd name="connsiteX75" fmla="*/ 95250 w 2771775"/>
              <a:gd name="connsiteY75" fmla="*/ 1365250 h 2047875"/>
              <a:gd name="connsiteX76" fmla="*/ 101600 w 2771775"/>
              <a:gd name="connsiteY76" fmla="*/ 1530350 h 2047875"/>
              <a:gd name="connsiteX77" fmla="*/ 136525 w 2771775"/>
              <a:gd name="connsiteY77" fmla="*/ 1704975 h 2047875"/>
              <a:gd name="connsiteX78" fmla="*/ 168275 w 2771775"/>
              <a:gd name="connsiteY78" fmla="*/ 1816100 h 2047875"/>
              <a:gd name="connsiteX79" fmla="*/ 206375 w 2771775"/>
              <a:gd name="connsiteY79" fmla="*/ 1889125 h 2047875"/>
              <a:gd name="connsiteX80" fmla="*/ 222250 w 2771775"/>
              <a:gd name="connsiteY80" fmla="*/ 1908175 h 2047875"/>
              <a:gd name="connsiteX81" fmla="*/ 266700 w 2771775"/>
              <a:gd name="connsiteY81" fmla="*/ 1908175 h 2047875"/>
              <a:gd name="connsiteX82" fmla="*/ 266700 w 2771775"/>
              <a:gd name="connsiteY82" fmla="*/ 1984375 h 2047875"/>
              <a:gd name="connsiteX83" fmla="*/ 152400 w 2771775"/>
              <a:gd name="connsiteY83" fmla="*/ 2041525 h 204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771775" h="2047875">
                <a:moveTo>
                  <a:pt x="152400" y="2041525"/>
                </a:moveTo>
                <a:lnTo>
                  <a:pt x="69850" y="1819275"/>
                </a:lnTo>
                <a:lnTo>
                  <a:pt x="41275" y="1714500"/>
                </a:lnTo>
                <a:lnTo>
                  <a:pt x="3175" y="1533525"/>
                </a:lnTo>
                <a:cubicBezTo>
                  <a:pt x="2117" y="1459442"/>
                  <a:pt x="1058" y="1385358"/>
                  <a:pt x="0" y="1311275"/>
                </a:cubicBezTo>
                <a:lnTo>
                  <a:pt x="19050" y="1089025"/>
                </a:lnTo>
                <a:lnTo>
                  <a:pt x="57150" y="962025"/>
                </a:lnTo>
                <a:lnTo>
                  <a:pt x="104775" y="844550"/>
                </a:lnTo>
                <a:lnTo>
                  <a:pt x="155575" y="742950"/>
                </a:lnTo>
                <a:lnTo>
                  <a:pt x="215900" y="631825"/>
                </a:lnTo>
                <a:lnTo>
                  <a:pt x="295275" y="517525"/>
                </a:lnTo>
                <a:lnTo>
                  <a:pt x="358775" y="438150"/>
                </a:lnTo>
                <a:lnTo>
                  <a:pt x="479425" y="333375"/>
                </a:lnTo>
                <a:lnTo>
                  <a:pt x="571500" y="250825"/>
                </a:lnTo>
                <a:lnTo>
                  <a:pt x="698500" y="174625"/>
                </a:lnTo>
                <a:lnTo>
                  <a:pt x="800100" y="123825"/>
                </a:lnTo>
                <a:lnTo>
                  <a:pt x="977900" y="57150"/>
                </a:lnTo>
                <a:lnTo>
                  <a:pt x="1139825" y="15875"/>
                </a:lnTo>
                <a:lnTo>
                  <a:pt x="1317625" y="0"/>
                </a:lnTo>
                <a:lnTo>
                  <a:pt x="1492250" y="0"/>
                </a:lnTo>
                <a:lnTo>
                  <a:pt x="1622425" y="12700"/>
                </a:lnTo>
                <a:lnTo>
                  <a:pt x="1787525" y="60325"/>
                </a:lnTo>
                <a:lnTo>
                  <a:pt x="1841500" y="69850"/>
                </a:lnTo>
                <a:lnTo>
                  <a:pt x="1978025" y="130175"/>
                </a:lnTo>
                <a:lnTo>
                  <a:pt x="2089150" y="184150"/>
                </a:lnTo>
                <a:lnTo>
                  <a:pt x="2190750" y="254000"/>
                </a:lnTo>
                <a:lnTo>
                  <a:pt x="2330450" y="365125"/>
                </a:lnTo>
                <a:lnTo>
                  <a:pt x="2438400" y="476250"/>
                </a:lnTo>
                <a:lnTo>
                  <a:pt x="2546350" y="619125"/>
                </a:lnTo>
                <a:lnTo>
                  <a:pt x="2616200" y="742950"/>
                </a:lnTo>
                <a:lnTo>
                  <a:pt x="2686050" y="895350"/>
                </a:lnTo>
                <a:lnTo>
                  <a:pt x="2727325" y="1035050"/>
                </a:lnTo>
                <a:lnTo>
                  <a:pt x="2752725" y="1158875"/>
                </a:lnTo>
                <a:lnTo>
                  <a:pt x="2771775" y="1333500"/>
                </a:lnTo>
                <a:lnTo>
                  <a:pt x="2765425" y="1463675"/>
                </a:lnTo>
                <a:lnTo>
                  <a:pt x="2752725" y="1603375"/>
                </a:lnTo>
                <a:lnTo>
                  <a:pt x="2714625" y="1755775"/>
                </a:lnTo>
                <a:lnTo>
                  <a:pt x="2676525" y="1911350"/>
                </a:lnTo>
                <a:lnTo>
                  <a:pt x="2590800" y="2047875"/>
                </a:lnTo>
                <a:lnTo>
                  <a:pt x="2505075" y="1997075"/>
                </a:lnTo>
                <a:lnTo>
                  <a:pt x="2517775" y="1908175"/>
                </a:lnTo>
                <a:lnTo>
                  <a:pt x="2562225" y="1908175"/>
                </a:lnTo>
                <a:lnTo>
                  <a:pt x="2613025" y="1746250"/>
                </a:lnTo>
                <a:lnTo>
                  <a:pt x="2660650" y="1539875"/>
                </a:lnTo>
                <a:lnTo>
                  <a:pt x="2676525" y="1320800"/>
                </a:lnTo>
                <a:lnTo>
                  <a:pt x="2657475" y="1152525"/>
                </a:lnTo>
                <a:lnTo>
                  <a:pt x="2609850" y="977900"/>
                </a:lnTo>
                <a:lnTo>
                  <a:pt x="2559050" y="857250"/>
                </a:lnTo>
                <a:lnTo>
                  <a:pt x="2501900" y="736600"/>
                </a:lnTo>
                <a:lnTo>
                  <a:pt x="2447925" y="644525"/>
                </a:lnTo>
                <a:lnTo>
                  <a:pt x="2355850" y="523875"/>
                </a:lnTo>
                <a:lnTo>
                  <a:pt x="2257425" y="425450"/>
                </a:lnTo>
                <a:lnTo>
                  <a:pt x="2165350" y="352425"/>
                </a:lnTo>
                <a:lnTo>
                  <a:pt x="2035175" y="266700"/>
                </a:lnTo>
                <a:lnTo>
                  <a:pt x="1895475" y="196850"/>
                </a:lnTo>
                <a:lnTo>
                  <a:pt x="1755775" y="146050"/>
                </a:lnTo>
                <a:lnTo>
                  <a:pt x="1647825" y="120650"/>
                </a:lnTo>
                <a:lnTo>
                  <a:pt x="1504950" y="98425"/>
                </a:lnTo>
                <a:lnTo>
                  <a:pt x="1384300" y="95250"/>
                </a:lnTo>
                <a:lnTo>
                  <a:pt x="1235075" y="101600"/>
                </a:lnTo>
                <a:lnTo>
                  <a:pt x="1085850" y="120650"/>
                </a:lnTo>
                <a:lnTo>
                  <a:pt x="942975" y="168275"/>
                </a:lnTo>
                <a:lnTo>
                  <a:pt x="850900" y="203200"/>
                </a:lnTo>
                <a:lnTo>
                  <a:pt x="736600" y="260350"/>
                </a:lnTo>
                <a:lnTo>
                  <a:pt x="650875" y="314325"/>
                </a:lnTo>
                <a:lnTo>
                  <a:pt x="577850" y="361950"/>
                </a:lnTo>
                <a:lnTo>
                  <a:pt x="501650" y="434975"/>
                </a:lnTo>
                <a:lnTo>
                  <a:pt x="438150" y="498475"/>
                </a:lnTo>
                <a:lnTo>
                  <a:pt x="352425" y="593725"/>
                </a:lnTo>
                <a:lnTo>
                  <a:pt x="292100" y="688975"/>
                </a:lnTo>
                <a:lnTo>
                  <a:pt x="228600" y="803275"/>
                </a:lnTo>
                <a:lnTo>
                  <a:pt x="174625" y="930275"/>
                </a:lnTo>
                <a:lnTo>
                  <a:pt x="146050" y="1003300"/>
                </a:lnTo>
                <a:lnTo>
                  <a:pt x="117475" y="1127125"/>
                </a:lnTo>
                <a:lnTo>
                  <a:pt x="98425" y="1263650"/>
                </a:lnTo>
                <a:cubicBezTo>
                  <a:pt x="97367" y="1297517"/>
                  <a:pt x="96308" y="1331383"/>
                  <a:pt x="95250" y="1365250"/>
                </a:cubicBezTo>
                <a:lnTo>
                  <a:pt x="101600" y="1530350"/>
                </a:lnTo>
                <a:lnTo>
                  <a:pt x="136525" y="1704975"/>
                </a:lnTo>
                <a:lnTo>
                  <a:pt x="168275" y="1816100"/>
                </a:lnTo>
                <a:lnTo>
                  <a:pt x="206375" y="1889125"/>
                </a:lnTo>
                <a:lnTo>
                  <a:pt x="222250" y="1908175"/>
                </a:lnTo>
                <a:lnTo>
                  <a:pt x="266700" y="1908175"/>
                </a:lnTo>
                <a:lnTo>
                  <a:pt x="266700" y="1984375"/>
                </a:lnTo>
                <a:lnTo>
                  <a:pt x="152400" y="2041525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8" name="Freeform 2057"/>
          <p:cNvSpPr/>
          <p:nvPr/>
        </p:nvSpPr>
        <p:spPr>
          <a:xfrm>
            <a:off x="3826669" y="2775509"/>
            <a:ext cx="1804987" cy="80963"/>
          </a:xfrm>
          <a:custGeom>
            <a:avLst/>
            <a:gdLst>
              <a:gd name="connsiteX0" fmla="*/ 0 w 1804987"/>
              <a:gd name="connsiteY0" fmla="*/ 78582 h 80963"/>
              <a:gd name="connsiteX1" fmla="*/ 1804987 w 1804987"/>
              <a:gd name="connsiteY1" fmla="*/ 80963 h 80963"/>
              <a:gd name="connsiteX2" fmla="*/ 1728787 w 1804987"/>
              <a:gd name="connsiteY2" fmla="*/ 0 h 80963"/>
              <a:gd name="connsiteX3" fmla="*/ 78581 w 1804987"/>
              <a:gd name="connsiteY3" fmla="*/ 2382 h 80963"/>
              <a:gd name="connsiteX4" fmla="*/ 0 w 1804987"/>
              <a:gd name="connsiteY4" fmla="*/ 78582 h 80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4987" h="80963">
                <a:moveTo>
                  <a:pt x="0" y="78582"/>
                </a:moveTo>
                <a:lnTo>
                  <a:pt x="1804987" y="80963"/>
                </a:lnTo>
                <a:lnTo>
                  <a:pt x="1728787" y="0"/>
                </a:lnTo>
                <a:lnTo>
                  <a:pt x="78581" y="2382"/>
                </a:lnTo>
                <a:lnTo>
                  <a:pt x="0" y="7858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-8844" y="6388943"/>
            <a:ext cx="46147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/>
              <a:t>Stage 7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200" dirty="0" smtClean="0"/>
              <a:t>Install false floor over inert channel </a:t>
            </a:r>
            <a:endParaRPr lang="en-GB" sz="1100" dirty="0"/>
          </a:p>
        </p:txBody>
      </p:sp>
      <p:sp>
        <p:nvSpPr>
          <p:cNvPr id="6" name="Rectangle 5"/>
          <p:cNvSpPr/>
          <p:nvPr/>
        </p:nvSpPr>
        <p:spPr>
          <a:xfrm>
            <a:off x="3667019" y="3975319"/>
            <a:ext cx="2130947" cy="4571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60300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68C5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3481214" y="2390775"/>
            <a:ext cx="2508250" cy="1784350"/>
          </a:xfrm>
          <a:custGeom>
            <a:avLst/>
            <a:gdLst>
              <a:gd name="connsiteX0" fmla="*/ 161925 w 2508250"/>
              <a:gd name="connsiteY0" fmla="*/ 501650 h 1784350"/>
              <a:gd name="connsiteX1" fmla="*/ 733425 w 2508250"/>
              <a:gd name="connsiteY1" fmla="*/ 101600 h 1784350"/>
              <a:gd name="connsiteX2" fmla="*/ 1250950 w 2508250"/>
              <a:gd name="connsiteY2" fmla="*/ 0 h 1784350"/>
              <a:gd name="connsiteX3" fmla="*/ 1784350 w 2508250"/>
              <a:gd name="connsiteY3" fmla="*/ 114300 h 1784350"/>
              <a:gd name="connsiteX4" fmla="*/ 2241550 w 2508250"/>
              <a:gd name="connsiteY4" fmla="*/ 504825 h 1784350"/>
              <a:gd name="connsiteX5" fmla="*/ 2460625 w 2508250"/>
              <a:gd name="connsiteY5" fmla="*/ 946150 h 1784350"/>
              <a:gd name="connsiteX6" fmla="*/ 2508250 w 2508250"/>
              <a:gd name="connsiteY6" fmla="*/ 1381125 h 1784350"/>
              <a:gd name="connsiteX7" fmla="*/ 2400300 w 2508250"/>
              <a:gd name="connsiteY7" fmla="*/ 1717675 h 1784350"/>
              <a:gd name="connsiteX8" fmla="*/ 1593850 w 2508250"/>
              <a:gd name="connsiteY8" fmla="*/ 1784350 h 1784350"/>
              <a:gd name="connsiteX9" fmla="*/ 1565275 w 2508250"/>
              <a:gd name="connsiteY9" fmla="*/ 1784350 h 1784350"/>
              <a:gd name="connsiteX10" fmla="*/ 431800 w 2508250"/>
              <a:gd name="connsiteY10" fmla="*/ 1739900 h 1784350"/>
              <a:gd name="connsiteX11" fmla="*/ 139700 w 2508250"/>
              <a:gd name="connsiteY11" fmla="*/ 1717675 h 1784350"/>
              <a:gd name="connsiteX12" fmla="*/ 19050 w 2508250"/>
              <a:gd name="connsiteY12" fmla="*/ 1476375 h 1784350"/>
              <a:gd name="connsiteX13" fmla="*/ 0 w 2508250"/>
              <a:gd name="connsiteY13" fmla="*/ 1244600 h 1784350"/>
              <a:gd name="connsiteX14" fmla="*/ 38100 w 2508250"/>
              <a:gd name="connsiteY14" fmla="*/ 911225 h 1784350"/>
              <a:gd name="connsiteX15" fmla="*/ 155575 w 2508250"/>
              <a:gd name="connsiteY15" fmla="*/ 657225 h 1784350"/>
              <a:gd name="connsiteX16" fmla="*/ 161925 w 2508250"/>
              <a:gd name="connsiteY16" fmla="*/ 501650 h 178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08250" h="1784350">
                <a:moveTo>
                  <a:pt x="161925" y="501650"/>
                </a:moveTo>
                <a:lnTo>
                  <a:pt x="733425" y="101600"/>
                </a:lnTo>
                <a:lnTo>
                  <a:pt x="1250950" y="0"/>
                </a:lnTo>
                <a:lnTo>
                  <a:pt x="1784350" y="114300"/>
                </a:lnTo>
                <a:lnTo>
                  <a:pt x="2241550" y="504825"/>
                </a:lnTo>
                <a:lnTo>
                  <a:pt x="2460625" y="946150"/>
                </a:lnTo>
                <a:lnTo>
                  <a:pt x="2508250" y="1381125"/>
                </a:lnTo>
                <a:lnTo>
                  <a:pt x="2400300" y="1717675"/>
                </a:lnTo>
                <a:lnTo>
                  <a:pt x="1593850" y="1784350"/>
                </a:lnTo>
                <a:lnTo>
                  <a:pt x="1565275" y="1784350"/>
                </a:lnTo>
                <a:lnTo>
                  <a:pt x="431800" y="1739900"/>
                </a:lnTo>
                <a:lnTo>
                  <a:pt x="139700" y="1717675"/>
                </a:lnTo>
                <a:lnTo>
                  <a:pt x="19050" y="1476375"/>
                </a:lnTo>
                <a:lnTo>
                  <a:pt x="0" y="1244600"/>
                </a:lnTo>
                <a:lnTo>
                  <a:pt x="38100" y="911225"/>
                </a:lnTo>
                <a:lnTo>
                  <a:pt x="155575" y="657225"/>
                </a:lnTo>
                <a:lnTo>
                  <a:pt x="161925" y="501650"/>
                </a:lnTo>
                <a:close/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3" idx="40"/>
          </p:cNvCxnSpPr>
          <p:nvPr/>
        </p:nvCxnSpPr>
        <p:spPr>
          <a:xfrm>
            <a:off x="4732164" y="2451100"/>
            <a:ext cx="3175" cy="25782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460751" y="2636912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489108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541049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591849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641508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752851" y="2636912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771683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4823624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4874424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4924083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>
            <a:off x="4460751" y="2712095"/>
            <a:ext cx="54208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5584304" y="3246946"/>
            <a:ext cx="249987" cy="72008"/>
            <a:chOff x="5761087" y="2789312"/>
            <a:chExt cx="249987" cy="72008"/>
          </a:xfrm>
        </p:grpSpPr>
        <p:sp>
          <p:nvSpPr>
            <p:cNvPr id="28" name="Rectangle 27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616054" y="3399346"/>
            <a:ext cx="249987" cy="72008"/>
            <a:chOff x="5761087" y="2789312"/>
            <a:chExt cx="249987" cy="72008"/>
          </a:xfrm>
        </p:grpSpPr>
        <p:sp>
          <p:nvSpPr>
            <p:cNvPr id="35" name="Rectangle 34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635104" y="3551746"/>
            <a:ext cx="249987" cy="72008"/>
            <a:chOff x="5761087" y="2789312"/>
            <a:chExt cx="249987" cy="72008"/>
          </a:xfrm>
        </p:grpSpPr>
        <p:sp>
          <p:nvSpPr>
            <p:cNvPr id="41" name="Rectangle 40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048" name="Oval 2047"/>
          <p:cNvSpPr/>
          <p:nvPr/>
        </p:nvSpPr>
        <p:spPr>
          <a:xfrm>
            <a:off x="5376825" y="2688981"/>
            <a:ext cx="72008" cy="72008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5202283" y="3457757"/>
            <a:ext cx="115970" cy="115970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2051" name="Straight Connector 2050"/>
          <p:cNvCxnSpPr/>
          <p:nvPr/>
        </p:nvCxnSpPr>
        <p:spPr>
          <a:xfrm>
            <a:off x="5263443" y="3573727"/>
            <a:ext cx="0" cy="497682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4667542" y="2467496"/>
            <a:ext cx="1301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61" name="Freeform 2060"/>
          <p:cNvSpPr/>
          <p:nvPr/>
        </p:nvSpPr>
        <p:spPr>
          <a:xfrm>
            <a:off x="3464719" y="2828925"/>
            <a:ext cx="395287" cy="1285875"/>
          </a:xfrm>
          <a:custGeom>
            <a:avLst/>
            <a:gdLst>
              <a:gd name="connsiteX0" fmla="*/ 395287 w 395287"/>
              <a:gd name="connsiteY0" fmla="*/ 30956 h 1285875"/>
              <a:gd name="connsiteX1" fmla="*/ 328612 w 395287"/>
              <a:gd name="connsiteY1" fmla="*/ 116681 h 1285875"/>
              <a:gd name="connsiteX2" fmla="*/ 280987 w 395287"/>
              <a:gd name="connsiteY2" fmla="*/ 180975 h 1285875"/>
              <a:gd name="connsiteX3" fmla="*/ 238125 w 395287"/>
              <a:gd name="connsiteY3" fmla="*/ 259556 h 1285875"/>
              <a:gd name="connsiteX4" fmla="*/ 195262 w 395287"/>
              <a:gd name="connsiteY4" fmla="*/ 342900 h 1285875"/>
              <a:gd name="connsiteX5" fmla="*/ 150019 w 395287"/>
              <a:gd name="connsiteY5" fmla="*/ 457200 h 1285875"/>
              <a:gd name="connsiteX6" fmla="*/ 109537 w 395287"/>
              <a:gd name="connsiteY6" fmla="*/ 607219 h 1285875"/>
              <a:gd name="connsiteX7" fmla="*/ 92869 w 395287"/>
              <a:gd name="connsiteY7" fmla="*/ 733425 h 1285875"/>
              <a:gd name="connsiteX8" fmla="*/ 85725 w 395287"/>
              <a:gd name="connsiteY8" fmla="*/ 838200 h 1285875"/>
              <a:gd name="connsiteX9" fmla="*/ 88106 w 395287"/>
              <a:gd name="connsiteY9" fmla="*/ 933450 h 1285875"/>
              <a:gd name="connsiteX10" fmla="*/ 114300 w 395287"/>
              <a:gd name="connsiteY10" fmla="*/ 1019175 h 1285875"/>
              <a:gd name="connsiteX11" fmla="*/ 154781 w 395287"/>
              <a:gd name="connsiteY11" fmla="*/ 1119188 h 1285875"/>
              <a:gd name="connsiteX12" fmla="*/ 240506 w 395287"/>
              <a:gd name="connsiteY12" fmla="*/ 1247775 h 1285875"/>
              <a:gd name="connsiteX13" fmla="*/ 238125 w 395287"/>
              <a:gd name="connsiteY13" fmla="*/ 1285875 h 1285875"/>
              <a:gd name="connsiteX14" fmla="*/ 83344 w 395287"/>
              <a:gd name="connsiteY14" fmla="*/ 1281113 h 1285875"/>
              <a:gd name="connsiteX15" fmla="*/ 0 w 395287"/>
              <a:gd name="connsiteY15" fmla="*/ 835819 h 1285875"/>
              <a:gd name="connsiteX16" fmla="*/ 85725 w 395287"/>
              <a:gd name="connsiteY16" fmla="*/ 397669 h 1285875"/>
              <a:gd name="connsiteX17" fmla="*/ 311944 w 395287"/>
              <a:gd name="connsiteY17" fmla="*/ 0 h 1285875"/>
              <a:gd name="connsiteX18" fmla="*/ 395287 w 395287"/>
              <a:gd name="connsiteY18" fmla="*/ 30956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95287" h="1285875">
                <a:moveTo>
                  <a:pt x="395287" y="30956"/>
                </a:moveTo>
                <a:lnTo>
                  <a:pt x="328612" y="116681"/>
                </a:lnTo>
                <a:lnTo>
                  <a:pt x="280987" y="180975"/>
                </a:lnTo>
                <a:lnTo>
                  <a:pt x="238125" y="259556"/>
                </a:lnTo>
                <a:lnTo>
                  <a:pt x="195262" y="342900"/>
                </a:lnTo>
                <a:lnTo>
                  <a:pt x="150019" y="457200"/>
                </a:lnTo>
                <a:lnTo>
                  <a:pt x="109537" y="607219"/>
                </a:lnTo>
                <a:lnTo>
                  <a:pt x="92869" y="733425"/>
                </a:lnTo>
                <a:lnTo>
                  <a:pt x="85725" y="838200"/>
                </a:lnTo>
                <a:cubicBezTo>
                  <a:pt x="86519" y="869950"/>
                  <a:pt x="87312" y="901700"/>
                  <a:pt x="88106" y="933450"/>
                </a:cubicBezTo>
                <a:lnTo>
                  <a:pt x="114300" y="1019175"/>
                </a:lnTo>
                <a:lnTo>
                  <a:pt x="154781" y="1119188"/>
                </a:lnTo>
                <a:lnTo>
                  <a:pt x="240506" y="1247775"/>
                </a:lnTo>
                <a:lnTo>
                  <a:pt x="238125" y="1285875"/>
                </a:lnTo>
                <a:lnTo>
                  <a:pt x="83344" y="1281113"/>
                </a:lnTo>
                <a:lnTo>
                  <a:pt x="0" y="835819"/>
                </a:lnTo>
                <a:lnTo>
                  <a:pt x="85725" y="397669"/>
                </a:lnTo>
                <a:lnTo>
                  <a:pt x="311944" y="0"/>
                </a:lnTo>
                <a:lnTo>
                  <a:pt x="395287" y="309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4" name="Freeform 63"/>
          <p:cNvSpPr/>
          <p:nvPr/>
        </p:nvSpPr>
        <p:spPr>
          <a:xfrm flipH="1">
            <a:off x="5590915" y="2816643"/>
            <a:ext cx="414102" cy="1285875"/>
          </a:xfrm>
          <a:custGeom>
            <a:avLst/>
            <a:gdLst>
              <a:gd name="connsiteX0" fmla="*/ 395287 w 395287"/>
              <a:gd name="connsiteY0" fmla="*/ 30956 h 1285875"/>
              <a:gd name="connsiteX1" fmla="*/ 328612 w 395287"/>
              <a:gd name="connsiteY1" fmla="*/ 116681 h 1285875"/>
              <a:gd name="connsiteX2" fmla="*/ 280987 w 395287"/>
              <a:gd name="connsiteY2" fmla="*/ 180975 h 1285875"/>
              <a:gd name="connsiteX3" fmla="*/ 238125 w 395287"/>
              <a:gd name="connsiteY3" fmla="*/ 259556 h 1285875"/>
              <a:gd name="connsiteX4" fmla="*/ 195262 w 395287"/>
              <a:gd name="connsiteY4" fmla="*/ 342900 h 1285875"/>
              <a:gd name="connsiteX5" fmla="*/ 150019 w 395287"/>
              <a:gd name="connsiteY5" fmla="*/ 457200 h 1285875"/>
              <a:gd name="connsiteX6" fmla="*/ 109537 w 395287"/>
              <a:gd name="connsiteY6" fmla="*/ 607219 h 1285875"/>
              <a:gd name="connsiteX7" fmla="*/ 92869 w 395287"/>
              <a:gd name="connsiteY7" fmla="*/ 733425 h 1285875"/>
              <a:gd name="connsiteX8" fmla="*/ 85725 w 395287"/>
              <a:gd name="connsiteY8" fmla="*/ 838200 h 1285875"/>
              <a:gd name="connsiteX9" fmla="*/ 88106 w 395287"/>
              <a:gd name="connsiteY9" fmla="*/ 933450 h 1285875"/>
              <a:gd name="connsiteX10" fmla="*/ 114300 w 395287"/>
              <a:gd name="connsiteY10" fmla="*/ 1019175 h 1285875"/>
              <a:gd name="connsiteX11" fmla="*/ 154781 w 395287"/>
              <a:gd name="connsiteY11" fmla="*/ 1119188 h 1285875"/>
              <a:gd name="connsiteX12" fmla="*/ 240506 w 395287"/>
              <a:gd name="connsiteY12" fmla="*/ 1247775 h 1285875"/>
              <a:gd name="connsiteX13" fmla="*/ 238125 w 395287"/>
              <a:gd name="connsiteY13" fmla="*/ 1285875 h 1285875"/>
              <a:gd name="connsiteX14" fmla="*/ 83344 w 395287"/>
              <a:gd name="connsiteY14" fmla="*/ 1281113 h 1285875"/>
              <a:gd name="connsiteX15" fmla="*/ 0 w 395287"/>
              <a:gd name="connsiteY15" fmla="*/ 835819 h 1285875"/>
              <a:gd name="connsiteX16" fmla="*/ 85725 w 395287"/>
              <a:gd name="connsiteY16" fmla="*/ 397669 h 1285875"/>
              <a:gd name="connsiteX17" fmla="*/ 311944 w 395287"/>
              <a:gd name="connsiteY17" fmla="*/ 0 h 1285875"/>
              <a:gd name="connsiteX18" fmla="*/ 395287 w 395287"/>
              <a:gd name="connsiteY18" fmla="*/ 30956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95287" h="1285875">
                <a:moveTo>
                  <a:pt x="395287" y="30956"/>
                </a:moveTo>
                <a:lnTo>
                  <a:pt x="328612" y="116681"/>
                </a:lnTo>
                <a:lnTo>
                  <a:pt x="280987" y="180975"/>
                </a:lnTo>
                <a:lnTo>
                  <a:pt x="238125" y="259556"/>
                </a:lnTo>
                <a:lnTo>
                  <a:pt x="195262" y="342900"/>
                </a:lnTo>
                <a:lnTo>
                  <a:pt x="150019" y="457200"/>
                </a:lnTo>
                <a:lnTo>
                  <a:pt x="109537" y="607219"/>
                </a:lnTo>
                <a:lnTo>
                  <a:pt x="92869" y="733425"/>
                </a:lnTo>
                <a:lnTo>
                  <a:pt x="85725" y="838200"/>
                </a:lnTo>
                <a:cubicBezTo>
                  <a:pt x="86519" y="869950"/>
                  <a:pt x="87312" y="901700"/>
                  <a:pt x="88106" y="933450"/>
                </a:cubicBezTo>
                <a:lnTo>
                  <a:pt x="114300" y="1019175"/>
                </a:lnTo>
                <a:lnTo>
                  <a:pt x="154781" y="1119188"/>
                </a:lnTo>
                <a:lnTo>
                  <a:pt x="240506" y="1247775"/>
                </a:lnTo>
                <a:lnTo>
                  <a:pt x="238125" y="1285875"/>
                </a:lnTo>
                <a:lnTo>
                  <a:pt x="83344" y="1281113"/>
                </a:lnTo>
                <a:lnTo>
                  <a:pt x="0" y="835819"/>
                </a:lnTo>
                <a:lnTo>
                  <a:pt x="85725" y="397669"/>
                </a:lnTo>
                <a:lnTo>
                  <a:pt x="311944" y="0"/>
                </a:lnTo>
                <a:lnTo>
                  <a:pt x="395287" y="309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62" name="Freeform 2061"/>
          <p:cNvSpPr/>
          <p:nvPr/>
        </p:nvSpPr>
        <p:spPr>
          <a:xfrm>
            <a:off x="3631406" y="4031456"/>
            <a:ext cx="2202657" cy="50007"/>
          </a:xfrm>
          <a:custGeom>
            <a:avLst/>
            <a:gdLst>
              <a:gd name="connsiteX0" fmla="*/ 38100 w 2202657"/>
              <a:gd name="connsiteY0" fmla="*/ 45244 h 50007"/>
              <a:gd name="connsiteX1" fmla="*/ 0 w 2202657"/>
              <a:gd name="connsiteY1" fmla="*/ 2382 h 50007"/>
              <a:gd name="connsiteX2" fmla="*/ 2202657 w 2202657"/>
              <a:gd name="connsiteY2" fmla="*/ 0 h 50007"/>
              <a:gd name="connsiteX3" fmla="*/ 2162175 w 2202657"/>
              <a:gd name="connsiteY3" fmla="*/ 50007 h 50007"/>
              <a:gd name="connsiteX4" fmla="*/ 38100 w 2202657"/>
              <a:gd name="connsiteY4" fmla="*/ 45244 h 5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2657" h="50007">
                <a:moveTo>
                  <a:pt x="38100" y="45244"/>
                </a:moveTo>
                <a:lnTo>
                  <a:pt x="0" y="2382"/>
                </a:lnTo>
                <a:lnTo>
                  <a:pt x="2202657" y="0"/>
                </a:lnTo>
                <a:lnTo>
                  <a:pt x="2162175" y="50007"/>
                </a:lnTo>
                <a:lnTo>
                  <a:pt x="38100" y="4524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63" name="Freeform 2062"/>
          <p:cNvSpPr/>
          <p:nvPr/>
        </p:nvSpPr>
        <p:spPr>
          <a:xfrm>
            <a:off x="3860800" y="2412991"/>
            <a:ext cx="1739900" cy="396884"/>
          </a:xfrm>
          <a:custGeom>
            <a:avLst/>
            <a:gdLst>
              <a:gd name="connsiteX0" fmla="*/ 63500 w 1739900"/>
              <a:gd name="connsiteY0" fmla="*/ 361959 h 396884"/>
              <a:gd name="connsiteX1" fmla="*/ 149225 w 1739900"/>
              <a:gd name="connsiteY1" fmla="*/ 292109 h 396884"/>
              <a:gd name="connsiteX2" fmla="*/ 228600 w 1739900"/>
              <a:gd name="connsiteY2" fmla="*/ 238134 h 396884"/>
              <a:gd name="connsiteX3" fmla="*/ 327025 w 1739900"/>
              <a:gd name="connsiteY3" fmla="*/ 180984 h 396884"/>
              <a:gd name="connsiteX4" fmla="*/ 438150 w 1739900"/>
              <a:gd name="connsiteY4" fmla="*/ 130184 h 396884"/>
              <a:gd name="connsiteX5" fmla="*/ 603250 w 1739900"/>
              <a:gd name="connsiteY5" fmla="*/ 82559 h 396884"/>
              <a:gd name="connsiteX6" fmla="*/ 739775 w 1739900"/>
              <a:gd name="connsiteY6" fmla="*/ 57159 h 396884"/>
              <a:gd name="connsiteX7" fmla="*/ 815975 w 1739900"/>
              <a:gd name="connsiteY7" fmla="*/ 60334 h 396884"/>
              <a:gd name="connsiteX8" fmla="*/ 933450 w 1739900"/>
              <a:gd name="connsiteY8" fmla="*/ 53984 h 396884"/>
              <a:gd name="connsiteX9" fmla="*/ 1041400 w 1739900"/>
              <a:gd name="connsiteY9" fmla="*/ 69859 h 396884"/>
              <a:gd name="connsiteX10" fmla="*/ 1206500 w 1739900"/>
              <a:gd name="connsiteY10" fmla="*/ 101609 h 396884"/>
              <a:gd name="connsiteX11" fmla="*/ 1352550 w 1739900"/>
              <a:gd name="connsiteY11" fmla="*/ 155584 h 396884"/>
              <a:gd name="connsiteX12" fmla="*/ 1466850 w 1739900"/>
              <a:gd name="connsiteY12" fmla="*/ 209559 h 396884"/>
              <a:gd name="connsiteX13" fmla="*/ 1562100 w 1739900"/>
              <a:gd name="connsiteY13" fmla="*/ 269884 h 396884"/>
              <a:gd name="connsiteX14" fmla="*/ 1654175 w 1739900"/>
              <a:gd name="connsiteY14" fmla="*/ 339734 h 396884"/>
              <a:gd name="connsiteX15" fmla="*/ 1685925 w 1739900"/>
              <a:gd name="connsiteY15" fmla="*/ 361959 h 396884"/>
              <a:gd name="connsiteX16" fmla="*/ 1711325 w 1739900"/>
              <a:gd name="connsiteY16" fmla="*/ 396884 h 396884"/>
              <a:gd name="connsiteX17" fmla="*/ 1739900 w 1739900"/>
              <a:gd name="connsiteY17" fmla="*/ 365134 h 396884"/>
              <a:gd name="connsiteX18" fmla="*/ 1473200 w 1739900"/>
              <a:gd name="connsiteY18" fmla="*/ 146059 h 396884"/>
              <a:gd name="connsiteX19" fmla="*/ 1050925 w 1739900"/>
              <a:gd name="connsiteY19" fmla="*/ 12709 h 396884"/>
              <a:gd name="connsiteX20" fmla="*/ 790575 w 1739900"/>
              <a:gd name="connsiteY20" fmla="*/ 3184 h 396884"/>
              <a:gd name="connsiteX21" fmla="*/ 752475 w 1739900"/>
              <a:gd name="connsiteY21" fmla="*/ 9 h 396884"/>
              <a:gd name="connsiteX22" fmla="*/ 571500 w 1739900"/>
              <a:gd name="connsiteY22" fmla="*/ 31759 h 396884"/>
              <a:gd name="connsiteX23" fmla="*/ 346075 w 1739900"/>
              <a:gd name="connsiteY23" fmla="*/ 95259 h 396884"/>
              <a:gd name="connsiteX24" fmla="*/ 168275 w 1739900"/>
              <a:gd name="connsiteY24" fmla="*/ 200034 h 396884"/>
              <a:gd name="connsiteX25" fmla="*/ 133350 w 1739900"/>
              <a:gd name="connsiteY25" fmla="*/ 203209 h 396884"/>
              <a:gd name="connsiteX26" fmla="*/ 12700 w 1739900"/>
              <a:gd name="connsiteY26" fmla="*/ 298459 h 396884"/>
              <a:gd name="connsiteX27" fmla="*/ 0 w 1739900"/>
              <a:gd name="connsiteY27" fmla="*/ 365134 h 396884"/>
              <a:gd name="connsiteX28" fmla="*/ 63500 w 1739900"/>
              <a:gd name="connsiteY28" fmla="*/ 361959 h 39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39900" h="396884">
                <a:moveTo>
                  <a:pt x="63500" y="361959"/>
                </a:moveTo>
                <a:lnTo>
                  <a:pt x="149225" y="292109"/>
                </a:lnTo>
                <a:lnTo>
                  <a:pt x="228600" y="238134"/>
                </a:lnTo>
                <a:lnTo>
                  <a:pt x="327025" y="180984"/>
                </a:lnTo>
                <a:lnTo>
                  <a:pt x="438150" y="130184"/>
                </a:lnTo>
                <a:lnTo>
                  <a:pt x="603250" y="82559"/>
                </a:lnTo>
                <a:lnTo>
                  <a:pt x="739775" y="57159"/>
                </a:lnTo>
                <a:lnTo>
                  <a:pt x="815975" y="60334"/>
                </a:lnTo>
                <a:lnTo>
                  <a:pt x="933450" y="53984"/>
                </a:lnTo>
                <a:lnTo>
                  <a:pt x="1041400" y="69859"/>
                </a:lnTo>
                <a:lnTo>
                  <a:pt x="1206500" y="101609"/>
                </a:lnTo>
                <a:lnTo>
                  <a:pt x="1352550" y="155584"/>
                </a:lnTo>
                <a:lnTo>
                  <a:pt x="1466850" y="209559"/>
                </a:lnTo>
                <a:lnTo>
                  <a:pt x="1562100" y="269884"/>
                </a:lnTo>
                <a:lnTo>
                  <a:pt x="1654175" y="339734"/>
                </a:lnTo>
                <a:lnTo>
                  <a:pt x="1685925" y="361959"/>
                </a:lnTo>
                <a:lnTo>
                  <a:pt x="1711325" y="396884"/>
                </a:lnTo>
                <a:lnTo>
                  <a:pt x="1739900" y="365134"/>
                </a:lnTo>
                <a:lnTo>
                  <a:pt x="1473200" y="146059"/>
                </a:lnTo>
                <a:lnTo>
                  <a:pt x="1050925" y="12709"/>
                </a:lnTo>
                <a:lnTo>
                  <a:pt x="790575" y="3184"/>
                </a:lnTo>
                <a:cubicBezTo>
                  <a:pt x="758844" y="-342"/>
                  <a:pt x="771584" y="9"/>
                  <a:pt x="752475" y="9"/>
                </a:cubicBezTo>
                <a:lnTo>
                  <a:pt x="571500" y="31759"/>
                </a:lnTo>
                <a:lnTo>
                  <a:pt x="346075" y="95259"/>
                </a:lnTo>
                <a:lnTo>
                  <a:pt x="168275" y="200034"/>
                </a:lnTo>
                <a:cubicBezTo>
                  <a:pt x="137596" y="203443"/>
                  <a:pt x="149284" y="203209"/>
                  <a:pt x="133350" y="203209"/>
                </a:cubicBezTo>
                <a:lnTo>
                  <a:pt x="12700" y="298459"/>
                </a:lnTo>
                <a:lnTo>
                  <a:pt x="0" y="365134"/>
                </a:lnTo>
                <a:lnTo>
                  <a:pt x="63500" y="3619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" name="Freeform 3"/>
          <p:cNvSpPr/>
          <p:nvPr/>
        </p:nvSpPr>
        <p:spPr>
          <a:xfrm>
            <a:off x="3512364" y="4071409"/>
            <a:ext cx="2350100" cy="211666"/>
          </a:xfrm>
          <a:custGeom>
            <a:avLst/>
            <a:gdLst>
              <a:gd name="connsiteX0" fmla="*/ 156175 w 2350100"/>
              <a:gd name="connsiteY0" fmla="*/ 8466 h 211666"/>
              <a:gd name="connsiteX1" fmla="*/ 2289775 w 2350100"/>
              <a:gd name="connsiteY1" fmla="*/ 8466 h 211666"/>
              <a:gd name="connsiteX2" fmla="*/ 2286600 w 2350100"/>
              <a:gd name="connsiteY2" fmla="*/ 119591 h 211666"/>
              <a:gd name="connsiteX3" fmla="*/ 2350100 w 2350100"/>
              <a:gd name="connsiteY3" fmla="*/ 119591 h 211666"/>
              <a:gd name="connsiteX4" fmla="*/ 2340575 w 2350100"/>
              <a:gd name="connsiteY4" fmla="*/ 211666 h 211666"/>
              <a:gd name="connsiteX5" fmla="*/ 2286600 w 2350100"/>
              <a:gd name="connsiteY5" fmla="*/ 189441 h 211666"/>
              <a:gd name="connsiteX6" fmla="*/ 105375 w 2350100"/>
              <a:gd name="connsiteY6" fmla="*/ 189441 h 211666"/>
              <a:gd name="connsiteX7" fmla="*/ 105375 w 2350100"/>
              <a:gd name="connsiteY7" fmla="*/ 122766 h 211666"/>
              <a:gd name="connsiteX8" fmla="*/ 162525 w 2350100"/>
              <a:gd name="connsiteY8" fmla="*/ 122766 h 211666"/>
              <a:gd name="connsiteX9" fmla="*/ 156175 w 2350100"/>
              <a:gd name="connsiteY9" fmla="*/ 8466 h 21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50100" h="211666">
                <a:moveTo>
                  <a:pt x="156175" y="8466"/>
                </a:moveTo>
                <a:cubicBezTo>
                  <a:pt x="510717" y="-10584"/>
                  <a:pt x="1578575" y="8466"/>
                  <a:pt x="2289775" y="8466"/>
                </a:cubicBezTo>
                <a:cubicBezTo>
                  <a:pt x="2288717" y="45508"/>
                  <a:pt x="2287658" y="82549"/>
                  <a:pt x="2286600" y="119591"/>
                </a:cubicBezTo>
                <a:lnTo>
                  <a:pt x="2350100" y="119591"/>
                </a:lnTo>
                <a:lnTo>
                  <a:pt x="2340575" y="211666"/>
                </a:lnTo>
                <a:lnTo>
                  <a:pt x="2286600" y="189441"/>
                </a:lnTo>
                <a:lnTo>
                  <a:pt x="105375" y="189441"/>
                </a:lnTo>
                <a:lnTo>
                  <a:pt x="105375" y="122766"/>
                </a:lnTo>
                <a:lnTo>
                  <a:pt x="162525" y="122766"/>
                </a:lnTo>
                <a:cubicBezTo>
                  <a:pt x="161467" y="85724"/>
                  <a:pt x="-198367" y="27516"/>
                  <a:pt x="156175" y="8466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3" name="Freeform 2"/>
          <p:cNvSpPr/>
          <p:nvPr/>
        </p:nvSpPr>
        <p:spPr>
          <a:xfrm>
            <a:off x="3411364" y="2324100"/>
            <a:ext cx="2651125" cy="1889125"/>
          </a:xfrm>
          <a:custGeom>
            <a:avLst/>
            <a:gdLst>
              <a:gd name="connsiteX0" fmla="*/ 257175 w 2651125"/>
              <a:gd name="connsiteY0" fmla="*/ 1758950 h 1889125"/>
              <a:gd name="connsiteX1" fmla="*/ 257175 w 2651125"/>
              <a:gd name="connsiteY1" fmla="*/ 1870075 h 1889125"/>
              <a:gd name="connsiteX2" fmla="*/ 203200 w 2651125"/>
              <a:gd name="connsiteY2" fmla="*/ 1873250 h 1889125"/>
              <a:gd name="connsiteX3" fmla="*/ 142875 w 2651125"/>
              <a:gd name="connsiteY3" fmla="*/ 1889125 h 1889125"/>
              <a:gd name="connsiteX4" fmla="*/ 19050 w 2651125"/>
              <a:gd name="connsiteY4" fmla="*/ 1698625 h 1889125"/>
              <a:gd name="connsiteX5" fmla="*/ 0 w 2651125"/>
              <a:gd name="connsiteY5" fmla="*/ 1219200 h 1889125"/>
              <a:gd name="connsiteX6" fmla="*/ 92075 w 2651125"/>
              <a:gd name="connsiteY6" fmla="*/ 806450 h 1889125"/>
              <a:gd name="connsiteX7" fmla="*/ 314325 w 2651125"/>
              <a:gd name="connsiteY7" fmla="*/ 463550 h 1889125"/>
              <a:gd name="connsiteX8" fmla="*/ 536575 w 2651125"/>
              <a:gd name="connsiteY8" fmla="*/ 250825 h 1889125"/>
              <a:gd name="connsiteX9" fmla="*/ 904875 w 2651125"/>
              <a:gd name="connsiteY9" fmla="*/ 76200 h 1889125"/>
              <a:gd name="connsiteX10" fmla="*/ 1346200 w 2651125"/>
              <a:gd name="connsiteY10" fmla="*/ 0 h 1889125"/>
              <a:gd name="connsiteX11" fmla="*/ 1768475 w 2651125"/>
              <a:gd name="connsiteY11" fmla="*/ 92075 h 1889125"/>
              <a:gd name="connsiteX12" fmla="*/ 2222500 w 2651125"/>
              <a:gd name="connsiteY12" fmla="*/ 342900 h 1889125"/>
              <a:gd name="connsiteX13" fmla="*/ 2403475 w 2651125"/>
              <a:gd name="connsiteY13" fmla="*/ 565150 h 1889125"/>
              <a:gd name="connsiteX14" fmla="*/ 2536825 w 2651125"/>
              <a:gd name="connsiteY14" fmla="*/ 822325 h 1889125"/>
              <a:gd name="connsiteX15" fmla="*/ 2622550 w 2651125"/>
              <a:gd name="connsiteY15" fmla="*/ 1104900 h 1889125"/>
              <a:gd name="connsiteX16" fmla="*/ 2651125 w 2651125"/>
              <a:gd name="connsiteY16" fmla="*/ 1330325 h 1889125"/>
              <a:gd name="connsiteX17" fmla="*/ 2619375 w 2651125"/>
              <a:gd name="connsiteY17" fmla="*/ 1651000 h 1889125"/>
              <a:gd name="connsiteX18" fmla="*/ 2536825 w 2651125"/>
              <a:gd name="connsiteY18" fmla="*/ 1876425 h 1889125"/>
              <a:gd name="connsiteX19" fmla="*/ 2451100 w 2651125"/>
              <a:gd name="connsiteY19" fmla="*/ 1863725 h 1889125"/>
              <a:gd name="connsiteX20" fmla="*/ 2384425 w 2651125"/>
              <a:gd name="connsiteY20" fmla="*/ 1866900 h 1889125"/>
              <a:gd name="connsiteX21" fmla="*/ 2387600 w 2651125"/>
              <a:gd name="connsiteY21" fmla="*/ 1752600 h 1889125"/>
              <a:gd name="connsiteX22" fmla="*/ 2428875 w 2651125"/>
              <a:gd name="connsiteY22" fmla="*/ 1695450 h 1889125"/>
              <a:gd name="connsiteX23" fmla="*/ 2476500 w 2651125"/>
              <a:gd name="connsiteY23" fmla="*/ 1616075 h 1889125"/>
              <a:gd name="connsiteX24" fmla="*/ 2514600 w 2651125"/>
              <a:gd name="connsiteY24" fmla="*/ 1492250 h 1889125"/>
              <a:gd name="connsiteX25" fmla="*/ 2533650 w 2651125"/>
              <a:gd name="connsiteY25" fmla="*/ 1409700 h 1889125"/>
              <a:gd name="connsiteX26" fmla="*/ 2536825 w 2651125"/>
              <a:gd name="connsiteY26" fmla="*/ 1263650 h 1889125"/>
              <a:gd name="connsiteX27" fmla="*/ 2517775 w 2651125"/>
              <a:gd name="connsiteY27" fmla="*/ 1123950 h 1889125"/>
              <a:gd name="connsiteX28" fmla="*/ 2486025 w 2651125"/>
              <a:gd name="connsiteY28" fmla="*/ 987425 h 1889125"/>
              <a:gd name="connsiteX29" fmla="*/ 2438400 w 2651125"/>
              <a:gd name="connsiteY29" fmla="*/ 866775 h 1889125"/>
              <a:gd name="connsiteX30" fmla="*/ 2390775 w 2651125"/>
              <a:gd name="connsiteY30" fmla="*/ 758825 h 1889125"/>
              <a:gd name="connsiteX31" fmla="*/ 2324100 w 2651125"/>
              <a:gd name="connsiteY31" fmla="*/ 654050 h 1889125"/>
              <a:gd name="connsiteX32" fmla="*/ 2219325 w 2651125"/>
              <a:gd name="connsiteY32" fmla="*/ 520700 h 1889125"/>
              <a:gd name="connsiteX33" fmla="*/ 2127250 w 2651125"/>
              <a:gd name="connsiteY33" fmla="*/ 422275 h 1889125"/>
              <a:gd name="connsiteX34" fmla="*/ 2016125 w 2651125"/>
              <a:gd name="connsiteY34" fmla="*/ 339725 h 1889125"/>
              <a:gd name="connsiteX35" fmla="*/ 1905000 w 2651125"/>
              <a:gd name="connsiteY35" fmla="*/ 269875 h 1889125"/>
              <a:gd name="connsiteX36" fmla="*/ 1803400 w 2651125"/>
              <a:gd name="connsiteY36" fmla="*/ 222250 h 1889125"/>
              <a:gd name="connsiteX37" fmla="*/ 1679575 w 2651125"/>
              <a:gd name="connsiteY37" fmla="*/ 174625 h 1889125"/>
              <a:gd name="connsiteX38" fmla="*/ 1565275 w 2651125"/>
              <a:gd name="connsiteY38" fmla="*/ 149225 h 1889125"/>
              <a:gd name="connsiteX39" fmla="*/ 1403350 w 2651125"/>
              <a:gd name="connsiteY39" fmla="*/ 127000 h 1889125"/>
              <a:gd name="connsiteX40" fmla="*/ 1320800 w 2651125"/>
              <a:gd name="connsiteY40" fmla="*/ 127000 h 1889125"/>
              <a:gd name="connsiteX41" fmla="*/ 1181100 w 2651125"/>
              <a:gd name="connsiteY41" fmla="*/ 130175 h 1889125"/>
              <a:gd name="connsiteX42" fmla="*/ 1038225 w 2651125"/>
              <a:gd name="connsiteY42" fmla="*/ 155575 h 1889125"/>
              <a:gd name="connsiteX43" fmla="*/ 904875 w 2651125"/>
              <a:gd name="connsiteY43" fmla="*/ 190500 h 1889125"/>
              <a:gd name="connsiteX44" fmla="*/ 790575 w 2651125"/>
              <a:gd name="connsiteY44" fmla="*/ 234950 h 1889125"/>
              <a:gd name="connsiteX45" fmla="*/ 692150 w 2651125"/>
              <a:gd name="connsiteY45" fmla="*/ 295275 h 1889125"/>
              <a:gd name="connsiteX46" fmla="*/ 590550 w 2651125"/>
              <a:gd name="connsiteY46" fmla="*/ 361950 h 1889125"/>
              <a:gd name="connsiteX47" fmla="*/ 476250 w 2651125"/>
              <a:gd name="connsiteY47" fmla="*/ 457200 h 1889125"/>
              <a:gd name="connsiteX48" fmla="*/ 381000 w 2651125"/>
              <a:gd name="connsiteY48" fmla="*/ 552450 h 1889125"/>
              <a:gd name="connsiteX49" fmla="*/ 301625 w 2651125"/>
              <a:gd name="connsiteY49" fmla="*/ 660400 h 1889125"/>
              <a:gd name="connsiteX50" fmla="*/ 238125 w 2651125"/>
              <a:gd name="connsiteY50" fmla="*/ 777875 h 1889125"/>
              <a:gd name="connsiteX51" fmla="*/ 193675 w 2651125"/>
              <a:gd name="connsiteY51" fmla="*/ 869950 h 1889125"/>
              <a:gd name="connsiteX52" fmla="*/ 155575 w 2651125"/>
              <a:gd name="connsiteY52" fmla="*/ 968375 h 1889125"/>
              <a:gd name="connsiteX53" fmla="*/ 130175 w 2651125"/>
              <a:gd name="connsiteY53" fmla="*/ 1063625 h 1889125"/>
              <a:gd name="connsiteX54" fmla="*/ 107950 w 2651125"/>
              <a:gd name="connsiteY54" fmla="*/ 1196975 h 1889125"/>
              <a:gd name="connsiteX55" fmla="*/ 98425 w 2651125"/>
              <a:gd name="connsiteY55" fmla="*/ 1323975 h 1889125"/>
              <a:gd name="connsiteX56" fmla="*/ 101600 w 2651125"/>
              <a:gd name="connsiteY56" fmla="*/ 1438275 h 1889125"/>
              <a:gd name="connsiteX57" fmla="*/ 127000 w 2651125"/>
              <a:gd name="connsiteY57" fmla="*/ 1524000 h 1889125"/>
              <a:gd name="connsiteX58" fmla="*/ 174625 w 2651125"/>
              <a:gd name="connsiteY58" fmla="*/ 1644650 h 1889125"/>
              <a:gd name="connsiteX59" fmla="*/ 257175 w 2651125"/>
              <a:gd name="connsiteY59" fmla="*/ 1758950 h 188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651125" h="1889125">
                <a:moveTo>
                  <a:pt x="257175" y="1758950"/>
                </a:moveTo>
                <a:lnTo>
                  <a:pt x="257175" y="1870075"/>
                </a:lnTo>
                <a:lnTo>
                  <a:pt x="203200" y="1873250"/>
                </a:lnTo>
                <a:lnTo>
                  <a:pt x="142875" y="1889125"/>
                </a:lnTo>
                <a:lnTo>
                  <a:pt x="19050" y="1698625"/>
                </a:lnTo>
                <a:lnTo>
                  <a:pt x="0" y="1219200"/>
                </a:lnTo>
                <a:lnTo>
                  <a:pt x="92075" y="806450"/>
                </a:lnTo>
                <a:lnTo>
                  <a:pt x="314325" y="463550"/>
                </a:lnTo>
                <a:lnTo>
                  <a:pt x="536575" y="250825"/>
                </a:lnTo>
                <a:lnTo>
                  <a:pt x="904875" y="76200"/>
                </a:lnTo>
                <a:lnTo>
                  <a:pt x="1346200" y="0"/>
                </a:lnTo>
                <a:lnTo>
                  <a:pt x="1768475" y="92075"/>
                </a:lnTo>
                <a:lnTo>
                  <a:pt x="2222500" y="342900"/>
                </a:lnTo>
                <a:lnTo>
                  <a:pt x="2403475" y="565150"/>
                </a:lnTo>
                <a:lnTo>
                  <a:pt x="2536825" y="822325"/>
                </a:lnTo>
                <a:lnTo>
                  <a:pt x="2622550" y="1104900"/>
                </a:lnTo>
                <a:lnTo>
                  <a:pt x="2651125" y="1330325"/>
                </a:lnTo>
                <a:lnTo>
                  <a:pt x="2619375" y="1651000"/>
                </a:lnTo>
                <a:lnTo>
                  <a:pt x="2536825" y="1876425"/>
                </a:lnTo>
                <a:lnTo>
                  <a:pt x="2451100" y="1863725"/>
                </a:lnTo>
                <a:lnTo>
                  <a:pt x="2384425" y="1866900"/>
                </a:lnTo>
                <a:cubicBezTo>
                  <a:pt x="2385483" y="1828800"/>
                  <a:pt x="2386542" y="1790700"/>
                  <a:pt x="2387600" y="1752600"/>
                </a:cubicBezTo>
                <a:lnTo>
                  <a:pt x="2428875" y="1695450"/>
                </a:lnTo>
                <a:lnTo>
                  <a:pt x="2476500" y="1616075"/>
                </a:lnTo>
                <a:lnTo>
                  <a:pt x="2514600" y="1492250"/>
                </a:lnTo>
                <a:lnTo>
                  <a:pt x="2533650" y="1409700"/>
                </a:lnTo>
                <a:cubicBezTo>
                  <a:pt x="2534708" y="1361017"/>
                  <a:pt x="2535767" y="1312333"/>
                  <a:pt x="2536825" y="1263650"/>
                </a:cubicBezTo>
                <a:lnTo>
                  <a:pt x="2517775" y="1123950"/>
                </a:lnTo>
                <a:lnTo>
                  <a:pt x="2486025" y="987425"/>
                </a:lnTo>
                <a:lnTo>
                  <a:pt x="2438400" y="866775"/>
                </a:lnTo>
                <a:lnTo>
                  <a:pt x="2390775" y="758825"/>
                </a:lnTo>
                <a:lnTo>
                  <a:pt x="2324100" y="654050"/>
                </a:lnTo>
                <a:lnTo>
                  <a:pt x="2219325" y="520700"/>
                </a:lnTo>
                <a:lnTo>
                  <a:pt x="2127250" y="422275"/>
                </a:lnTo>
                <a:lnTo>
                  <a:pt x="2016125" y="339725"/>
                </a:lnTo>
                <a:lnTo>
                  <a:pt x="1905000" y="269875"/>
                </a:lnTo>
                <a:lnTo>
                  <a:pt x="1803400" y="222250"/>
                </a:lnTo>
                <a:lnTo>
                  <a:pt x="1679575" y="174625"/>
                </a:lnTo>
                <a:lnTo>
                  <a:pt x="1565275" y="149225"/>
                </a:lnTo>
                <a:lnTo>
                  <a:pt x="1403350" y="127000"/>
                </a:lnTo>
                <a:lnTo>
                  <a:pt x="1320800" y="127000"/>
                </a:lnTo>
                <a:lnTo>
                  <a:pt x="1181100" y="130175"/>
                </a:lnTo>
                <a:lnTo>
                  <a:pt x="1038225" y="155575"/>
                </a:lnTo>
                <a:lnTo>
                  <a:pt x="904875" y="190500"/>
                </a:lnTo>
                <a:lnTo>
                  <a:pt x="790575" y="234950"/>
                </a:lnTo>
                <a:lnTo>
                  <a:pt x="692150" y="295275"/>
                </a:lnTo>
                <a:lnTo>
                  <a:pt x="590550" y="361950"/>
                </a:lnTo>
                <a:lnTo>
                  <a:pt x="476250" y="457200"/>
                </a:lnTo>
                <a:lnTo>
                  <a:pt x="381000" y="552450"/>
                </a:lnTo>
                <a:lnTo>
                  <a:pt x="301625" y="660400"/>
                </a:lnTo>
                <a:lnTo>
                  <a:pt x="238125" y="777875"/>
                </a:lnTo>
                <a:lnTo>
                  <a:pt x="193675" y="869950"/>
                </a:lnTo>
                <a:lnTo>
                  <a:pt x="155575" y="968375"/>
                </a:lnTo>
                <a:lnTo>
                  <a:pt x="130175" y="1063625"/>
                </a:lnTo>
                <a:lnTo>
                  <a:pt x="107950" y="1196975"/>
                </a:lnTo>
                <a:lnTo>
                  <a:pt x="98425" y="1323975"/>
                </a:lnTo>
                <a:cubicBezTo>
                  <a:pt x="99483" y="1362075"/>
                  <a:pt x="100542" y="1400175"/>
                  <a:pt x="101600" y="1438275"/>
                </a:cubicBezTo>
                <a:lnTo>
                  <a:pt x="127000" y="1524000"/>
                </a:lnTo>
                <a:lnTo>
                  <a:pt x="174625" y="1644650"/>
                </a:lnTo>
                <a:lnTo>
                  <a:pt x="257175" y="1758950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" name="Freeform 1"/>
          <p:cNvSpPr/>
          <p:nvPr/>
        </p:nvSpPr>
        <p:spPr>
          <a:xfrm>
            <a:off x="3347864" y="2282825"/>
            <a:ext cx="2771775" cy="2047875"/>
          </a:xfrm>
          <a:custGeom>
            <a:avLst/>
            <a:gdLst>
              <a:gd name="connsiteX0" fmla="*/ 152400 w 2771775"/>
              <a:gd name="connsiteY0" fmla="*/ 2041525 h 2047875"/>
              <a:gd name="connsiteX1" fmla="*/ 69850 w 2771775"/>
              <a:gd name="connsiteY1" fmla="*/ 1819275 h 2047875"/>
              <a:gd name="connsiteX2" fmla="*/ 41275 w 2771775"/>
              <a:gd name="connsiteY2" fmla="*/ 1714500 h 2047875"/>
              <a:gd name="connsiteX3" fmla="*/ 3175 w 2771775"/>
              <a:gd name="connsiteY3" fmla="*/ 1533525 h 2047875"/>
              <a:gd name="connsiteX4" fmla="*/ 0 w 2771775"/>
              <a:gd name="connsiteY4" fmla="*/ 1311275 h 2047875"/>
              <a:gd name="connsiteX5" fmla="*/ 19050 w 2771775"/>
              <a:gd name="connsiteY5" fmla="*/ 1089025 h 2047875"/>
              <a:gd name="connsiteX6" fmla="*/ 57150 w 2771775"/>
              <a:gd name="connsiteY6" fmla="*/ 962025 h 2047875"/>
              <a:gd name="connsiteX7" fmla="*/ 104775 w 2771775"/>
              <a:gd name="connsiteY7" fmla="*/ 844550 h 2047875"/>
              <a:gd name="connsiteX8" fmla="*/ 155575 w 2771775"/>
              <a:gd name="connsiteY8" fmla="*/ 742950 h 2047875"/>
              <a:gd name="connsiteX9" fmla="*/ 215900 w 2771775"/>
              <a:gd name="connsiteY9" fmla="*/ 631825 h 2047875"/>
              <a:gd name="connsiteX10" fmla="*/ 295275 w 2771775"/>
              <a:gd name="connsiteY10" fmla="*/ 517525 h 2047875"/>
              <a:gd name="connsiteX11" fmla="*/ 358775 w 2771775"/>
              <a:gd name="connsiteY11" fmla="*/ 438150 h 2047875"/>
              <a:gd name="connsiteX12" fmla="*/ 479425 w 2771775"/>
              <a:gd name="connsiteY12" fmla="*/ 333375 h 2047875"/>
              <a:gd name="connsiteX13" fmla="*/ 571500 w 2771775"/>
              <a:gd name="connsiteY13" fmla="*/ 250825 h 2047875"/>
              <a:gd name="connsiteX14" fmla="*/ 698500 w 2771775"/>
              <a:gd name="connsiteY14" fmla="*/ 174625 h 2047875"/>
              <a:gd name="connsiteX15" fmla="*/ 800100 w 2771775"/>
              <a:gd name="connsiteY15" fmla="*/ 123825 h 2047875"/>
              <a:gd name="connsiteX16" fmla="*/ 977900 w 2771775"/>
              <a:gd name="connsiteY16" fmla="*/ 57150 h 2047875"/>
              <a:gd name="connsiteX17" fmla="*/ 1139825 w 2771775"/>
              <a:gd name="connsiteY17" fmla="*/ 15875 h 2047875"/>
              <a:gd name="connsiteX18" fmla="*/ 1317625 w 2771775"/>
              <a:gd name="connsiteY18" fmla="*/ 0 h 2047875"/>
              <a:gd name="connsiteX19" fmla="*/ 1492250 w 2771775"/>
              <a:gd name="connsiteY19" fmla="*/ 0 h 2047875"/>
              <a:gd name="connsiteX20" fmla="*/ 1622425 w 2771775"/>
              <a:gd name="connsiteY20" fmla="*/ 12700 h 2047875"/>
              <a:gd name="connsiteX21" fmla="*/ 1787525 w 2771775"/>
              <a:gd name="connsiteY21" fmla="*/ 60325 h 2047875"/>
              <a:gd name="connsiteX22" fmla="*/ 1841500 w 2771775"/>
              <a:gd name="connsiteY22" fmla="*/ 69850 h 2047875"/>
              <a:gd name="connsiteX23" fmla="*/ 1978025 w 2771775"/>
              <a:gd name="connsiteY23" fmla="*/ 130175 h 2047875"/>
              <a:gd name="connsiteX24" fmla="*/ 2089150 w 2771775"/>
              <a:gd name="connsiteY24" fmla="*/ 184150 h 2047875"/>
              <a:gd name="connsiteX25" fmla="*/ 2190750 w 2771775"/>
              <a:gd name="connsiteY25" fmla="*/ 254000 h 2047875"/>
              <a:gd name="connsiteX26" fmla="*/ 2330450 w 2771775"/>
              <a:gd name="connsiteY26" fmla="*/ 365125 h 2047875"/>
              <a:gd name="connsiteX27" fmla="*/ 2438400 w 2771775"/>
              <a:gd name="connsiteY27" fmla="*/ 476250 h 2047875"/>
              <a:gd name="connsiteX28" fmla="*/ 2546350 w 2771775"/>
              <a:gd name="connsiteY28" fmla="*/ 619125 h 2047875"/>
              <a:gd name="connsiteX29" fmla="*/ 2616200 w 2771775"/>
              <a:gd name="connsiteY29" fmla="*/ 742950 h 2047875"/>
              <a:gd name="connsiteX30" fmla="*/ 2686050 w 2771775"/>
              <a:gd name="connsiteY30" fmla="*/ 895350 h 2047875"/>
              <a:gd name="connsiteX31" fmla="*/ 2727325 w 2771775"/>
              <a:gd name="connsiteY31" fmla="*/ 1035050 h 2047875"/>
              <a:gd name="connsiteX32" fmla="*/ 2752725 w 2771775"/>
              <a:gd name="connsiteY32" fmla="*/ 1158875 h 2047875"/>
              <a:gd name="connsiteX33" fmla="*/ 2771775 w 2771775"/>
              <a:gd name="connsiteY33" fmla="*/ 1333500 h 2047875"/>
              <a:gd name="connsiteX34" fmla="*/ 2765425 w 2771775"/>
              <a:gd name="connsiteY34" fmla="*/ 1463675 h 2047875"/>
              <a:gd name="connsiteX35" fmla="*/ 2752725 w 2771775"/>
              <a:gd name="connsiteY35" fmla="*/ 1603375 h 2047875"/>
              <a:gd name="connsiteX36" fmla="*/ 2714625 w 2771775"/>
              <a:gd name="connsiteY36" fmla="*/ 1755775 h 2047875"/>
              <a:gd name="connsiteX37" fmla="*/ 2676525 w 2771775"/>
              <a:gd name="connsiteY37" fmla="*/ 1911350 h 2047875"/>
              <a:gd name="connsiteX38" fmla="*/ 2590800 w 2771775"/>
              <a:gd name="connsiteY38" fmla="*/ 2047875 h 2047875"/>
              <a:gd name="connsiteX39" fmla="*/ 2505075 w 2771775"/>
              <a:gd name="connsiteY39" fmla="*/ 1997075 h 2047875"/>
              <a:gd name="connsiteX40" fmla="*/ 2517775 w 2771775"/>
              <a:gd name="connsiteY40" fmla="*/ 1908175 h 2047875"/>
              <a:gd name="connsiteX41" fmla="*/ 2562225 w 2771775"/>
              <a:gd name="connsiteY41" fmla="*/ 1908175 h 2047875"/>
              <a:gd name="connsiteX42" fmla="*/ 2613025 w 2771775"/>
              <a:gd name="connsiteY42" fmla="*/ 1746250 h 2047875"/>
              <a:gd name="connsiteX43" fmla="*/ 2660650 w 2771775"/>
              <a:gd name="connsiteY43" fmla="*/ 1539875 h 2047875"/>
              <a:gd name="connsiteX44" fmla="*/ 2676525 w 2771775"/>
              <a:gd name="connsiteY44" fmla="*/ 1320800 h 2047875"/>
              <a:gd name="connsiteX45" fmla="*/ 2657475 w 2771775"/>
              <a:gd name="connsiteY45" fmla="*/ 1152525 h 2047875"/>
              <a:gd name="connsiteX46" fmla="*/ 2609850 w 2771775"/>
              <a:gd name="connsiteY46" fmla="*/ 977900 h 2047875"/>
              <a:gd name="connsiteX47" fmla="*/ 2559050 w 2771775"/>
              <a:gd name="connsiteY47" fmla="*/ 857250 h 2047875"/>
              <a:gd name="connsiteX48" fmla="*/ 2501900 w 2771775"/>
              <a:gd name="connsiteY48" fmla="*/ 736600 h 2047875"/>
              <a:gd name="connsiteX49" fmla="*/ 2447925 w 2771775"/>
              <a:gd name="connsiteY49" fmla="*/ 644525 h 2047875"/>
              <a:gd name="connsiteX50" fmla="*/ 2355850 w 2771775"/>
              <a:gd name="connsiteY50" fmla="*/ 523875 h 2047875"/>
              <a:gd name="connsiteX51" fmla="*/ 2257425 w 2771775"/>
              <a:gd name="connsiteY51" fmla="*/ 425450 h 2047875"/>
              <a:gd name="connsiteX52" fmla="*/ 2165350 w 2771775"/>
              <a:gd name="connsiteY52" fmla="*/ 352425 h 2047875"/>
              <a:gd name="connsiteX53" fmla="*/ 2035175 w 2771775"/>
              <a:gd name="connsiteY53" fmla="*/ 266700 h 2047875"/>
              <a:gd name="connsiteX54" fmla="*/ 1895475 w 2771775"/>
              <a:gd name="connsiteY54" fmla="*/ 196850 h 2047875"/>
              <a:gd name="connsiteX55" fmla="*/ 1755775 w 2771775"/>
              <a:gd name="connsiteY55" fmla="*/ 146050 h 2047875"/>
              <a:gd name="connsiteX56" fmla="*/ 1647825 w 2771775"/>
              <a:gd name="connsiteY56" fmla="*/ 120650 h 2047875"/>
              <a:gd name="connsiteX57" fmla="*/ 1504950 w 2771775"/>
              <a:gd name="connsiteY57" fmla="*/ 98425 h 2047875"/>
              <a:gd name="connsiteX58" fmla="*/ 1384300 w 2771775"/>
              <a:gd name="connsiteY58" fmla="*/ 95250 h 2047875"/>
              <a:gd name="connsiteX59" fmla="*/ 1235075 w 2771775"/>
              <a:gd name="connsiteY59" fmla="*/ 101600 h 2047875"/>
              <a:gd name="connsiteX60" fmla="*/ 1085850 w 2771775"/>
              <a:gd name="connsiteY60" fmla="*/ 120650 h 2047875"/>
              <a:gd name="connsiteX61" fmla="*/ 942975 w 2771775"/>
              <a:gd name="connsiteY61" fmla="*/ 168275 h 2047875"/>
              <a:gd name="connsiteX62" fmla="*/ 850900 w 2771775"/>
              <a:gd name="connsiteY62" fmla="*/ 203200 h 2047875"/>
              <a:gd name="connsiteX63" fmla="*/ 736600 w 2771775"/>
              <a:gd name="connsiteY63" fmla="*/ 260350 h 2047875"/>
              <a:gd name="connsiteX64" fmla="*/ 650875 w 2771775"/>
              <a:gd name="connsiteY64" fmla="*/ 314325 h 2047875"/>
              <a:gd name="connsiteX65" fmla="*/ 577850 w 2771775"/>
              <a:gd name="connsiteY65" fmla="*/ 361950 h 2047875"/>
              <a:gd name="connsiteX66" fmla="*/ 501650 w 2771775"/>
              <a:gd name="connsiteY66" fmla="*/ 434975 h 2047875"/>
              <a:gd name="connsiteX67" fmla="*/ 438150 w 2771775"/>
              <a:gd name="connsiteY67" fmla="*/ 498475 h 2047875"/>
              <a:gd name="connsiteX68" fmla="*/ 352425 w 2771775"/>
              <a:gd name="connsiteY68" fmla="*/ 593725 h 2047875"/>
              <a:gd name="connsiteX69" fmla="*/ 292100 w 2771775"/>
              <a:gd name="connsiteY69" fmla="*/ 688975 h 2047875"/>
              <a:gd name="connsiteX70" fmla="*/ 228600 w 2771775"/>
              <a:gd name="connsiteY70" fmla="*/ 803275 h 2047875"/>
              <a:gd name="connsiteX71" fmla="*/ 174625 w 2771775"/>
              <a:gd name="connsiteY71" fmla="*/ 930275 h 2047875"/>
              <a:gd name="connsiteX72" fmla="*/ 146050 w 2771775"/>
              <a:gd name="connsiteY72" fmla="*/ 1003300 h 2047875"/>
              <a:gd name="connsiteX73" fmla="*/ 117475 w 2771775"/>
              <a:gd name="connsiteY73" fmla="*/ 1127125 h 2047875"/>
              <a:gd name="connsiteX74" fmla="*/ 98425 w 2771775"/>
              <a:gd name="connsiteY74" fmla="*/ 1263650 h 2047875"/>
              <a:gd name="connsiteX75" fmla="*/ 95250 w 2771775"/>
              <a:gd name="connsiteY75" fmla="*/ 1365250 h 2047875"/>
              <a:gd name="connsiteX76" fmla="*/ 101600 w 2771775"/>
              <a:gd name="connsiteY76" fmla="*/ 1530350 h 2047875"/>
              <a:gd name="connsiteX77" fmla="*/ 136525 w 2771775"/>
              <a:gd name="connsiteY77" fmla="*/ 1704975 h 2047875"/>
              <a:gd name="connsiteX78" fmla="*/ 168275 w 2771775"/>
              <a:gd name="connsiteY78" fmla="*/ 1816100 h 2047875"/>
              <a:gd name="connsiteX79" fmla="*/ 206375 w 2771775"/>
              <a:gd name="connsiteY79" fmla="*/ 1889125 h 2047875"/>
              <a:gd name="connsiteX80" fmla="*/ 222250 w 2771775"/>
              <a:gd name="connsiteY80" fmla="*/ 1908175 h 2047875"/>
              <a:gd name="connsiteX81" fmla="*/ 266700 w 2771775"/>
              <a:gd name="connsiteY81" fmla="*/ 1908175 h 2047875"/>
              <a:gd name="connsiteX82" fmla="*/ 266700 w 2771775"/>
              <a:gd name="connsiteY82" fmla="*/ 1984375 h 2047875"/>
              <a:gd name="connsiteX83" fmla="*/ 152400 w 2771775"/>
              <a:gd name="connsiteY83" fmla="*/ 2041525 h 204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771775" h="2047875">
                <a:moveTo>
                  <a:pt x="152400" y="2041525"/>
                </a:moveTo>
                <a:lnTo>
                  <a:pt x="69850" y="1819275"/>
                </a:lnTo>
                <a:lnTo>
                  <a:pt x="41275" y="1714500"/>
                </a:lnTo>
                <a:lnTo>
                  <a:pt x="3175" y="1533525"/>
                </a:lnTo>
                <a:cubicBezTo>
                  <a:pt x="2117" y="1459442"/>
                  <a:pt x="1058" y="1385358"/>
                  <a:pt x="0" y="1311275"/>
                </a:cubicBezTo>
                <a:lnTo>
                  <a:pt x="19050" y="1089025"/>
                </a:lnTo>
                <a:lnTo>
                  <a:pt x="57150" y="962025"/>
                </a:lnTo>
                <a:lnTo>
                  <a:pt x="104775" y="844550"/>
                </a:lnTo>
                <a:lnTo>
                  <a:pt x="155575" y="742950"/>
                </a:lnTo>
                <a:lnTo>
                  <a:pt x="215900" y="631825"/>
                </a:lnTo>
                <a:lnTo>
                  <a:pt x="295275" y="517525"/>
                </a:lnTo>
                <a:lnTo>
                  <a:pt x="358775" y="438150"/>
                </a:lnTo>
                <a:lnTo>
                  <a:pt x="479425" y="333375"/>
                </a:lnTo>
                <a:lnTo>
                  <a:pt x="571500" y="250825"/>
                </a:lnTo>
                <a:lnTo>
                  <a:pt x="698500" y="174625"/>
                </a:lnTo>
                <a:lnTo>
                  <a:pt x="800100" y="123825"/>
                </a:lnTo>
                <a:lnTo>
                  <a:pt x="977900" y="57150"/>
                </a:lnTo>
                <a:lnTo>
                  <a:pt x="1139825" y="15875"/>
                </a:lnTo>
                <a:lnTo>
                  <a:pt x="1317625" y="0"/>
                </a:lnTo>
                <a:lnTo>
                  <a:pt x="1492250" y="0"/>
                </a:lnTo>
                <a:lnTo>
                  <a:pt x="1622425" y="12700"/>
                </a:lnTo>
                <a:lnTo>
                  <a:pt x="1787525" y="60325"/>
                </a:lnTo>
                <a:lnTo>
                  <a:pt x="1841500" y="69850"/>
                </a:lnTo>
                <a:lnTo>
                  <a:pt x="1978025" y="130175"/>
                </a:lnTo>
                <a:lnTo>
                  <a:pt x="2089150" y="184150"/>
                </a:lnTo>
                <a:lnTo>
                  <a:pt x="2190750" y="254000"/>
                </a:lnTo>
                <a:lnTo>
                  <a:pt x="2330450" y="365125"/>
                </a:lnTo>
                <a:lnTo>
                  <a:pt x="2438400" y="476250"/>
                </a:lnTo>
                <a:lnTo>
                  <a:pt x="2546350" y="619125"/>
                </a:lnTo>
                <a:lnTo>
                  <a:pt x="2616200" y="742950"/>
                </a:lnTo>
                <a:lnTo>
                  <a:pt x="2686050" y="895350"/>
                </a:lnTo>
                <a:lnTo>
                  <a:pt x="2727325" y="1035050"/>
                </a:lnTo>
                <a:lnTo>
                  <a:pt x="2752725" y="1158875"/>
                </a:lnTo>
                <a:lnTo>
                  <a:pt x="2771775" y="1333500"/>
                </a:lnTo>
                <a:lnTo>
                  <a:pt x="2765425" y="1463675"/>
                </a:lnTo>
                <a:lnTo>
                  <a:pt x="2752725" y="1603375"/>
                </a:lnTo>
                <a:lnTo>
                  <a:pt x="2714625" y="1755775"/>
                </a:lnTo>
                <a:lnTo>
                  <a:pt x="2676525" y="1911350"/>
                </a:lnTo>
                <a:lnTo>
                  <a:pt x="2590800" y="2047875"/>
                </a:lnTo>
                <a:lnTo>
                  <a:pt x="2505075" y="1997075"/>
                </a:lnTo>
                <a:lnTo>
                  <a:pt x="2517775" y="1908175"/>
                </a:lnTo>
                <a:lnTo>
                  <a:pt x="2562225" y="1908175"/>
                </a:lnTo>
                <a:lnTo>
                  <a:pt x="2613025" y="1746250"/>
                </a:lnTo>
                <a:lnTo>
                  <a:pt x="2660650" y="1539875"/>
                </a:lnTo>
                <a:lnTo>
                  <a:pt x="2676525" y="1320800"/>
                </a:lnTo>
                <a:lnTo>
                  <a:pt x="2657475" y="1152525"/>
                </a:lnTo>
                <a:lnTo>
                  <a:pt x="2609850" y="977900"/>
                </a:lnTo>
                <a:lnTo>
                  <a:pt x="2559050" y="857250"/>
                </a:lnTo>
                <a:lnTo>
                  <a:pt x="2501900" y="736600"/>
                </a:lnTo>
                <a:lnTo>
                  <a:pt x="2447925" y="644525"/>
                </a:lnTo>
                <a:lnTo>
                  <a:pt x="2355850" y="523875"/>
                </a:lnTo>
                <a:lnTo>
                  <a:pt x="2257425" y="425450"/>
                </a:lnTo>
                <a:lnTo>
                  <a:pt x="2165350" y="352425"/>
                </a:lnTo>
                <a:lnTo>
                  <a:pt x="2035175" y="266700"/>
                </a:lnTo>
                <a:lnTo>
                  <a:pt x="1895475" y="196850"/>
                </a:lnTo>
                <a:lnTo>
                  <a:pt x="1755775" y="146050"/>
                </a:lnTo>
                <a:lnTo>
                  <a:pt x="1647825" y="120650"/>
                </a:lnTo>
                <a:lnTo>
                  <a:pt x="1504950" y="98425"/>
                </a:lnTo>
                <a:lnTo>
                  <a:pt x="1384300" y="95250"/>
                </a:lnTo>
                <a:lnTo>
                  <a:pt x="1235075" y="101600"/>
                </a:lnTo>
                <a:lnTo>
                  <a:pt x="1085850" y="120650"/>
                </a:lnTo>
                <a:lnTo>
                  <a:pt x="942975" y="168275"/>
                </a:lnTo>
                <a:lnTo>
                  <a:pt x="850900" y="203200"/>
                </a:lnTo>
                <a:lnTo>
                  <a:pt x="736600" y="260350"/>
                </a:lnTo>
                <a:lnTo>
                  <a:pt x="650875" y="314325"/>
                </a:lnTo>
                <a:lnTo>
                  <a:pt x="577850" y="361950"/>
                </a:lnTo>
                <a:lnTo>
                  <a:pt x="501650" y="434975"/>
                </a:lnTo>
                <a:lnTo>
                  <a:pt x="438150" y="498475"/>
                </a:lnTo>
                <a:lnTo>
                  <a:pt x="352425" y="593725"/>
                </a:lnTo>
                <a:lnTo>
                  <a:pt x="292100" y="688975"/>
                </a:lnTo>
                <a:lnTo>
                  <a:pt x="228600" y="803275"/>
                </a:lnTo>
                <a:lnTo>
                  <a:pt x="174625" y="930275"/>
                </a:lnTo>
                <a:lnTo>
                  <a:pt x="146050" y="1003300"/>
                </a:lnTo>
                <a:lnTo>
                  <a:pt x="117475" y="1127125"/>
                </a:lnTo>
                <a:lnTo>
                  <a:pt x="98425" y="1263650"/>
                </a:lnTo>
                <a:cubicBezTo>
                  <a:pt x="97367" y="1297517"/>
                  <a:pt x="96308" y="1331383"/>
                  <a:pt x="95250" y="1365250"/>
                </a:cubicBezTo>
                <a:lnTo>
                  <a:pt x="101600" y="1530350"/>
                </a:lnTo>
                <a:lnTo>
                  <a:pt x="136525" y="1704975"/>
                </a:lnTo>
                <a:lnTo>
                  <a:pt x="168275" y="1816100"/>
                </a:lnTo>
                <a:lnTo>
                  <a:pt x="206375" y="1889125"/>
                </a:lnTo>
                <a:lnTo>
                  <a:pt x="222250" y="1908175"/>
                </a:lnTo>
                <a:lnTo>
                  <a:pt x="266700" y="1908175"/>
                </a:lnTo>
                <a:lnTo>
                  <a:pt x="266700" y="1984375"/>
                </a:lnTo>
                <a:lnTo>
                  <a:pt x="152400" y="2041525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8" name="Freeform 2057"/>
          <p:cNvSpPr/>
          <p:nvPr/>
        </p:nvSpPr>
        <p:spPr>
          <a:xfrm>
            <a:off x="3826669" y="2775509"/>
            <a:ext cx="1804987" cy="80963"/>
          </a:xfrm>
          <a:custGeom>
            <a:avLst/>
            <a:gdLst>
              <a:gd name="connsiteX0" fmla="*/ 0 w 1804987"/>
              <a:gd name="connsiteY0" fmla="*/ 78582 h 80963"/>
              <a:gd name="connsiteX1" fmla="*/ 1804987 w 1804987"/>
              <a:gd name="connsiteY1" fmla="*/ 80963 h 80963"/>
              <a:gd name="connsiteX2" fmla="*/ 1728787 w 1804987"/>
              <a:gd name="connsiteY2" fmla="*/ 0 h 80963"/>
              <a:gd name="connsiteX3" fmla="*/ 78581 w 1804987"/>
              <a:gd name="connsiteY3" fmla="*/ 2382 h 80963"/>
              <a:gd name="connsiteX4" fmla="*/ 0 w 1804987"/>
              <a:gd name="connsiteY4" fmla="*/ 78582 h 80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4987" h="80963">
                <a:moveTo>
                  <a:pt x="0" y="78582"/>
                </a:moveTo>
                <a:lnTo>
                  <a:pt x="1804987" y="80963"/>
                </a:lnTo>
                <a:lnTo>
                  <a:pt x="1728787" y="0"/>
                </a:lnTo>
                <a:lnTo>
                  <a:pt x="78581" y="2382"/>
                </a:lnTo>
                <a:lnTo>
                  <a:pt x="0" y="7858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0" y="6395293"/>
            <a:ext cx="46147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/>
              <a:t>Stage 8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200" dirty="0" smtClean="0"/>
              <a:t>Reinstate Beam and pipework</a:t>
            </a:r>
            <a:endParaRPr lang="en-GB" sz="1100" dirty="0"/>
          </a:p>
        </p:txBody>
      </p:sp>
      <p:sp>
        <p:nvSpPr>
          <p:cNvPr id="47" name="Rectangle 46"/>
          <p:cNvSpPr/>
          <p:nvPr/>
        </p:nvSpPr>
        <p:spPr>
          <a:xfrm>
            <a:off x="3667019" y="3975319"/>
            <a:ext cx="2130947" cy="4571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43231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TT10 remedials plannin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19673" y="-963488"/>
            <a:ext cx="5904656" cy="892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57292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68C5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3301534" y="3865339"/>
            <a:ext cx="2508250" cy="1784350"/>
          </a:xfrm>
          <a:custGeom>
            <a:avLst/>
            <a:gdLst>
              <a:gd name="connsiteX0" fmla="*/ 161925 w 2508250"/>
              <a:gd name="connsiteY0" fmla="*/ 501650 h 1784350"/>
              <a:gd name="connsiteX1" fmla="*/ 733425 w 2508250"/>
              <a:gd name="connsiteY1" fmla="*/ 101600 h 1784350"/>
              <a:gd name="connsiteX2" fmla="*/ 1250950 w 2508250"/>
              <a:gd name="connsiteY2" fmla="*/ 0 h 1784350"/>
              <a:gd name="connsiteX3" fmla="*/ 1784350 w 2508250"/>
              <a:gd name="connsiteY3" fmla="*/ 114300 h 1784350"/>
              <a:gd name="connsiteX4" fmla="*/ 2241550 w 2508250"/>
              <a:gd name="connsiteY4" fmla="*/ 504825 h 1784350"/>
              <a:gd name="connsiteX5" fmla="*/ 2460625 w 2508250"/>
              <a:gd name="connsiteY5" fmla="*/ 946150 h 1784350"/>
              <a:gd name="connsiteX6" fmla="*/ 2508250 w 2508250"/>
              <a:gd name="connsiteY6" fmla="*/ 1381125 h 1784350"/>
              <a:gd name="connsiteX7" fmla="*/ 2400300 w 2508250"/>
              <a:gd name="connsiteY7" fmla="*/ 1717675 h 1784350"/>
              <a:gd name="connsiteX8" fmla="*/ 1593850 w 2508250"/>
              <a:gd name="connsiteY8" fmla="*/ 1784350 h 1784350"/>
              <a:gd name="connsiteX9" fmla="*/ 1565275 w 2508250"/>
              <a:gd name="connsiteY9" fmla="*/ 1784350 h 1784350"/>
              <a:gd name="connsiteX10" fmla="*/ 431800 w 2508250"/>
              <a:gd name="connsiteY10" fmla="*/ 1739900 h 1784350"/>
              <a:gd name="connsiteX11" fmla="*/ 139700 w 2508250"/>
              <a:gd name="connsiteY11" fmla="*/ 1717675 h 1784350"/>
              <a:gd name="connsiteX12" fmla="*/ 19050 w 2508250"/>
              <a:gd name="connsiteY12" fmla="*/ 1476375 h 1784350"/>
              <a:gd name="connsiteX13" fmla="*/ 0 w 2508250"/>
              <a:gd name="connsiteY13" fmla="*/ 1244600 h 1784350"/>
              <a:gd name="connsiteX14" fmla="*/ 38100 w 2508250"/>
              <a:gd name="connsiteY14" fmla="*/ 911225 h 1784350"/>
              <a:gd name="connsiteX15" fmla="*/ 155575 w 2508250"/>
              <a:gd name="connsiteY15" fmla="*/ 657225 h 1784350"/>
              <a:gd name="connsiteX16" fmla="*/ 161925 w 2508250"/>
              <a:gd name="connsiteY16" fmla="*/ 501650 h 178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08250" h="1784350">
                <a:moveTo>
                  <a:pt x="161925" y="501650"/>
                </a:moveTo>
                <a:lnTo>
                  <a:pt x="733425" y="101600"/>
                </a:lnTo>
                <a:lnTo>
                  <a:pt x="1250950" y="0"/>
                </a:lnTo>
                <a:lnTo>
                  <a:pt x="1784350" y="114300"/>
                </a:lnTo>
                <a:lnTo>
                  <a:pt x="2241550" y="504825"/>
                </a:lnTo>
                <a:lnTo>
                  <a:pt x="2460625" y="946150"/>
                </a:lnTo>
                <a:lnTo>
                  <a:pt x="2508250" y="1381125"/>
                </a:lnTo>
                <a:lnTo>
                  <a:pt x="2400300" y="1717675"/>
                </a:lnTo>
                <a:lnTo>
                  <a:pt x="1593850" y="1784350"/>
                </a:lnTo>
                <a:lnTo>
                  <a:pt x="1565275" y="1784350"/>
                </a:lnTo>
                <a:lnTo>
                  <a:pt x="431800" y="1739900"/>
                </a:lnTo>
                <a:lnTo>
                  <a:pt x="139700" y="1717675"/>
                </a:lnTo>
                <a:lnTo>
                  <a:pt x="19050" y="1476375"/>
                </a:lnTo>
                <a:lnTo>
                  <a:pt x="0" y="1244600"/>
                </a:lnTo>
                <a:lnTo>
                  <a:pt x="38100" y="911225"/>
                </a:lnTo>
                <a:lnTo>
                  <a:pt x="155575" y="657225"/>
                </a:lnTo>
                <a:lnTo>
                  <a:pt x="161925" y="501650"/>
                </a:lnTo>
                <a:close/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3" idx="40"/>
          </p:cNvCxnSpPr>
          <p:nvPr/>
        </p:nvCxnSpPr>
        <p:spPr>
          <a:xfrm>
            <a:off x="4552484" y="3925664"/>
            <a:ext cx="3175" cy="25782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281071" y="4111476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309428" y="4111476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361369" y="4111476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412169" y="4111476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461828" y="4111476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573171" y="4111476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592003" y="4111476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4643944" y="4111476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4694744" y="4111476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4744403" y="4111476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>
            <a:off x="4281071" y="4186659"/>
            <a:ext cx="54208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5404624" y="4721510"/>
            <a:ext cx="249987" cy="72008"/>
            <a:chOff x="5761087" y="2789312"/>
            <a:chExt cx="249987" cy="72008"/>
          </a:xfrm>
        </p:grpSpPr>
        <p:sp>
          <p:nvSpPr>
            <p:cNvPr id="28" name="Rectangle 27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436374" y="4873910"/>
            <a:ext cx="249987" cy="72008"/>
            <a:chOff x="5761087" y="2789312"/>
            <a:chExt cx="249987" cy="72008"/>
          </a:xfrm>
        </p:grpSpPr>
        <p:sp>
          <p:nvSpPr>
            <p:cNvPr id="35" name="Rectangle 34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455424" y="5026310"/>
            <a:ext cx="249987" cy="72008"/>
            <a:chOff x="5761087" y="2789312"/>
            <a:chExt cx="249987" cy="72008"/>
          </a:xfrm>
        </p:grpSpPr>
        <p:sp>
          <p:nvSpPr>
            <p:cNvPr id="41" name="Rectangle 40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048" name="Oval 2047"/>
          <p:cNvSpPr/>
          <p:nvPr/>
        </p:nvSpPr>
        <p:spPr>
          <a:xfrm>
            <a:off x="5197145" y="4163545"/>
            <a:ext cx="72008" cy="72008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5268992" y="4221212"/>
            <a:ext cx="72008" cy="72008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5346370" y="4293220"/>
            <a:ext cx="72008" cy="72008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5022603" y="4932321"/>
            <a:ext cx="115970" cy="115970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2051" name="Straight Connector 2050"/>
          <p:cNvCxnSpPr/>
          <p:nvPr/>
        </p:nvCxnSpPr>
        <p:spPr>
          <a:xfrm>
            <a:off x="5083763" y="5048291"/>
            <a:ext cx="0" cy="497682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4487862" y="3942060"/>
            <a:ext cx="1301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5639990" y="5261128"/>
            <a:ext cx="72008" cy="72008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" name="Freeform 3"/>
          <p:cNvSpPr/>
          <p:nvPr/>
        </p:nvSpPr>
        <p:spPr>
          <a:xfrm>
            <a:off x="3332684" y="5545973"/>
            <a:ext cx="2350100" cy="211666"/>
          </a:xfrm>
          <a:custGeom>
            <a:avLst/>
            <a:gdLst>
              <a:gd name="connsiteX0" fmla="*/ 156175 w 2350100"/>
              <a:gd name="connsiteY0" fmla="*/ 8466 h 211666"/>
              <a:gd name="connsiteX1" fmla="*/ 2289775 w 2350100"/>
              <a:gd name="connsiteY1" fmla="*/ 8466 h 211666"/>
              <a:gd name="connsiteX2" fmla="*/ 2286600 w 2350100"/>
              <a:gd name="connsiteY2" fmla="*/ 119591 h 211666"/>
              <a:gd name="connsiteX3" fmla="*/ 2350100 w 2350100"/>
              <a:gd name="connsiteY3" fmla="*/ 119591 h 211666"/>
              <a:gd name="connsiteX4" fmla="*/ 2340575 w 2350100"/>
              <a:gd name="connsiteY4" fmla="*/ 211666 h 211666"/>
              <a:gd name="connsiteX5" fmla="*/ 2286600 w 2350100"/>
              <a:gd name="connsiteY5" fmla="*/ 189441 h 211666"/>
              <a:gd name="connsiteX6" fmla="*/ 105375 w 2350100"/>
              <a:gd name="connsiteY6" fmla="*/ 189441 h 211666"/>
              <a:gd name="connsiteX7" fmla="*/ 105375 w 2350100"/>
              <a:gd name="connsiteY7" fmla="*/ 122766 h 211666"/>
              <a:gd name="connsiteX8" fmla="*/ 162525 w 2350100"/>
              <a:gd name="connsiteY8" fmla="*/ 122766 h 211666"/>
              <a:gd name="connsiteX9" fmla="*/ 156175 w 2350100"/>
              <a:gd name="connsiteY9" fmla="*/ 8466 h 21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50100" h="211666">
                <a:moveTo>
                  <a:pt x="156175" y="8466"/>
                </a:moveTo>
                <a:cubicBezTo>
                  <a:pt x="510717" y="-10584"/>
                  <a:pt x="1578575" y="8466"/>
                  <a:pt x="2289775" y="8466"/>
                </a:cubicBezTo>
                <a:cubicBezTo>
                  <a:pt x="2288717" y="45508"/>
                  <a:pt x="2287658" y="82549"/>
                  <a:pt x="2286600" y="119591"/>
                </a:cubicBezTo>
                <a:lnTo>
                  <a:pt x="2350100" y="119591"/>
                </a:lnTo>
                <a:lnTo>
                  <a:pt x="2340575" y="211666"/>
                </a:lnTo>
                <a:lnTo>
                  <a:pt x="2286600" y="189441"/>
                </a:lnTo>
                <a:lnTo>
                  <a:pt x="105375" y="189441"/>
                </a:lnTo>
                <a:lnTo>
                  <a:pt x="105375" y="122766"/>
                </a:lnTo>
                <a:lnTo>
                  <a:pt x="162525" y="122766"/>
                </a:lnTo>
                <a:cubicBezTo>
                  <a:pt x="161467" y="85724"/>
                  <a:pt x="-198367" y="27516"/>
                  <a:pt x="156175" y="8466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3" name="Freeform 2"/>
          <p:cNvSpPr/>
          <p:nvPr/>
        </p:nvSpPr>
        <p:spPr>
          <a:xfrm>
            <a:off x="3231684" y="3798664"/>
            <a:ext cx="2651125" cy="1889125"/>
          </a:xfrm>
          <a:custGeom>
            <a:avLst/>
            <a:gdLst>
              <a:gd name="connsiteX0" fmla="*/ 257175 w 2651125"/>
              <a:gd name="connsiteY0" fmla="*/ 1758950 h 1889125"/>
              <a:gd name="connsiteX1" fmla="*/ 257175 w 2651125"/>
              <a:gd name="connsiteY1" fmla="*/ 1870075 h 1889125"/>
              <a:gd name="connsiteX2" fmla="*/ 203200 w 2651125"/>
              <a:gd name="connsiteY2" fmla="*/ 1873250 h 1889125"/>
              <a:gd name="connsiteX3" fmla="*/ 142875 w 2651125"/>
              <a:gd name="connsiteY3" fmla="*/ 1889125 h 1889125"/>
              <a:gd name="connsiteX4" fmla="*/ 19050 w 2651125"/>
              <a:gd name="connsiteY4" fmla="*/ 1698625 h 1889125"/>
              <a:gd name="connsiteX5" fmla="*/ 0 w 2651125"/>
              <a:gd name="connsiteY5" fmla="*/ 1219200 h 1889125"/>
              <a:gd name="connsiteX6" fmla="*/ 92075 w 2651125"/>
              <a:gd name="connsiteY6" fmla="*/ 806450 h 1889125"/>
              <a:gd name="connsiteX7" fmla="*/ 314325 w 2651125"/>
              <a:gd name="connsiteY7" fmla="*/ 463550 h 1889125"/>
              <a:gd name="connsiteX8" fmla="*/ 536575 w 2651125"/>
              <a:gd name="connsiteY8" fmla="*/ 250825 h 1889125"/>
              <a:gd name="connsiteX9" fmla="*/ 904875 w 2651125"/>
              <a:gd name="connsiteY9" fmla="*/ 76200 h 1889125"/>
              <a:gd name="connsiteX10" fmla="*/ 1346200 w 2651125"/>
              <a:gd name="connsiteY10" fmla="*/ 0 h 1889125"/>
              <a:gd name="connsiteX11" fmla="*/ 1768475 w 2651125"/>
              <a:gd name="connsiteY11" fmla="*/ 92075 h 1889125"/>
              <a:gd name="connsiteX12" fmla="*/ 2222500 w 2651125"/>
              <a:gd name="connsiteY12" fmla="*/ 342900 h 1889125"/>
              <a:gd name="connsiteX13" fmla="*/ 2403475 w 2651125"/>
              <a:gd name="connsiteY13" fmla="*/ 565150 h 1889125"/>
              <a:gd name="connsiteX14" fmla="*/ 2536825 w 2651125"/>
              <a:gd name="connsiteY14" fmla="*/ 822325 h 1889125"/>
              <a:gd name="connsiteX15" fmla="*/ 2622550 w 2651125"/>
              <a:gd name="connsiteY15" fmla="*/ 1104900 h 1889125"/>
              <a:gd name="connsiteX16" fmla="*/ 2651125 w 2651125"/>
              <a:gd name="connsiteY16" fmla="*/ 1330325 h 1889125"/>
              <a:gd name="connsiteX17" fmla="*/ 2619375 w 2651125"/>
              <a:gd name="connsiteY17" fmla="*/ 1651000 h 1889125"/>
              <a:gd name="connsiteX18" fmla="*/ 2536825 w 2651125"/>
              <a:gd name="connsiteY18" fmla="*/ 1876425 h 1889125"/>
              <a:gd name="connsiteX19" fmla="*/ 2451100 w 2651125"/>
              <a:gd name="connsiteY19" fmla="*/ 1863725 h 1889125"/>
              <a:gd name="connsiteX20" fmla="*/ 2384425 w 2651125"/>
              <a:gd name="connsiteY20" fmla="*/ 1866900 h 1889125"/>
              <a:gd name="connsiteX21" fmla="*/ 2387600 w 2651125"/>
              <a:gd name="connsiteY21" fmla="*/ 1752600 h 1889125"/>
              <a:gd name="connsiteX22" fmla="*/ 2428875 w 2651125"/>
              <a:gd name="connsiteY22" fmla="*/ 1695450 h 1889125"/>
              <a:gd name="connsiteX23" fmla="*/ 2476500 w 2651125"/>
              <a:gd name="connsiteY23" fmla="*/ 1616075 h 1889125"/>
              <a:gd name="connsiteX24" fmla="*/ 2514600 w 2651125"/>
              <a:gd name="connsiteY24" fmla="*/ 1492250 h 1889125"/>
              <a:gd name="connsiteX25" fmla="*/ 2533650 w 2651125"/>
              <a:gd name="connsiteY25" fmla="*/ 1409700 h 1889125"/>
              <a:gd name="connsiteX26" fmla="*/ 2536825 w 2651125"/>
              <a:gd name="connsiteY26" fmla="*/ 1263650 h 1889125"/>
              <a:gd name="connsiteX27" fmla="*/ 2517775 w 2651125"/>
              <a:gd name="connsiteY27" fmla="*/ 1123950 h 1889125"/>
              <a:gd name="connsiteX28" fmla="*/ 2486025 w 2651125"/>
              <a:gd name="connsiteY28" fmla="*/ 987425 h 1889125"/>
              <a:gd name="connsiteX29" fmla="*/ 2438400 w 2651125"/>
              <a:gd name="connsiteY29" fmla="*/ 866775 h 1889125"/>
              <a:gd name="connsiteX30" fmla="*/ 2390775 w 2651125"/>
              <a:gd name="connsiteY30" fmla="*/ 758825 h 1889125"/>
              <a:gd name="connsiteX31" fmla="*/ 2324100 w 2651125"/>
              <a:gd name="connsiteY31" fmla="*/ 654050 h 1889125"/>
              <a:gd name="connsiteX32" fmla="*/ 2219325 w 2651125"/>
              <a:gd name="connsiteY32" fmla="*/ 520700 h 1889125"/>
              <a:gd name="connsiteX33" fmla="*/ 2127250 w 2651125"/>
              <a:gd name="connsiteY33" fmla="*/ 422275 h 1889125"/>
              <a:gd name="connsiteX34" fmla="*/ 2016125 w 2651125"/>
              <a:gd name="connsiteY34" fmla="*/ 339725 h 1889125"/>
              <a:gd name="connsiteX35" fmla="*/ 1905000 w 2651125"/>
              <a:gd name="connsiteY35" fmla="*/ 269875 h 1889125"/>
              <a:gd name="connsiteX36" fmla="*/ 1803400 w 2651125"/>
              <a:gd name="connsiteY36" fmla="*/ 222250 h 1889125"/>
              <a:gd name="connsiteX37" fmla="*/ 1679575 w 2651125"/>
              <a:gd name="connsiteY37" fmla="*/ 174625 h 1889125"/>
              <a:gd name="connsiteX38" fmla="*/ 1565275 w 2651125"/>
              <a:gd name="connsiteY38" fmla="*/ 149225 h 1889125"/>
              <a:gd name="connsiteX39" fmla="*/ 1403350 w 2651125"/>
              <a:gd name="connsiteY39" fmla="*/ 127000 h 1889125"/>
              <a:gd name="connsiteX40" fmla="*/ 1320800 w 2651125"/>
              <a:gd name="connsiteY40" fmla="*/ 127000 h 1889125"/>
              <a:gd name="connsiteX41" fmla="*/ 1181100 w 2651125"/>
              <a:gd name="connsiteY41" fmla="*/ 130175 h 1889125"/>
              <a:gd name="connsiteX42" fmla="*/ 1038225 w 2651125"/>
              <a:gd name="connsiteY42" fmla="*/ 155575 h 1889125"/>
              <a:gd name="connsiteX43" fmla="*/ 904875 w 2651125"/>
              <a:gd name="connsiteY43" fmla="*/ 190500 h 1889125"/>
              <a:gd name="connsiteX44" fmla="*/ 790575 w 2651125"/>
              <a:gd name="connsiteY44" fmla="*/ 234950 h 1889125"/>
              <a:gd name="connsiteX45" fmla="*/ 692150 w 2651125"/>
              <a:gd name="connsiteY45" fmla="*/ 295275 h 1889125"/>
              <a:gd name="connsiteX46" fmla="*/ 590550 w 2651125"/>
              <a:gd name="connsiteY46" fmla="*/ 361950 h 1889125"/>
              <a:gd name="connsiteX47" fmla="*/ 476250 w 2651125"/>
              <a:gd name="connsiteY47" fmla="*/ 457200 h 1889125"/>
              <a:gd name="connsiteX48" fmla="*/ 381000 w 2651125"/>
              <a:gd name="connsiteY48" fmla="*/ 552450 h 1889125"/>
              <a:gd name="connsiteX49" fmla="*/ 301625 w 2651125"/>
              <a:gd name="connsiteY49" fmla="*/ 660400 h 1889125"/>
              <a:gd name="connsiteX50" fmla="*/ 238125 w 2651125"/>
              <a:gd name="connsiteY50" fmla="*/ 777875 h 1889125"/>
              <a:gd name="connsiteX51" fmla="*/ 193675 w 2651125"/>
              <a:gd name="connsiteY51" fmla="*/ 869950 h 1889125"/>
              <a:gd name="connsiteX52" fmla="*/ 155575 w 2651125"/>
              <a:gd name="connsiteY52" fmla="*/ 968375 h 1889125"/>
              <a:gd name="connsiteX53" fmla="*/ 130175 w 2651125"/>
              <a:gd name="connsiteY53" fmla="*/ 1063625 h 1889125"/>
              <a:gd name="connsiteX54" fmla="*/ 107950 w 2651125"/>
              <a:gd name="connsiteY54" fmla="*/ 1196975 h 1889125"/>
              <a:gd name="connsiteX55" fmla="*/ 98425 w 2651125"/>
              <a:gd name="connsiteY55" fmla="*/ 1323975 h 1889125"/>
              <a:gd name="connsiteX56" fmla="*/ 101600 w 2651125"/>
              <a:gd name="connsiteY56" fmla="*/ 1438275 h 1889125"/>
              <a:gd name="connsiteX57" fmla="*/ 127000 w 2651125"/>
              <a:gd name="connsiteY57" fmla="*/ 1524000 h 1889125"/>
              <a:gd name="connsiteX58" fmla="*/ 174625 w 2651125"/>
              <a:gd name="connsiteY58" fmla="*/ 1644650 h 1889125"/>
              <a:gd name="connsiteX59" fmla="*/ 257175 w 2651125"/>
              <a:gd name="connsiteY59" fmla="*/ 1758950 h 188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651125" h="1889125">
                <a:moveTo>
                  <a:pt x="257175" y="1758950"/>
                </a:moveTo>
                <a:lnTo>
                  <a:pt x="257175" y="1870075"/>
                </a:lnTo>
                <a:lnTo>
                  <a:pt x="203200" y="1873250"/>
                </a:lnTo>
                <a:lnTo>
                  <a:pt x="142875" y="1889125"/>
                </a:lnTo>
                <a:lnTo>
                  <a:pt x="19050" y="1698625"/>
                </a:lnTo>
                <a:lnTo>
                  <a:pt x="0" y="1219200"/>
                </a:lnTo>
                <a:lnTo>
                  <a:pt x="92075" y="806450"/>
                </a:lnTo>
                <a:lnTo>
                  <a:pt x="314325" y="463550"/>
                </a:lnTo>
                <a:lnTo>
                  <a:pt x="536575" y="250825"/>
                </a:lnTo>
                <a:lnTo>
                  <a:pt x="904875" y="76200"/>
                </a:lnTo>
                <a:lnTo>
                  <a:pt x="1346200" y="0"/>
                </a:lnTo>
                <a:lnTo>
                  <a:pt x="1768475" y="92075"/>
                </a:lnTo>
                <a:lnTo>
                  <a:pt x="2222500" y="342900"/>
                </a:lnTo>
                <a:lnTo>
                  <a:pt x="2403475" y="565150"/>
                </a:lnTo>
                <a:lnTo>
                  <a:pt x="2536825" y="822325"/>
                </a:lnTo>
                <a:lnTo>
                  <a:pt x="2622550" y="1104900"/>
                </a:lnTo>
                <a:lnTo>
                  <a:pt x="2651125" y="1330325"/>
                </a:lnTo>
                <a:lnTo>
                  <a:pt x="2619375" y="1651000"/>
                </a:lnTo>
                <a:lnTo>
                  <a:pt x="2536825" y="1876425"/>
                </a:lnTo>
                <a:lnTo>
                  <a:pt x="2451100" y="1863725"/>
                </a:lnTo>
                <a:lnTo>
                  <a:pt x="2384425" y="1866900"/>
                </a:lnTo>
                <a:cubicBezTo>
                  <a:pt x="2385483" y="1828800"/>
                  <a:pt x="2386542" y="1790700"/>
                  <a:pt x="2387600" y="1752600"/>
                </a:cubicBezTo>
                <a:lnTo>
                  <a:pt x="2428875" y="1695450"/>
                </a:lnTo>
                <a:lnTo>
                  <a:pt x="2476500" y="1616075"/>
                </a:lnTo>
                <a:lnTo>
                  <a:pt x="2514600" y="1492250"/>
                </a:lnTo>
                <a:lnTo>
                  <a:pt x="2533650" y="1409700"/>
                </a:lnTo>
                <a:cubicBezTo>
                  <a:pt x="2534708" y="1361017"/>
                  <a:pt x="2535767" y="1312333"/>
                  <a:pt x="2536825" y="1263650"/>
                </a:cubicBezTo>
                <a:lnTo>
                  <a:pt x="2517775" y="1123950"/>
                </a:lnTo>
                <a:lnTo>
                  <a:pt x="2486025" y="987425"/>
                </a:lnTo>
                <a:lnTo>
                  <a:pt x="2438400" y="866775"/>
                </a:lnTo>
                <a:lnTo>
                  <a:pt x="2390775" y="758825"/>
                </a:lnTo>
                <a:lnTo>
                  <a:pt x="2324100" y="654050"/>
                </a:lnTo>
                <a:lnTo>
                  <a:pt x="2219325" y="520700"/>
                </a:lnTo>
                <a:lnTo>
                  <a:pt x="2127250" y="422275"/>
                </a:lnTo>
                <a:lnTo>
                  <a:pt x="2016125" y="339725"/>
                </a:lnTo>
                <a:lnTo>
                  <a:pt x="1905000" y="269875"/>
                </a:lnTo>
                <a:lnTo>
                  <a:pt x="1803400" y="222250"/>
                </a:lnTo>
                <a:lnTo>
                  <a:pt x="1679575" y="174625"/>
                </a:lnTo>
                <a:lnTo>
                  <a:pt x="1565275" y="149225"/>
                </a:lnTo>
                <a:lnTo>
                  <a:pt x="1403350" y="127000"/>
                </a:lnTo>
                <a:lnTo>
                  <a:pt x="1320800" y="127000"/>
                </a:lnTo>
                <a:lnTo>
                  <a:pt x="1181100" y="130175"/>
                </a:lnTo>
                <a:lnTo>
                  <a:pt x="1038225" y="155575"/>
                </a:lnTo>
                <a:lnTo>
                  <a:pt x="904875" y="190500"/>
                </a:lnTo>
                <a:lnTo>
                  <a:pt x="790575" y="234950"/>
                </a:lnTo>
                <a:lnTo>
                  <a:pt x="692150" y="295275"/>
                </a:lnTo>
                <a:lnTo>
                  <a:pt x="590550" y="361950"/>
                </a:lnTo>
                <a:lnTo>
                  <a:pt x="476250" y="457200"/>
                </a:lnTo>
                <a:lnTo>
                  <a:pt x="381000" y="552450"/>
                </a:lnTo>
                <a:lnTo>
                  <a:pt x="301625" y="660400"/>
                </a:lnTo>
                <a:lnTo>
                  <a:pt x="238125" y="777875"/>
                </a:lnTo>
                <a:lnTo>
                  <a:pt x="193675" y="869950"/>
                </a:lnTo>
                <a:lnTo>
                  <a:pt x="155575" y="968375"/>
                </a:lnTo>
                <a:lnTo>
                  <a:pt x="130175" y="1063625"/>
                </a:lnTo>
                <a:lnTo>
                  <a:pt x="107950" y="1196975"/>
                </a:lnTo>
                <a:lnTo>
                  <a:pt x="98425" y="1323975"/>
                </a:lnTo>
                <a:cubicBezTo>
                  <a:pt x="99483" y="1362075"/>
                  <a:pt x="100542" y="1400175"/>
                  <a:pt x="101600" y="1438275"/>
                </a:cubicBezTo>
                <a:lnTo>
                  <a:pt x="127000" y="1524000"/>
                </a:lnTo>
                <a:lnTo>
                  <a:pt x="174625" y="1644650"/>
                </a:lnTo>
                <a:lnTo>
                  <a:pt x="257175" y="1758950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" name="Freeform 1"/>
          <p:cNvSpPr/>
          <p:nvPr/>
        </p:nvSpPr>
        <p:spPr>
          <a:xfrm>
            <a:off x="3168184" y="3757389"/>
            <a:ext cx="2771775" cy="2047875"/>
          </a:xfrm>
          <a:custGeom>
            <a:avLst/>
            <a:gdLst>
              <a:gd name="connsiteX0" fmla="*/ 152400 w 2771775"/>
              <a:gd name="connsiteY0" fmla="*/ 2041525 h 2047875"/>
              <a:gd name="connsiteX1" fmla="*/ 69850 w 2771775"/>
              <a:gd name="connsiteY1" fmla="*/ 1819275 h 2047875"/>
              <a:gd name="connsiteX2" fmla="*/ 41275 w 2771775"/>
              <a:gd name="connsiteY2" fmla="*/ 1714500 h 2047875"/>
              <a:gd name="connsiteX3" fmla="*/ 3175 w 2771775"/>
              <a:gd name="connsiteY3" fmla="*/ 1533525 h 2047875"/>
              <a:gd name="connsiteX4" fmla="*/ 0 w 2771775"/>
              <a:gd name="connsiteY4" fmla="*/ 1311275 h 2047875"/>
              <a:gd name="connsiteX5" fmla="*/ 19050 w 2771775"/>
              <a:gd name="connsiteY5" fmla="*/ 1089025 h 2047875"/>
              <a:gd name="connsiteX6" fmla="*/ 57150 w 2771775"/>
              <a:gd name="connsiteY6" fmla="*/ 962025 h 2047875"/>
              <a:gd name="connsiteX7" fmla="*/ 104775 w 2771775"/>
              <a:gd name="connsiteY7" fmla="*/ 844550 h 2047875"/>
              <a:gd name="connsiteX8" fmla="*/ 155575 w 2771775"/>
              <a:gd name="connsiteY8" fmla="*/ 742950 h 2047875"/>
              <a:gd name="connsiteX9" fmla="*/ 215900 w 2771775"/>
              <a:gd name="connsiteY9" fmla="*/ 631825 h 2047875"/>
              <a:gd name="connsiteX10" fmla="*/ 295275 w 2771775"/>
              <a:gd name="connsiteY10" fmla="*/ 517525 h 2047875"/>
              <a:gd name="connsiteX11" fmla="*/ 358775 w 2771775"/>
              <a:gd name="connsiteY11" fmla="*/ 438150 h 2047875"/>
              <a:gd name="connsiteX12" fmla="*/ 479425 w 2771775"/>
              <a:gd name="connsiteY12" fmla="*/ 333375 h 2047875"/>
              <a:gd name="connsiteX13" fmla="*/ 571500 w 2771775"/>
              <a:gd name="connsiteY13" fmla="*/ 250825 h 2047875"/>
              <a:gd name="connsiteX14" fmla="*/ 698500 w 2771775"/>
              <a:gd name="connsiteY14" fmla="*/ 174625 h 2047875"/>
              <a:gd name="connsiteX15" fmla="*/ 800100 w 2771775"/>
              <a:gd name="connsiteY15" fmla="*/ 123825 h 2047875"/>
              <a:gd name="connsiteX16" fmla="*/ 977900 w 2771775"/>
              <a:gd name="connsiteY16" fmla="*/ 57150 h 2047875"/>
              <a:gd name="connsiteX17" fmla="*/ 1139825 w 2771775"/>
              <a:gd name="connsiteY17" fmla="*/ 15875 h 2047875"/>
              <a:gd name="connsiteX18" fmla="*/ 1317625 w 2771775"/>
              <a:gd name="connsiteY18" fmla="*/ 0 h 2047875"/>
              <a:gd name="connsiteX19" fmla="*/ 1492250 w 2771775"/>
              <a:gd name="connsiteY19" fmla="*/ 0 h 2047875"/>
              <a:gd name="connsiteX20" fmla="*/ 1622425 w 2771775"/>
              <a:gd name="connsiteY20" fmla="*/ 12700 h 2047875"/>
              <a:gd name="connsiteX21" fmla="*/ 1787525 w 2771775"/>
              <a:gd name="connsiteY21" fmla="*/ 60325 h 2047875"/>
              <a:gd name="connsiteX22" fmla="*/ 1841500 w 2771775"/>
              <a:gd name="connsiteY22" fmla="*/ 69850 h 2047875"/>
              <a:gd name="connsiteX23" fmla="*/ 1978025 w 2771775"/>
              <a:gd name="connsiteY23" fmla="*/ 130175 h 2047875"/>
              <a:gd name="connsiteX24" fmla="*/ 2089150 w 2771775"/>
              <a:gd name="connsiteY24" fmla="*/ 184150 h 2047875"/>
              <a:gd name="connsiteX25" fmla="*/ 2190750 w 2771775"/>
              <a:gd name="connsiteY25" fmla="*/ 254000 h 2047875"/>
              <a:gd name="connsiteX26" fmla="*/ 2330450 w 2771775"/>
              <a:gd name="connsiteY26" fmla="*/ 365125 h 2047875"/>
              <a:gd name="connsiteX27" fmla="*/ 2438400 w 2771775"/>
              <a:gd name="connsiteY27" fmla="*/ 476250 h 2047875"/>
              <a:gd name="connsiteX28" fmla="*/ 2546350 w 2771775"/>
              <a:gd name="connsiteY28" fmla="*/ 619125 h 2047875"/>
              <a:gd name="connsiteX29" fmla="*/ 2616200 w 2771775"/>
              <a:gd name="connsiteY29" fmla="*/ 742950 h 2047875"/>
              <a:gd name="connsiteX30" fmla="*/ 2686050 w 2771775"/>
              <a:gd name="connsiteY30" fmla="*/ 895350 h 2047875"/>
              <a:gd name="connsiteX31" fmla="*/ 2727325 w 2771775"/>
              <a:gd name="connsiteY31" fmla="*/ 1035050 h 2047875"/>
              <a:gd name="connsiteX32" fmla="*/ 2752725 w 2771775"/>
              <a:gd name="connsiteY32" fmla="*/ 1158875 h 2047875"/>
              <a:gd name="connsiteX33" fmla="*/ 2771775 w 2771775"/>
              <a:gd name="connsiteY33" fmla="*/ 1333500 h 2047875"/>
              <a:gd name="connsiteX34" fmla="*/ 2765425 w 2771775"/>
              <a:gd name="connsiteY34" fmla="*/ 1463675 h 2047875"/>
              <a:gd name="connsiteX35" fmla="*/ 2752725 w 2771775"/>
              <a:gd name="connsiteY35" fmla="*/ 1603375 h 2047875"/>
              <a:gd name="connsiteX36" fmla="*/ 2714625 w 2771775"/>
              <a:gd name="connsiteY36" fmla="*/ 1755775 h 2047875"/>
              <a:gd name="connsiteX37" fmla="*/ 2676525 w 2771775"/>
              <a:gd name="connsiteY37" fmla="*/ 1911350 h 2047875"/>
              <a:gd name="connsiteX38" fmla="*/ 2590800 w 2771775"/>
              <a:gd name="connsiteY38" fmla="*/ 2047875 h 2047875"/>
              <a:gd name="connsiteX39" fmla="*/ 2505075 w 2771775"/>
              <a:gd name="connsiteY39" fmla="*/ 1997075 h 2047875"/>
              <a:gd name="connsiteX40" fmla="*/ 2517775 w 2771775"/>
              <a:gd name="connsiteY40" fmla="*/ 1908175 h 2047875"/>
              <a:gd name="connsiteX41" fmla="*/ 2562225 w 2771775"/>
              <a:gd name="connsiteY41" fmla="*/ 1908175 h 2047875"/>
              <a:gd name="connsiteX42" fmla="*/ 2613025 w 2771775"/>
              <a:gd name="connsiteY42" fmla="*/ 1746250 h 2047875"/>
              <a:gd name="connsiteX43" fmla="*/ 2660650 w 2771775"/>
              <a:gd name="connsiteY43" fmla="*/ 1539875 h 2047875"/>
              <a:gd name="connsiteX44" fmla="*/ 2676525 w 2771775"/>
              <a:gd name="connsiteY44" fmla="*/ 1320800 h 2047875"/>
              <a:gd name="connsiteX45" fmla="*/ 2657475 w 2771775"/>
              <a:gd name="connsiteY45" fmla="*/ 1152525 h 2047875"/>
              <a:gd name="connsiteX46" fmla="*/ 2609850 w 2771775"/>
              <a:gd name="connsiteY46" fmla="*/ 977900 h 2047875"/>
              <a:gd name="connsiteX47" fmla="*/ 2559050 w 2771775"/>
              <a:gd name="connsiteY47" fmla="*/ 857250 h 2047875"/>
              <a:gd name="connsiteX48" fmla="*/ 2501900 w 2771775"/>
              <a:gd name="connsiteY48" fmla="*/ 736600 h 2047875"/>
              <a:gd name="connsiteX49" fmla="*/ 2447925 w 2771775"/>
              <a:gd name="connsiteY49" fmla="*/ 644525 h 2047875"/>
              <a:gd name="connsiteX50" fmla="*/ 2355850 w 2771775"/>
              <a:gd name="connsiteY50" fmla="*/ 523875 h 2047875"/>
              <a:gd name="connsiteX51" fmla="*/ 2257425 w 2771775"/>
              <a:gd name="connsiteY51" fmla="*/ 425450 h 2047875"/>
              <a:gd name="connsiteX52" fmla="*/ 2165350 w 2771775"/>
              <a:gd name="connsiteY52" fmla="*/ 352425 h 2047875"/>
              <a:gd name="connsiteX53" fmla="*/ 2035175 w 2771775"/>
              <a:gd name="connsiteY53" fmla="*/ 266700 h 2047875"/>
              <a:gd name="connsiteX54" fmla="*/ 1895475 w 2771775"/>
              <a:gd name="connsiteY54" fmla="*/ 196850 h 2047875"/>
              <a:gd name="connsiteX55" fmla="*/ 1755775 w 2771775"/>
              <a:gd name="connsiteY55" fmla="*/ 146050 h 2047875"/>
              <a:gd name="connsiteX56" fmla="*/ 1647825 w 2771775"/>
              <a:gd name="connsiteY56" fmla="*/ 120650 h 2047875"/>
              <a:gd name="connsiteX57" fmla="*/ 1504950 w 2771775"/>
              <a:gd name="connsiteY57" fmla="*/ 98425 h 2047875"/>
              <a:gd name="connsiteX58" fmla="*/ 1384300 w 2771775"/>
              <a:gd name="connsiteY58" fmla="*/ 95250 h 2047875"/>
              <a:gd name="connsiteX59" fmla="*/ 1235075 w 2771775"/>
              <a:gd name="connsiteY59" fmla="*/ 101600 h 2047875"/>
              <a:gd name="connsiteX60" fmla="*/ 1085850 w 2771775"/>
              <a:gd name="connsiteY60" fmla="*/ 120650 h 2047875"/>
              <a:gd name="connsiteX61" fmla="*/ 942975 w 2771775"/>
              <a:gd name="connsiteY61" fmla="*/ 168275 h 2047875"/>
              <a:gd name="connsiteX62" fmla="*/ 850900 w 2771775"/>
              <a:gd name="connsiteY62" fmla="*/ 203200 h 2047875"/>
              <a:gd name="connsiteX63" fmla="*/ 736600 w 2771775"/>
              <a:gd name="connsiteY63" fmla="*/ 260350 h 2047875"/>
              <a:gd name="connsiteX64" fmla="*/ 650875 w 2771775"/>
              <a:gd name="connsiteY64" fmla="*/ 314325 h 2047875"/>
              <a:gd name="connsiteX65" fmla="*/ 577850 w 2771775"/>
              <a:gd name="connsiteY65" fmla="*/ 361950 h 2047875"/>
              <a:gd name="connsiteX66" fmla="*/ 501650 w 2771775"/>
              <a:gd name="connsiteY66" fmla="*/ 434975 h 2047875"/>
              <a:gd name="connsiteX67" fmla="*/ 438150 w 2771775"/>
              <a:gd name="connsiteY67" fmla="*/ 498475 h 2047875"/>
              <a:gd name="connsiteX68" fmla="*/ 352425 w 2771775"/>
              <a:gd name="connsiteY68" fmla="*/ 593725 h 2047875"/>
              <a:gd name="connsiteX69" fmla="*/ 292100 w 2771775"/>
              <a:gd name="connsiteY69" fmla="*/ 688975 h 2047875"/>
              <a:gd name="connsiteX70" fmla="*/ 228600 w 2771775"/>
              <a:gd name="connsiteY70" fmla="*/ 803275 h 2047875"/>
              <a:gd name="connsiteX71" fmla="*/ 174625 w 2771775"/>
              <a:gd name="connsiteY71" fmla="*/ 930275 h 2047875"/>
              <a:gd name="connsiteX72" fmla="*/ 146050 w 2771775"/>
              <a:gd name="connsiteY72" fmla="*/ 1003300 h 2047875"/>
              <a:gd name="connsiteX73" fmla="*/ 117475 w 2771775"/>
              <a:gd name="connsiteY73" fmla="*/ 1127125 h 2047875"/>
              <a:gd name="connsiteX74" fmla="*/ 98425 w 2771775"/>
              <a:gd name="connsiteY74" fmla="*/ 1263650 h 2047875"/>
              <a:gd name="connsiteX75" fmla="*/ 95250 w 2771775"/>
              <a:gd name="connsiteY75" fmla="*/ 1365250 h 2047875"/>
              <a:gd name="connsiteX76" fmla="*/ 101600 w 2771775"/>
              <a:gd name="connsiteY76" fmla="*/ 1530350 h 2047875"/>
              <a:gd name="connsiteX77" fmla="*/ 136525 w 2771775"/>
              <a:gd name="connsiteY77" fmla="*/ 1704975 h 2047875"/>
              <a:gd name="connsiteX78" fmla="*/ 168275 w 2771775"/>
              <a:gd name="connsiteY78" fmla="*/ 1816100 h 2047875"/>
              <a:gd name="connsiteX79" fmla="*/ 206375 w 2771775"/>
              <a:gd name="connsiteY79" fmla="*/ 1889125 h 2047875"/>
              <a:gd name="connsiteX80" fmla="*/ 222250 w 2771775"/>
              <a:gd name="connsiteY80" fmla="*/ 1908175 h 2047875"/>
              <a:gd name="connsiteX81" fmla="*/ 266700 w 2771775"/>
              <a:gd name="connsiteY81" fmla="*/ 1908175 h 2047875"/>
              <a:gd name="connsiteX82" fmla="*/ 266700 w 2771775"/>
              <a:gd name="connsiteY82" fmla="*/ 1984375 h 2047875"/>
              <a:gd name="connsiteX83" fmla="*/ 152400 w 2771775"/>
              <a:gd name="connsiteY83" fmla="*/ 2041525 h 204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771775" h="2047875">
                <a:moveTo>
                  <a:pt x="152400" y="2041525"/>
                </a:moveTo>
                <a:lnTo>
                  <a:pt x="69850" y="1819275"/>
                </a:lnTo>
                <a:lnTo>
                  <a:pt x="41275" y="1714500"/>
                </a:lnTo>
                <a:lnTo>
                  <a:pt x="3175" y="1533525"/>
                </a:lnTo>
                <a:cubicBezTo>
                  <a:pt x="2117" y="1459442"/>
                  <a:pt x="1058" y="1385358"/>
                  <a:pt x="0" y="1311275"/>
                </a:cubicBezTo>
                <a:lnTo>
                  <a:pt x="19050" y="1089025"/>
                </a:lnTo>
                <a:lnTo>
                  <a:pt x="57150" y="962025"/>
                </a:lnTo>
                <a:lnTo>
                  <a:pt x="104775" y="844550"/>
                </a:lnTo>
                <a:lnTo>
                  <a:pt x="155575" y="742950"/>
                </a:lnTo>
                <a:lnTo>
                  <a:pt x="215900" y="631825"/>
                </a:lnTo>
                <a:lnTo>
                  <a:pt x="295275" y="517525"/>
                </a:lnTo>
                <a:lnTo>
                  <a:pt x="358775" y="438150"/>
                </a:lnTo>
                <a:lnTo>
                  <a:pt x="479425" y="333375"/>
                </a:lnTo>
                <a:lnTo>
                  <a:pt x="571500" y="250825"/>
                </a:lnTo>
                <a:lnTo>
                  <a:pt x="698500" y="174625"/>
                </a:lnTo>
                <a:lnTo>
                  <a:pt x="800100" y="123825"/>
                </a:lnTo>
                <a:lnTo>
                  <a:pt x="977900" y="57150"/>
                </a:lnTo>
                <a:lnTo>
                  <a:pt x="1139825" y="15875"/>
                </a:lnTo>
                <a:lnTo>
                  <a:pt x="1317625" y="0"/>
                </a:lnTo>
                <a:lnTo>
                  <a:pt x="1492250" y="0"/>
                </a:lnTo>
                <a:lnTo>
                  <a:pt x="1622425" y="12700"/>
                </a:lnTo>
                <a:lnTo>
                  <a:pt x="1787525" y="60325"/>
                </a:lnTo>
                <a:lnTo>
                  <a:pt x="1841500" y="69850"/>
                </a:lnTo>
                <a:lnTo>
                  <a:pt x="1978025" y="130175"/>
                </a:lnTo>
                <a:lnTo>
                  <a:pt x="2089150" y="184150"/>
                </a:lnTo>
                <a:lnTo>
                  <a:pt x="2190750" y="254000"/>
                </a:lnTo>
                <a:lnTo>
                  <a:pt x="2330450" y="365125"/>
                </a:lnTo>
                <a:lnTo>
                  <a:pt x="2438400" y="476250"/>
                </a:lnTo>
                <a:lnTo>
                  <a:pt x="2546350" y="619125"/>
                </a:lnTo>
                <a:lnTo>
                  <a:pt x="2616200" y="742950"/>
                </a:lnTo>
                <a:lnTo>
                  <a:pt x="2686050" y="895350"/>
                </a:lnTo>
                <a:lnTo>
                  <a:pt x="2727325" y="1035050"/>
                </a:lnTo>
                <a:lnTo>
                  <a:pt x="2752725" y="1158875"/>
                </a:lnTo>
                <a:lnTo>
                  <a:pt x="2771775" y="1333500"/>
                </a:lnTo>
                <a:lnTo>
                  <a:pt x="2765425" y="1463675"/>
                </a:lnTo>
                <a:lnTo>
                  <a:pt x="2752725" y="1603375"/>
                </a:lnTo>
                <a:lnTo>
                  <a:pt x="2714625" y="1755775"/>
                </a:lnTo>
                <a:lnTo>
                  <a:pt x="2676525" y="1911350"/>
                </a:lnTo>
                <a:lnTo>
                  <a:pt x="2590800" y="2047875"/>
                </a:lnTo>
                <a:lnTo>
                  <a:pt x="2505075" y="1997075"/>
                </a:lnTo>
                <a:lnTo>
                  <a:pt x="2517775" y="1908175"/>
                </a:lnTo>
                <a:lnTo>
                  <a:pt x="2562225" y="1908175"/>
                </a:lnTo>
                <a:lnTo>
                  <a:pt x="2613025" y="1746250"/>
                </a:lnTo>
                <a:lnTo>
                  <a:pt x="2660650" y="1539875"/>
                </a:lnTo>
                <a:lnTo>
                  <a:pt x="2676525" y="1320800"/>
                </a:lnTo>
                <a:lnTo>
                  <a:pt x="2657475" y="1152525"/>
                </a:lnTo>
                <a:lnTo>
                  <a:pt x="2609850" y="977900"/>
                </a:lnTo>
                <a:lnTo>
                  <a:pt x="2559050" y="857250"/>
                </a:lnTo>
                <a:lnTo>
                  <a:pt x="2501900" y="736600"/>
                </a:lnTo>
                <a:lnTo>
                  <a:pt x="2447925" y="644525"/>
                </a:lnTo>
                <a:lnTo>
                  <a:pt x="2355850" y="523875"/>
                </a:lnTo>
                <a:lnTo>
                  <a:pt x="2257425" y="425450"/>
                </a:lnTo>
                <a:lnTo>
                  <a:pt x="2165350" y="352425"/>
                </a:lnTo>
                <a:lnTo>
                  <a:pt x="2035175" y="266700"/>
                </a:lnTo>
                <a:lnTo>
                  <a:pt x="1895475" y="196850"/>
                </a:lnTo>
                <a:lnTo>
                  <a:pt x="1755775" y="146050"/>
                </a:lnTo>
                <a:lnTo>
                  <a:pt x="1647825" y="120650"/>
                </a:lnTo>
                <a:lnTo>
                  <a:pt x="1504950" y="98425"/>
                </a:lnTo>
                <a:lnTo>
                  <a:pt x="1384300" y="95250"/>
                </a:lnTo>
                <a:lnTo>
                  <a:pt x="1235075" y="101600"/>
                </a:lnTo>
                <a:lnTo>
                  <a:pt x="1085850" y="120650"/>
                </a:lnTo>
                <a:lnTo>
                  <a:pt x="942975" y="168275"/>
                </a:lnTo>
                <a:lnTo>
                  <a:pt x="850900" y="203200"/>
                </a:lnTo>
                <a:lnTo>
                  <a:pt x="736600" y="260350"/>
                </a:lnTo>
                <a:lnTo>
                  <a:pt x="650875" y="314325"/>
                </a:lnTo>
                <a:lnTo>
                  <a:pt x="577850" y="361950"/>
                </a:lnTo>
                <a:lnTo>
                  <a:pt x="501650" y="434975"/>
                </a:lnTo>
                <a:lnTo>
                  <a:pt x="438150" y="498475"/>
                </a:lnTo>
                <a:lnTo>
                  <a:pt x="352425" y="593725"/>
                </a:lnTo>
                <a:lnTo>
                  <a:pt x="292100" y="688975"/>
                </a:lnTo>
                <a:lnTo>
                  <a:pt x="228600" y="803275"/>
                </a:lnTo>
                <a:lnTo>
                  <a:pt x="174625" y="930275"/>
                </a:lnTo>
                <a:lnTo>
                  <a:pt x="146050" y="1003300"/>
                </a:lnTo>
                <a:lnTo>
                  <a:pt x="117475" y="1127125"/>
                </a:lnTo>
                <a:lnTo>
                  <a:pt x="98425" y="1263650"/>
                </a:lnTo>
                <a:cubicBezTo>
                  <a:pt x="97367" y="1297517"/>
                  <a:pt x="96308" y="1331383"/>
                  <a:pt x="95250" y="1365250"/>
                </a:cubicBezTo>
                <a:lnTo>
                  <a:pt x="101600" y="1530350"/>
                </a:lnTo>
                <a:lnTo>
                  <a:pt x="136525" y="1704975"/>
                </a:lnTo>
                <a:lnTo>
                  <a:pt x="168275" y="1816100"/>
                </a:lnTo>
                <a:lnTo>
                  <a:pt x="206375" y="1889125"/>
                </a:lnTo>
                <a:lnTo>
                  <a:pt x="222250" y="1908175"/>
                </a:lnTo>
                <a:lnTo>
                  <a:pt x="266700" y="1908175"/>
                </a:lnTo>
                <a:lnTo>
                  <a:pt x="266700" y="1984375"/>
                </a:lnTo>
                <a:lnTo>
                  <a:pt x="152400" y="2041525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64" name="Right Arrow 2063"/>
          <p:cNvSpPr/>
          <p:nvPr/>
        </p:nvSpPr>
        <p:spPr>
          <a:xfrm>
            <a:off x="1656016" y="4615532"/>
            <a:ext cx="1152128" cy="5760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ight Arrow 68"/>
          <p:cNvSpPr/>
          <p:nvPr/>
        </p:nvSpPr>
        <p:spPr>
          <a:xfrm rot="10800000">
            <a:off x="6264528" y="4712622"/>
            <a:ext cx="1152128" cy="5760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1385252" y="377415"/>
            <a:ext cx="2915816" cy="19888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eform 5"/>
          <p:cNvSpPr/>
          <p:nvPr/>
        </p:nvSpPr>
        <p:spPr>
          <a:xfrm rot="202064">
            <a:off x="1387802" y="1132271"/>
            <a:ext cx="1066800" cy="533400"/>
          </a:xfrm>
          <a:custGeom>
            <a:avLst/>
            <a:gdLst>
              <a:gd name="connsiteX0" fmla="*/ 0 w 1066800"/>
              <a:gd name="connsiteY0" fmla="*/ 407194 h 533400"/>
              <a:gd name="connsiteX1" fmla="*/ 350044 w 1066800"/>
              <a:gd name="connsiteY1" fmla="*/ 250032 h 533400"/>
              <a:gd name="connsiteX2" fmla="*/ 721519 w 1066800"/>
              <a:gd name="connsiteY2" fmla="*/ 97632 h 533400"/>
              <a:gd name="connsiteX3" fmla="*/ 1040606 w 1066800"/>
              <a:gd name="connsiteY3" fmla="*/ 0 h 533400"/>
              <a:gd name="connsiteX4" fmla="*/ 1066800 w 1066800"/>
              <a:gd name="connsiteY4" fmla="*/ 104775 h 533400"/>
              <a:gd name="connsiteX5" fmla="*/ 738188 w 1066800"/>
              <a:gd name="connsiteY5" fmla="*/ 211932 h 533400"/>
              <a:gd name="connsiteX6" fmla="*/ 495300 w 1066800"/>
              <a:gd name="connsiteY6" fmla="*/ 307182 h 533400"/>
              <a:gd name="connsiteX7" fmla="*/ 161925 w 1066800"/>
              <a:gd name="connsiteY7" fmla="*/ 452438 h 533400"/>
              <a:gd name="connsiteX8" fmla="*/ 2381 w 1066800"/>
              <a:gd name="connsiteY8" fmla="*/ 533400 h 533400"/>
              <a:gd name="connsiteX9" fmla="*/ 0 w 1066800"/>
              <a:gd name="connsiteY9" fmla="*/ 407194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6800" h="533400">
                <a:moveTo>
                  <a:pt x="0" y="407194"/>
                </a:moveTo>
                <a:lnTo>
                  <a:pt x="350044" y="250032"/>
                </a:lnTo>
                <a:lnTo>
                  <a:pt x="721519" y="97632"/>
                </a:lnTo>
                <a:lnTo>
                  <a:pt x="1040606" y="0"/>
                </a:lnTo>
                <a:lnTo>
                  <a:pt x="1066800" y="104775"/>
                </a:lnTo>
                <a:lnTo>
                  <a:pt x="738188" y="211932"/>
                </a:lnTo>
                <a:lnTo>
                  <a:pt x="495300" y="307182"/>
                </a:lnTo>
                <a:lnTo>
                  <a:pt x="161925" y="452438"/>
                </a:lnTo>
                <a:lnTo>
                  <a:pt x="2381" y="533400"/>
                </a:lnTo>
                <a:cubicBezTo>
                  <a:pt x="1587" y="491331"/>
                  <a:pt x="794" y="449263"/>
                  <a:pt x="0" y="407194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0" name="Freeform 49"/>
          <p:cNvSpPr/>
          <p:nvPr/>
        </p:nvSpPr>
        <p:spPr>
          <a:xfrm rot="21419268" flipH="1">
            <a:off x="3376707" y="1132271"/>
            <a:ext cx="920420" cy="533400"/>
          </a:xfrm>
          <a:custGeom>
            <a:avLst/>
            <a:gdLst>
              <a:gd name="connsiteX0" fmla="*/ 0 w 1066800"/>
              <a:gd name="connsiteY0" fmla="*/ 407194 h 533400"/>
              <a:gd name="connsiteX1" fmla="*/ 350044 w 1066800"/>
              <a:gd name="connsiteY1" fmla="*/ 250032 h 533400"/>
              <a:gd name="connsiteX2" fmla="*/ 721519 w 1066800"/>
              <a:gd name="connsiteY2" fmla="*/ 97632 h 533400"/>
              <a:gd name="connsiteX3" fmla="*/ 1040606 w 1066800"/>
              <a:gd name="connsiteY3" fmla="*/ 0 h 533400"/>
              <a:gd name="connsiteX4" fmla="*/ 1066800 w 1066800"/>
              <a:gd name="connsiteY4" fmla="*/ 104775 h 533400"/>
              <a:gd name="connsiteX5" fmla="*/ 738188 w 1066800"/>
              <a:gd name="connsiteY5" fmla="*/ 211932 h 533400"/>
              <a:gd name="connsiteX6" fmla="*/ 495300 w 1066800"/>
              <a:gd name="connsiteY6" fmla="*/ 307182 h 533400"/>
              <a:gd name="connsiteX7" fmla="*/ 161925 w 1066800"/>
              <a:gd name="connsiteY7" fmla="*/ 452438 h 533400"/>
              <a:gd name="connsiteX8" fmla="*/ 2381 w 1066800"/>
              <a:gd name="connsiteY8" fmla="*/ 533400 h 533400"/>
              <a:gd name="connsiteX9" fmla="*/ 0 w 1066800"/>
              <a:gd name="connsiteY9" fmla="*/ 407194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6800" h="533400">
                <a:moveTo>
                  <a:pt x="0" y="407194"/>
                </a:moveTo>
                <a:lnTo>
                  <a:pt x="350044" y="250032"/>
                </a:lnTo>
                <a:lnTo>
                  <a:pt x="721519" y="97632"/>
                </a:lnTo>
                <a:lnTo>
                  <a:pt x="1040606" y="0"/>
                </a:lnTo>
                <a:lnTo>
                  <a:pt x="1066800" y="104775"/>
                </a:lnTo>
                <a:lnTo>
                  <a:pt x="738188" y="211932"/>
                </a:lnTo>
                <a:lnTo>
                  <a:pt x="495300" y="307182"/>
                </a:lnTo>
                <a:lnTo>
                  <a:pt x="161925" y="452438"/>
                </a:lnTo>
                <a:lnTo>
                  <a:pt x="2381" y="533400"/>
                </a:lnTo>
                <a:cubicBezTo>
                  <a:pt x="1587" y="491331"/>
                  <a:pt x="794" y="449263"/>
                  <a:pt x="0" y="407194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>
          <a:xfrm rot="21303655">
            <a:off x="2433148" y="1000812"/>
            <a:ext cx="468613" cy="221456"/>
          </a:xfrm>
          <a:custGeom>
            <a:avLst/>
            <a:gdLst>
              <a:gd name="connsiteX0" fmla="*/ 0 w 457200"/>
              <a:gd name="connsiteY0" fmla="*/ 130968 h 221456"/>
              <a:gd name="connsiteX1" fmla="*/ 183356 w 457200"/>
              <a:gd name="connsiteY1" fmla="*/ 61912 h 221456"/>
              <a:gd name="connsiteX2" fmla="*/ 333375 w 457200"/>
              <a:gd name="connsiteY2" fmla="*/ 21431 h 221456"/>
              <a:gd name="connsiteX3" fmla="*/ 440531 w 457200"/>
              <a:gd name="connsiteY3" fmla="*/ 0 h 221456"/>
              <a:gd name="connsiteX4" fmla="*/ 457200 w 457200"/>
              <a:gd name="connsiteY4" fmla="*/ 102393 h 221456"/>
              <a:gd name="connsiteX5" fmla="*/ 219075 w 457200"/>
              <a:gd name="connsiteY5" fmla="*/ 169068 h 221456"/>
              <a:gd name="connsiteX6" fmla="*/ 73819 w 457200"/>
              <a:gd name="connsiteY6" fmla="*/ 211931 h 221456"/>
              <a:gd name="connsiteX7" fmla="*/ 47625 w 457200"/>
              <a:gd name="connsiteY7" fmla="*/ 221456 h 221456"/>
              <a:gd name="connsiteX8" fmla="*/ 0 w 457200"/>
              <a:gd name="connsiteY8" fmla="*/ 13096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200" h="221456">
                <a:moveTo>
                  <a:pt x="0" y="130968"/>
                </a:moveTo>
                <a:lnTo>
                  <a:pt x="183356" y="61912"/>
                </a:lnTo>
                <a:lnTo>
                  <a:pt x="333375" y="21431"/>
                </a:lnTo>
                <a:lnTo>
                  <a:pt x="440531" y="0"/>
                </a:lnTo>
                <a:lnTo>
                  <a:pt x="457200" y="102393"/>
                </a:lnTo>
                <a:lnTo>
                  <a:pt x="219075" y="169068"/>
                </a:lnTo>
                <a:lnTo>
                  <a:pt x="73819" y="211931"/>
                </a:lnTo>
                <a:lnTo>
                  <a:pt x="47625" y="221456"/>
                </a:lnTo>
                <a:lnTo>
                  <a:pt x="0" y="130968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3" name="Freeform 52"/>
          <p:cNvSpPr/>
          <p:nvPr/>
        </p:nvSpPr>
        <p:spPr>
          <a:xfrm rot="318305" flipH="1">
            <a:off x="2879693" y="1000742"/>
            <a:ext cx="531197" cy="221456"/>
          </a:xfrm>
          <a:custGeom>
            <a:avLst/>
            <a:gdLst>
              <a:gd name="connsiteX0" fmla="*/ 0 w 457200"/>
              <a:gd name="connsiteY0" fmla="*/ 130968 h 221456"/>
              <a:gd name="connsiteX1" fmla="*/ 183356 w 457200"/>
              <a:gd name="connsiteY1" fmla="*/ 61912 h 221456"/>
              <a:gd name="connsiteX2" fmla="*/ 333375 w 457200"/>
              <a:gd name="connsiteY2" fmla="*/ 21431 h 221456"/>
              <a:gd name="connsiteX3" fmla="*/ 440531 w 457200"/>
              <a:gd name="connsiteY3" fmla="*/ 0 h 221456"/>
              <a:gd name="connsiteX4" fmla="*/ 457200 w 457200"/>
              <a:gd name="connsiteY4" fmla="*/ 102393 h 221456"/>
              <a:gd name="connsiteX5" fmla="*/ 219075 w 457200"/>
              <a:gd name="connsiteY5" fmla="*/ 169068 h 221456"/>
              <a:gd name="connsiteX6" fmla="*/ 73819 w 457200"/>
              <a:gd name="connsiteY6" fmla="*/ 211931 h 221456"/>
              <a:gd name="connsiteX7" fmla="*/ 47625 w 457200"/>
              <a:gd name="connsiteY7" fmla="*/ 221456 h 221456"/>
              <a:gd name="connsiteX8" fmla="*/ 0 w 457200"/>
              <a:gd name="connsiteY8" fmla="*/ 13096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200" h="221456">
                <a:moveTo>
                  <a:pt x="0" y="130968"/>
                </a:moveTo>
                <a:lnTo>
                  <a:pt x="183356" y="61912"/>
                </a:lnTo>
                <a:lnTo>
                  <a:pt x="333375" y="21431"/>
                </a:lnTo>
                <a:lnTo>
                  <a:pt x="440531" y="0"/>
                </a:lnTo>
                <a:lnTo>
                  <a:pt x="457200" y="102393"/>
                </a:lnTo>
                <a:lnTo>
                  <a:pt x="219075" y="169068"/>
                </a:lnTo>
                <a:lnTo>
                  <a:pt x="73819" y="211931"/>
                </a:lnTo>
                <a:lnTo>
                  <a:pt x="47625" y="221456"/>
                </a:lnTo>
                <a:lnTo>
                  <a:pt x="0" y="130968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2887851" y="1155588"/>
            <a:ext cx="1587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2061690" y="1358143"/>
            <a:ext cx="360041" cy="1118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 flipV="1">
            <a:off x="3524666" y="1383096"/>
            <a:ext cx="312251" cy="1190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2108" y="407260"/>
            <a:ext cx="2684837" cy="2013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59" name="Straight Connector 2058"/>
          <p:cNvCxnSpPr>
            <a:stCxn id="53" idx="7"/>
          </p:cNvCxnSpPr>
          <p:nvPr/>
        </p:nvCxnSpPr>
        <p:spPr>
          <a:xfrm flipV="1">
            <a:off x="3344419" y="1083063"/>
            <a:ext cx="1888730" cy="15810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7" idx="4"/>
          </p:cNvCxnSpPr>
          <p:nvPr/>
        </p:nvCxnSpPr>
        <p:spPr>
          <a:xfrm flipV="1">
            <a:off x="2900173" y="651755"/>
            <a:ext cx="3364354" cy="43130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1331640" y="1719924"/>
            <a:ext cx="297886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50" dirty="0" smtClean="0"/>
              <a:t>Compression failure in crown (some cases) </a:t>
            </a:r>
          </a:p>
          <a:p>
            <a:pPr algn="l"/>
            <a:endParaRPr lang="en-GB" sz="1050" dirty="0" smtClean="0"/>
          </a:p>
          <a:p>
            <a:pPr algn="l"/>
            <a:r>
              <a:rPr lang="en-GB" sz="1050" dirty="0" smtClean="0"/>
              <a:t>Tension/Shear failure in shoulders (typical) </a:t>
            </a:r>
            <a:endParaRPr lang="en-GB" sz="1050" dirty="0"/>
          </a:p>
        </p:txBody>
      </p:sp>
      <p:sp>
        <p:nvSpPr>
          <p:cNvPr id="2063" name="TextBox 2062"/>
          <p:cNvSpPr txBox="1"/>
          <p:nvPr/>
        </p:nvSpPr>
        <p:spPr>
          <a:xfrm rot="21219315">
            <a:off x="3285099" y="767750"/>
            <a:ext cx="11467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Compression</a:t>
            </a:r>
            <a:endParaRPr lang="en-GB" sz="900" dirty="0"/>
          </a:p>
        </p:txBody>
      </p:sp>
      <p:sp>
        <p:nvSpPr>
          <p:cNvPr id="79" name="TextBox 78"/>
          <p:cNvSpPr txBox="1"/>
          <p:nvPr/>
        </p:nvSpPr>
        <p:spPr>
          <a:xfrm rot="21338394">
            <a:off x="3461614" y="1011324"/>
            <a:ext cx="11467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Tension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11323022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68C5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3301534" y="3865339"/>
            <a:ext cx="2508250" cy="1784350"/>
          </a:xfrm>
          <a:custGeom>
            <a:avLst/>
            <a:gdLst>
              <a:gd name="connsiteX0" fmla="*/ 161925 w 2508250"/>
              <a:gd name="connsiteY0" fmla="*/ 501650 h 1784350"/>
              <a:gd name="connsiteX1" fmla="*/ 733425 w 2508250"/>
              <a:gd name="connsiteY1" fmla="*/ 101600 h 1784350"/>
              <a:gd name="connsiteX2" fmla="*/ 1250950 w 2508250"/>
              <a:gd name="connsiteY2" fmla="*/ 0 h 1784350"/>
              <a:gd name="connsiteX3" fmla="*/ 1784350 w 2508250"/>
              <a:gd name="connsiteY3" fmla="*/ 114300 h 1784350"/>
              <a:gd name="connsiteX4" fmla="*/ 2241550 w 2508250"/>
              <a:gd name="connsiteY4" fmla="*/ 504825 h 1784350"/>
              <a:gd name="connsiteX5" fmla="*/ 2460625 w 2508250"/>
              <a:gd name="connsiteY5" fmla="*/ 946150 h 1784350"/>
              <a:gd name="connsiteX6" fmla="*/ 2508250 w 2508250"/>
              <a:gd name="connsiteY6" fmla="*/ 1381125 h 1784350"/>
              <a:gd name="connsiteX7" fmla="*/ 2400300 w 2508250"/>
              <a:gd name="connsiteY7" fmla="*/ 1717675 h 1784350"/>
              <a:gd name="connsiteX8" fmla="*/ 1593850 w 2508250"/>
              <a:gd name="connsiteY8" fmla="*/ 1784350 h 1784350"/>
              <a:gd name="connsiteX9" fmla="*/ 1565275 w 2508250"/>
              <a:gd name="connsiteY9" fmla="*/ 1784350 h 1784350"/>
              <a:gd name="connsiteX10" fmla="*/ 431800 w 2508250"/>
              <a:gd name="connsiteY10" fmla="*/ 1739900 h 1784350"/>
              <a:gd name="connsiteX11" fmla="*/ 139700 w 2508250"/>
              <a:gd name="connsiteY11" fmla="*/ 1717675 h 1784350"/>
              <a:gd name="connsiteX12" fmla="*/ 19050 w 2508250"/>
              <a:gd name="connsiteY12" fmla="*/ 1476375 h 1784350"/>
              <a:gd name="connsiteX13" fmla="*/ 0 w 2508250"/>
              <a:gd name="connsiteY13" fmla="*/ 1244600 h 1784350"/>
              <a:gd name="connsiteX14" fmla="*/ 38100 w 2508250"/>
              <a:gd name="connsiteY14" fmla="*/ 911225 h 1784350"/>
              <a:gd name="connsiteX15" fmla="*/ 155575 w 2508250"/>
              <a:gd name="connsiteY15" fmla="*/ 657225 h 1784350"/>
              <a:gd name="connsiteX16" fmla="*/ 161925 w 2508250"/>
              <a:gd name="connsiteY16" fmla="*/ 501650 h 178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08250" h="1784350">
                <a:moveTo>
                  <a:pt x="161925" y="501650"/>
                </a:moveTo>
                <a:lnTo>
                  <a:pt x="733425" y="101600"/>
                </a:lnTo>
                <a:lnTo>
                  <a:pt x="1250950" y="0"/>
                </a:lnTo>
                <a:lnTo>
                  <a:pt x="1784350" y="114300"/>
                </a:lnTo>
                <a:lnTo>
                  <a:pt x="2241550" y="504825"/>
                </a:lnTo>
                <a:lnTo>
                  <a:pt x="2460625" y="946150"/>
                </a:lnTo>
                <a:lnTo>
                  <a:pt x="2508250" y="1381125"/>
                </a:lnTo>
                <a:lnTo>
                  <a:pt x="2400300" y="1717675"/>
                </a:lnTo>
                <a:lnTo>
                  <a:pt x="1593850" y="1784350"/>
                </a:lnTo>
                <a:lnTo>
                  <a:pt x="1565275" y="1784350"/>
                </a:lnTo>
                <a:lnTo>
                  <a:pt x="431800" y="1739900"/>
                </a:lnTo>
                <a:lnTo>
                  <a:pt x="139700" y="1717675"/>
                </a:lnTo>
                <a:lnTo>
                  <a:pt x="19050" y="1476375"/>
                </a:lnTo>
                <a:lnTo>
                  <a:pt x="0" y="1244600"/>
                </a:lnTo>
                <a:lnTo>
                  <a:pt x="38100" y="911225"/>
                </a:lnTo>
                <a:lnTo>
                  <a:pt x="155575" y="657225"/>
                </a:lnTo>
                <a:lnTo>
                  <a:pt x="161925" y="501650"/>
                </a:lnTo>
                <a:close/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cxnSp>
        <p:nvCxnSpPr>
          <p:cNvPr id="8" name="Straight Connector 7"/>
          <p:cNvCxnSpPr>
            <a:stCxn id="3" idx="40"/>
          </p:cNvCxnSpPr>
          <p:nvPr/>
        </p:nvCxnSpPr>
        <p:spPr>
          <a:xfrm>
            <a:off x="4552484" y="3925664"/>
            <a:ext cx="3175" cy="25782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281071" y="4111476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309428" y="4111476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361369" y="4111476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412169" y="4111476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4461828" y="4111476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73171" y="4111476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4592003" y="4111476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4643944" y="4111476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4694744" y="4111476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4744403" y="4111476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4281071" y="4186659"/>
            <a:ext cx="54208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5404624" y="4721510"/>
            <a:ext cx="249987" cy="72008"/>
            <a:chOff x="5761087" y="2789312"/>
            <a:chExt cx="249987" cy="72008"/>
          </a:xfrm>
        </p:grpSpPr>
        <p:sp>
          <p:nvSpPr>
            <p:cNvPr id="28" name="Rectangle 27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solidFill>
                  <a:srgbClr val="FFFFFF"/>
                </a:solidFill>
                <a:latin typeface="Times New Roman"/>
                <a:ea typeface="ＭＳ Ｐゴシック"/>
                <a:cs typeface="ＭＳ Ｐゴシック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solidFill>
                  <a:srgbClr val="FFFFFF"/>
                </a:solidFill>
                <a:latin typeface="Times New Roman"/>
                <a:ea typeface="ＭＳ Ｐゴシック"/>
                <a:cs typeface="ＭＳ Ｐゴシック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solidFill>
                  <a:srgbClr val="FFFFFF"/>
                </a:solidFill>
                <a:latin typeface="Times New Roman"/>
                <a:ea typeface="ＭＳ Ｐゴシック"/>
                <a:cs typeface="ＭＳ Ｐゴシック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solidFill>
                  <a:srgbClr val="FFFFFF"/>
                </a:solidFill>
                <a:latin typeface="Times New Roman"/>
                <a:ea typeface="ＭＳ Ｐゴシック"/>
                <a:cs typeface="ＭＳ Ｐゴシック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solidFill>
                  <a:srgbClr val="FFFFFF"/>
                </a:solidFill>
                <a:latin typeface="Times New Roman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436374" y="4873910"/>
            <a:ext cx="249987" cy="72008"/>
            <a:chOff x="5761087" y="2789312"/>
            <a:chExt cx="249987" cy="72008"/>
          </a:xfrm>
        </p:grpSpPr>
        <p:sp>
          <p:nvSpPr>
            <p:cNvPr id="35" name="Rectangle 34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solidFill>
                  <a:srgbClr val="FFFFFF"/>
                </a:solidFill>
                <a:latin typeface="Times New Roman"/>
                <a:ea typeface="ＭＳ Ｐゴシック"/>
                <a:cs typeface="ＭＳ Ｐゴシック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solidFill>
                  <a:srgbClr val="FFFFFF"/>
                </a:solidFill>
                <a:latin typeface="Times New Roman"/>
                <a:ea typeface="ＭＳ Ｐゴシック"/>
                <a:cs typeface="ＭＳ Ｐゴシック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solidFill>
                  <a:srgbClr val="FFFFFF"/>
                </a:solidFill>
                <a:latin typeface="Times New Roman"/>
                <a:ea typeface="ＭＳ Ｐゴシック"/>
                <a:cs typeface="ＭＳ Ｐゴシック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solidFill>
                  <a:srgbClr val="FFFFFF"/>
                </a:solidFill>
                <a:latin typeface="Times New Roman"/>
                <a:ea typeface="ＭＳ Ｐゴシック"/>
                <a:cs typeface="ＭＳ Ｐゴシック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solidFill>
                  <a:srgbClr val="FFFFFF"/>
                </a:solidFill>
                <a:latin typeface="Times New Roman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455424" y="5026310"/>
            <a:ext cx="249987" cy="72008"/>
            <a:chOff x="5761087" y="2789312"/>
            <a:chExt cx="249987" cy="72008"/>
          </a:xfrm>
        </p:grpSpPr>
        <p:sp>
          <p:nvSpPr>
            <p:cNvPr id="41" name="Rectangle 40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solidFill>
                  <a:srgbClr val="FFFFFF"/>
                </a:solidFill>
                <a:latin typeface="Times New Roman"/>
                <a:ea typeface="ＭＳ Ｐゴシック"/>
                <a:cs typeface="ＭＳ Ｐゴシック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solidFill>
                  <a:srgbClr val="FFFFFF"/>
                </a:solidFill>
                <a:latin typeface="Times New Roman"/>
                <a:ea typeface="ＭＳ Ｐゴシック"/>
                <a:cs typeface="ＭＳ Ｐゴシック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solidFill>
                  <a:srgbClr val="FFFFFF"/>
                </a:solidFill>
                <a:latin typeface="Times New Roman"/>
                <a:ea typeface="ＭＳ Ｐゴシック"/>
                <a:cs typeface="ＭＳ Ｐゴシック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solidFill>
                  <a:srgbClr val="FFFFFF"/>
                </a:solidFill>
                <a:latin typeface="Times New Roman"/>
                <a:ea typeface="ＭＳ Ｐゴシック"/>
                <a:cs typeface="ＭＳ Ｐゴシック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solidFill>
                  <a:srgbClr val="FFFFFF"/>
                </a:solidFill>
                <a:latin typeface="Times New Roman"/>
                <a:ea typeface="ＭＳ Ｐゴシック"/>
                <a:cs typeface="ＭＳ Ｐゴシック"/>
              </a:endParaRPr>
            </a:p>
          </p:txBody>
        </p:sp>
      </p:grpSp>
      <p:sp>
        <p:nvSpPr>
          <p:cNvPr id="2048" name="Oval 2047"/>
          <p:cNvSpPr/>
          <p:nvPr/>
        </p:nvSpPr>
        <p:spPr>
          <a:xfrm>
            <a:off x="5197145" y="4163545"/>
            <a:ext cx="72008" cy="72008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5268992" y="4221212"/>
            <a:ext cx="72008" cy="72008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5346370" y="4293220"/>
            <a:ext cx="72008" cy="72008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5022603" y="4932321"/>
            <a:ext cx="115970" cy="115970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cxnSp>
        <p:nvCxnSpPr>
          <p:cNvPr id="2051" name="Straight Connector 2050"/>
          <p:cNvCxnSpPr/>
          <p:nvPr/>
        </p:nvCxnSpPr>
        <p:spPr>
          <a:xfrm>
            <a:off x="5083763" y="5048291"/>
            <a:ext cx="0" cy="497682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4487862" y="3942060"/>
            <a:ext cx="1301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5639990" y="5261128"/>
            <a:ext cx="72008" cy="72008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3332684" y="5545973"/>
            <a:ext cx="2350100" cy="211666"/>
          </a:xfrm>
          <a:custGeom>
            <a:avLst/>
            <a:gdLst>
              <a:gd name="connsiteX0" fmla="*/ 156175 w 2350100"/>
              <a:gd name="connsiteY0" fmla="*/ 8466 h 211666"/>
              <a:gd name="connsiteX1" fmla="*/ 2289775 w 2350100"/>
              <a:gd name="connsiteY1" fmla="*/ 8466 h 211666"/>
              <a:gd name="connsiteX2" fmla="*/ 2286600 w 2350100"/>
              <a:gd name="connsiteY2" fmla="*/ 119591 h 211666"/>
              <a:gd name="connsiteX3" fmla="*/ 2350100 w 2350100"/>
              <a:gd name="connsiteY3" fmla="*/ 119591 h 211666"/>
              <a:gd name="connsiteX4" fmla="*/ 2340575 w 2350100"/>
              <a:gd name="connsiteY4" fmla="*/ 211666 h 211666"/>
              <a:gd name="connsiteX5" fmla="*/ 2286600 w 2350100"/>
              <a:gd name="connsiteY5" fmla="*/ 189441 h 211666"/>
              <a:gd name="connsiteX6" fmla="*/ 105375 w 2350100"/>
              <a:gd name="connsiteY6" fmla="*/ 189441 h 211666"/>
              <a:gd name="connsiteX7" fmla="*/ 105375 w 2350100"/>
              <a:gd name="connsiteY7" fmla="*/ 122766 h 211666"/>
              <a:gd name="connsiteX8" fmla="*/ 162525 w 2350100"/>
              <a:gd name="connsiteY8" fmla="*/ 122766 h 211666"/>
              <a:gd name="connsiteX9" fmla="*/ 156175 w 2350100"/>
              <a:gd name="connsiteY9" fmla="*/ 8466 h 21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50100" h="211666">
                <a:moveTo>
                  <a:pt x="156175" y="8466"/>
                </a:moveTo>
                <a:cubicBezTo>
                  <a:pt x="510717" y="-10584"/>
                  <a:pt x="1578575" y="8466"/>
                  <a:pt x="2289775" y="8466"/>
                </a:cubicBezTo>
                <a:cubicBezTo>
                  <a:pt x="2288717" y="45508"/>
                  <a:pt x="2287658" y="82549"/>
                  <a:pt x="2286600" y="119591"/>
                </a:cubicBezTo>
                <a:lnTo>
                  <a:pt x="2350100" y="119591"/>
                </a:lnTo>
                <a:lnTo>
                  <a:pt x="2340575" y="211666"/>
                </a:lnTo>
                <a:lnTo>
                  <a:pt x="2286600" y="189441"/>
                </a:lnTo>
                <a:lnTo>
                  <a:pt x="105375" y="189441"/>
                </a:lnTo>
                <a:lnTo>
                  <a:pt x="105375" y="122766"/>
                </a:lnTo>
                <a:lnTo>
                  <a:pt x="162525" y="122766"/>
                </a:lnTo>
                <a:cubicBezTo>
                  <a:pt x="161467" y="85724"/>
                  <a:pt x="-198367" y="27516"/>
                  <a:pt x="156175" y="8466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3231684" y="3798664"/>
            <a:ext cx="2651125" cy="1889125"/>
          </a:xfrm>
          <a:custGeom>
            <a:avLst/>
            <a:gdLst>
              <a:gd name="connsiteX0" fmla="*/ 257175 w 2651125"/>
              <a:gd name="connsiteY0" fmla="*/ 1758950 h 1889125"/>
              <a:gd name="connsiteX1" fmla="*/ 257175 w 2651125"/>
              <a:gd name="connsiteY1" fmla="*/ 1870075 h 1889125"/>
              <a:gd name="connsiteX2" fmla="*/ 203200 w 2651125"/>
              <a:gd name="connsiteY2" fmla="*/ 1873250 h 1889125"/>
              <a:gd name="connsiteX3" fmla="*/ 142875 w 2651125"/>
              <a:gd name="connsiteY3" fmla="*/ 1889125 h 1889125"/>
              <a:gd name="connsiteX4" fmla="*/ 19050 w 2651125"/>
              <a:gd name="connsiteY4" fmla="*/ 1698625 h 1889125"/>
              <a:gd name="connsiteX5" fmla="*/ 0 w 2651125"/>
              <a:gd name="connsiteY5" fmla="*/ 1219200 h 1889125"/>
              <a:gd name="connsiteX6" fmla="*/ 92075 w 2651125"/>
              <a:gd name="connsiteY6" fmla="*/ 806450 h 1889125"/>
              <a:gd name="connsiteX7" fmla="*/ 314325 w 2651125"/>
              <a:gd name="connsiteY7" fmla="*/ 463550 h 1889125"/>
              <a:gd name="connsiteX8" fmla="*/ 536575 w 2651125"/>
              <a:gd name="connsiteY8" fmla="*/ 250825 h 1889125"/>
              <a:gd name="connsiteX9" fmla="*/ 904875 w 2651125"/>
              <a:gd name="connsiteY9" fmla="*/ 76200 h 1889125"/>
              <a:gd name="connsiteX10" fmla="*/ 1346200 w 2651125"/>
              <a:gd name="connsiteY10" fmla="*/ 0 h 1889125"/>
              <a:gd name="connsiteX11" fmla="*/ 1768475 w 2651125"/>
              <a:gd name="connsiteY11" fmla="*/ 92075 h 1889125"/>
              <a:gd name="connsiteX12" fmla="*/ 2222500 w 2651125"/>
              <a:gd name="connsiteY12" fmla="*/ 342900 h 1889125"/>
              <a:gd name="connsiteX13" fmla="*/ 2403475 w 2651125"/>
              <a:gd name="connsiteY13" fmla="*/ 565150 h 1889125"/>
              <a:gd name="connsiteX14" fmla="*/ 2536825 w 2651125"/>
              <a:gd name="connsiteY14" fmla="*/ 822325 h 1889125"/>
              <a:gd name="connsiteX15" fmla="*/ 2622550 w 2651125"/>
              <a:gd name="connsiteY15" fmla="*/ 1104900 h 1889125"/>
              <a:gd name="connsiteX16" fmla="*/ 2651125 w 2651125"/>
              <a:gd name="connsiteY16" fmla="*/ 1330325 h 1889125"/>
              <a:gd name="connsiteX17" fmla="*/ 2619375 w 2651125"/>
              <a:gd name="connsiteY17" fmla="*/ 1651000 h 1889125"/>
              <a:gd name="connsiteX18" fmla="*/ 2536825 w 2651125"/>
              <a:gd name="connsiteY18" fmla="*/ 1876425 h 1889125"/>
              <a:gd name="connsiteX19" fmla="*/ 2451100 w 2651125"/>
              <a:gd name="connsiteY19" fmla="*/ 1863725 h 1889125"/>
              <a:gd name="connsiteX20" fmla="*/ 2384425 w 2651125"/>
              <a:gd name="connsiteY20" fmla="*/ 1866900 h 1889125"/>
              <a:gd name="connsiteX21" fmla="*/ 2387600 w 2651125"/>
              <a:gd name="connsiteY21" fmla="*/ 1752600 h 1889125"/>
              <a:gd name="connsiteX22" fmla="*/ 2428875 w 2651125"/>
              <a:gd name="connsiteY22" fmla="*/ 1695450 h 1889125"/>
              <a:gd name="connsiteX23" fmla="*/ 2476500 w 2651125"/>
              <a:gd name="connsiteY23" fmla="*/ 1616075 h 1889125"/>
              <a:gd name="connsiteX24" fmla="*/ 2514600 w 2651125"/>
              <a:gd name="connsiteY24" fmla="*/ 1492250 h 1889125"/>
              <a:gd name="connsiteX25" fmla="*/ 2533650 w 2651125"/>
              <a:gd name="connsiteY25" fmla="*/ 1409700 h 1889125"/>
              <a:gd name="connsiteX26" fmla="*/ 2536825 w 2651125"/>
              <a:gd name="connsiteY26" fmla="*/ 1263650 h 1889125"/>
              <a:gd name="connsiteX27" fmla="*/ 2517775 w 2651125"/>
              <a:gd name="connsiteY27" fmla="*/ 1123950 h 1889125"/>
              <a:gd name="connsiteX28" fmla="*/ 2486025 w 2651125"/>
              <a:gd name="connsiteY28" fmla="*/ 987425 h 1889125"/>
              <a:gd name="connsiteX29" fmla="*/ 2438400 w 2651125"/>
              <a:gd name="connsiteY29" fmla="*/ 866775 h 1889125"/>
              <a:gd name="connsiteX30" fmla="*/ 2390775 w 2651125"/>
              <a:gd name="connsiteY30" fmla="*/ 758825 h 1889125"/>
              <a:gd name="connsiteX31" fmla="*/ 2324100 w 2651125"/>
              <a:gd name="connsiteY31" fmla="*/ 654050 h 1889125"/>
              <a:gd name="connsiteX32" fmla="*/ 2219325 w 2651125"/>
              <a:gd name="connsiteY32" fmla="*/ 520700 h 1889125"/>
              <a:gd name="connsiteX33" fmla="*/ 2127250 w 2651125"/>
              <a:gd name="connsiteY33" fmla="*/ 422275 h 1889125"/>
              <a:gd name="connsiteX34" fmla="*/ 2016125 w 2651125"/>
              <a:gd name="connsiteY34" fmla="*/ 339725 h 1889125"/>
              <a:gd name="connsiteX35" fmla="*/ 1905000 w 2651125"/>
              <a:gd name="connsiteY35" fmla="*/ 269875 h 1889125"/>
              <a:gd name="connsiteX36" fmla="*/ 1803400 w 2651125"/>
              <a:gd name="connsiteY36" fmla="*/ 222250 h 1889125"/>
              <a:gd name="connsiteX37" fmla="*/ 1679575 w 2651125"/>
              <a:gd name="connsiteY37" fmla="*/ 174625 h 1889125"/>
              <a:gd name="connsiteX38" fmla="*/ 1565275 w 2651125"/>
              <a:gd name="connsiteY38" fmla="*/ 149225 h 1889125"/>
              <a:gd name="connsiteX39" fmla="*/ 1403350 w 2651125"/>
              <a:gd name="connsiteY39" fmla="*/ 127000 h 1889125"/>
              <a:gd name="connsiteX40" fmla="*/ 1320800 w 2651125"/>
              <a:gd name="connsiteY40" fmla="*/ 127000 h 1889125"/>
              <a:gd name="connsiteX41" fmla="*/ 1181100 w 2651125"/>
              <a:gd name="connsiteY41" fmla="*/ 130175 h 1889125"/>
              <a:gd name="connsiteX42" fmla="*/ 1038225 w 2651125"/>
              <a:gd name="connsiteY42" fmla="*/ 155575 h 1889125"/>
              <a:gd name="connsiteX43" fmla="*/ 904875 w 2651125"/>
              <a:gd name="connsiteY43" fmla="*/ 190500 h 1889125"/>
              <a:gd name="connsiteX44" fmla="*/ 790575 w 2651125"/>
              <a:gd name="connsiteY44" fmla="*/ 234950 h 1889125"/>
              <a:gd name="connsiteX45" fmla="*/ 692150 w 2651125"/>
              <a:gd name="connsiteY45" fmla="*/ 295275 h 1889125"/>
              <a:gd name="connsiteX46" fmla="*/ 590550 w 2651125"/>
              <a:gd name="connsiteY46" fmla="*/ 361950 h 1889125"/>
              <a:gd name="connsiteX47" fmla="*/ 476250 w 2651125"/>
              <a:gd name="connsiteY47" fmla="*/ 457200 h 1889125"/>
              <a:gd name="connsiteX48" fmla="*/ 381000 w 2651125"/>
              <a:gd name="connsiteY48" fmla="*/ 552450 h 1889125"/>
              <a:gd name="connsiteX49" fmla="*/ 301625 w 2651125"/>
              <a:gd name="connsiteY49" fmla="*/ 660400 h 1889125"/>
              <a:gd name="connsiteX50" fmla="*/ 238125 w 2651125"/>
              <a:gd name="connsiteY50" fmla="*/ 777875 h 1889125"/>
              <a:gd name="connsiteX51" fmla="*/ 193675 w 2651125"/>
              <a:gd name="connsiteY51" fmla="*/ 869950 h 1889125"/>
              <a:gd name="connsiteX52" fmla="*/ 155575 w 2651125"/>
              <a:gd name="connsiteY52" fmla="*/ 968375 h 1889125"/>
              <a:gd name="connsiteX53" fmla="*/ 130175 w 2651125"/>
              <a:gd name="connsiteY53" fmla="*/ 1063625 h 1889125"/>
              <a:gd name="connsiteX54" fmla="*/ 107950 w 2651125"/>
              <a:gd name="connsiteY54" fmla="*/ 1196975 h 1889125"/>
              <a:gd name="connsiteX55" fmla="*/ 98425 w 2651125"/>
              <a:gd name="connsiteY55" fmla="*/ 1323975 h 1889125"/>
              <a:gd name="connsiteX56" fmla="*/ 101600 w 2651125"/>
              <a:gd name="connsiteY56" fmla="*/ 1438275 h 1889125"/>
              <a:gd name="connsiteX57" fmla="*/ 127000 w 2651125"/>
              <a:gd name="connsiteY57" fmla="*/ 1524000 h 1889125"/>
              <a:gd name="connsiteX58" fmla="*/ 174625 w 2651125"/>
              <a:gd name="connsiteY58" fmla="*/ 1644650 h 1889125"/>
              <a:gd name="connsiteX59" fmla="*/ 257175 w 2651125"/>
              <a:gd name="connsiteY59" fmla="*/ 1758950 h 188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651125" h="1889125">
                <a:moveTo>
                  <a:pt x="257175" y="1758950"/>
                </a:moveTo>
                <a:lnTo>
                  <a:pt x="257175" y="1870075"/>
                </a:lnTo>
                <a:lnTo>
                  <a:pt x="203200" y="1873250"/>
                </a:lnTo>
                <a:lnTo>
                  <a:pt x="142875" y="1889125"/>
                </a:lnTo>
                <a:lnTo>
                  <a:pt x="19050" y="1698625"/>
                </a:lnTo>
                <a:lnTo>
                  <a:pt x="0" y="1219200"/>
                </a:lnTo>
                <a:lnTo>
                  <a:pt x="92075" y="806450"/>
                </a:lnTo>
                <a:lnTo>
                  <a:pt x="314325" y="463550"/>
                </a:lnTo>
                <a:lnTo>
                  <a:pt x="536575" y="250825"/>
                </a:lnTo>
                <a:lnTo>
                  <a:pt x="904875" y="76200"/>
                </a:lnTo>
                <a:lnTo>
                  <a:pt x="1346200" y="0"/>
                </a:lnTo>
                <a:lnTo>
                  <a:pt x="1768475" y="92075"/>
                </a:lnTo>
                <a:lnTo>
                  <a:pt x="2222500" y="342900"/>
                </a:lnTo>
                <a:lnTo>
                  <a:pt x="2403475" y="565150"/>
                </a:lnTo>
                <a:lnTo>
                  <a:pt x="2536825" y="822325"/>
                </a:lnTo>
                <a:lnTo>
                  <a:pt x="2622550" y="1104900"/>
                </a:lnTo>
                <a:lnTo>
                  <a:pt x="2651125" y="1330325"/>
                </a:lnTo>
                <a:lnTo>
                  <a:pt x="2619375" y="1651000"/>
                </a:lnTo>
                <a:lnTo>
                  <a:pt x="2536825" y="1876425"/>
                </a:lnTo>
                <a:lnTo>
                  <a:pt x="2451100" y="1863725"/>
                </a:lnTo>
                <a:lnTo>
                  <a:pt x="2384425" y="1866900"/>
                </a:lnTo>
                <a:cubicBezTo>
                  <a:pt x="2385483" y="1828800"/>
                  <a:pt x="2386542" y="1790700"/>
                  <a:pt x="2387600" y="1752600"/>
                </a:cubicBezTo>
                <a:lnTo>
                  <a:pt x="2428875" y="1695450"/>
                </a:lnTo>
                <a:lnTo>
                  <a:pt x="2476500" y="1616075"/>
                </a:lnTo>
                <a:lnTo>
                  <a:pt x="2514600" y="1492250"/>
                </a:lnTo>
                <a:lnTo>
                  <a:pt x="2533650" y="1409700"/>
                </a:lnTo>
                <a:cubicBezTo>
                  <a:pt x="2534708" y="1361017"/>
                  <a:pt x="2535767" y="1312333"/>
                  <a:pt x="2536825" y="1263650"/>
                </a:cubicBezTo>
                <a:lnTo>
                  <a:pt x="2517775" y="1123950"/>
                </a:lnTo>
                <a:lnTo>
                  <a:pt x="2486025" y="987425"/>
                </a:lnTo>
                <a:lnTo>
                  <a:pt x="2438400" y="866775"/>
                </a:lnTo>
                <a:lnTo>
                  <a:pt x="2390775" y="758825"/>
                </a:lnTo>
                <a:lnTo>
                  <a:pt x="2324100" y="654050"/>
                </a:lnTo>
                <a:lnTo>
                  <a:pt x="2219325" y="520700"/>
                </a:lnTo>
                <a:lnTo>
                  <a:pt x="2127250" y="422275"/>
                </a:lnTo>
                <a:lnTo>
                  <a:pt x="2016125" y="339725"/>
                </a:lnTo>
                <a:lnTo>
                  <a:pt x="1905000" y="269875"/>
                </a:lnTo>
                <a:lnTo>
                  <a:pt x="1803400" y="222250"/>
                </a:lnTo>
                <a:lnTo>
                  <a:pt x="1679575" y="174625"/>
                </a:lnTo>
                <a:lnTo>
                  <a:pt x="1565275" y="149225"/>
                </a:lnTo>
                <a:lnTo>
                  <a:pt x="1403350" y="127000"/>
                </a:lnTo>
                <a:lnTo>
                  <a:pt x="1320800" y="127000"/>
                </a:lnTo>
                <a:lnTo>
                  <a:pt x="1181100" y="130175"/>
                </a:lnTo>
                <a:lnTo>
                  <a:pt x="1038225" y="155575"/>
                </a:lnTo>
                <a:lnTo>
                  <a:pt x="904875" y="190500"/>
                </a:lnTo>
                <a:lnTo>
                  <a:pt x="790575" y="234950"/>
                </a:lnTo>
                <a:lnTo>
                  <a:pt x="692150" y="295275"/>
                </a:lnTo>
                <a:lnTo>
                  <a:pt x="590550" y="361950"/>
                </a:lnTo>
                <a:lnTo>
                  <a:pt x="476250" y="457200"/>
                </a:lnTo>
                <a:lnTo>
                  <a:pt x="381000" y="552450"/>
                </a:lnTo>
                <a:lnTo>
                  <a:pt x="301625" y="660400"/>
                </a:lnTo>
                <a:lnTo>
                  <a:pt x="238125" y="777875"/>
                </a:lnTo>
                <a:lnTo>
                  <a:pt x="193675" y="869950"/>
                </a:lnTo>
                <a:lnTo>
                  <a:pt x="155575" y="968375"/>
                </a:lnTo>
                <a:lnTo>
                  <a:pt x="130175" y="1063625"/>
                </a:lnTo>
                <a:lnTo>
                  <a:pt x="107950" y="1196975"/>
                </a:lnTo>
                <a:lnTo>
                  <a:pt x="98425" y="1323975"/>
                </a:lnTo>
                <a:cubicBezTo>
                  <a:pt x="99483" y="1362075"/>
                  <a:pt x="100542" y="1400175"/>
                  <a:pt x="101600" y="1438275"/>
                </a:cubicBezTo>
                <a:lnTo>
                  <a:pt x="127000" y="1524000"/>
                </a:lnTo>
                <a:lnTo>
                  <a:pt x="174625" y="1644650"/>
                </a:lnTo>
                <a:lnTo>
                  <a:pt x="257175" y="1758950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2" name="Freeform 1"/>
          <p:cNvSpPr/>
          <p:nvPr/>
        </p:nvSpPr>
        <p:spPr>
          <a:xfrm>
            <a:off x="3168184" y="3757389"/>
            <a:ext cx="2771775" cy="2047875"/>
          </a:xfrm>
          <a:custGeom>
            <a:avLst/>
            <a:gdLst>
              <a:gd name="connsiteX0" fmla="*/ 152400 w 2771775"/>
              <a:gd name="connsiteY0" fmla="*/ 2041525 h 2047875"/>
              <a:gd name="connsiteX1" fmla="*/ 69850 w 2771775"/>
              <a:gd name="connsiteY1" fmla="*/ 1819275 h 2047875"/>
              <a:gd name="connsiteX2" fmla="*/ 41275 w 2771775"/>
              <a:gd name="connsiteY2" fmla="*/ 1714500 h 2047875"/>
              <a:gd name="connsiteX3" fmla="*/ 3175 w 2771775"/>
              <a:gd name="connsiteY3" fmla="*/ 1533525 h 2047875"/>
              <a:gd name="connsiteX4" fmla="*/ 0 w 2771775"/>
              <a:gd name="connsiteY4" fmla="*/ 1311275 h 2047875"/>
              <a:gd name="connsiteX5" fmla="*/ 19050 w 2771775"/>
              <a:gd name="connsiteY5" fmla="*/ 1089025 h 2047875"/>
              <a:gd name="connsiteX6" fmla="*/ 57150 w 2771775"/>
              <a:gd name="connsiteY6" fmla="*/ 962025 h 2047875"/>
              <a:gd name="connsiteX7" fmla="*/ 104775 w 2771775"/>
              <a:gd name="connsiteY7" fmla="*/ 844550 h 2047875"/>
              <a:gd name="connsiteX8" fmla="*/ 155575 w 2771775"/>
              <a:gd name="connsiteY8" fmla="*/ 742950 h 2047875"/>
              <a:gd name="connsiteX9" fmla="*/ 215900 w 2771775"/>
              <a:gd name="connsiteY9" fmla="*/ 631825 h 2047875"/>
              <a:gd name="connsiteX10" fmla="*/ 295275 w 2771775"/>
              <a:gd name="connsiteY10" fmla="*/ 517525 h 2047875"/>
              <a:gd name="connsiteX11" fmla="*/ 358775 w 2771775"/>
              <a:gd name="connsiteY11" fmla="*/ 438150 h 2047875"/>
              <a:gd name="connsiteX12" fmla="*/ 479425 w 2771775"/>
              <a:gd name="connsiteY12" fmla="*/ 333375 h 2047875"/>
              <a:gd name="connsiteX13" fmla="*/ 571500 w 2771775"/>
              <a:gd name="connsiteY13" fmla="*/ 250825 h 2047875"/>
              <a:gd name="connsiteX14" fmla="*/ 698500 w 2771775"/>
              <a:gd name="connsiteY14" fmla="*/ 174625 h 2047875"/>
              <a:gd name="connsiteX15" fmla="*/ 800100 w 2771775"/>
              <a:gd name="connsiteY15" fmla="*/ 123825 h 2047875"/>
              <a:gd name="connsiteX16" fmla="*/ 977900 w 2771775"/>
              <a:gd name="connsiteY16" fmla="*/ 57150 h 2047875"/>
              <a:gd name="connsiteX17" fmla="*/ 1139825 w 2771775"/>
              <a:gd name="connsiteY17" fmla="*/ 15875 h 2047875"/>
              <a:gd name="connsiteX18" fmla="*/ 1317625 w 2771775"/>
              <a:gd name="connsiteY18" fmla="*/ 0 h 2047875"/>
              <a:gd name="connsiteX19" fmla="*/ 1492250 w 2771775"/>
              <a:gd name="connsiteY19" fmla="*/ 0 h 2047875"/>
              <a:gd name="connsiteX20" fmla="*/ 1622425 w 2771775"/>
              <a:gd name="connsiteY20" fmla="*/ 12700 h 2047875"/>
              <a:gd name="connsiteX21" fmla="*/ 1787525 w 2771775"/>
              <a:gd name="connsiteY21" fmla="*/ 60325 h 2047875"/>
              <a:gd name="connsiteX22" fmla="*/ 1841500 w 2771775"/>
              <a:gd name="connsiteY22" fmla="*/ 69850 h 2047875"/>
              <a:gd name="connsiteX23" fmla="*/ 1978025 w 2771775"/>
              <a:gd name="connsiteY23" fmla="*/ 130175 h 2047875"/>
              <a:gd name="connsiteX24" fmla="*/ 2089150 w 2771775"/>
              <a:gd name="connsiteY24" fmla="*/ 184150 h 2047875"/>
              <a:gd name="connsiteX25" fmla="*/ 2190750 w 2771775"/>
              <a:gd name="connsiteY25" fmla="*/ 254000 h 2047875"/>
              <a:gd name="connsiteX26" fmla="*/ 2330450 w 2771775"/>
              <a:gd name="connsiteY26" fmla="*/ 365125 h 2047875"/>
              <a:gd name="connsiteX27" fmla="*/ 2438400 w 2771775"/>
              <a:gd name="connsiteY27" fmla="*/ 476250 h 2047875"/>
              <a:gd name="connsiteX28" fmla="*/ 2546350 w 2771775"/>
              <a:gd name="connsiteY28" fmla="*/ 619125 h 2047875"/>
              <a:gd name="connsiteX29" fmla="*/ 2616200 w 2771775"/>
              <a:gd name="connsiteY29" fmla="*/ 742950 h 2047875"/>
              <a:gd name="connsiteX30" fmla="*/ 2686050 w 2771775"/>
              <a:gd name="connsiteY30" fmla="*/ 895350 h 2047875"/>
              <a:gd name="connsiteX31" fmla="*/ 2727325 w 2771775"/>
              <a:gd name="connsiteY31" fmla="*/ 1035050 h 2047875"/>
              <a:gd name="connsiteX32" fmla="*/ 2752725 w 2771775"/>
              <a:gd name="connsiteY32" fmla="*/ 1158875 h 2047875"/>
              <a:gd name="connsiteX33" fmla="*/ 2771775 w 2771775"/>
              <a:gd name="connsiteY33" fmla="*/ 1333500 h 2047875"/>
              <a:gd name="connsiteX34" fmla="*/ 2765425 w 2771775"/>
              <a:gd name="connsiteY34" fmla="*/ 1463675 h 2047875"/>
              <a:gd name="connsiteX35" fmla="*/ 2752725 w 2771775"/>
              <a:gd name="connsiteY35" fmla="*/ 1603375 h 2047875"/>
              <a:gd name="connsiteX36" fmla="*/ 2714625 w 2771775"/>
              <a:gd name="connsiteY36" fmla="*/ 1755775 h 2047875"/>
              <a:gd name="connsiteX37" fmla="*/ 2676525 w 2771775"/>
              <a:gd name="connsiteY37" fmla="*/ 1911350 h 2047875"/>
              <a:gd name="connsiteX38" fmla="*/ 2590800 w 2771775"/>
              <a:gd name="connsiteY38" fmla="*/ 2047875 h 2047875"/>
              <a:gd name="connsiteX39" fmla="*/ 2505075 w 2771775"/>
              <a:gd name="connsiteY39" fmla="*/ 1997075 h 2047875"/>
              <a:gd name="connsiteX40" fmla="*/ 2517775 w 2771775"/>
              <a:gd name="connsiteY40" fmla="*/ 1908175 h 2047875"/>
              <a:gd name="connsiteX41" fmla="*/ 2562225 w 2771775"/>
              <a:gd name="connsiteY41" fmla="*/ 1908175 h 2047875"/>
              <a:gd name="connsiteX42" fmla="*/ 2613025 w 2771775"/>
              <a:gd name="connsiteY42" fmla="*/ 1746250 h 2047875"/>
              <a:gd name="connsiteX43" fmla="*/ 2660650 w 2771775"/>
              <a:gd name="connsiteY43" fmla="*/ 1539875 h 2047875"/>
              <a:gd name="connsiteX44" fmla="*/ 2676525 w 2771775"/>
              <a:gd name="connsiteY44" fmla="*/ 1320800 h 2047875"/>
              <a:gd name="connsiteX45" fmla="*/ 2657475 w 2771775"/>
              <a:gd name="connsiteY45" fmla="*/ 1152525 h 2047875"/>
              <a:gd name="connsiteX46" fmla="*/ 2609850 w 2771775"/>
              <a:gd name="connsiteY46" fmla="*/ 977900 h 2047875"/>
              <a:gd name="connsiteX47" fmla="*/ 2559050 w 2771775"/>
              <a:gd name="connsiteY47" fmla="*/ 857250 h 2047875"/>
              <a:gd name="connsiteX48" fmla="*/ 2501900 w 2771775"/>
              <a:gd name="connsiteY48" fmla="*/ 736600 h 2047875"/>
              <a:gd name="connsiteX49" fmla="*/ 2447925 w 2771775"/>
              <a:gd name="connsiteY49" fmla="*/ 644525 h 2047875"/>
              <a:gd name="connsiteX50" fmla="*/ 2355850 w 2771775"/>
              <a:gd name="connsiteY50" fmla="*/ 523875 h 2047875"/>
              <a:gd name="connsiteX51" fmla="*/ 2257425 w 2771775"/>
              <a:gd name="connsiteY51" fmla="*/ 425450 h 2047875"/>
              <a:gd name="connsiteX52" fmla="*/ 2165350 w 2771775"/>
              <a:gd name="connsiteY52" fmla="*/ 352425 h 2047875"/>
              <a:gd name="connsiteX53" fmla="*/ 2035175 w 2771775"/>
              <a:gd name="connsiteY53" fmla="*/ 266700 h 2047875"/>
              <a:gd name="connsiteX54" fmla="*/ 1895475 w 2771775"/>
              <a:gd name="connsiteY54" fmla="*/ 196850 h 2047875"/>
              <a:gd name="connsiteX55" fmla="*/ 1755775 w 2771775"/>
              <a:gd name="connsiteY55" fmla="*/ 146050 h 2047875"/>
              <a:gd name="connsiteX56" fmla="*/ 1647825 w 2771775"/>
              <a:gd name="connsiteY56" fmla="*/ 120650 h 2047875"/>
              <a:gd name="connsiteX57" fmla="*/ 1504950 w 2771775"/>
              <a:gd name="connsiteY57" fmla="*/ 98425 h 2047875"/>
              <a:gd name="connsiteX58" fmla="*/ 1384300 w 2771775"/>
              <a:gd name="connsiteY58" fmla="*/ 95250 h 2047875"/>
              <a:gd name="connsiteX59" fmla="*/ 1235075 w 2771775"/>
              <a:gd name="connsiteY59" fmla="*/ 101600 h 2047875"/>
              <a:gd name="connsiteX60" fmla="*/ 1085850 w 2771775"/>
              <a:gd name="connsiteY60" fmla="*/ 120650 h 2047875"/>
              <a:gd name="connsiteX61" fmla="*/ 942975 w 2771775"/>
              <a:gd name="connsiteY61" fmla="*/ 168275 h 2047875"/>
              <a:gd name="connsiteX62" fmla="*/ 850900 w 2771775"/>
              <a:gd name="connsiteY62" fmla="*/ 203200 h 2047875"/>
              <a:gd name="connsiteX63" fmla="*/ 736600 w 2771775"/>
              <a:gd name="connsiteY63" fmla="*/ 260350 h 2047875"/>
              <a:gd name="connsiteX64" fmla="*/ 650875 w 2771775"/>
              <a:gd name="connsiteY64" fmla="*/ 314325 h 2047875"/>
              <a:gd name="connsiteX65" fmla="*/ 577850 w 2771775"/>
              <a:gd name="connsiteY65" fmla="*/ 361950 h 2047875"/>
              <a:gd name="connsiteX66" fmla="*/ 501650 w 2771775"/>
              <a:gd name="connsiteY66" fmla="*/ 434975 h 2047875"/>
              <a:gd name="connsiteX67" fmla="*/ 438150 w 2771775"/>
              <a:gd name="connsiteY67" fmla="*/ 498475 h 2047875"/>
              <a:gd name="connsiteX68" fmla="*/ 352425 w 2771775"/>
              <a:gd name="connsiteY68" fmla="*/ 593725 h 2047875"/>
              <a:gd name="connsiteX69" fmla="*/ 292100 w 2771775"/>
              <a:gd name="connsiteY69" fmla="*/ 688975 h 2047875"/>
              <a:gd name="connsiteX70" fmla="*/ 228600 w 2771775"/>
              <a:gd name="connsiteY70" fmla="*/ 803275 h 2047875"/>
              <a:gd name="connsiteX71" fmla="*/ 174625 w 2771775"/>
              <a:gd name="connsiteY71" fmla="*/ 930275 h 2047875"/>
              <a:gd name="connsiteX72" fmla="*/ 146050 w 2771775"/>
              <a:gd name="connsiteY72" fmla="*/ 1003300 h 2047875"/>
              <a:gd name="connsiteX73" fmla="*/ 117475 w 2771775"/>
              <a:gd name="connsiteY73" fmla="*/ 1127125 h 2047875"/>
              <a:gd name="connsiteX74" fmla="*/ 98425 w 2771775"/>
              <a:gd name="connsiteY74" fmla="*/ 1263650 h 2047875"/>
              <a:gd name="connsiteX75" fmla="*/ 95250 w 2771775"/>
              <a:gd name="connsiteY75" fmla="*/ 1365250 h 2047875"/>
              <a:gd name="connsiteX76" fmla="*/ 101600 w 2771775"/>
              <a:gd name="connsiteY76" fmla="*/ 1530350 h 2047875"/>
              <a:gd name="connsiteX77" fmla="*/ 136525 w 2771775"/>
              <a:gd name="connsiteY77" fmla="*/ 1704975 h 2047875"/>
              <a:gd name="connsiteX78" fmla="*/ 168275 w 2771775"/>
              <a:gd name="connsiteY78" fmla="*/ 1816100 h 2047875"/>
              <a:gd name="connsiteX79" fmla="*/ 206375 w 2771775"/>
              <a:gd name="connsiteY79" fmla="*/ 1889125 h 2047875"/>
              <a:gd name="connsiteX80" fmla="*/ 222250 w 2771775"/>
              <a:gd name="connsiteY80" fmla="*/ 1908175 h 2047875"/>
              <a:gd name="connsiteX81" fmla="*/ 266700 w 2771775"/>
              <a:gd name="connsiteY81" fmla="*/ 1908175 h 2047875"/>
              <a:gd name="connsiteX82" fmla="*/ 266700 w 2771775"/>
              <a:gd name="connsiteY82" fmla="*/ 1984375 h 2047875"/>
              <a:gd name="connsiteX83" fmla="*/ 152400 w 2771775"/>
              <a:gd name="connsiteY83" fmla="*/ 2041525 h 204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771775" h="2047875">
                <a:moveTo>
                  <a:pt x="152400" y="2041525"/>
                </a:moveTo>
                <a:lnTo>
                  <a:pt x="69850" y="1819275"/>
                </a:lnTo>
                <a:lnTo>
                  <a:pt x="41275" y="1714500"/>
                </a:lnTo>
                <a:lnTo>
                  <a:pt x="3175" y="1533525"/>
                </a:lnTo>
                <a:cubicBezTo>
                  <a:pt x="2117" y="1459442"/>
                  <a:pt x="1058" y="1385358"/>
                  <a:pt x="0" y="1311275"/>
                </a:cubicBezTo>
                <a:lnTo>
                  <a:pt x="19050" y="1089025"/>
                </a:lnTo>
                <a:lnTo>
                  <a:pt x="57150" y="962025"/>
                </a:lnTo>
                <a:lnTo>
                  <a:pt x="104775" y="844550"/>
                </a:lnTo>
                <a:lnTo>
                  <a:pt x="155575" y="742950"/>
                </a:lnTo>
                <a:lnTo>
                  <a:pt x="215900" y="631825"/>
                </a:lnTo>
                <a:lnTo>
                  <a:pt x="295275" y="517525"/>
                </a:lnTo>
                <a:lnTo>
                  <a:pt x="358775" y="438150"/>
                </a:lnTo>
                <a:lnTo>
                  <a:pt x="479425" y="333375"/>
                </a:lnTo>
                <a:lnTo>
                  <a:pt x="571500" y="250825"/>
                </a:lnTo>
                <a:lnTo>
                  <a:pt x="698500" y="174625"/>
                </a:lnTo>
                <a:lnTo>
                  <a:pt x="800100" y="123825"/>
                </a:lnTo>
                <a:lnTo>
                  <a:pt x="977900" y="57150"/>
                </a:lnTo>
                <a:lnTo>
                  <a:pt x="1139825" y="15875"/>
                </a:lnTo>
                <a:lnTo>
                  <a:pt x="1317625" y="0"/>
                </a:lnTo>
                <a:lnTo>
                  <a:pt x="1492250" y="0"/>
                </a:lnTo>
                <a:lnTo>
                  <a:pt x="1622425" y="12700"/>
                </a:lnTo>
                <a:lnTo>
                  <a:pt x="1787525" y="60325"/>
                </a:lnTo>
                <a:lnTo>
                  <a:pt x="1841500" y="69850"/>
                </a:lnTo>
                <a:lnTo>
                  <a:pt x="1978025" y="130175"/>
                </a:lnTo>
                <a:lnTo>
                  <a:pt x="2089150" y="184150"/>
                </a:lnTo>
                <a:lnTo>
                  <a:pt x="2190750" y="254000"/>
                </a:lnTo>
                <a:lnTo>
                  <a:pt x="2330450" y="365125"/>
                </a:lnTo>
                <a:lnTo>
                  <a:pt x="2438400" y="476250"/>
                </a:lnTo>
                <a:lnTo>
                  <a:pt x="2546350" y="619125"/>
                </a:lnTo>
                <a:lnTo>
                  <a:pt x="2616200" y="742950"/>
                </a:lnTo>
                <a:lnTo>
                  <a:pt x="2686050" y="895350"/>
                </a:lnTo>
                <a:lnTo>
                  <a:pt x="2727325" y="1035050"/>
                </a:lnTo>
                <a:lnTo>
                  <a:pt x="2752725" y="1158875"/>
                </a:lnTo>
                <a:lnTo>
                  <a:pt x="2771775" y="1333500"/>
                </a:lnTo>
                <a:lnTo>
                  <a:pt x="2765425" y="1463675"/>
                </a:lnTo>
                <a:lnTo>
                  <a:pt x="2752725" y="1603375"/>
                </a:lnTo>
                <a:lnTo>
                  <a:pt x="2714625" y="1755775"/>
                </a:lnTo>
                <a:lnTo>
                  <a:pt x="2676525" y="1911350"/>
                </a:lnTo>
                <a:lnTo>
                  <a:pt x="2590800" y="2047875"/>
                </a:lnTo>
                <a:lnTo>
                  <a:pt x="2505075" y="1997075"/>
                </a:lnTo>
                <a:lnTo>
                  <a:pt x="2517775" y="1908175"/>
                </a:lnTo>
                <a:lnTo>
                  <a:pt x="2562225" y="1908175"/>
                </a:lnTo>
                <a:lnTo>
                  <a:pt x="2613025" y="1746250"/>
                </a:lnTo>
                <a:lnTo>
                  <a:pt x="2660650" y="1539875"/>
                </a:lnTo>
                <a:lnTo>
                  <a:pt x="2676525" y="1320800"/>
                </a:lnTo>
                <a:lnTo>
                  <a:pt x="2657475" y="1152525"/>
                </a:lnTo>
                <a:lnTo>
                  <a:pt x="2609850" y="977900"/>
                </a:lnTo>
                <a:lnTo>
                  <a:pt x="2559050" y="857250"/>
                </a:lnTo>
                <a:lnTo>
                  <a:pt x="2501900" y="736600"/>
                </a:lnTo>
                <a:lnTo>
                  <a:pt x="2447925" y="644525"/>
                </a:lnTo>
                <a:lnTo>
                  <a:pt x="2355850" y="523875"/>
                </a:lnTo>
                <a:lnTo>
                  <a:pt x="2257425" y="425450"/>
                </a:lnTo>
                <a:lnTo>
                  <a:pt x="2165350" y="352425"/>
                </a:lnTo>
                <a:lnTo>
                  <a:pt x="2035175" y="266700"/>
                </a:lnTo>
                <a:lnTo>
                  <a:pt x="1895475" y="196850"/>
                </a:lnTo>
                <a:lnTo>
                  <a:pt x="1755775" y="146050"/>
                </a:lnTo>
                <a:lnTo>
                  <a:pt x="1647825" y="120650"/>
                </a:lnTo>
                <a:lnTo>
                  <a:pt x="1504950" y="98425"/>
                </a:lnTo>
                <a:lnTo>
                  <a:pt x="1384300" y="95250"/>
                </a:lnTo>
                <a:lnTo>
                  <a:pt x="1235075" y="101600"/>
                </a:lnTo>
                <a:lnTo>
                  <a:pt x="1085850" y="120650"/>
                </a:lnTo>
                <a:lnTo>
                  <a:pt x="942975" y="168275"/>
                </a:lnTo>
                <a:lnTo>
                  <a:pt x="850900" y="203200"/>
                </a:lnTo>
                <a:lnTo>
                  <a:pt x="736600" y="260350"/>
                </a:lnTo>
                <a:lnTo>
                  <a:pt x="650875" y="314325"/>
                </a:lnTo>
                <a:lnTo>
                  <a:pt x="577850" y="361950"/>
                </a:lnTo>
                <a:lnTo>
                  <a:pt x="501650" y="434975"/>
                </a:lnTo>
                <a:lnTo>
                  <a:pt x="438150" y="498475"/>
                </a:lnTo>
                <a:lnTo>
                  <a:pt x="352425" y="593725"/>
                </a:lnTo>
                <a:lnTo>
                  <a:pt x="292100" y="688975"/>
                </a:lnTo>
                <a:lnTo>
                  <a:pt x="228600" y="803275"/>
                </a:lnTo>
                <a:lnTo>
                  <a:pt x="174625" y="930275"/>
                </a:lnTo>
                <a:lnTo>
                  <a:pt x="146050" y="1003300"/>
                </a:lnTo>
                <a:lnTo>
                  <a:pt x="117475" y="1127125"/>
                </a:lnTo>
                <a:lnTo>
                  <a:pt x="98425" y="1263650"/>
                </a:lnTo>
                <a:cubicBezTo>
                  <a:pt x="97367" y="1297517"/>
                  <a:pt x="96308" y="1331383"/>
                  <a:pt x="95250" y="1365250"/>
                </a:cubicBezTo>
                <a:lnTo>
                  <a:pt x="101600" y="1530350"/>
                </a:lnTo>
                <a:lnTo>
                  <a:pt x="136525" y="1704975"/>
                </a:lnTo>
                <a:lnTo>
                  <a:pt x="168275" y="1816100"/>
                </a:lnTo>
                <a:lnTo>
                  <a:pt x="206375" y="1889125"/>
                </a:lnTo>
                <a:lnTo>
                  <a:pt x="222250" y="1908175"/>
                </a:lnTo>
                <a:lnTo>
                  <a:pt x="266700" y="1908175"/>
                </a:lnTo>
                <a:lnTo>
                  <a:pt x="266700" y="1984375"/>
                </a:lnTo>
                <a:lnTo>
                  <a:pt x="152400" y="2041525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2064" name="Right Arrow 2063"/>
          <p:cNvSpPr/>
          <p:nvPr/>
        </p:nvSpPr>
        <p:spPr>
          <a:xfrm>
            <a:off x="1656016" y="4615532"/>
            <a:ext cx="1152128" cy="5760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69" name="Right Arrow 68"/>
          <p:cNvSpPr/>
          <p:nvPr/>
        </p:nvSpPr>
        <p:spPr>
          <a:xfrm rot="10800000">
            <a:off x="6264528" y="4712622"/>
            <a:ext cx="1152128" cy="5760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3054975" y="348779"/>
            <a:ext cx="2915816" cy="19888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75" name="Freeform 74"/>
          <p:cNvSpPr/>
          <p:nvPr/>
        </p:nvSpPr>
        <p:spPr>
          <a:xfrm rot="202064">
            <a:off x="3057525" y="1103635"/>
            <a:ext cx="1066800" cy="533400"/>
          </a:xfrm>
          <a:custGeom>
            <a:avLst/>
            <a:gdLst>
              <a:gd name="connsiteX0" fmla="*/ 0 w 1066800"/>
              <a:gd name="connsiteY0" fmla="*/ 407194 h 533400"/>
              <a:gd name="connsiteX1" fmla="*/ 350044 w 1066800"/>
              <a:gd name="connsiteY1" fmla="*/ 250032 h 533400"/>
              <a:gd name="connsiteX2" fmla="*/ 721519 w 1066800"/>
              <a:gd name="connsiteY2" fmla="*/ 97632 h 533400"/>
              <a:gd name="connsiteX3" fmla="*/ 1040606 w 1066800"/>
              <a:gd name="connsiteY3" fmla="*/ 0 h 533400"/>
              <a:gd name="connsiteX4" fmla="*/ 1066800 w 1066800"/>
              <a:gd name="connsiteY4" fmla="*/ 104775 h 533400"/>
              <a:gd name="connsiteX5" fmla="*/ 738188 w 1066800"/>
              <a:gd name="connsiteY5" fmla="*/ 211932 h 533400"/>
              <a:gd name="connsiteX6" fmla="*/ 495300 w 1066800"/>
              <a:gd name="connsiteY6" fmla="*/ 307182 h 533400"/>
              <a:gd name="connsiteX7" fmla="*/ 161925 w 1066800"/>
              <a:gd name="connsiteY7" fmla="*/ 452438 h 533400"/>
              <a:gd name="connsiteX8" fmla="*/ 2381 w 1066800"/>
              <a:gd name="connsiteY8" fmla="*/ 533400 h 533400"/>
              <a:gd name="connsiteX9" fmla="*/ 0 w 1066800"/>
              <a:gd name="connsiteY9" fmla="*/ 407194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6800" h="533400">
                <a:moveTo>
                  <a:pt x="0" y="407194"/>
                </a:moveTo>
                <a:lnTo>
                  <a:pt x="350044" y="250032"/>
                </a:lnTo>
                <a:lnTo>
                  <a:pt x="721519" y="97632"/>
                </a:lnTo>
                <a:lnTo>
                  <a:pt x="1040606" y="0"/>
                </a:lnTo>
                <a:lnTo>
                  <a:pt x="1066800" y="104775"/>
                </a:lnTo>
                <a:lnTo>
                  <a:pt x="738188" y="211932"/>
                </a:lnTo>
                <a:lnTo>
                  <a:pt x="495300" y="307182"/>
                </a:lnTo>
                <a:lnTo>
                  <a:pt x="161925" y="452438"/>
                </a:lnTo>
                <a:lnTo>
                  <a:pt x="2381" y="533400"/>
                </a:lnTo>
                <a:cubicBezTo>
                  <a:pt x="1587" y="491331"/>
                  <a:pt x="794" y="449263"/>
                  <a:pt x="0" y="407194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76" name="Freeform 75"/>
          <p:cNvSpPr/>
          <p:nvPr/>
        </p:nvSpPr>
        <p:spPr>
          <a:xfrm rot="21419268" flipH="1">
            <a:off x="5046430" y="1103635"/>
            <a:ext cx="920420" cy="533400"/>
          </a:xfrm>
          <a:custGeom>
            <a:avLst/>
            <a:gdLst>
              <a:gd name="connsiteX0" fmla="*/ 0 w 1066800"/>
              <a:gd name="connsiteY0" fmla="*/ 407194 h 533400"/>
              <a:gd name="connsiteX1" fmla="*/ 350044 w 1066800"/>
              <a:gd name="connsiteY1" fmla="*/ 250032 h 533400"/>
              <a:gd name="connsiteX2" fmla="*/ 721519 w 1066800"/>
              <a:gd name="connsiteY2" fmla="*/ 97632 h 533400"/>
              <a:gd name="connsiteX3" fmla="*/ 1040606 w 1066800"/>
              <a:gd name="connsiteY3" fmla="*/ 0 h 533400"/>
              <a:gd name="connsiteX4" fmla="*/ 1066800 w 1066800"/>
              <a:gd name="connsiteY4" fmla="*/ 104775 h 533400"/>
              <a:gd name="connsiteX5" fmla="*/ 738188 w 1066800"/>
              <a:gd name="connsiteY5" fmla="*/ 211932 h 533400"/>
              <a:gd name="connsiteX6" fmla="*/ 495300 w 1066800"/>
              <a:gd name="connsiteY6" fmla="*/ 307182 h 533400"/>
              <a:gd name="connsiteX7" fmla="*/ 161925 w 1066800"/>
              <a:gd name="connsiteY7" fmla="*/ 452438 h 533400"/>
              <a:gd name="connsiteX8" fmla="*/ 2381 w 1066800"/>
              <a:gd name="connsiteY8" fmla="*/ 533400 h 533400"/>
              <a:gd name="connsiteX9" fmla="*/ 0 w 1066800"/>
              <a:gd name="connsiteY9" fmla="*/ 407194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6800" h="533400">
                <a:moveTo>
                  <a:pt x="0" y="407194"/>
                </a:moveTo>
                <a:lnTo>
                  <a:pt x="350044" y="250032"/>
                </a:lnTo>
                <a:lnTo>
                  <a:pt x="721519" y="97632"/>
                </a:lnTo>
                <a:lnTo>
                  <a:pt x="1040606" y="0"/>
                </a:lnTo>
                <a:lnTo>
                  <a:pt x="1066800" y="104775"/>
                </a:lnTo>
                <a:lnTo>
                  <a:pt x="738188" y="211932"/>
                </a:lnTo>
                <a:lnTo>
                  <a:pt x="495300" y="307182"/>
                </a:lnTo>
                <a:lnTo>
                  <a:pt x="161925" y="452438"/>
                </a:lnTo>
                <a:lnTo>
                  <a:pt x="2381" y="533400"/>
                </a:lnTo>
                <a:cubicBezTo>
                  <a:pt x="1587" y="491331"/>
                  <a:pt x="794" y="449263"/>
                  <a:pt x="0" y="407194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77" name="Freeform 76"/>
          <p:cNvSpPr/>
          <p:nvPr/>
        </p:nvSpPr>
        <p:spPr>
          <a:xfrm rot="21303655">
            <a:off x="4102871" y="972176"/>
            <a:ext cx="468613" cy="221456"/>
          </a:xfrm>
          <a:custGeom>
            <a:avLst/>
            <a:gdLst>
              <a:gd name="connsiteX0" fmla="*/ 0 w 457200"/>
              <a:gd name="connsiteY0" fmla="*/ 130968 h 221456"/>
              <a:gd name="connsiteX1" fmla="*/ 183356 w 457200"/>
              <a:gd name="connsiteY1" fmla="*/ 61912 h 221456"/>
              <a:gd name="connsiteX2" fmla="*/ 333375 w 457200"/>
              <a:gd name="connsiteY2" fmla="*/ 21431 h 221456"/>
              <a:gd name="connsiteX3" fmla="*/ 440531 w 457200"/>
              <a:gd name="connsiteY3" fmla="*/ 0 h 221456"/>
              <a:gd name="connsiteX4" fmla="*/ 457200 w 457200"/>
              <a:gd name="connsiteY4" fmla="*/ 102393 h 221456"/>
              <a:gd name="connsiteX5" fmla="*/ 219075 w 457200"/>
              <a:gd name="connsiteY5" fmla="*/ 169068 h 221456"/>
              <a:gd name="connsiteX6" fmla="*/ 73819 w 457200"/>
              <a:gd name="connsiteY6" fmla="*/ 211931 h 221456"/>
              <a:gd name="connsiteX7" fmla="*/ 47625 w 457200"/>
              <a:gd name="connsiteY7" fmla="*/ 221456 h 221456"/>
              <a:gd name="connsiteX8" fmla="*/ 0 w 457200"/>
              <a:gd name="connsiteY8" fmla="*/ 13096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200" h="221456">
                <a:moveTo>
                  <a:pt x="0" y="130968"/>
                </a:moveTo>
                <a:lnTo>
                  <a:pt x="183356" y="61912"/>
                </a:lnTo>
                <a:lnTo>
                  <a:pt x="333375" y="21431"/>
                </a:lnTo>
                <a:lnTo>
                  <a:pt x="440531" y="0"/>
                </a:lnTo>
                <a:lnTo>
                  <a:pt x="457200" y="102393"/>
                </a:lnTo>
                <a:lnTo>
                  <a:pt x="219075" y="169068"/>
                </a:lnTo>
                <a:lnTo>
                  <a:pt x="73819" y="211931"/>
                </a:lnTo>
                <a:lnTo>
                  <a:pt x="47625" y="221456"/>
                </a:lnTo>
                <a:lnTo>
                  <a:pt x="0" y="130968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78" name="Freeform 77"/>
          <p:cNvSpPr/>
          <p:nvPr/>
        </p:nvSpPr>
        <p:spPr>
          <a:xfrm rot="318305" flipH="1">
            <a:off x="4549416" y="972106"/>
            <a:ext cx="531197" cy="221456"/>
          </a:xfrm>
          <a:custGeom>
            <a:avLst/>
            <a:gdLst>
              <a:gd name="connsiteX0" fmla="*/ 0 w 457200"/>
              <a:gd name="connsiteY0" fmla="*/ 130968 h 221456"/>
              <a:gd name="connsiteX1" fmla="*/ 183356 w 457200"/>
              <a:gd name="connsiteY1" fmla="*/ 61912 h 221456"/>
              <a:gd name="connsiteX2" fmla="*/ 333375 w 457200"/>
              <a:gd name="connsiteY2" fmla="*/ 21431 h 221456"/>
              <a:gd name="connsiteX3" fmla="*/ 440531 w 457200"/>
              <a:gd name="connsiteY3" fmla="*/ 0 h 221456"/>
              <a:gd name="connsiteX4" fmla="*/ 457200 w 457200"/>
              <a:gd name="connsiteY4" fmla="*/ 102393 h 221456"/>
              <a:gd name="connsiteX5" fmla="*/ 219075 w 457200"/>
              <a:gd name="connsiteY5" fmla="*/ 169068 h 221456"/>
              <a:gd name="connsiteX6" fmla="*/ 73819 w 457200"/>
              <a:gd name="connsiteY6" fmla="*/ 211931 h 221456"/>
              <a:gd name="connsiteX7" fmla="*/ 47625 w 457200"/>
              <a:gd name="connsiteY7" fmla="*/ 221456 h 221456"/>
              <a:gd name="connsiteX8" fmla="*/ 0 w 457200"/>
              <a:gd name="connsiteY8" fmla="*/ 13096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200" h="221456">
                <a:moveTo>
                  <a:pt x="0" y="130968"/>
                </a:moveTo>
                <a:lnTo>
                  <a:pt x="183356" y="61912"/>
                </a:lnTo>
                <a:lnTo>
                  <a:pt x="333375" y="21431"/>
                </a:lnTo>
                <a:lnTo>
                  <a:pt x="440531" y="0"/>
                </a:lnTo>
                <a:lnTo>
                  <a:pt x="457200" y="102393"/>
                </a:lnTo>
                <a:lnTo>
                  <a:pt x="219075" y="169068"/>
                </a:lnTo>
                <a:lnTo>
                  <a:pt x="73819" y="211931"/>
                </a:lnTo>
                <a:lnTo>
                  <a:pt x="47625" y="221456"/>
                </a:lnTo>
                <a:lnTo>
                  <a:pt x="0" y="130968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 flipH="1" flipV="1">
            <a:off x="4557574" y="1126952"/>
            <a:ext cx="1587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3731413" y="1329507"/>
            <a:ext cx="360041" cy="1118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 flipV="1">
            <a:off x="5194389" y="1354460"/>
            <a:ext cx="312251" cy="1190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0" y="360040"/>
            <a:ext cx="2915816" cy="19888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83" name="Freeform 82"/>
          <p:cNvSpPr/>
          <p:nvPr/>
        </p:nvSpPr>
        <p:spPr>
          <a:xfrm rot="202064">
            <a:off x="2550" y="1114896"/>
            <a:ext cx="1066800" cy="533400"/>
          </a:xfrm>
          <a:custGeom>
            <a:avLst/>
            <a:gdLst>
              <a:gd name="connsiteX0" fmla="*/ 0 w 1066800"/>
              <a:gd name="connsiteY0" fmla="*/ 407194 h 533400"/>
              <a:gd name="connsiteX1" fmla="*/ 350044 w 1066800"/>
              <a:gd name="connsiteY1" fmla="*/ 250032 h 533400"/>
              <a:gd name="connsiteX2" fmla="*/ 721519 w 1066800"/>
              <a:gd name="connsiteY2" fmla="*/ 97632 h 533400"/>
              <a:gd name="connsiteX3" fmla="*/ 1040606 w 1066800"/>
              <a:gd name="connsiteY3" fmla="*/ 0 h 533400"/>
              <a:gd name="connsiteX4" fmla="*/ 1066800 w 1066800"/>
              <a:gd name="connsiteY4" fmla="*/ 104775 h 533400"/>
              <a:gd name="connsiteX5" fmla="*/ 738188 w 1066800"/>
              <a:gd name="connsiteY5" fmla="*/ 211932 h 533400"/>
              <a:gd name="connsiteX6" fmla="*/ 495300 w 1066800"/>
              <a:gd name="connsiteY6" fmla="*/ 307182 h 533400"/>
              <a:gd name="connsiteX7" fmla="*/ 161925 w 1066800"/>
              <a:gd name="connsiteY7" fmla="*/ 452438 h 533400"/>
              <a:gd name="connsiteX8" fmla="*/ 2381 w 1066800"/>
              <a:gd name="connsiteY8" fmla="*/ 533400 h 533400"/>
              <a:gd name="connsiteX9" fmla="*/ 0 w 1066800"/>
              <a:gd name="connsiteY9" fmla="*/ 407194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6800" h="533400">
                <a:moveTo>
                  <a:pt x="0" y="407194"/>
                </a:moveTo>
                <a:lnTo>
                  <a:pt x="350044" y="250032"/>
                </a:lnTo>
                <a:lnTo>
                  <a:pt x="721519" y="97632"/>
                </a:lnTo>
                <a:lnTo>
                  <a:pt x="1040606" y="0"/>
                </a:lnTo>
                <a:lnTo>
                  <a:pt x="1066800" y="104775"/>
                </a:lnTo>
                <a:lnTo>
                  <a:pt x="738188" y="211932"/>
                </a:lnTo>
                <a:lnTo>
                  <a:pt x="495300" y="307182"/>
                </a:lnTo>
                <a:lnTo>
                  <a:pt x="161925" y="452438"/>
                </a:lnTo>
                <a:lnTo>
                  <a:pt x="2381" y="533400"/>
                </a:lnTo>
                <a:cubicBezTo>
                  <a:pt x="1587" y="491331"/>
                  <a:pt x="794" y="449263"/>
                  <a:pt x="0" y="407194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84" name="Freeform 83"/>
          <p:cNvSpPr/>
          <p:nvPr/>
        </p:nvSpPr>
        <p:spPr>
          <a:xfrm rot="21419268" flipH="1">
            <a:off x="1991455" y="1114896"/>
            <a:ext cx="920420" cy="533400"/>
          </a:xfrm>
          <a:custGeom>
            <a:avLst/>
            <a:gdLst>
              <a:gd name="connsiteX0" fmla="*/ 0 w 1066800"/>
              <a:gd name="connsiteY0" fmla="*/ 407194 h 533400"/>
              <a:gd name="connsiteX1" fmla="*/ 350044 w 1066800"/>
              <a:gd name="connsiteY1" fmla="*/ 250032 h 533400"/>
              <a:gd name="connsiteX2" fmla="*/ 721519 w 1066800"/>
              <a:gd name="connsiteY2" fmla="*/ 97632 h 533400"/>
              <a:gd name="connsiteX3" fmla="*/ 1040606 w 1066800"/>
              <a:gd name="connsiteY3" fmla="*/ 0 h 533400"/>
              <a:gd name="connsiteX4" fmla="*/ 1066800 w 1066800"/>
              <a:gd name="connsiteY4" fmla="*/ 104775 h 533400"/>
              <a:gd name="connsiteX5" fmla="*/ 738188 w 1066800"/>
              <a:gd name="connsiteY5" fmla="*/ 211932 h 533400"/>
              <a:gd name="connsiteX6" fmla="*/ 495300 w 1066800"/>
              <a:gd name="connsiteY6" fmla="*/ 307182 h 533400"/>
              <a:gd name="connsiteX7" fmla="*/ 161925 w 1066800"/>
              <a:gd name="connsiteY7" fmla="*/ 452438 h 533400"/>
              <a:gd name="connsiteX8" fmla="*/ 2381 w 1066800"/>
              <a:gd name="connsiteY8" fmla="*/ 533400 h 533400"/>
              <a:gd name="connsiteX9" fmla="*/ 0 w 1066800"/>
              <a:gd name="connsiteY9" fmla="*/ 407194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6800" h="533400">
                <a:moveTo>
                  <a:pt x="0" y="407194"/>
                </a:moveTo>
                <a:lnTo>
                  <a:pt x="350044" y="250032"/>
                </a:lnTo>
                <a:lnTo>
                  <a:pt x="721519" y="97632"/>
                </a:lnTo>
                <a:lnTo>
                  <a:pt x="1040606" y="0"/>
                </a:lnTo>
                <a:lnTo>
                  <a:pt x="1066800" y="104775"/>
                </a:lnTo>
                <a:lnTo>
                  <a:pt x="738188" y="211932"/>
                </a:lnTo>
                <a:lnTo>
                  <a:pt x="495300" y="307182"/>
                </a:lnTo>
                <a:lnTo>
                  <a:pt x="161925" y="452438"/>
                </a:lnTo>
                <a:lnTo>
                  <a:pt x="2381" y="533400"/>
                </a:lnTo>
                <a:cubicBezTo>
                  <a:pt x="1587" y="491331"/>
                  <a:pt x="794" y="449263"/>
                  <a:pt x="0" y="407194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85" name="Freeform 84"/>
          <p:cNvSpPr/>
          <p:nvPr/>
        </p:nvSpPr>
        <p:spPr>
          <a:xfrm rot="21303655">
            <a:off x="1047896" y="983437"/>
            <a:ext cx="468613" cy="221456"/>
          </a:xfrm>
          <a:custGeom>
            <a:avLst/>
            <a:gdLst>
              <a:gd name="connsiteX0" fmla="*/ 0 w 457200"/>
              <a:gd name="connsiteY0" fmla="*/ 130968 h 221456"/>
              <a:gd name="connsiteX1" fmla="*/ 183356 w 457200"/>
              <a:gd name="connsiteY1" fmla="*/ 61912 h 221456"/>
              <a:gd name="connsiteX2" fmla="*/ 333375 w 457200"/>
              <a:gd name="connsiteY2" fmla="*/ 21431 h 221456"/>
              <a:gd name="connsiteX3" fmla="*/ 440531 w 457200"/>
              <a:gd name="connsiteY3" fmla="*/ 0 h 221456"/>
              <a:gd name="connsiteX4" fmla="*/ 457200 w 457200"/>
              <a:gd name="connsiteY4" fmla="*/ 102393 h 221456"/>
              <a:gd name="connsiteX5" fmla="*/ 219075 w 457200"/>
              <a:gd name="connsiteY5" fmla="*/ 169068 h 221456"/>
              <a:gd name="connsiteX6" fmla="*/ 73819 w 457200"/>
              <a:gd name="connsiteY6" fmla="*/ 211931 h 221456"/>
              <a:gd name="connsiteX7" fmla="*/ 47625 w 457200"/>
              <a:gd name="connsiteY7" fmla="*/ 221456 h 221456"/>
              <a:gd name="connsiteX8" fmla="*/ 0 w 457200"/>
              <a:gd name="connsiteY8" fmla="*/ 13096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200" h="221456">
                <a:moveTo>
                  <a:pt x="0" y="130968"/>
                </a:moveTo>
                <a:lnTo>
                  <a:pt x="183356" y="61912"/>
                </a:lnTo>
                <a:lnTo>
                  <a:pt x="333375" y="21431"/>
                </a:lnTo>
                <a:lnTo>
                  <a:pt x="440531" y="0"/>
                </a:lnTo>
                <a:lnTo>
                  <a:pt x="457200" y="102393"/>
                </a:lnTo>
                <a:lnTo>
                  <a:pt x="219075" y="169068"/>
                </a:lnTo>
                <a:lnTo>
                  <a:pt x="73819" y="211931"/>
                </a:lnTo>
                <a:lnTo>
                  <a:pt x="47625" y="221456"/>
                </a:lnTo>
                <a:lnTo>
                  <a:pt x="0" y="130968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86" name="Freeform 85"/>
          <p:cNvSpPr/>
          <p:nvPr/>
        </p:nvSpPr>
        <p:spPr>
          <a:xfrm rot="318305" flipH="1">
            <a:off x="1494441" y="983367"/>
            <a:ext cx="531197" cy="221456"/>
          </a:xfrm>
          <a:custGeom>
            <a:avLst/>
            <a:gdLst>
              <a:gd name="connsiteX0" fmla="*/ 0 w 457200"/>
              <a:gd name="connsiteY0" fmla="*/ 130968 h 221456"/>
              <a:gd name="connsiteX1" fmla="*/ 183356 w 457200"/>
              <a:gd name="connsiteY1" fmla="*/ 61912 h 221456"/>
              <a:gd name="connsiteX2" fmla="*/ 333375 w 457200"/>
              <a:gd name="connsiteY2" fmla="*/ 21431 h 221456"/>
              <a:gd name="connsiteX3" fmla="*/ 440531 w 457200"/>
              <a:gd name="connsiteY3" fmla="*/ 0 h 221456"/>
              <a:gd name="connsiteX4" fmla="*/ 457200 w 457200"/>
              <a:gd name="connsiteY4" fmla="*/ 102393 h 221456"/>
              <a:gd name="connsiteX5" fmla="*/ 219075 w 457200"/>
              <a:gd name="connsiteY5" fmla="*/ 169068 h 221456"/>
              <a:gd name="connsiteX6" fmla="*/ 73819 w 457200"/>
              <a:gd name="connsiteY6" fmla="*/ 211931 h 221456"/>
              <a:gd name="connsiteX7" fmla="*/ 47625 w 457200"/>
              <a:gd name="connsiteY7" fmla="*/ 221456 h 221456"/>
              <a:gd name="connsiteX8" fmla="*/ 0 w 457200"/>
              <a:gd name="connsiteY8" fmla="*/ 13096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200" h="221456">
                <a:moveTo>
                  <a:pt x="0" y="130968"/>
                </a:moveTo>
                <a:lnTo>
                  <a:pt x="183356" y="61912"/>
                </a:lnTo>
                <a:lnTo>
                  <a:pt x="333375" y="21431"/>
                </a:lnTo>
                <a:lnTo>
                  <a:pt x="440531" y="0"/>
                </a:lnTo>
                <a:lnTo>
                  <a:pt x="457200" y="102393"/>
                </a:lnTo>
                <a:lnTo>
                  <a:pt x="219075" y="169068"/>
                </a:lnTo>
                <a:lnTo>
                  <a:pt x="73819" y="211931"/>
                </a:lnTo>
                <a:lnTo>
                  <a:pt x="47625" y="221456"/>
                </a:lnTo>
                <a:lnTo>
                  <a:pt x="0" y="130968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cxnSp>
        <p:nvCxnSpPr>
          <p:cNvPr id="87" name="Straight Arrow Connector 86"/>
          <p:cNvCxnSpPr/>
          <p:nvPr/>
        </p:nvCxnSpPr>
        <p:spPr>
          <a:xfrm flipH="1" flipV="1">
            <a:off x="1502599" y="1138213"/>
            <a:ext cx="1587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V="1">
            <a:off x="676438" y="1340768"/>
            <a:ext cx="360041" cy="1118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H="1" flipV="1">
            <a:off x="2139414" y="1365721"/>
            <a:ext cx="312251" cy="1190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Rectangle 89"/>
          <p:cNvSpPr/>
          <p:nvPr/>
        </p:nvSpPr>
        <p:spPr>
          <a:xfrm>
            <a:off x="6222023" y="346348"/>
            <a:ext cx="2915816" cy="19888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91" name="Freeform 90"/>
          <p:cNvSpPr/>
          <p:nvPr/>
        </p:nvSpPr>
        <p:spPr>
          <a:xfrm rot="202064">
            <a:off x="6224573" y="1101204"/>
            <a:ext cx="1066800" cy="533400"/>
          </a:xfrm>
          <a:custGeom>
            <a:avLst/>
            <a:gdLst>
              <a:gd name="connsiteX0" fmla="*/ 0 w 1066800"/>
              <a:gd name="connsiteY0" fmla="*/ 407194 h 533400"/>
              <a:gd name="connsiteX1" fmla="*/ 350044 w 1066800"/>
              <a:gd name="connsiteY1" fmla="*/ 250032 h 533400"/>
              <a:gd name="connsiteX2" fmla="*/ 721519 w 1066800"/>
              <a:gd name="connsiteY2" fmla="*/ 97632 h 533400"/>
              <a:gd name="connsiteX3" fmla="*/ 1040606 w 1066800"/>
              <a:gd name="connsiteY3" fmla="*/ 0 h 533400"/>
              <a:gd name="connsiteX4" fmla="*/ 1066800 w 1066800"/>
              <a:gd name="connsiteY4" fmla="*/ 104775 h 533400"/>
              <a:gd name="connsiteX5" fmla="*/ 738188 w 1066800"/>
              <a:gd name="connsiteY5" fmla="*/ 211932 h 533400"/>
              <a:gd name="connsiteX6" fmla="*/ 495300 w 1066800"/>
              <a:gd name="connsiteY6" fmla="*/ 307182 h 533400"/>
              <a:gd name="connsiteX7" fmla="*/ 161925 w 1066800"/>
              <a:gd name="connsiteY7" fmla="*/ 452438 h 533400"/>
              <a:gd name="connsiteX8" fmla="*/ 2381 w 1066800"/>
              <a:gd name="connsiteY8" fmla="*/ 533400 h 533400"/>
              <a:gd name="connsiteX9" fmla="*/ 0 w 1066800"/>
              <a:gd name="connsiteY9" fmla="*/ 407194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6800" h="533400">
                <a:moveTo>
                  <a:pt x="0" y="407194"/>
                </a:moveTo>
                <a:lnTo>
                  <a:pt x="350044" y="250032"/>
                </a:lnTo>
                <a:lnTo>
                  <a:pt x="721519" y="97632"/>
                </a:lnTo>
                <a:lnTo>
                  <a:pt x="1040606" y="0"/>
                </a:lnTo>
                <a:lnTo>
                  <a:pt x="1066800" y="104775"/>
                </a:lnTo>
                <a:lnTo>
                  <a:pt x="738188" y="211932"/>
                </a:lnTo>
                <a:lnTo>
                  <a:pt x="495300" y="307182"/>
                </a:lnTo>
                <a:lnTo>
                  <a:pt x="161925" y="452438"/>
                </a:lnTo>
                <a:lnTo>
                  <a:pt x="2381" y="533400"/>
                </a:lnTo>
                <a:cubicBezTo>
                  <a:pt x="1587" y="491331"/>
                  <a:pt x="794" y="449263"/>
                  <a:pt x="0" y="407194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92" name="Freeform 91"/>
          <p:cNvSpPr/>
          <p:nvPr/>
        </p:nvSpPr>
        <p:spPr>
          <a:xfrm rot="21419268" flipH="1">
            <a:off x="8213478" y="1101204"/>
            <a:ext cx="920420" cy="533400"/>
          </a:xfrm>
          <a:custGeom>
            <a:avLst/>
            <a:gdLst>
              <a:gd name="connsiteX0" fmla="*/ 0 w 1066800"/>
              <a:gd name="connsiteY0" fmla="*/ 407194 h 533400"/>
              <a:gd name="connsiteX1" fmla="*/ 350044 w 1066800"/>
              <a:gd name="connsiteY1" fmla="*/ 250032 h 533400"/>
              <a:gd name="connsiteX2" fmla="*/ 721519 w 1066800"/>
              <a:gd name="connsiteY2" fmla="*/ 97632 h 533400"/>
              <a:gd name="connsiteX3" fmla="*/ 1040606 w 1066800"/>
              <a:gd name="connsiteY3" fmla="*/ 0 h 533400"/>
              <a:gd name="connsiteX4" fmla="*/ 1066800 w 1066800"/>
              <a:gd name="connsiteY4" fmla="*/ 104775 h 533400"/>
              <a:gd name="connsiteX5" fmla="*/ 738188 w 1066800"/>
              <a:gd name="connsiteY5" fmla="*/ 211932 h 533400"/>
              <a:gd name="connsiteX6" fmla="*/ 495300 w 1066800"/>
              <a:gd name="connsiteY6" fmla="*/ 307182 h 533400"/>
              <a:gd name="connsiteX7" fmla="*/ 161925 w 1066800"/>
              <a:gd name="connsiteY7" fmla="*/ 452438 h 533400"/>
              <a:gd name="connsiteX8" fmla="*/ 2381 w 1066800"/>
              <a:gd name="connsiteY8" fmla="*/ 533400 h 533400"/>
              <a:gd name="connsiteX9" fmla="*/ 0 w 1066800"/>
              <a:gd name="connsiteY9" fmla="*/ 407194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6800" h="533400">
                <a:moveTo>
                  <a:pt x="0" y="407194"/>
                </a:moveTo>
                <a:lnTo>
                  <a:pt x="350044" y="250032"/>
                </a:lnTo>
                <a:lnTo>
                  <a:pt x="721519" y="97632"/>
                </a:lnTo>
                <a:lnTo>
                  <a:pt x="1040606" y="0"/>
                </a:lnTo>
                <a:lnTo>
                  <a:pt x="1066800" y="104775"/>
                </a:lnTo>
                <a:lnTo>
                  <a:pt x="738188" y="211932"/>
                </a:lnTo>
                <a:lnTo>
                  <a:pt x="495300" y="307182"/>
                </a:lnTo>
                <a:lnTo>
                  <a:pt x="161925" y="452438"/>
                </a:lnTo>
                <a:lnTo>
                  <a:pt x="2381" y="533400"/>
                </a:lnTo>
                <a:cubicBezTo>
                  <a:pt x="1587" y="491331"/>
                  <a:pt x="794" y="449263"/>
                  <a:pt x="0" y="407194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93" name="Freeform 92"/>
          <p:cNvSpPr/>
          <p:nvPr/>
        </p:nvSpPr>
        <p:spPr>
          <a:xfrm rot="21303655">
            <a:off x="7275116" y="1090246"/>
            <a:ext cx="467012" cy="100799"/>
          </a:xfrm>
          <a:custGeom>
            <a:avLst/>
            <a:gdLst>
              <a:gd name="connsiteX0" fmla="*/ 0 w 457200"/>
              <a:gd name="connsiteY0" fmla="*/ 130968 h 221456"/>
              <a:gd name="connsiteX1" fmla="*/ 183356 w 457200"/>
              <a:gd name="connsiteY1" fmla="*/ 61912 h 221456"/>
              <a:gd name="connsiteX2" fmla="*/ 333375 w 457200"/>
              <a:gd name="connsiteY2" fmla="*/ 21431 h 221456"/>
              <a:gd name="connsiteX3" fmla="*/ 440531 w 457200"/>
              <a:gd name="connsiteY3" fmla="*/ 0 h 221456"/>
              <a:gd name="connsiteX4" fmla="*/ 457200 w 457200"/>
              <a:gd name="connsiteY4" fmla="*/ 102393 h 221456"/>
              <a:gd name="connsiteX5" fmla="*/ 219075 w 457200"/>
              <a:gd name="connsiteY5" fmla="*/ 169068 h 221456"/>
              <a:gd name="connsiteX6" fmla="*/ 73819 w 457200"/>
              <a:gd name="connsiteY6" fmla="*/ 211931 h 221456"/>
              <a:gd name="connsiteX7" fmla="*/ 47625 w 457200"/>
              <a:gd name="connsiteY7" fmla="*/ 221456 h 221456"/>
              <a:gd name="connsiteX8" fmla="*/ 0 w 457200"/>
              <a:gd name="connsiteY8" fmla="*/ 13096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200" h="221456">
                <a:moveTo>
                  <a:pt x="0" y="130968"/>
                </a:moveTo>
                <a:lnTo>
                  <a:pt x="183356" y="61912"/>
                </a:lnTo>
                <a:lnTo>
                  <a:pt x="333375" y="21431"/>
                </a:lnTo>
                <a:lnTo>
                  <a:pt x="440531" y="0"/>
                </a:lnTo>
                <a:lnTo>
                  <a:pt x="457200" y="102393"/>
                </a:lnTo>
                <a:lnTo>
                  <a:pt x="219075" y="169068"/>
                </a:lnTo>
                <a:lnTo>
                  <a:pt x="73819" y="211931"/>
                </a:lnTo>
                <a:lnTo>
                  <a:pt x="47625" y="221456"/>
                </a:lnTo>
                <a:lnTo>
                  <a:pt x="0" y="130968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94" name="Freeform 93"/>
          <p:cNvSpPr/>
          <p:nvPr/>
        </p:nvSpPr>
        <p:spPr>
          <a:xfrm rot="318305" flipH="1">
            <a:off x="7740971" y="1093571"/>
            <a:ext cx="507887" cy="111101"/>
          </a:xfrm>
          <a:custGeom>
            <a:avLst/>
            <a:gdLst>
              <a:gd name="connsiteX0" fmla="*/ 0 w 457200"/>
              <a:gd name="connsiteY0" fmla="*/ 130968 h 221456"/>
              <a:gd name="connsiteX1" fmla="*/ 183356 w 457200"/>
              <a:gd name="connsiteY1" fmla="*/ 61912 h 221456"/>
              <a:gd name="connsiteX2" fmla="*/ 333375 w 457200"/>
              <a:gd name="connsiteY2" fmla="*/ 21431 h 221456"/>
              <a:gd name="connsiteX3" fmla="*/ 440531 w 457200"/>
              <a:gd name="connsiteY3" fmla="*/ 0 h 221456"/>
              <a:gd name="connsiteX4" fmla="*/ 457200 w 457200"/>
              <a:gd name="connsiteY4" fmla="*/ 102393 h 221456"/>
              <a:gd name="connsiteX5" fmla="*/ 219075 w 457200"/>
              <a:gd name="connsiteY5" fmla="*/ 169068 h 221456"/>
              <a:gd name="connsiteX6" fmla="*/ 73819 w 457200"/>
              <a:gd name="connsiteY6" fmla="*/ 211931 h 221456"/>
              <a:gd name="connsiteX7" fmla="*/ 47625 w 457200"/>
              <a:gd name="connsiteY7" fmla="*/ 221456 h 221456"/>
              <a:gd name="connsiteX8" fmla="*/ 0 w 457200"/>
              <a:gd name="connsiteY8" fmla="*/ 13096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200" h="221456">
                <a:moveTo>
                  <a:pt x="0" y="130968"/>
                </a:moveTo>
                <a:lnTo>
                  <a:pt x="183356" y="61912"/>
                </a:lnTo>
                <a:lnTo>
                  <a:pt x="333375" y="21431"/>
                </a:lnTo>
                <a:lnTo>
                  <a:pt x="440531" y="0"/>
                </a:lnTo>
                <a:lnTo>
                  <a:pt x="457200" y="102393"/>
                </a:lnTo>
                <a:lnTo>
                  <a:pt x="219075" y="169068"/>
                </a:lnTo>
                <a:lnTo>
                  <a:pt x="73819" y="211931"/>
                </a:lnTo>
                <a:lnTo>
                  <a:pt x="47625" y="221456"/>
                </a:lnTo>
                <a:lnTo>
                  <a:pt x="0" y="130968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cxnSp>
        <p:nvCxnSpPr>
          <p:cNvPr id="95" name="Straight Arrow Connector 94"/>
          <p:cNvCxnSpPr/>
          <p:nvPr/>
        </p:nvCxnSpPr>
        <p:spPr>
          <a:xfrm flipH="1" flipV="1">
            <a:off x="7724622" y="1124521"/>
            <a:ext cx="1587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V="1">
            <a:off x="6898461" y="1327076"/>
            <a:ext cx="360041" cy="1118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H="1" flipV="1">
            <a:off x="8361437" y="1352029"/>
            <a:ext cx="312251" cy="1190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67" name="Freeform 2066"/>
          <p:cNvSpPr/>
          <p:nvPr/>
        </p:nvSpPr>
        <p:spPr>
          <a:xfrm>
            <a:off x="-6350" y="355129"/>
            <a:ext cx="2927350" cy="1009650"/>
          </a:xfrm>
          <a:custGeom>
            <a:avLst/>
            <a:gdLst>
              <a:gd name="connsiteX0" fmla="*/ 6350 w 2927350"/>
              <a:gd name="connsiteY0" fmla="*/ 1009650 h 1009650"/>
              <a:gd name="connsiteX1" fmla="*/ 711200 w 2927350"/>
              <a:gd name="connsiteY1" fmla="*/ 774700 h 1009650"/>
              <a:gd name="connsiteX2" fmla="*/ 1422400 w 2927350"/>
              <a:gd name="connsiteY2" fmla="*/ 508000 h 1009650"/>
              <a:gd name="connsiteX3" fmla="*/ 1714500 w 2927350"/>
              <a:gd name="connsiteY3" fmla="*/ 546100 h 1009650"/>
              <a:gd name="connsiteX4" fmla="*/ 2019300 w 2927350"/>
              <a:gd name="connsiteY4" fmla="*/ 641350 h 1009650"/>
              <a:gd name="connsiteX5" fmla="*/ 2603500 w 2927350"/>
              <a:gd name="connsiteY5" fmla="*/ 850900 h 1009650"/>
              <a:gd name="connsiteX6" fmla="*/ 2927350 w 2927350"/>
              <a:gd name="connsiteY6" fmla="*/ 1009650 h 1009650"/>
              <a:gd name="connsiteX7" fmla="*/ 2914650 w 2927350"/>
              <a:gd name="connsiteY7" fmla="*/ 0 h 1009650"/>
              <a:gd name="connsiteX8" fmla="*/ 0 w 2927350"/>
              <a:gd name="connsiteY8" fmla="*/ 0 h 1009650"/>
              <a:gd name="connsiteX9" fmla="*/ 6350 w 2927350"/>
              <a:gd name="connsiteY9" fmla="*/ 100965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27350" h="1009650">
                <a:moveTo>
                  <a:pt x="6350" y="1009650"/>
                </a:moveTo>
                <a:lnTo>
                  <a:pt x="711200" y="774700"/>
                </a:lnTo>
                <a:lnTo>
                  <a:pt x="1422400" y="508000"/>
                </a:lnTo>
                <a:lnTo>
                  <a:pt x="1714500" y="546100"/>
                </a:lnTo>
                <a:lnTo>
                  <a:pt x="2019300" y="641350"/>
                </a:lnTo>
                <a:lnTo>
                  <a:pt x="2603500" y="850900"/>
                </a:lnTo>
                <a:lnTo>
                  <a:pt x="2927350" y="1009650"/>
                </a:lnTo>
                <a:lnTo>
                  <a:pt x="2914650" y="0"/>
                </a:lnTo>
                <a:lnTo>
                  <a:pt x="0" y="0"/>
                </a:lnTo>
                <a:cubicBezTo>
                  <a:pt x="2117" y="338667"/>
                  <a:pt x="4233" y="677333"/>
                  <a:pt x="6350" y="1009650"/>
                </a:cubicBezTo>
                <a:close/>
              </a:path>
            </a:pathLst>
          </a:custGeom>
          <a:solidFill>
            <a:srgbClr val="C68C5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2069" name="Freeform 2068"/>
          <p:cNvSpPr/>
          <p:nvPr/>
        </p:nvSpPr>
        <p:spPr>
          <a:xfrm>
            <a:off x="527050" y="672629"/>
            <a:ext cx="2006600" cy="571500"/>
          </a:xfrm>
          <a:custGeom>
            <a:avLst/>
            <a:gdLst>
              <a:gd name="connsiteX0" fmla="*/ 63500 w 2006600"/>
              <a:gd name="connsiteY0" fmla="*/ 476250 h 571500"/>
              <a:gd name="connsiteX1" fmla="*/ 241300 w 2006600"/>
              <a:gd name="connsiteY1" fmla="*/ 273050 h 571500"/>
              <a:gd name="connsiteX2" fmla="*/ 533400 w 2006600"/>
              <a:gd name="connsiteY2" fmla="*/ 101600 h 571500"/>
              <a:gd name="connsiteX3" fmla="*/ 990600 w 2006600"/>
              <a:gd name="connsiteY3" fmla="*/ 0 h 571500"/>
              <a:gd name="connsiteX4" fmla="*/ 1619250 w 2006600"/>
              <a:gd name="connsiteY4" fmla="*/ 158750 h 571500"/>
              <a:gd name="connsiteX5" fmla="*/ 1835150 w 2006600"/>
              <a:gd name="connsiteY5" fmla="*/ 361950 h 571500"/>
              <a:gd name="connsiteX6" fmla="*/ 2006600 w 2006600"/>
              <a:gd name="connsiteY6" fmla="*/ 514350 h 571500"/>
              <a:gd name="connsiteX7" fmla="*/ 1962150 w 2006600"/>
              <a:gd name="connsiteY7" fmla="*/ 558800 h 571500"/>
              <a:gd name="connsiteX8" fmla="*/ 1270000 w 2006600"/>
              <a:gd name="connsiteY8" fmla="*/ 311150 h 571500"/>
              <a:gd name="connsiteX9" fmla="*/ 952500 w 2006600"/>
              <a:gd name="connsiteY9" fmla="*/ 228600 h 571500"/>
              <a:gd name="connsiteX10" fmla="*/ 457200 w 2006600"/>
              <a:gd name="connsiteY10" fmla="*/ 393700 h 571500"/>
              <a:gd name="connsiteX11" fmla="*/ 0 w 2006600"/>
              <a:gd name="connsiteY11" fmla="*/ 571500 h 571500"/>
              <a:gd name="connsiteX12" fmla="*/ 63500 w 2006600"/>
              <a:gd name="connsiteY12" fmla="*/ 47625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06600" h="571500">
                <a:moveTo>
                  <a:pt x="63500" y="476250"/>
                </a:moveTo>
                <a:lnTo>
                  <a:pt x="241300" y="273050"/>
                </a:lnTo>
                <a:lnTo>
                  <a:pt x="533400" y="101600"/>
                </a:lnTo>
                <a:lnTo>
                  <a:pt x="990600" y="0"/>
                </a:lnTo>
                <a:lnTo>
                  <a:pt x="1619250" y="158750"/>
                </a:lnTo>
                <a:lnTo>
                  <a:pt x="1835150" y="361950"/>
                </a:lnTo>
                <a:lnTo>
                  <a:pt x="2006600" y="514350"/>
                </a:lnTo>
                <a:lnTo>
                  <a:pt x="1962150" y="558800"/>
                </a:lnTo>
                <a:lnTo>
                  <a:pt x="1270000" y="311150"/>
                </a:lnTo>
                <a:lnTo>
                  <a:pt x="952500" y="228600"/>
                </a:lnTo>
                <a:lnTo>
                  <a:pt x="457200" y="393700"/>
                </a:lnTo>
                <a:lnTo>
                  <a:pt x="0" y="571500"/>
                </a:lnTo>
                <a:lnTo>
                  <a:pt x="63500" y="47625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2066" name="Freeform 2065"/>
          <p:cNvSpPr/>
          <p:nvPr/>
        </p:nvSpPr>
        <p:spPr>
          <a:xfrm>
            <a:off x="-6350" y="844079"/>
            <a:ext cx="2927350" cy="654050"/>
          </a:xfrm>
          <a:custGeom>
            <a:avLst/>
            <a:gdLst>
              <a:gd name="connsiteX0" fmla="*/ 0 w 2927350"/>
              <a:gd name="connsiteY0" fmla="*/ 628650 h 654050"/>
              <a:gd name="connsiteX1" fmla="*/ 1060450 w 2927350"/>
              <a:gd name="connsiteY1" fmla="*/ 260350 h 654050"/>
              <a:gd name="connsiteX2" fmla="*/ 1460500 w 2927350"/>
              <a:gd name="connsiteY2" fmla="*/ 107950 h 654050"/>
              <a:gd name="connsiteX3" fmla="*/ 1600200 w 2927350"/>
              <a:gd name="connsiteY3" fmla="*/ 120650 h 654050"/>
              <a:gd name="connsiteX4" fmla="*/ 2057400 w 2927350"/>
              <a:gd name="connsiteY4" fmla="*/ 292100 h 654050"/>
              <a:gd name="connsiteX5" fmla="*/ 2311400 w 2927350"/>
              <a:gd name="connsiteY5" fmla="*/ 381000 h 654050"/>
              <a:gd name="connsiteX6" fmla="*/ 2673350 w 2927350"/>
              <a:gd name="connsiteY6" fmla="*/ 527050 h 654050"/>
              <a:gd name="connsiteX7" fmla="*/ 2921000 w 2927350"/>
              <a:gd name="connsiteY7" fmla="*/ 654050 h 654050"/>
              <a:gd name="connsiteX8" fmla="*/ 2927350 w 2927350"/>
              <a:gd name="connsiteY8" fmla="*/ 482600 h 654050"/>
              <a:gd name="connsiteX9" fmla="*/ 2559050 w 2927350"/>
              <a:gd name="connsiteY9" fmla="*/ 349250 h 654050"/>
              <a:gd name="connsiteX10" fmla="*/ 2114550 w 2927350"/>
              <a:gd name="connsiteY10" fmla="*/ 196850 h 654050"/>
              <a:gd name="connsiteX11" fmla="*/ 1841500 w 2927350"/>
              <a:gd name="connsiteY11" fmla="*/ 107950 h 654050"/>
              <a:gd name="connsiteX12" fmla="*/ 1574800 w 2927350"/>
              <a:gd name="connsiteY12" fmla="*/ 12700 h 654050"/>
              <a:gd name="connsiteX13" fmla="*/ 1447800 w 2927350"/>
              <a:gd name="connsiteY13" fmla="*/ 0 h 654050"/>
              <a:gd name="connsiteX14" fmla="*/ 1181100 w 2927350"/>
              <a:gd name="connsiteY14" fmla="*/ 114300 h 654050"/>
              <a:gd name="connsiteX15" fmla="*/ 895350 w 2927350"/>
              <a:gd name="connsiteY15" fmla="*/ 215900 h 654050"/>
              <a:gd name="connsiteX16" fmla="*/ 412750 w 2927350"/>
              <a:gd name="connsiteY16" fmla="*/ 387350 h 654050"/>
              <a:gd name="connsiteX17" fmla="*/ 6350 w 2927350"/>
              <a:gd name="connsiteY17" fmla="*/ 527050 h 654050"/>
              <a:gd name="connsiteX18" fmla="*/ 0 w 2927350"/>
              <a:gd name="connsiteY18" fmla="*/ 628650 h 65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7350" h="654050">
                <a:moveTo>
                  <a:pt x="0" y="628650"/>
                </a:moveTo>
                <a:lnTo>
                  <a:pt x="1060450" y="260350"/>
                </a:lnTo>
                <a:lnTo>
                  <a:pt x="1460500" y="107950"/>
                </a:lnTo>
                <a:lnTo>
                  <a:pt x="1600200" y="120650"/>
                </a:lnTo>
                <a:lnTo>
                  <a:pt x="2057400" y="292100"/>
                </a:lnTo>
                <a:lnTo>
                  <a:pt x="2311400" y="381000"/>
                </a:lnTo>
                <a:lnTo>
                  <a:pt x="2673350" y="527050"/>
                </a:lnTo>
                <a:lnTo>
                  <a:pt x="2921000" y="654050"/>
                </a:lnTo>
                <a:lnTo>
                  <a:pt x="2927350" y="482600"/>
                </a:lnTo>
                <a:lnTo>
                  <a:pt x="2559050" y="349250"/>
                </a:lnTo>
                <a:lnTo>
                  <a:pt x="2114550" y="196850"/>
                </a:lnTo>
                <a:lnTo>
                  <a:pt x="1841500" y="107950"/>
                </a:lnTo>
                <a:lnTo>
                  <a:pt x="1574800" y="12700"/>
                </a:lnTo>
                <a:lnTo>
                  <a:pt x="1447800" y="0"/>
                </a:lnTo>
                <a:lnTo>
                  <a:pt x="1181100" y="114300"/>
                </a:lnTo>
                <a:lnTo>
                  <a:pt x="895350" y="215900"/>
                </a:lnTo>
                <a:lnTo>
                  <a:pt x="412750" y="387350"/>
                </a:lnTo>
                <a:lnTo>
                  <a:pt x="6350" y="527050"/>
                </a:lnTo>
                <a:lnTo>
                  <a:pt x="0" y="628650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03" name="Freeform 102"/>
          <p:cNvSpPr/>
          <p:nvPr/>
        </p:nvSpPr>
        <p:spPr>
          <a:xfrm>
            <a:off x="3054683" y="348779"/>
            <a:ext cx="2927350" cy="1009650"/>
          </a:xfrm>
          <a:custGeom>
            <a:avLst/>
            <a:gdLst>
              <a:gd name="connsiteX0" fmla="*/ 6350 w 2927350"/>
              <a:gd name="connsiteY0" fmla="*/ 1009650 h 1009650"/>
              <a:gd name="connsiteX1" fmla="*/ 711200 w 2927350"/>
              <a:gd name="connsiteY1" fmla="*/ 774700 h 1009650"/>
              <a:gd name="connsiteX2" fmla="*/ 1422400 w 2927350"/>
              <a:gd name="connsiteY2" fmla="*/ 508000 h 1009650"/>
              <a:gd name="connsiteX3" fmla="*/ 1714500 w 2927350"/>
              <a:gd name="connsiteY3" fmla="*/ 546100 h 1009650"/>
              <a:gd name="connsiteX4" fmla="*/ 2019300 w 2927350"/>
              <a:gd name="connsiteY4" fmla="*/ 641350 h 1009650"/>
              <a:gd name="connsiteX5" fmla="*/ 2603500 w 2927350"/>
              <a:gd name="connsiteY5" fmla="*/ 850900 h 1009650"/>
              <a:gd name="connsiteX6" fmla="*/ 2927350 w 2927350"/>
              <a:gd name="connsiteY6" fmla="*/ 1009650 h 1009650"/>
              <a:gd name="connsiteX7" fmla="*/ 2914650 w 2927350"/>
              <a:gd name="connsiteY7" fmla="*/ 0 h 1009650"/>
              <a:gd name="connsiteX8" fmla="*/ 0 w 2927350"/>
              <a:gd name="connsiteY8" fmla="*/ 0 h 1009650"/>
              <a:gd name="connsiteX9" fmla="*/ 6350 w 2927350"/>
              <a:gd name="connsiteY9" fmla="*/ 100965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27350" h="1009650">
                <a:moveTo>
                  <a:pt x="6350" y="1009650"/>
                </a:moveTo>
                <a:lnTo>
                  <a:pt x="711200" y="774700"/>
                </a:lnTo>
                <a:lnTo>
                  <a:pt x="1422400" y="508000"/>
                </a:lnTo>
                <a:lnTo>
                  <a:pt x="1714500" y="546100"/>
                </a:lnTo>
                <a:lnTo>
                  <a:pt x="2019300" y="641350"/>
                </a:lnTo>
                <a:lnTo>
                  <a:pt x="2603500" y="850900"/>
                </a:lnTo>
                <a:lnTo>
                  <a:pt x="2927350" y="1009650"/>
                </a:lnTo>
                <a:lnTo>
                  <a:pt x="2914650" y="0"/>
                </a:lnTo>
                <a:lnTo>
                  <a:pt x="0" y="0"/>
                </a:lnTo>
                <a:cubicBezTo>
                  <a:pt x="2117" y="338667"/>
                  <a:pt x="4233" y="677333"/>
                  <a:pt x="6350" y="1009650"/>
                </a:cubicBezTo>
                <a:close/>
              </a:path>
            </a:pathLst>
          </a:custGeom>
          <a:solidFill>
            <a:srgbClr val="C68C5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04" name="Freeform 103"/>
          <p:cNvSpPr/>
          <p:nvPr/>
        </p:nvSpPr>
        <p:spPr>
          <a:xfrm>
            <a:off x="3580655" y="653155"/>
            <a:ext cx="2006600" cy="571500"/>
          </a:xfrm>
          <a:custGeom>
            <a:avLst/>
            <a:gdLst>
              <a:gd name="connsiteX0" fmla="*/ 63500 w 2006600"/>
              <a:gd name="connsiteY0" fmla="*/ 476250 h 571500"/>
              <a:gd name="connsiteX1" fmla="*/ 241300 w 2006600"/>
              <a:gd name="connsiteY1" fmla="*/ 273050 h 571500"/>
              <a:gd name="connsiteX2" fmla="*/ 533400 w 2006600"/>
              <a:gd name="connsiteY2" fmla="*/ 101600 h 571500"/>
              <a:gd name="connsiteX3" fmla="*/ 990600 w 2006600"/>
              <a:gd name="connsiteY3" fmla="*/ 0 h 571500"/>
              <a:gd name="connsiteX4" fmla="*/ 1619250 w 2006600"/>
              <a:gd name="connsiteY4" fmla="*/ 158750 h 571500"/>
              <a:gd name="connsiteX5" fmla="*/ 1835150 w 2006600"/>
              <a:gd name="connsiteY5" fmla="*/ 361950 h 571500"/>
              <a:gd name="connsiteX6" fmla="*/ 2006600 w 2006600"/>
              <a:gd name="connsiteY6" fmla="*/ 514350 h 571500"/>
              <a:gd name="connsiteX7" fmla="*/ 1962150 w 2006600"/>
              <a:gd name="connsiteY7" fmla="*/ 558800 h 571500"/>
              <a:gd name="connsiteX8" fmla="*/ 1270000 w 2006600"/>
              <a:gd name="connsiteY8" fmla="*/ 311150 h 571500"/>
              <a:gd name="connsiteX9" fmla="*/ 952500 w 2006600"/>
              <a:gd name="connsiteY9" fmla="*/ 228600 h 571500"/>
              <a:gd name="connsiteX10" fmla="*/ 457200 w 2006600"/>
              <a:gd name="connsiteY10" fmla="*/ 393700 h 571500"/>
              <a:gd name="connsiteX11" fmla="*/ 0 w 2006600"/>
              <a:gd name="connsiteY11" fmla="*/ 571500 h 571500"/>
              <a:gd name="connsiteX12" fmla="*/ 63500 w 2006600"/>
              <a:gd name="connsiteY12" fmla="*/ 47625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06600" h="571500">
                <a:moveTo>
                  <a:pt x="63500" y="476250"/>
                </a:moveTo>
                <a:lnTo>
                  <a:pt x="241300" y="273050"/>
                </a:lnTo>
                <a:lnTo>
                  <a:pt x="533400" y="101600"/>
                </a:lnTo>
                <a:lnTo>
                  <a:pt x="990600" y="0"/>
                </a:lnTo>
                <a:lnTo>
                  <a:pt x="1619250" y="158750"/>
                </a:lnTo>
                <a:lnTo>
                  <a:pt x="1835150" y="361950"/>
                </a:lnTo>
                <a:lnTo>
                  <a:pt x="2006600" y="514350"/>
                </a:lnTo>
                <a:lnTo>
                  <a:pt x="1962150" y="558800"/>
                </a:lnTo>
                <a:lnTo>
                  <a:pt x="1270000" y="311150"/>
                </a:lnTo>
                <a:lnTo>
                  <a:pt x="952500" y="228600"/>
                </a:lnTo>
                <a:lnTo>
                  <a:pt x="457200" y="393700"/>
                </a:lnTo>
                <a:lnTo>
                  <a:pt x="0" y="571500"/>
                </a:lnTo>
                <a:lnTo>
                  <a:pt x="63500" y="476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02" name="Freeform 101"/>
          <p:cNvSpPr/>
          <p:nvPr/>
        </p:nvSpPr>
        <p:spPr>
          <a:xfrm>
            <a:off x="3054975" y="835348"/>
            <a:ext cx="2927350" cy="654050"/>
          </a:xfrm>
          <a:custGeom>
            <a:avLst/>
            <a:gdLst>
              <a:gd name="connsiteX0" fmla="*/ 0 w 2927350"/>
              <a:gd name="connsiteY0" fmla="*/ 628650 h 654050"/>
              <a:gd name="connsiteX1" fmla="*/ 1060450 w 2927350"/>
              <a:gd name="connsiteY1" fmla="*/ 260350 h 654050"/>
              <a:gd name="connsiteX2" fmla="*/ 1460500 w 2927350"/>
              <a:gd name="connsiteY2" fmla="*/ 107950 h 654050"/>
              <a:gd name="connsiteX3" fmla="*/ 1600200 w 2927350"/>
              <a:gd name="connsiteY3" fmla="*/ 120650 h 654050"/>
              <a:gd name="connsiteX4" fmla="*/ 2057400 w 2927350"/>
              <a:gd name="connsiteY4" fmla="*/ 292100 h 654050"/>
              <a:gd name="connsiteX5" fmla="*/ 2311400 w 2927350"/>
              <a:gd name="connsiteY5" fmla="*/ 381000 h 654050"/>
              <a:gd name="connsiteX6" fmla="*/ 2673350 w 2927350"/>
              <a:gd name="connsiteY6" fmla="*/ 527050 h 654050"/>
              <a:gd name="connsiteX7" fmla="*/ 2921000 w 2927350"/>
              <a:gd name="connsiteY7" fmla="*/ 654050 h 654050"/>
              <a:gd name="connsiteX8" fmla="*/ 2927350 w 2927350"/>
              <a:gd name="connsiteY8" fmla="*/ 482600 h 654050"/>
              <a:gd name="connsiteX9" fmla="*/ 2559050 w 2927350"/>
              <a:gd name="connsiteY9" fmla="*/ 349250 h 654050"/>
              <a:gd name="connsiteX10" fmla="*/ 2114550 w 2927350"/>
              <a:gd name="connsiteY10" fmla="*/ 196850 h 654050"/>
              <a:gd name="connsiteX11" fmla="*/ 1841500 w 2927350"/>
              <a:gd name="connsiteY11" fmla="*/ 107950 h 654050"/>
              <a:gd name="connsiteX12" fmla="*/ 1574800 w 2927350"/>
              <a:gd name="connsiteY12" fmla="*/ 12700 h 654050"/>
              <a:gd name="connsiteX13" fmla="*/ 1447800 w 2927350"/>
              <a:gd name="connsiteY13" fmla="*/ 0 h 654050"/>
              <a:gd name="connsiteX14" fmla="*/ 1181100 w 2927350"/>
              <a:gd name="connsiteY14" fmla="*/ 114300 h 654050"/>
              <a:gd name="connsiteX15" fmla="*/ 895350 w 2927350"/>
              <a:gd name="connsiteY15" fmla="*/ 215900 h 654050"/>
              <a:gd name="connsiteX16" fmla="*/ 412750 w 2927350"/>
              <a:gd name="connsiteY16" fmla="*/ 387350 h 654050"/>
              <a:gd name="connsiteX17" fmla="*/ 6350 w 2927350"/>
              <a:gd name="connsiteY17" fmla="*/ 527050 h 654050"/>
              <a:gd name="connsiteX18" fmla="*/ 0 w 2927350"/>
              <a:gd name="connsiteY18" fmla="*/ 628650 h 65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7350" h="654050">
                <a:moveTo>
                  <a:pt x="0" y="628650"/>
                </a:moveTo>
                <a:lnTo>
                  <a:pt x="1060450" y="260350"/>
                </a:lnTo>
                <a:lnTo>
                  <a:pt x="1460500" y="107950"/>
                </a:lnTo>
                <a:lnTo>
                  <a:pt x="1600200" y="120650"/>
                </a:lnTo>
                <a:lnTo>
                  <a:pt x="2057400" y="292100"/>
                </a:lnTo>
                <a:lnTo>
                  <a:pt x="2311400" y="381000"/>
                </a:lnTo>
                <a:lnTo>
                  <a:pt x="2673350" y="527050"/>
                </a:lnTo>
                <a:lnTo>
                  <a:pt x="2921000" y="654050"/>
                </a:lnTo>
                <a:lnTo>
                  <a:pt x="2927350" y="482600"/>
                </a:lnTo>
                <a:lnTo>
                  <a:pt x="2559050" y="349250"/>
                </a:lnTo>
                <a:lnTo>
                  <a:pt x="2114550" y="196850"/>
                </a:lnTo>
                <a:lnTo>
                  <a:pt x="1841500" y="107950"/>
                </a:lnTo>
                <a:lnTo>
                  <a:pt x="1574800" y="12700"/>
                </a:lnTo>
                <a:lnTo>
                  <a:pt x="1447800" y="0"/>
                </a:lnTo>
                <a:lnTo>
                  <a:pt x="1181100" y="114300"/>
                </a:lnTo>
                <a:lnTo>
                  <a:pt x="895350" y="215900"/>
                </a:lnTo>
                <a:lnTo>
                  <a:pt x="412750" y="387350"/>
                </a:lnTo>
                <a:lnTo>
                  <a:pt x="6350" y="527050"/>
                </a:lnTo>
                <a:lnTo>
                  <a:pt x="0" y="628650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b="0" dirty="0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07" name="Freeform 106"/>
          <p:cNvSpPr/>
          <p:nvPr/>
        </p:nvSpPr>
        <p:spPr>
          <a:xfrm>
            <a:off x="6216650" y="347896"/>
            <a:ext cx="2927350" cy="1009650"/>
          </a:xfrm>
          <a:custGeom>
            <a:avLst/>
            <a:gdLst>
              <a:gd name="connsiteX0" fmla="*/ 6350 w 2927350"/>
              <a:gd name="connsiteY0" fmla="*/ 1009650 h 1009650"/>
              <a:gd name="connsiteX1" fmla="*/ 711200 w 2927350"/>
              <a:gd name="connsiteY1" fmla="*/ 774700 h 1009650"/>
              <a:gd name="connsiteX2" fmla="*/ 1422400 w 2927350"/>
              <a:gd name="connsiteY2" fmla="*/ 508000 h 1009650"/>
              <a:gd name="connsiteX3" fmla="*/ 1714500 w 2927350"/>
              <a:gd name="connsiteY3" fmla="*/ 546100 h 1009650"/>
              <a:gd name="connsiteX4" fmla="*/ 2019300 w 2927350"/>
              <a:gd name="connsiteY4" fmla="*/ 641350 h 1009650"/>
              <a:gd name="connsiteX5" fmla="*/ 2603500 w 2927350"/>
              <a:gd name="connsiteY5" fmla="*/ 850900 h 1009650"/>
              <a:gd name="connsiteX6" fmla="*/ 2927350 w 2927350"/>
              <a:gd name="connsiteY6" fmla="*/ 1009650 h 1009650"/>
              <a:gd name="connsiteX7" fmla="*/ 2914650 w 2927350"/>
              <a:gd name="connsiteY7" fmla="*/ 0 h 1009650"/>
              <a:gd name="connsiteX8" fmla="*/ 0 w 2927350"/>
              <a:gd name="connsiteY8" fmla="*/ 0 h 1009650"/>
              <a:gd name="connsiteX9" fmla="*/ 6350 w 2927350"/>
              <a:gd name="connsiteY9" fmla="*/ 100965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27350" h="1009650">
                <a:moveTo>
                  <a:pt x="6350" y="1009650"/>
                </a:moveTo>
                <a:lnTo>
                  <a:pt x="711200" y="774700"/>
                </a:lnTo>
                <a:lnTo>
                  <a:pt x="1422400" y="508000"/>
                </a:lnTo>
                <a:lnTo>
                  <a:pt x="1714500" y="546100"/>
                </a:lnTo>
                <a:lnTo>
                  <a:pt x="2019300" y="641350"/>
                </a:lnTo>
                <a:lnTo>
                  <a:pt x="2603500" y="850900"/>
                </a:lnTo>
                <a:lnTo>
                  <a:pt x="2927350" y="1009650"/>
                </a:lnTo>
                <a:lnTo>
                  <a:pt x="2914650" y="0"/>
                </a:lnTo>
                <a:lnTo>
                  <a:pt x="0" y="0"/>
                </a:lnTo>
                <a:cubicBezTo>
                  <a:pt x="2117" y="338667"/>
                  <a:pt x="4233" y="677333"/>
                  <a:pt x="6350" y="1009650"/>
                </a:cubicBezTo>
                <a:close/>
              </a:path>
            </a:pathLst>
          </a:custGeom>
          <a:solidFill>
            <a:srgbClr val="C68C5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05" name="Freeform 104"/>
          <p:cNvSpPr/>
          <p:nvPr/>
        </p:nvSpPr>
        <p:spPr>
          <a:xfrm>
            <a:off x="6210578" y="835348"/>
            <a:ext cx="2927350" cy="654050"/>
          </a:xfrm>
          <a:custGeom>
            <a:avLst/>
            <a:gdLst>
              <a:gd name="connsiteX0" fmla="*/ 0 w 2927350"/>
              <a:gd name="connsiteY0" fmla="*/ 628650 h 654050"/>
              <a:gd name="connsiteX1" fmla="*/ 1060450 w 2927350"/>
              <a:gd name="connsiteY1" fmla="*/ 260350 h 654050"/>
              <a:gd name="connsiteX2" fmla="*/ 1460500 w 2927350"/>
              <a:gd name="connsiteY2" fmla="*/ 107950 h 654050"/>
              <a:gd name="connsiteX3" fmla="*/ 1600200 w 2927350"/>
              <a:gd name="connsiteY3" fmla="*/ 120650 h 654050"/>
              <a:gd name="connsiteX4" fmla="*/ 2057400 w 2927350"/>
              <a:gd name="connsiteY4" fmla="*/ 292100 h 654050"/>
              <a:gd name="connsiteX5" fmla="*/ 2311400 w 2927350"/>
              <a:gd name="connsiteY5" fmla="*/ 381000 h 654050"/>
              <a:gd name="connsiteX6" fmla="*/ 2673350 w 2927350"/>
              <a:gd name="connsiteY6" fmla="*/ 527050 h 654050"/>
              <a:gd name="connsiteX7" fmla="*/ 2921000 w 2927350"/>
              <a:gd name="connsiteY7" fmla="*/ 654050 h 654050"/>
              <a:gd name="connsiteX8" fmla="*/ 2927350 w 2927350"/>
              <a:gd name="connsiteY8" fmla="*/ 482600 h 654050"/>
              <a:gd name="connsiteX9" fmla="*/ 2559050 w 2927350"/>
              <a:gd name="connsiteY9" fmla="*/ 349250 h 654050"/>
              <a:gd name="connsiteX10" fmla="*/ 2114550 w 2927350"/>
              <a:gd name="connsiteY10" fmla="*/ 196850 h 654050"/>
              <a:gd name="connsiteX11" fmla="*/ 1841500 w 2927350"/>
              <a:gd name="connsiteY11" fmla="*/ 107950 h 654050"/>
              <a:gd name="connsiteX12" fmla="*/ 1574800 w 2927350"/>
              <a:gd name="connsiteY12" fmla="*/ 12700 h 654050"/>
              <a:gd name="connsiteX13" fmla="*/ 1447800 w 2927350"/>
              <a:gd name="connsiteY13" fmla="*/ 0 h 654050"/>
              <a:gd name="connsiteX14" fmla="*/ 1181100 w 2927350"/>
              <a:gd name="connsiteY14" fmla="*/ 114300 h 654050"/>
              <a:gd name="connsiteX15" fmla="*/ 895350 w 2927350"/>
              <a:gd name="connsiteY15" fmla="*/ 215900 h 654050"/>
              <a:gd name="connsiteX16" fmla="*/ 412750 w 2927350"/>
              <a:gd name="connsiteY16" fmla="*/ 387350 h 654050"/>
              <a:gd name="connsiteX17" fmla="*/ 6350 w 2927350"/>
              <a:gd name="connsiteY17" fmla="*/ 527050 h 654050"/>
              <a:gd name="connsiteX18" fmla="*/ 0 w 2927350"/>
              <a:gd name="connsiteY18" fmla="*/ 628650 h 65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7350" h="654050">
                <a:moveTo>
                  <a:pt x="0" y="628650"/>
                </a:moveTo>
                <a:lnTo>
                  <a:pt x="1060450" y="260350"/>
                </a:lnTo>
                <a:lnTo>
                  <a:pt x="1460500" y="107950"/>
                </a:lnTo>
                <a:lnTo>
                  <a:pt x="1600200" y="120650"/>
                </a:lnTo>
                <a:lnTo>
                  <a:pt x="2057400" y="292100"/>
                </a:lnTo>
                <a:lnTo>
                  <a:pt x="2311400" y="381000"/>
                </a:lnTo>
                <a:lnTo>
                  <a:pt x="2673350" y="527050"/>
                </a:lnTo>
                <a:lnTo>
                  <a:pt x="2921000" y="654050"/>
                </a:lnTo>
                <a:lnTo>
                  <a:pt x="2927350" y="482600"/>
                </a:lnTo>
                <a:lnTo>
                  <a:pt x="2559050" y="349250"/>
                </a:lnTo>
                <a:lnTo>
                  <a:pt x="2114550" y="196850"/>
                </a:lnTo>
                <a:lnTo>
                  <a:pt x="1841500" y="107950"/>
                </a:lnTo>
                <a:lnTo>
                  <a:pt x="1574800" y="12700"/>
                </a:lnTo>
                <a:lnTo>
                  <a:pt x="1447800" y="0"/>
                </a:lnTo>
                <a:lnTo>
                  <a:pt x="1181100" y="114300"/>
                </a:lnTo>
                <a:lnTo>
                  <a:pt x="895350" y="215900"/>
                </a:lnTo>
                <a:lnTo>
                  <a:pt x="412750" y="387350"/>
                </a:lnTo>
                <a:lnTo>
                  <a:pt x="6350" y="527050"/>
                </a:lnTo>
                <a:lnTo>
                  <a:pt x="0" y="628650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b="0" dirty="0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2071" name="TextBox 2070"/>
          <p:cNvSpPr txBox="1"/>
          <p:nvPr/>
        </p:nvSpPr>
        <p:spPr>
          <a:xfrm>
            <a:off x="-6350" y="1689547"/>
            <a:ext cx="2922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>
                <a:solidFill>
                  <a:srgbClr val="000000"/>
                </a:solidFill>
                <a:ea typeface="ＭＳ Ｐゴシック"/>
              </a:rPr>
              <a:t>Failure of Primary and Secondary due to poor ground in crown, or squeezing ground conditions</a:t>
            </a:r>
            <a:endParaRPr lang="en-GB" sz="120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059832" y="1689547"/>
            <a:ext cx="2922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>
                <a:solidFill>
                  <a:srgbClr val="000000"/>
                </a:solidFill>
                <a:ea typeface="ＭＳ Ｐゴシック"/>
              </a:rPr>
              <a:t>Failure of Primary and Secondary due to void in crown above secondary</a:t>
            </a:r>
            <a:endParaRPr lang="en-GB" sz="120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228184" y="1689547"/>
            <a:ext cx="2922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>
                <a:solidFill>
                  <a:srgbClr val="000000"/>
                </a:solidFill>
                <a:ea typeface="ＭＳ Ｐゴシック"/>
              </a:rPr>
              <a:t>Failure of Secondary due to void or poor concrete in crown (primary fails subsequently due to load increase)</a:t>
            </a:r>
            <a:endParaRPr lang="en-GB" sz="120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2072" name="Rectangle 2071"/>
          <p:cNvSpPr/>
          <p:nvPr/>
        </p:nvSpPr>
        <p:spPr>
          <a:xfrm>
            <a:off x="1270" y="2348879"/>
            <a:ext cx="2922166" cy="100071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862" y="2356007"/>
            <a:ext cx="29221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>
                <a:solidFill>
                  <a:srgbClr val="000000"/>
                </a:solidFill>
                <a:ea typeface="ＭＳ Ｐゴシック"/>
              </a:rPr>
              <a:t>Evidence: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200" dirty="0" smtClean="0">
                <a:solidFill>
                  <a:srgbClr val="000000"/>
                </a:solidFill>
                <a:ea typeface="ＭＳ Ｐゴシック"/>
              </a:rPr>
              <a:t>No void found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200" dirty="0" smtClean="0">
                <a:solidFill>
                  <a:srgbClr val="000000"/>
                </a:solidFill>
                <a:ea typeface="ＭＳ Ｐゴシック"/>
              </a:rPr>
              <a:t>Concrete thickness and quality ok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200" dirty="0" smtClean="0">
                <a:solidFill>
                  <a:srgbClr val="000000"/>
                </a:solidFill>
                <a:ea typeface="ＭＳ Ｐゴシック"/>
              </a:rPr>
              <a:t>Not delineated by secondary lining pour length</a:t>
            </a:r>
            <a:endParaRPr lang="en-GB" sz="110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3057275" y="2348879"/>
            <a:ext cx="2922166" cy="100071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059832" y="2356007"/>
            <a:ext cx="29221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>
                <a:solidFill>
                  <a:srgbClr val="000000"/>
                </a:solidFill>
                <a:ea typeface="ＭＳ Ｐゴシック"/>
              </a:rPr>
              <a:t>Evidence: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200" dirty="0" smtClean="0">
                <a:solidFill>
                  <a:srgbClr val="000000"/>
                </a:solidFill>
                <a:ea typeface="ＭＳ Ｐゴシック"/>
              </a:rPr>
              <a:t>Concrete thickness and quality ok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200" dirty="0" smtClean="0">
                <a:solidFill>
                  <a:srgbClr val="000000"/>
                </a:solidFill>
                <a:ea typeface="ＭＳ Ｐゴシック"/>
              </a:rPr>
              <a:t>Not delineated by secondary lining pour length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200" dirty="0" smtClean="0">
                <a:solidFill>
                  <a:srgbClr val="000000"/>
                </a:solidFill>
                <a:ea typeface="ＭＳ Ｐゴシック"/>
              </a:rPr>
              <a:t>Void found</a:t>
            </a:r>
            <a:endParaRPr lang="en-GB" sz="110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6219242" y="2341259"/>
            <a:ext cx="2922166" cy="100071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srgbClr val="FFFFFF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221834" y="2348387"/>
            <a:ext cx="29221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>
                <a:solidFill>
                  <a:srgbClr val="000000"/>
                </a:solidFill>
                <a:ea typeface="ＭＳ Ｐゴシック"/>
              </a:rPr>
              <a:t>Evidence: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200" dirty="0" smtClean="0">
                <a:solidFill>
                  <a:srgbClr val="000000"/>
                </a:solidFill>
                <a:ea typeface="ＭＳ Ｐゴシック"/>
              </a:rPr>
              <a:t>Poor concrete thickness and quality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ＭＳ Ｐゴシック"/>
              </a:rPr>
              <a:t>D</a:t>
            </a:r>
            <a:r>
              <a:rPr lang="en-GB" sz="1200" dirty="0" smtClean="0">
                <a:solidFill>
                  <a:srgbClr val="000000"/>
                </a:solidFill>
                <a:ea typeface="ＭＳ Ｐゴシック"/>
              </a:rPr>
              <a:t>elineated by secondary lining pour length</a:t>
            </a:r>
            <a:endParaRPr lang="en-GB" sz="1100" dirty="0">
              <a:solidFill>
                <a:srgbClr val="000000"/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0751673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20130404-TT10-Zone-de-travaux.pd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01" r="2901"/>
          <a:stretch>
            <a:fillRect/>
          </a:stretch>
        </p:blipFill>
        <p:spPr>
          <a:xfrm>
            <a:off x="179388" y="260350"/>
            <a:ext cx="8785225" cy="5832946"/>
          </a:xfrm>
        </p:spPr>
      </p:pic>
    </p:spTree>
    <p:extLst>
      <p:ext uri="{BB962C8B-B14F-4D97-AF65-F5344CB8AC3E}">
        <p14:creationId xmlns:p14="http://schemas.microsoft.com/office/powerpoint/2010/main" val="177722488"/>
      </p:ext>
    </p:extLst>
  </p:cSld>
  <p:clrMapOvr>
    <a:masterClrMapping/>
  </p:clrMapOvr>
  <p:transition xmlns:p14="http://schemas.microsoft.com/office/powerpoint/2010/main"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68C5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3481214" y="2390775"/>
            <a:ext cx="2508250" cy="1784350"/>
          </a:xfrm>
          <a:custGeom>
            <a:avLst/>
            <a:gdLst>
              <a:gd name="connsiteX0" fmla="*/ 161925 w 2508250"/>
              <a:gd name="connsiteY0" fmla="*/ 501650 h 1784350"/>
              <a:gd name="connsiteX1" fmla="*/ 733425 w 2508250"/>
              <a:gd name="connsiteY1" fmla="*/ 101600 h 1784350"/>
              <a:gd name="connsiteX2" fmla="*/ 1250950 w 2508250"/>
              <a:gd name="connsiteY2" fmla="*/ 0 h 1784350"/>
              <a:gd name="connsiteX3" fmla="*/ 1784350 w 2508250"/>
              <a:gd name="connsiteY3" fmla="*/ 114300 h 1784350"/>
              <a:gd name="connsiteX4" fmla="*/ 2241550 w 2508250"/>
              <a:gd name="connsiteY4" fmla="*/ 504825 h 1784350"/>
              <a:gd name="connsiteX5" fmla="*/ 2460625 w 2508250"/>
              <a:gd name="connsiteY5" fmla="*/ 946150 h 1784350"/>
              <a:gd name="connsiteX6" fmla="*/ 2508250 w 2508250"/>
              <a:gd name="connsiteY6" fmla="*/ 1381125 h 1784350"/>
              <a:gd name="connsiteX7" fmla="*/ 2400300 w 2508250"/>
              <a:gd name="connsiteY7" fmla="*/ 1717675 h 1784350"/>
              <a:gd name="connsiteX8" fmla="*/ 1593850 w 2508250"/>
              <a:gd name="connsiteY8" fmla="*/ 1784350 h 1784350"/>
              <a:gd name="connsiteX9" fmla="*/ 1565275 w 2508250"/>
              <a:gd name="connsiteY9" fmla="*/ 1784350 h 1784350"/>
              <a:gd name="connsiteX10" fmla="*/ 431800 w 2508250"/>
              <a:gd name="connsiteY10" fmla="*/ 1739900 h 1784350"/>
              <a:gd name="connsiteX11" fmla="*/ 139700 w 2508250"/>
              <a:gd name="connsiteY11" fmla="*/ 1717675 h 1784350"/>
              <a:gd name="connsiteX12" fmla="*/ 19050 w 2508250"/>
              <a:gd name="connsiteY12" fmla="*/ 1476375 h 1784350"/>
              <a:gd name="connsiteX13" fmla="*/ 0 w 2508250"/>
              <a:gd name="connsiteY13" fmla="*/ 1244600 h 1784350"/>
              <a:gd name="connsiteX14" fmla="*/ 38100 w 2508250"/>
              <a:gd name="connsiteY14" fmla="*/ 911225 h 1784350"/>
              <a:gd name="connsiteX15" fmla="*/ 155575 w 2508250"/>
              <a:gd name="connsiteY15" fmla="*/ 657225 h 1784350"/>
              <a:gd name="connsiteX16" fmla="*/ 161925 w 2508250"/>
              <a:gd name="connsiteY16" fmla="*/ 501650 h 178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08250" h="1784350">
                <a:moveTo>
                  <a:pt x="161925" y="501650"/>
                </a:moveTo>
                <a:lnTo>
                  <a:pt x="733425" y="101600"/>
                </a:lnTo>
                <a:lnTo>
                  <a:pt x="1250950" y="0"/>
                </a:lnTo>
                <a:lnTo>
                  <a:pt x="1784350" y="114300"/>
                </a:lnTo>
                <a:lnTo>
                  <a:pt x="2241550" y="504825"/>
                </a:lnTo>
                <a:lnTo>
                  <a:pt x="2460625" y="946150"/>
                </a:lnTo>
                <a:lnTo>
                  <a:pt x="2508250" y="1381125"/>
                </a:lnTo>
                <a:lnTo>
                  <a:pt x="2400300" y="1717675"/>
                </a:lnTo>
                <a:lnTo>
                  <a:pt x="1593850" y="1784350"/>
                </a:lnTo>
                <a:lnTo>
                  <a:pt x="1565275" y="1784350"/>
                </a:lnTo>
                <a:lnTo>
                  <a:pt x="431800" y="1739900"/>
                </a:lnTo>
                <a:lnTo>
                  <a:pt x="139700" y="1717675"/>
                </a:lnTo>
                <a:lnTo>
                  <a:pt x="19050" y="1476375"/>
                </a:lnTo>
                <a:lnTo>
                  <a:pt x="0" y="1244600"/>
                </a:lnTo>
                <a:lnTo>
                  <a:pt x="38100" y="911225"/>
                </a:lnTo>
                <a:lnTo>
                  <a:pt x="155575" y="657225"/>
                </a:lnTo>
                <a:lnTo>
                  <a:pt x="161925" y="501650"/>
                </a:lnTo>
                <a:close/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3" idx="40"/>
          </p:cNvCxnSpPr>
          <p:nvPr/>
        </p:nvCxnSpPr>
        <p:spPr>
          <a:xfrm>
            <a:off x="4732164" y="2451100"/>
            <a:ext cx="3175" cy="25782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460751" y="2636912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489108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541049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591849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641508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752851" y="2636912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771683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4823624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4874424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4924083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>
            <a:off x="4460751" y="2712095"/>
            <a:ext cx="54208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5584304" y="3246946"/>
            <a:ext cx="249987" cy="72008"/>
            <a:chOff x="5761087" y="2789312"/>
            <a:chExt cx="249987" cy="72008"/>
          </a:xfrm>
        </p:grpSpPr>
        <p:sp>
          <p:nvSpPr>
            <p:cNvPr id="28" name="Rectangle 27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616054" y="3399346"/>
            <a:ext cx="249987" cy="72008"/>
            <a:chOff x="5761087" y="2789312"/>
            <a:chExt cx="249987" cy="72008"/>
          </a:xfrm>
        </p:grpSpPr>
        <p:sp>
          <p:nvSpPr>
            <p:cNvPr id="35" name="Rectangle 34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635104" y="3551746"/>
            <a:ext cx="249987" cy="72008"/>
            <a:chOff x="5761087" y="2789312"/>
            <a:chExt cx="249987" cy="72008"/>
          </a:xfrm>
        </p:grpSpPr>
        <p:sp>
          <p:nvSpPr>
            <p:cNvPr id="41" name="Rectangle 40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048" name="Oval 2047"/>
          <p:cNvSpPr/>
          <p:nvPr/>
        </p:nvSpPr>
        <p:spPr>
          <a:xfrm>
            <a:off x="5376825" y="2688981"/>
            <a:ext cx="72008" cy="72008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5448672" y="2746648"/>
            <a:ext cx="72008" cy="72008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5526050" y="2818656"/>
            <a:ext cx="72008" cy="72008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5202283" y="3457757"/>
            <a:ext cx="115970" cy="115970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2051" name="Straight Connector 2050"/>
          <p:cNvCxnSpPr/>
          <p:nvPr/>
        </p:nvCxnSpPr>
        <p:spPr>
          <a:xfrm>
            <a:off x="5263443" y="3573727"/>
            <a:ext cx="0" cy="497682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4667542" y="2467496"/>
            <a:ext cx="1301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5819670" y="3786564"/>
            <a:ext cx="72008" cy="72008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" name="Freeform 3"/>
          <p:cNvSpPr/>
          <p:nvPr/>
        </p:nvSpPr>
        <p:spPr>
          <a:xfrm>
            <a:off x="3512364" y="4071409"/>
            <a:ext cx="2350100" cy="211666"/>
          </a:xfrm>
          <a:custGeom>
            <a:avLst/>
            <a:gdLst>
              <a:gd name="connsiteX0" fmla="*/ 156175 w 2350100"/>
              <a:gd name="connsiteY0" fmla="*/ 8466 h 211666"/>
              <a:gd name="connsiteX1" fmla="*/ 2289775 w 2350100"/>
              <a:gd name="connsiteY1" fmla="*/ 8466 h 211666"/>
              <a:gd name="connsiteX2" fmla="*/ 2286600 w 2350100"/>
              <a:gd name="connsiteY2" fmla="*/ 119591 h 211666"/>
              <a:gd name="connsiteX3" fmla="*/ 2350100 w 2350100"/>
              <a:gd name="connsiteY3" fmla="*/ 119591 h 211666"/>
              <a:gd name="connsiteX4" fmla="*/ 2340575 w 2350100"/>
              <a:gd name="connsiteY4" fmla="*/ 211666 h 211666"/>
              <a:gd name="connsiteX5" fmla="*/ 2286600 w 2350100"/>
              <a:gd name="connsiteY5" fmla="*/ 189441 h 211666"/>
              <a:gd name="connsiteX6" fmla="*/ 105375 w 2350100"/>
              <a:gd name="connsiteY6" fmla="*/ 189441 h 211666"/>
              <a:gd name="connsiteX7" fmla="*/ 105375 w 2350100"/>
              <a:gd name="connsiteY7" fmla="*/ 122766 h 211666"/>
              <a:gd name="connsiteX8" fmla="*/ 162525 w 2350100"/>
              <a:gd name="connsiteY8" fmla="*/ 122766 h 211666"/>
              <a:gd name="connsiteX9" fmla="*/ 156175 w 2350100"/>
              <a:gd name="connsiteY9" fmla="*/ 8466 h 21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50100" h="211666">
                <a:moveTo>
                  <a:pt x="156175" y="8466"/>
                </a:moveTo>
                <a:cubicBezTo>
                  <a:pt x="510717" y="-10584"/>
                  <a:pt x="1578575" y="8466"/>
                  <a:pt x="2289775" y="8466"/>
                </a:cubicBezTo>
                <a:cubicBezTo>
                  <a:pt x="2288717" y="45508"/>
                  <a:pt x="2287658" y="82549"/>
                  <a:pt x="2286600" y="119591"/>
                </a:cubicBezTo>
                <a:lnTo>
                  <a:pt x="2350100" y="119591"/>
                </a:lnTo>
                <a:lnTo>
                  <a:pt x="2340575" y="211666"/>
                </a:lnTo>
                <a:lnTo>
                  <a:pt x="2286600" y="189441"/>
                </a:lnTo>
                <a:lnTo>
                  <a:pt x="105375" y="189441"/>
                </a:lnTo>
                <a:lnTo>
                  <a:pt x="105375" y="122766"/>
                </a:lnTo>
                <a:lnTo>
                  <a:pt x="162525" y="122766"/>
                </a:lnTo>
                <a:cubicBezTo>
                  <a:pt x="161467" y="85724"/>
                  <a:pt x="-198367" y="27516"/>
                  <a:pt x="156175" y="8466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3" name="Freeform 2"/>
          <p:cNvSpPr/>
          <p:nvPr/>
        </p:nvSpPr>
        <p:spPr>
          <a:xfrm>
            <a:off x="3411364" y="2324100"/>
            <a:ext cx="2651125" cy="1889125"/>
          </a:xfrm>
          <a:custGeom>
            <a:avLst/>
            <a:gdLst>
              <a:gd name="connsiteX0" fmla="*/ 257175 w 2651125"/>
              <a:gd name="connsiteY0" fmla="*/ 1758950 h 1889125"/>
              <a:gd name="connsiteX1" fmla="*/ 257175 w 2651125"/>
              <a:gd name="connsiteY1" fmla="*/ 1870075 h 1889125"/>
              <a:gd name="connsiteX2" fmla="*/ 203200 w 2651125"/>
              <a:gd name="connsiteY2" fmla="*/ 1873250 h 1889125"/>
              <a:gd name="connsiteX3" fmla="*/ 142875 w 2651125"/>
              <a:gd name="connsiteY3" fmla="*/ 1889125 h 1889125"/>
              <a:gd name="connsiteX4" fmla="*/ 19050 w 2651125"/>
              <a:gd name="connsiteY4" fmla="*/ 1698625 h 1889125"/>
              <a:gd name="connsiteX5" fmla="*/ 0 w 2651125"/>
              <a:gd name="connsiteY5" fmla="*/ 1219200 h 1889125"/>
              <a:gd name="connsiteX6" fmla="*/ 92075 w 2651125"/>
              <a:gd name="connsiteY6" fmla="*/ 806450 h 1889125"/>
              <a:gd name="connsiteX7" fmla="*/ 314325 w 2651125"/>
              <a:gd name="connsiteY7" fmla="*/ 463550 h 1889125"/>
              <a:gd name="connsiteX8" fmla="*/ 536575 w 2651125"/>
              <a:gd name="connsiteY8" fmla="*/ 250825 h 1889125"/>
              <a:gd name="connsiteX9" fmla="*/ 904875 w 2651125"/>
              <a:gd name="connsiteY9" fmla="*/ 76200 h 1889125"/>
              <a:gd name="connsiteX10" fmla="*/ 1346200 w 2651125"/>
              <a:gd name="connsiteY10" fmla="*/ 0 h 1889125"/>
              <a:gd name="connsiteX11" fmla="*/ 1768475 w 2651125"/>
              <a:gd name="connsiteY11" fmla="*/ 92075 h 1889125"/>
              <a:gd name="connsiteX12" fmla="*/ 2222500 w 2651125"/>
              <a:gd name="connsiteY12" fmla="*/ 342900 h 1889125"/>
              <a:gd name="connsiteX13" fmla="*/ 2403475 w 2651125"/>
              <a:gd name="connsiteY13" fmla="*/ 565150 h 1889125"/>
              <a:gd name="connsiteX14" fmla="*/ 2536825 w 2651125"/>
              <a:gd name="connsiteY14" fmla="*/ 822325 h 1889125"/>
              <a:gd name="connsiteX15" fmla="*/ 2622550 w 2651125"/>
              <a:gd name="connsiteY15" fmla="*/ 1104900 h 1889125"/>
              <a:gd name="connsiteX16" fmla="*/ 2651125 w 2651125"/>
              <a:gd name="connsiteY16" fmla="*/ 1330325 h 1889125"/>
              <a:gd name="connsiteX17" fmla="*/ 2619375 w 2651125"/>
              <a:gd name="connsiteY17" fmla="*/ 1651000 h 1889125"/>
              <a:gd name="connsiteX18" fmla="*/ 2536825 w 2651125"/>
              <a:gd name="connsiteY18" fmla="*/ 1876425 h 1889125"/>
              <a:gd name="connsiteX19" fmla="*/ 2451100 w 2651125"/>
              <a:gd name="connsiteY19" fmla="*/ 1863725 h 1889125"/>
              <a:gd name="connsiteX20" fmla="*/ 2384425 w 2651125"/>
              <a:gd name="connsiteY20" fmla="*/ 1866900 h 1889125"/>
              <a:gd name="connsiteX21" fmla="*/ 2387600 w 2651125"/>
              <a:gd name="connsiteY21" fmla="*/ 1752600 h 1889125"/>
              <a:gd name="connsiteX22" fmla="*/ 2428875 w 2651125"/>
              <a:gd name="connsiteY22" fmla="*/ 1695450 h 1889125"/>
              <a:gd name="connsiteX23" fmla="*/ 2476500 w 2651125"/>
              <a:gd name="connsiteY23" fmla="*/ 1616075 h 1889125"/>
              <a:gd name="connsiteX24" fmla="*/ 2514600 w 2651125"/>
              <a:gd name="connsiteY24" fmla="*/ 1492250 h 1889125"/>
              <a:gd name="connsiteX25" fmla="*/ 2533650 w 2651125"/>
              <a:gd name="connsiteY25" fmla="*/ 1409700 h 1889125"/>
              <a:gd name="connsiteX26" fmla="*/ 2536825 w 2651125"/>
              <a:gd name="connsiteY26" fmla="*/ 1263650 h 1889125"/>
              <a:gd name="connsiteX27" fmla="*/ 2517775 w 2651125"/>
              <a:gd name="connsiteY27" fmla="*/ 1123950 h 1889125"/>
              <a:gd name="connsiteX28" fmla="*/ 2486025 w 2651125"/>
              <a:gd name="connsiteY28" fmla="*/ 987425 h 1889125"/>
              <a:gd name="connsiteX29" fmla="*/ 2438400 w 2651125"/>
              <a:gd name="connsiteY29" fmla="*/ 866775 h 1889125"/>
              <a:gd name="connsiteX30" fmla="*/ 2390775 w 2651125"/>
              <a:gd name="connsiteY30" fmla="*/ 758825 h 1889125"/>
              <a:gd name="connsiteX31" fmla="*/ 2324100 w 2651125"/>
              <a:gd name="connsiteY31" fmla="*/ 654050 h 1889125"/>
              <a:gd name="connsiteX32" fmla="*/ 2219325 w 2651125"/>
              <a:gd name="connsiteY32" fmla="*/ 520700 h 1889125"/>
              <a:gd name="connsiteX33" fmla="*/ 2127250 w 2651125"/>
              <a:gd name="connsiteY33" fmla="*/ 422275 h 1889125"/>
              <a:gd name="connsiteX34" fmla="*/ 2016125 w 2651125"/>
              <a:gd name="connsiteY34" fmla="*/ 339725 h 1889125"/>
              <a:gd name="connsiteX35" fmla="*/ 1905000 w 2651125"/>
              <a:gd name="connsiteY35" fmla="*/ 269875 h 1889125"/>
              <a:gd name="connsiteX36" fmla="*/ 1803400 w 2651125"/>
              <a:gd name="connsiteY36" fmla="*/ 222250 h 1889125"/>
              <a:gd name="connsiteX37" fmla="*/ 1679575 w 2651125"/>
              <a:gd name="connsiteY37" fmla="*/ 174625 h 1889125"/>
              <a:gd name="connsiteX38" fmla="*/ 1565275 w 2651125"/>
              <a:gd name="connsiteY38" fmla="*/ 149225 h 1889125"/>
              <a:gd name="connsiteX39" fmla="*/ 1403350 w 2651125"/>
              <a:gd name="connsiteY39" fmla="*/ 127000 h 1889125"/>
              <a:gd name="connsiteX40" fmla="*/ 1320800 w 2651125"/>
              <a:gd name="connsiteY40" fmla="*/ 127000 h 1889125"/>
              <a:gd name="connsiteX41" fmla="*/ 1181100 w 2651125"/>
              <a:gd name="connsiteY41" fmla="*/ 130175 h 1889125"/>
              <a:gd name="connsiteX42" fmla="*/ 1038225 w 2651125"/>
              <a:gd name="connsiteY42" fmla="*/ 155575 h 1889125"/>
              <a:gd name="connsiteX43" fmla="*/ 904875 w 2651125"/>
              <a:gd name="connsiteY43" fmla="*/ 190500 h 1889125"/>
              <a:gd name="connsiteX44" fmla="*/ 790575 w 2651125"/>
              <a:gd name="connsiteY44" fmla="*/ 234950 h 1889125"/>
              <a:gd name="connsiteX45" fmla="*/ 692150 w 2651125"/>
              <a:gd name="connsiteY45" fmla="*/ 295275 h 1889125"/>
              <a:gd name="connsiteX46" fmla="*/ 590550 w 2651125"/>
              <a:gd name="connsiteY46" fmla="*/ 361950 h 1889125"/>
              <a:gd name="connsiteX47" fmla="*/ 476250 w 2651125"/>
              <a:gd name="connsiteY47" fmla="*/ 457200 h 1889125"/>
              <a:gd name="connsiteX48" fmla="*/ 381000 w 2651125"/>
              <a:gd name="connsiteY48" fmla="*/ 552450 h 1889125"/>
              <a:gd name="connsiteX49" fmla="*/ 301625 w 2651125"/>
              <a:gd name="connsiteY49" fmla="*/ 660400 h 1889125"/>
              <a:gd name="connsiteX50" fmla="*/ 238125 w 2651125"/>
              <a:gd name="connsiteY50" fmla="*/ 777875 h 1889125"/>
              <a:gd name="connsiteX51" fmla="*/ 193675 w 2651125"/>
              <a:gd name="connsiteY51" fmla="*/ 869950 h 1889125"/>
              <a:gd name="connsiteX52" fmla="*/ 155575 w 2651125"/>
              <a:gd name="connsiteY52" fmla="*/ 968375 h 1889125"/>
              <a:gd name="connsiteX53" fmla="*/ 130175 w 2651125"/>
              <a:gd name="connsiteY53" fmla="*/ 1063625 h 1889125"/>
              <a:gd name="connsiteX54" fmla="*/ 107950 w 2651125"/>
              <a:gd name="connsiteY54" fmla="*/ 1196975 h 1889125"/>
              <a:gd name="connsiteX55" fmla="*/ 98425 w 2651125"/>
              <a:gd name="connsiteY55" fmla="*/ 1323975 h 1889125"/>
              <a:gd name="connsiteX56" fmla="*/ 101600 w 2651125"/>
              <a:gd name="connsiteY56" fmla="*/ 1438275 h 1889125"/>
              <a:gd name="connsiteX57" fmla="*/ 127000 w 2651125"/>
              <a:gd name="connsiteY57" fmla="*/ 1524000 h 1889125"/>
              <a:gd name="connsiteX58" fmla="*/ 174625 w 2651125"/>
              <a:gd name="connsiteY58" fmla="*/ 1644650 h 1889125"/>
              <a:gd name="connsiteX59" fmla="*/ 257175 w 2651125"/>
              <a:gd name="connsiteY59" fmla="*/ 1758950 h 188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651125" h="1889125">
                <a:moveTo>
                  <a:pt x="257175" y="1758950"/>
                </a:moveTo>
                <a:lnTo>
                  <a:pt x="257175" y="1870075"/>
                </a:lnTo>
                <a:lnTo>
                  <a:pt x="203200" y="1873250"/>
                </a:lnTo>
                <a:lnTo>
                  <a:pt x="142875" y="1889125"/>
                </a:lnTo>
                <a:lnTo>
                  <a:pt x="19050" y="1698625"/>
                </a:lnTo>
                <a:lnTo>
                  <a:pt x="0" y="1219200"/>
                </a:lnTo>
                <a:lnTo>
                  <a:pt x="92075" y="806450"/>
                </a:lnTo>
                <a:lnTo>
                  <a:pt x="314325" y="463550"/>
                </a:lnTo>
                <a:lnTo>
                  <a:pt x="536575" y="250825"/>
                </a:lnTo>
                <a:lnTo>
                  <a:pt x="904875" y="76200"/>
                </a:lnTo>
                <a:lnTo>
                  <a:pt x="1346200" y="0"/>
                </a:lnTo>
                <a:lnTo>
                  <a:pt x="1768475" y="92075"/>
                </a:lnTo>
                <a:lnTo>
                  <a:pt x="2222500" y="342900"/>
                </a:lnTo>
                <a:lnTo>
                  <a:pt x="2403475" y="565150"/>
                </a:lnTo>
                <a:lnTo>
                  <a:pt x="2536825" y="822325"/>
                </a:lnTo>
                <a:lnTo>
                  <a:pt x="2622550" y="1104900"/>
                </a:lnTo>
                <a:lnTo>
                  <a:pt x="2651125" y="1330325"/>
                </a:lnTo>
                <a:lnTo>
                  <a:pt x="2619375" y="1651000"/>
                </a:lnTo>
                <a:lnTo>
                  <a:pt x="2536825" y="1876425"/>
                </a:lnTo>
                <a:lnTo>
                  <a:pt x="2451100" y="1863725"/>
                </a:lnTo>
                <a:lnTo>
                  <a:pt x="2384425" y="1866900"/>
                </a:lnTo>
                <a:cubicBezTo>
                  <a:pt x="2385483" y="1828800"/>
                  <a:pt x="2386542" y="1790700"/>
                  <a:pt x="2387600" y="1752600"/>
                </a:cubicBezTo>
                <a:lnTo>
                  <a:pt x="2428875" y="1695450"/>
                </a:lnTo>
                <a:lnTo>
                  <a:pt x="2476500" y="1616075"/>
                </a:lnTo>
                <a:lnTo>
                  <a:pt x="2514600" y="1492250"/>
                </a:lnTo>
                <a:lnTo>
                  <a:pt x="2533650" y="1409700"/>
                </a:lnTo>
                <a:cubicBezTo>
                  <a:pt x="2534708" y="1361017"/>
                  <a:pt x="2535767" y="1312333"/>
                  <a:pt x="2536825" y="1263650"/>
                </a:cubicBezTo>
                <a:lnTo>
                  <a:pt x="2517775" y="1123950"/>
                </a:lnTo>
                <a:lnTo>
                  <a:pt x="2486025" y="987425"/>
                </a:lnTo>
                <a:lnTo>
                  <a:pt x="2438400" y="866775"/>
                </a:lnTo>
                <a:lnTo>
                  <a:pt x="2390775" y="758825"/>
                </a:lnTo>
                <a:lnTo>
                  <a:pt x="2324100" y="654050"/>
                </a:lnTo>
                <a:lnTo>
                  <a:pt x="2219325" y="520700"/>
                </a:lnTo>
                <a:lnTo>
                  <a:pt x="2127250" y="422275"/>
                </a:lnTo>
                <a:lnTo>
                  <a:pt x="2016125" y="339725"/>
                </a:lnTo>
                <a:lnTo>
                  <a:pt x="1905000" y="269875"/>
                </a:lnTo>
                <a:lnTo>
                  <a:pt x="1803400" y="222250"/>
                </a:lnTo>
                <a:lnTo>
                  <a:pt x="1679575" y="174625"/>
                </a:lnTo>
                <a:lnTo>
                  <a:pt x="1565275" y="149225"/>
                </a:lnTo>
                <a:lnTo>
                  <a:pt x="1403350" y="127000"/>
                </a:lnTo>
                <a:lnTo>
                  <a:pt x="1320800" y="127000"/>
                </a:lnTo>
                <a:lnTo>
                  <a:pt x="1181100" y="130175"/>
                </a:lnTo>
                <a:lnTo>
                  <a:pt x="1038225" y="155575"/>
                </a:lnTo>
                <a:lnTo>
                  <a:pt x="904875" y="190500"/>
                </a:lnTo>
                <a:lnTo>
                  <a:pt x="790575" y="234950"/>
                </a:lnTo>
                <a:lnTo>
                  <a:pt x="692150" y="295275"/>
                </a:lnTo>
                <a:lnTo>
                  <a:pt x="590550" y="361950"/>
                </a:lnTo>
                <a:lnTo>
                  <a:pt x="476250" y="457200"/>
                </a:lnTo>
                <a:lnTo>
                  <a:pt x="381000" y="552450"/>
                </a:lnTo>
                <a:lnTo>
                  <a:pt x="301625" y="660400"/>
                </a:lnTo>
                <a:lnTo>
                  <a:pt x="238125" y="777875"/>
                </a:lnTo>
                <a:lnTo>
                  <a:pt x="193675" y="869950"/>
                </a:lnTo>
                <a:lnTo>
                  <a:pt x="155575" y="968375"/>
                </a:lnTo>
                <a:lnTo>
                  <a:pt x="130175" y="1063625"/>
                </a:lnTo>
                <a:lnTo>
                  <a:pt x="107950" y="1196975"/>
                </a:lnTo>
                <a:lnTo>
                  <a:pt x="98425" y="1323975"/>
                </a:lnTo>
                <a:cubicBezTo>
                  <a:pt x="99483" y="1362075"/>
                  <a:pt x="100542" y="1400175"/>
                  <a:pt x="101600" y="1438275"/>
                </a:cubicBezTo>
                <a:lnTo>
                  <a:pt x="127000" y="1524000"/>
                </a:lnTo>
                <a:lnTo>
                  <a:pt x="174625" y="1644650"/>
                </a:lnTo>
                <a:lnTo>
                  <a:pt x="257175" y="1758950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" name="Freeform 1"/>
          <p:cNvSpPr/>
          <p:nvPr/>
        </p:nvSpPr>
        <p:spPr>
          <a:xfrm>
            <a:off x="3347864" y="2282825"/>
            <a:ext cx="2771775" cy="2047875"/>
          </a:xfrm>
          <a:custGeom>
            <a:avLst/>
            <a:gdLst>
              <a:gd name="connsiteX0" fmla="*/ 152400 w 2771775"/>
              <a:gd name="connsiteY0" fmla="*/ 2041525 h 2047875"/>
              <a:gd name="connsiteX1" fmla="*/ 69850 w 2771775"/>
              <a:gd name="connsiteY1" fmla="*/ 1819275 h 2047875"/>
              <a:gd name="connsiteX2" fmla="*/ 41275 w 2771775"/>
              <a:gd name="connsiteY2" fmla="*/ 1714500 h 2047875"/>
              <a:gd name="connsiteX3" fmla="*/ 3175 w 2771775"/>
              <a:gd name="connsiteY3" fmla="*/ 1533525 h 2047875"/>
              <a:gd name="connsiteX4" fmla="*/ 0 w 2771775"/>
              <a:gd name="connsiteY4" fmla="*/ 1311275 h 2047875"/>
              <a:gd name="connsiteX5" fmla="*/ 19050 w 2771775"/>
              <a:gd name="connsiteY5" fmla="*/ 1089025 h 2047875"/>
              <a:gd name="connsiteX6" fmla="*/ 57150 w 2771775"/>
              <a:gd name="connsiteY6" fmla="*/ 962025 h 2047875"/>
              <a:gd name="connsiteX7" fmla="*/ 104775 w 2771775"/>
              <a:gd name="connsiteY7" fmla="*/ 844550 h 2047875"/>
              <a:gd name="connsiteX8" fmla="*/ 155575 w 2771775"/>
              <a:gd name="connsiteY8" fmla="*/ 742950 h 2047875"/>
              <a:gd name="connsiteX9" fmla="*/ 215900 w 2771775"/>
              <a:gd name="connsiteY9" fmla="*/ 631825 h 2047875"/>
              <a:gd name="connsiteX10" fmla="*/ 295275 w 2771775"/>
              <a:gd name="connsiteY10" fmla="*/ 517525 h 2047875"/>
              <a:gd name="connsiteX11" fmla="*/ 358775 w 2771775"/>
              <a:gd name="connsiteY11" fmla="*/ 438150 h 2047875"/>
              <a:gd name="connsiteX12" fmla="*/ 479425 w 2771775"/>
              <a:gd name="connsiteY12" fmla="*/ 333375 h 2047875"/>
              <a:gd name="connsiteX13" fmla="*/ 571500 w 2771775"/>
              <a:gd name="connsiteY13" fmla="*/ 250825 h 2047875"/>
              <a:gd name="connsiteX14" fmla="*/ 698500 w 2771775"/>
              <a:gd name="connsiteY14" fmla="*/ 174625 h 2047875"/>
              <a:gd name="connsiteX15" fmla="*/ 800100 w 2771775"/>
              <a:gd name="connsiteY15" fmla="*/ 123825 h 2047875"/>
              <a:gd name="connsiteX16" fmla="*/ 977900 w 2771775"/>
              <a:gd name="connsiteY16" fmla="*/ 57150 h 2047875"/>
              <a:gd name="connsiteX17" fmla="*/ 1139825 w 2771775"/>
              <a:gd name="connsiteY17" fmla="*/ 15875 h 2047875"/>
              <a:gd name="connsiteX18" fmla="*/ 1317625 w 2771775"/>
              <a:gd name="connsiteY18" fmla="*/ 0 h 2047875"/>
              <a:gd name="connsiteX19" fmla="*/ 1492250 w 2771775"/>
              <a:gd name="connsiteY19" fmla="*/ 0 h 2047875"/>
              <a:gd name="connsiteX20" fmla="*/ 1622425 w 2771775"/>
              <a:gd name="connsiteY20" fmla="*/ 12700 h 2047875"/>
              <a:gd name="connsiteX21" fmla="*/ 1787525 w 2771775"/>
              <a:gd name="connsiteY21" fmla="*/ 60325 h 2047875"/>
              <a:gd name="connsiteX22" fmla="*/ 1841500 w 2771775"/>
              <a:gd name="connsiteY22" fmla="*/ 69850 h 2047875"/>
              <a:gd name="connsiteX23" fmla="*/ 1978025 w 2771775"/>
              <a:gd name="connsiteY23" fmla="*/ 130175 h 2047875"/>
              <a:gd name="connsiteX24" fmla="*/ 2089150 w 2771775"/>
              <a:gd name="connsiteY24" fmla="*/ 184150 h 2047875"/>
              <a:gd name="connsiteX25" fmla="*/ 2190750 w 2771775"/>
              <a:gd name="connsiteY25" fmla="*/ 254000 h 2047875"/>
              <a:gd name="connsiteX26" fmla="*/ 2330450 w 2771775"/>
              <a:gd name="connsiteY26" fmla="*/ 365125 h 2047875"/>
              <a:gd name="connsiteX27" fmla="*/ 2438400 w 2771775"/>
              <a:gd name="connsiteY27" fmla="*/ 476250 h 2047875"/>
              <a:gd name="connsiteX28" fmla="*/ 2546350 w 2771775"/>
              <a:gd name="connsiteY28" fmla="*/ 619125 h 2047875"/>
              <a:gd name="connsiteX29" fmla="*/ 2616200 w 2771775"/>
              <a:gd name="connsiteY29" fmla="*/ 742950 h 2047875"/>
              <a:gd name="connsiteX30" fmla="*/ 2686050 w 2771775"/>
              <a:gd name="connsiteY30" fmla="*/ 895350 h 2047875"/>
              <a:gd name="connsiteX31" fmla="*/ 2727325 w 2771775"/>
              <a:gd name="connsiteY31" fmla="*/ 1035050 h 2047875"/>
              <a:gd name="connsiteX32" fmla="*/ 2752725 w 2771775"/>
              <a:gd name="connsiteY32" fmla="*/ 1158875 h 2047875"/>
              <a:gd name="connsiteX33" fmla="*/ 2771775 w 2771775"/>
              <a:gd name="connsiteY33" fmla="*/ 1333500 h 2047875"/>
              <a:gd name="connsiteX34" fmla="*/ 2765425 w 2771775"/>
              <a:gd name="connsiteY34" fmla="*/ 1463675 h 2047875"/>
              <a:gd name="connsiteX35" fmla="*/ 2752725 w 2771775"/>
              <a:gd name="connsiteY35" fmla="*/ 1603375 h 2047875"/>
              <a:gd name="connsiteX36" fmla="*/ 2714625 w 2771775"/>
              <a:gd name="connsiteY36" fmla="*/ 1755775 h 2047875"/>
              <a:gd name="connsiteX37" fmla="*/ 2676525 w 2771775"/>
              <a:gd name="connsiteY37" fmla="*/ 1911350 h 2047875"/>
              <a:gd name="connsiteX38" fmla="*/ 2590800 w 2771775"/>
              <a:gd name="connsiteY38" fmla="*/ 2047875 h 2047875"/>
              <a:gd name="connsiteX39" fmla="*/ 2505075 w 2771775"/>
              <a:gd name="connsiteY39" fmla="*/ 1997075 h 2047875"/>
              <a:gd name="connsiteX40" fmla="*/ 2517775 w 2771775"/>
              <a:gd name="connsiteY40" fmla="*/ 1908175 h 2047875"/>
              <a:gd name="connsiteX41" fmla="*/ 2562225 w 2771775"/>
              <a:gd name="connsiteY41" fmla="*/ 1908175 h 2047875"/>
              <a:gd name="connsiteX42" fmla="*/ 2613025 w 2771775"/>
              <a:gd name="connsiteY42" fmla="*/ 1746250 h 2047875"/>
              <a:gd name="connsiteX43" fmla="*/ 2660650 w 2771775"/>
              <a:gd name="connsiteY43" fmla="*/ 1539875 h 2047875"/>
              <a:gd name="connsiteX44" fmla="*/ 2676525 w 2771775"/>
              <a:gd name="connsiteY44" fmla="*/ 1320800 h 2047875"/>
              <a:gd name="connsiteX45" fmla="*/ 2657475 w 2771775"/>
              <a:gd name="connsiteY45" fmla="*/ 1152525 h 2047875"/>
              <a:gd name="connsiteX46" fmla="*/ 2609850 w 2771775"/>
              <a:gd name="connsiteY46" fmla="*/ 977900 h 2047875"/>
              <a:gd name="connsiteX47" fmla="*/ 2559050 w 2771775"/>
              <a:gd name="connsiteY47" fmla="*/ 857250 h 2047875"/>
              <a:gd name="connsiteX48" fmla="*/ 2501900 w 2771775"/>
              <a:gd name="connsiteY48" fmla="*/ 736600 h 2047875"/>
              <a:gd name="connsiteX49" fmla="*/ 2447925 w 2771775"/>
              <a:gd name="connsiteY49" fmla="*/ 644525 h 2047875"/>
              <a:gd name="connsiteX50" fmla="*/ 2355850 w 2771775"/>
              <a:gd name="connsiteY50" fmla="*/ 523875 h 2047875"/>
              <a:gd name="connsiteX51" fmla="*/ 2257425 w 2771775"/>
              <a:gd name="connsiteY51" fmla="*/ 425450 h 2047875"/>
              <a:gd name="connsiteX52" fmla="*/ 2165350 w 2771775"/>
              <a:gd name="connsiteY52" fmla="*/ 352425 h 2047875"/>
              <a:gd name="connsiteX53" fmla="*/ 2035175 w 2771775"/>
              <a:gd name="connsiteY53" fmla="*/ 266700 h 2047875"/>
              <a:gd name="connsiteX54" fmla="*/ 1895475 w 2771775"/>
              <a:gd name="connsiteY54" fmla="*/ 196850 h 2047875"/>
              <a:gd name="connsiteX55" fmla="*/ 1755775 w 2771775"/>
              <a:gd name="connsiteY55" fmla="*/ 146050 h 2047875"/>
              <a:gd name="connsiteX56" fmla="*/ 1647825 w 2771775"/>
              <a:gd name="connsiteY56" fmla="*/ 120650 h 2047875"/>
              <a:gd name="connsiteX57" fmla="*/ 1504950 w 2771775"/>
              <a:gd name="connsiteY57" fmla="*/ 98425 h 2047875"/>
              <a:gd name="connsiteX58" fmla="*/ 1384300 w 2771775"/>
              <a:gd name="connsiteY58" fmla="*/ 95250 h 2047875"/>
              <a:gd name="connsiteX59" fmla="*/ 1235075 w 2771775"/>
              <a:gd name="connsiteY59" fmla="*/ 101600 h 2047875"/>
              <a:gd name="connsiteX60" fmla="*/ 1085850 w 2771775"/>
              <a:gd name="connsiteY60" fmla="*/ 120650 h 2047875"/>
              <a:gd name="connsiteX61" fmla="*/ 942975 w 2771775"/>
              <a:gd name="connsiteY61" fmla="*/ 168275 h 2047875"/>
              <a:gd name="connsiteX62" fmla="*/ 850900 w 2771775"/>
              <a:gd name="connsiteY62" fmla="*/ 203200 h 2047875"/>
              <a:gd name="connsiteX63" fmla="*/ 736600 w 2771775"/>
              <a:gd name="connsiteY63" fmla="*/ 260350 h 2047875"/>
              <a:gd name="connsiteX64" fmla="*/ 650875 w 2771775"/>
              <a:gd name="connsiteY64" fmla="*/ 314325 h 2047875"/>
              <a:gd name="connsiteX65" fmla="*/ 577850 w 2771775"/>
              <a:gd name="connsiteY65" fmla="*/ 361950 h 2047875"/>
              <a:gd name="connsiteX66" fmla="*/ 501650 w 2771775"/>
              <a:gd name="connsiteY66" fmla="*/ 434975 h 2047875"/>
              <a:gd name="connsiteX67" fmla="*/ 438150 w 2771775"/>
              <a:gd name="connsiteY67" fmla="*/ 498475 h 2047875"/>
              <a:gd name="connsiteX68" fmla="*/ 352425 w 2771775"/>
              <a:gd name="connsiteY68" fmla="*/ 593725 h 2047875"/>
              <a:gd name="connsiteX69" fmla="*/ 292100 w 2771775"/>
              <a:gd name="connsiteY69" fmla="*/ 688975 h 2047875"/>
              <a:gd name="connsiteX70" fmla="*/ 228600 w 2771775"/>
              <a:gd name="connsiteY70" fmla="*/ 803275 h 2047875"/>
              <a:gd name="connsiteX71" fmla="*/ 174625 w 2771775"/>
              <a:gd name="connsiteY71" fmla="*/ 930275 h 2047875"/>
              <a:gd name="connsiteX72" fmla="*/ 146050 w 2771775"/>
              <a:gd name="connsiteY72" fmla="*/ 1003300 h 2047875"/>
              <a:gd name="connsiteX73" fmla="*/ 117475 w 2771775"/>
              <a:gd name="connsiteY73" fmla="*/ 1127125 h 2047875"/>
              <a:gd name="connsiteX74" fmla="*/ 98425 w 2771775"/>
              <a:gd name="connsiteY74" fmla="*/ 1263650 h 2047875"/>
              <a:gd name="connsiteX75" fmla="*/ 95250 w 2771775"/>
              <a:gd name="connsiteY75" fmla="*/ 1365250 h 2047875"/>
              <a:gd name="connsiteX76" fmla="*/ 101600 w 2771775"/>
              <a:gd name="connsiteY76" fmla="*/ 1530350 h 2047875"/>
              <a:gd name="connsiteX77" fmla="*/ 136525 w 2771775"/>
              <a:gd name="connsiteY77" fmla="*/ 1704975 h 2047875"/>
              <a:gd name="connsiteX78" fmla="*/ 168275 w 2771775"/>
              <a:gd name="connsiteY78" fmla="*/ 1816100 h 2047875"/>
              <a:gd name="connsiteX79" fmla="*/ 206375 w 2771775"/>
              <a:gd name="connsiteY79" fmla="*/ 1889125 h 2047875"/>
              <a:gd name="connsiteX80" fmla="*/ 222250 w 2771775"/>
              <a:gd name="connsiteY80" fmla="*/ 1908175 h 2047875"/>
              <a:gd name="connsiteX81" fmla="*/ 266700 w 2771775"/>
              <a:gd name="connsiteY81" fmla="*/ 1908175 h 2047875"/>
              <a:gd name="connsiteX82" fmla="*/ 266700 w 2771775"/>
              <a:gd name="connsiteY82" fmla="*/ 1984375 h 2047875"/>
              <a:gd name="connsiteX83" fmla="*/ 152400 w 2771775"/>
              <a:gd name="connsiteY83" fmla="*/ 2041525 h 204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771775" h="2047875">
                <a:moveTo>
                  <a:pt x="152400" y="2041525"/>
                </a:moveTo>
                <a:lnTo>
                  <a:pt x="69850" y="1819275"/>
                </a:lnTo>
                <a:lnTo>
                  <a:pt x="41275" y="1714500"/>
                </a:lnTo>
                <a:lnTo>
                  <a:pt x="3175" y="1533525"/>
                </a:lnTo>
                <a:cubicBezTo>
                  <a:pt x="2117" y="1459442"/>
                  <a:pt x="1058" y="1385358"/>
                  <a:pt x="0" y="1311275"/>
                </a:cubicBezTo>
                <a:lnTo>
                  <a:pt x="19050" y="1089025"/>
                </a:lnTo>
                <a:lnTo>
                  <a:pt x="57150" y="962025"/>
                </a:lnTo>
                <a:lnTo>
                  <a:pt x="104775" y="844550"/>
                </a:lnTo>
                <a:lnTo>
                  <a:pt x="155575" y="742950"/>
                </a:lnTo>
                <a:lnTo>
                  <a:pt x="215900" y="631825"/>
                </a:lnTo>
                <a:lnTo>
                  <a:pt x="295275" y="517525"/>
                </a:lnTo>
                <a:lnTo>
                  <a:pt x="358775" y="438150"/>
                </a:lnTo>
                <a:lnTo>
                  <a:pt x="479425" y="333375"/>
                </a:lnTo>
                <a:lnTo>
                  <a:pt x="571500" y="250825"/>
                </a:lnTo>
                <a:lnTo>
                  <a:pt x="698500" y="174625"/>
                </a:lnTo>
                <a:lnTo>
                  <a:pt x="800100" y="123825"/>
                </a:lnTo>
                <a:lnTo>
                  <a:pt x="977900" y="57150"/>
                </a:lnTo>
                <a:lnTo>
                  <a:pt x="1139825" y="15875"/>
                </a:lnTo>
                <a:lnTo>
                  <a:pt x="1317625" y="0"/>
                </a:lnTo>
                <a:lnTo>
                  <a:pt x="1492250" y="0"/>
                </a:lnTo>
                <a:lnTo>
                  <a:pt x="1622425" y="12700"/>
                </a:lnTo>
                <a:lnTo>
                  <a:pt x="1787525" y="60325"/>
                </a:lnTo>
                <a:lnTo>
                  <a:pt x="1841500" y="69850"/>
                </a:lnTo>
                <a:lnTo>
                  <a:pt x="1978025" y="130175"/>
                </a:lnTo>
                <a:lnTo>
                  <a:pt x="2089150" y="184150"/>
                </a:lnTo>
                <a:lnTo>
                  <a:pt x="2190750" y="254000"/>
                </a:lnTo>
                <a:lnTo>
                  <a:pt x="2330450" y="365125"/>
                </a:lnTo>
                <a:lnTo>
                  <a:pt x="2438400" y="476250"/>
                </a:lnTo>
                <a:lnTo>
                  <a:pt x="2546350" y="619125"/>
                </a:lnTo>
                <a:lnTo>
                  <a:pt x="2616200" y="742950"/>
                </a:lnTo>
                <a:lnTo>
                  <a:pt x="2686050" y="895350"/>
                </a:lnTo>
                <a:lnTo>
                  <a:pt x="2727325" y="1035050"/>
                </a:lnTo>
                <a:lnTo>
                  <a:pt x="2752725" y="1158875"/>
                </a:lnTo>
                <a:lnTo>
                  <a:pt x="2771775" y="1333500"/>
                </a:lnTo>
                <a:lnTo>
                  <a:pt x="2765425" y="1463675"/>
                </a:lnTo>
                <a:lnTo>
                  <a:pt x="2752725" y="1603375"/>
                </a:lnTo>
                <a:lnTo>
                  <a:pt x="2714625" y="1755775"/>
                </a:lnTo>
                <a:lnTo>
                  <a:pt x="2676525" y="1911350"/>
                </a:lnTo>
                <a:lnTo>
                  <a:pt x="2590800" y="2047875"/>
                </a:lnTo>
                <a:lnTo>
                  <a:pt x="2505075" y="1997075"/>
                </a:lnTo>
                <a:lnTo>
                  <a:pt x="2517775" y="1908175"/>
                </a:lnTo>
                <a:lnTo>
                  <a:pt x="2562225" y="1908175"/>
                </a:lnTo>
                <a:lnTo>
                  <a:pt x="2613025" y="1746250"/>
                </a:lnTo>
                <a:lnTo>
                  <a:pt x="2660650" y="1539875"/>
                </a:lnTo>
                <a:lnTo>
                  <a:pt x="2676525" y="1320800"/>
                </a:lnTo>
                <a:lnTo>
                  <a:pt x="2657475" y="1152525"/>
                </a:lnTo>
                <a:lnTo>
                  <a:pt x="2609850" y="977900"/>
                </a:lnTo>
                <a:lnTo>
                  <a:pt x="2559050" y="857250"/>
                </a:lnTo>
                <a:lnTo>
                  <a:pt x="2501900" y="736600"/>
                </a:lnTo>
                <a:lnTo>
                  <a:pt x="2447925" y="644525"/>
                </a:lnTo>
                <a:lnTo>
                  <a:pt x="2355850" y="523875"/>
                </a:lnTo>
                <a:lnTo>
                  <a:pt x="2257425" y="425450"/>
                </a:lnTo>
                <a:lnTo>
                  <a:pt x="2165350" y="352425"/>
                </a:lnTo>
                <a:lnTo>
                  <a:pt x="2035175" y="266700"/>
                </a:lnTo>
                <a:lnTo>
                  <a:pt x="1895475" y="196850"/>
                </a:lnTo>
                <a:lnTo>
                  <a:pt x="1755775" y="146050"/>
                </a:lnTo>
                <a:lnTo>
                  <a:pt x="1647825" y="120650"/>
                </a:lnTo>
                <a:lnTo>
                  <a:pt x="1504950" y="98425"/>
                </a:lnTo>
                <a:lnTo>
                  <a:pt x="1384300" y="95250"/>
                </a:lnTo>
                <a:lnTo>
                  <a:pt x="1235075" y="101600"/>
                </a:lnTo>
                <a:lnTo>
                  <a:pt x="1085850" y="120650"/>
                </a:lnTo>
                <a:lnTo>
                  <a:pt x="942975" y="168275"/>
                </a:lnTo>
                <a:lnTo>
                  <a:pt x="850900" y="203200"/>
                </a:lnTo>
                <a:lnTo>
                  <a:pt x="736600" y="260350"/>
                </a:lnTo>
                <a:lnTo>
                  <a:pt x="650875" y="314325"/>
                </a:lnTo>
                <a:lnTo>
                  <a:pt x="577850" y="361950"/>
                </a:lnTo>
                <a:lnTo>
                  <a:pt x="501650" y="434975"/>
                </a:lnTo>
                <a:lnTo>
                  <a:pt x="438150" y="498475"/>
                </a:lnTo>
                <a:lnTo>
                  <a:pt x="352425" y="593725"/>
                </a:lnTo>
                <a:lnTo>
                  <a:pt x="292100" y="688975"/>
                </a:lnTo>
                <a:lnTo>
                  <a:pt x="228600" y="803275"/>
                </a:lnTo>
                <a:lnTo>
                  <a:pt x="174625" y="930275"/>
                </a:lnTo>
                <a:lnTo>
                  <a:pt x="146050" y="1003300"/>
                </a:lnTo>
                <a:lnTo>
                  <a:pt x="117475" y="1127125"/>
                </a:lnTo>
                <a:lnTo>
                  <a:pt x="98425" y="1263650"/>
                </a:lnTo>
                <a:cubicBezTo>
                  <a:pt x="97367" y="1297517"/>
                  <a:pt x="96308" y="1331383"/>
                  <a:pt x="95250" y="1365250"/>
                </a:cubicBezTo>
                <a:lnTo>
                  <a:pt x="101600" y="1530350"/>
                </a:lnTo>
                <a:lnTo>
                  <a:pt x="136525" y="1704975"/>
                </a:lnTo>
                <a:lnTo>
                  <a:pt x="168275" y="1816100"/>
                </a:lnTo>
                <a:lnTo>
                  <a:pt x="206375" y="1889125"/>
                </a:lnTo>
                <a:lnTo>
                  <a:pt x="222250" y="1908175"/>
                </a:lnTo>
                <a:lnTo>
                  <a:pt x="266700" y="1908175"/>
                </a:lnTo>
                <a:lnTo>
                  <a:pt x="266700" y="1984375"/>
                </a:lnTo>
                <a:lnTo>
                  <a:pt x="152400" y="2041525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Multiply 5"/>
          <p:cNvSpPr/>
          <p:nvPr/>
        </p:nvSpPr>
        <p:spPr>
          <a:xfrm>
            <a:off x="5421562" y="2729508"/>
            <a:ext cx="126227" cy="106288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Multiply 49"/>
          <p:cNvSpPr/>
          <p:nvPr/>
        </p:nvSpPr>
        <p:spPr>
          <a:xfrm>
            <a:off x="5498940" y="2801516"/>
            <a:ext cx="126227" cy="106288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Multiply 50"/>
          <p:cNvSpPr/>
          <p:nvPr/>
        </p:nvSpPr>
        <p:spPr>
          <a:xfrm>
            <a:off x="5792560" y="3769424"/>
            <a:ext cx="126227" cy="106288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Multiply 52"/>
          <p:cNvSpPr/>
          <p:nvPr/>
        </p:nvSpPr>
        <p:spPr>
          <a:xfrm>
            <a:off x="5148064" y="3419255"/>
            <a:ext cx="220182" cy="194776"/>
          </a:xfrm>
          <a:prstGeom prst="mathMultiply">
            <a:avLst>
              <a:gd name="adj1" fmla="val 1443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/>
          <p:cNvSpPr txBox="1"/>
          <p:nvPr/>
        </p:nvSpPr>
        <p:spPr>
          <a:xfrm>
            <a:off x="7620" y="5836532"/>
            <a:ext cx="4614708" cy="10002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/>
              <a:t>Stage 1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200" dirty="0" smtClean="0"/>
              <a:t>Remove shoulder and knee pipework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200" dirty="0" smtClean="0"/>
              <a:t>Remove beam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200" dirty="0" smtClean="0"/>
              <a:t>Slide top cable tray away from wall if possible</a:t>
            </a:r>
          </a:p>
          <a:p>
            <a:pPr marL="171450" indent="-171450" algn="l">
              <a:buFont typeface="Arial" pitchFamily="34" charset="0"/>
              <a:buChar char="•"/>
            </a:pPr>
            <a:endParaRPr lang="en-GB" sz="1100" dirty="0"/>
          </a:p>
        </p:txBody>
      </p:sp>
      <p:sp>
        <p:nvSpPr>
          <p:cNvPr id="7" name="Right Arrow 6"/>
          <p:cNvSpPr/>
          <p:nvPr/>
        </p:nvSpPr>
        <p:spPr>
          <a:xfrm rot="10800000">
            <a:off x="5684946" y="3190117"/>
            <a:ext cx="145226" cy="457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Multiply 57"/>
          <p:cNvSpPr/>
          <p:nvPr/>
        </p:nvSpPr>
        <p:spPr>
          <a:xfrm>
            <a:off x="5349715" y="2667918"/>
            <a:ext cx="126227" cy="106288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0908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68C5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3481214" y="2390775"/>
            <a:ext cx="2508250" cy="1784350"/>
          </a:xfrm>
          <a:custGeom>
            <a:avLst/>
            <a:gdLst>
              <a:gd name="connsiteX0" fmla="*/ 161925 w 2508250"/>
              <a:gd name="connsiteY0" fmla="*/ 501650 h 1784350"/>
              <a:gd name="connsiteX1" fmla="*/ 733425 w 2508250"/>
              <a:gd name="connsiteY1" fmla="*/ 101600 h 1784350"/>
              <a:gd name="connsiteX2" fmla="*/ 1250950 w 2508250"/>
              <a:gd name="connsiteY2" fmla="*/ 0 h 1784350"/>
              <a:gd name="connsiteX3" fmla="*/ 1784350 w 2508250"/>
              <a:gd name="connsiteY3" fmla="*/ 114300 h 1784350"/>
              <a:gd name="connsiteX4" fmla="*/ 2241550 w 2508250"/>
              <a:gd name="connsiteY4" fmla="*/ 504825 h 1784350"/>
              <a:gd name="connsiteX5" fmla="*/ 2460625 w 2508250"/>
              <a:gd name="connsiteY5" fmla="*/ 946150 h 1784350"/>
              <a:gd name="connsiteX6" fmla="*/ 2508250 w 2508250"/>
              <a:gd name="connsiteY6" fmla="*/ 1381125 h 1784350"/>
              <a:gd name="connsiteX7" fmla="*/ 2400300 w 2508250"/>
              <a:gd name="connsiteY7" fmla="*/ 1717675 h 1784350"/>
              <a:gd name="connsiteX8" fmla="*/ 1593850 w 2508250"/>
              <a:gd name="connsiteY8" fmla="*/ 1784350 h 1784350"/>
              <a:gd name="connsiteX9" fmla="*/ 1565275 w 2508250"/>
              <a:gd name="connsiteY9" fmla="*/ 1784350 h 1784350"/>
              <a:gd name="connsiteX10" fmla="*/ 431800 w 2508250"/>
              <a:gd name="connsiteY10" fmla="*/ 1739900 h 1784350"/>
              <a:gd name="connsiteX11" fmla="*/ 139700 w 2508250"/>
              <a:gd name="connsiteY11" fmla="*/ 1717675 h 1784350"/>
              <a:gd name="connsiteX12" fmla="*/ 19050 w 2508250"/>
              <a:gd name="connsiteY12" fmla="*/ 1476375 h 1784350"/>
              <a:gd name="connsiteX13" fmla="*/ 0 w 2508250"/>
              <a:gd name="connsiteY13" fmla="*/ 1244600 h 1784350"/>
              <a:gd name="connsiteX14" fmla="*/ 38100 w 2508250"/>
              <a:gd name="connsiteY14" fmla="*/ 911225 h 1784350"/>
              <a:gd name="connsiteX15" fmla="*/ 155575 w 2508250"/>
              <a:gd name="connsiteY15" fmla="*/ 657225 h 1784350"/>
              <a:gd name="connsiteX16" fmla="*/ 161925 w 2508250"/>
              <a:gd name="connsiteY16" fmla="*/ 501650 h 178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08250" h="1784350">
                <a:moveTo>
                  <a:pt x="161925" y="501650"/>
                </a:moveTo>
                <a:lnTo>
                  <a:pt x="733425" y="101600"/>
                </a:lnTo>
                <a:lnTo>
                  <a:pt x="1250950" y="0"/>
                </a:lnTo>
                <a:lnTo>
                  <a:pt x="1784350" y="114300"/>
                </a:lnTo>
                <a:lnTo>
                  <a:pt x="2241550" y="504825"/>
                </a:lnTo>
                <a:lnTo>
                  <a:pt x="2460625" y="946150"/>
                </a:lnTo>
                <a:lnTo>
                  <a:pt x="2508250" y="1381125"/>
                </a:lnTo>
                <a:lnTo>
                  <a:pt x="2400300" y="1717675"/>
                </a:lnTo>
                <a:lnTo>
                  <a:pt x="1593850" y="1784350"/>
                </a:lnTo>
                <a:lnTo>
                  <a:pt x="1565275" y="1784350"/>
                </a:lnTo>
                <a:lnTo>
                  <a:pt x="431800" y="1739900"/>
                </a:lnTo>
                <a:lnTo>
                  <a:pt x="139700" y="1717675"/>
                </a:lnTo>
                <a:lnTo>
                  <a:pt x="19050" y="1476375"/>
                </a:lnTo>
                <a:lnTo>
                  <a:pt x="0" y="1244600"/>
                </a:lnTo>
                <a:lnTo>
                  <a:pt x="38100" y="911225"/>
                </a:lnTo>
                <a:lnTo>
                  <a:pt x="155575" y="657225"/>
                </a:lnTo>
                <a:lnTo>
                  <a:pt x="161925" y="501650"/>
                </a:lnTo>
                <a:close/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3" idx="40"/>
          </p:cNvCxnSpPr>
          <p:nvPr/>
        </p:nvCxnSpPr>
        <p:spPr>
          <a:xfrm>
            <a:off x="4732164" y="2451100"/>
            <a:ext cx="3175" cy="25782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460751" y="2636912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489108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541049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591849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641508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752851" y="2636912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771683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4823624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4874424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4924083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>
            <a:off x="4460751" y="2712095"/>
            <a:ext cx="54208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5549379" y="3246946"/>
            <a:ext cx="249987" cy="72008"/>
            <a:chOff x="5761087" y="2789312"/>
            <a:chExt cx="249987" cy="72008"/>
          </a:xfrm>
        </p:grpSpPr>
        <p:sp>
          <p:nvSpPr>
            <p:cNvPr id="28" name="Rectangle 27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616054" y="3399346"/>
            <a:ext cx="249987" cy="72008"/>
            <a:chOff x="5761087" y="2789312"/>
            <a:chExt cx="249987" cy="72008"/>
          </a:xfrm>
        </p:grpSpPr>
        <p:sp>
          <p:nvSpPr>
            <p:cNvPr id="35" name="Rectangle 34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635104" y="3551746"/>
            <a:ext cx="249987" cy="72008"/>
            <a:chOff x="5761087" y="2789312"/>
            <a:chExt cx="249987" cy="72008"/>
          </a:xfrm>
        </p:grpSpPr>
        <p:sp>
          <p:nvSpPr>
            <p:cNvPr id="41" name="Rectangle 40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cxnSp>
        <p:nvCxnSpPr>
          <p:cNvPr id="52" name="Straight Connector 51"/>
          <p:cNvCxnSpPr/>
          <p:nvPr/>
        </p:nvCxnSpPr>
        <p:spPr>
          <a:xfrm>
            <a:off x="4667542" y="2467496"/>
            <a:ext cx="1301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62" name="Freeform 2061"/>
          <p:cNvSpPr/>
          <p:nvPr/>
        </p:nvSpPr>
        <p:spPr>
          <a:xfrm>
            <a:off x="3631406" y="4031456"/>
            <a:ext cx="2202657" cy="50007"/>
          </a:xfrm>
          <a:custGeom>
            <a:avLst/>
            <a:gdLst>
              <a:gd name="connsiteX0" fmla="*/ 38100 w 2202657"/>
              <a:gd name="connsiteY0" fmla="*/ 45244 h 50007"/>
              <a:gd name="connsiteX1" fmla="*/ 0 w 2202657"/>
              <a:gd name="connsiteY1" fmla="*/ 2382 h 50007"/>
              <a:gd name="connsiteX2" fmla="*/ 2202657 w 2202657"/>
              <a:gd name="connsiteY2" fmla="*/ 0 h 50007"/>
              <a:gd name="connsiteX3" fmla="*/ 2162175 w 2202657"/>
              <a:gd name="connsiteY3" fmla="*/ 50007 h 50007"/>
              <a:gd name="connsiteX4" fmla="*/ 38100 w 2202657"/>
              <a:gd name="connsiteY4" fmla="*/ 45244 h 5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2657" h="50007">
                <a:moveTo>
                  <a:pt x="38100" y="45244"/>
                </a:moveTo>
                <a:lnTo>
                  <a:pt x="0" y="2382"/>
                </a:lnTo>
                <a:lnTo>
                  <a:pt x="2202657" y="0"/>
                </a:lnTo>
                <a:lnTo>
                  <a:pt x="2162175" y="50007"/>
                </a:lnTo>
                <a:lnTo>
                  <a:pt x="38100" y="4524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" name="Freeform 3"/>
          <p:cNvSpPr/>
          <p:nvPr/>
        </p:nvSpPr>
        <p:spPr>
          <a:xfrm>
            <a:off x="3512364" y="4071409"/>
            <a:ext cx="2350100" cy="211666"/>
          </a:xfrm>
          <a:custGeom>
            <a:avLst/>
            <a:gdLst>
              <a:gd name="connsiteX0" fmla="*/ 156175 w 2350100"/>
              <a:gd name="connsiteY0" fmla="*/ 8466 h 211666"/>
              <a:gd name="connsiteX1" fmla="*/ 2289775 w 2350100"/>
              <a:gd name="connsiteY1" fmla="*/ 8466 h 211666"/>
              <a:gd name="connsiteX2" fmla="*/ 2286600 w 2350100"/>
              <a:gd name="connsiteY2" fmla="*/ 119591 h 211666"/>
              <a:gd name="connsiteX3" fmla="*/ 2350100 w 2350100"/>
              <a:gd name="connsiteY3" fmla="*/ 119591 h 211666"/>
              <a:gd name="connsiteX4" fmla="*/ 2340575 w 2350100"/>
              <a:gd name="connsiteY4" fmla="*/ 211666 h 211666"/>
              <a:gd name="connsiteX5" fmla="*/ 2286600 w 2350100"/>
              <a:gd name="connsiteY5" fmla="*/ 189441 h 211666"/>
              <a:gd name="connsiteX6" fmla="*/ 105375 w 2350100"/>
              <a:gd name="connsiteY6" fmla="*/ 189441 h 211666"/>
              <a:gd name="connsiteX7" fmla="*/ 105375 w 2350100"/>
              <a:gd name="connsiteY7" fmla="*/ 122766 h 211666"/>
              <a:gd name="connsiteX8" fmla="*/ 162525 w 2350100"/>
              <a:gd name="connsiteY8" fmla="*/ 122766 h 211666"/>
              <a:gd name="connsiteX9" fmla="*/ 156175 w 2350100"/>
              <a:gd name="connsiteY9" fmla="*/ 8466 h 21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50100" h="211666">
                <a:moveTo>
                  <a:pt x="156175" y="8466"/>
                </a:moveTo>
                <a:cubicBezTo>
                  <a:pt x="510717" y="-10584"/>
                  <a:pt x="1578575" y="8466"/>
                  <a:pt x="2289775" y="8466"/>
                </a:cubicBezTo>
                <a:cubicBezTo>
                  <a:pt x="2288717" y="45508"/>
                  <a:pt x="2287658" y="82549"/>
                  <a:pt x="2286600" y="119591"/>
                </a:cubicBezTo>
                <a:lnTo>
                  <a:pt x="2350100" y="119591"/>
                </a:lnTo>
                <a:lnTo>
                  <a:pt x="2340575" y="211666"/>
                </a:lnTo>
                <a:lnTo>
                  <a:pt x="2286600" y="189441"/>
                </a:lnTo>
                <a:lnTo>
                  <a:pt x="105375" y="189441"/>
                </a:lnTo>
                <a:lnTo>
                  <a:pt x="105375" y="122766"/>
                </a:lnTo>
                <a:lnTo>
                  <a:pt x="162525" y="122766"/>
                </a:lnTo>
                <a:cubicBezTo>
                  <a:pt x="161467" y="85724"/>
                  <a:pt x="-198367" y="27516"/>
                  <a:pt x="156175" y="8466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3" name="Freeform 2"/>
          <p:cNvSpPr/>
          <p:nvPr/>
        </p:nvSpPr>
        <p:spPr>
          <a:xfrm>
            <a:off x="3411364" y="2324100"/>
            <a:ext cx="2651125" cy="1889125"/>
          </a:xfrm>
          <a:custGeom>
            <a:avLst/>
            <a:gdLst>
              <a:gd name="connsiteX0" fmla="*/ 257175 w 2651125"/>
              <a:gd name="connsiteY0" fmla="*/ 1758950 h 1889125"/>
              <a:gd name="connsiteX1" fmla="*/ 257175 w 2651125"/>
              <a:gd name="connsiteY1" fmla="*/ 1870075 h 1889125"/>
              <a:gd name="connsiteX2" fmla="*/ 203200 w 2651125"/>
              <a:gd name="connsiteY2" fmla="*/ 1873250 h 1889125"/>
              <a:gd name="connsiteX3" fmla="*/ 142875 w 2651125"/>
              <a:gd name="connsiteY3" fmla="*/ 1889125 h 1889125"/>
              <a:gd name="connsiteX4" fmla="*/ 19050 w 2651125"/>
              <a:gd name="connsiteY4" fmla="*/ 1698625 h 1889125"/>
              <a:gd name="connsiteX5" fmla="*/ 0 w 2651125"/>
              <a:gd name="connsiteY5" fmla="*/ 1219200 h 1889125"/>
              <a:gd name="connsiteX6" fmla="*/ 92075 w 2651125"/>
              <a:gd name="connsiteY6" fmla="*/ 806450 h 1889125"/>
              <a:gd name="connsiteX7" fmla="*/ 314325 w 2651125"/>
              <a:gd name="connsiteY7" fmla="*/ 463550 h 1889125"/>
              <a:gd name="connsiteX8" fmla="*/ 536575 w 2651125"/>
              <a:gd name="connsiteY8" fmla="*/ 250825 h 1889125"/>
              <a:gd name="connsiteX9" fmla="*/ 904875 w 2651125"/>
              <a:gd name="connsiteY9" fmla="*/ 76200 h 1889125"/>
              <a:gd name="connsiteX10" fmla="*/ 1346200 w 2651125"/>
              <a:gd name="connsiteY10" fmla="*/ 0 h 1889125"/>
              <a:gd name="connsiteX11" fmla="*/ 1768475 w 2651125"/>
              <a:gd name="connsiteY11" fmla="*/ 92075 h 1889125"/>
              <a:gd name="connsiteX12" fmla="*/ 2222500 w 2651125"/>
              <a:gd name="connsiteY12" fmla="*/ 342900 h 1889125"/>
              <a:gd name="connsiteX13" fmla="*/ 2403475 w 2651125"/>
              <a:gd name="connsiteY13" fmla="*/ 565150 h 1889125"/>
              <a:gd name="connsiteX14" fmla="*/ 2536825 w 2651125"/>
              <a:gd name="connsiteY14" fmla="*/ 822325 h 1889125"/>
              <a:gd name="connsiteX15" fmla="*/ 2622550 w 2651125"/>
              <a:gd name="connsiteY15" fmla="*/ 1104900 h 1889125"/>
              <a:gd name="connsiteX16" fmla="*/ 2651125 w 2651125"/>
              <a:gd name="connsiteY16" fmla="*/ 1330325 h 1889125"/>
              <a:gd name="connsiteX17" fmla="*/ 2619375 w 2651125"/>
              <a:gd name="connsiteY17" fmla="*/ 1651000 h 1889125"/>
              <a:gd name="connsiteX18" fmla="*/ 2536825 w 2651125"/>
              <a:gd name="connsiteY18" fmla="*/ 1876425 h 1889125"/>
              <a:gd name="connsiteX19" fmla="*/ 2451100 w 2651125"/>
              <a:gd name="connsiteY19" fmla="*/ 1863725 h 1889125"/>
              <a:gd name="connsiteX20" fmla="*/ 2384425 w 2651125"/>
              <a:gd name="connsiteY20" fmla="*/ 1866900 h 1889125"/>
              <a:gd name="connsiteX21" fmla="*/ 2387600 w 2651125"/>
              <a:gd name="connsiteY21" fmla="*/ 1752600 h 1889125"/>
              <a:gd name="connsiteX22" fmla="*/ 2428875 w 2651125"/>
              <a:gd name="connsiteY22" fmla="*/ 1695450 h 1889125"/>
              <a:gd name="connsiteX23" fmla="*/ 2476500 w 2651125"/>
              <a:gd name="connsiteY23" fmla="*/ 1616075 h 1889125"/>
              <a:gd name="connsiteX24" fmla="*/ 2514600 w 2651125"/>
              <a:gd name="connsiteY24" fmla="*/ 1492250 h 1889125"/>
              <a:gd name="connsiteX25" fmla="*/ 2533650 w 2651125"/>
              <a:gd name="connsiteY25" fmla="*/ 1409700 h 1889125"/>
              <a:gd name="connsiteX26" fmla="*/ 2536825 w 2651125"/>
              <a:gd name="connsiteY26" fmla="*/ 1263650 h 1889125"/>
              <a:gd name="connsiteX27" fmla="*/ 2517775 w 2651125"/>
              <a:gd name="connsiteY27" fmla="*/ 1123950 h 1889125"/>
              <a:gd name="connsiteX28" fmla="*/ 2486025 w 2651125"/>
              <a:gd name="connsiteY28" fmla="*/ 987425 h 1889125"/>
              <a:gd name="connsiteX29" fmla="*/ 2438400 w 2651125"/>
              <a:gd name="connsiteY29" fmla="*/ 866775 h 1889125"/>
              <a:gd name="connsiteX30" fmla="*/ 2390775 w 2651125"/>
              <a:gd name="connsiteY30" fmla="*/ 758825 h 1889125"/>
              <a:gd name="connsiteX31" fmla="*/ 2324100 w 2651125"/>
              <a:gd name="connsiteY31" fmla="*/ 654050 h 1889125"/>
              <a:gd name="connsiteX32" fmla="*/ 2219325 w 2651125"/>
              <a:gd name="connsiteY32" fmla="*/ 520700 h 1889125"/>
              <a:gd name="connsiteX33" fmla="*/ 2127250 w 2651125"/>
              <a:gd name="connsiteY33" fmla="*/ 422275 h 1889125"/>
              <a:gd name="connsiteX34" fmla="*/ 2016125 w 2651125"/>
              <a:gd name="connsiteY34" fmla="*/ 339725 h 1889125"/>
              <a:gd name="connsiteX35" fmla="*/ 1905000 w 2651125"/>
              <a:gd name="connsiteY35" fmla="*/ 269875 h 1889125"/>
              <a:gd name="connsiteX36" fmla="*/ 1803400 w 2651125"/>
              <a:gd name="connsiteY36" fmla="*/ 222250 h 1889125"/>
              <a:gd name="connsiteX37" fmla="*/ 1679575 w 2651125"/>
              <a:gd name="connsiteY37" fmla="*/ 174625 h 1889125"/>
              <a:gd name="connsiteX38" fmla="*/ 1565275 w 2651125"/>
              <a:gd name="connsiteY38" fmla="*/ 149225 h 1889125"/>
              <a:gd name="connsiteX39" fmla="*/ 1403350 w 2651125"/>
              <a:gd name="connsiteY39" fmla="*/ 127000 h 1889125"/>
              <a:gd name="connsiteX40" fmla="*/ 1320800 w 2651125"/>
              <a:gd name="connsiteY40" fmla="*/ 127000 h 1889125"/>
              <a:gd name="connsiteX41" fmla="*/ 1181100 w 2651125"/>
              <a:gd name="connsiteY41" fmla="*/ 130175 h 1889125"/>
              <a:gd name="connsiteX42" fmla="*/ 1038225 w 2651125"/>
              <a:gd name="connsiteY42" fmla="*/ 155575 h 1889125"/>
              <a:gd name="connsiteX43" fmla="*/ 904875 w 2651125"/>
              <a:gd name="connsiteY43" fmla="*/ 190500 h 1889125"/>
              <a:gd name="connsiteX44" fmla="*/ 790575 w 2651125"/>
              <a:gd name="connsiteY44" fmla="*/ 234950 h 1889125"/>
              <a:gd name="connsiteX45" fmla="*/ 692150 w 2651125"/>
              <a:gd name="connsiteY45" fmla="*/ 295275 h 1889125"/>
              <a:gd name="connsiteX46" fmla="*/ 590550 w 2651125"/>
              <a:gd name="connsiteY46" fmla="*/ 361950 h 1889125"/>
              <a:gd name="connsiteX47" fmla="*/ 476250 w 2651125"/>
              <a:gd name="connsiteY47" fmla="*/ 457200 h 1889125"/>
              <a:gd name="connsiteX48" fmla="*/ 381000 w 2651125"/>
              <a:gd name="connsiteY48" fmla="*/ 552450 h 1889125"/>
              <a:gd name="connsiteX49" fmla="*/ 301625 w 2651125"/>
              <a:gd name="connsiteY49" fmla="*/ 660400 h 1889125"/>
              <a:gd name="connsiteX50" fmla="*/ 238125 w 2651125"/>
              <a:gd name="connsiteY50" fmla="*/ 777875 h 1889125"/>
              <a:gd name="connsiteX51" fmla="*/ 193675 w 2651125"/>
              <a:gd name="connsiteY51" fmla="*/ 869950 h 1889125"/>
              <a:gd name="connsiteX52" fmla="*/ 155575 w 2651125"/>
              <a:gd name="connsiteY52" fmla="*/ 968375 h 1889125"/>
              <a:gd name="connsiteX53" fmla="*/ 130175 w 2651125"/>
              <a:gd name="connsiteY53" fmla="*/ 1063625 h 1889125"/>
              <a:gd name="connsiteX54" fmla="*/ 107950 w 2651125"/>
              <a:gd name="connsiteY54" fmla="*/ 1196975 h 1889125"/>
              <a:gd name="connsiteX55" fmla="*/ 98425 w 2651125"/>
              <a:gd name="connsiteY55" fmla="*/ 1323975 h 1889125"/>
              <a:gd name="connsiteX56" fmla="*/ 101600 w 2651125"/>
              <a:gd name="connsiteY56" fmla="*/ 1438275 h 1889125"/>
              <a:gd name="connsiteX57" fmla="*/ 127000 w 2651125"/>
              <a:gd name="connsiteY57" fmla="*/ 1524000 h 1889125"/>
              <a:gd name="connsiteX58" fmla="*/ 174625 w 2651125"/>
              <a:gd name="connsiteY58" fmla="*/ 1644650 h 1889125"/>
              <a:gd name="connsiteX59" fmla="*/ 257175 w 2651125"/>
              <a:gd name="connsiteY59" fmla="*/ 1758950 h 188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651125" h="1889125">
                <a:moveTo>
                  <a:pt x="257175" y="1758950"/>
                </a:moveTo>
                <a:lnTo>
                  <a:pt x="257175" y="1870075"/>
                </a:lnTo>
                <a:lnTo>
                  <a:pt x="203200" y="1873250"/>
                </a:lnTo>
                <a:lnTo>
                  <a:pt x="142875" y="1889125"/>
                </a:lnTo>
                <a:lnTo>
                  <a:pt x="19050" y="1698625"/>
                </a:lnTo>
                <a:lnTo>
                  <a:pt x="0" y="1219200"/>
                </a:lnTo>
                <a:lnTo>
                  <a:pt x="92075" y="806450"/>
                </a:lnTo>
                <a:lnTo>
                  <a:pt x="314325" y="463550"/>
                </a:lnTo>
                <a:lnTo>
                  <a:pt x="536575" y="250825"/>
                </a:lnTo>
                <a:lnTo>
                  <a:pt x="904875" y="76200"/>
                </a:lnTo>
                <a:lnTo>
                  <a:pt x="1346200" y="0"/>
                </a:lnTo>
                <a:lnTo>
                  <a:pt x="1768475" y="92075"/>
                </a:lnTo>
                <a:lnTo>
                  <a:pt x="2222500" y="342900"/>
                </a:lnTo>
                <a:lnTo>
                  <a:pt x="2403475" y="565150"/>
                </a:lnTo>
                <a:lnTo>
                  <a:pt x="2536825" y="822325"/>
                </a:lnTo>
                <a:lnTo>
                  <a:pt x="2622550" y="1104900"/>
                </a:lnTo>
                <a:lnTo>
                  <a:pt x="2651125" y="1330325"/>
                </a:lnTo>
                <a:lnTo>
                  <a:pt x="2619375" y="1651000"/>
                </a:lnTo>
                <a:lnTo>
                  <a:pt x="2536825" y="1876425"/>
                </a:lnTo>
                <a:lnTo>
                  <a:pt x="2451100" y="1863725"/>
                </a:lnTo>
                <a:lnTo>
                  <a:pt x="2384425" y="1866900"/>
                </a:lnTo>
                <a:cubicBezTo>
                  <a:pt x="2385483" y="1828800"/>
                  <a:pt x="2386542" y="1790700"/>
                  <a:pt x="2387600" y="1752600"/>
                </a:cubicBezTo>
                <a:lnTo>
                  <a:pt x="2428875" y="1695450"/>
                </a:lnTo>
                <a:lnTo>
                  <a:pt x="2476500" y="1616075"/>
                </a:lnTo>
                <a:lnTo>
                  <a:pt x="2514600" y="1492250"/>
                </a:lnTo>
                <a:lnTo>
                  <a:pt x="2533650" y="1409700"/>
                </a:lnTo>
                <a:cubicBezTo>
                  <a:pt x="2534708" y="1361017"/>
                  <a:pt x="2535767" y="1312333"/>
                  <a:pt x="2536825" y="1263650"/>
                </a:cubicBezTo>
                <a:lnTo>
                  <a:pt x="2517775" y="1123950"/>
                </a:lnTo>
                <a:lnTo>
                  <a:pt x="2486025" y="987425"/>
                </a:lnTo>
                <a:lnTo>
                  <a:pt x="2438400" y="866775"/>
                </a:lnTo>
                <a:lnTo>
                  <a:pt x="2390775" y="758825"/>
                </a:lnTo>
                <a:lnTo>
                  <a:pt x="2324100" y="654050"/>
                </a:lnTo>
                <a:lnTo>
                  <a:pt x="2219325" y="520700"/>
                </a:lnTo>
                <a:lnTo>
                  <a:pt x="2127250" y="422275"/>
                </a:lnTo>
                <a:lnTo>
                  <a:pt x="2016125" y="339725"/>
                </a:lnTo>
                <a:lnTo>
                  <a:pt x="1905000" y="269875"/>
                </a:lnTo>
                <a:lnTo>
                  <a:pt x="1803400" y="222250"/>
                </a:lnTo>
                <a:lnTo>
                  <a:pt x="1679575" y="174625"/>
                </a:lnTo>
                <a:lnTo>
                  <a:pt x="1565275" y="149225"/>
                </a:lnTo>
                <a:lnTo>
                  <a:pt x="1403350" y="127000"/>
                </a:lnTo>
                <a:lnTo>
                  <a:pt x="1320800" y="127000"/>
                </a:lnTo>
                <a:lnTo>
                  <a:pt x="1181100" y="130175"/>
                </a:lnTo>
                <a:lnTo>
                  <a:pt x="1038225" y="155575"/>
                </a:lnTo>
                <a:lnTo>
                  <a:pt x="904875" y="190500"/>
                </a:lnTo>
                <a:lnTo>
                  <a:pt x="790575" y="234950"/>
                </a:lnTo>
                <a:lnTo>
                  <a:pt x="692150" y="295275"/>
                </a:lnTo>
                <a:lnTo>
                  <a:pt x="590550" y="361950"/>
                </a:lnTo>
                <a:lnTo>
                  <a:pt x="476250" y="457200"/>
                </a:lnTo>
                <a:lnTo>
                  <a:pt x="381000" y="552450"/>
                </a:lnTo>
                <a:lnTo>
                  <a:pt x="301625" y="660400"/>
                </a:lnTo>
                <a:lnTo>
                  <a:pt x="238125" y="777875"/>
                </a:lnTo>
                <a:lnTo>
                  <a:pt x="193675" y="869950"/>
                </a:lnTo>
                <a:lnTo>
                  <a:pt x="155575" y="968375"/>
                </a:lnTo>
                <a:lnTo>
                  <a:pt x="130175" y="1063625"/>
                </a:lnTo>
                <a:lnTo>
                  <a:pt x="107950" y="1196975"/>
                </a:lnTo>
                <a:lnTo>
                  <a:pt x="98425" y="1323975"/>
                </a:lnTo>
                <a:cubicBezTo>
                  <a:pt x="99483" y="1362075"/>
                  <a:pt x="100542" y="1400175"/>
                  <a:pt x="101600" y="1438275"/>
                </a:cubicBezTo>
                <a:lnTo>
                  <a:pt x="127000" y="1524000"/>
                </a:lnTo>
                <a:lnTo>
                  <a:pt x="174625" y="1644650"/>
                </a:lnTo>
                <a:lnTo>
                  <a:pt x="257175" y="1758950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" name="Freeform 1"/>
          <p:cNvSpPr/>
          <p:nvPr/>
        </p:nvSpPr>
        <p:spPr>
          <a:xfrm>
            <a:off x="3347864" y="2282825"/>
            <a:ext cx="2771775" cy="2047875"/>
          </a:xfrm>
          <a:custGeom>
            <a:avLst/>
            <a:gdLst>
              <a:gd name="connsiteX0" fmla="*/ 152400 w 2771775"/>
              <a:gd name="connsiteY0" fmla="*/ 2041525 h 2047875"/>
              <a:gd name="connsiteX1" fmla="*/ 69850 w 2771775"/>
              <a:gd name="connsiteY1" fmla="*/ 1819275 h 2047875"/>
              <a:gd name="connsiteX2" fmla="*/ 41275 w 2771775"/>
              <a:gd name="connsiteY2" fmla="*/ 1714500 h 2047875"/>
              <a:gd name="connsiteX3" fmla="*/ 3175 w 2771775"/>
              <a:gd name="connsiteY3" fmla="*/ 1533525 h 2047875"/>
              <a:gd name="connsiteX4" fmla="*/ 0 w 2771775"/>
              <a:gd name="connsiteY4" fmla="*/ 1311275 h 2047875"/>
              <a:gd name="connsiteX5" fmla="*/ 19050 w 2771775"/>
              <a:gd name="connsiteY5" fmla="*/ 1089025 h 2047875"/>
              <a:gd name="connsiteX6" fmla="*/ 57150 w 2771775"/>
              <a:gd name="connsiteY6" fmla="*/ 962025 h 2047875"/>
              <a:gd name="connsiteX7" fmla="*/ 104775 w 2771775"/>
              <a:gd name="connsiteY7" fmla="*/ 844550 h 2047875"/>
              <a:gd name="connsiteX8" fmla="*/ 155575 w 2771775"/>
              <a:gd name="connsiteY8" fmla="*/ 742950 h 2047875"/>
              <a:gd name="connsiteX9" fmla="*/ 215900 w 2771775"/>
              <a:gd name="connsiteY9" fmla="*/ 631825 h 2047875"/>
              <a:gd name="connsiteX10" fmla="*/ 295275 w 2771775"/>
              <a:gd name="connsiteY10" fmla="*/ 517525 h 2047875"/>
              <a:gd name="connsiteX11" fmla="*/ 358775 w 2771775"/>
              <a:gd name="connsiteY11" fmla="*/ 438150 h 2047875"/>
              <a:gd name="connsiteX12" fmla="*/ 479425 w 2771775"/>
              <a:gd name="connsiteY12" fmla="*/ 333375 h 2047875"/>
              <a:gd name="connsiteX13" fmla="*/ 571500 w 2771775"/>
              <a:gd name="connsiteY13" fmla="*/ 250825 h 2047875"/>
              <a:gd name="connsiteX14" fmla="*/ 698500 w 2771775"/>
              <a:gd name="connsiteY14" fmla="*/ 174625 h 2047875"/>
              <a:gd name="connsiteX15" fmla="*/ 800100 w 2771775"/>
              <a:gd name="connsiteY15" fmla="*/ 123825 h 2047875"/>
              <a:gd name="connsiteX16" fmla="*/ 977900 w 2771775"/>
              <a:gd name="connsiteY16" fmla="*/ 57150 h 2047875"/>
              <a:gd name="connsiteX17" fmla="*/ 1139825 w 2771775"/>
              <a:gd name="connsiteY17" fmla="*/ 15875 h 2047875"/>
              <a:gd name="connsiteX18" fmla="*/ 1317625 w 2771775"/>
              <a:gd name="connsiteY18" fmla="*/ 0 h 2047875"/>
              <a:gd name="connsiteX19" fmla="*/ 1492250 w 2771775"/>
              <a:gd name="connsiteY19" fmla="*/ 0 h 2047875"/>
              <a:gd name="connsiteX20" fmla="*/ 1622425 w 2771775"/>
              <a:gd name="connsiteY20" fmla="*/ 12700 h 2047875"/>
              <a:gd name="connsiteX21" fmla="*/ 1787525 w 2771775"/>
              <a:gd name="connsiteY21" fmla="*/ 60325 h 2047875"/>
              <a:gd name="connsiteX22" fmla="*/ 1841500 w 2771775"/>
              <a:gd name="connsiteY22" fmla="*/ 69850 h 2047875"/>
              <a:gd name="connsiteX23" fmla="*/ 1978025 w 2771775"/>
              <a:gd name="connsiteY23" fmla="*/ 130175 h 2047875"/>
              <a:gd name="connsiteX24" fmla="*/ 2089150 w 2771775"/>
              <a:gd name="connsiteY24" fmla="*/ 184150 h 2047875"/>
              <a:gd name="connsiteX25" fmla="*/ 2190750 w 2771775"/>
              <a:gd name="connsiteY25" fmla="*/ 254000 h 2047875"/>
              <a:gd name="connsiteX26" fmla="*/ 2330450 w 2771775"/>
              <a:gd name="connsiteY26" fmla="*/ 365125 h 2047875"/>
              <a:gd name="connsiteX27" fmla="*/ 2438400 w 2771775"/>
              <a:gd name="connsiteY27" fmla="*/ 476250 h 2047875"/>
              <a:gd name="connsiteX28" fmla="*/ 2546350 w 2771775"/>
              <a:gd name="connsiteY28" fmla="*/ 619125 h 2047875"/>
              <a:gd name="connsiteX29" fmla="*/ 2616200 w 2771775"/>
              <a:gd name="connsiteY29" fmla="*/ 742950 h 2047875"/>
              <a:gd name="connsiteX30" fmla="*/ 2686050 w 2771775"/>
              <a:gd name="connsiteY30" fmla="*/ 895350 h 2047875"/>
              <a:gd name="connsiteX31" fmla="*/ 2727325 w 2771775"/>
              <a:gd name="connsiteY31" fmla="*/ 1035050 h 2047875"/>
              <a:gd name="connsiteX32" fmla="*/ 2752725 w 2771775"/>
              <a:gd name="connsiteY32" fmla="*/ 1158875 h 2047875"/>
              <a:gd name="connsiteX33" fmla="*/ 2771775 w 2771775"/>
              <a:gd name="connsiteY33" fmla="*/ 1333500 h 2047875"/>
              <a:gd name="connsiteX34" fmla="*/ 2765425 w 2771775"/>
              <a:gd name="connsiteY34" fmla="*/ 1463675 h 2047875"/>
              <a:gd name="connsiteX35" fmla="*/ 2752725 w 2771775"/>
              <a:gd name="connsiteY35" fmla="*/ 1603375 h 2047875"/>
              <a:gd name="connsiteX36" fmla="*/ 2714625 w 2771775"/>
              <a:gd name="connsiteY36" fmla="*/ 1755775 h 2047875"/>
              <a:gd name="connsiteX37" fmla="*/ 2676525 w 2771775"/>
              <a:gd name="connsiteY37" fmla="*/ 1911350 h 2047875"/>
              <a:gd name="connsiteX38" fmla="*/ 2590800 w 2771775"/>
              <a:gd name="connsiteY38" fmla="*/ 2047875 h 2047875"/>
              <a:gd name="connsiteX39" fmla="*/ 2505075 w 2771775"/>
              <a:gd name="connsiteY39" fmla="*/ 1997075 h 2047875"/>
              <a:gd name="connsiteX40" fmla="*/ 2517775 w 2771775"/>
              <a:gd name="connsiteY40" fmla="*/ 1908175 h 2047875"/>
              <a:gd name="connsiteX41" fmla="*/ 2562225 w 2771775"/>
              <a:gd name="connsiteY41" fmla="*/ 1908175 h 2047875"/>
              <a:gd name="connsiteX42" fmla="*/ 2613025 w 2771775"/>
              <a:gd name="connsiteY42" fmla="*/ 1746250 h 2047875"/>
              <a:gd name="connsiteX43" fmla="*/ 2660650 w 2771775"/>
              <a:gd name="connsiteY43" fmla="*/ 1539875 h 2047875"/>
              <a:gd name="connsiteX44" fmla="*/ 2676525 w 2771775"/>
              <a:gd name="connsiteY44" fmla="*/ 1320800 h 2047875"/>
              <a:gd name="connsiteX45" fmla="*/ 2657475 w 2771775"/>
              <a:gd name="connsiteY45" fmla="*/ 1152525 h 2047875"/>
              <a:gd name="connsiteX46" fmla="*/ 2609850 w 2771775"/>
              <a:gd name="connsiteY46" fmla="*/ 977900 h 2047875"/>
              <a:gd name="connsiteX47" fmla="*/ 2559050 w 2771775"/>
              <a:gd name="connsiteY47" fmla="*/ 857250 h 2047875"/>
              <a:gd name="connsiteX48" fmla="*/ 2501900 w 2771775"/>
              <a:gd name="connsiteY48" fmla="*/ 736600 h 2047875"/>
              <a:gd name="connsiteX49" fmla="*/ 2447925 w 2771775"/>
              <a:gd name="connsiteY49" fmla="*/ 644525 h 2047875"/>
              <a:gd name="connsiteX50" fmla="*/ 2355850 w 2771775"/>
              <a:gd name="connsiteY50" fmla="*/ 523875 h 2047875"/>
              <a:gd name="connsiteX51" fmla="*/ 2257425 w 2771775"/>
              <a:gd name="connsiteY51" fmla="*/ 425450 h 2047875"/>
              <a:gd name="connsiteX52" fmla="*/ 2165350 w 2771775"/>
              <a:gd name="connsiteY52" fmla="*/ 352425 h 2047875"/>
              <a:gd name="connsiteX53" fmla="*/ 2035175 w 2771775"/>
              <a:gd name="connsiteY53" fmla="*/ 266700 h 2047875"/>
              <a:gd name="connsiteX54" fmla="*/ 1895475 w 2771775"/>
              <a:gd name="connsiteY54" fmla="*/ 196850 h 2047875"/>
              <a:gd name="connsiteX55" fmla="*/ 1755775 w 2771775"/>
              <a:gd name="connsiteY55" fmla="*/ 146050 h 2047875"/>
              <a:gd name="connsiteX56" fmla="*/ 1647825 w 2771775"/>
              <a:gd name="connsiteY56" fmla="*/ 120650 h 2047875"/>
              <a:gd name="connsiteX57" fmla="*/ 1504950 w 2771775"/>
              <a:gd name="connsiteY57" fmla="*/ 98425 h 2047875"/>
              <a:gd name="connsiteX58" fmla="*/ 1384300 w 2771775"/>
              <a:gd name="connsiteY58" fmla="*/ 95250 h 2047875"/>
              <a:gd name="connsiteX59" fmla="*/ 1235075 w 2771775"/>
              <a:gd name="connsiteY59" fmla="*/ 101600 h 2047875"/>
              <a:gd name="connsiteX60" fmla="*/ 1085850 w 2771775"/>
              <a:gd name="connsiteY60" fmla="*/ 120650 h 2047875"/>
              <a:gd name="connsiteX61" fmla="*/ 942975 w 2771775"/>
              <a:gd name="connsiteY61" fmla="*/ 168275 h 2047875"/>
              <a:gd name="connsiteX62" fmla="*/ 850900 w 2771775"/>
              <a:gd name="connsiteY62" fmla="*/ 203200 h 2047875"/>
              <a:gd name="connsiteX63" fmla="*/ 736600 w 2771775"/>
              <a:gd name="connsiteY63" fmla="*/ 260350 h 2047875"/>
              <a:gd name="connsiteX64" fmla="*/ 650875 w 2771775"/>
              <a:gd name="connsiteY64" fmla="*/ 314325 h 2047875"/>
              <a:gd name="connsiteX65" fmla="*/ 577850 w 2771775"/>
              <a:gd name="connsiteY65" fmla="*/ 361950 h 2047875"/>
              <a:gd name="connsiteX66" fmla="*/ 501650 w 2771775"/>
              <a:gd name="connsiteY66" fmla="*/ 434975 h 2047875"/>
              <a:gd name="connsiteX67" fmla="*/ 438150 w 2771775"/>
              <a:gd name="connsiteY67" fmla="*/ 498475 h 2047875"/>
              <a:gd name="connsiteX68" fmla="*/ 352425 w 2771775"/>
              <a:gd name="connsiteY68" fmla="*/ 593725 h 2047875"/>
              <a:gd name="connsiteX69" fmla="*/ 292100 w 2771775"/>
              <a:gd name="connsiteY69" fmla="*/ 688975 h 2047875"/>
              <a:gd name="connsiteX70" fmla="*/ 228600 w 2771775"/>
              <a:gd name="connsiteY70" fmla="*/ 803275 h 2047875"/>
              <a:gd name="connsiteX71" fmla="*/ 174625 w 2771775"/>
              <a:gd name="connsiteY71" fmla="*/ 930275 h 2047875"/>
              <a:gd name="connsiteX72" fmla="*/ 146050 w 2771775"/>
              <a:gd name="connsiteY72" fmla="*/ 1003300 h 2047875"/>
              <a:gd name="connsiteX73" fmla="*/ 117475 w 2771775"/>
              <a:gd name="connsiteY73" fmla="*/ 1127125 h 2047875"/>
              <a:gd name="connsiteX74" fmla="*/ 98425 w 2771775"/>
              <a:gd name="connsiteY74" fmla="*/ 1263650 h 2047875"/>
              <a:gd name="connsiteX75" fmla="*/ 95250 w 2771775"/>
              <a:gd name="connsiteY75" fmla="*/ 1365250 h 2047875"/>
              <a:gd name="connsiteX76" fmla="*/ 101600 w 2771775"/>
              <a:gd name="connsiteY76" fmla="*/ 1530350 h 2047875"/>
              <a:gd name="connsiteX77" fmla="*/ 136525 w 2771775"/>
              <a:gd name="connsiteY77" fmla="*/ 1704975 h 2047875"/>
              <a:gd name="connsiteX78" fmla="*/ 168275 w 2771775"/>
              <a:gd name="connsiteY78" fmla="*/ 1816100 h 2047875"/>
              <a:gd name="connsiteX79" fmla="*/ 206375 w 2771775"/>
              <a:gd name="connsiteY79" fmla="*/ 1889125 h 2047875"/>
              <a:gd name="connsiteX80" fmla="*/ 222250 w 2771775"/>
              <a:gd name="connsiteY80" fmla="*/ 1908175 h 2047875"/>
              <a:gd name="connsiteX81" fmla="*/ 266700 w 2771775"/>
              <a:gd name="connsiteY81" fmla="*/ 1908175 h 2047875"/>
              <a:gd name="connsiteX82" fmla="*/ 266700 w 2771775"/>
              <a:gd name="connsiteY82" fmla="*/ 1984375 h 2047875"/>
              <a:gd name="connsiteX83" fmla="*/ 152400 w 2771775"/>
              <a:gd name="connsiteY83" fmla="*/ 2041525 h 204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771775" h="2047875">
                <a:moveTo>
                  <a:pt x="152400" y="2041525"/>
                </a:moveTo>
                <a:lnTo>
                  <a:pt x="69850" y="1819275"/>
                </a:lnTo>
                <a:lnTo>
                  <a:pt x="41275" y="1714500"/>
                </a:lnTo>
                <a:lnTo>
                  <a:pt x="3175" y="1533525"/>
                </a:lnTo>
                <a:cubicBezTo>
                  <a:pt x="2117" y="1459442"/>
                  <a:pt x="1058" y="1385358"/>
                  <a:pt x="0" y="1311275"/>
                </a:cubicBezTo>
                <a:lnTo>
                  <a:pt x="19050" y="1089025"/>
                </a:lnTo>
                <a:lnTo>
                  <a:pt x="57150" y="962025"/>
                </a:lnTo>
                <a:lnTo>
                  <a:pt x="104775" y="844550"/>
                </a:lnTo>
                <a:lnTo>
                  <a:pt x="155575" y="742950"/>
                </a:lnTo>
                <a:lnTo>
                  <a:pt x="215900" y="631825"/>
                </a:lnTo>
                <a:lnTo>
                  <a:pt x="295275" y="517525"/>
                </a:lnTo>
                <a:lnTo>
                  <a:pt x="358775" y="438150"/>
                </a:lnTo>
                <a:lnTo>
                  <a:pt x="479425" y="333375"/>
                </a:lnTo>
                <a:lnTo>
                  <a:pt x="571500" y="250825"/>
                </a:lnTo>
                <a:lnTo>
                  <a:pt x="698500" y="174625"/>
                </a:lnTo>
                <a:lnTo>
                  <a:pt x="800100" y="123825"/>
                </a:lnTo>
                <a:lnTo>
                  <a:pt x="977900" y="57150"/>
                </a:lnTo>
                <a:lnTo>
                  <a:pt x="1139825" y="15875"/>
                </a:lnTo>
                <a:lnTo>
                  <a:pt x="1317625" y="0"/>
                </a:lnTo>
                <a:lnTo>
                  <a:pt x="1492250" y="0"/>
                </a:lnTo>
                <a:lnTo>
                  <a:pt x="1622425" y="12700"/>
                </a:lnTo>
                <a:lnTo>
                  <a:pt x="1787525" y="60325"/>
                </a:lnTo>
                <a:lnTo>
                  <a:pt x="1841500" y="69850"/>
                </a:lnTo>
                <a:lnTo>
                  <a:pt x="1978025" y="130175"/>
                </a:lnTo>
                <a:lnTo>
                  <a:pt x="2089150" y="184150"/>
                </a:lnTo>
                <a:lnTo>
                  <a:pt x="2190750" y="254000"/>
                </a:lnTo>
                <a:lnTo>
                  <a:pt x="2330450" y="365125"/>
                </a:lnTo>
                <a:lnTo>
                  <a:pt x="2438400" y="476250"/>
                </a:lnTo>
                <a:lnTo>
                  <a:pt x="2546350" y="619125"/>
                </a:lnTo>
                <a:lnTo>
                  <a:pt x="2616200" y="742950"/>
                </a:lnTo>
                <a:lnTo>
                  <a:pt x="2686050" y="895350"/>
                </a:lnTo>
                <a:lnTo>
                  <a:pt x="2727325" y="1035050"/>
                </a:lnTo>
                <a:lnTo>
                  <a:pt x="2752725" y="1158875"/>
                </a:lnTo>
                <a:lnTo>
                  <a:pt x="2771775" y="1333500"/>
                </a:lnTo>
                <a:lnTo>
                  <a:pt x="2765425" y="1463675"/>
                </a:lnTo>
                <a:lnTo>
                  <a:pt x="2752725" y="1603375"/>
                </a:lnTo>
                <a:lnTo>
                  <a:pt x="2714625" y="1755775"/>
                </a:lnTo>
                <a:lnTo>
                  <a:pt x="2676525" y="1911350"/>
                </a:lnTo>
                <a:lnTo>
                  <a:pt x="2590800" y="2047875"/>
                </a:lnTo>
                <a:lnTo>
                  <a:pt x="2505075" y="1997075"/>
                </a:lnTo>
                <a:lnTo>
                  <a:pt x="2517775" y="1908175"/>
                </a:lnTo>
                <a:lnTo>
                  <a:pt x="2562225" y="1908175"/>
                </a:lnTo>
                <a:lnTo>
                  <a:pt x="2613025" y="1746250"/>
                </a:lnTo>
                <a:lnTo>
                  <a:pt x="2660650" y="1539875"/>
                </a:lnTo>
                <a:lnTo>
                  <a:pt x="2676525" y="1320800"/>
                </a:lnTo>
                <a:lnTo>
                  <a:pt x="2657475" y="1152525"/>
                </a:lnTo>
                <a:lnTo>
                  <a:pt x="2609850" y="977900"/>
                </a:lnTo>
                <a:lnTo>
                  <a:pt x="2559050" y="857250"/>
                </a:lnTo>
                <a:lnTo>
                  <a:pt x="2501900" y="736600"/>
                </a:lnTo>
                <a:lnTo>
                  <a:pt x="2447925" y="644525"/>
                </a:lnTo>
                <a:lnTo>
                  <a:pt x="2355850" y="523875"/>
                </a:lnTo>
                <a:lnTo>
                  <a:pt x="2257425" y="425450"/>
                </a:lnTo>
                <a:lnTo>
                  <a:pt x="2165350" y="352425"/>
                </a:lnTo>
                <a:lnTo>
                  <a:pt x="2035175" y="266700"/>
                </a:lnTo>
                <a:lnTo>
                  <a:pt x="1895475" y="196850"/>
                </a:lnTo>
                <a:lnTo>
                  <a:pt x="1755775" y="146050"/>
                </a:lnTo>
                <a:lnTo>
                  <a:pt x="1647825" y="120650"/>
                </a:lnTo>
                <a:lnTo>
                  <a:pt x="1504950" y="98425"/>
                </a:lnTo>
                <a:lnTo>
                  <a:pt x="1384300" y="95250"/>
                </a:lnTo>
                <a:lnTo>
                  <a:pt x="1235075" y="101600"/>
                </a:lnTo>
                <a:lnTo>
                  <a:pt x="1085850" y="120650"/>
                </a:lnTo>
                <a:lnTo>
                  <a:pt x="942975" y="168275"/>
                </a:lnTo>
                <a:lnTo>
                  <a:pt x="850900" y="203200"/>
                </a:lnTo>
                <a:lnTo>
                  <a:pt x="736600" y="260350"/>
                </a:lnTo>
                <a:lnTo>
                  <a:pt x="650875" y="314325"/>
                </a:lnTo>
                <a:lnTo>
                  <a:pt x="577850" y="361950"/>
                </a:lnTo>
                <a:lnTo>
                  <a:pt x="501650" y="434975"/>
                </a:lnTo>
                <a:lnTo>
                  <a:pt x="438150" y="498475"/>
                </a:lnTo>
                <a:lnTo>
                  <a:pt x="352425" y="593725"/>
                </a:lnTo>
                <a:lnTo>
                  <a:pt x="292100" y="688975"/>
                </a:lnTo>
                <a:lnTo>
                  <a:pt x="228600" y="803275"/>
                </a:lnTo>
                <a:lnTo>
                  <a:pt x="174625" y="930275"/>
                </a:lnTo>
                <a:lnTo>
                  <a:pt x="146050" y="1003300"/>
                </a:lnTo>
                <a:lnTo>
                  <a:pt x="117475" y="1127125"/>
                </a:lnTo>
                <a:lnTo>
                  <a:pt x="98425" y="1263650"/>
                </a:lnTo>
                <a:cubicBezTo>
                  <a:pt x="97367" y="1297517"/>
                  <a:pt x="96308" y="1331383"/>
                  <a:pt x="95250" y="1365250"/>
                </a:cubicBezTo>
                <a:lnTo>
                  <a:pt x="101600" y="1530350"/>
                </a:lnTo>
                <a:lnTo>
                  <a:pt x="136525" y="1704975"/>
                </a:lnTo>
                <a:lnTo>
                  <a:pt x="168275" y="1816100"/>
                </a:lnTo>
                <a:lnTo>
                  <a:pt x="206375" y="1889125"/>
                </a:lnTo>
                <a:lnTo>
                  <a:pt x="222250" y="1908175"/>
                </a:lnTo>
                <a:lnTo>
                  <a:pt x="266700" y="1908175"/>
                </a:lnTo>
                <a:lnTo>
                  <a:pt x="266700" y="1984375"/>
                </a:lnTo>
                <a:lnTo>
                  <a:pt x="152400" y="2041525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7620" y="5836532"/>
            <a:ext cx="4614708" cy="10002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/>
              <a:t>Stage 2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200" dirty="0" smtClean="0"/>
              <a:t>Place invert channel section </a:t>
            </a:r>
          </a:p>
          <a:p>
            <a:pPr marL="628650" lvl="1" indent="-171450" algn="l">
              <a:buFont typeface="Arial" pitchFamily="34" charset="0"/>
              <a:buChar char="•"/>
            </a:pPr>
            <a:r>
              <a:rPr lang="en-GB" sz="1200" dirty="0" smtClean="0"/>
              <a:t>152 x 152 x 37 section</a:t>
            </a:r>
            <a:endParaRPr lang="en-GB" sz="1200" dirty="0"/>
          </a:p>
          <a:p>
            <a:pPr marL="628650" lvl="1" indent="-171450" algn="l">
              <a:buFont typeface="Arial" pitchFamily="34" charset="0"/>
              <a:buChar char="•"/>
            </a:pPr>
            <a:r>
              <a:rPr lang="en-GB" sz="1200" dirty="0" smtClean="0"/>
              <a:t>1m Centres</a:t>
            </a:r>
          </a:p>
          <a:p>
            <a:pPr marL="171450" indent="-171450" algn="l">
              <a:buFont typeface="Arial" pitchFamily="34" charset="0"/>
              <a:buChar char="•"/>
            </a:pP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78536718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68C5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3481214" y="2390775"/>
            <a:ext cx="2508250" cy="1784350"/>
          </a:xfrm>
          <a:custGeom>
            <a:avLst/>
            <a:gdLst>
              <a:gd name="connsiteX0" fmla="*/ 161925 w 2508250"/>
              <a:gd name="connsiteY0" fmla="*/ 501650 h 1784350"/>
              <a:gd name="connsiteX1" fmla="*/ 733425 w 2508250"/>
              <a:gd name="connsiteY1" fmla="*/ 101600 h 1784350"/>
              <a:gd name="connsiteX2" fmla="*/ 1250950 w 2508250"/>
              <a:gd name="connsiteY2" fmla="*/ 0 h 1784350"/>
              <a:gd name="connsiteX3" fmla="*/ 1784350 w 2508250"/>
              <a:gd name="connsiteY3" fmla="*/ 114300 h 1784350"/>
              <a:gd name="connsiteX4" fmla="*/ 2241550 w 2508250"/>
              <a:gd name="connsiteY4" fmla="*/ 504825 h 1784350"/>
              <a:gd name="connsiteX5" fmla="*/ 2460625 w 2508250"/>
              <a:gd name="connsiteY5" fmla="*/ 946150 h 1784350"/>
              <a:gd name="connsiteX6" fmla="*/ 2508250 w 2508250"/>
              <a:gd name="connsiteY6" fmla="*/ 1381125 h 1784350"/>
              <a:gd name="connsiteX7" fmla="*/ 2400300 w 2508250"/>
              <a:gd name="connsiteY7" fmla="*/ 1717675 h 1784350"/>
              <a:gd name="connsiteX8" fmla="*/ 1593850 w 2508250"/>
              <a:gd name="connsiteY8" fmla="*/ 1784350 h 1784350"/>
              <a:gd name="connsiteX9" fmla="*/ 1565275 w 2508250"/>
              <a:gd name="connsiteY9" fmla="*/ 1784350 h 1784350"/>
              <a:gd name="connsiteX10" fmla="*/ 431800 w 2508250"/>
              <a:gd name="connsiteY10" fmla="*/ 1739900 h 1784350"/>
              <a:gd name="connsiteX11" fmla="*/ 139700 w 2508250"/>
              <a:gd name="connsiteY11" fmla="*/ 1717675 h 1784350"/>
              <a:gd name="connsiteX12" fmla="*/ 19050 w 2508250"/>
              <a:gd name="connsiteY12" fmla="*/ 1476375 h 1784350"/>
              <a:gd name="connsiteX13" fmla="*/ 0 w 2508250"/>
              <a:gd name="connsiteY13" fmla="*/ 1244600 h 1784350"/>
              <a:gd name="connsiteX14" fmla="*/ 38100 w 2508250"/>
              <a:gd name="connsiteY14" fmla="*/ 911225 h 1784350"/>
              <a:gd name="connsiteX15" fmla="*/ 155575 w 2508250"/>
              <a:gd name="connsiteY15" fmla="*/ 657225 h 1784350"/>
              <a:gd name="connsiteX16" fmla="*/ 161925 w 2508250"/>
              <a:gd name="connsiteY16" fmla="*/ 501650 h 178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08250" h="1784350">
                <a:moveTo>
                  <a:pt x="161925" y="501650"/>
                </a:moveTo>
                <a:lnTo>
                  <a:pt x="733425" y="101600"/>
                </a:lnTo>
                <a:lnTo>
                  <a:pt x="1250950" y="0"/>
                </a:lnTo>
                <a:lnTo>
                  <a:pt x="1784350" y="114300"/>
                </a:lnTo>
                <a:lnTo>
                  <a:pt x="2241550" y="504825"/>
                </a:lnTo>
                <a:lnTo>
                  <a:pt x="2460625" y="946150"/>
                </a:lnTo>
                <a:lnTo>
                  <a:pt x="2508250" y="1381125"/>
                </a:lnTo>
                <a:lnTo>
                  <a:pt x="2400300" y="1717675"/>
                </a:lnTo>
                <a:lnTo>
                  <a:pt x="1593850" y="1784350"/>
                </a:lnTo>
                <a:lnTo>
                  <a:pt x="1565275" y="1784350"/>
                </a:lnTo>
                <a:lnTo>
                  <a:pt x="431800" y="1739900"/>
                </a:lnTo>
                <a:lnTo>
                  <a:pt x="139700" y="1717675"/>
                </a:lnTo>
                <a:lnTo>
                  <a:pt x="19050" y="1476375"/>
                </a:lnTo>
                <a:lnTo>
                  <a:pt x="0" y="1244600"/>
                </a:lnTo>
                <a:lnTo>
                  <a:pt x="38100" y="911225"/>
                </a:lnTo>
                <a:lnTo>
                  <a:pt x="155575" y="657225"/>
                </a:lnTo>
                <a:lnTo>
                  <a:pt x="161925" y="501650"/>
                </a:lnTo>
                <a:close/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3" idx="40"/>
          </p:cNvCxnSpPr>
          <p:nvPr/>
        </p:nvCxnSpPr>
        <p:spPr>
          <a:xfrm>
            <a:off x="4732164" y="2451100"/>
            <a:ext cx="3175" cy="25782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460751" y="2636912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489108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541049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591849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641508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752851" y="2636912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771683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4823624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4874424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4924083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>
            <a:off x="4460751" y="2712095"/>
            <a:ext cx="54208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5584304" y="3246946"/>
            <a:ext cx="249987" cy="72008"/>
            <a:chOff x="5761087" y="2789312"/>
            <a:chExt cx="249987" cy="72008"/>
          </a:xfrm>
        </p:grpSpPr>
        <p:sp>
          <p:nvSpPr>
            <p:cNvPr id="28" name="Rectangle 27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616054" y="3399346"/>
            <a:ext cx="249987" cy="72008"/>
            <a:chOff x="5761087" y="2789312"/>
            <a:chExt cx="249987" cy="72008"/>
          </a:xfrm>
        </p:grpSpPr>
        <p:sp>
          <p:nvSpPr>
            <p:cNvPr id="35" name="Rectangle 34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635104" y="3551746"/>
            <a:ext cx="249987" cy="72008"/>
            <a:chOff x="5761087" y="2789312"/>
            <a:chExt cx="249987" cy="72008"/>
          </a:xfrm>
        </p:grpSpPr>
        <p:sp>
          <p:nvSpPr>
            <p:cNvPr id="41" name="Rectangle 40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cxnSp>
        <p:nvCxnSpPr>
          <p:cNvPr id="52" name="Straight Connector 51"/>
          <p:cNvCxnSpPr/>
          <p:nvPr/>
        </p:nvCxnSpPr>
        <p:spPr>
          <a:xfrm>
            <a:off x="4667542" y="2467496"/>
            <a:ext cx="1301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61" name="Freeform 2060"/>
          <p:cNvSpPr/>
          <p:nvPr/>
        </p:nvSpPr>
        <p:spPr>
          <a:xfrm>
            <a:off x="3464719" y="2828925"/>
            <a:ext cx="395287" cy="1285875"/>
          </a:xfrm>
          <a:custGeom>
            <a:avLst/>
            <a:gdLst>
              <a:gd name="connsiteX0" fmla="*/ 395287 w 395287"/>
              <a:gd name="connsiteY0" fmla="*/ 30956 h 1285875"/>
              <a:gd name="connsiteX1" fmla="*/ 328612 w 395287"/>
              <a:gd name="connsiteY1" fmla="*/ 116681 h 1285875"/>
              <a:gd name="connsiteX2" fmla="*/ 280987 w 395287"/>
              <a:gd name="connsiteY2" fmla="*/ 180975 h 1285875"/>
              <a:gd name="connsiteX3" fmla="*/ 238125 w 395287"/>
              <a:gd name="connsiteY3" fmla="*/ 259556 h 1285875"/>
              <a:gd name="connsiteX4" fmla="*/ 195262 w 395287"/>
              <a:gd name="connsiteY4" fmla="*/ 342900 h 1285875"/>
              <a:gd name="connsiteX5" fmla="*/ 150019 w 395287"/>
              <a:gd name="connsiteY5" fmla="*/ 457200 h 1285875"/>
              <a:gd name="connsiteX6" fmla="*/ 109537 w 395287"/>
              <a:gd name="connsiteY6" fmla="*/ 607219 h 1285875"/>
              <a:gd name="connsiteX7" fmla="*/ 92869 w 395287"/>
              <a:gd name="connsiteY7" fmla="*/ 733425 h 1285875"/>
              <a:gd name="connsiteX8" fmla="*/ 85725 w 395287"/>
              <a:gd name="connsiteY8" fmla="*/ 838200 h 1285875"/>
              <a:gd name="connsiteX9" fmla="*/ 88106 w 395287"/>
              <a:gd name="connsiteY9" fmla="*/ 933450 h 1285875"/>
              <a:gd name="connsiteX10" fmla="*/ 114300 w 395287"/>
              <a:gd name="connsiteY10" fmla="*/ 1019175 h 1285875"/>
              <a:gd name="connsiteX11" fmla="*/ 154781 w 395287"/>
              <a:gd name="connsiteY11" fmla="*/ 1119188 h 1285875"/>
              <a:gd name="connsiteX12" fmla="*/ 240506 w 395287"/>
              <a:gd name="connsiteY12" fmla="*/ 1247775 h 1285875"/>
              <a:gd name="connsiteX13" fmla="*/ 238125 w 395287"/>
              <a:gd name="connsiteY13" fmla="*/ 1285875 h 1285875"/>
              <a:gd name="connsiteX14" fmla="*/ 83344 w 395287"/>
              <a:gd name="connsiteY14" fmla="*/ 1281113 h 1285875"/>
              <a:gd name="connsiteX15" fmla="*/ 0 w 395287"/>
              <a:gd name="connsiteY15" fmla="*/ 835819 h 1285875"/>
              <a:gd name="connsiteX16" fmla="*/ 85725 w 395287"/>
              <a:gd name="connsiteY16" fmla="*/ 397669 h 1285875"/>
              <a:gd name="connsiteX17" fmla="*/ 311944 w 395287"/>
              <a:gd name="connsiteY17" fmla="*/ 0 h 1285875"/>
              <a:gd name="connsiteX18" fmla="*/ 395287 w 395287"/>
              <a:gd name="connsiteY18" fmla="*/ 30956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95287" h="1285875">
                <a:moveTo>
                  <a:pt x="395287" y="30956"/>
                </a:moveTo>
                <a:lnTo>
                  <a:pt x="328612" y="116681"/>
                </a:lnTo>
                <a:lnTo>
                  <a:pt x="280987" y="180975"/>
                </a:lnTo>
                <a:lnTo>
                  <a:pt x="238125" y="259556"/>
                </a:lnTo>
                <a:lnTo>
                  <a:pt x="195262" y="342900"/>
                </a:lnTo>
                <a:lnTo>
                  <a:pt x="150019" y="457200"/>
                </a:lnTo>
                <a:lnTo>
                  <a:pt x="109537" y="607219"/>
                </a:lnTo>
                <a:lnTo>
                  <a:pt x="92869" y="733425"/>
                </a:lnTo>
                <a:lnTo>
                  <a:pt x="85725" y="838200"/>
                </a:lnTo>
                <a:cubicBezTo>
                  <a:pt x="86519" y="869950"/>
                  <a:pt x="87312" y="901700"/>
                  <a:pt x="88106" y="933450"/>
                </a:cubicBezTo>
                <a:lnTo>
                  <a:pt x="114300" y="1019175"/>
                </a:lnTo>
                <a:lnTo>
                  <a:pt x="154781" y="1119188"/>
                </a:lnTo>
                <a:lnTo>
                  <a:pt x="240506" y="1247775"/>
                </a:lnTo>
                <a:lnTo>
                  <a:pt x="238125" y="1285875"/>
                </a:lnTo>
                <a:lnTo>
                  <a:pt x="83344" y="1281113"/>
                </a:lnTo>
                <a:lnTo>
                  <a:pt x="0" y="835819"/>
                </a:lnTo>
                <a:lnTo>
                  <a:pt x="85725" y="397669"/>
                </a:lnTo>
                <a:lnTo>
                  <a:pt x="311944" y="0"/>
                </a:lnTo>
                <a:lnTo>
                  <a:pt x="395287" y="309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4" name="Freeform 63"/>
          <p:cNvSpPr/>
          <p:nvPr/>
        </p:nvSpPr>
        <p:spPr>
          <a:xfrm flipH="1">
            <a:off x="5590915" y="2816643"/>
            <a:ext cx="414102" cy="1285875"/>
          </a:xfrm>
          <a:custGeom>
            <a:avLst/>
            <a:gdLst>
              <a:gd name="connsiteX0" fmla="*/ 395287 w 395287"/>
              <a:gd name="connsiteY0" fmla="*/ 30956 h 1285875"/>
              <a:gd name="connsiteX1" fmla="*/ 328612 w 395287"/>
              <a:gd name="connsiteY1" fmla="*/ 116681 h 1285875"/>
              <a:gd name="connsiteX2" fmla="*/ 280987 w 395287"/>
              <a:gd name="connsiteY2" fmla="*/ 180975 h 1285875"/>
              <a:gd name="connsiteX3" fmla="*/ 238125 w 395287"/>
              <a:gd name="connsiteY3" fmla="*/ 259556 h 1285875"/>
              <a:gd name="connsiteX4" fmla="*/ 195262 w 395287"/>
              <a:gd name="connsiteY4" fmla="*/ 342900 h 1285875"/>
              <a:gd name="connsiteX5" fmla="*/ 150019 w 395287"/>
              <a:gd name="connsiteY5" fmla="*/ 457200 h 1285875"/>
              <a:gd name="connsiteX6" fmla="*/ 109537 w 395287"/>
              <a:gd name="connsiteY6" fmla="*/ 607219 h 1285875"/>
              <a:gd name="connsiteX7" fmla="*/ 92869 w 395287"/>
              <a:gd name="connsiteY7" fmla="*/ 733425 h 1285875"/>
              <a:gd name="connsiteX8" fmla="*/ 85725 w 395287"/>
              <a:gd name="connsiteY8" fmla="*/ 838200 h 1285875"/>
              <a:gd name="connsiteX9" fmla="*/ 88106 w 395287"/>
              <a:gd name="connsiteY9" fmla="*/ 933450 h 1285875"/>
              <a:gd name="connsiteX10" fmla="*/ 114300 w 395287"/>
              <a:gd name="connsiteY10" fmla="*/ 1019175 h 1285875"/>
              <a:gd name="connsiteX11" fmla="*/ 154781 w 395287"/>
              <a:gd name="connsiteY11" fmla="*/ 1119188 h 1285875"/>
              <a:gd name="connsiteX12" fmla="*/ 240506 w 395287"/>
              <a:gd name="connsiteY12" fmla="*/ 1247775 h 1285875"/>
              <a:gd name="connsiteX13" fmla="*/ 238125 w 395287"/>
              <a:gd name="connsiteY13" fmla="*/ 1285875 h 1285875"/>
              <a:gd name="connsiteX14" fmla="*/ 83344 w 395287"/>
              <a:gd name="connsiteY14" fmla="*/ 1281113 h 1285875"/>
              <a:gd name="connsiteX15" fmla="*/ 0 w 395287"/>
              <a:gd name="connsiteY15" fmla="*/ 835819 h 1285875"/>
              <a:gd name="connsiteX16" fmla="*/ 85725 w 395287"/>
              <a:gd name="connsiteY16" fmla="*/ 397669 h 1285875"/>
              <a:gd name="connsiteX17" fmla="*/ 311944 w 395287"/>
              <a:gd name="connsiteY17" fmla="*/ 0 h 1285875"/>
              <a:gd name="connsiteX18" fmla="*/ 395287 w 395287"/>
              <a:gd name="connsiteY18" fmla="*/ 30956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95287" h="1285875">
                <a:moveTo>
                  <a:pt x="395287" y="30956"/>
                </a:moveTo>
                <a:lnTo>
                  <a:pt x="328612" y="116681"/>
                </a:lnTo>
                <a:lnTo>
                  <a:pt x="280987" y="180975"/>
                </a:lnTo>
                <a:lnTo>
                  <a:pt x="238125" y="259556"/>
                </a:lnTo>
                <a:lnTo>
                  <a:pt x="195262" y="342900"/>
                </a:lnTo>
                <a:lnTo>
                  <a:pt x="150019" y="457200"/>
                </a:lnTo>
                <a:lnTo>
                  <a:pt x="109537" y="607219"/>
                </a:lnTo>
                <a:lnTo>
                  <a:pt x="92869" y="733425"/>
                </a:lnTo>
                <a:lnTo>
                  <a:pt x="85725" y="838200"/>
                </a:lnTo>
                <a:cubicBezTo>
                  <a:pt x="86519" y="869950"/>
                  <a:pt x="87312" y="901700"/>
                  <a:pt x="88106" y="933450"/>
                </a:cubicBezTo>
                <a:lnTo>
                  <a:pt x="114300" y="1019175"/>
                </a:lnTo>
                <a:lnTo>
                  <a:pt x="154781" y="1119188"/>
                </a:lnTo>
                <a:lnTo>
                  <a:pt x="240506" y="1247775"/>
                </a:lnTo>
                <a:lnTo>
                  <a:pt x="238125" y="1285875"/>
                </a:lnTo>
                <a:lnTo>
                  <a:pt x="83344" y="1281113"/>
                </a:lnTo>
                <a:lnTo>
                  <a:pt x="0" y="835819"/>
                </a:lnTo>
                <a:lnTo>
                  <a:pt x="85725" y="397669"/>
                </a:lnTo>
                <a:lnTo>
                  <a:pt x="311944" y="0"/>
                </a:lnTo>
                <a:lnTo>
                  <a:pt x="395287" y="309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62" name="Freeform 2061"/>
          <p:cNvSpPr/>
          <p:nvPr/>
        </p:nvSpPr>
        <p:spPr>
          <a:xfrm>
            <a:off x="3631406" y="4031456"/>
            <a:ext cx="2202657" cy="50007"/>
          </a:xfrm>
          <a:custGeom>
            <a:avLst/>
            <a:gdLst>
              <a:gd name="connsiteX0" fmla="*/ 38100 w 2202657"/>
              <a:gd name="connsiteY0" fmla="*/ 45244 h 50007"/>
              <a:gd name="connsiteX1" fmla="*/ 0 w 2202657"/>
              <a:gd name="connsiteY1" fmla="*/ 2382 h 50007"/>
              <a:gd name="connsiteX2" fmla="*/ 2202657 w 2202657"/>
              <a:gd name="connsiteY2" fmla="*/ 0 h 50007"/>
              <a:gd name="connsiteX3" fmla="*/ 2162175 w 2202657"/>
              <a:gd name="connsiteY3" fmla="*/ 50007 h 50007"/>
              <a:gd name="connsiteX4" fmla="*/ 38100 w 2202657"/>
              <a:gd name="connsiteY4" fmla="*/ 45244 h 5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2657" h="50007">
                <a:moveTo>
                  <a:pt x="38100" y="45244"/>
                </a:moveTo>
                <a:lnTo>
                  <a:pt x="0" y="2382"/>
                </a:lnTo>
                <a:lnTo>
                  <a:pt x="2202657" y="0"/>
                </a:lnTo>
                <a:lnTo>
                  <a:pt x="2162175" y="50007"/>
                </a:lnTo>
                <a:lnTo>
                  <a:pt x="38100" y="4524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" name="Freeform 3"/>
          <p:cNvSpPr/>
          <p:nvPr/>
        </p:nvSpPr>
        <p:spPr>
          <a:xfrm>
            <a:off x="3512364" y="4071409"/>
            <a:ext cx="2350100" cy="211666"/>
          </a:xfrm>
          <a:custGeom>
            <a:avLst/>
            <a:gdLst>
              <a:gd name="connsiteX0" fmla="*/ 156175 w 2350100"/>
              <a:gd name="connsiteY0" fmla="*/ 8466 h 211666"/>
              <a:gd name="connsiteX1" fmla="*/ 2289775 w 2350100"/>
              <a:gd name="connsiteY1" fmla="*/ 8466 h 211666"/>
              <a:gd name="connsiteX2" fmla="*/ 2286600 w 2350100"/>
              <a:gd name="connsiteY2" fmla="*/ 119591 h 211666"/>
              <a:gd name="connsiteX3" fmla="*/ 2350100 w 2350100"/>
              <a:gd name="connsiteY3" fmla="*/ 119591 h 211666"/>
              <a:gd name="connsiteX4" fmla="*/ 2340575 w 2350100"/>
              <a:gd name="connsiteY4" fmla="*/ 211666 h 211666"/>
              <a:gd name="connsiteX5" fmla="*/ 2286600 w 2350100"/>
              <a:gd name="connsiteY5" fmla="*/ 189441 h 211666"/>
              <a:gd name="connsiteX6" fmla="*/ 105375 w 2350100"/>
              <a:gd name="connsiteY6" fmla="*/ 189441 h 211666"/>
              <a:gd name="connsiteX7" fmla="*/ 105375 w 2350100"/>
              <a:gd name="connsiteY7" fmla="*/ 122766 h 211666"/>
              <a:gd name="connsiteX8" fmla="*/ 162525 w 2350100"/>
              <a:gd name="connsiteY8" fmla="*/ 122766 h 211666"/>
              <a:gd name="connsiteX9" fmla="*/ 156175 w 2350100"/>
              <a:gd name="connsiteY9" fmla="*/ 8466 h 21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50100" h="211666">
                <a:moveTo>
                  <a:pt x="156175" y="8466"/>
                </a:moveTo>
                <a:cubicBezTo>
                  <a:pt x="510717" y="-10584"/>
                  <a:pt x="1578575" y="8466"/>
                  <a:pt x="2289775" y="8466"/>
                </a:cubicBezTo>
                <a:cubicBezTo>
                  <a:pt x="2288717" y="45508"/>
                  <a:pt x="2287658" y="82549"/>
                  <a:pt x="2286600" y="119591"/>
                </a:cubicBezTo>
                <a:lnTo>
                  <a:pt x="2350100" y="119591"/>
                </a:lnTo>
                <a:lnTo>
                  <a:pt x="2340575" y="211666"/>
                </a:lnTo>
                <a:lnTo>
                  <a:pt x="2286600" y="189441"/>
                </a:lnTo>
                <a:lnTo>
                  <a:pt x="105375" y="189441"/>
                </a:lnTo>
                <a:lnTo>
                  <a:pt x="105375" y="122766"/>
                </a:lnTo>
                <a:lnTo>
                  <a:pt x="162525" y="122766"/>
                </a:lnTo>
                <a:cubicBezTo>
                  <a:pt x="161467" y="85724"/>
                  <a:pt x="-198367" y="27516"/>
                  <a:pt x="156175" y="8466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3" name="Freeform 2"/>
          <p:cNvSpPr/>
          <p:nvPr/>
        </p:nvSpPr>
        <p:spPr>
          <a:xfrm>
            <a:off x="3411364" y="2324100"/>
            <a:ext cx="2651125" cy="1889125"/>
          </a:xfrm>
          <a:custGeom>
            <a:avLst/>
            <a:gdLst>
              <a:gd name="connsiteX0" fmla="*/ 257175 w 2651125"/>
              <a:gd name="connsiteY0" fmla="*/ 1758950 h 1889125"/>
              <a:gd name="connsiteX1" fmla="*/ 257175 w 2651125"/>
              <a:gd name="connsiteY1" fmla="*/ 1870075 h 1889125"/>
              <a:gd name="connsiteX2" fmla="*/ 203200 w 2651125"/>
              <a:gd name="connsiteY2" fmla="*/ 1873250 h 1889125"/>
              <a:gd name="connsiteX3" fmla="*/ 142875 w 2651125"/>
              <a:gd name="connsiteY3" fmla="*/ 1889125 h 1889125"/>
              <a:gd name="connsiteX4" fmla="*/ 19050 w 2651125"/>
              <a:gd name="connsiteY4" fmla="*/ 1698625 h 1889125"/>
              <a:gd name="connsiteX5" fmla="*/ 0 w 2651125"/>
              <a:gd name="connsiteY5" fmla="*/ 1219200 h 1889125"/>
              <a:gd name="connsiteX6" fmla="*/ 92075 w 2651125"/>
              <a:gd name="connsiteY6" fmla="*/ 806450 h 1889125"/>
              <a:gd name="connsiteX7" fmla="*/ 314325 w 2651125"/>
              <a:gd name="connsiteY7" fmla="*/ 463550 h 1889125"/>
              <a:gd name="connsiteX8" fmla="*/ 536575 w 2651125"/>
              <a:gd name="connsiteY8" fmla="*/ 250825 h 1889125"/>
              <a:gd name="connsiteX9" fmla="*/ 904875 w 2651125"/>
              <a:gd name="connsiteY9" fmla="*/ 76200 h 1889125"/>
              <a:gd name="connsiteX10" fmla="*/ 1346200 w 2651125"/>
              <a:gd name="connsiteY10" fmla="*/ 0 h 1889125"/>
              <a:gd name="connsiteX11" fmla="*/ 1768475 w 2651125"/>
              <a:gd name="connsiteY11" fmla="*/ 92075 h 1889125"/>
              <a:gd name="connsiteX12" fmla="*/ 2222500 w 2651125"/>
              <a:gd name="connsiteY12" fmla="*/ 342900 h 1889125"/>
              <a:gd name="connsiteX13" fmla="*/ 2403475 w 2651125"/>
              <a:gd name="connsiteY13" fmla="*/ 565150 h 1889125"/>
              <a:gd name="connsiteX14" fmla="*/ 2536825 w 2651125"/>
              <a:gd name="connsiteY14" fmla="*/ 822325 h 1889125"/>
              <a:gd name="connsiteX15" fmla="*/ 2622550 w 2651125"/>
              <a:gd name="connsiteY15" fmla="*/ 1104900 h 1889125"/>
              <a:gd name="connsiteX16" fmla="*/ 2651125 w 2651125"/>
              <a:gd name="connsiteY16" fmla="*/ 1330325 h 1889125"/>
              <a:gd name="connsiteX17" fmla="*/ 2619375 w 2651125"/>
              <a:gd name="connsiteY17" fmla="*/ 1651000 h 1889125"/>
              <a:gd name="connsiteX18" fmla="*/ 2536825 w 2651125"/>
              <a:gd name="connsiteY18" fmla="*/ 1876425 h 1889125"/>
              <a:gd name="connsiteX19" fmla="*/ 2451100 w 2651125"/>
              <a:gd name="connsiteY19" fmla="*/ 1863725 h 1889125"/>
              <a:gd name="connsiteX20" fmla="*/ 2384425 w 2651125"/>
              <a:gd name="connsiteY20" fmla="*/ 1866900 h 1889125"/>
              <a:gd name="connsiteX21" fmla="*/ 2387600 w 2651125"/>
              <a:gd name="connsiteY21" fmla="*/ 1752600 h 1889125"/>
              <a:gd name="connsiteX22" fmla="*/ 2428875 w 2651125"/>
              <a:gd name="connsiteY22" fmla="*/ 1695450 h 1889125"/>
              <a:gd name="connsiteX23" fmla="*/ 2476500 w 2651125"/>
              <a:gd name="connsiteY23" fmla="*/ 1616075 h 1889125"/>
              <a:gd name="connsiteX24" fmla="*/ 2514600 w 2651125"/>
              <a:gd name="connsiteY24" fmla="*/ 1492250 h 1889125"/>
              <a:gd name="connsiteX25" fmla="*/ 2533650 w 2651125"/>
              <a:gd name="connsiteY25" fmla="*/ 1409700 h 1889125"/>
              <a:gd name="connsiteX26" fmla="*/ 2536825 w 2651125"/>
              <a:gd name="connsiteY26" fmla="*/ 1263650 h 1889125"/>
              <a:gd name="connsiteX27" fmla="*/ 2517775 w 2651125"/>
              <a:gd name="connsiteY27" fmla="*/ 1123950 h 1889125"/>
              <a:gd name="connsiteX28" fmla="*/ 2486025 w 2651125"/>
              <a:gd name="connsiteY28" fmla="*/ 987425 h 1889125"/>
              <a:gd name="connsiteX29" fmla="*/ 2438400 w 2651125"/>
              <a:gd name="connsiteY29" fmla="*/ 866775 h 1889125"/>
              <a:gd name="connsiteX30" fmla="*/ 2390775 w 2651125"/>
              <a:gd name="connsiteY30" fmla="*/ 758825 h 1889125"/>
              <a:gd name="connsiteX31" fmla="*/ 2324100 w 2651125"/>
              <a:gd name="connsiteY31" fmla="*/ 654050 h 1889125"/>
              <a:gd name="connsiteX32" fmla="*/ 2219325 w 2651125"/>
              <a:gd name="connsiteY32" fmla="*/ 520700 h 1889125"/>
              <a:gd name="connsiteX33" fmla="*/ 2127250 w 2651125"/>
              <a:gd name="connsiteY33" fmla="*/ 422275 h 1889125"/>
              <a:gd name="connsiteX34" fmla="*/ 2016125 w 2651125"/>
              <a:gd name="connsiteY34" fmla="*/ 339725 h 1889125"/>
              <a:gd name="connsiteX35" fmla="*/ 1905000 w 2651125"/>
              <a:gd name="connsiteY35" fmla="*/ 269875 h 1889125"/>
              <a:gd name="connsiteX36" fmla="*/ 1803400 w 2651125"/>
              <a:gd name="connsiteY36" fmla="*/ 222250 h 1889125"/>
              <a:gd name="connsiteX37" fmla="*/ 1679575 w 2651125"/>
              <a:gd name="connsiteY37" fmla="*/ 174625 h 1889125"/>
              <a:gd name="connsiteX38" fmla="*/ 1565275 w 2651125"/>
              <a:gd name="connsiteY38" fmla="*/ 149225 h 1889125"/>
              <a:gd name="connsiteX39" fmla="*/ 1403350 w 2651125"/>
              <a:gd name="connsiteY39" fmla="*/ 127000 h 1889125"/>
              <a:gd name="connsiteX40" fmla="*/ 1320800 w 2651125"/>
              <a:gd name="connsiteY40" fmla="*/ 127000 h 1889125"/>
              <a:gd name="connsiteX41" fmla="*/ 1181100 w 2651125"/>
              <a:gd name="connsiteY41" fmla="*/ 130175 h 1889125"/>
              <a:gd name="connsiteX42" fmla="*/ 1038225 w 2651125"/>
              <a:gd name="connsiteY42" fmla="*/ 155575 h 1889125"/>
              <a:gd name="connsiteX43" fmla="*/ 904875 w 2651125"/>
              <a:gd name="connsiteY43" fmla="*/ 190500 h 1889125"/>
              <a:gd name="connsiteX44" fmla="*/ 790575 w 2651125"/>
              <a:gd name="connsiteY44" fmla="*/ 234950 h 1889125"/>
              <a:gd name="connsiteX45" fmla="*/ 692150 w 2651125"/>
              <a:gd name="connsiteY45" fmla="*/ 295275 h 1889125"/>
              <a:gd name="connsiteX46" fmla="*/ 590550 w 2651125"/>
              <a:gd name="connsiteY46" fmla="*/ 361950 h 1889125"/>
              <a:gd name="connsiteX47" fmla="*/ 476250 w 2651125"/>
              <a:gd name="connsiteY47" fmla="*/ 457200 h 1889125"/>
              <a:gd name="connsiteX48" fmla="*/ 381000 w 2651125"/>
              <a:gd name="connsiteY48" fmla="*/ 552450 h 1889125"/>
              <a:gd name="connsiteX49" fmla="*/ 301625 w 2651125"/>
              <a:gd name="connsiteY49" fmla="*/ 660400 h 1889125"/>
              <a:gd name="connsiteX50" fmla="*/ 238125 w 2651125"/>
              <a:gd name="connsiteY50" fmla="*/ 777875 h 1889125"/>
              <a:gd name="connsiteX51" fmla="*/ 193675 w 2651125"/>
              <a:gd name="connsiteY51" fmla="*/ 869950 h 1889125"/>
              <a:gd name="connsiteX52" fmla="*/ 155575 w 2651125"/>
              <a:gd name="connsiteY52" fmla="*/ 968375 h 1889125"/>
              <a:gd name="connsiteX53" fmla="*/ 130175 w 2651125"/>
              <a:gd name="connsiteY53" fmla="*/ 1063625 h 1889125"/>
              <a:gd name="connsiteX54" fmla="*/ 107950 w 2651125"/>
              <a:gd name="connsiteY54" fmla="*/ 1196975 h 1889125"/>
              <a:gd name="connsiteX55" fmla="*/ 98425 w 2651125"/>
              <a:gd name="connsiteY55" fmla="*/ 1323975 h 1889125"/>
              <a:gd name="connsiteX56" fmla="*/ 101600 w 2651125"/>
              <a:gd name="connsiteY56" fmla="*/ 1438275 h 1889125"/>
              <a:gd name="connsiteX57" fmla="*/ 127000 w 2651125"/>
              <a:gd name="connsiteY57" fmla="*/ 1524000 h 1889125"/>
              <a:gd name="connsiteX58" fmla="*/ 174625 w 2651125"/>
              <a:gd name="connsiteY58" fmla="*/ 1644650 h 1889125"/>
              <a:gd name="connsiteX59" fmla="*/ 257175 w 2651125"/>
              <a:gd name="connsiteY59" fmla="*/ 1758950 h 188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651125" h="1889125">
                <a:moveTo>
                  <a:pt x="257175" y="1758950"/>
                </a:moveTo>
                <a:lnTo>
                  <a:pt x="257175" y="1870075"/>
                </a:lnTo>
                <a:lnTo>
                  <a:pt x="203200" y="1873250"/>
                </a:lnTo>
                <a:lnTo>
                  <a:pt x="142875" y="1889125"/>
                </a:lnTo>
                <a:lnTo>
                  <a:pt x="19050" y="1698625"/>
                </a:lnTo>
                <a:lnTo>
                  <a:pt x="0" y="1219200"/>
                </a:lnTo>
                <a:lnTo>
                  <a:pt x="92075" y="806450"/>
                </a:lnTo>
                <a:lnTo>
                  <a:pt x="314325" y="463550"/>
                </a:lnTo>
                <a:lnTo>
                  <a:pt x="536575" y="250825"/>
                </a:lnTo>
                <a:lnTo>
                  <a:pt x="904875" y="76200"/>
                </a:lnTo>
                <a:lnTo>
                  <a:pt x="1346200" y="0"/>
                </a:lnTo>
                <a:lnTo>
                  <a:pt x="1768475" y="92075"/>
                </a:lnTo>
                <a:lnTo>
                  <a:pt x="2222500" y="342900"/>
                </a:lnTo>
                <a:lnTo>
                  <a:pt x="2403475" y="565150"/>
                </a:lnTo>
                <a:lnTo>
                  <a:pt x="2536825" y="822325"/>
                </a:lnTo>
                <a:lnTo>
                  <a:pt x="2622550" y="1104900"/>
                </a:lnTo>
                <a:lnTo>
                  <a:pt x="2651125" y="1330325"/>
                </a:lnTo>
                <a:lnTo>
                  <a:pt x="2619375" y="1651000"/>
                </a:lnTo>
                <a:lnTo>
                  <a:pt x="2536825" y="1876425"/>
                </a:lnTo>
                <a:lnTo>
                  <a:pt x="2451100" y="1863725"/>
                </a:lnTo>
                <a:lnTo>
                  <a:pt x="2384425" y="1866900"/>
                </a:lnTo>
                <a:cubicBezTo>
                  <a:pt x="2385483" y="1828800"/>
                  <a:pt x="2386542" y="1790700"/>
                  <a:pt x="2387600" y="1752600"/>
                </a:cubicBezTo>
                <a:lnTo>
                  <a:pt x="2428875" y="1695450"/>
                </a:lnTo>
                <a:lnTo>
                  <a:pt x="2476500" y="1616075"/>
                </a:lnTo>
                <a:lnTo>
                  <a:pt x="2514600" y="1492250"/>
                </a:lnTo>
                <a:lnTo>
                  <a:pt x="2533650" y="1409700"/>
                </a:lnTo>
                <a:cubicBezTo>
                  <a:pt x="2534708" y="1361017"/>
                  <a:pt x="2535767" y="1312333"/>
                  <a:pt x="2536825" y="1263650"/>
                </a:cubicBezTo>
                <a:lnTo>
                  <a:pt x="2517775" y="1123950"/>
                </a:lnTo>
                <a:lnTo>
                  <a:pt x="2486025" y="987425"/>
                </a:lnTo>
                <a:lnTo>
                  <a:pt x="2438400" y="866775"/>
                </a:lnTo>
                <a:lnTo>
                  <a:pt x="2390775" y="758825"/>
                </a:lnTo>
                <a:lnTo>
                  <a:pt x="2324100" y="654050"/>
                </a:lnTo>
                <a:lnTo>
                  <a:pt x="2219325" y="520700"/>
                </a:lnTo>
                <a:lnTo>
                  <a:pt x="2127250" y="422275"/>
                </a:lnTo>
                <a:lnTo>
                  <a:pt x="2016125" y="339725"/>
                </a:lnTo>
                <a:lnTo>
                  <a:pt x="1905000" y="269875"/>
                </a:lnTo>
                <a:lnTo>
                  <a:pt x="1803400" y="222250"/>
                </a:lnTo>
                <a:lnTo>
                  <a:pt x="1679575" y="174625"/>
                </a:lnTo>
                <a:lnTo>
                  <a:pt x="1565275" y="149225"/>
                </a:lnTo>
                <a:lnTo>
                  <a:pt x="1403350" y="127000"/>
                </a:lnTo>
                <a:lnTo>
                  <a:pt x="1320800" y="127000"/>
                </a:lnTo>
                <a:lnTo>
                  <a:pt x="1181100" y="130175"/>
                </a:lnTo>
                <a:lnTo>
                  <a:pt x="1038225" y="155575"/>
                </a:lnTo>
                <a:lnTo>
                  <a:pt x="904875" y="190500"/>
                </a:lnTo>
                <a:lnTo>
                  <a:pt x="790575" y="234950"/>
                </a:lnTo>
                <a:lnTo>
                  <a:pt x="692150" y="295275"/>
                </a:lnTo>
                <a:lnTo>
                  <a:pt x="590550" y="361950"/>
                </a:lnTo>
                <a:lnTo>
                  <a:pt x="476250" y="457200"/>
                </a:lnTo>
                <a:lnTo>
                  <a:pt x="381000" y="552450"/>
                </a:lnTo>
                <a:lnTo>
                  <a:pt x="301625" y="660400"/>
                </a:lnTo>
                <a:lnTo>
                  <a:pt x="238125" y="777875"/>
                </a:lnTo>
                <a:lnTo>
                  <a:pt x="193675" y="869950"/>
                </a:lnTo>
                <a:lnTo>
                  <a:pt x="155575" y="968375"/>
                </a:lnTo>
                <a:lnTo>
                  <a:pt x="130175" y="1063625"/>
                </a:lnTo>
                <a:lnTo>
                  <a:pt x="107950" y="1196975"/>
                </a:lnTo>
                <a:lnTo>
                  <a:pt x="98425" y="1323975"/>
                </a:lnTo>
                <a:cubicBezTo>
                  <a:pt x="99483" y="1362075"/>
                  <a:pt x="100542" y="1400175"/>
                  <a:pt x="101600" y="1438275"/>
                </a:cubicBezTo>
                <a:lnTo>
                  <a:pt x="127000" y="1524000"/>
                </a:lnTo>
                <a:lnTo>
                  <a:pt x="174625" y="1644650"/>
                </a:lnTo>
                <a:lnTo>
                  <a:pt x="257175" y="1758950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" name="Freeform 1"/>
          <p:cNvSpPr/>
          <p:nvPr/>
        </p:nvSpPr>
        <p:spPr>
          <a:xfrm>
            <a:off x="3347864" y="2282825"/>
            <a:ext cx="2771775" cy="2047875"/>
          </a:xfrm>
          <a:custGeom>
            <a:avLst/>
            <a:gdLst>
              <a:gd name="connsiteX0" fmla="*/ 152400 w 2771775"/>
              <a:gd name="connsiteY0" fmla="*/ 2041525 h 2047875"/>
              <a:gd name="connsiteX1" fmla="*/ 69850 w 2771775"/>
              <a:gd name="connsiteY1" fmla="*/ 1819275 h 2047875"/>
              <a:gd name="connsiteX2" fmla="*/ 41275 w 2771775"/>
              <a:gd name="connsiteY2" fmla="*/ 1714500 h 2047875"/>
              <a:gd name="connsiteX3" fmla="*/ 3175 w 2771775"/>
              <a:gd name="connsiteY3" fmla="*/ 1533525 h 2047875"/>
              <a:gd name="connsiteX4" fmla="*/ 0 w 2771775"/>
              <a:gd name="connsiteY4" fmla="*/ 1311275 h 2047875"/>
              <a:gd name="connsiteX5" fmla="*/ 19050 w 2771775"/>
              <a:gd name="connsiteY5" fmla="*/ 1089025 h 2047875"/>
              <a:gd name="connsiteX6" fmla="*/ 57150 w 2771775"/>
              <a:gd name="connsiteY6" fmla="*/ 962025 h 2047875"/>
              <a:gd name="connsiteX7" fmla="*/ 104775 w 2771775"/>
              <a:gd name="connsiteY7" fmla="*/ 844550 h 2047875"/>
              <a:gd name="connsiteX8" fmla="*/ 155575 w 2771775"/>
              <a:gd name="connsiteY8" fmla="*/ 742950 h 2047875"/>
              <a:gd name="connsiteX9" fmla="*/ 215900 w 2771775"/>
              <a:gd name="connsiteY9" fmla="*/ 631825 h 2047875"/>
              <a:gd name="connsiteX10" fmla="*/ 295275 w 2771775"/>
              <a:gd name="connsiteY10" fmla="*/ 517525 h 2047875"/>
              <a:gd name="connsiteX11" fmla="*/ 358775 w 2771775"/>
              <a:gd name="connsiteY11" fmla="*/ 438150 h 2047875"/>
              <a:gd name="connsiteX12" fmla="*/ 479425 w 2771775"/>
              <a:gd name="connsiteY12" fmla="*/ 333375 h 2047875"/>
              <a:gd name="connsiteX13" fmla="*/ 571500 w 2771775"/>
              <a:gd name="connsiteY13" fmla="*/ 250825 h 2047875"/>
              <a:gd name="connsiteX14" fmla="*/ 698500 w 2771775"/>
              <a:gd name="connsiteY14" fmla="*/ 174625 h 2047875"/>
              <a:gd name="connsiteX15" fmla="*/ 800100 w 2771775"/>
              <a:gd name="connsiteY15" fmla="*/ 123825 h 2047875"/>
              <a:gd name="connsiteX16" fmla="*/ 977900 w 2771775"/>
              <a:gd name="connsiteY16" fmla="*/ 57150 h 2047875"/>
              <a:gd name="connsiteX17" fmla="*/ 1139825 w 2771775"/>
              <a:gd name="connsiteY17" fmla="*/ 15875 h 2047875"/>
              <a:gd name="connsiteX18" fmla="*/ 1317625 w 2771775"/>
              <a:gd name="connsiteY18" fmla="*/ 0 h 2047875"/>
              <a:gd name="connsiteX19" fmla="*/ 1492250 w 2771775"/>
              <a:gd name="connsiteY19" fmla="*/ 0 h 2047875"/>
              <a:gd name="connsiteX20" fmla="*/ 1622425 w 2771775"/>
              <a:gd name="connsiteY20" fmla="*/ 12700 h 2047875"/>
              <a:gd name="connsiteX21" fmla="*/ 1787525 w 2771775"/>
              <a:gd name="connsiteY21" fmla="*/ 60325 h 2047875"/>
              <a:gd name="connsiteX22" fmla="*/ 1841500 w 2771775"/>
              <a:gd name="connsiteY22" fmla="*/ 69850 h 2047875"/>
              <a:gd name="connsiteX23" fmla="*/ 1978025 w 2771775"/>
              <a:gd name="connsiteY23" fmla="*/ 130175 h 2047875"/>
              <a:gd name="connsiteX24" fmla="*/ 2089150 w 2771775"/>
              <a:gd name="connsiteY24" fmla="*/ 184150 h 2047875"/>
              <a:gd name="connsiteX25" fmla="*/ 2190750 w 2771775"/>
              <a:gd name="connsiteY25" fmla="*/ 254000 h 2047875"/>
              <a:gd name="connsiteX26" fmla="*/ 2330450 w 2771775"/>
              <a:gd name="connsiteY26" fmla="*/ 365125 h 2047875"/>
              <a:gd name="connsiteX27" fmla="*/ 2438400 w 2771775"/>
              <a:gd name="connsiteY27" fmla="*/ 476250 h 2047875"/>
              <a:gd name="connsiteX28" fmla="*/ 2546350 w 2771775"/>
              <a:gd name="connsiteY28" fmla="*/ 619125 h 2047875"/>
              <a:gd name="connsiteX29" fmla="*/ 2616200 w 2771775"/>
              <a:gd name="connsiteY29" fmla="*/ 742950 h 2047875"/>
              <a:gd name="connsiteX30" fmla="*/ 2686050 w 2771775"/>
              <a:gd name="connsiteY30" fmla="*/ 895350 h 2047875"/>
              <a:gd name="connsiteX31" fmla="*/ 2727325 w 2771775"/>
              <a:gd name="connsiteY31" fmla="*/ 1035050 h 2047875"/>
              <a:gd name="connsiteX32" fmla="*/ 2752725 w 2771775"/>
              <a:gd name="connsiteY32" fmla="*/ 1158875 h 2047875"/>
              <a:gd name="connsiteX33" fmla="*/ 2771775 w 2771775"/>
              <a:gd name="connsiteY33" fmla="*/ 1333500 h 2047875"/>
              <a:gd name="connsiteX34" fmla="*/ 2765425 w 2771775"/>
              <a:gd name="connsiteY34" fmla="*/ 1463675 h 2047875"/>
              <a:gd name="connsiteX35" fmla="*/ 2752725 w 2771775"/>
              <a:gd name="connsiteY35" fmla="*/ 1603375 h 2047875"/>
              <a:gd name="connsiteX36" fmla="*/ 2714625 w 2771775"/>
              <a:gd name="connsiteY36" fmla="*/ 1755775 h 2047875"/>
              <a:gd name="connsiteX37" fmla="*/ 2676525 w 2771775"/>
              <a:gd name="connsiteY37" fmla="*/ 1911350 h 2047875"/>
              <a:gd name="connsiteX38" fmla="*/ 2590800 w 2771775"/>
              <a:gd name="connsiteY38" fmla="*/ 2047875 h 2047875"/>
              <a:gd name="connsiteX39" fmla="*/ 2505075 w 2771775"/>
              <a:gd name="connsiteY39" fmla="*/ 1997075 h 2047875"/>
              <a:gd name="connsiteX40" fmla="*/ 2517775 w 2771775"/>
              <a:gd name="connsiteY40" fmla="*/ 1908175 h 2047875"/>
              <a:gd name="connsiteX41" fmla="*/ 2562225 w 2771775"/>
              <a:gd name="connsiteY41" fmla="*/ 1908175 h 2047875"/>
              <a:gd name="connsiteX42" fmla="*/ 2613025 w 2771775"/>
              <a:gd name="connsiteY42" fmla="*/ 1746250 h 2047875"/>
              <a:gd name="connsiteX43" fmla="*/ 2660650 w 2771775"/>
              <a:gd name="connsiteY43" fmla="*/ 1539875 h 2047875"/>
              <a:gd name="connsiteX44" fmla="*/ 2676525 w 2771775"/>
              <a:gd name="connsiteY44" fmla="*/ 1320800 h 2047875"/>
              <a:gd name="connsiteX45" fmla="*/ 2657475 w 2771775"/>
              <a:gd name="connsiteY45" fmla="*/ 1152525 h 2047875"/>
              <a:gd name="connsiteX46" fmla="*/ 2609850 w 2771775"/>
              <a:gd name="connsiteY46" fmla="*/ 977900 h 2047875"/>
              <a:gd name="connsiteX47" fmla="*/ 2559050 w 2771775"/>
              <a:gd name="connsiteY47" fmla="*/ 857250 h 2047875"/>
              <a:gd name="connsiteX48" fmla="*/ 2501900 w 2771775"/>
              <a:gd name="connsiteY48" fmla="*/ 736600 h 2047875"/>
              <a:gd name="connsiteX49" fmla="*/ 2447925 w 2771775"/>
              <a:gd name="connsiteY49" fmla="*/ 644525 h 2047875"/>
              <a:gd name="connsiteX50" fmla="*/ 2355850 w 2771775"/>
              <a:gd name="connsiteY50" fmla="*/ 523875 h 2047875"/>
              <a:gd name="connsiteX51" fmla="*/ 2257425 w 2771775"/>
              <a:gd name="connsiteY51" fmla="*/ 425450 h 2047875"/>
              <a:gd name="connsiteX52" fmla="*/ 2165350 w 2771775"/>
              <a:gd name="connsiteY52" fmla="*/ 352425 h 2047875"/>
              <a:gd name="connsiteX53" fmla="*/ 2035175 w 2771775"/>
              <a:gd name="connsiteY53" fmla="*/ 266700 h 2047875"/>
              <a:gd name="connsiteX54" fmla="*/ 1895475 w 2771775"/>
              <a:gd name="connsiteY54" fmla="*/ 196850 h 2047875"/>
              <a:gd name="connsiteX55" fmla="*/ 1755775 w 2771775"/>
              <a:gd name="connsiteY55" fmla="*/ 146050 h 2047875"/>
              <a:gd name="connsiteX56" fmla="*/ 1647825 w 2771775"/>
              <a:gd name="connsiteY56" fmla="*/ 120650 h 2047875"/>
              <a:gd name="connsiteX57" fmla="*/ 1504950 w 2771775"/>
              <a:gd name="connsiteY57" fmla="*/ 98425 h 2047875"/>
              <a:gd name="connsiteX58" fmla="*/ 1384300 w 2771775"/>
              <a:gd name="connsiteY58" fmla="*/ 95250 h 2047875"/>
              <a:gd name="connsiteX59" fmla="*/ 1235075 w 2771775"/>
              <a:gd name="connsiteY59" fmla="*/ 101600 h 2047875"/>
              <a:gd name="connsiteX60" fmla="*/ 1085850 w 2771775"/>
              <a:gd name="connsiteY60" fmla="*/ 120650 h 2047875"/>
              <a:gd name="connsiteX61" fmla="*/ 942975 w 2771775"/>
              <a:gd name="connsiteY61" fmla="*/ 168275 h 2047875"/>
              <a:gd name="connsiteX62" fmla="*/ 850900 w 2771775"/>
              <a:gd name="connsiteY62" fmla="*/ 203200 h 2047875"/>
              <a:gd name="connsiteX63" fmla="*/ 736600 w 2771775"/>
              <a:gd name="connsiteY63" fmla="*/ 260350 h 2047875"/>
              <a:gd name="connsiteX64" fmla="*/ 650875 w 2771775"/>
              <a:gd name="connsiteY64" fmla="*/ 314325 h 2047875"/>
              <a:gd name="connsiteX65" fmla="*/ 577850 w 2771775"/>
              <a:gd name="connsiteY65" fmla="*/ 361950 h 2047875"/>
              <a:gd name="connsiteX66" fmla="*/ 501650 w 2771775"/>
              <a:gd name="connsiteY66" fmla="*/ 434975 h 2047875"/>
              <a:gd name="connsiteX67" fmla="*/ 438150 w 2771775"/>
              <a:gd name="connsiteY67" fmla="*/ 498475 h 2047875"/>
              <a:gd name="connsiteX68" fmla="*/ 352425 w 2771775"/>
              <a:gd name="connsiteY68" fmla="*/ 593725 h 2047875"/>
              <a:gd name="connsiteX69" fmla="*/ 292100 w 2771775"/>
              <a:gd name="connsiteY69" fmla="*/ 688975 h 2047875"/>
              <a:gd name="connsiteX70" fmla="*/ 228600 w 2771775"/>
              <a:gd name="connsiteY70" fmla="*/ 803275 h 2047875"/>
              <a:gd name="connsiteX71" fmla="*/ 174625 w 2771775"/>
              <a:gd name="connsiteY71" fmla="*/ 930275 h 2047875"/>
              <a:gd name="connsiteX72" fmla="*/ 146050 w 2771775"/>
              <a:gd name="connsiteY72" fmla="*/ 1003300 h 2047875"/>
              <a:gd name="connsiteX73" fmla="*/ 117475 w 2771775"/>
              <a:gd name="connsiteY73" fmla="*/ 1127125 h 2047875"/>
              <a:gd name="connsiteX74" fmla="*/ 98425 w 2771775"/>
              <a:gd name="connsiteY74" fmla="*/ 1263650 h 2047875"/>
              <a:gd name="connsiteX75" fmla="*/ 95250 w 2771775"/>
              <a:gd name="connsiteY75" fmla="*/ 1365250 h 2047875"/>
              <a:gd name="connsiteX76" fmla="*/ 101600 w 2771775"/>
              <a:gd name="connsiteY76" fmla="*/ 1530350 h 2047875"/>
              <a:gd name="connsiteX77" fmla="*/ 136525 w 2771775"/>
              <a:gd name="connsiteY77" fmla="*/ 1704975 h 2047875"/>
              <a:gd name="connsiteX78" fmla="*/ 168275 w 2771775"/>
              <a:gd name="connsiteY78" fmla="*/ 1816100 h 2047875"/>
              <a:gd name="connsiteX79" fmla="*/ 206375 w 2771775"/>
              <a:gd name="connsiteY79" fmla="*/ 1889125 h 2047875"/>
              <a:gd name="connsiteX80" fmla="*/ 222250 w 2771775"/>
              <a:gd name="connsiteY80" fmla="*/ 1908175 h 2047875"/>
              <a:gd name="connsiteX81" fmla="*/ 266700 w 2771775"/>
              <a:gd name="connsiteY81" fmla="*/ 1908175 h 2047875"/>
              <a:gd name="connsiteX82" fmla="*/ 266700 w 2771775"/>
              <a:gd name="connsiteY82" fmla="*/ 1984375 h 2047875"/>
              <a:gd name="connsiteX83" fmla="*/ 152400 w 2771775"/>
              <a:gd name="connsiteY83" fmla="*/ 2041525 h 204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771775" h="2047875">
                <a:moveTo>
                  <a:pt x="152400" y="2041525"/>
                </a:moveTo>
                <a:lnTo>
                  <a:pt x="69850" y="1819275"/>
                </a:lnTo>
                <a:lnTo>
                  <a:pt x="41275" y="1714500"/>
                </a:lnTo>
                <a:lnTo>
                  <a:pt x="3175" y="1533525"/>
                </a:lnTo>
                <a:cubicBezTo>
                  <a:pt x="2117" y="1459442"/>
                  <a:pt x="1058" y="1385358"/>
                  <a:pt x="0" y="1311275"/>
                </a:cubicBezTo>
                <a:lnTo>
                  <a:pt x="19050" y="1089025"/>
                </a:lnTo>
                <a:lnTo>
                  <a:pt x="57150" y="962025"/>
                </a:lnTo>
                <a:lnTo>
                  <a:pt x="104775" y="844550"/>
                </a:lnTo>
                <a:lnTo>
                  <a:pt x="155575" y="742950"/>
                </a:lnTo>
                <a:lnTo>
                  <a:pt x="215900" y="631825"/>
                </a:lnTo>
                <a:lnTo>
                  <a:pt x="295275" y="517525"/>
                </a:lnTo>
                <a:lnTo>
                  <a:pt x="358775" y="438150"/>
                </a:lnTo>
                <a:lnTo>
                  <a:pt x="479425" y="333375"/>
                </a:lnTo>
                <a:lnTo>
                  <a:pt x="571500" y="250825"/>
                </a:lnTo>
                <a:lnTo>
                  <a:pt x="698500" y="174625"/>
                </a:lnTo>
                <a:lnTo>
                  <a:pt x="800100" y="123825"/>
                </a:lnTo>
                <a:lnTo>
                  <a:pt x="977900" y="57150"/>
                </a:lnTo>
                <a:lnTo>
                  <a:pt x="1139825" y="15875"/>
                </a:lnTo>
                <a:lnTo>
                  <a:pt x="1317625" y="0"/>
                </a:lnTo>
                <a:lnTo>
                  <a:pt x="1492250" y="0"/>
                </a:lnTo>
                <a:lnTo>
                  <a:pt x="1622425" y="12700"/>
                </a:lnTo>
                <a:lnTo>
                  <a:pt x="1787525" y="60325"/>
                </a:lnTo>
                <a:lnTo>
                  <a:pt x="1841500" y="69850"/>
                </a:lnTo>
                <a:lnTo>
                  <a:pt x="1978025" y="130175"/>
                </a:lnTo>
                <a:lnTo>
                  <a:pt x="2089150" y="184150"/>
                </a:lnTo>
                <a:lnTo>
                  <a:pt x="2190750" y="254000"/>
                </a:lnTo>
                <a:lnTo>
                  <a:pt x="2330450" y="365125"/>
                </a:lnTo>
                <a:lnTo>
                  <a:pt x="2438400" y="476250"/>
                </a:lnTo>
                <a:lnTo>
                  <a:pt x="2546350" y="619125"/>
                </a:lnTo>
                <a:lnTo>
                  <a:pt x="2616200" y="742950"/>
                </a:lnTo>
                <a:lnTo>
                  <a:pt x="2686050" y="895350"/>
                </a:lnTo>
                <a:lnTo>
                  <a:pt x="2727325" y="1035050"/>
                </a:lnTo>
                <a:lnTo>
                  <a:pt x="2752725" y="1158875"/>
                </a:lnTo>
                <a:lnTo>
                  <a:pt x="2771775" y="1333500"/>
                </a:lnTo>
                <a:lnTo>
                  <a:pt x="2765425" y="1463675"/>
                </a:lnTo>
                <a:lnTo>
                  <a:pt x="2752725" y="1603375"/>
                </a:lnTo>
                <a:lnTo>
                  <a:pt x="2714625" y="1755775"/>
                </a:lnTo>
                <a:lnTo>
                  <a:pt x="2676525" y="1911350"/>
                </a:lnTo>
                <a:lnTo>
                  <a:pt x="2590800" y="2047875"/>
                </a:lnTo>
                <a:lnTo>
                  <a:pt x="2505075" y="1997075"/>
                </a:lnTo>
                <a:lnTo>
                  <a:pt x="2517775" y="1908175"/>
                </a:lnTo>
                <a:lnTo>
                  <a:pt x="2562225" y="1908175"/>
                </a:lnTo>
                <a:lnTo>
                  <a:pt x="2613025" y="1746250"/>
                </a:lnTo>
                <a:lnTo>
                  <a:pt x="2660650" y="1539875"/>
                </a:lnTo>
                <a:lnTo>
                  <a:pt x="2676525" y="1320800"/>
                </a:lnTo>
                <a:lnTo>
                  <a:pt x="2657475" y="1152525"/>
                </a:lnTo>
                <a:lnTo>
                  <a:pt x="2609850" y="977900"/>
                </a:lnTo>
                <a:lnTo>
                  <a:pt x="2559050" y="857250"/>
                </a:lnTo>
                <a:lnTo>
                  <a:pt x="2501900" y="736600"/>
                </a:lnTo>
                <a:lnTo>
                  <a:pt x="2447925" y="644525"/>
                </a:lnTo>
                <a:lnTo>
                  <a:pt x="2355850" y="523875"/>
                </a:lnTo>
                <a:lnTo>
                  <a:pt x="2257425" y="425450"/>
                </a:lnTo>
                <a:lnTo>
                  <a:pt x="2165350" y="352425"/>
                </a:lnTo>
                <a:lnTo>
                  <a:pt x="2035175" y="266700"/>
                </a:lnTo>
                <a:lnTo>
                  <a:pt x="1895475" y="196850"/>
                </a:lnTo>
                <a:lnTo>
                  <a:pt x="1755775" y="146050"/>
                </a:lnTo>
                <a:lnTo>
                  <a:pt x="1647825" y="120650"/>
                </a:lnTo>
                <a:lnTo>
                  <a:pt x="1504950" y="98425"/>
                </a:lnTo>
                <a:lnTo>
                  <a:pt x="1384300" y="95250"/>
                </a:lnTo>
                <a:lnTo>
                  <a:pt x="1235075" y="101600"/>
                </a:lnTo>
                <a:lnTo>
                  <a:pt x="1085850" y="120650"/>
                </a:lnTo>
                <a:lnTo>
                  <a:pt x="942975" y="168275"/>
                </a:lnTo>
                <a:lnTo>
                  <a:pt x="850900" y="203200"/>
                </a:lnTo>
                <a:lnTo>
                  <a:pt x="736600" y="260350"/>
                </a:lnTo>
                <a:lnTo>
                  <a:pt x="650875" y="314325"/>
                </a:lnTo>
                <a:lnTo>
                  <a:pt x="577850" y="361950"/>
                </a:lnTo>
                <a:lnTo>
                  <a:pt x="501650" y="434975"/>
                </a:lnTo>
                <a:lnTo>
                  <a:pt x="438150" y="498475"/>
                </a:lnTo>
                <a:lnTo>
                  <a:pt x="352425" y="593725"/>
                </a:lnTo>
                <a:lnTo>
                  <a:pt x="292100" y="688975"/>
                </a:lnTo>
                <a:lnTo>
                  <a:pt x="228600" y="803275"/>
                </a:lnTo>
                <a:lnTo>
                  <a:pt x="174625" y="930275"/>
                </a:lnTo>
                <a:lnTo>
                  <a:pt x="146050" y="1003300"/>
                </a:lnTo>
                <a:lnTo>
                  <a:pt x="117475" y="1127125"/>
                </a:lnTo>
                <a:lnTo>
                  <a:pt x="98425" y="1263650"/>
                </a:lnTo>
                <a:cubicBezTo>
                  <a:pt x="97367" y="1297517"/>
                  <a:pt x="96308" y="1331383"/>
                  <a:pt x="95250" y="1365250"/>
                </a:cubicBezTo>
                <a:lnTo>
                  <a:pt x="101600" y="1530350"/>
                </a:lnTo>
                <a:lnTo>
                  <a:pt x="136525" y="1704975"/>
                </a:lnTo>
                <a:lnTo>
                  <a:pt x="168275" y="1816100"/>
                </a:lnTo>
                <a:lnTo>
                  <a:pt x="206375" y="1889125"/>
                </a:lnTo>
                <a:lnTo>
                  <a:pt x="222250" y="1908175"/>
                </a:lnTo>
                <a:lnTo>
                  <a:pt x="266700" y="1908175"/>
                </a:lnTo>
                <a:lnTo>
                  <a:pt x="266700" y="1984375"/>
                </a:lnTo>
                <a:lnTo>
                  <a:pt x="152400" y="2041525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7620" y="5836532"/>
            <a:ext cx="4614708" cy="10002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/>
              <a:t>Stage 4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200" dirty="0" smtClean="0"/>
              <a:t>Place axis steel bar sections  </a:t>
            </a:r>
          </a:p>
          <a:p>
            <a:pPr marL="628650" lvl="1" indent="-171450" algn="l">
              <a:buFont typeface="Arial" pitchFamily="34" charset="0"/>
              <a:buChar char="•"/>
            </a:pPr>
            <a:r>
              <a:rPr lang="en-GB" sz="1200" dirty="0" smtClean="0"/>
              <a:t>40 x 150 section</a:t>
            </a:r>
            <a:endParaRPr lang="en-GB" sz="1200" dirty="0"/>
          </a:p>
          <a:p>
            <a:pPr marL="628650" lvl="1" indent="-171450" algn="l">
              <a:buFont typeface="Arial" pitchFamily="34" charset="0"/>
              <a:buChar char="•"/>
            </a:pPr>
            <a:r>
              <a:rPr lang="en-GB" sz="1200" dirty="0" smtClean="0"/>
              <a:t>1m Centres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100" dirty="0" smtClean="0"/>
              <a:t>Shear connection with invert channel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70360451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68C5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3481214" y="2390775"/>
            <a:ext cx="2508250" cy="1784350"/>
          </a:xfrm>
          <a:custGeom>
            <a:avLst/>
            <a:gdLst>
              <a:gd name="connsiteX0" fmla="*/ 161925 w 2508250"/>
              <a:gd name="connsiteY0" fmla="*/ 501650 h 1784350"/>
              <a:gd name="connsiteX1" fmla="*/ 733425 w 2508250"/>
              <a:gd name="connsiteY1" fmla="*/ 101600 h 1784350"/>
              <a:gd name="connsiteX2" fmla="*/ 1250950 w 2508250"/>
              <a:gd name="connsiteY2" fmla="*/ 0 h 1784350"/>
              <a:gd name="connsiteX3" fmla="*/ 1784350 w 2508250"/>
              <a:gd name="connsiteY3" fmla="*/ 114300 h 1784350"/>
              <a:gd name="connsiteX4" fmla="*/ 2241550 w 2508250"/>
              <a:gd name="connsiteY4" fmla="*/ 504825 h 1784350"/>
              <a:gd name="connsiteX5" fmla="*/ 2460625 w 2508250"/>
              <a:gd name="connsiteY5" fmla="*/ 946150 h 1784350"/>
              <a:gd name="connsiteX6" fmla="*/ 2508250 w 2508250"/>
              <a:gd name="connsiteY6" fmla="*/ 1381125 h 1784350"/>
              <a:gd name="connsiteX7" fmla="*/ 2400300 w 2508250"/>
              <a:gd name="connsiteY7" fmla="*/ 1717675 h 1784350"/>
              <a:gd name="connsiteX8" fmla="*/ 1593850 w 2508250"/>
              <a:gd name="connsiteY8" fmla="*/ 1784350 h 1784350"/>
              <a:gd name="connsiteX9" fmla="*/ 1565275 w 2508250"/>
              <a:gd name="connsiteY9" fmla="*/ 1784350 h 1784350"/>
              <a:gd name="connsiteX10" fmla="*/ 431800 w 2508250"/>
              <a:gd name="connsiteY10" fmla="*/ 1739900 h 1784350"/>
              <a:gd name="connsiteX11" fmla="*/ 139700 w 2508250"/>
              <a:gd name="connsiteY11" fmla="*/ 1717675 h 1784350"/>
              <a:gd name="connsiteX12" fmla="*/ 19050 w 2508250"/>
              <a:gd name="connsiteY12" fmla="*/ 1476375 h 1784350"/>
              <a:gd name="connsiteX13" fmla="*/ 0 w 2508250"/>
              <a:gd name="connsiteY13" fmla="*/ 1244600 h 1784350"/>
              <a:gd name="connsiteX14" fmla="*/ 38100 w 2508250"/>
              <a:gd name="connsiteY14" fmla="*/ 911225 h 1784350"/>
              <a:gd name="connsiteX15" fmla="*/ 155575 w 2508250"/>
              <a:gd name="connsiteY15" fmla="*/ 657225 h 1784350"/>
              <a:gd name="connsiteX16" fmla="*/ 161925 w 2508250"/>
              <a:gd name="connsiteY16" fmla="*/ 501650 h 178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08250" h="1784350">
                <a:moveTo>
                  <a:pt x="161925" y="501650"/>
                </a:moveTo>
                <a:lnTo>
                  <a:pt x="733425" y="101600"/>
                </a:lnTo>
                <a:lnTo>
                  <a:pt x="1250950" y="0"/>
                </a:lnTo>
                <a:lnTo>
                  <a:pt x="1784350" y="114300"/>
                </a:lnTo>
                <a:lnTo>
                  <a:pt x="2241550" y="504825"/>
                </a:lnTo>
                <a:lnTo>
                  <a:pt x="2460625" y="946150"/>
                </a:lnTo>
                <a:lnTo>
                  <a:pt x="2508250" y="1381125"/>
                </a:lnTo>
                <a:lnTo>
                  <a:pt x="2400300" y="1717675"/>
                </a:lnTo>
                <a:lnTo>
                  <a:pt x="1593850" y="1784350"/>
                </a:lnTo>
                <a:lnTo>
                  <a:pt x="1565275" y="1784350"/>
                </a:lnTo>
                <a:lnTo>
                  <a:pt x="431800" y="1739900"/>
                </a:lnTo>
                <a:lnTo>
                  <a:pt x="139700" y="1717675"/>
                </a:lnTo>
                <a:lnTo>
                  <a:pt x="19050" y="1476375"/>
                </a:lnTo>
                <a:lnTo>
                  <a:pt x="0" y="1244600"/>
                </a:lnTo>
                <a:lnTo>
                  <a:pt x="38100" y="911225"/>
                </a:lnTo>
                <a:lnTo>
                  <a:pt x="155575" y="657225"/>
                </a:lnTo>
                <a:lnTo>
                  <a:pt x="161925" y="501650"/>
                </a:lnTo>
                <a:close/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3" idx="40"/>
          </p:cNvCxnSpPr>
          <p:nvPr/>
        </p:nvCxnSpPr>
        <p:spPr>
          <a:xfrm>
            <a:off x="4732164" y="2451100"/>
            <a:ext cx="3175" cy="25782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460751" y="2636912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489108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541049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591849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641508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752851" y="2636912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771683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4823624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4874424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4924083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>
            <a:off x="4460751" y="2712095"/>
            <a:ext cx="54208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5584304" y="3246946"/>
            <a:ext cx="249987" cy="72008"/>
            <a:chOff x="5761087" y="2789312"/>
            <a:chExt cx="249987" cy="72008"/>
          </a:xfrm>
        </p:grpSpPr>
        <p:sp>
          <p:nvSpPr>
            <p:cNvPr id="28" name="Rectangle 27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616054" y="3399346"/>
            <a:ext cx="249987" cy="72008"/>
            <a:chOff x="5761087" y="2789312"/>
            <a:chExt cx="249987" cy="72008"/>
          </a:xfrm>
        </p:grpSpPr>
        <p:sp>
          <p:nvSpPr>
            <p:cNvPr id="35" name="Rectangle 34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635104" y="3551746"/>
            <a:ext cx="249987" cy="72008"/>
            <a:chOff x="5761087" y="2789312"/>
            <a:chExt cx="249987" cy="72008"/>
          </a:xfrm>
        </p:grpSpPr>
        <p:sp>
          <p:nvSpPr>
            <p:cNvPr id="41" name="Rectangle 40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cxnSp>
        <p:nvCxnSpPr>
          <p:cNvPr id="52" name="Straight Connector 51"/>
          <p:cNvCxnSpPr/>
          <p:nvPr/>
        </p:nvCxnSpPr>
        <p:spPr>
          <a:xfrm>
            <a:off x="4667542" y="2467496"/>
            <a:ext cx="1301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61" name="Freeform 2060"/>
          <p:cNvSpPr/>
          <p:nvPr/>
        </p:nvSpPr>
        <p:spPr>
          <a:xfrm>
            <a:off x="3464719" y="2828925"/>
            <a:ext cx="395287" cy="1285875"/>
          </a:xfrm>
          <a:custGeom>
            <a:avLst/>
            <a:gdLst>
              <a:gd name="connsiteX0" fmla="*/ 395287 w 395287"/>
              <a:gd name="connsiteY0" fmla="*/ 30956 h 1285875"/>
              <a:gd name="connsiteX1" fmla="*/ 328612 w 395287"/>
              <a:gd name="connsiteY1" fmla="*/ 116681 h 1285875"/>
              <a:gd name="connsiteX2" fmla="*/ 280987 w 395287"/>
              <a:gd name="connsiteY2" fmla="*/ 180975 h 1285875"/>
              <a:gd name="connsiteX3" fmla="*/ 238125 w 395287"/>
              <a:gd name="connsiteY3" fmla="*/ 259556 h 1285875"/>
              <a:gd name="connsiteX4" fmla="*/ 195262 w 395287"/>
              <a:gd name="connsiteY4" fmla="*/ 342900 h 1285875"/>
              <a:gd name="connsiteX5" fmla="*/ 150019 w 395287"/>
              <a:gd name="connsiteY5" fmla="*/ 457200 h 1285875"/>
              <a:gd name="connsiteX6" fmla="*/ 109537 w 395287"/>
              <a:gd name="connsiteY6" fmla="*/ 607219 h 1285875"/>
              <a:gd name="connsiteX7" fmla="*/ 92869 w 395287"/>
              <a:gd name="connsiteY7" fmla="*/ 733425 h 1285875"/>
              <a:gd name="connsiteX8" fmla="*/ 85725 w 395287"/>
              <a:gd name="connsiteY8" fmla="*/ 838200 h 1285875"/>
              <a:gd name="connsiteX9" fmla="*/ 88106 w 395287"/>
              <a:gd name="connsiteY9" fmla="*/ 933450 h 1285875"/>
              <a:gd name="connsiteX10" fmla="*/ 114300 w 395287"/>
              <a:gd name="connsiteY10" fmla="*/ 1019175 h 1285875"/>
              <a:gd name="connsiteX11" fmla="*/ 154781 w 395287"/>
              <a:gd name="connsiteY11" fmla="*/ 1119188 h 1285875"/>
              <a:gd name="connsiteX12" fmla="*/ 240506 w 395287"/>
              <a:gd name="connsiteY12" fmla="*/ 1247775 h 1285875"/>
              <a:gd name="connsiteX13" fmla="*/ 238125 w 395287"/>
              <a:gd name="connsiteY13" fmla="*/ 1285875 h 1285875"/>
              <a:gd name="connsiteX14" fmla="*/ 83344 w 395287"/>
              <a:gd name="connsiteY14" fmla="*/ 1281113 h 1285875"/>
              <a:gd name="connsiteX15" fmla="*/ 0 w 395287"/>
              <a:gd name="connsiteY15" fmla="*/ 835819 h 1285875"/>
              <a:gd name="connsiteX16" fmla="*/ 85725 w 395287"/>
              <a:gd name="connsiteY16" fmla="*/ 397669 h 1285875"/>
              <a:gd name="connsiteX17" fmla="*/ 311944 w 395287"/>
              <a:gd name="connsiteY17" fmla="*/ 0 h 1285875"/>
              <a:gd name="connsiteX18" fmla="*/ 395287 w 395287"/>
              <a:gd name="connsiteY18" fmla="*/ 30956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95287" h="1285875">
                <a:moveTo>
                  <a:pt x="395287" y="30956"/>
                </a:moveTo>
                <a:lnTo>
                  <a:pt x="328612" y="116681"/>
                </a:lnTo>
                <a:lnTo>
                  <a:pt x="280987" y="180975"/>
                </a:lnTo>
                <a:lnTo>
                  <a:pt x="238125" y="259556"/>
                </a:lnTo>
                <a:lnTo>
                  <a:pt x="195262" y="342900"/>
                </a:lnTo>
                <a:lnTo>
                  <a:pt x="150019" y="457200"/>
                </a:lnTo>
                <a:lnTo>
                  <a:pt x="109537" y="607219"/>
                </a:lnTo>
                <a:lnTo>
                  <a:pt x="92869" y="733425"/>
                </a:lnTo>
                <a:lnTo>
                  <a:pt x="85725" y="838200"/>
                </a:lnTo>
                <a:cubicBezTo>
                  <a:pt x="86519" y="869950"/>
                  <a:pt x="87312" y="901700"/>
                  <a:pt x="88106" y="933450"/>
                </a:cubicBezTo>
                <a:lnTo>
                  <a:pt x="114300" y="1019175"/>
                </a:lnTo>
                <a:lnTo>
                  <a:pt x="154781" y="1119188"/>
                </a:lnTo>
                <a:lnTo>
                  <a:pt x="240506" y="1247775"/>
                </a:lnTo>
                <a:lnTo>
                  <a:pt x="238125" y="1285875"/>
                </a:lnTo>
                <a:lnTo>
                  <a:pt x="83344" y="1281113"/>
                </a:lnTo>
                <a:lnTo>
                  <a:pt x="0" y="835819"/>
                </a:lnTo>
                <a:lnTo>
                  <a:pt x="85725" y="397669"/>
                </a:lnTo>
                <a:lnTo>
                  <a:pt x="311944" y="0"/>
                </a:lnTo>
                <a:lnTo>
                  <a:pt x="395287" y="309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4" name="Freeform 63"/>
          <p:cNvSpPr/>
          <p:nvPr/>
        </p:nvSpPr>
        <p:spPr>
          <a:xfrm flipH="1">
            <a:off x="5590915" y="2816643"/>
            <a:ext cx="414102" cy="1285875"/>
          </a:xfrm>
          <a:custGeom>
            <a:avLst/>
            <a:gdLst>
              <a:gd name="connsiteX0" fmla="*/ 395287 w 395287"/>
              <a:gd name="connsiteY0" fmla="*/ 30956 h 1285875"/>
              <a:gd name="connsiteX1" fmla="*/ 328612 w 395287"/>
              <a:gd name="connsiteY1" fmla="*/ 116681 h 1285875"/>
              <a:gd name="connsiteX2" fmla="*/ 280987 w 395287"/>
              <a:gd name="connsiteY2" fmla="*/ 180975 h 1285875"/>
              <a:gd name="connsiteX3" fmla="*/ 238125 w 395287"/>
              <a:gd name="connsiteY3" fmla="*/ 259556 h 1285875"/>
              <a:gd name="connsiteX4" fmla="*/ 195262 w 395287"/>
              <a:gd name="connsiteY4" fmla="*/ 342900 h 1285875"/>
              <a:gd name="connsiteX5" fmla="*/ 150019 w 395287"/>
              <a:gd name="connsiteY5" fmla="*/ 457200 h 1285875"/>
              <a:gd name="connsiteX6" fmla="*/ 109537 w 395287"/>
              <a:gd name="connsiteY6" fmla="*/ 607219 h 1285875"/>
              <a:gd name="connsiteX7" fmla="*/ 92869 w 395287"/>
              <a:gd name="connsiteY7" fmla="*/ 733425 h 1285875"/>
              <a:gd name="connsiteX8" fmla="*/ 85725 w 395287"/>
              <a:gd name="connsiteY8" fmla="*/ 838200 h 1285875"/>
              <a:gd name="connsiteX9" fmla="*/ 88106 w 395287"/>
              <a:gd name="connsiteY9" fmla="*/ 933450 h 1285875"/>
              <a:gd name="connsiteX10" fmla="*/ 114300 w 395287"/>
              <a:gd name="connsiteY10" fmla="*/ 1019175 h 1285875"/>
              <a:gd name="connsiteX11" fmla="*/ 154781 w 395287"/>
              <a:gd name="connsiteY11" fmla="*/ 1119188 h 1285875"/>
              <a:gd name="connsiteX12" fmla="*/ 240506 w 395287"/>
              <a:gd name="connsiteY12" fmla="*/ 1247775 h 1285875"/>
              <a:gd name="connsiteX13" fmla="*/ 238125 w 395287"/>
              <a:gd name="connsiteY13" fmla="*/ 1285875 h 1285875"/>
              <a:gd name="connsiteX14" fmla="*/ 83344 w 395287"/>
              <a:gd name="connsiteY14" fmla="*/ 1281113 h 1285875"/>
              <a:gd name="connsiteX15" fmla="*/ 0 w 395287"/>
              <a:gd name="connsiteY15" fmla="*/ 835819 h 1285875"/>
              <a:gd name="connsiteX16" fmla="*/ 85725 w 395287"/>
              <a:gd name="connsiteY16" fmla="*/ 397669 h 1285875"/>
              <a:gd name="connsiteX17" fmla="*/ 311944 w 395287"/>
              <a:gd name="connsiteY17" fmla="*/ 0 h 1285875"/>
              <a:gd name="connsiteX18" fmla="*/ 395287 w 395287"/>
              <a:gd name="connsiteY18" fmla="*/ 30956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95287" h="1285875">
                <a:moveTo>
                  <a:pt x="395287" y="30956"/>
                </a:moveTo>
                <a:lnTo>
                  <a:pt x="328612" y="116681"/>
                </a:lnTo>
                <a:lnTo>
                  <a:pt x="280987" y="180975"/>
                </a:lnTo>
                <a:lnTo>
                  <a:pt x="238125" y="259556"/>
                </a:lnTo>
                <a:lnTo>
                  <a:pt x="195262" y="342900"/>
                </a:lnTo>
                <a:lnTo>
                  <a:pt x="150019" y="457200"/>
                </a:lnTo>
                <a:lnTo>
                  <a:pt x="109537" y="607219"/>
                </a:lnTo>
                <a:lnTo>
                  <a:pt x="92869" y="733425"/>
                </a:lnTo>
                <a:lnTo>
                  <a:pt x="85725" y="838200"/>
                </a:lnTo>
                <a:cubicBezTo>
                  <a:pt x="86519" y="869950"/>
                  <a:pt x="87312" y="901700"/>
                  <a:pt x="88106" y="933450"/>
                </a:cubicBezTo>
                <a:lnTo>
                  <a:pt x="114300" y="1019175"/>
                </a:lnTo>
                <a:lnTo>
                  <a:pt x="154781" y="1119188"/>
                </a:lnTo>
                <a:lnTo>
                  <a:pt x="240506" y="1247775"/>
                </a:lnTo>
                <a:lnTo>
                  <a:pt x="238125" y="1285875"/>
                </a:lnTo>
                <a:lnTo>
                  <a:pt x="83344" y="1281113"/>
                </a:lnTo>
                <a:lnTo>
                  <a:pt x="0" y="835819"/>
                </a:lnTo>
                <a:lnTo>
                  <a:pt x="85725" y="397669"/>
                </a:lnTo>
                <a:lnTo>
                  <a:pt x="311944" y="0"/>
                </a:lnTo>
                <a:lnTo>
                  <a:pt x="395287" y="309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62" name="Freeform 2061"/>
          <p:cNvSpPr/>
          <p:nvPr/>
        </p:nvSpPr>
        <p:spPr>
          <a:xfrm>
            <a:off x="3631406" y="4031456"/>
            <a:ext cx="2202657" cy="50007"/>
          </a:xfrm>
          <a:custGeom>
            <a:avLst/>
            <a:gdLst>
              <a:gd name="connsiteX0" fmla="*/ 38100 w 2202657"/>
              <a:gd name="connsiteY0" fmla="*/ 45244 h 50007"/>
              <a:gd name="connsiteX1" fmla="*/ 0 w 2202657"/>
              <a:gd name="connsiteY1" fmla="*/ 2382 h 50007"/>
              <a:gd name="connsiteX2" fmla="*/ 2202657 w 2202657"/>
              <a:gd name="connsiteY2" fmla="*/ 0 h 50007"/>
              <a:gd name="connsiteX3" fmla="*/ 2162175 w 2202657"/>
              <a:gd name="connsiteY3" fmla="*/ 50007 h 50007"/>
              <a:gd name="connsiteX4" fmla="*/ 38100 w 2202657"/>
              <a:gd name="connsiteY4" fmla="*/ 45244 h 5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2657" h="50007">
                <a:moveTo>
                  <a:pt x="38100" y="45244"/>
                </a:moveTo>
                <a:lnTo>
                  <a:pt x="0" y="2382"/>
                </a:lnTo>
                <a:lnTo>
                  <a:pt x="2202657" y="0"/>
                </a:lnTo>
                <a:lnTo>
                  <a:pt x="2162175" y="50007"/>
                </a:lnTo>
                <a:lnTo>
                  <a:pt x="38100" y="4524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" name="Freeform 3"/>
          <p:cNvSpPr/>
          <p:nvPr/>
        </p:nvSpPr>
        <p:spPr>
          <a:xfrm>
            <a:off x="3512364" y="4071409"/>
            <a:ext cx="2350100" cy="211666"/>
          </a:xfrm>
          <a:custGeom>
            <a:avLst/>
            <a:gdLst>
              <a:gd name="connsiteX0" fmla="*/ 156175 w 2350100"/>
              <a:gd name="connsiteY0" fmla="*/ 8466 h 211666"/>
              <a:gd name="connsiteX1" fmla="*/ 2289775 w 2350100"/>
              <a:gd name="connsiteY1" fmla="*/ 8466 h 211666"/>
              <a:gd name="connsiteX2" fmla="*/ 2286600 w 2350100"/>
              <a:gd name="connsiteY2" fmla="*/ 119591 h 211666"/>
              <a:gd name="connsiteX3" fmla="*/ 2350100 w 2350100"/>
              <a:gd name="connsiteY3" fmla="*/ 119591 h 211666"/>
              <a:gd name="connsiteX4" fmla="*/ 2340575 w 2350100"/>
              <a:gd name="connsiteY4" fmla="*/ 211666 h 211666"/>
              <a:gd name="connsiteX5" fmla="*/ 2286600 w 2350100"/>
              <a:gd name="connsiteY5" fmla="*/ 189441 h 211666"/>
              <a:gd name="connsiteX6" fmla="*/ 105375 w 2350100"/>
              <a:gd name="connsiteY6" fmla="*/ 189441 h 211666"/>
              <a:gd name="connsiteX7" fmla="*/ 105375 w 2350100"/>
              <a:gd name="connsiteY7" fmla="*/ 122766 h 211666"/>
              <a:gd name="connsiteX8" fmla="*/ 162525 w 2350100"/>
              <a:gd name="connsiteY8" fmla="*/ 122766 h 211666"/>
              <a:gd name="connsiteX9" fmla="*/ 156175 w 2350100"/>
              <a:gd name="connsiteY9" fmla="*/ 8466 h 21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50100" h="211666">
                <a:moveTo>
                  <a:pt x="156175" y="8466"/>
                </a:moveTo>
                <a:cubicBezTo>
                  <a:pt x="510717" y="-10584"/>
                  <a:pt x="1578575" y="8466"/>
                  <a:pt x="2289775" y="8466"/>
                </a:cubicBezTo>
                <a:cubicBezTo>
                  <a:pt x="2288717" y="45508"/>
                  <a:pt x="2287658" y="82549"/>
                  <a:pt x="2286600" y="119591"/>
                </a:cubicBezTo>
                <a:lnTo>
                  <a:pt x="2350100" y="119591"/>
                </a:lnTo>
                <a:lnTo>
                  <a:pt x="2340575" y="211666"/>
                </a:lnTo>
                <a:lnTo>
                  <a:pt x="2286600" y="189441"/>
                </a:lnTo>
                <a:lnTo>
                  <a:pt x="105375" y="189441"/>
                </a:lnTo>
                <a:lnTo>
                  <a:pt x="105375" y="122766"/>
                </a:lnTo>
                <a:lnTo>
                  <a:pt x="162525" y="122766"/>
                </a:lnTo>
                <a:cubicBezTo>
                  <a:pt x="161467" y="85724"/>
                  <a:pt x="-198367" y="27516"/>
                  <a:pt x="156175" y="8466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3" name="Freeform 2"/>
          <p:cNvSpPr/>
          <p:nvPr/>
        </p:nvSpPr>
        <p:spPr>
          <a:xfrm>
            <a:off x="3411364" y="2324100"/>
            <a:ext cx="2651125" cy="1889125"/>
          </a:xfrm>
          <a:custGeom>
            <a:avLst/>
            <a:gdLst>
              <a:gd name="connsiteX0" fmla="*/ 257175 w 2651125"/>
              <a:gd name="connsiteY0" fmla="*/ 1758950 h 1889125"/>
              <a:gd name="connsiteX1" fmla="*/ 257175 w 2651125"/>
              <a:gd name="connsiteY1" fmla="*/ 1870075 h 1889125"/>
              <a:gd name="connsiteX2" fmla="*/ 203200 w 2651125"/>
              <a:gd name="connsiteY2" fmla="*/ 1873250 h 1889125"/>
              <a:gd name="connsiteX3" fmla="*/ 142875 w 2651125"/>
              <a:gd name="connsiteY3" fmla="*/ 1889125 h 1889125"/>
              <a:gd name="connsiteX4" fmla="*/ 19050 w 2651125"/>
              <a:gd name="connsiteY4" fmla="*/ 1698625 h 1889125"/>
              <a:gd name="connsiteX5" fmla="*/ 0 w 2651125"/>
              <a:gd name="connsiteY5" fmla="*/ 1219200 h 1889125"/>
              <a:gd name="connsiteX6" fmla="*/ 92075 w 2651125"/>
              <a:gd name="connsiteY6" fmla="*/ 806450 h 1889125"/>
              <a:gd name="connsiteX7" fmla="*/ 314325 w 2651125"/>
              <a:gd name="connsiteY7" fmla="*/ 463550 h 1889125"/>
              <a:gd name="connsiteX8" fmla="*/ 536575 w 2651125"/>
              <a:gd name="connsiteY8" fmla="*/ 250825 h 1889125"/>
              <a:gd name="connsiteX9" fmla="*/ 904875 w 2651125"/>
              <a:gd name="connsiteY9" fmla="*/ 76200 h 1889125"/>
              <a:gd name="connsiteX10" fmla="*/ 1346200 w 2651125"/>
              <a:gd name="connsiteY10" fmla="*/ 0 h 1889125"/>
              <a:gd name="connsiteX11" fmla="*/ 1768475 w 2651125"/>
              <a:gd name="connsiteY11" fmla="*/ 92075 h 1889125"/>
              <a:gd name="connsiteX12" fmla="*/ 2222500 w 2651125"/>
              <a:gd name="connsiteY12" fmla="*/ 342900 h 1889125"/>
              <a:gd name="connsiteX13" fmla="*/ 2403475 w 2651125"/>
              <a:gd name="connsiteY13" fmla="*/ 565150 h 1889125"/>
              <a:gd name="connsiteX14" fmla="*/ 2536825 w 2651125"/>
              <a:gd name="connsiteY14" fmla="*/ 822325 h 1889125"/>
              <a:gd name="connsiteX15" fmla="*/ 2622550 w 2651125"/>
              <a:gd name="connsiteY15" fmla="*/ 1104900 h 1889125"/>
              <a:gd name="connsiteX16" fmla="*/ 2651125 w 2651125"/>
              <a:gd name="connsiteY16" fmla="*/ 1330325 h 1889125"/>
              <a:gd name="connsiteX17" fmla="*/ 2619375 w 2651125"/>
              <a:gd name="connsiteY17" fmla="*/ 1651000 h 1889125"/>
              <a:gd name="connsiteX18" fmla="*/ 2536825 w 2651125"/>
              <a:gd name="connsiteY18" fmla="*/ 1876425 h 1889125"/>
              <a:gd name="connsiteX19" fmla="*/ 2451100 w 2651125"/>
              <a:gd name="connsiteY19" fmla="*/ 1863725 h 1889125"/>
              <a:gd name="connsiteX20" fmla="*/ 2384425 w 2651125"/>
              <a:gd name="connsiteY20" fmla="*/ 1866900 h 1889125"/>
              <a:gd name="connsiteX21" fmla="*/ 2387600 w 2651125"/>
              <a:gd name="connsiteY21" fmla="*/ 1752600 h 1889125"/>
              <a:gd name="connsiteX22" fmla="*/ 2428875 w 2651125"/>
              <a:gd name="connsiteY22" fmla="*/ 1695450 h 1889125"/>
              <a:gd name="connsiteX23" fmla="*/ 2476500 w 2651125"/>
              <a:gd name="connsiteY23" fmla="*/ 1616075 h 1889125"/>
              <a:gd name="connsiteX24" fmla="*/ 2514600 w 2651125"/>
              <a:gd name="connsiteY24" fmla="*/ 1492250 h 1889125"/>
              <a:gd name="connsiteX25" fmla="*/ 2533650 w 2651125"/>
              <a:gd name="connsiteY25" fmla="*/ 1409700 h 1889125"/>
              <a:gd name="connsiteX26" fmla="*/ 2536825 w 2651125"/>
              <a:gd name="connsiteY26" fmla="*/ 1263650 h 1889125"/>
              <a:gd name="connsiteX27" fmla="*/ 2517775 w 2651125"/>
              <a:gd name="connsiteY27" fmla="*/ 1123950 h 1889125"/>
              <a:gd name="connsiteX28" fmla="*/ 2486025 w 2651125"/>
              <a:gd name="connsiteY28" fmla="*/ 987425 h 1889125"/>
              <a:gd name="connsiteX29" fmla="*/ 2438400 w 2651125"/>
              <a:gd name="connsiteY29" fmla="*/ 866775 h 1889125"/>
              <a:gd name="connsiteX30" fmla="*/ 2390775 w 2651125"/>
              <a:gd name="connsiteY30" fmla="*/ 758825 h 1889125"/>
              <a:gd name="connsiteX31" fmla="*/ 2324100 w 2651125"/>
              <a:gd name="connsiteY31" fmla="*/ 654050 h 1889125"/>
              <a:gd name="connsiteX32" fmla="*/ 2219325 w 2651125"/>
              <a:gd name="connsiteY32" fmla="*/ 520700 h 1889125"/>
              <a:gd name="connsiteX33" fmla="*/ 2127250 w 2651125"/>
              <a:gd name="connsiteY33" fmla="*/ 422275 h 1889125"/>
              <a:gd name="connsiteX34" fmla="*/ 2016125 w 2651125"/>
              <a:gd name="connsiteY34" fmla="*/ 339725 h 1889125"/>
              <a:gd name="connsiteX35" fmla="*/ 1905000 w 2651125"/>
              <a:gd name="connsiteY35" fmla="*/ 269875 h 1889125"/>
              <a:gd name="connsiteX36" fmla="*/ 1803400 w 2651125"/>
              <a:gd name="connsiteY36" fmla="*/ 222250 h 1889125"/>
              <a:gd name="connsiteX37" fmla="*/ 1679575 w 2651125"/>
              <a:gd name="connsiteY37" fmla="*/ 174625 h 1889125"/>
              <a:gd name="connsiteX38" fmla="*/ 1565275 w 2651125"/>
              <a:gd name="connsiteY38" fmla="*/ 149225 h 1889125"/>
              <a:gd name="connsiteX39" fmla="*/ 1403350 w 2651125"/>
              <a:gd name="connsiteY39" fmla="*/ 127000 h 1889125"/>
              <a:gd name="connsiteX40" fmla="*/ 1320800 w 2651125"/>
              <a:gd name="connsiteY40" fmla="*/ 127000 h 1889125"/>
              <a:gd name="connsiteX41" fmla="*/ 1181100 w 2651125"/>
              <a:gd name="connsiteY41" fmla="*/ 130175 h 1889125"/>
              <a:gd name="connsiteX42" fmla="*/ 1038225 w 2651125"/>
              <a:gd name="connsiteY42" fmla="*/ 155575 h 1889125"/>
              <a:gd name="connsiteX43" fmla="*/ 904875 w 2651125"/>
              <a:gd name="connsiteY43" fmla="*/ 190500 h 1889125"/>
              <a:gd name="connsiteX44" fmla="*/ 790575 w 2651125"/>
              <a:gd name="connsiteY44" fmla="*/ 234950 h 1889125"/>
              <a:gd name="connsiteX45" fmla="*/ 692150 w 2651125"/>
              <a:gd name="connsiteY45" fmla="*/ 295275 h 1889125"/>
              <a:gd name="connsiteX46" fmla="*/ 590550 w 2651125"/>
              <a:gd name="connsiteY46" fmla="*/ 361950 h 1889125"/>
              <a:gd name="connsiteX47" fmla="*/ 476250 w 2651125"/>
              <a:gd name="connsiteY47" fmla="*/ 457200 h 1889125"/>
              <a:gd name="connsiteX48" fmla="*/ 381000 w 2651125"/>
              <a:gd name="connsiteY48" fmla="*/ 552450 h 1889125"/>
              <a:gd name="connsiteX49" fmla="*/ 301625 w 2651125"/>
              <a:gd name="connsiteY49" fmla="*/ 660400 h 1889125"/>
              <a:gd name="connsiteX50" fmla="*/ 238125 w 2651125"/>
              <a:gd name="connsiteY50" fmla="*/ 777875 h 1889125"/>
              <a:gd name="connsiteX51" fmla="*/ 193675 w 2651125"/>
              <a:gd name="connsiteY51" fmla="*/ 869950 h 1889125"/>
              <a:gd name="connsiteX52" fmla="*/ 155575 w 2651125"/>
              <a:gd name="connsiteY52" fmla="*/ 968375 h 1889125"/>
              <a:gd name="connsiteX53" fmla="*/ 130175 w 2651125"/>
              <a:gd name="connsiteY53" fmla="*/ 1063625 h 1889125"/>
              <a:gd name="connsiteX54" fmla="*/ 107950 w 2651125"/>
              <a:gd name="connsiteY54" fmla="*/ 1196975 h 1889125"/>
              <a:gd name="connsiteX55" fmla="*/ 98425 w 2651125"/>
              <a:gd name="connsiteY55" fmla="*/ 1323975 h 1889125"/>
              <a:gd name="connsiteX56" fmla="*/ 101600 w 2651125"/>
              <a:gd name="connsiteY56" fmla="*/ 1438275 h 1889125"/>
              <a:gd name="connsiteX57" fmla="*/ 127000 w 2651125"/>
              <a:gd name="connsiteY57" fmla="*/ 1524000 h 1889125"/>
              <a:gd name="connsiteX58" fmla="*/ 174625 w 2651125"/>
              <a:gd name="connsiteY58" fmla="*/ 1644650 h 1889125"/>
              <a:gd name="connsiteX59" fmla="*/ 257175 w 2651125"/>
              <a:gd name="connsiteY59" fmla="*/ 1758950 h 188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651125" h="1889125">
                <a:moveTo>
                  <a:pt x="257175" y="1758950"/>
                </a:moveTo>
                <a:lnTo>
                  <a:pt x="257175" y="1870075"/>
                </a:lnTo>
                <a:lnTo>
                  <a:pt x="203200" y="1873250"/>
                </a:lnTo>
                <a:lnTo>
                  <a:pt x="142875" y="1889125"/>
                </a:lnTo>
                <a:lnTo>
                  <a:pt x="19050" y="1698625"/>
                </a:lnTo>
                <a:lnTo>
                  <a:pt x="0" y="1219200"/>
                </a:lnTo>
                <a:lnTo>
                  <a:pt x="92075" y="806450"/>
                </a:lnTo>
                <a:lnTo>
                  <a:pt x="314325" y="463550"/>
                </a:lnTo>
                <a:lnTo>
                  <a:pt x="536575" y="250825"/>
                </a:lnTo>
                <a:lnTo>
                  <a:pt x="904875" y="76200"/>
                </a:lnTo>
                <a:lnTo>
                  <a:pt x="1346200" y="0"/>
                </a:lnTo>
                <a:lnTo>
                  <a:pt x="1768475" y="92075"/>
                </a:lnTo>
                <a:lnTo>
                  <a:pt x="2222500" y="342900"/>
                </a:lnTo>
                <a:lnTo>
                  <a:pt x="2403475" y="565150"/>
                </a:lnTo>
                <a:lnTo>
                  <a:pt x="2536825" y="822325"/>
                </a:lnTo>
                <a:lnTo>
                  <a:pt x="2622550" y="1104900"/>
                </a:lnTo>
                <a:lnTo>
                  <a:pt x="2651125" y="1330325"/>
                </a:lnTo>
                <a:lnTo>
                  <a:pt x="2619375" y="1651000"/>
                </a:lnTo>
                <a:lnTo>
                  <a:pt x="2536825" y="1876425"/>
                </a:lnTo>
                <a:lnTo>
                  <a:pt x="2451100" y="1863725"/>
                </a:lnTo>
                <a:lnTo>
                  <a:pt x="2384425" y="1866900"/>
                </a:lnTo>
                <a:cubicBezTo>
                  <a:pt x="2385483" y="1828800"/>
                  <a:pt x="2386542" y="1790700"/>
                  <a:pt x="2387600" y="1752600"/>
                </a:cubicBezTo>
                <a:lnTo>
                  <a:pt x="2428875" y="1695450"/>
                </a:lnTo>
                <a:lnTo>
                  <a:pt x="2476500" y="1616075"/>
                </a:lnTo>
                <a:lnTo>
                  <a:pt x="2514600" y="1492250"/>
                </a:lnTo>
                <a:lnTo>
                  <a:pt x="2533650" y="1409700"/>
                </a:lnTo>
                <a:cubicBezTo>
                  <a:pt x="2534708" y="1361017"/>
                  <a:pt x="2535767" y="1312333"/>
                  <a:pt x="2536825" y="1263650"/>
                </a:cubicBezTo>
                <a:lnTo>
                  <a:pt x="2517775" y="1123950"/>
                </a:lnTo>
                <a:lnTo>
                  <a:pt x="2486025" y="987425"/>
                </a:lnTo>
                <a:lnTo>
                  <a:pt x="2438400" y="866775"/>
                </a:lnTo>
                <a:lnTo>
                  <a:pt x="2390775" y="758825"/>
                </a:lnTo>
                <a:lnTo>
                  <a:pt x="2324100" y="654050"/>
                </a:lnTo>
                <a:lnTo>
                  <a:pt x="2219325" y="520700"/>
                </a:lnTo>
                <a:lnTo>
                  <a:pt x="2127250" y="422275"/>
                </a:lnTo>
                <a:lnTo>
                  <a:pt x="2016125" y="339725"/>
                </a:lnTo>
                <a:lnTo>
                  <a:pt x="1905000" y="269875"/>
                </a:lnTo>
                <a:lnTo>
                  <a:pt x="1803400" y="222250"/>
                </a:lnTo>
                <a:lnTo>
                  <a:pt x="1679575" y="174625"/>
                </a:lnTo>
                <a:lnTo>
                  <a:pt x="1565275" y="149225"/>
                </a:lnTo>
                <a:lnTo>
                  <a:pt x="1403350" y="127000"/>
                </a:lnTo>
                <a:lnTo>
                  <a:pt x="1320800" y="127000"/>
                </a:lnTo>
                <a:lnTo>
                  <a:pt x="1181100" y="130175"/>
                </a:lnTo>
                <a:lnTo>
                  <a:pt x="1038225" y="155575"/>
                </a:lnTo>
                <a:lnTo>
                  <a:pt x="904875" y="190500"/>
                </a:lnTo>
                <a:lnTo>
                  <a:pt x="790575" y="234950"/>
                </a:lnTo>
                <a:lnTo>
                  <a:pt x="692150" y="295275"/>
                </a:lnTo>
                <a:lnTo>
                  <a:pt x="590550" y="361950"/>
                </a:lnTo>
                <a:lnTo>
                  <a:pt x="476250" y="457200"/>
                </a:lnTo>
                <a:lnTo>
                  <a:pt x="381000" y="552450"/>
                </a:lnTo>
                <a:lnTo>
                  <a:pt x="301625" y="660400"/>
                </a:lnTo>
                <a:lnTo>
                  <a:pt x="238125" y="777875"/>
                </a:lnTo>
                <a:lnTo>
                  <a:pt x="193675" y="869950"/>
                </a:lnTo>
                <a:lnTo>
                  <a:pt x="155575" y="968375"/>
                </a:lnTo>
                <a:lnTo>
                  <a:pt x="130175" y="1063625"/>
                </a:lnTo>
                <a:lnTo>
                  <a:pt x="107950" y="1196975"/>
                </a:lnTo>
                <a:lnTo>
                  <a:pt x="98425" y="1323975"/>
                </a:lnTo>
                <a:cubicBezTo>
                  <a:pt x="99483" y="1362075"/>
                  <a:pt x="100542" y="1400175"/>
                  <a:pt x="101600" y="1438275"/>
                </a:cubicBezTo>
                <a:lnTo>
                  <a:pt x="127000" y="1524000"/>
                </a:lnTo>
                <a:lnTo>
                  <a:pt x="174625" y="1644650"/>
                </a:lnTo>
                <a:lnTo>
                  <a:pt x="257175" y="1758950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" name="Freeform 1"/>
          <p:cNvSpPr/>
          <p:nvPr/>
        </p:nvSpPr>
        <p:spPr>
          <a:xfrm>
            <a:off x="3347864" y="2282825"/>
            <a:ext cx="2771775" cy="2047875"/>
          </a:xfrm>
          <a:custGeom>
            <a:avLst/>
            <a:gdLst>
              <a:gd name="connsiteX0" fmla="*/ 152400 w 2771775"/>
              <a:gd name="connsiteY0" fmla="*/ 2041525 h 2047875"/>
              <a:gd name="connsiteX1" fmla="*/ 69850 w 2771775"/>
              <a:gd name="connsiteY1" fmla="*/ 1819275 h 2047875"/>
              <a:gd name="connsiteX2" fmla="*/ 41275 w 2771775"/>
              <a:gd name="connsiteY2" fmla="*/ 1714500 h 2047875"/>
              <a:gd name="connsiteX3" fmla="*/ 3175 w 2771775"/>
              <a:gd name="connsiteY3" fmla="*/ 1533525 h 2047875"/>
              <a:gd name="connsiteX4" fmla="*/ 0 w 2771775"/>
              <a:gd name="connsiteY4" fmla="*/ 1311275 h 2047875"/>
              <a:gd name="connsiteX5" fmla="*/ 19050 w 2771775"/>
              <a:gd name="connsiteY5" fmla="*/ 1089025 h 2047875"/>
              <a:gd name="connsiteX6" fmla="*/ 57150 w 2771775"/>
              <a:gd name="connsiteY6" fmla="*/ 962025 h 2047875"/>
              <a:gd name="connsiteX7" fmla="*/ 104775 w 2771775"/>
              <a:gd name="connsiteY7" fmla="*/ 844550 h 2047875"/>
              <a:gd name="connsiteX8" fmla="*/ 155575 w 2771775"/>
              <a:gd name="connsiteY8" fmla="*/ 742950 h 2047875"/>
              <a:gd name="connsiteX9" fmla="*/ 215900 w 2771775"/>
              <a:gd name="connsiteY9" fmla="*/ 631825 h 2047875"/>
              <a:gd name="connsiteX10" fmla="*/ 295275 w 2771775"/>
              <a:gd name="connsiteY10" fmla="*/ 517525 h 2047875"/>
              <a:gd name="connsiteX11" fmla="*/ 358775 w 2771775"/>
              <a:gd name="connsiteY11" fmla="*/ 438150 h 2047875"/>
              <a:gd name="connsiteX12" fmla="*/ 479425 w 2771775"/>
              <a:gd name="connsiteY12" fmla="*/ 333375 h 2047875"/>
              <a:gd name="connsiteX13" fmla="*/ 571500 w 2771775"/>
              <a:gd name="connsiteY13" fmla="*/ 250825 h 2047875"/>
              <a:gd name="connsiteX14" fmla="*/ 698500 w 2771775"/>
              <a:gd name="connsiteY14" fmla="*/ 174625 h 2047875"/>
              <a:gd name="connsiteX15" fmla="*/ 800100 w 2771775"/>
              <a:gd name="connsiteY15" fmla="*/ 123825 h 2047875"/>
              <a:gd name="connsiteX16" fmla="*/ 977900 w 2771775"/>
              <a:gd name="connsiteY16" fmla="*/ 57150 h 2047875"/>
              <a:gd name="connsiteX17" fmla="*/ 1139825 w 2771775"/>
              <a:gd name="connsiteY17" fmla="*/ 15875 h 2047875"/>
              <a:gd name="connsiteX18" fmla="*/ 1317625 w 2771775"/>
              <a:gd name="connsiteY18" fmla="*/ 0 h 2047875"/>
              <a:gd name="connsiteX19" fmla="*/ 1492250 w 2771775"/>
              <a:gd name="connsiteY19" fmla="*/ 0 h 2047875"/>
              <a:gd name="connsiteX20" fmla="*/ 1622425 w 2771775"/>
              <a:gd name="connsiteY20" fmla="*/ 12700 h 2047875"/>
              <a:gd name="connsiteX21" fmla="*/ 1787525 w 2771775"/>
              <a:gd name="connsiteY21" fmla="*/ 60325 h 2047875"/>
              <a:gd name="connsiteX22" fmla="*/ 1841500 w 2771775"/>
              <a:gd name="connsiteY22" fmla="*/ 69850 h 2047875"/>
              <a:gd name="connsiteX23" fmla="*/ 1978025 w 2771775"/>
              <a:gd name="connsiteY23" fmla="*/ 130175 h 2047875"/>
              <a:gd name="connsiteX24" fmla="*/ 2089150 w 2771775"/>
              <a:gd name="connsiteY24" fmla="*/ 184150 h 2047875"/>
              <a:gd name="connsiteX25" fmla="*/ 2190750 w 2771775"/>
              <a:gd name="connsiteY25" fmla="*/ 254000 h 2047875"/>
              <a:gd name="connsiteX26" fmla="*/ 2330450 w 2771775"/>
              <a:gd name="connsiteY26" fmla="*/ 365125 h 2047875"/>
              <a:gd name="connsiteX27" fmla="*/ 2438400 w 2771775"/>
              <a:gd name="connsiteY27" fmla="*/ 476250 h 2047875"/>
              <a:gd name="connsiteX28" fmla="*/ 2546350 w 2771775"/>
              <a:gd name="connsiteY28" fmla="*/ 619125 h 2047875"/>
              <a:gd name="connsiteX29" fmla="*/ 2616200 w 2771775"/>
              <a:gd name="connsiteY29" fmla="*/ 742950 h 2047875"/>
              <a:gd name="connsiteX30" fmla="*/ 2686050 w 2771775"/>
              <a:gd name="connsiteY30" fmla="*/ 895350 h 2047875"/>
              <a:gd name="connsiteX31" fmla="*/ 2727325 w 2771775"/>
              <a:gd name="connsiteY31" fmla="*/ 1035050 h 2047875"/>
              <a:gd name="connsiteX32" fmla="*/ 2752725 w 2771775"/>
              <a:gd name="connsiteY32" fmla="*/ 1158875 h 2047875"/>
              <a:gd name="connsiteX33" fmla="*/ 2771775 w 2771775"/>
              <a:gd name="connsiteY33" fmla="*/ 1333500 h 2047875"/>
              <a:gd name="connsiteX34" fmla="*/ 2765425 w 2771775"/>
              <a:gd name="connsiteY34" fmla="*/ 1463675 h 2047875"/>
              <a:gd name="connsiteX35" fmla="*/ 2752725 w 2771775"/>
              <a:gd name="connsiteY35" fmla="*/ 1603375 h 2047875"/>
              <a:gd name="connsiteX36" fmla="*/ 2714625 w 2771775"/>
              <a:gd name="connsiteY36" fmla="*/ 1755775 h 2047875"/>
              <a:gd name="connsiteX37" fmla="*/ 2676525 w 2771775"/>
              <a:gd name="connsiteY37" fmla="*/ 1911350 h 2047875"/>
              <a:gd name="connsiteX38" fmla="*/ 2590800 w 2771775"/>
              <a:gd name="connsiteY38" fmla="*/ 2047875 h 2047875"/>
              <a:gd name="connsiteX39" fmla="*/ 2505075 w 2771775"/>
              <a:gd name="connsiteY39" fmla="*/ 1997075 h 2047875"/>
              <a:gd name="connsiteX40" fmla="*/ 2517775 w 2771775"/>
              <a:gd name="connsiteY40" fmla="*/ 1908175 h 2047875"/>
              <a:gd name="connsiteX41" fmla="*/ 2562225 w 2771775"/>
              <a:gd name="connsiteY41" fmla="*/ 1908175 h 2047875"/>
              <a:gd name="connsiteX42" fmla="*/ 2613025 w 2771775"/>
              <a:gd name="connsiteY42" fmla="*/ 1746250 h 2047875"/>
              <a:gd name="connsiteX43" fmla="*/ 2660650 w 2771775"/>
              <a:gd name="connsiteY43" fmla="*/ 1539875 h 2047875"/>
              <a:gd name="connsiteX44" fmla="*/ 2676525 w 2771775"/>
              <a:gd name="connsiteY44" fmla="*/ 1320800 h 2047875"/>
              <a:gd name="connsiteX45" fmla="*/ 2657475 w 2771775"/>
              <a:gd name="connsiteY45" fmla="*/ 1152525 h 2047875"/>
              <a:gd name="connsiteX46" fmla="*/ 2609850 w 2771775"/>
              <a:gd name="connsiteY46" fmla="*/ 977900 h 2047875"/>
              <a:gd name="connsiteX47" fmla="*/ 2559050 w 2771775"/>
              <a:gd name="connsiteY47" fmla="*/ 857250 h 2047875"/>
              <a:gd name="connsiteX48" fmla="*/ 2501900 w 2771775"/>
              <a:gd name="connsiteY48" fmla="*/ 736600 h 2047875"/>
              <a:gd name="connsiteX49" fmla="*/ 2447925 w 2771775"/>
              <a:gd name="connsiteY49" fmla="*/ 644525 h 2047875"/>
              <a:gd name="connsiteX50" fmla="*/ 2355850 w 2771775"/>
              <a:gd name="connsiteY50" fmla="*/ 523875 h 2047875"/>
              <a:gd name="connsiteX51" fmla="*/ 2257425 w 2771775"/>
              <a:gd name="connsiteY51" fmla="*/ 425450 h 2047875"/>
              <a:gd name="connsiteX52" fmla="*/ 2165350 w 2771775"/>
              <a:gd name="connsiteY52" fmla="*/ 352425 h 2047875"/>
              <a:gd name="connsiteX53" fmla="*/ 2035175 w 2771775"/>
              <a:gd name="connsiteY53" fmla="*/ 266700 h 2047875"/>
              <a:gd name="connsiteX54" fmla="*/ 1895475 w 2771775"/>
              <a:gd name="connsiteY54" fmla="*/ 196850 h 2047875"/>
              <a:gd name="connsiteX55" fmla="*/ 1755775 w 2771775"/>
              <a:gd name="connsiteY55" fmla="*/ 146050 h 2047875"/>
              <a:gd name="connsiteX56" fmla="*/ 1647825 w 2771775"/>
              <a:gd name="connsiteY56" fmla="*/ 120650 h 2047875"/>
              <a:gd name="connsiteX57" fmla="*/ 1504950 w 2771775"/>
              <a:gd name="connsiteY57" fmla="*/ 98425 h 2047875"/>
              <a:gd name="connsiteX58" fmla="*/ 1384300 w 2771775"/>
              <a:gd name="connsiteY58" fmla="*/ 95250 h 2047875"/>
              <a:gd name="connsiteX59" fmla="*/ 1235075 w 2771775"/>
              <a:gd name="connsiteY59" fmla="*/ 101600 h 2047875"/>
              <a:gd name="connsiteX60" fmla="*/ 1085850 w 2771775"/>
              <a:gd name="connsiteY60" fmla="*/ 120650 h 2047875"/>
              <a:gd name="connsiteX61" fmla="*/ 942975 w 2771775"/>
              <a:gd name="connsiteY61" fmla="*/ 168275 h 2047875"/>
              <a:gd name="connsiteX62" fmla="*/ 850900 w 2771775"/>
              <a:gd name="connsiteY62" fmla="*/ 203200 h 2047875"/>
              <a:gd name="connsiteX63" fmla="*/ 736600 w 2771775"/>
              <a:gd name="connsiteY63" fmla="*/ 260350 h 2047875"/>
              <a:gd name="connsiteX64" fmla="*/ 650875 w 2771775"/>
              <a:gd name="connsiteY64" fmla="*/ 314325 h 2047875"/>
              <a:gd name="connsiteX65" fmla="*/ 577850 w 2771775"/>
              <a:gd name="connsiteY65" fmla="*/ 361950 h 2047875"/>
              <a:gd name="connsiteX66" fmla="*/ 501650 w 2771775"/>
              <a:gd name="connsiteY66" fmla="*/ 434975 h 2047875"/>
              <a:gd name="connsiteX67" fmla="*/ 438150 w 2771775"/>
              <a:gd name="connsiteY67" fmla="*/ 498475 h 2047875"/>
              <a:gd name="connsiteX68" fmla="*/ 352425 w 2771775"/>
              <a:gd name="connsiteY68" fmla="*/ 593725 h 2047875"/>
              <a:gd name="connsiteX69" fmla="*/ 292100 w 2771775"/>
              <a:gd name="connsiteY69" fmla="*/ 688975 h 2047875"/>
              <a:gd name="connsiteX70" fmla="*/ 228600 w 2771775"/>
              <a:gd name="connsiteY70" fmla="*/ 803275 h 2047875"/>
              <a:gd name="connsiteX71" fmla="*/ 174625 w 2771775"/>
              <a:gd name="connsiteY71" fmla="*/ 930275 h 2047875"/>
              <a:gd name="connsiteX72" fmla="*/ 146050 w 2771775"/>
              <a:gd name="connsiteY72" fmla="*/ 1003300 h 2047875"/>
              <a:gd name="connsiteX73" fmla="*/ 117475 w 2771775"/>
              <a:gd name="connsiteY73" fmla="*/ 1127125 h 2047875"/>
              <a:gd name="connsiteX74" fmla="*/ 98425 w 2771775"/>
              <a:gd name="connsiteY74" fmla="*/ 1263650 h 2047875"/>
              <a:gd name="connsiteX75" fmla="*/ 95250 w 2771775"/>
              <a:gd name="connsiteY75" fmla="*/ 1365250 h 2047875"/>
              <a:gd name="connsiteX76" fmla="*/ 101600 w 2771775"/>
              <a:gd name="connsiteY76" fmla="*/ 1530350 h 2047875"/>
              <a:gd name="connsiteX77" fmla="*/ 136525 w 2771775"/>
              <a:gd name="connsiteY77" fmla="*/ 1704975 h 2047875"/>
              <a:gd name="connsiteX78" fmla="*/ 168275 w 2771775"/>
              <a:gd name="connsiteY78" fmla="*/ 1816100 h 2047875"/>
              <a:gd name="connsiteX79" fmla="*/ 206375 w 2771775"/>
              <a:gd name="connsiteY79" fmla="*/ 1889125 h 2047875"/>
              <a:gd name="connsiteX80" fmla="*/ 222250 w 2771775"/>
              <a:gd name="connsiteY80" fmla="*/ 1908175 h 2047875"/>
              <a:gd name="connsiteX81" fmla="*/ 266700 w 2771775"/>
              <a:gd name="connsiteY81" fmla="*/ 1908175 h 2047875"/>
              <a:gd name="connsiteX82" fmla="*/ 266700 w 2771775"/>
              <a:gd name="connsiteY82" fmla="*/ 1984375 h 2047875"/>
              <a:gd name="connsiteX83" fmla="*/ 152400 w 2771775"/>
              <a:gd name="connsiteY83" fmla="*/ 2041525 h 204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771775" h="2047875">
                <a:moveTo>
                  <a:pt x="152400" y="2041525"/>
                </a:moveTo>
                <a:lnTo>
                  <a:pt x="69850" y="1819275"/>
                </a:lnTo>
                <a:lnTo>
                  <a:pt x="41275" y="1714500"/>
                </a:lnTo>
                <a:lnTo>
                  <a:pt x="3175" y="1533525"/>
                </a:lnTo>
                <a:cubicBezTo>
                  <a:pt x="2117" y="1459442"/>
                  <a:pt x="1058" y="1385358"/>
                  <a:pt x="0" y="1311275"/>
                </a:cubicBezTo>
                <a:lnTo>
                  <a:pt x="19050" y="1089025"/>
                </a:lnTo>
                <a:lnTo>
                  <a:pt x="57150" y="962025"/>
                </a:lnTo>
                <a:lnTo>
                  <a:pt x="104775" y="844550"/>
                </a:lnTo>
                <a:lnTo>
                  <a:pt x="155575" y="742950"/>
                </a:lnTo>
                <a:lnTo>
                  <a:pt x="215900" y="631825"/>
                </a:lnTo>
                <a:lnTo>
                  <a:pt x="295275" y="517525"/>
                </a:lnTo>
                <a:lnTo>
                  <a:pt x="358775" y="438150"/>
                </a:lnTo>
                <a:lnTo>
                  <a:pt x="479425" y="333375"/>
                </a:lnTo>
                <a:lnTo>
                  <a:pt x="571500" y="250825"/>
                </a:lnTo>
                <a:lnTo>
                  <a:pt x="698500" y="174625"/>
                </a:lnTo>
                <a:lnTo>
                  <a:pt x="800100" y="123825"/>
                </a:lnTo>
                <a:lnTo>
                  <a:pt x="977900" y="57150"/>
                </a:lnTo>
                <a:lnTo>
                  <a:pt x="1139825" y="15875"/>
                </a:lnTo>
                <a:lnTo>
                  <a:pt x="1317625" y="0"/>
                </a:lnTo>
                <a:lnTo>
                  <a:pt x="1492250" y="0"/>
                </a:lnTo>
                <a:lnTo>
                  <a:pt x="1622425" y="12700"/>
                </a:lnTo>
                <a:lnTo>
                  <a:pt x="1787525" y="60325"/>
                </a:lnTo>
                <a:lnTo>
                  <a:pt x="1841500" y="69850"/>
                </a:lnTo>
                <a:lnTo>
                  <a:pt x="1978025" y="130175"/>
                </a:lnTo>
                <a:lnTo>
                  <a:pt x="2089150" y="184150"/>
                </a:lnTo>
                <a:lnTo>
                  <a:pt x="2190750" y="254000"/>
                </a:lnTo>
                <a:lnTo>
                  <a:pt x="2330450" y="365125"/>
                </a:lnTo>
                <a:lnTo>
                  <a:pt x="2438400" y="476250"/>
                </a:lnTo>
                <a:lnTo>
                  <a:pt x="2546350" y="619125"/>
                </a:lnTo>
                <a:lnTo>
                  <a:pt x="2616200" y="742950"/>
                </a:lnTo>
                <a:lnTo>
                  <a:pt x="2686050" y="895350"/>
                </a:lnTo>
                <a:lnTo>
                  <a:pt x="2727325" y="1035050"/>
                </a:lnTo>
                <a:lnTo>
                  <a:pt x="2752725" y="1158875"/>
                </a:lnTo>
                <a:lnTo>
                  <a:pt x="2771775" y="1333500"/>
                </a:lnTo>
                <a:lnTo>
                  <a:pt x="2765425" y="1463675"/>
                </a:lnTo>
                <a:lnTo>
                  <a:pt x="2752725" y="1603375"/>
                </a:lnTo>
                <a:lnTo>
                  <a:pt x="2714625" y="1755775"/>
                </a:lnTo>
                <a:lnTo>
                  <a:pt x="2676525" y="1911350"/>
                </a:lnTo>
                <a:lnTo>
                  <a:pt x="2590800" y="2047875"/>
                </a:lnTo>
                <a:lnTo>
                  <a:pt x="2505075" y="1997075"/>
                </a:lnTo>
                <a:lnTo>
                  <a:pt x="2517775" y="1908175"/>
                </a:lnTo>
                <a:lnTo>
                  <a:pt x="2562225" y="1908175"/>
                </a:lnTo>
                <a:lnTo>
                  <a:pt x="2613025" y="1746250"/>
                </a:lnTo>
                <a:lnTo>
                  <a:pt x="2660650" y="1539875"/>
                </a:lnTo>
                <a:lnTo>
                  <a:pt x="2676525" y="1320800"/>
                </a:lnTo>
                <a:lnTo>
                  <a:pt x="2657475" y="1152525"/>
                </a:lnTo>
                <a:lnTo>
                  <a:pt x="2609850" y="977900"/>
                </a:lnTo>
                <a:lnTo>
                  <a:pt x="2559050" y="857250"/>
                </a:lnTo>
                <a:lnTo>
                  <a:pt x="2501900" y="736600"/>
                </a:lnTo>
                <a:lnTo>
                  <a:pt x="2447925" y="644525"/>
                </a:lnTo>
                <a:lnTo>
                  <a:pt x="2355850" y="523875"/>
                </a:lnTo>
                <a:lnTo>
                  <a:pt x="2257425" y="425450"/>
                </a:lnTo>
                <a:lnTo>
                  <a:pt x="2165350" y="352425"/>
                </a:lnTo>
                <a:lnTo>
                  <a:pt x="2035175" y="266700"/>
                </a:lnTo>
                <a:lnTo>
                  <a:pt x="1895475" y="196850"/>
                </a:lnTo>
                <a:lnTo>
                  <a:pt x="1755775" y="146050"/>
                </a:lnTo>
                <a:lnTo>
                  <a:pt x="1647825" y="120650"/>
                </a:lnTo>
                <a:lnTo>
                  <a:pt x="1504950" y="98425"/>
                </a:lnTo>
                <a:lnTo>
                  <a:pt x="1384300" y="95250"/>
                </a:lnTo>
                <a:lnTo>
                  <a:pt x="1235075" y="101600"/>
                </a:lnTo>
                <a:lnTo>
                  <a:pt x="1085850" y="120650"/>
                </a:lnTo>
                <a:lnTo>
                  <a:pt x="942975" y="168275"/>
                </a:lnTo>
                <a:lnTo>
                  <a:pt x="850900" y="203200"/>
                </a:lnTo>
                <a:lnTo>
                  <a:pt x="736600" y="260350"/>
                </a:lnTo>
                <a:lnTo>
                  <a:pt x="650875" y="314325"/>
                </a:lnTo>
                <a:lnTo>
                  <a:pt x="577850" y="361950"/>
                </a:lnTo>
                <a:lnTo>
                  <a:pt x="501650" y="434975"/>
                </a:lnTo>
                <a:lnTo>
                  <a:pt x="438150" y="498475"/>
                </a:lnTo>
                <a:lnTo>
                  <a:pt x="352425" y="593725"/>
                </a:lnTo>
                <a:lnTo>
                  <a:pt x="292100" y="688975"/>
                </a:lnTo>
                <a:lnTo>
                  <a:pt x="228600" y="803275"/>
                </a:lnTo>
                <a:lnTo>
                  <a:pt x="174625" y="930275"/>
                </a:lnTo>
                <a:lnTo>
                  <a:pt x="146050" y="1003300"/>
                </a:lnTo>
                <a:lnTo>
                  <a:pt x="117475" y="1127125"/>
                </a:lnTo>
                <a:lnTo>
                  <a:pt x="98425" y="1263650"/>
                </a:lnTo>
                <a:cubicBezTo>
                  <a:pt x="97367" y="1297517"/>
                  <a:pt x="96308" y="1331383"/>
                  <a:pt x="95250" y="1365250"/>
                </a:cubicBezTo>
                <a:lnTo>
                  <a:pt x="101600" y="1530350"/>
                </a:lnTo>
                <a:lnTo>
                  <a:pt x="136525" y="1704975"/>
                </a:lnTo>
                <a:lnTo>
                  <a:pt x="168275" y="1816100"/>
                </a:lnTo>
                <a:lnTo>
                  <a:pt x="206375" y="1889125"/>
                </a:lnTo>
                <a:lnTo>
                  <a:pt x="222250" y="1908175"/>
                </a:lnTo>
                <a:lnTo>
                  <a:pt x="266700" y="1908175"/>
                </a:lnTo>
                <a:lnTo>
                  <a:pt x="266700" y="1984375"/>
                </a:lnTo>
                <a:lnTo>
                  <a:pt x="152400" y="2041525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8" name="Freeform 2057"/>
          <p:cNvSpPr/>
          <p:nvPr/>
        </p:nvSpPr>
        <p:spPr>
          <a:xfrm>
            <a:off x="3826669" y="2775509"/>
            <a:ext cx="1804987" cy="80963"/>
          </a:xfrm>
          <a:custGeom>
            <a:avLst/>
            <a:gdLst>
              <a:gd name="connsiteX0" fmla="*/ 0 w 1804987"/>
              <a:gd name="connsiteY0" fmla="*/ 78582 h 80963"/>
              <a:gd name="connsiteX1" fmla="*/ 1804987 w 1804987"/>
              <a:gd name="connsiteY1" fmla="*/ 80963 h 80963"/>
              <a:gd name="connsiteX2" fmla="*/ 1728787 w 1804987"/>
              <a:gd name="connsiteY2" fmla="*/ 0 h 80963"/>
              <a:gd name="connsiteX3" fmla="*/ 78581 w 1804987"/>
              <a:gd name="connsiteY3" fmla="*/ 2382 h 80963"/>
              <a:gd name="connsiteX4" fmla="*/ 0 w 1804987"/>
              <a:gd name="connsiteY4" fmla="*/ 78582 h 80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4987" h="80963">
                <a:moveTo>
                  <a:pt x="0" y="78582"/>
                </a:moveTo>
                <a:lnTo>
                  <a:pt x="1804987" y="80963"/>
                </a:lnTo>
                <a:lnTo>
                  <a:pt x="1728787" y="0"/>
                </a:lnTo>
                <a:lnTo>
                  <a:pt x="78581" y="2382"/>
                </a:lnTo>
                <a:lnTo>
                  <a:pt x="0" y="7858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7620" y="5690433"/>
            <a:ext cx="4614708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/>
              <a:t>Stage 5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200" dirty="0" smtClean="0"/>
              <a:t>Place Shoulder I Beam  </a:t>
            </a:r>
          </a:p>
          <a:p>
            <a:pPr marL="628650" lvl="1" indent="-171450" algn="l">
              <a:buFont typeface="Arial" pitchFamily="34" charset="0"/>
              <a:buChar char="•"/>
            </a:pPr>
            <a:r>
              <a:rPr lang="en-GB" sz="1200" dirty="0" smtClean="0"/>
              <a:t>152 x 152 x 37 section</a:t>
            </a:r>
            <a:endParaRPr lang="en-GB" sz="1200" dirty="0"/>
          </a:p>
          <a:p>
            <a:pPr marL="628650" lvl="1" indent="-171450" algn="l">
              <a:buFont typeface="Arial" pitchFamily="34" charset="0"/>
              <a:buChar char="•"/>
            </a:pPr>
            <a:r>
              <a:rPr lang="en-GB" sz="1200" dirty="0" smtClean="0"/>
              <a:t>1m Centres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100" dirty="0" smtClean="0"/>
              <a:t>Shear connection with axis channels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100" dirty="0" smtClean="0"/>
              <a:t>Pre-stress I beam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36501572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68C5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7" name="Rectangle 2056"/>
          <p:cNvSpPr/>
          <p:nvPr/>
        </p:nvSpPr>
        <p:spPr>
          <a:xfrm>
            <a:off x="251520" y="1556792"/>
            <a:ext cx="2664296" cy="16901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70" name="Rectangle 2069"/>
          <p:cNvSpPr/>
          <p:nvPr/>
        </p:nvSpPr>
        <p:spPr>
          <a:xfrm>
            <a:off x="251520" y="2060848"/>
            <a:ext cx="2664296" cy="55058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3481214" y="2390775"/>
            <a:ext cx="2508250" cy="1784350"/>
          </a:xfrm>
          <a:custGeom>
            <a:avLst/>
            <a:gdLst>
              <a:gd name="connsiteX0" fmla="*/ 161925 w 2508250"/>
              <a:gd name="connsiteY0" fmla="*/ 501650 h 1784350"/>
              <a:gd name="connsiteX1" fmla="*/ 733425 w 2508250"/>
              <a:gd name="connsiteY1" fmla="*/ 101600 h 1784350"/>
              <a:gd name="connsiteX2" fmla="*/ 1250950 w 2508250"/>
              <a:gd name="connsiteY2" fmla="*/ 0 h 1784350"/>
              <a:gd name="connsiteX3" fmla="*/ 1784350 w 2508250"/>
              <a:gd name="connsiteY3" fmla="*/ 114300 h 1784350"/>
              <a:gd name="connsiteX4" fmla="*/ 2241550 w 2508250"/>
              <a:gd name="connsiteY4" fmla="*/ 504825 h 1784350"/>
              <a:gd name="connsiteX5" fmla="*/ 2460625 w 2508250"/>
              <a:gd name="connsiteY5" fmla="*/ 946150 h 1784350"/>
              <a:gd name="connsiteX6" fmla="*/ 2508250 w 2508250"/>
              <a:gd name="connsiteY6" fmla="*/ 1381125 h 1784350"/>
              <a:gd name="connsiteX7" fmla="*/ 2400300 w 2508250"/>
              <a:gd name="connsiteY7" fmla="*/ 1717675 h 1784350"/>
              <a:gd name="connsiteX8" fmla="*/ 1593850 w 2508250"/>
              <a:gd name="connsiteY8" fmla="*/ 1784350 h 1784350"/>
              <a:gd name="connsiteX9" fmla="*/ 1565275 w 2508250"/>
              <a:gd name="connsiteY9" fmla="*/ 1784350 h 1784350"/>
              <a:gd name="connsiteX10" fmla="*/ 431800 w 2508250"/>
              <a:gd name="connsiteY10" fmla="*/ 1739900 h 1784350"/>
              <a:gd name="connsiteX11" fmla="*/ 139700 w 2508250"/>
              <a:gd name="connsiteY11" fmla="*/ 1717675 h 1784350"/>
              <a:gd name="connsiteX12" fmla="*/ 19050 w 2508250"/>
              <a:gd name="connsiteY12" fmla="*/ 1476375 h 1784350"/>
              <a:gd name="connsiteX13" fmla="*/ 0 w 2508250"/>
              <a:gd name="connsiteY13" fmla="*/ 1244600 h 1784350"/>
              <a:gd name="connsiteX14" fmla="*/ 38100 w 2508250"/>
              <a:gd name="connsiteY14" fmla="*/ 911225 h 1784350"/>
              <a:gd name="connsiteX15" fmla="*/ 155575 w 2508250"/>
              <a:gd name="connsiteY15" fmla="*/ 657225 h 1784350"/>
              <a:gd name="connsiteX16" fmla="*/ 161925 w 2508250"/>
              <a:gd name="connsiteY16" fmla="*/ 501650 h 178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08250" h="1784350">
                <a:moveTo>
                  <a:pt x="161925" y="501650"/>
                </a:moveTo>
                <a:lnTo>
                  <a:pt x="733425" y="101600"/>
                </a:lnTo>
                <a:lnTo>
                  <a:pt x="1250950" y="0"/>
                </a:lnTo>
                <a:lnTo>
                  <a:pt x="1784350" y="114300"/>
                </a:lnTo>
                <a:lnTo>
                  <a:pt x="2241550" y="504825"/>
                </a:lnTo>
                <a:lnTo>
                  <a:pt x="2460625" y="946150"/>
                </a:lnTo>
                <a:lnTo>
                  <a:pt x="2508250" y="1381125"/>
                </a:lnTo>
                <a:lnTo>
                  <a:pt x="2400300" y="1717675"/>
                </a:lnTo>
                <a:lnTo>
                  <a:pt x="1593850" y="1784350"/>
                </a:lnTo>
                <a:lnTo>
                  <a:pt x="1565275" y="1784350"/>
                </a:lnTo>
                <a:lnTo>
                  <a:pt x="431800" y="1739900"/>
                </a:lnTo>
                <a:lnTo>
                  <a:pt x="139700" y="1717675"/>
                </a:lnTo>
                <a:lnTo>
                  <a:pt x="19050" y="1476375"/>
                </a:lnTo>
                <a:lnTo>
                  <a:pt x="0" y="1244600"/>
                </a:lnTo>
                <a:lnTo>
                  <a:pt x="38100" y="911225"/>
                </a:lnTo>
                <a:lnTo>
                  <a:pt x="155575" y="657225"/>
                </a:lnTo>
                <a:lnTo>
                  <a:pt x="161925" y="501650"/>
                </a:lnTo>
                <a:close/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3" idx="40"/>
          </p:cNvCxnSpPr>
          <p:nvPr/>
        </p:nvCxnSpPr>
        <p:spPr>
          <a:xfrm>
            <a:off x="4732164" y="2451100"/>
            <a:ext cx="3175" cy="25782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460751" y="2636912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489108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541049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591849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641508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752851" y="2636912"/>
            <a:ext cx="249987" cy="7200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771683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4823624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4874424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4924083" y="2636912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>
            <a:off x="4460751" y="2712095"/>
            <a:ext cx="54208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5584304" y="3246946"/>
            <a:ext cx="249987" cy="72008"/>
            <a:chOff x="5761087" y="2789312"/>
            <a:chExt cx="249987" cy="72008"/>
          </a:xfrm>
        </p:grpSpPr>
        <p:sp>
          <p:nvSpPr>
            <p:cNvPr id="28" name="Rectangle 27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616054" y="3399346"/>
            <a:ext cx="249987" cy="72008"/>
            <a:chOff x="5761087" y="2789312"/>
            <a:chExt cx="249987" cy="72008"/>
          </a:xfrm>
        </p:grpSpPr>
        <p:sp>
          <p:nvSpPr>
            <p:cNvPr id="35" name="Rectangle 34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635104" y="3551746"/>
            <a:ext cx="249987" cy="72008"/>
            <a:chOff x="5761087" y="2789312"/>
            <a:chExt cx="249987" cy="72008"/>
          </a:xfrm>
        </p:grpSpPr>
        <p:sp>
          <p:nvSpPr>
            <p:cNvPr id="41" name="Rectangle 40"/>
            <p:cNvSpPr/>
            <p:nvPr/>
          </p:nvSpPr>
          <p:spPr>
            <a:xfrm>
              <a:off x="5761087" y="2789312"/>
              <a:ext cx="249987" cy="7200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57894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58413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5892185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5941844" y="2789312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cxnSp>
        <p:nvCxnSpPr>
          <p:cNvPr id="52" name="Straight Connector 51"/>
          <p:cNvCxnSpPr/>
          <p:nvPr/>
        </p:nvCxnSpPr>
        <p:spPr>
          <a:xfrm>
            <a:off x="4667542" y="2467496"/>
            <a:ext cx="1301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61" name="Freeform 2060"/>
          <p:cNvSpPr/>
          <p:nvPr/>
        </p:nvSpPr>
        <p:spPr>
          <a:xfrm>
            <a:off x="3464719" y="2828925"/>
            <a:ext cx="395287" cy="1285875"/>
          </a:xfrm>
          <a:custGeom>
            <a:avLst/>
            <a:gdLst>
              <a:gd name="connsiteX0" fmla="*/ 395287 w 395287"/>
              <a:gd name="connsiteY0" fmla="*/ 30956 h 1285875"/>
              <a:gd name="connsiteX1" fmla="*/ 328612 w 395287"/>
              <a:gd name="connsiteY1" fmla="*/ 116681 h 1285875"/>
              <a:gd name="connsiteX2" fmla="*/ 280987 w 395287"/>
              <a:gd name="connsiteY2" fmla="*/ 180975 h 1285875"/>
              <a:gd name="connsiteX3" fmla="*/ 238125 w 395287"/>
              <a:gd name="connsiteY3" fmla="*/ 259556 h 1285875"/>
              <a:gd name="connsiteX4" fmla="*/ 195262 w 395287"/>
              <a:gd name="connsiteY4" fmla="*/ 342900 h 1285875"/>
              <a:gd name="connsiteX5" fmla="*/ 150019 w 395287"/>
              <a:gd name="connsiteY5" fmla="*/ 457200 h 1285875"/>
              <a:gd name="connsiteX6" fmla="*/ 109537 w 395287"/>
              <a:gd name="connsiteY6" fmla="*/ 607219 h 1285875"/>
              <a:gd name="connsiteX7" fmla="*/ 92869 w 395287"/>
              <a:gd name="connsiteY7" fmla="*/ 733425 h 1285875"/>
              <a:gd name="connsiteX8" fmla="*/ 85725 w 395287"/>
              <a:gd name="connsiteY8" fmla="*/ 838200 h 1285875"/>
              <a:gd name="connsiteX9" fmla="*/ 88106 w 395287"/>
              <a:gd name="connsiteY9" fmla="*/ 933450 h 1285875"/>
              <a:gd name="connsiteX10" fmla="*/ 114300 w 395287"/>
              <a:gd name="connsiteY10" fmla="*/ 1019175 h 1285875"/>
              <a:gd name="connsiteX11" fmla="*/ 154781 w 395287"/>
              <a:gd name="connsiteY11" fmla="*/ 1119188 h 1285875"/>
              <a:gd name="connsiteX12" fmla="*/ 240506 w 395287"/>
              <a:gd name="connsiteY12" fmla="*/ 1247775 h 1285875"/>
              <a:gd name="connsiteX13" fmla="*/ 238125 w 395287"/>
              <a:gd name="connsiteY13" fmla="*/ 1285875 h 1285875"/>
              <a:gd name="connsiteX14" fmla="*/ 83344 w 395287"/>
              <a:gd name="connsiteY14" fmla="*/ 1281113 h 1285875"/>
              <a:gd name="connsiteX15" fmla="*/ 0 w 395287"/>
              <a:gd name="connsiteY15" fmla="*/ 835819 h 1285875"/>
              <a:gd name="connsiteX16" fmla="*/ 85725 w 395287"/>
              <a:gd name="connsiteY16" fmla="*/ 397669 h 1285875"/>
              <a:gd name="connsiteX17" fmla="*/ 311944 w 395287"/>
              <a:gd name="connsiteY17" fmla="*/ 0 h 1285875"/>
              <a:gd name="connsiteX18" fmla="*/ 395287 w 395287"/>
              <a:gd name="connsiteY18" fmla="*/ 30956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95287" h="1285875">
                <a:moveTo>
                  <a:pt x="395287" y="30956"/>
                </a:moveTo>
                <a:lnTo>
                  <a:pt x="328612" y="116681"/>
                </a:lnTo>
                <a:lnTo>
                  <a:pt x="280987" y="180975"/>
                </a:lnTo>
                <a:lnTo>
                  <a:pt x="238125" y="259556"/>
                </a:lnTo>
                <a:lnTo>
                  <a:pt x="195262" y="342900"/>
                </a:lnTo>
                <a:lnTo>
                  <a:pt x="150019" y="457200"/>
                </a:lnTo>
                <a:lnTo>
                  <a:pt x="109537" y="607219"/>
                </a:lnTo>
                <a:lnTo>
                  <a:pt x="92869" y="733425"/>
                </a:lnTo>
                <a:lnTo>
                  <a:pt x="85725" y="838200"/>
                </a:lnTo>
                <a:cubicBezTo>
                  <a:pt x="86519" y="869950"/>
                  <a:pt x="87312" y="901700"/>
                  <a:pt x="88106" y="933450"/>
                </a:cubicBezTo>
                <a:lnTo>
                  <a:pt x="114300" y="1019175"/>
                </a:lnTo>
                <a:lnTo>
                  <a:pt x="154781" y="1119188"/>
                </a:lnTo>
                <a:lnTo>
                  <a:pt x="240506" y="1247775"/>
                </a:lnTo>
                <a:lnTo>
                  <a:pt x="238125" y="1285875"/>
                </a:lnTo>
                <a:lnTo>
                  <a:pt x="83344" y="1281113"/>
                </a:lnTo>
                <a:lnTo>
                  <a:pt x="0" y="835819"/>
                </a:lnTo>
                <a:lnTo>
                  <a:pt x="85725" y="397669"/>
                </a:lnTo>
                <a:lnTo>
                  <a:pt x="311944" y="0"/>
                </a:lnTo>
                <a:lnTo>
                  <a:pt x="395287" y="309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4" name="Freeform 63"/>
          <p:cNvSpPr/>
          <p:nvPr/>
        </p:nvSpPr>
        <p:spPr>
          <a:xfrm flipH="1">
            <a:off x="5590915" y="2816643"/>
            <a:ext cx="414102" cy="1285875"/>
          </a:xfrm>
          <a:custGeom>
            <a:avLst/>
            <a:gdLst>
              <a:gd name="connsiteX0" fmla="*/ 395287 w 395287"/>
              <a:gd name="connsiteY0" fmla="*/ 30956 h 1285875"/>
              <a:gd name="connsiteX1" fmla="*/ 328612 w 395287"/>
              <a:gd name="connsiteY1" fmla="*/ 116681 h 1285875"/>
              <a:gd name="connsiteX2" fmla="*/ 280987 w 395287"/>
              <a:gd name="connsiteY2" fmla="*/ 180975 h 1285875"/>
              <a:gd name="connsiteX3" fmla="*/ 238125 w 395287"/>
              <a:gd name="connsiteY3" fmla="*/ 259556 h 1285875"/>
              <a:gd name="connsiteX4" fmla="*/ 195262 w 395287"/>
              <a:gd name="connsiteY4" fmla="*/ 342900 h 1285875"/>
              <a:gd name="connsiteX5" fmla="*/ 150019 w 395287"/>
              <a:gd name="connsiteY5" fmla="*/ 457200 h 1285875"/>
              <a:gd name="connsiteX6" fmla="*/ 109537 w 395287"/>
              <a:gd name="connsiteY6" fmla="*/ 607219 h 1285875"/>
              <a:gd name="connsiteX7" fmla="*/ 92869 w 395287"/>
              <a:gd name="connsiteY7" fmla="*/ 733425 h 1285875"/>
              <a:gd name="connsiteX8" fmla="*/ 85725 w 395287"/>
              <a:gd name="connsiteY8" fmla="*/ 838200 h 1285875"/>
              <a:gd name="connsiteX9" fmla="*/ 88106 w 395287"/>
              <a:gd name="connsiteY9" fmla="*/ 933450 h 1285875"/>
              <a:gd name="connsiteX10" fmla="*/ 114300 w 395287"/>
              <a:gd name="connsiteY10" fmla="*/ 1019175 h 1285875"/>
              <a:gd name="connsiteX11" fmla="*/ 154781 w 395287"/>
              <a:gd name="connsiteY11" fmla="*/ 1119188 h 1285875"/>
              <a:gd name="connsiteX12" fmla="*/ 240506 w 395287"/>
              <a:gd name="connsiteY12" fmla="*/ 1247775 h 1285875"/>
              <a:gd name="connsiteX13" fmla="*/ 238125 w 395287"/>
              <a:gd name="connsiteY13" fmla="*/ 1285875 h 1285875"/>
              <a:gd name="connsiteX14" fmla="*/ 83344 w 395287"/>
              <a:gd name="connsiteY14" fmla="*/ 1281113 h 1285875"/>
              <a:gd name="connsiteX15" fmla="*/ 0 w 395287"/>
              <a:gd name="connsiteY15" fmla="*/ 835819 h 1285875"/>
              <a:gd name="connsiteX16" fmla="*/ 85725 w 395287"/>
              <a:gd name="connsiteY16" fmla="*/ 397669 h 1285875"/>
              <a:gd name="connsiteX17" fmla="*/ 311944 w 395287"/>
              <a:gd name="connsiteY17" fmla="*/ 0 h 1285875"/>
              <a:gd name="connsiteX18" fmla="*/ 395287 w 395287"/>
              <a:gd name="connsiteY18" fmla="*/ 30956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95287" h="1285875">
                <a:moveTo>
                  <a:pt x="395287" y="30956"/>
                </a:moveTo>
                <a:lnTo>
                  <a:pt x="328612" y="116681"/>
                </a:lnTo>
                <a:lnTo>
                  <a:pt x="280987" y="180975"/>
                </a:lnTo>
                <a:lnTo>
                  <a:pt x="238125" y="259556"/>
                </a:lnTo>
                <a:lnTo>
                  <a:pt x="195262" y="342900"/>
                </a:lnTo>
                <a:lnTo>
                  <a:pt x="150019" y="457200"/>
                </a:lnTo>
                <a:lnTo>
                  <a:pt x="109537" y="607219"/>
                </a:lnTo>
                <a:lnTo>
                  <a:pt x="92869" y="733425"/>
                </a:lnTo>
                <a:lnTo>
                  <a:pt x="85725" y="838200"/>
                </a:lnTo>
                <a:cubicBezTo>
                  <a:pt x="86519" y="869950"/>
                  <a:pt x="87312" y="901700"/>
                  <a:pt x="88106" y="933450"/>
                </a:cubicBezTo>
                <a:lnTo>
                  <a:pt x="114300" y="1019175"/>
                </a:lnTo>
                <a:lnTo>
                  <a:pt x="154781" y="1119188"/>
                </a:lnTo>
                <a:lnTo>
                  <a:pt x="240506" y="1247775"/>
                </a:lnTo>
                <a:lnTo>
                  <a:pt x="238125" y="1285875"/>
                </a:lnTo>
                <a:lnTo>
                  <a:pt x="83344" y="1281113"/>
                </a:lnTo>
                <a:lnTo>
                  <a:pt x="0" y="835819"/>
                </a:lnTo>
                <a:lnTo>
                  <a:pt x="85725" y="397669"/>
                </a:lnTo>
                <a:lnTo>
                  <a:pt x="311944" y="0"/>
                </a:lnTo>
                <a:lnTo>
                  <a:pt x="395287" y="309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62" name="Freeform 2061"/>
          <p:cNvSpPr/>
          <p:nvPr/>
        </p:nvSpPr>
        <p:spPr>
          <a:xfrm>
            <a:off x="3631406" y="4031456"/>
            <a:ext cx="2202657" cy="50007"/>
          </a:xfrm>
          <a:custGeom>
            <a:avLst/>
            <a:gdLst>
              <a:gd name="connsiteX0" fmla="*/ 38100 w 2202657"/>
              <a:gd name="connsiteY0" fmla="*/ 45244 h 50007"/>
              <a:gd name="connsiteX1" fmla="*/ 0 w 2202657"/>
              <a:gd name="connsiteY1" fmla="*/ 2382 h 50007"/>
              <a:gd name="connsiteX2" fmla="*/ 2202657 w 2202657"/>
              <a:gd name="connsiteY2" fmla="*/ 0 h 50007"/>
              <a:gd name="connsiteX3" fmla="*/ 2162175 w 2202657"/>
              <a:gd name="connsiteY3" fmla="*/ 50007 h 50007"/>
              <a:gd name="connsiteX4" fmla="*/ 38100 w 2202657"/>
              <a:gd name="connsiteY4" fmla="*/ 45244 h 5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2657" h="50007">
                <a:moveTo>
                  <a:pt x="38100" y="45244"/>
                </a:moveTo>
                <a:lnTo>
                  <a:pt x="0" y="2382"/>
                </a:lnTo>
                <a:lnTo>
                  <a:pt x="2202657" y="0"/>
                </a:lnTo>
                <a:lnTo>
                  <a:pt x="2162175" y="50007"/>
                </a:lnTo>
                <a:lnTo>
                  <a:pt x="38100" y="4524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63" name="Freeform 2062"/>
          <p:cNvSpPr/>
          <p:nvPr/>
        </p:nvSpPr>
        <p:spPr>
          <a:xfrm>
            <a:off x="3860800" y="2412991"/>
            <a:ext cx="1739900" cy="396884"/>
          </a:xfrm>
          <a:custGeom>
            <a:avLst/>
            <a:gdLst>
              <a:gd name="connsiteX0" fmla="*/ 63500 w 1739900"/>
              <a:gd name="connsiteY0" fmla="*/ 361959 h 396884"/>
              <a:gd name="connsiteX1" fmla="*/ 149225 w 1739900"/>
              <a:gd name="connsiteY1" fmla="*/ 292109 h 396884"/>
              <a:gd name="connsiteX2" fmla="*/ 228600 w 1739900"/>
              <a:gd name="connsiteY2" fmla="*/ 238134 h 396884"/>
              <a:gd name="connsiteX3" fmla="*/ 327025 w 1739900"/>
              <a:gd name="connsiteY3" fmla="*/ 180984 h 396884"/>
              <a:gd name="connsiteX4" fmla="*/ 438150 w 1739900"/>
              <a:gd name="connsiteY4" fmla="*/ 130184 h 396884"/>
              <a:gd name="connsiteX5" fmla="*/ 603250 w 1739900"/>
              <a:gd name="connsiteY5" fmla="*/ 82559 h 396884"/>
              <a:gd name="connsiteX6" fmla="*/ 739775 w 1739900"/>
              <a:gd name="connsiteY6" fmla="*/ 57159 h 396884"/>
              <a:gd name="connsiteX7" fmla="*/ 815975 w 1739900"/>
              <a:gd name="connsiteY7" fmla="*/ 60334 h 396884"/>
              <a:gd name="connsiteX8" fmla="*/ 933450 w 1739900"/>
              <a:gd name="connsiteY8" fmla="*/ 53984 h 396884"/>
              <a:gd name="connsiteX9" fmla="*/ 1041400 w 1739900"/>
              <a:gd name="connsiteY9" fmla="*/ 69859 h 396884"/>
              <a:gd name="connsiteX10" fmla="*/ 1206500 w 1739900"/>
              <a:gd name="connsiteY10" fmla="*/ 101609 h 396884"/>
              <a:gd name="connsiteX11" fmla="*/ 1352550 w 1739900"/>
              <a:gd name="connsiteY11" fmla="*/ 155584 h 396884"/>
              <a:gd name="connsiteX12" fmla="*/ 1466850 w 1739900"/>
              <a:gd name="connsiteY12" fmla="*/ 209559 h 396884"/>
              <a:gd name="connsiteX13" fmla="*/ 1562100 w 1739900"/>
              <a:gd name="connsiteY13" fmla="*/ 269884 h 396884"/>
              <a:gd name="connsiteX14" fmla="*/ 1654175 w 1739900"/>
              <a:gd name="connsiteY14" fmla="*/ 339734 h 396884"/>
              <a:gd name="connsiteX15" fmla="*/ 1685925 w 1739900"/>
              <a:gd name="connsiteY15" fmla="*/ 361959 h 396884"/>
              <a:gd name="connsiteX16" fmla="*/ 1711325 w 1739900"/>
              <a:gd name="connsiteY16" fmla="*/ 396884 h 396884"/>
              <a:gd name="connsiteX17" fmla="*/ 1739900 w 1739900"/>
              <a:gd name="connsiteY17" fmla="*/ 365134 h 396884"/>
              <a:gd name="connsiteX18" fmla="*/ 1473200 w 1739900"/>
              <a:gd name="connsiteY18" fmla="*/ 146059 h 396884"/>
              <a:gd name="connsiteX19" fmla="*/ 1050925 w 1739900"/>
              <a:gd name="connsiteY19" fmla="*/ 12709 h 396884"/>
              <a:gd name="connsiteX20" fmla="*/ 790575 w 1739900"/>
              <a:gd name="connsiteY20" fmla="*/ 3184 h 396884"/>
              <a:gd name="connsiteX21" fmla="*/ 752475 w 1739900"/>
              <a:gd name="connsiteY21" fmla="*/ 9 h 396884"/>
              <a:gd name="connsiteX22" fmla="*/ 571500 w 1739900"/>
              <a:gd name="connsiteY22" fmla="*/ 31759 h 396884"/>
              <a:gd name="connsiteX23" fmla="*/ 346075 w 1739900"/>
              <a:gd name="connsiteY23" fmla="*/ 95259 h 396884"/>
              <a:gd name="connsiteX24" fmla="*/ 168275 w 1739900"/>
              <a:gd name="connsiteY24" fmla="*/ 200034 h 396884"/>
              <a:gd name="connsiteX25" fmla="*/ 133350 w 1739900"/>
              <a:gd name="connsiteY25" fmla="*/ 203209 h 396884"/>
              <a:gd name="connsiteX26" fmla="*/ 12700 w 1739900"/>
              <a:gd name="connsiteY26" fmla="*/ 298459 h 396884"/>
              <a:gd name="connsiteX27" fmla="*/ 0 w 1739900"/>
              <a:gd name="connsiteY27" fmla="*/ 365134 h 396884"/>
              <a:gd name="connsiteX28" fmla="*/ 63500 w 1739900"/>
              <a:gd name="connsiteY28" fmla="*/ 361959 h 39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39900" h="396884">
                <a:moveTo>
                  <a:pt x="63500" y="361959"/>
                </a:moveTo>
                <a:lnTo>
                  <a:pt x="149225" y="292109"/>
                </a:lnTo>
                <a:lnTo>
                  <a:pt x="228600" y="238134"/>
                </a:lnTo>
                <a:lnTo>
                  <a:pt x="327025" y="180984"/>
                </a:lnTo>
                <a:lnTo>
                  <a:pt x="438150" y="130184"/>
                </a:lnTo>
                <a:lnTo>
                  <a:pt x="603250" y="82559"/>
                </a:lnTo>
                <a:lnTo>
                  <a:pt x="739775" y="57159"/>
                </a:lnTo>
                <a:lnTo>
                  <a:pt x="815975" y="60334"/>
                </a:lnTo>
                <a:lnTo>
                  <a:pt x="933450" y="53984"/>
                </a:lnTo>
                <a:lnTo>
                  <a:pt x="1041400" y="69859"/>
                </a:lnTo>
                <a:lnTo>
                  <a:pt x="1206500" y="101609"/>
                </a:lnTo>
                <a:lnTo>
                  <a:pt x="1352550" y="155584"/>
                </a:lnTo>
                <a:lnTo>
                  <a:pt x="1466850" y="209559"/>
                </a:lnTo>
                <a:lnTo>
                  <a:pt x="1562100" y="269884"/>
                </a:lnTo>
                <a:lnTo>
                  <a:pt x="1654175" y="339734"/>
                </a:lnTo>
                <a:lnTo>
                  <a:pt x="1685925" y="361959"/>
                </a:lnTo>
                <a:lnTo>
                  <a:pt x="1711325" y="396884"/>
                </a:lnTo>
                <a:lnTo>
                  <a:pt x="1739900" y="365134"/>
                </a:lnTo>
                <a:lnTo>
                  <a:pt x="1473200" y="146059"/>
                </a:lnTo>
                <a:lnTo>
                  <a:pt x="1050925" y="12709"/>
                </a:lnTo>
                <a:lnTo>
                  <a:pt x="790575" y="3184"/>
                </a:lnTo>
                <a:cubicBezTo>
                  <a:pt x="758844" y="-342"/>
                  <a:pt x="771584" y="9"/>
                  <a:pt x="752475" y="9"/>
                </a:cubicBezTo>
                <a:lnTo>
                  <a:pt x="571500" y="31759"/>
                </a:lnTo>
                <a:lnTo>
                  <a:pt x="346075" y="95259"/>
                </a:lnTo>
                <a:lnTo>
                  <a:pt x="168275" y="200034"/>
                </a:lnTo>
                <a:cubicBezTo>
                  <a:pt x="137596" y="203443"/>
                  <a:pt x="149284" y="203209"/>
                  <a:pt x="133350" y="203209"/>
                </a:cubicBezTo>
                <a:lnTo>
                  <a:pt x="12700" y="298459"/>
                </a:lnTo>
                <a:lnTo>
                  <a:pt x="0" y="365134"/>
                </a:lnTo>
                <a:lnTo>
                  <a:pt x="63500" y="3619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" name="Freeform 3"/>
          <p:cNvSpPr/>
          <p:nvPr/>
        </p:nvSpPr>
        <p:spPr>
          <a:xfrm>
            <a:off x="3512364" y="4071409"/>
            <a:ext cx="2350100" cy="211666"/>
          </a:xfrm>
          <a:custGeom>
            <a:avLst/>
            <a:gdLst>
              <a:gd name="connsiteX0" fmla="*/ 156175 w 2350100"/>
              <a:gd name="connsiteY0" fmla="*/ 8466 h 211666"/>
              <a:gd name="connsiteX1" fmla="*/ 2289775 w 2350100"/>
              <a:gd name="connsiteY1" fmla="*/ 8466 h 211666"/>
              <a:gd name="connsiteX2" fmla="*/ 2286600 w 2350100"/>
              <a:gd name="connsiteY2" fmla="*/ 119591 h 211666"/>
              <a:gd name="connsiteX3" fmla="*/ 2350100 w 2350100"/>
              <a:gd name="connsiteY3" fmla="*/ 119591 h 211666"/>
              <a:gd name="connsiteX4" fmla="*/ 2340575 w 2350100"/>
              <a:gd name="connsiteY4" fmla="*/ 211666 h 211666"/>
              <a:gd name="connsiteX5" fmla="*/ 2286600 w 2350100"/>
              <a:gd name="connsiteY5" fmla="*/ 189441 h 211666"/>
              <a:gd name="connsiteX6" fmla="*/ 105375 w 2350100"/>
              <a:gd name="connsiteY6" fmla="*/ 189441 h 211666"/>
              <a:gd name="connsiteX7" fmla="*/ 105375 w 2350100"/>
              <a:gd name="connsiteY7" fmla="*/ 122766 h 211666"/>
              <a:gd name="connsiteX8" fmla="*/ 162525 w 2350100"/>
              <a:gd name="connsiteY8" fmla="*/ 122766 h 211666"/>
              <a:gd name="connsiteX9" fmla="*/ 156175 w 2350100"/>
              <a:gd name="connsiteY9" fmla="*/ 8466 h 21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50100" h="211666">
                <a:moveTo>
                  <a:pt x="156175" y="8466"/>
                </a:moveTo>
                <a:cubicBezTo>
                  <a:pt x="510717" y="-10584"/>
                  <a:pt x="1578575" y="8466"/>
                  <a:pt x="2289775" y="8466"/>
                </a:cubicBezTo>
                <a:cubicBezTo>
                  <a:pt x="2288717" y="45508"/>
                  <a:pt x="2287658" y="82549"/>
                  <a:pt x="2286600" y="119591"/>
                </a:cubicBezTo>
                <a:lnTo>
                  <a:pt x="2350100" y="119591"/>
                </a:lnTo>
                <a:lnTo>
                  <a:pt x="2340575" y="211666"/>
                </a:lnTo>
                <a:lnTo>
                  <a:pt x="2286600" y="189441"/>
                </a:lnTo>
                <a:lnTo>
                  <a:pt x="105375" y="189441"/>
                </a:lnTo>
                <a:lnTo>
                  <a:pt x="105375" y="122766"/>
                </a:lnTo>
                <a:lnTo>
                  <a:pt x="162525" y="122766"/>
                </a:lnTo>
                <a:cubicBezTo>
                  <a:pt x="161467" y="85724"/>
                  <a:pt x="-198367" y="27516"/>
                  <a:pt x="156175" y="8466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3" name="Freeform 2"/>
          <p:cNvSpPr/>
          <p:nvPr/>
        </p:nvSpPr>
        <p:spPr>
          <a:xfrm>
            <a:off x="3411364" y="2324100"/>
            <a:ext cx="2651125" cy="1889125"/>
          </a:xfrm>
          <a:custGeom>
            <a:avLst/>
            <a:gdLst>
              <a:gd name="connsiteX0" fmla="*/ 257175 w 2651125"/>
              <a:gd name="connsiteY0" fmla="*/ 1758950 h 1889125"/>
              <a:gd name="connsiteX1" fmla="*/ 257175 w 2651125"/>
              <a:gd name="connsiteY1" fmla="*/ 1870075 h 1889125"/>
              <a:gd name="connsiteX2" fmla="*/ 203200 w 2651125"/>
              <a:gd name="connsiteY2" fmla="*/ 1873250 h 1889125"/>
              <a:gd name="connsiteX3" fmla="*/ 142875 w 2651125"/>
              <a:gd name="connsiteY3" fmla="*/ 1889125 h 1889125"/>
              <a:gd name="connsiteX4" fmla="*/ 19050 w 2651125"/>
              <a:gd name="connsiteY4" fmla="*/ 1698625 h 1889125"/>
              <a:gd name="connsiteX5" fmla="*/ 0 w 2651125"/>
              <a:gd name="connsiteY5" fmla="*/ 1219200 h 1889125"/>
              <a:gd name="connsiteX6" fmla="*/ 92075 w 2651125"/>
              <a:gd name="connsiteY6" fmla="*/ 806450 h 1889125"/>
              <a:gd name="connsiteX7" fmla="*/ 314325 w 2651125"/>
              <a:gd name="connsiteY7" fmla="*/ 463550 h 1889125"/>
              <a:gd name="connsiteX8" fmla="*/ 536575 w 2651125"/>
              <a:gd name="connsiteY8" fmla="*/ 250825 h 1889125"/>
              <a:gd name="connsiteX9" fmla="*/ 904875 w 2651125"/>
              <a:gd name="connsiteY9" fmla="*/ 76200 h 1889125"/>
              <a:gd name="connsiteX10" fmla="*/ 1346200 w 2651125"/>
              <a:gd name="connsiteY10" fmla="*/ 0 h 1889125"/>
              <a:gd name="connsiteX11" fmla="*/ 1768475 w 2651125"/>
              <a:gd name="connsiteY11" fmla="*/ 92075 h 1889125"/>
              <a:gd name="connsiteX12" fmla="*/ 2222500 w 2651125"/>
              <a:gd name="connsiteY12" fmla="*/ 342900 h 1889125"/>
              <a:gd name="connsiteX13" fmla="*/ 2403475 w 2651125"/>
              <a:gd name="connsiteY13" fmla="*/ 565150 h 1889125"/>
              <a:gd name="connsiteX14" fmla="*/ 2536825 w 2651125"/>
              <a:gd name="connsiteY14" fmla="*/ 822325 h 1889125"/>
              <a:gd name="connsiteX15" fmla="*/ 2622550 w 2651125"/>
              <a:gd name="connsiteY15" fmla="*/ 1104900 h 1889125"/>
              <a:gd name="connsiteX16" fmla="*/ 2651125 w 2651125"/>
              <a:gd name="connsiteY16" fmla="*/ 1330325 h 1889125"/>
              <a:gd name="connsiteX17" fmla="*/ 2619375 w 2651125"/>
              <a:gd name="connsiteY17" fmla="*/ 1651000 h 1889125"/>
              <a:gd name="connsiteX18" fmla="*/ 2536825 w 2651125"/>
              <a:gd name="connsiteY18" fmla="*/ 1876425 h 1889125"/>
              <a:gd name="connsiteX19" fmla="*/ 2451100 w 2651125"/>
              <a:gd name="connsiteY19" fmla="*/ 1863725 h 1889125"/>
              <a:gd name="connsiteX20" fmla="*/ 2384425 w 2651125"/>
              <a:gd name="connsiteY20" fmla="*/ 1866900 h 1889125"/>
              <a:gd name="connsiteX21" fmla="*/ 2387600 w 2651125"/>
              <a:gd name="connsiteY21" fmla="*/ 1752600 h 1889125"/>
              <a:gd name="connsiteX22" fmla="*/ 2428875 w 2651125"/>
              <a:gd name="connsiteY22" fmla="*/ 1695450 h 1889125"/>
              <a:gd name="connsiteX23" fmla="*/ 2476500 w 2651125"/>
              <a:gd name="connsiteY23" fmla="*/ 1616075 h 1889125"/>
              <a:gd name="connsiteX24" fmla="*/ 2514600 w 2651125"/>
              <a:gd name="connsiteY24" fmla="*/ 1492250 h 1889125"/>
              <a:gd name="connsiteX25" fmla="*/ 2533650 w 2651125"/>
              <a:gd name="connsiteY25" fmla="*/ 1409700 h 1889125"/>
              <a:gd name="connsiteX26" fmla="*/ 2536825 w 2651125"/>
              <a:gd name="connsiteY26" fmla="*/ 1263650 h 1889125"/>
              <a:gd name="connsiteX27" fmla="*/ 2517775 w 2651125"/>
              <a:gd name="connsiteY27" fmla="*/ 1123950 h 1889125"/>
              <a:gd name="connsiteX28" fmla="*/ 2486025 w 2651125"/>
              <a:gd name="connsiteY28" fmla="*/ 987425 h 1889125"/>
              <a:gd name="connsiteX29" fmla="*/ 2438400 w 2651125"/>
              <a:gd name="connsiteY29" fmla="*/ 866775 h 1889125"/>
              <a:gd name="connsiteX30" fmla="*/ 2390775 w 2651125"/>
              <a:gd name="connsiteY30" fmla="*/ 758825 h 1889125"/>
              <a:gd name="connsiteX31" fmla="*/ 2324100 w 2651125"/>
              <a:gd name="connsiteY31" fmla="*/ 654050 h 1889125"/>
              <a:gd name="connsiteX32" fmla="*/ 2219325 w 2651125"/>
              <a:gd name="connsiteY32" fmla="*/ 520700 h 1889125"/>
              <a:gd name="connsiteX33" fmla="*/ 2127250 w 2651125"/>
              <a:gd name="connsiteY33" fmla="*/ 422275 h 1889125"/>
              <a:gd name="connsiteX34" fmla="*/ 2016125 w 2651125"/>
              <a:gd name="connsiteY34" fmla="*/ 339725 h 1889125"/>
              <a:gd name="connsiteX35" fmla="*/ 1905000 w 2651125"/>
              <a:gd name="connsiteY35" fmla="*/ 269875 h 1889125"/>
              <a:gd name="connsiteX36" fmla="*/ 1803400 w 2651125"/>
              <a:gd name="connsiteY36" fmla="*/ 222250 h 1889125"/>
              <a:gd name="connsiteX37" fmla="*/ 1679575 w 2651125"/>
              <a:gd name="connsiteY37" fmla="*/ 174625 h 1889125"/>
              <a:gd name="connsiteX38" fmla="*/ 1565275 w 2651125"/>
              <a:gd name="connsiteY38" fmla="*/ 149225 h 1889125"/>
              <a:gd name="connsiteX39" fmla="*/ 1403350 w 2651125"/>
              <a:gd name="connsiteY39" fmla="*/ 127000 h 1889125"/>
              <a:gd name="connsiteX40" fmla="*/ 1320800 w 2651125"/>
              <a:gd name="connsiteY40" fmla="*/ 127000 h 1889125"/>
              <a:gd name="connsiteX41" fmla="*/ 1181100 w 2651125"/>
              <a:gd name="connsiteY41" fmla="*/ 130175 h 1889125"/>
              <a:gd name="connsiteX42" fmla="*/ 1038225 w 2651125"/>
              <a:gd name="connsiteY42" fmla="*/ 155575 h 1889125"/>
              <a:gd name="connsiteX43" fmla="*/ 904875 w 2651125"/>
              <a:gd name="connsiteY43" fmla="*/ 190500 h 1889125"/>
              <a:gd name="connsiteX44" fmla="*/ 790575 w 2651125"/>
              <a:gd name="connsiteY44" fmla="*/ 234950 h 1889125"/>
              <a:gd name="connsiteX45" fmla="*/ 692150 w 2651125"/>
              <a:gd name="connsiteY45" fmla="*/ 295275 h 1889125"/>
              <a:gd name="connsiteX46" fmla="*/ 590550 w 2651125"/>
              <a:gd name="connsiteY46" fmla="*/ 361950 h 1889125"/>
              <a:gd name="connsiteX47" fmla="*/ 476250 w 2651125"/>
              <a:gd name="connsiteY47" fmla="*/ 457200 h 1889125"/>
              <a:gd name="connsiteX48" fmla="*/ 381000 w 2651125"/>
              <a:gd name="connsiteY48" fmla="*/ 552450 h 1889125"/>
              <a:gd name="connsiteX49" fmla="*/ 301625 w 2651125"/>
              <a:gd name="connsiteY49" fmla="*/ 660400 h 1889125"/>
              <a:gd name="connsiteX50" fmla="*/ 238125 w 2651125"/>
              <a:gd name="connsiteY50" fmla="*/ 777875 h 1889125"/>
              <a:gd name="connsiteX51" fmla="*/ 193675 w 2651125"/>
              <a:gd name="connsiteY51" fmla="*/ 869950 h 1889125"/>
              <a:gd name="connsiteX52" fmla="*/ 155575 w 2651125"/>
              <a:gd name="connsiteY52" fmla="*/ 968375 h 1889125"/>
              <a:gd name="connsiteX53" fmla="*/ 130175 w 2651125"/>
              <a:gd name="connsiteY53" fmla="*/ 1063625 h 1889125"/>
              <a:gd name="connsiteX54" fmla="*/ 107950 w 2651125"/>
              <a:gd name="connsiteY54" fmla="*/ 1196975 h 1889125"/>
              <a:gd name="connsiteX55" fmla="*/ 98425 w 2651125"/>
              <a:gd name="connsiteY55" fmla="*/ 1323975 h 1889125"/>
              <a:gd name="connsiteX56" fmla="*/ 101600 w 2651125"/>
              <a:gd name="connsiteY56" fmla="*/ 1438275 h 1889125"/>
              <a:gd name="connsiteX57" fmla="*/ 127000 w 2651125"/>
              <a:gd name="connsiteY57" fmla="*/ 1524000 h 1889125"/>
              <a:gd name="connsiteX58" fmla="*/ 174625 w 2651125"/>
              <a:gd name="connsiteY58" fmla="*/ 1644650 h 1889125"/>
              <a:gd name="connsiteX59" fmla="*/ 257175 w 2651125"/>
              <a:gd name="connsiteY59" fmla="*/ 1758950 h 188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651125" h="1889125">
                <a:moveTo>
                  <a:pt x="257175" y="1758950"/>
                </a:moveTo>
                <a:lnTo>
                  <a:pt x="257175" y="1870075"/>
                </a:lnTo>
                <a:lnTo>
                  <a:pt x="203200" y="1873250"/>
                </a:lnTo>
                <a:lnTo>
                  <a:pt x="142875" y="1889125"/>
                </a:lnTo>
                <a:lnTo>
                  <a:pt x="19050" y="1698625"/>
                </a:lnTo>
                <a:lnTo>
                  <a:pt x="0" y="1219200"/>
                </a:lnTo>
                <a:lnTo>
                  <a:pt x="92075" y="806450"/>
                </a:lnTo>
                <a:lnTo>
                  <a:pt x="314325" y="463550"/>
                </a:lnTo>
                <a:lnTo>
                  <a:pt x="536575" y="250825"/>
                </a:lnTo>
                <a:lnTo>
                  <a:pt x="904875" y="76200"/>
                </a:lnTo>
                <a:lnTo>
                  <a:pt x="1346200" y="0"/>
                </a:lnTo>
                <a:lnTo>
                  <a:pt x="1768475" y="92075"/>
                </a:lnTo>
                <a:lnTo>
                  <a:pt x="2222500" y="342900"/>
                </a:lnTo>
                <a:lnTo>
                  <a:pt x="2403475" y="565150"/>
                </a:lnTo>
                <a:lnTo>
                  <a:pt x="2536825" y="822325"/>
                </a:lnTo>
                <a:lnTo>
                  <a:pt x="2622550" y="1104900"/>
                </a:lnTo>
                <a:lnTo>
                  <a:pt x="2651125" y="1330325"/>
                </a:lnTo>
                <a:lnTo>
                  <a:pt x="2619375" y="1651000"/>
                </a:lnTo>
                <a:lnTo>
                  <a:pt x="2536825" y="1876425"/>
                </a:lnTo>
                <a:lnTo>
                  <a:pt x="2451100" y="1863725"/>
                </a:lnTo>
                <a:lnTo>
                  <a:pt x="2384425" y="1866900"/>
                </a:lnTo>
                <a:cubicBezTo>
                  <a:pt x="2385483" y="1828800"/>
                  <a:pt x="2386542" y="1790700"/>
                  <a:pt x="2387600" y="1752600"/>
                </a:cubicBezTo>
                <a:lnTo>
                  <a:pt x="2428875" y="1695450"/>
                </a:lnTo>
                <a:lnTo>
                  <a:pt x="2476500" y="1616075"/>
                </a:lnTo>
                <a:lnTo>
                  <a:pt x="2514600" y="1492250"/>
                </a:lnTo>
                <a:lnTo>
                  <a:pt x="2533650" y="1409700"/>
                </a:lnTo>
                <a:cubicBezTo>
                  <a:pt x="2534708" y="1361017"/>
                  <a:pt x="2535767" y="1312333"/>
                  <a:pt x="2536825" y="1263650"/>
                </a:cubicBezTo>
                <a:lnTo>
                  <a:pt x="2517775" y="1123950"/>
                </a:lnTo>
                <a:lnTo>
                  <a:pt x="2486025" y="987425"/>
                </a:lnTo>
                <a:lnTo>
                  <a:pt x="2438400" y="866775"/>
                </a:lnTo>
                <a:lnTo>
                  <a:pt x="2390775" y="758825"/>
                </a:lnTo>
                <a:lnTo>
                  <a:pt x="2324100" y="654050"/>
                </a:lnTo>
                <a:lnTo>
                  <a:pt x="2219325" y="520700"/>
                </a:lnTo>
                <a:lnTo>
                  <a:pt x="2127250" y="422275"/>
                </a:lnTo>
                <a:lnTo>
                  <a:pt x="2016125" y="339725"/>
                </a:lnTo>
                <a:lnTo>
                  <a:pt x="1905000" y="269875"/>
                </a:lnTo>
                <a:lnTo>
                  <a:pt x="1803400" y="222250"/>
                </a:lnTo>
                <a:lnTo>
                  <a:pt x="1679575" y="174625"/>
                </a:lnTo>
                <a:lnTo>
                  <a:pt x="1565275" y="149225"/>
                </a:lnTo>
                <a:lnTo>
                  <a:pt x="1403350" y="127000"/>
                </a:lnTo>
                <a:lnTo>
                  <a:pt x="1320800" y="127000"/>
                </a:lnTo>
                <a:lnTo>
                  <a:pt x="1181100" y="130175"/>
                </a:lnTo>
                <a:lnTo>
                  <a:pt x="1038225" y="155575"/>
                </a:lnTo>
                <a:lnTo>
                  <a:pt x="904875" y="190500"/>
                </a:lnTo>
                <a:lnTo>
                  <a:pt x="790575" y="234950"/>
                </a:lnTo>
                <a:lnTo>
                  <a:pt x="692150" y="295275"/>
                </a:lnTo>
                <a:lnTo>
                  <a:pt x="590550" y="361950"/>
                </a:lnTo>
                <a:lnTo>
                  <a:pt x="476250" y="457200"/>
                </a:lnTo>
                <a:lnTo>
                  <a:pt x="381000" y="552450"/>
                </a:lnTo>
                <a:lnTo>
                  <a:pt x="301625" y="660400"/>
                </a:lnTo>
                <a:lnTo>
                  <a:pt x="238125" y="777875"/>
                </a:lnTo>
                <a:lnTo>
                  <a:pt x="193675" y="869950"/>
                </a:lnTo>
                <a:lnTo>
                  <a:pt x="155575" y="968375"/>
                </a:lnTo>
                <a:lnTo>
                  <a:pt x="130175" y="1063625"/>
                </a:lnTo>
                <a:lnTo>
                  <a:pt x="107950" y="1196975"/>
                </a:lnTo>
                <a:lnTo>
                  <a:pt x="98425" y="1323975"/>
                </a:lnTo>
                <a:cubicBezTo>
                  <a:pt x="99483" y="1362075"/>
                  <a:pt x="100542" y="1400175"/>
                  <a:pt x="101600" y="1438275"/>
                </a:cubicBezTo>
                <a:lnTo>
                  <a:pt x="127000" y="1524000"/>
                </a:lnTo>
                <a:lnTo>
                  <a:pt x="174625" y="1644650"/>
                </a:lnTo>
                <a:lnTo>
                  <a:pt x="257175" y="1758950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" name="Freeform 1"/>
          <p:cNvSpPr/>
          <p:nvPr/>
        </p:nvSpPr>
        <p:spPr>
          <a:xfrm>
            <a:off x="3347864" y="2282825"/>
            <a:ext cx="2771775" cy="2047875"/>
          </a:xfrm>
          <a:custGeom>
            <a:avLst/>
            <a:gdLst>
              <a:gd name="connsiteX0" fmla="*/ 152400 w 2771775"/>
              <a:gd name="connsiteY0" fmla="*/ 2041525 h 2047875"/>
              <a:gd name="connsiteX1" fmla="*/ 69850 w 2771775"/>
              <a:gd name="connsiteY1" fmla="*/ 1819275 h 2047875"/>
              <a:gd name="connsiteX2" fmla="*/ 41275 w 2771775"/>
              <a:gd name="connsiteY2" fmla="*/ 1714500 h 2047875"/>
              <a:gd name="connsiteX3" fmla="*/ 3175 w 2771775"/>
              <a:gd name="connsiteY3" fmla="*/ 1533525 h 2047875"/>
              <a:gd name="connsiteX4" fmla="*/ 0 w 2771775"/>
              <a:gd name="connsiteY4" fmla="*/ 1311275 h 2047875"/>
              <a:gd name="connsiteX5" fmla="*/ 19050 w 2771775"/>
              <a:gd name="connsiteY5" fmla="*/ 1089025 h 2047875"/>
              <a:gd name="connsiteX6" fmla="*/ 57150 w 2771775"/>
              <a:gd name="connsiteY6" fmla="*/ 962025 h 2047875"/>
              <a:gd name="connsiteX7" fmla="*/ 104775 w 2771775"/>
              <a:gd name="connsiteY7" fmla="*/ 844550 h 2047875"/>
              <a:gd name="connsiteX8" fmla="*/ 155575 w 2771775"/>
              <a:gd name="connsiteY8" fmla="*/ 742950 h 2047875"/>
              <a:gd name="connsiteX9" fmla="*/ 215900 w 2771775"/>
              <a:gd name="connsiteY9" fmla="*/ 631825 h 2047875"/>
              <a:gd name="connsiteX10" fmla="*/ 295275 w 2771775"/>
              <a:gd name="connsiteY10" fmla="*/ 517525 h 2047875"/>
              <a:gd name="connsiteX11" fmla="*/ 358775 w 2771775"/>
              <a:gd name="connsiteY11" fmla="*/ 438150 h 2047875"/>
              <a:gd name="connsiteX12" fmla="*/ 479425 w 2771775"/>
              <a:gd name="connsiteY12" fmla="*/ 333375 h 2047875"/>
              <a:gd name="connsiteX13" fmla="*/ 571500 w 2771775"/>
              <a:gd name="connsiteY13" fmla="*/ 250825 h 2047875"/>
              <a:gd name="connsiteX14" fmla="*/ 698500 w 2771775"/>
              <a:gd name="connsiteY14" fmla="*/ 174625 h 2047875"/>
              <a:gd name="connsiteX15" fmla="*/ 800100 w 2771775"/>
              <a:gd name="connsiteY15" fmla="*/ 123825 h 2047875"/>
              <a:gd name="connsiteX16" fmla="*/ 977900 w 2771775"/>
              <a:gd name="connsiteY16" fmla="*/ 57150 h 2047875"/>
              <a:gd name="connsiteX17" fmla="*/ 1139825 w 2771775"/>
              <a:gd name="connsiteY17" fmla="*/ 15875 h 2047875"/>
              <a:gd name="connsiteX18" fmla="*/ 1317625 w 2771775"/>
              <a:gd name="connsiteY18" fmla="*/ 0 h 2047875"/>
              <a:gd name="connsiteX19" fmla="*/ 1492250 w 2771775"/>
              <a:gd name="connsiteY19" fmla="*/ 0 h 2047875"/>
              <a:gd name="connsiteX20" fmla="*/ 1622425 w 2771775"/>
              <a:gd name="connsiteY20" fmla="*/ 12700 h 2047875"/>
              <a:gd name="connsiteX21" fmla="*/ 1787525 w 2771775"/>
              <a:gd name="connsiteY21" fmla="*/ 60325 h 2047875"/>
              <a:gd name="connsiteX22" fmla="*/ 1841500 w 2771775"/>
              <a:gd name="connsiteY22" fmla="*/ 69850 h 2047875"/>
              <a:gd name="connsiteX23" fmla="*/ 1978025 w 2771775"/>
              <a:gd name="connsiteY23" fmla="*/ 130175 h 2047875"/>
              <a:gd name="connsiteX24" fmla="*/ 2089150 w 2771775"/>
              <a:gd name="connsiteY24" fmla="*/ 184150 h 2047875"/>
              <a:gd name="connsiteX25" fmla="*/ 2190750 w 2771775"/>
              <a:gd name="connsiteY25" fmla="*/ 254000 h 2047875"/>
              <a:gd name="connsiteX26" fmla="*/ 2330450 w 2771775"/>
              <a:gd name="connsiteY26" fmla="*/ 365125 h 2047875"/>
              <a:gd name="connsiteX27" fmla="*/ 2438400 w 2771775"/>
              <a:gd name="connsiteY27" fmla="*/ 476250 h 2047875"/>
              <a:gd name="connsiteX28" fmla="*/ 2546350 w 2771775"/>
              <a:gd name="connsiteY28" fmla="*/ 619125 h 2047875"/>
              <a:gd name="connsiteX29" fmla="*/ 2616200 w 2771775"/>
              <a:gd name="connsiteY29" fmla="*/ 742950 h 2047875"/>
              <a:gd name="connsiteX30" fmla="*/ 2686050 w 2771775"/>
              <a:gd name="connsiteY30" fmla="*/ 895350 h 2047875"/>
              <a:gd name="connsiteX31" fmla="*/ 2727325 w 2771775"/>
              <a:gd name="connsiteY31" fmla="*/ 1035050 h 2047875"/>
              <a:gd name="connsiteX32" fmla="*/ 2752725 w 2771775"/>
              <a:gd name="connsiteY32" fmla="*/ 1158875 h 2047875"/>
              <a:gd name="connsiteX33" fmla="*/ 2771775 w 2771775"/>
              <a:gd name="connsiteY33" fmla="*/ 1333500 h 2047875"/>
              <a:gd name="connsiteX34" fmla="*/ 2765425 w 2771775"/>
              <a:gd name="connsiteY34" fmla="*/ 1463675 h 2047875"/>
              <a:gd name="connsiteX35" fmla="*/ 2752725 w 2771775"/>
              <a:gd name="connsiteY35" fmla="*/ 1603375 h 2047875"/>
              <a:gd name="connsiteX36" fmla="*/ 2714625 w 2771775"/>
              <a:gd name="connsiteY36" fmla="*/ 1755775 h 2047875"/>
              <a:gd name="connsiteX37" fmla="*/ 2676525 w 2771775"/>
              <a:gd name="connsiteY37" fmla="*/ 1911350 h 2047875"/>
              <a:gd name="connsiteX38" fmla="*/ 2590800 w 2771775"/>
              <a:gd name="connsiteY38" fmla="*/ 2047875 h 2047875"/>
              <a:gd name="connsiteX39" fmla="*/ 2505075 w 2771775"/>
              <a:gd name="connsiteY39" fmla="*/ 1997075 h 2047875"/>
              <a:gd name="connsiteX40" fmla="*/ 2517775 w 2771775"/>
              <a:gd name="connsiteY40" fmla="*/ 1908175 h 2047875"/>
              <a:gd name="connsiteX41" fmla="*/ 2562225 w 2771775"/>
              <a:gd name="connsiteY41" fmla="*/ 1908175 h 2047875"/>
              <a:gd name="connsiteX42" fmla="*/ 2613025 w 2771775"/>
              <a:gd name="connsiteY42" fmla="*/ 1746250 h 2047875"/>
              <a:gd name="connsiteX43" fmla="*/ 2660650 w 2771775"/>
              <a:gd name="connsiteY43" fmla="*/ 1539875 h 2047875"/>
              <a:gd name="connsiteX44" fmla="*/ 2676525 w 2771775"/>
              <a:gd name="connsiteY44" fmla="*/ 1320800 h 2047875"/>
              <a:gd name="connsiteX45" fmla="*/ 2657475 w 2771775"/>
              <a:gd name="connsiteY45" fmla="*/ 1152525 h 2047875"/>
              <a:gd name="connsiteX46" fmla="*/ 2609850 w 2771775"/>
              <a:gd name="connsiteY46" fmla="*/ 977900 h 2047875"/>
              <a:gd name="connsiteX47" fmla="*/ 2559050 w 2771775"/>
              <a:gd name="connsiteY47" fmla="*/ 857250 h 2047875"/>
              <a:gd name="connsiteX48" fmla="*/ 2501900 w 2771775"/>
              <a:gd name="connsiteY48" fmla="*/ 736600 h 2047875"/>
              <a:gd name="connsiteX49" fmla="*/ 2447925 w 2771775"/>
              <a:gd name="connsiteY49" fmla="*/ 644525 h 2047875"/>
              <a:gd name="connsiteX50" fmla="*/ 2355850 w 2771775"/>
              <a:gd name="connsiteY50" fmla="*/ 523875 h 2047875"/>
              <a:gd name="connsiteX51" fmla="*/ 2257425 w 2771775"/>
              <a:gd name="connsiteY51" fmla="*/ 425450 h 2047875"/>
              <a:gd name="connsiteX52" fmla="*/ 2165350 w 2771775"/>
              <a:gd name="connsiteY52" fmla="*/ 352425 h 2047875"/>
              <a:gd name="connsiteX53" fmla="*/ 2035175 w 2771775"/>
              <a:gd name="connsiteY53" fmla="*/ 266700 h 2047875"/>
              <a:gd name="connsiteX54" fmla="*/ 1895475 w 2771775"/>
              <a:gd name="connsiteY54" fmla="*/ 196850 h 2047875"/>
              <a:gd name="connsiteX55" fmla="*/ 1755775 w 2771775"/>
              <a:gd name="connsiteY55" fmla="*/ 146050 h 2047875"/>
              <a:gd name="connsiteX56" fmla="*/ 1647825 w 2771775"/>
              <a:gd name="connsiteY56" fmla="*/ 120650 h 2047875"/>
              <a:gd name="connsiteX57" fmla="*/ 1504950 w 2771775"/>
              <a:gd name="connsiteY57" fmla="*/ 98425 h 2047875"/>
              <a:gd name="connsiteX58" fmla="*/ 1384300 w 2771775"/>
              <a:gd name="connsiteY58" fmla="*/ 95250 h 2047875"/>
              <a:gd name="connsiteX59" fmla="*/ 1235075 w 2771775"/>
              <a:gd name="connsiteY59" fmla="*/ 101600 h 2047875"/>
              <a:gd name="connsiteX60" fmla="*/ 1085850 w 2771775"/>
              <a:gd name="connsiteY60" fmla="*/ 120650 h 2047875"/>
              <a:gd name="connsiteX61" fmla="*/ 942975 w 2771775"/>
              <a:gd name="connsiteY61" fmla="*/ 168275 h 2047875"/>
              <a:gd name="connsiteX62" fmla="*/ 850900 w 2771775"/>
              <a:gd name="connsiteY62" fmla="*/ 203200 h 2047875"/>
              <a:gd name="connsiteX63" fmla="*/ 736600 w 2771775"/>
              <a:gd name="connsiteY63" fmla="*/ 260350 h 2047875"/>
              <a:gd name="connsiteX64" fmla="*/ 650875 w 2771775"/>
              <a:gd name="connsiteY64" fmla="*/ 314325 h 2047875"/>
              <a:gd name="connsiteX65" fmla="*/ 577850 w 2771775"/>
              <a:gd name="connsiteY65" fmla="*/ 361950 h 2047875"/>
              <a:gd name="connsiteX66" fmla="*/ 501650 w 2771775"/>
              <a:gd name="connsiteY66" fmla="*/ 434975 h 2047875"/>
              <a:gd name="connsiteX67" fmla="*/ 438150 w 2771775"/>
              <a:gd name="connsiteY67" fmla="*/ 498475 h 2047875"/>
              <a:gd name="connsiteX68" fmla="*/ 352425 w 2771775"/>
              <a:gd name="connsiteY68" fmla="*/ 593725 h 2047875"/>
              <a:gd name="connsiteX69" fmla="*/ 292100 w 2771775"/>
              <a:gd name="connsiteY69" fmla="*/ 688975 h 2047875"/>
              <a:gd name="connsiteX70" fmla="*/ 228600 w 2771775"/>
              <a:gd name="connsiteY70" fmla="*/ 803275 h 2047875"/>
              <a:gd name="connsiteX71" fmla="*/ 174625 w 2771775"/>
              <a:gd name="connsiteY71" fmla="*/ 930275 h 2047875"/>
              <a:gd name="connsiteX72" fmla="*/ 146050 w 2771775"/>
              <a:gd name="connsiteY72" fmla="*/ 1003300 h 2047875"/>
              <a:gd name="connsiteX73" fmla="*/ 117475 w 2771775"/>
              <a:gd name="connsiteY73" fmla="*/ 1127125 h 2047875"/>
              <a:gd name="connsiteX74" fmla="*/ 98425 w 2771775"/>
              <a:gd name="connsiteY74" fmla="*/ 1263650 h 2047875"/>
              <a:gd name="connsiteX75" fmla="*/ 95250 w 2771775"/>
              <a:gd name="connsiteY75" fmla="*/ 1365250 h 2047875"/>
              <a:gd name="connsiteX76" fmla="*/ 101600 w 2771775"/>
              <a:gd name="connsiteY76" fmla="*/ 1530350 h 2047875"/>
              <a:gd name="connsiteX77" fmla="*/ 136525 w 2771775"/>
              <a:gd name="connsiteY77" fmla="*/ 1704975 h 2047875"/>
              <a:gd name="connsiteX78" fmla="*/ 168275 w 2771775"/>
              <a:gd name="connsiteY78" fmla="*/ 1816100 h 2047875"/>
              <a:gd name="connsiteX79" fmla="*/ 206375 w 2771775"/>
              <a:gd name="connsiteY79" fmla="*/ 1889125 h 2047875"/>
              <a:gd name="connsiteX80" fmla="*/ 222250 w 2771775"/>
              <a:gd name="connsiteY80" fmla="*/ 1908175 h 2047875"/>
              <a:gd name="connsiteX81" fmla="*/ 266700 w 2771775"/>
              <a:gd name="connsiteY81" fmla="*/ 1908175 h 2047875"/>
              <a:gd name="connsiteX82" fmla="*/ 266700 w 2771775"/>
              <a:gd name="connsiteY82" fmla="*/ 1984375 h 2047875"/>
              <a:gd name="connsiteX83" fmla="*/ 152400 w 2771775"/>
              <a:gd name="connsiteY83" fmla="*/ 2041525 h 204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771775" h="2047875">
                <a:moveTo>
                  <a:pt x="152400" y="2041525"/>
                </a:moveTo>
                <a:lnTo>
                  <a:pt x="69850" y="1819275"/>
                </a:lnTo>
                <a:lnTo>
                  <a:pt x="41275" y="1714500"/>
                </a:lnTo>
                <a:lnTo>
                  <a:pt x="3175" y="1533525"/>
                </a:lnTo>
                <a:cubicBezTo>
                  <a:pt x="2117" y="1459442"/>
                  <a:pt x="1058" y="1385358"/>
                  <a:pt x="0" y="1311275"/>
                </a:cubicBezTo>
                <a:lnTo>
                  <a:pt x="19050" y="1089025"/>
                </a:lnTo>
                <a:lnTo>
                  <a:pt x="57150" y="962025"/>
                </a:lnTo>
                <a:lnTo>
                  <a:pt x="104775" y="844550"/>
                </a:lnTo>
                <a:lnTo>
                  <a:pt x="155575" y="742950"/>
                </a:lnTo>
                <a:lnTo>
                  <a:pt x="215900" y="631825"/>
                </a:lnTo>
                <a:lnTo>
                  <a:pt x="295275" y="517525"/>
                </a:lnTo>
                <a:lnTo>
                  <a:pt x="358775" y="438150"/>
                </a:lnTo>
                <a:lnTo>
                  <a:pt x="479425" y="333375"/>
                </a:lnTo>
                <a:lnTo>
                  <a:pt x="571500" y="250825"/>
                </a:lnTo>
                <a:lnTo>
                  <a:pt x="698500" y="174625"/>
                </a:lnTo>
                <a:lnTo>
                  <a:pt x="800100" y="123825"/>
                </a:lnTo>
                <a:lnTo>
                  <a:pt x="977900" y="57150"/>
                </a:lnTo>
                <a:lnTo>
                  <a:pt x="1139825" y="15875"/>
                </a:lnTo>
                <a:lnTo>
                  <a:pt x="1317625" y="0"/>
                </a:lnTo>
                <a:lnTo>
                  <a:pt x="1492250" y="0"/>
                </a:lnTo>
                <a:lnTo>
                  <a:pt x="1622425" y="12700"/>
                </a:lnTo>
                <a:lnTo>
                  <a:pt x="1787525" y="60325"/>
                </a:lnTo>
                <a:lnTo>
                  <a:pt x="1841500" y="69850"/>
                </a:lnTo>
                <a:lnTo>
                  <a:pt x="1978025" y="130175"/>
                </a:lnTo>
                <a:lnTo>
                  <a:pt x="2089150" y="184150"/>
                </a:lnTo>
                <a:lnTo>
                  <a:pt x="2190750" y="254000"/>
                </a:lnTo>
                <a:lnTo>
                  <a:pt x="2330450" y="365125"/>
                </a:lnTo>
                <a:lnTo>
                  <a:pt x="2438400" y="476250"/>
                </a:lnTo>
                <a:lnTo>
                  <a:pt x="2546350" y="619125"/>
                </a:lnTo>
                <a:lnTo>
                  <a:pt x="2616200" y="742950"/>
                </a:lnTo>
                <a:lnTo>
                  <a:pt x="2686050" y="895350"/>
                </a:lnTo>
                <a:lnTo>
                  <a:pt x="2727325" y="1035050"/>
                </a:lnTo>
                <a:lnTo>
                  <a:pt x="2752725" y="1158875"/>
                </a:lnTo>
                <a:lnTo>
                  <a:pt x="2771775" y="1333500"/>
                </a:lnTo>
                <a:lnTo>
                  <a:pt x="2765425" y="1463675"/>
                </a:lnTo>
                <a:lnTo>
                  <a:pt x="2752725" y="1603375"/>
                </a:lnTo>
                <a:lnTo>
                  <a:pt x="2714625" y="1755775"/>
                </a:lnTo>
                <a:lnTo>
                  <a:pt x="2676525" y="1911350"/>
                </a:lnTo>
                <a:lnTo>
                  <a:pt x="2590800" y="2047875"/>
                </a:lnTo>
                <a:lnTo>
                  <a:pt x="2505075" y="1997075"/>
                </a:lnTo>
                <a:lnTo>
                  <a:pt x="2517775" y="1908175"/>
                </a:lnTo>
                <a:lnTo>
                  <a:pt x="2562225" y="1908175"/>
                </a:lnTo>
                <a:lnTo>
                  <a:pt x="2613025" y="1746250"/>
                </a:lnTo>
                <a:lnTo>
                  <a:pt x="2660650" y="1539875"/>
                </a:lnTo>
                <a:lnTo>
                  <a:pt x="2676525" y="1320800"/>
                </a:lnTo>
                <a:lnTo>
                  <a:pt x="2657475" y="1152525"/>
                </a:lnTo>
                <a:lnTo>
                  <a:pt x="2609850" y="977900"/>
                </a:lnTo>
                <a:lnTo>
                  <a:pt x="2559050" y="857250"/>
                </a:lnTo>
                <a:lnTo>
                  <a:pt x="2501900" y="736600"/>
                </a:lnTo>
                <a:lnTo>
                  <a:pt x="2447925" y="644525"/>
                </a:lnTo>
                <a:lnTo>
                  <a:pt x="2355850" y="523875"/>
                </a:lnTo>
                <a:lnTo>
                  <a:pt x="2257425" y="425450"/>
                </a:lnTo>
                <a:lnTo>
                  <a:pt x="2165350" y="352425"/>
                </a:lnTo>
                <a:lnTo>
                  <a:pt x="2035175" y="266700"/>
                </a:lnTo>
                <a:lnTo>
                  <a:pt x="1895475" y="196850"/>
                </a:lnTo>
                <a:lnTo>
                  <a:pt x="1755775" y="146050"/>
                </a:lnTo>
                <a:lnTo>
                  <a:pt x="1647825" y="120650"/>
                </a:lnTo>
                <a:lnTo>
                  <a:pt x="1504950" y="98425"/>
                </a:lnTo>
                <a:lnTo>
                  <a:pt x="1384300" y="95250"/>
                </a:lnTo>
                <a:lnTo>
                  <a:pt x="1235075" y="101600"/>
                </a:lnTo>
                <a:lnTo>
                  <a:pt x="1085850" y="120650"/>
                </a:lnTo>
                <a:lnTo>
                  <a:pt x="942975" y="168275"/>
                </a:lnTo>
                <a:lnTo>
                  <a:pt x="850900" y="203200"/>
                </a:lnTo>
                <a:lnTo>
                  <a:pt x="736600" y="260350"/>
                </a:lnTo>
                <a:lnTo>
                  <a:pt x="650875" y="314325"/>
                </a:lnTo>
                <a:lnTo>
                  <a:pt x="577850" y="361950"/>
                </a:lnTo>
                <a:lnTo>
                  <a:pt x="501650" y="434975"/>
                </a:lnTo>
                <a:lnTo>
                  <a:pt x="438150" y="498475"/>
                </a:lnTo>
                <a:lnTo>
                  <a:pt x="352425" y="593725"/>
                </a:lnTo>
                <a:lnTo>
                  <a:pt x="292100" y="688975"/>
                </a:lnTo>
                <a:lnTo>
                  <a:pt x="228600" y="803275"/>
                </a:lnTo>
                <a:lnTo>
                  <a:pt x="174625" y="930275"/>
                </a:lnTo>
                <a:lnTo>
                  <a:pt x="146050" y="1003300"/>
                </a:lnTo>
                <a:lnTo>
                  <a:pt x="117475" y="1127125"/>
                </a:lnTo>
                <a:lnTo>
                  <a:pt x="98425" y="1263650"/>
                </a:lnTo>
                <a:cubicBezTo>
                  <a:pt x="97367" y="1297517"/>
                  <a:pt x="96308" y="1331383"/>
                  <a:pt x="95250" y="1365250"/>
                </a:cubicBezTo>
                <a:lnTo>
                  <a:pt x="101600" y="1530350"/>
                </a:lnTo>
                <a:lnTo>
                  <a:pt x="136525" y="1704975"/>
                </a:lnTo>
                <a:lnTo>
                  <a:pt x="168275" y="1816100"/>
                </a:lnTo>
                <a:lnTo>
                  <a:pt x="206375" y="1889125"/>
                </a:lnTo>
                <a:lnTo>
                  <a:pt x="222250" y="1908175"/>
                </a:lnTo>
                <a:lnTo>
                  <a:pt x="266700" y="1908175"/>
                </a:lnTo>
                <a:lnTo>
                  <a:pt x="266700" y="1984375"/>
                </a:lnTo>
                <a:lnTo>
                  <a:pt x="152400" y="2041525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8" name="Freeform 2057"/>
          <p:cNvSpPr/>
          <p:nvPr/>
        </p:nvSpPr>
        <p:spPr>
          <a:xfrm>
            <a:off x="3826669" y="2775509"/>
            <a:ext cx="1804987" cy="80963"/>
          </a:xfrm>
          <a:custGeom>
            <a:avLst/>
            <a:gdLst>
              <a:gd name="connsiteX0" fmla="*/ 0 w 1804987"/>
              <a:gd name="connsiteY0" fmla="*/ 78582 h 80963"/>
              <a:gd name="connsiteX1" fmla="*/ 1804987 w 1804987"/>
              <a:gd name="connsiteY1" fmla="*/ 80963 h 80963"/>
              <a:gd name="connsiteX2" fmla="*/ 1728787 w 1804987"/>
              <a:gd name="connsiteY2" fmla="*/ 0 h 80963"/>
              <a:gd name="connsiteX3" fmla="*/ 78581 w 1804987"/>
              <a:gd name="connsiteY3" fmla="*/ 2382 h 80963"/>
              <a:gd name="connsiteX4" fmla="*/ 0 w 1804987"/>
              <a:gd name="connsiteY4" fmla="*/ 78582 h 80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4987" h="80963">
                <a:moveTo>
                  <a:pt x="0" y="78582"/>
                </a:moveTo>
                <a:lnTo>
                  <a:pt x="1804987" y="80963"/>
                </a:lnTo>
                <a:lnTo>
                  <a:pt x="1728787" y="0"/>
                </a:lnTo>
                <a:lnTo>
                  <a:pt x="78581" y="2382"/>
                </a:lnTo>
                <a:lnTo>
                  <a:pt x="0" y="7858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1400" y="5682208"/>
            <a:ext cx="4614708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/>
              <a:t>Stage 6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200" dirty="0" smtClean="0"/>
              <a:t>Place Crown I Beam  </a:t>
            </a:r>
          </a:p>
          <a:p>
            <a:pPr marL="628650" lvl="1" indent="-171450" algn="l">
              <a:buFont typeface="Arial" pitchFamily="34" charset="0"/>
              <a:buChar char="•"/>
            </a:pPr>
            <a:r>
              <a:rPr lang="en-GB" sz="1200" dirty="0" smtClean="0"/>
              <a:t>127 x 76 x 13 section</a:t>
            </a:r>
            <a:endParaRPr lang="en-GB" sz="1200" dirty="0"/>
          </a:p>
          <a:p>
            <a:pPr marL="628650" lvl="1" indent="-171450" algn="l">
              <a:buFont typeface="Arial" pitchFamily="34" charset="0"/>
              <a:buChar char="•"/>
            </a:pPr>
            <a:r>
              <a:rPr lang="en-GB" sz="1200" dirty="0" smtClean="0"/>
              <a:t>4no. </a:t>
            </a:r>
            <a:r>
              <a:rPr lang="en-GB" sz="1200" dirty="0"/>
              <a:t>i</a:t>
            </a:r>
            <a:r>
              <a:rPr lang="en-GB" sz="1200" dirty="0" smtClean="0"/>
              <a:t>n crown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100" dirty="0" smtClean="0"/>
              <a:t>Connect crown fill formwork to I beam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en-GB" sz="1100" dirty="0" err="1" smtClean="0"/>
              <a:t>Cementitious</a:t>
            </a:r>
            <a:r>
              <a:rPr lang="en-GB" sz="1100" dirty="0" smtClean="0"/>
              <a:t> grout behind former</a:t>
            </a:r>
          </a:p>
        </p:txBody>
      </p:sp>
      <p:cxnSp>
        <p:nvCxnSpPr>
          <p:cNvPr id="2050" name="Straight Arrow Connector 2049"/>
          <p:cNvCxnSpPr>
            <a:endCxn id="2057" idx="3"/>
          </p:cNvCxnSpPr>
          <p:nvPr/>
        </p:nvCxnSpPr>
        <p:spPr>
          <a:xfrm flipH="1" flipV="1">
            <a:off x="2915816" y="2401869"/>
            <a:ext cx="1044116" cy="492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3" name="Rectangle 2052"/>
          <p:cNvSpPr/>
          <p:nvPr/>
        </p:nvSpPr>
        <p:spPr>
          <a:xfrm>
            <a:off x="1259632" y="2060848"/>
            <a:ext cx="504056" cy="7200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6" name="Rectangle 65"/>
          <p:cNvSpPr/>
          <p:nvPr/>
        </p:nvSpPr>
        <p:spPr>
          <a:xfrm rot="5400000">
            <a:off x="1259632" y="2354771"/>
            <a:ext cx="504056" cy="7200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1260054" y="2640087"/>
            <a:ext cx="504056" cy="7200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2064" name="Straight Connector 2063"/>
          <p:cNvCxnSpPr/>
          <p:nvPr/>
        </p:nvCxnSpPr>
        <p:spPr>
          <a:xfrm flipV="1">
            <a:off x="251520" y="2611433"/>
            <a:ext cx="1224136" cy="84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1547664" y="2611433"/>
            <a:ext cx="1368152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72" name="TextBox 2071"/>
          <p:cNvSpPr txBox="1"/>
          <p:nvPr/>
        </p:nvSpPr>
        <p:spPr>
          <a:xfrm>
            <a:off x="251520" y="2996952"/>
            <a:ext cx="1296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800" dirty="0" smtClean="0"/>
              <a:t>Formwork (steel plate)</a:t>
            </a:r>
            <a:endParaRPr lang="en-GB" sz="800" dirty="0"/>
          </a:p>
        </p:txBody>
      </p:sp>
      <p:cxnSp>
        <p:nvCxnSpPr>
          <p:cNvPr id="2074" name="Straight Connector 2073"/>
          <p:cNvCxnSpPr>
            <a:stCxn id="2072" idx="0"/>
          </p:cNvCxnSpPr>
          <p:nvPr/>
        </p:nvCxnSpPr>
        <p:spPr>
          <a:xfrm flipV="1">
            <a:off x="899592" y="2611433"/>
            <a:ext cx="0" cy="385519"/>
          </a:xfrm>
          <a:prstGeom prst="line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1619672" y="2996952"/>
            <a:ext cx="1296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800" dirty="0" err="1" smtClean="0"/>
              <a:t>Cementitious</a:t>
            </a:r>
            <a:r>
              <a:rPr lang="en-GB" sz="800" dirty="0" smtClean="0"/>
              <a:t> Grout</a:t>
            </a:r>
            <a:endParaRPr lang="en-GB" sz="800" dirty="0"/>
          </a:p>
        </p:txBody>
      </p:sp>
      <p:cxnSp>
        <p:nvCxnSpPr>
          <p:cNvPr id="88" name="Straight Connector 87"/>
          <p:cNvCxnSpPr>
            <a:stCxn id="87" idx="0"/>
          </p:cNvCxnSpPr>
          <p:nvPr/>
        </p:nvCxnSpPr>
        <p:spPr>
          <a:xfrm flipV="1">
            <a:off x="2267744" y="2451100"/>
            <a:ext cx="0" cy="545852"/>
          </a:xfrm>
          <a:prstGeom prst="line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995936" y="2324100"/>
            <a:ext cx="216024" cy="387995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3923928" y="2324100"/>
            <a:ext cx="72008" cy="2478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flipH="1">
            <a:off x="4125578" y="2674616"/>
            <a:ext cx="72008" cy="3988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Freeform 68"/>
          <p:cNvSpPr/>
          <p:nvPr/>
        </p:nvSpPr>
        <p:spPr>
          <a:xfrm>
            <a:off x="251520" y="548680"/>
            <a:ext cx="2664296" cy="792088"/>
          </a:xfrm>
          <a:custGeom>
            <a:avLst/>
            <a:gdLst>
              <a:gd name="connsiteX0" fmla="*/ 0 w 2673458"/>
              <a:gd name="connsiteY0" fmla="*/ 395207 h 565688"/>
              <a:gd name="connsiteX1" fmla="*/ 0 w 2673458"/>
              <a:gd name="connsiteY1" fmla="*/ 216976 h 565688"/>
              <a:gd name="connsiteX2" fmla="*/ 224725 w 2673458"/>
              <a:gd name="connsiteY2" fmla="*/ 108488 h 565688"/>
              <a:gd name="connsiteX3" fmla="*/ 495946 w 2673458"/>
              <a:gd name="connsiteY3" fmla="*/ 69742 h 565688"/>
              <a:gd name="connsiteX4" fmla="*/ 743919 w 2673458"/>
              <a:gd name="connsiteY4" fmla="*/ 0 h 565688"/>
              <a:gd name="connsiteX5" fmla="*/ 922149 w 2673458"/>
              <a:gd name="connsiteY5" fmla="*/ 61993 h 565688"/>
              <a:gd name="connsiteX6" fmla="*/ 1131376 w 2673458"/>
              <a:gd name="connsiteY6" fmla="*/ 154983 h 565688"/>
              <a:gd name="connsiteX7" fmla="*/ 1201119 w 2673458"/>
              <a:gd name="connsiteY7" fmla="*/ 154983 h 565688"/>
              <a:gd name="connsiteX8" fmla="*/ 1317356 w 2673458"/>
              <a:gd name="connsiteY8" fmla="*/ 154983 h 565688"/>
              <a:gd name="connsiteX9" fmla="*/ 1387098 w 2673458"/>
              <a:gd name="connsiteY9" fmla="*/ 147234 h 565688"/>
              <a:gd name="connsiteX10" fmla="*/ 1487837 w 2673458"/>
              <a:gd name="connsiteY10" fmla="*/ 108488 h 565688"/>
              <a:gd name="connsiteX11" fmla="*/ 1549831 w 2673458"/>
              <a:gd name="connsiteY11" fmla="*/ 77491 h 565688"/>
              <a:gd name="connsiteX12" fmla="*/ 1704814 w 2673458"/>
              <a:gd name="connsiteY12" fmla="*/ 77491 h 565688"/>
              <a:gd name="connsiteX13" fmla="*/ 1774556 w 2673458"/>
              <a:gd name="connsiteY13" fmla="*/ 30996 h 565688"/>
              <a:gd name="connsiteX14" fmla="*/ 1890793 w 2673458"/>
              <a:gd name="connsiteY14" fmla="*/ 38745 h 565688"/>
              <a:gd name="connsiteX15" fmla="*/ 1937288 w 2673458"/>
              <a:gd name="connsiteY15" fmla="*/ 38745 h 565688"/>
              <a:gd name="connsiteX16" fmla="*/ 2061275 w 2673458"/>
              <a:gd name="connsiteY16" fmla="*/ 61993 h 565688"/>
              <a:gd name="connsiteX17" fmla="*/ 2076773 w 2673458"/>
              <a:gd name="connsiteY17" fmla="*/ 61993 h 565688"/>
              <a:gd name="connsiteX18" fmla="*/ 2076773 w 2673458"/>
              <a:gd name="connsiteY18" fmla="*/ 61993 h 565688"/>
              <a:gd name="connsiteX19" fmla="*/ 2138766 w 2673458"/>
              <a:gd name="connsiteY19" fmla="*/ 100739 h 565688"/>
              <a:gd name="connsiteX20" fmla="*/ 2193010 w 2673458"/>
              <a:gd name="connsiteY20" fmla="*/ 147234 h 565688"/>
              <a:gd name="connsiteX21" fmla="*/ 2216258 w 2673458"/>
              <a:gd name="connsiteY21" fmla="*/ 162732 h 565688"/>
              <a:gd name="connsiteX22" fmla="*/ 2347993 w 2673458"/>
              <a:gd name="connsiteY22" fmla="*/ 193729 h 565688"/>
              <a:gd name="connsiteX23" fmla="*/ 2371241 w 2673458"/>
              <a:gd name="connsiteY23" fmla="*/ 209227 h 565688"/>
              <a:gd name="connsiteX24" fmla="*/ 2440983 w 2673458"/>
              <a:gd name="connsiteY24" fmla="*/ 224725 h 565688"/>
              <a:gd name="connsiteX25" fmla="*/ 2440983 w 2673458"/>
              <a:gd name="connsiteY25" fmla="*/ 224725 h 565688"/>
              <a:gd name="connsiteX26" fmla="*/ 2603715 w 2673458"/>
              <a:gd name="connsiteY26" fmla="*/ 263471 h 565688"/>
              <a:gd name="connsiteX27" fmla="*/ 2665709 w 2673458"/>
              <a:gd name="connsiteY27" fmla="*/ 278969 h 565688"/>
              <a:gd name="connsiteX28" fmla="*/ 2673458 w 2673458"/>
              <a:gd name="connsiteY28" fmla="*/ 356461 h 565688"/>
              <a:gd name="connsiteX29" fmla="*/ 2371241 w 2673458"/>
              <a:gd name="connsiteY29" fmla="*/ 565688 h 565688"/>
              <a:gd name="connsiteX30" fmla="*/ 0 w 2673458"/>
              <a:gd name="connsiteY30" fmla="*/ 395207 h 56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673458" h="565688">
                <a:moveTo>
                  <a:pt x="0" y="395207"/>
                </a:moveTo>
                <a:lnTo>
                  <a:pt x="0" y="216976"/>
                </a:lnTo>
                <a:lnTo>
                  <a:pt x="224725" y="108488"/>
                </a:lnTo>
                <a:lnTo>
                  <a:pt x="495946" y="69742"/>
                </a:lnTo>
                <a:lnTo>
                  <a:pt x="743919" y="0"/>
                </a:lnTo>
                <a:lnTo>
                  <a:pt x="922149" y="61993"/>
                </a:lnTo>
                <a:lnTo>
                  <a:pt x="1131376" y="154983"/>
                </a:lnTo>
                <a:lnTo>
                  <a:pt x="1201119" y="154983"/>
                </a:lnTo>
                <a:lnTo>
                  <a:pt x="1317356" y="154983"/>
                </a:lnTo>
                <a:lnTo>
                  <a:pt x="1387098" y="147234"/>
                </a:lnTo>
                <a:lnTo>
                  <a:pt x="1487837" y="108488"/>
                </a:lnTo>
                <a:lnTo>
                  <a:pt x="1549831" y="77491"/>
                </a:lnTo>
                <a:lnTo>
                  <a:pt x="1704814" y="77491"/>
                </a:lnTo>
                <a:lnTo>
                  <a:pt x="1774556" y="30996"/>
                </a:lnTo>
                <a:cubicBezTo>
                  <a:pt x="1859702" y="40456"/>
                  <a:pt x="1820908" y="38745"/>
                  <a:pt x="1890793" y="38745"/>
                </a:cubicBezTo>
                <a:lnTo>
                  <a:pt x="1937288" y="38745"/>
                </a:lnTo>
                <a:cubicBezTo>
                  <a:pt x="1995874" y="51765"/>
                  <a:pt x="2005687" y="55817"/>
                  <a:pt x="2061275" y="61993"/>
                </a:cubicBezTo>
                <a:cubicBezTo>
                  <a:pt x="2066409" y="62563"/>
                  <a:pt x="2071607" y="61993"/>
                  <a:pt x="2076773" y="61993"/>
                </a:cubicBezTo>
                <a:lnTo>
                  <a:pt x="2076773" y="61993"/>
                </a:lnTo>
                <a:lnTo>
                  <a:pt x="2138766" y="100739"/>
                </a:lnTo>
                <a:lnTo>
                  <a:pt x="2193010" y="147234"/>
                </a:lnTo>
                <a:lnTo>
                  <a:pt x="2216258" y="162732"/>
                </a:lnTo>
                <a:cubicBezTo>
                  <a:pt x="2299044" y="204126"/>
                  <a:pt x="2255147" y="193729"/>
                  <a:pt x="2347993" y="193729"/>
                </a:cubicBezTo>
                <a:lnTo>
                  <a:pt x="2371241" y="209227"/>
                </a:lnTo>
                <a:lnTo>
                  <a:pt x="2440983" y="224725"/>
                </a:lnTo>
                <a:lnTo>
                  <a:pt x="2440983" y="224725"/>
                </a:lnTo>
                <a:lnTo>
                  <a:pt x="2603715" y="263471"/>
                </a:lnTo>
                <a:lnTo>
                  <a:pt x="2665709" y="278969"/>
                </a:lnTo>
                <a:lnTo>
                  <a:pt x="2673458" y="356461"/>
                </a:lnTo>
                <a:lnTo>
                  <a:pt x="2371241" y="565688"/>
                </a:lnTo>
                <a:lnTo>
                  <a:pt x="0" y="395207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4" name="Rectangle 2053"/>
          <p:cNvSpPr/>
          <p:nvPr/>
        </p:nvSpPr>
        <p:spPr>
          <a:xfrm>
            <a:off x="251520" y="1052736"/>
            <a:ext cx="2664296" cy="1008112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71" name="TextBox 2070"/>
          <p:cNvSpPr txBox="1"/>
          <p:nvPr/>
        </p:nvSpPr>
        <p:spPr>
          <a:xfrm>
            <a:off x="539552" y="1412776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Existing Lining (Cracked and displaced)</a:t>
            </a:r>
            <a:endParaRPr lang="en-GB" sz="1000" dirty="0"/>
          </a:p>
        </p:txBody>
      </p:sp>
      <p:sp>
        <p:nvSpPr>
          <p:cNvPr id="106" name="TextBox 105"/>
          <p:cNvSpPr txBox="1"/>
          <p:nvPr/>
        </p:nvSpPr>
        <p:spPr>
          <a:xfrm>
            <a:off x="539552" y="782785"/>
            <a:ext cx="2016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Potential Void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17775828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ArupColourTheme_19June2010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ThemeFonts_19June2010">
      <a:majorFont>
        <a:latin typeface="Times New Roman"/>
        <a:ea typeface=""/>
        <a:cs typeface="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4_Arup Base 2">
  <a:themeElements>
    <a:clrScheme name="ArupColourTheme_22March2010_2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 Fonts">
      <a:majorFont>
        <a:latin typeface="Times New Roman"/>
        <a:ea typeface="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5_Arup Base">
  <a:themeElements>
    <a:clrScheme name="ArupColourTheme_19June2010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ThemeFonts_19June2010">
      <a:majorFont>
        <a:latin typeface="Times New Roman"/>
        <a:ea typeface=""/>
        <a:cs typeface="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5_Arup Base 2">
  <a:themeElements>
    <a:clrScheme name="ArupColourTheme_22March2010_2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 Fonts">
      <a:majorFont>
        <a:latin typeface="Times New Roman"/>
        <a:ea typeface="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Arup Blank 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1_Default Theme">
  <a:themeElements>
    <a:clrScheme name="ArupColourTheme_19June2010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ThemeFonts_19June2010">
      <a:majorFont>
        <a:latin typeface="Times New Roman"/>
        <a:ea typeface=""/>
        <a:cs typeface="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rup Base 2">
  <a:themeElements>
    <a:clrScheme name="ArupColourTheme_22March2010_2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 Fonts">
      <a:majorFont>
        <a:latin typeface="Times New Roman"/>
        <a:ea typeface="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Arup Base">
  <a:themeElements>
    <a:clrScheme name="ArupColourTheme_19June2010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ThemeFonts_19June2010">
      <a:majorFont>
        <a:latin typeface="Times New Roman"/>
        <a:ea typeface=""/>
        <a:cs typeface="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Arup Base 2">
  <a:themeElements>
    <a:clrScheme name="ArupColourTheme_22March2010_2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 Fonts">
      <a:majorFont>
        <a:latin typeface="Times New Roman"/>
        <a:ea typeface="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Arup Base">
  <a:themeElements>
    <a:clrScheme name="ArupColourTheme_19June2010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ThemeFonts_19June2010">
      <a:majorFont>
        <a:latin typeface="Times New Roman"/>
        <a:ea typeface=""/>
        <a:cs typeface="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Arup Base 2">
  <a:themeElements>
    <a:clrScheme name="ArupColourTheme_22March2010_2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 Fonts">
      <a:majorFont>
        <a:latin typeface="Times New Roman"/>
        <a:ea typeface="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Arup Base">
  <a:themeElements>
    <a:clrScheme name="ArupColourTheme_19June2010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ThemeFonts_19June2010">
      <a:majorFont>
        <a:latin typeface="Times New Roman"/>
        <a:ea typeface=""/>
        <a:cs typeface="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Arup Base 2">
  <a:themeElements>
    <a:clrScheme name="ArupColourTheme_22March2010_2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 Fonts">
      <a:majorFont>
        <a:latin typeface="Times New Roman"/>
        <a:ea typeface="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Arup Base">
  <a:themeElements>
    <a:clrScheme name="ArupColourTheme_19June2010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ThemeFonts_19June2010">
      <a:majorFont>
        <a:latin typeface="Times New Roman"/>
        <a:ea typeface=""/>
        <a:cs typeface="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429</TotalTime>
  <Words>268</Words>
  <Application>Microsoft Macintosh PowerPoint</Application>
  <PresentationFormat>On-screen Show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14</vt:i4>
      </vt:variant>
      <vt:variant>
        <vt:lpstr>Slide Titles</vt:lpstr>
      </vt:variant>
      <vt:variant>
        <vt:i4>13</vt:i4>
      </vt:variant>
    </vt:vector>
  </HeadingPairs>
  <TitlesOfParts>
    <vt:vector size="27" baseType="lpstr">
      <vt:lpstr>Default Theme</vt:lpstr>
      <vt:lpstr>Arup Base 2</vt:lpstr>
      <vt:lpstr>1_Arup Base</vt:lpstr>
      <vt:lpstr>1_Arup Base 2</vt:lpstr>
      <vt:lpstr>2_Arup Base</vt:lpstr>
      <vt:lpstr>2_Arup Base 2</vt:lpstr>
      <vt:lpstr>3_Arup Base</vt:lpstr>
      <vt:lpstr>3_Arup Base 2</vt:lpstr>
      <vt:lpstr>4_Arup Base</vt:lpstr>
      <vt:lpstr>4_Arup Base 2</vt:lpstr>
      <vt:lpstr>5_Arup Base</vt:lpstr>
      <vt:lpstr>5_Arup Base 2</vt:lpstr>
      <vt:lpstr>Arup Blank Slide Master</vt:lpstr>
      <vt:lpstr>1_Default Theme</vt:lpstr>
      <vt:lpstr>TT10 Remedial works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Planning</vt:lpstr>
    </vt:vector>
  </TitlesOfParts>
  <Company>Arup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Yung.Loo</dc:creator>
  <cp:lastModifiedBy>Richard Francis Morton</cp:lastModifiedBy>
  <cp:revision>18</cp:revision>
  <dcterms:created xsi:type="dcterms:W3CDTF">2013-03-20T11:45:40Z</dcterms:created>
  <dcterms:modified xsi:type="dcterms:W3CDTF">2013-04-05T07:36:49Z</dcterms:modified>
</cp:coreProperties>
</file>