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6" r:id="rId2"/>
    <p:sldId id="264" r:id="rId3"/>
    <p:sldId id="265" r:id="rId4"/>
    <p:sldId id="256" r:id="rId5"/>
    <p:sldId id="257" r:id="rId6"/>
    <p:sldId id="263" r:id="rId7"/>
    <p:sldId id="258" r:id="rId8"/>
    <p:sldId id="259" r:id="rId9"/>
    <p:sldId id="268" r:id="rId10"/>
    <p:sldId id="267" r:id="rId11"/>
    <p:sldId id="262" r:id="rId12"/>
    <p:sldId id="260" r:id="rId13"/>
    <p:sldId id="261" r:id="rId14"/>
    <p:sldId id="269" r:id="rId15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90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5" autoAdjust="0"/>
    <p:restoredTop sz="94624" autoAdjust="0"/>
  </p:normalViewPr>
  <p:slideViewPr>
    <p:cSldViewPr snapToGrid="0">
      <p:cViewPr varScale="1">
        <p:scale>
          <a:sx n="66" d="100"/>
          <a:sy n="66" d="100"/>
        </p:scale>
        <p:origin x="-139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68B19-14DD-F243-9026-250401D9B630}" type="datetimeFigureOut">
              <a:rPr lang="sv-SE" smtClean="0"/>
              <a:pPr/>
              <a:t>2013-04-08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EC247-4033-654D-BE11-A8F8BDC8E78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xmlns="" val="34408285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60BAC-E1EB-3E4A-970E-E1915F813EEB}" type="datetimeFigureOut">
              <a:rPr lang="sv-SE" smtClean="0"/>
              <a:pPr/>
              <a:t>2013-04-08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F1CF30-D7FC-5449-AD11-F64080F38D8F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xmlns="" val="629680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1CF30-D7FC-5449-AD11-F64080F38D8F}" type="slidenum">
              <a:rPr lang="sv-SE" smtClean="0"/>
              <a:pPr/>
              <a:t>3</a:t>
            </a:fld>
            <a:endParaRPr 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>
          <a:xfrm>
            <a:off x="228600" y="228600"/>
            <a:ext cx="8686800" cy="592344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Frihandsfigur 13"/>
          <p:cNvSpPr/>
          <p:nvPr userDrawn="1"/>
        </p:nvSpPr>
        <p:spPr>
          <a:xfrm rot="60000">
            <a:off x="302025" y="315820"/>
            <a:ext cx="8566723" cy="5737517"/>
          </a:xfrm>
          <a:custGeom>
            <a:avLst/>
            <a:gdLst>
              <a:gd name="connsiteX0" fmla="*/ 0 w 8382000"/>
              <a:gd name="connsiteY0" fmla="*/ 0 h 5257800"/>
              <a:gd name="connsiteX1" fmla="*/ 8382000 w 8382000"/>
              <a:gd name="connsiteY1" fmla="*/ 0 h 5257800"/>
              <a:gd name="connsiteX2" fmla="*/ 8382000 w 8382000"/>
              <a:gd name="connsiteY2" fmla="*/ 5257800 h 5257800"/>
              <a:gd name="connsiteX3" fmla="*/ 0 w 8382000"/>
              <a:gd name="connsiteY3" fmla="*/ 5257800 h 5257800"/>
              <a:gd name="connsiteX4" fmla="*/ 0 w 8382000"/>
              <a:gd name="connsiteY4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0" h="5257800">
                <a:moveTo>
                  <a:pt x="0" y="0"/>
                </a:moveTo>
                <a:lnTo>
                  <a:pt x="8382000" y="0"/>
                </a:lnTo>
                <a:lnTo>
                  <a:pt x="8382000" y="5257800"/>
                </a:lnTo>
                <a:lnTo>
                  <a:pt x="0" y="5257800"/>
                </a:lnTo>
                <a:lnTo>
                  <a:pt x="0" y="0"/>
                </a:lnTo>
                <a:close/>
              </a:path>
            </a:pathLst>
          </a:custGeom>
          <a:solidFill>
            <a:srgbClr val="0065A5"/>
          </a:solidFill>
          <a:ln>
            <a:noFill/>
          </a:ln>
          <a:effectLst/>
          <a:scene3d>
            <a:camera prst="orthographicFront">
              <a:rot lat="0" lon="0" rev="3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6" name="Bildobjekt 15" descr="MIUN_punkt_se_ROSA.w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41082" y="519343"/>
            <a:ext cx="1184052" cy="464709"/>
          </a:xfrm>
          <a:prstGeom prst="rect">
            <a:avLst/>
          </a:prstGeom>
        </p:spPr>
      </p:pic>
      <p:sp>
        <p:nvSpPr>
          <p:cNvPr id="8" name="Rubrik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5835014" cy="68600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sv-SE" dirty="0" err="1" smtClean="0"/>
              <a:t>Headline</a:t>
            </a:r>
            <a:endParaRPr lang="sv-SE" dirty="0"/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70407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351E8F4-E270-3245-A240-247F4DFACE25}" type="datetimeFigureOut">
              <a:rPr lang="sv-SE" smtClean="0"/>
              <a:pPr/>
              <a:t>2013-04-08</a:t>
            </a:fld>
            <a:endParaRPr lang="sv-SE" dirty="0"/>
          </a:p>
        </p:txBody>
      </p:sp>
      <p:sp>
        <p:nvSpPr>
          <p:cNvPr id="11" name="Platshållare för bildnummer 15"/>
          <p:cNvSpPr>
            <a:spLocks noGrp="1"/>
          </p:cNvSpPr>
          <p:nvPr>
            <p:ph type="sldNum" sz="quarter" idx="12"/>
          </p:nvPr>
        </p:nvSpPr>
        <p:spPr>
          <a:xfrm>
            <a:off x="5354827" y="6356350"/>
            <a:ext cx="1661292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40C4B306-099F-D54F-9B6F-12703FFD4310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5" name="Platshållare för sidfot 16"/>
          <p:cNvSpPr>
            <a:spLocks noGrp="1"/>
          </p:cNvSpPr>
          <p:nvPr>
            <p:ph type="ftr" sz="quarter" idx="13"/>
          </p:nvPr>
        </p:nvSpPr>
        <p:spPr>
          <a:xfrm>
            <a:off x="2919350" y="6356350"/>
            <a:ext cx="1894629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pic>
        <p:nvPicPr>
          <p:cNvPr id="12" name="Bildobjekt 11" descr="miunlogo.wm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>
          <a:xfrm>
            <a:off x="228600" y="228600"/>
            <a:ext cx="8686800" cy="592344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Frihandsfigur 9"/>
          <p:cNvSpPr/>
          <p:nvPr userDrawn="1"/>
        </p:nvSpPr>
        <p:spPr>
          <a:xfrm rot="60000">
            <a:off x="302025" y="315820"/>
            <a:ext cx="8566723" cy="5737517"/>
          </a:xfrm>
          <a:custGeom>
            <a:avLst/>
            <a:gdLst>
              <a:gd name="connsiteX0" fmla="*/ 0 w 8382000"/>
              <a:gd name="connsiteY0" fmla="*/ 0 h 5257800"/>
              <a:gd name="connsiteX1" fmla="*/ 8382000 w 8382000"/>
              <a:gd name="connsiteY1" fmla="*/ 0 h 5257800"/>
              <a:gd name="connsiteX2" fmla="*/ 8382000 w 8382000"/>
              <a:gd name="connsiteY2" fmla="*/ 5257800 h 5257800"/>
              <a:gd name="connsiteX3" fmla="*/ 0 w 8382000"/>
              <a:gd name="connsiteY3" fmla="*/ 5257800 h 5257800"/>
              <a:gd name="connsiteX4" fmla="*/ 0 w 8382000"/>
              <a:gd name="connsiteY4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0" h="5257800">
                <a:moveTo>
                  <a:pt x="0" y="0"/>
                </a:moveTo>
                <a:lnTo>
                  <a:pt x="8382000" y="0"/>
                </a:lnTo>
                <a:lnTo>
                  <a:pt x="8382000" y="5257800"/>
                </a:lnTo>
                <a:lnTo>
                  <a:pt x="0" y="52578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scene3d>
            <a:camera prst="orthographicFront">
              <a:rot lat="0" lon="0" rev="3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85800" y="1218926"/>
            <a:ext cx="5835014" cy="68600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sv-SE" dirty="0" err="1" smtClean="0"/>
              <a:t>headline</a:t>
            </a:r>
            <a:endParaRPr lang="sv-SE" dirty="0"/>
          </a:p>
        </p:txBody>
      </p:sp>
      <p:pic>
        <p:nvPicPr>
          <p:cNvPr id="16" name="Bildobjekt 15" descr="MIUN_punkt_se_RÖD_Int_Neg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4900" y="521968"/>
            <a:ext cx="1143000" cy="446197"/>
          </a:xfrm>
          <a:prstGeom prst="rect">
            <a:avLst/>
          </a:prstGeom>
        </p:spPr>
      </p:pic>
      <p:sp>
        <p:nvSpPr>
          <p:cNvPr id="11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70407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351E8F4-E270-3245-A240-247F4DFACE25}" type="datetimeFigureOut">
              <a:rPr lang="sv-SE" smtClean="0"/>
              <a:pPr/>
              <a:t>2013-04-08</a:t>
            </a:fld>
            <a:endParaRPr lang="sv-SE" dirty="0"/>
          </a:p>
        </p:txBody>
      </p:sp>
      <p:sp>
        <p:nvSpPr>
          <p:cNvPr id="14" name="Platshållare för bildnummer 15"/>
          <p:cNvSpPr>
            <a:spLocks noGrp="1"/>
          </p:cNvSpPr>
          <p:nvPr>
            <p:ph type="sldNum" sz="quarter" idx="12"/>
          </p:nvPr>
        </p:nvSpPr>
        <p:spPr>
          <a:xfrm>
            <a:off x="5354827" y="6356350"/>
            <a:ext cx="1661292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40C4B306-099F-D54F-9B6F-12703FFD4310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5" name="Platshållare för sidfot 16"/>
          <p:cNvSpPr>
            <a:spLocks noGrp="1"/>
          </p:cNvSpPr>
          <p:nvPr>
            <p:ph type="ftr" sz="quarter" idx="13"/>
          </p:nvPr>
        </p:nvSpPr>
        <p:spPr>
          <a:xfrm>
            <a:off x="2919350" y="6356350"/>
            <a:ext cx="1894629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pic>
        <p:nvPicPr>
          <p:cNvPr id="12" name="Bildobjekt 11" descr="miunlogo.wm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  <p:sp>
        <p:nvSpPr>
          <p:cNvPr id="13" name="Platshållare för text 15"/>
          <p:cNvSpPr>
            <a:spLocks noGrp="1"/>
          </p:cNvSpPr>
          <p:nvPr>
            <p:ph type="body" sz="quarter" idx="14" hasCustomPrompt="1"/>
          </p:nvPr>
        </p:nvSpPr>
        <p:spPr>
          <a:xfrm>
            <a:off x="684213" y="1919579"/>
            <a:ext cx="6630987" cy="3643021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 err="1" smtClean="0"/>
              <a:t>Please</a:t>
            </a:r>
            <a:r>
              <a:rPr lang="sv-SE" dirty="0" smtClean="0"/>
              <a:t> </a:t>
            </a:r>
            <a:r>
              <a:rPr lang="sv-SE" dirty="0" err="1" smtClean="0"/>
              <a:t>write</a:t>
            </a:r>
            <a:r>
              <a:rPr lang="sv-SE" dirty="0" smtClean="0"/>
              <a:t> your text </a:t>
            </a:r>
            <a:r>
              <a:rPr lang="sv-SE" dirty="0" err="1" smtClean="0"/>
              <a:t>here</a:t>
            </a:r>
            <a:endParaRPr lang="sv-SE" dirty="0" smtClean="0"/>
          </a:p>
          <a:p>
            <a:pPr lvl="1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two</a:t>
            </a:r>
            <a:endParaRPr lang="sv-SE" dirty="0" smtClean="0"/>
          </a:p>
          <a:p>
            <a:pPr lvl="2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theree</a:t>
            </a:r>
            <a:endParaRPr lang="sv-SE" dirty="0" smtClean="0"/>
          </a:p>
          <a:p>
            <a:pPr lvl="3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four</a:t>
            </a:r>
            <a:endParaRPr lang="sv-SE" dirty="0" smtClean="0"/>
          </a:p>
          <a:p>
            <a:pPr lvl="4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five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>
          <a:xfrm>
            <a:off x="228600" y="228600"/>
            <a:ext cx="8686800" cy="592344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Frihandsfigur 9"/>
          <p:cNvSpPr/>
          <p:nvPr userDrawn="1"/>
        </p:nvSpPr>
        <p:spPr>
          <a:xfrm rot="60000">
            <a:off x="302025" y="315820"/>
            <a:ext cx="8566723" cy="5737517"/>
          </a:xfrm>
          <a:custGeom>
            <a:avLst/>
            <a:gdLst>
              <a:gd name="connsiteX0" fmla="*/ 0 w 8382000"/>
              <a:gd name="connsiteY0" fmla="*/ 0 h 5257800"/>
              <a:gd name="connsiteX1" fmla="*/ 8382000 w 8382000"/>
              <a:gd name="connsiteY1" fmla="*/ 0 h 5257800"/>
              <a:gd name="connsiteX2" fmla="*/ 8382000 w 8382000"/>
              <a:gd name="connsiteY2" fmla="*/ 5257800 h 5257800"/>
              <a:gd name="connsiteX3" fmla="*/ 0 w 8382000"/>
              <a:gd name="connsiteY3" fmla="*/ 5257800 h 5257800"/>
              <a:gd name="connsiteX4" fmla="*/ 0 w 8382000"/>
              <a:gd name="connsiteY4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0" h="5257800">
                <a:moveTo>
                  <a:pt x="0" y="0"/>
                </a:moveTo>
                <a:lnTo>
                  <a:pt x="8382000" y="0"/>
                </a:lnTo>
                <a:lnTo>
                  <a:pt x="8382000" y="5257800"/>
                </a:lnTo>
                <a:lnTo>
                  <a:pt x="0" y="52578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scene3d>
            <a:camera prst="orthographicFront">
              <a:rot lat="0" lon="0" rev="3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85800" y="1218926"/>
            <a:ext cx="5835014" cy="68600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sv-SE" dirty="0" err="1" smtClean="0"/>
              <a:t>headline</a:t>
            </a:r>
            <a:endParaRPr lang="sv-SE" dirty="0"/>
          </a:p>
        </p:txBody>
      </p:sp>
      <p:pic>
        <p:nvPicPr>
          <p:cNvPr id="17" name="Bildobjekt 16" descr="MIUN_punkt_se_ROSA_Int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4899" y="513501"/>
            <a:ext cx="1143000" cy="446197"/>
          </a:xfrm>
          <a:prstGeom prst="rect">
            <a:avLst/>
          </a:prstGeom>
        </p:spPr>
      </p:pic>
      <p:sp>
        <p:nvSpPr>
          <p:cNvPr id="11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70407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351E8F4-E270-3245-A240-247F4DFACE25}" type="datetimeFigureOut">
              <a:rPr lang="sv-SE" smtClean="0"/>
              <a:pPr/>
              <a:t>2013-04-08</a:t>
            </a:fld>
            <a:endParaRPr lang="sv-SE" dirty="0"/>
          </a:p>
        </p:txBody>
      </p:sp>
      <p:sp>
        <p:nvSpPr>
          <p:cNvPr id="14" name="Platshållare för bildnummer 15"/>
          <p:cNvSpPr>
            <a:spLocks noGrp="1"/>
          </p:cNvSpPr>
          <p:nvPr>
            <p:ph type="sldNum" sz="quarter" idx="12"/>
          </p:nvPr>
        </p:nvSpPr>
        <p:spPr>
          <a:xfrm>
            <a:off x="5354827" y="6356350"/>
            <a:ext cx="1661292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40C4B306-099F-D54F-9B6F-12703FFD4310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5" name="Platshållare för sidfot 16"/>
          <p:cNvSpPr>
            <a:spLocks noGrp="1"/>
          </p:cNvSpPr>
          <p:nvPr>
            <p:ph type="ftr" sz="quarter" idx="13"/>
          </p:nvPr>
        </p:nvSpPr>
        <p:spPr>
          <a:xfrm>
            <a:off x="2919350" y="6356350"/>
            <a:ext cx="1894629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6" name="Platshållare för text 15"/>
          <p:cNvSpPr>
            <a:spLocks noGrp="1"/>
          </p:cNvSpPr>
          <p:nvPr>
            <p:ph type="body" sz="quarter" idx="14" hasCustomPrompt="1"/>
          </p:nvPr>
        </p:nvSpPr>
        <p:spPr>
          <a:xfrm>
            <a:off x="684214" y="1919579"/>
            <a:ext cx="6675435" cy="374462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buClr>
                <a:schemeClr val="accent4"/>
              </a:buClr>
              <a:defRPr baseline="0">
                <a:solidFill>
                  <a:schemeClr val="tx1"/>
                </a:solidFill>
              </a:defRPr>
            </a:lvl2pPr>
            <a:lvl3pPr>
              <a:buClr>
                <a:schemeClr val="accent4"/>
              </a:buClr>
              <a:defRPr baseline="0">
                <a:solidFill>
                  <a:schemeClr val="tx1"/>
                </a:solidFill>
              </a:defRPr>
            </a:lvl3pPr>
            <a:lvl4pPr>
              <a:buClr>
                <a:schemeClr val="accent4"/>
              </a:buClr>
              <a:defRPr baseline="0">
                <a:solidFill>
                  <a:schemeClr val="tx1"/>
                </a:solidFill>
              </a:defRPr>
            </a:lvl4pPr>
            <a:lvl5pPr>
              <a:buClr>
                <a:schemeClr val="accent4"/>
              </a:buCl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sv-SE" dirty="0" err="1" smtClean="0"/>
              <a:t>Subheadline</a:t>
            </a:r>
            <a:endParaRPr lang="sv-SE" dirty="0" smtClean="0"/>
          </a:p>
          <a:p>
            <a:pPr lvl="1"/>
            <a:r>
              <a:rPr lang="sv-SE" dirty="0" smtClean="0"/>
              <a:t>Change the </a:t>
            </a:r>
            <a:r>
              <a:rPr lang="sv-SE" dirty="0" err="1" smtClean="0"/>
              <a:t>Indent</a:t>
            </a:r>
            <a:r>
              <a:rPr lang="sv-SE" dirty="0" smtClean="0"/>
              <a:t> by </a:t>
            </a:r>
            <a:r>
              <a:rPr lang="sv-SE" dirty="0" err="1" smtClean="0"/>
              <a:t>clicking</a:t>
            </a:r>
            <a:r>
              <a:rPr lang="sv-SE" dirty="0" smtClean="0"/>
              <a:t> the </a:t>
            </a:r>
            <a:r>
              <a:rPr lang="sv-SE" dirty="0" err="1" smtClean="0"/>
              <a:t>Increase</a:t>
            </a:r>
            <a:r>
              <a:rPr lang="sv-SE" dirty="0" smtClean="0"/>
              <a:t> List </a:t>
            </a:r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button</a:t>
            </a:r>
            <a:r>
              <a:rPr lang="sv-SE" dirty="0" smtClean="0"/>
              <a:t> to get a </a:t>
            </a:r>
            <a:r>
              <a:rPr lang="sv-SE" dirty="0" err="1" smtClean="0"/>
              <a:t>subleadline</a:t>
            </a:r>
            <a:r>
              <a:rPr lang="sv-SE" dirty="0" smtClean="0"/>
              <a:t> like this två</a:t>
            </a:r>
          </a:p>
          <a:p>
            <a:pPr lvl="2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three</a:t>
            </a:r>
            <a:endParaRPr lang="sv-SE" dirty="0" smtClean="0"/>
          </a:p>
          <a:p>
            <a:pPr lvl="3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four</a:t>
            </a:r>
            <a:endParaRPr lang="sv-SE" dirty="0" smtClean="0"/>
          </a:p>
          <a:p>
            <a:pPr lvl="4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five</a:t>
            </a:r>
            <a:endParaRPr lang="sv-SE" dirty="0"/>
          </a:p>
        </p:txBody>
      </p:sp>
      <p:pic>
        <p:nvPicPr>
          <p:cNvPr id="12" name="Bildobjekt 11" descr="miunlogo.wm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ktangel 12"/>
          <p:cNvSpPr/>
          <p:nvPr userDrawn="1"/>
        </p:nvSpPr>
        <p:spPr>
          <a:xfrm>
            <a:off x="228600" y="228600"/>
            <a:ext cx="8686800" cy="592344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Frihandsfigur 14"/>
          <p:cNvSpPr/>
          <p:nvPr userDrawn="1"/>
        </p:nvSpPr>
        <p:spPr>
          <a:xfrm rot="60000">
            <a:off x="302025" y="315820"/>
            <a:ext cx="8566723" cy="5737517"/>
          </a:xfrm>
          <a:custGeom>
            <a:avLst/>
            <a:gdLst>
              <a:gd name="connsiteX0" fmla="*/ 0 w 8382000"/>
              <a:gd name="connsiteY0" fmla="*/ 0 h 5257800"/>
              <a:gd name="connsiteX1" fmla="*/ 8382000 w 8382000"/>
              <a:gd name="connsiteY1" fmla="*/ 0 h 5257800"/>
              <a:gd name="connsiteX2" fmla="*/ 8382000 w 8382000"/>
              <a:gd name="connsiteY2" fmla="*/ 5257800 h 5257800"/>
              <a:gd name="connsiteX3" fmla="*/ 0 w 8382000"/>
              <a:gd name="connsiteY3" fmla="*/ 5257800 h 5257800"/>
              <a:gd name="connsiteX4" fmla="*/ 0 w 8382000"/>
              <a:gd name="connsiteY4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0" h="5257800">
                <a:moveTo>
                  <a:pt x="0" y="0"/>
                </a:moveTo>
                <a:lnTo>
                  <a:pt x="8382000" y="0"/>
                </a:lnTo>
                <a:lnTo>
                  <a:pt x="8382000" y="5257800"/>
                </a:lnTo>
                <a:lnTo>
                  <a:pt x="0" y="5257800"/>
                </a:lnTo>
                <a:lnTo>
                  <a:pt x="0" y="0"/>
                </a:lnTo>
                <a:close/>
              </a:path>
            </a:pathLst>
          </a:custGeom>
          <a:solidFill>
            <a:srgbClr val="E7177B"/>
          </a:solidFill>
          <a:ln>
            <a:noFill/>
          </a:ln>
          <a:effectLst/>
          <a:scene3d>
            <a:camera prst="orthographicFront">
              <a:rot lat="0" lon="0" rev="3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70407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351E8F4-E270-3245-A240-247F4DFACE25}" type="datetimeFigureOut">
              <a:rPr lang="sv-SE" smtClean="0"/>
              <a:pPr/>
              <a:t>2013-04-08</a:t>
            </a:fld>
            <a:endParaRPr lang="sv-SE" dirty="0"/>
          </a:p>
        </p:txBody>
      </p:sp>
      <p:sp>
        <p:nvSpPr>
          <p:cNvPr id="14" name="Platshållare för bild 13"/>
          <p:cNvSpPr>
            <a:spLocks noGrp="1"/>
          </p:cNvSpPr>
          <p:nvPr>
            <p:ph type="pic" sz="quarter" idx="11" hasCustomPrompt="1"/>
          </p:nvPr>
        </p:nvSpPr>
        <p:spPr>
          <a:xfrm>
            <a:off x="4475636" y="1303610"/>
            <a:ext cx="4138319" cy="2868612"/>
          </a:xfrm>
          <a:scene3d>
            <a:camera prst="orthographicFront">
              <a:rot lat="0" lon="0" rev="0"/>
            </a:camera>
            <a:lightRig rig="threePt" dir="t"/>
          </a:scene3d>
        </p:spPr>
        <p:txBody>
          <a:bodyPr/>
          <a:lstStyle>
            <a:lvl1pPr marL="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sv-SE" dirty="0" err="1" smtClean="0"/>
              <a:t>Please</a:t>
            </a:r>
            <a:r>
              <a:rPr lang="sv-SE" dirty="0" smtClean="0"/>
              <a:t> </a:t>
            </a:r>
            <a:r>
              <a:rPr lang="sv-SE" dirty="0" err="1" smtClean="0"/>
              <a:t>click</a:t>
            </a:r>
            <a:r>
              <a:rPr lang="sv-SE" dirty="0" smtClean="0"/>
              <a:t> on the </a:t>
            </a:r>
            <a:r>
              <a:rPr lang="sv-SE" dirty="0" err="1" smtClean="0"/>
              <a:t>icon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a </a:t>
            </a:r>
            <a:r>
              <a:rPr lang="sv-SE" dirty="0" err="1" smtClean="0"/>
              <a:t>picture</a:t>
            </a:r>
            <a:endParaRPr lang="sv-SE" dirty="0" smtClean="0"/>
          </a:p>
        </p:txBody>
      </p:sp>
      <p:sp>
        <p:nvSpPr>
          <p:cNvPr id="16" name="Platshållare för bildnummer 15"/>
          <p:cNvSpPr>
            <a:spLocks noGrp="1"/>
          </p:cNvSpPr>
          <p:nvPr>
            <p:ph type="sldNum" sz="quarter" idx="12"/>
          </p:nvPr>
        </p:nvSpPr>
        <p:spPr>
          <a:xfrm>
            <a:off x="5354827" y="6356350"/>
            <a:ext cx="1661292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40C4B306-099F-D54F-9B6F-12703FFD4310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7" name="Platshållare för sidfot 16"/>
          <p:cNvSpPr>
            <a:spLocks noGrp="1"/>
          </p:cNvSpPr>
          <p:nvPr>
            <p:ph type="ftr" sz="quarter" idx="13"/>
          </p:nvPr>
        </p:nvSpPr>
        <p:spPr>
          <a:xfrm>
            <a:off x="2919350" y="6356350"/>
            <a:ext cx="1894629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21" name="Platshållare för text 15"/>
          <p:cNvSpPr>
            <a:spLocks noGrp="1"/>
          </p:cNvSpPr>
          <p:nvPr>
            <p:ph type="body" sz="quarter" idx="14" hasCustomPrompt="1"/>
          </p:nvPr>
        </p:nvSpPr>
        <p:spPr>
          <a:xfrm>
            <a:off x="663730" y="1694265"/>
            <a:ext cx="3791761" cy="388103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 err="1" smtClean="0"/>
              <a:t>Please</a:t>
            </a:r>
            <a:r>
              <a:rPr lang="sv-SE" dirty="0" smtClean="0"/>
              <a:t> </a:t>
            </a:r>
            <a:r>
              <a:rPr lang="sv-SE" dirty="0" err="1" smtClean="0"/>
              <a:t>write</a:t>
            </a:r>
            <a:r>
              <a:rPr lang="sv-SE" dirty="0" smtClean="0"/>
              <a:t> your text </a:t>
            </a:r>
            <a:r>
              <a:rPr lang="sv-SE" dirty="0" err="1" smtClean="0"/>
              <a:t>here</a:t>
            </a:r>
            <a:endParaRPr lang="sv-SE" dirty="0" smtClean="0"/>
          </a:p>
          <a:p>
            <a:pPr lvl="1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two</a:t>
            </a:r>
            <a:endParaRPr lang="sv-SE" dirty="0" smtClean="0"/>
          </a:p>
          <a:p>
            <a:pPr lvl="2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three</a:t>
            </a:r>
            <a:endParaRPr lang="sv-SE" dirty="0" smtClean="0"/>
          </a:p>
          <a:p>
            <a:pPr lvl="3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four</a:t>
            </a:r>
            <a:endParaRPr lang="sv-SE" dirty="0" smtClean="0"/>
          </a:p>
          <a:p>
            <a:pPr lvl="4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five</a:t>
            </a:r>
            <a:endParaRPr lang="sv-SE" dirty="0"/>
          </a:p>
        </p:txBody>
      </p:sp>
      <p:sp>
        <p:nvSpPr>
          <p:cNvPr id="8" name="Rubrik 1"/>
          <p:cNvSpPr>
            <a:spLocks noGrp="1"/>
          </p:cNvSpPr>
          <p:nvPr>
            <p:ph type="ctrTitle" hasCustomPrompt="1"/>
          </p:nvPr>
        </p:nvSpPr>
        <p:spPr>
          <a:xfrm>
            <a:off x="665315" y="1208685"/>
            <a:ext cx="4384242" cy="470930"/>
          </a:xfrm>
        </p:spPr>
        <p:txBody>
          <a:bodyPr>
            <a:no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sv-SE" dirty="0" err="1" smtClean="0"/>
              <a:t>headlline</a:t>
            </a:r>
            <a:endParaRPr lang="sv-SE" dirty="0"/>
          </a:p>
        </p:txBody>
      </p:sp>
      <p:pic>
        <p:nvPicPr>
          <p:cNvPr id="18" name="Bildobjekt 17" descr="miunlogo.w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  <p:pic>
        <p:nvPicPr>
          <p:cNvPr id="19" name="Bildobjekt 18" descr="MIUN_punkt_se_RÖD_Int_Neg.eps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54900" y="521968"/>
            <a:ext cx="1143000" cy="4461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miunlogo.w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228600" y="228600"/>
            <a:ext cx="8686800" cy="592344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Frihandsfigur 7"/>
          <p:cNvSpPr/>
          <p:nvPr userDrawn="1"/>
        </p:nvSpPr>
        <p:spPr>
          <a:xfrm rot="60000">
            <a:off x="302025" y="315820"/>
            <a:ext cx="8566723" cy="5737517"/>
          </a:xfrm>
          <a:custGeom>
            <a:avLst/>
            <a:gdLst>
              <a:gd name="connsiteX0" fmla="*/ 0 w 8382000"/>
              <a:gd name="connsiteY0" fmla="*/ 0 h 5257800"/>
              <a:gd name="connsiteX1" fmla="*/ 8382000 w 8382000"/>
              <a:gd name="connsiteY1" fmla="*/ 0 h 5257800"/>
              <a:gd name="connsiteX2" fmla="*/ 8382000 w 8382000"/>
              <a:gd name="connsiteY2" fmla="*/ 5257800 h 5257800"/>
              <a:gd name="connsiteX3" fmla="*/ 0 w 8382000"/>
              <a:gd name="connsiteY3" fmla="*/ 5257800 h 5257800"/>
              <a:gd name="connsiteX4" fmla="*/ 0 w 8382000"/>
              <a:gd name="connsiteY4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0" h="5257800">
                <a:moveTo>
                  <a:pt x="0" y="0"/>
                </a:moveTo>
                <a:lnTo>
                  <a:pt x="8382000" y="0"/>
                </a:lnTo>
                <a:lnTo>
                  <a:pt x="8382000" y="5257800"/>
                </a:lnTo>
                <a:lnTo>
                  <a:pt x="0" y="5257800"/>
                </a:lnTo>
                <a:lnTo>
                  <a:pt x="0" y="0"/>
                </a:lnTo>
                <a:close/>
              </a:path>
            </a:pathLst>
          </a:custGeom>
          <a:solidFill>
            <a:srgbClr val="0065A5"/>
          </a:solidFill>
          <a:ln>
            <a:noFill/>
          </a:ln>
          <a:effectLst/>
          <a:scene3d>
            <a:camera prst="orthographicFront">
              <a:rot lat="0" lon="0" rev="3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85800" y="1218926"/>
            <a:ext cx="5835014" cy="68600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sv-SE" dirty="0" err="1" smtClean="0"/>
              <a:t>headline</a:t>
            </a:r>
            <a:endParaRPr lang="sv-SE" dirty="0"/>
          </a:p>
        </p:txBody>
      </p:sp>
      <p:pic>
        <p:nvPicPr>
          <p:cNvPr id="13" name="Bildobjekt 12" descr="MIUN_punkt_se_ROSA.w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41082" y="519343"/>
            <a:ext cx="1184052" cy="464709"/>
          </a:xfrm>
          <a:prstGeom prst="rect">
            <a:avLst/>
          </a:prstGeom>
        </p:spPr>
      </p:pic>
      <p:sp>
        <p:nvSpPr>
          <p:cNvPr id="9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70407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351E8F4-E270-3245-A240-247F4DFACE25}" type="datetimeFigureOut">
              <a:rPr lang="sv-SE" smtClean="0"/>
              <a:pPr/>
              <a:t>2013-04-08</a:t>
            </a:fld>
            <a:endParaRPr lang="sv-SE" dirty="0"/>
          </a:p>
        </p:txBody>
      </p:sp>
      <p:sp>
        <p:nvSpPr>
          <p:cNvPr id="10" name="Platshållare för bildnummer 15"/>
          <p:cNvSpPr>
            <a:spLocks noGrp="1"/>
          </p:cNvSpPr>
          <p:nvPr>
            <p:ph type="sldNum" sz="quarter" idx="12"/>
          </p:nvPr>
        </p:nvSpPr>
        <p:spPr>
          <a:xfrm>
            <a:off x="5354827" y="6356350"/>
            <a:ext cx="1661292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40C4B306-099F-D54F-9B6F-12703FFD4310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1" name="Platshållare för sidfot 16"/>
          <p:cNvSpPr>
            <a:spLocks noGrp="1"/>
          </p:cNvSpPr>
          <p:nvPr>
            <p:ph type="ftr" sz="quarter" idx="13"/>
          </p:nvPr>
        </p:nvSpPr>
        <p:spPr>
          <a:xfrm>
            <a:off x="2919350" y="6356350"/>
            <a:ext cx="1894629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6" name="Platshållare för text 15"/>
          <p:cNvSpPr>
            <a:spLocks noGrp="1"/>
          </p:cNvSpPr>
          <p:nvPr>
            <p:ph type="body" sz="quarter" idx="14" hasCustomPrompt="1"/>
          </p:nvPr>
        </p:nvSpPr>
        <p:spPr>
          <a:xfrm>
            <a:off x="684213" y="1919579"/>
            <a:ext cx="6605587" cy="3655721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sz="18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 err="1" smtClean="0"/>
              <a:t>Please</a:t>
            </a:r>
            <a:r>
              <a:rPr lang="sv-SE" dirty="0" smtClean="0"/>
              <a:t> </a:t>
            </a:r>
            <a:r>
              <a:rPr lang="sv-SE" dirty="0" err="1" smtClean="0"/>
              <a:t>write</a:t>
            </a:r>
            <a:r>
              <a:rPr lang="sv-SE" dirty="0" smtClean="0"/>
              <a:t> your text </a:t>
            </a:r>
            <a:r>
              <a:rPr lang="sv-SE" dirty="0" err="1" smtClean="0"/>
              <a:t>here</a:t>
            </a:r>
            <a:endParaRPr lang="sv-SE" dirty="0" smtClean="0"/>
          </a:p>
          <a:p>
            <a:pPr lvl="1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two</a:t>
            </a:r>
            <a:endParaRPr lang="sv-SE" dirty="0" smtClean="0"/>
          </a:p>
          <a:p>
            <a:pPr lvl="2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threee</a:t>
            </a:r>
            <a:endParaRPr lang="sv-SE" dirty="0" smtClean="0"/>
          </a:p>
          <a:p>
            <a:pPr lvl="3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four</a:t>
            </a:r>
            <a:endParaRPr lang="sv-SE" dirty="0" smtClean="0"/>
          </a:p>
          <a:p>
            <a:pPr lvl="4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five</a:t>
            </a:r>
            <a:endParaRPr lang="sv-SE" dirty="0"/>
          </a:p>
        </p:txBody>
      </p:sp>
      <p:pic>
        <p:nvPicPr>
          <p:cNvPr id="12" name="Bildobjekt 11" descr="miunlogo.wm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>
          <a:xfrm>
            <a:off x="228600" y="228600"/>
            <a:ext cx="8686800" cy="592344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Frihandsfigur 9"/>
          <p:cNvSpPr/>
          <p:nvPr userDrawn="1"/>
        </p:nvSpPr>
        <p:spPr>
          <a:xfrm rot="60000">
            <a:off x="302025" y="315820"/>
            <a:ext cx="8566723" cy="5737517"/>
          </a:xfrm>
          <a:custGeom>
            <a:avLst/>
            <a:gdLst>
              <a:gd name="connsiteX0" fmla="*/ 0 w 8382000"/>
              <a:gd name="connsiteY0" fmla="*/ 0 h 5257800"/>
              <a:gd name="connsiteX1" fmla="*/ 8382000 w 8382000"/>
              <a:gd name="connsiteY1" fmla="*/ 0 h 5257800"/>
              <a:gd name="connsiteX2" fmla="*/ 8382000 w 8382000"/>
              <a:gd name="connsiteY2" fmla="*/ 5257800 h 5257800"/>
              <a:gd name="connsiteX3" fmla="*/ 0 w 8382000"/>
              <a:gd name="connsiteY3" fmla="*/ 5257800 h 5257800"/>
              <a:gd name="connsiteX4" fmla="*/ 0 w 8382000"/>
              <a:gd name="connsiteY4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0" h="5257800">
                <a:moveTo>
                  <a:pt x="0" y="0"/>
                </a:moveTo>
                <a:lnTo>
                  <a:pt x="8382000" y="0"/>
                </a:lnTo>
                <a:lnTo>
                  <a:pt x="8382000" y="5257800"/>
                </a:lnTo>
                <a:lnTo>
                  <a:pt x="0" y="52578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scene3d>
            <a:camera prst="orthographicFront">
              <a:rot lat="0" lon="0" rev="3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85800" y="1218926"/>
            <a:ext cx="5835014" cy="68600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sv-SE" dirty="0" err="1" smtClean="0"/>
              <a:t>headline</a:t>
            </a:r>
            <a:endParaRPr lang="sv-SE" dirty="0"/>
          </a:p>
        </p:txBody>
      </p:sp>
      <p:pic>
        <p:nvPicPr>
          <p:cNvPr id="13" name="Bildobjekt 12" descr="MIUN_punkt_se_ROSA.w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41082" y="519343"/>
            <a:ext cx="1184052" cy="464708"/>
          </a:xfrm>
          <a:prstGeom prst="rect">
            <a:avLst/>
          </a:prstGeom>
        </p:spPr>
      </p:pic>
      <p:sp>
        <p:nvSpPr>
          <p:cNvPr id="11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70407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351E8F4-E270-3245-A240-247F4DFACE25}" type="datetimeFigureOut">
              <a:rPr lang="sv-SE" smtClean="0"/>
              <a:pPr/>
              <a:t>2013-04-08</a:t>
            </a:fld>
            <a:endParaRPr lang="sv-SE" dirty="0"/>
          </a:p>
        </p:txBody>
      </p:sp>
      <p:sp>
        <p:nvSpPr>
          <p:cNvPr id="14" name="Platshållare för bildnummer 15"/>
          <p:cNvSpPr>
            <a:spLocks noGrp="1"/>
          </p:cNvSpPr>
          <p:nvPr>
            <p:ph type="sldNum" sz="quarter" idx="12"/>
          </p:nvPr>
        </p:nvSpPr>
        <p:spPr>
          <a:xfrm>
            <a:off x="5354827" y="6356350"/>
            <a:ext cx="1661292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40C4B306-099F-D54F-9B6F-12703FFD4310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5" name="Platshållare för sidfot 16"/>
          <p:cNvSpPr>
            <a:spLocks noGrp="1"/>
          </p:cNvSpPr>
          <p:nvPr>
            <p:ph type="ftr" sz="quarter" idx="13"/>
          </p:nvPr>
        </p:nvSpPr>
        <p:spPr>
          <a:xfrm>
            <a:off x="2919350" y="6356350"/>
            <a:ext cx="1894629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6" name="Platshållare för text 15"/>
          <p:cNvSpPr>
            <a:spLocks noGrp="1"/>
          </p:cNvSpPr>
          <p:nvPr>
            <p:ph type="body" sz="quarter" idx="14" hasCustomPrompt="1"/>
          </p:nvPr>
        </p:nvSpPr>
        <p:spPr>
          <a:xfrm>
            <a:off x="684214" y="1919579"/>
            <a:ext cx="6688136" cy="361127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 baseline="0">
                <a:solidFill>
                  <a:schemeClr val="tx1"/>
                </a:solidFill>
              </a:defRPr>
            </a:lvl2pPr>
            <a:lvl3pPr>
              <a:buClr>
                <a:schemeClr val="tx2"/>
              </a:buClr>
              <a:defRPr baseline="0">
                <a:solidFill>
                  <a:schemeClr val="tx1"/>
                </a:solidFill>
              </a:defRPr>
            </a:lvl3pPr>
            <a:lvl4pPr>
              <a:buClr>
                <a:schemeClr val="tx2"/>
              </a:buClr>
              <a:defRPr baseline="0">
                <a:solidFill>
                  <a:schemeClr val="tx1"/>
                </a:solidFill>
              </a:defRPr>
            </a:lvl4pPr>
            <a:lvl5pPr>
              <a:buClr>
                <a:schemeClr val="tx2"/>
              </a:buCl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sv-SE" dirty="0" err="1" smtClean="0"/>
              <a:t>Please</a:t>
            </a:r>
            <a:r>
              <a:rPr lang="sv-SE" dirty="0" smtClean="0"/>
              <a:t> </a:t>
            </a:r>
            <a:r>
              <a:rPr lang="sv-SE" dirty="0" err="1" smtClean="0"/>
              <a:t>write</a:t>
            </a:r>
            <a:r>
              <a:rPr lang="sv-SE" dirty="0" smtClean="0"/>
              <a:t> your text </a:t>
            </a:r>
            <a:r>
              <a:rPr lang="sv-SE" dirty="0" err="1" smtClean="0"/>
              <a:t>here</a:t>
            </a:r>
            <a:endParaRPr lang="sv-SE" dirty="0" smtClean="0"/>
          </a:p>
          <a:p>
            <a:pPr lvl="1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two</a:t>
            </a:r>
            <a:endParaRPr lang="sv-SE" dirty="0" smtClean="0"/>
          </a:p>
          <a:p>
            <a:pPr lvl="2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three</a:t>
            </a:r>
            <a:endParaRPr lang="sv-SE" dirty="0" smtClean="0"/>
          </a:p>
          <a:p>
            <a:pPr lvl="3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four</a:t>
            </a:r>
            <a:endParaRPr lang="sv-SE" dirty="0" smtClean="0"/>
          </a:p>
          <a:p>
            <a:pPr lvl="4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five</a:t>
            </a:r>
            <a:endParaRPr lang="sv-SE" dirty="0"/>
          </a:p>
        </p:txBody>
      </p:sp>
      <p:pic>
        <p:nvPicPr>
          <p:cNvPr id="12" name="Bildobjekt 11" descr="miunlogo.wm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ktangel 12"/>
          <p:cNvSpPr/>
          <p:nvPr userDrawn="1"/>
        </p:nvSpPr>
        <p:spPr>
          <a:xfrm>
            <a:off x="228600" y="228600"/>
            <a:ext cx="8686800" cy="592344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Frihandsfigur 14"/>
          <p:cNvSpPr/>
          <p:nvPr userDrawn="1"/>
        </p:nvSpPr>
        <p:spPr>
          <a:xfrm rot="60000">
            <a:off x="302025" y="315820"/>
            <a:ext cx="8566723" cy="5737517"/>
          </a:xfrm>
          <a:custGeom>
            <a:avLst/>
            <a:gdLst>
              <a:gd name="connsiteX0" fmla="*/ 0 w 8382000"/>
              <a:gd name="connsiteY0" fmla="*/ 0 h 5257800"/>
              <a:gd name="connsiteX1" fmla="*/ 8382000 w 8382000"/>
              <a:gd name="connsiteY1" fmla="*/ 0 h 5257800"/>
              <a:gd name="connsiteX2" fmla="*/ 8382000 w 8382000"/>
              <a:gd name="connsiteY2" fmla="*/ 5257800 h 5257800"/>
              <a:gd name="connsiteX3" fmla="*/ 0 w 8382000"/>
              <a:gd name="connsiteY3" fmla="*/ 5257800 h 5257800"/>
              <a:gd name="connsiteX4" fmla="*/ 0 w 8382000"/>
              <a:gd name="connsiteY4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0" h="5257800">
                <a:moveTo>
                  <a:pt x="0" y="0"/>
                </a:moveTo>
                <a:lnTo>
                  <a:pt x="8382000" y="0"/>
                </a:lnTo>
                <a:lnTo>
                  <a:pt x="8382000" y="5257800"/>
                </a:lnTo>
                <a:lnTo>
                  <a:pt x="0" y="5257800"/>
                </a:lnTo>
                <a:lnTo>
                  <a:pt x="0" y="0"/>
                </a:lnTo>
                <a:close/>
              </a:path>
            </a:pathLst>
          </a:custGeom>
          <a:solidFill>
            <a:srgbClr val="0065A5"/>
          </a:solidFill>
          <a:ln>
            <a:noFill/>
          </a:ln>
          <a:effectLst/>
          <a:scene3d>
            <a:camera prst="orthographicFront">
              <a:rot lat="0" lon="0" rev="3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2" name="Bildobjekt 11" descr="MIUN_punkt_se_ROSA.w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41082" y="519343"/>
            <a:ext cx="1184052" cy="464709"/>
          </a:xfrm>
          <a:prstGeom prst="rect">
            <a:avLst/>
          </a:prstGeom>
        </p:spPr>
      </p:pic>
      <p:sp>
        <p:nvSpPr>
          <p:cNvPr id="14" name="Platshållare för bild 13"/>
          <p:cNvSpPr>
            <a:spLocks noGrp="1"/>
          </p:cNvSpPr>
          <p:nvPr>
            <p:ph type="pic" sz="quarter" idx="11" hasCustomPrompt="1"/>
          </p:nvPr>
        </p:nvSpPr>
        <p:spPr>
          <a:xfrm>
            <a:off x="4475636" y="1303610"/>
            <a:ext cx="4138319" cy="2868612"/>
          </a:xfrm>
          <a:scene3d>
            <a:camera prst="orthographicFront">
              <a:rot lat="0" lon="0" rev="0"/>
            </a:camera>
            <a:lightRig rig="threePt" dir="t"/>
          </a:scene3d>
        </p:spPr>
        <p:txBody>
          <a:bodyPr/>
          <a:lstStyle>
            <a:lvl1pPr marL="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sv-SE" dirty="0" err="1" smtClean="0"/>
              <a:t>Please</a:t>
            </a:r>
            <a:r>
              <a:rPr lang="sv-SE" dirty="0" smtClean="0"/>
              <a:t> </a:t>
            </a:r>
            <a:r>
              <a:rPr lang="sv-SE" dirty="0" err="1" smtClean="0"/>
              <a:t>click</a:t>
            </a:r>
            <a:r>
              <a:rPr lang="sv-SE" dirty="0" smtClean="0"/>
              <a:t> on the </a:t>
            </a:r>
            <a:r>
              <a:rPr lang="sv-SE" dirty="0" err="1" smtClean="0"/>
              <a:t>icon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a </a:t>
            </a:r>
            <a:r>
              <a:rPr lang="sv-SE" dirty="0" err="1" smtClean="0"/>
              <a:t>picture</a:t>
            </a:r>
            <a:endParaRPr lang="sv-SE" dirty="0" smtClean="0"/>
          </a:p>
        </p:txBody>
      </p:sp>
      <p:sp>
        <p:nvSpPr>
          <p:cNvPr id="16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70407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351E8F4-E270-3245-A240-247F4DFACE25}" type="datetimeFigureOut">
              <a:rPr lang="sv-SE" smtClean="0"/>
              <a:pPr/>
              <a:t>2013-04-08</a:t>
            </a:fld>
            <a:endParaRPr lang="sv-SE" dirty="0"/>
          </a:p>
        </p:txBody>
      </p:sp>
      <p:sp>
        <p:nvSpPr>
          <p:cNvPr id="17" name="Platshållare för bildnummer 15"/>
          <p:cNvSpPr>
            <a:spLocks noGrp="1"/>
          </p:cNvSpPr>
          <p:nvPr>
            <p:ph type="sldNum" sz="quarter" idx="12"/>
          </p:nvPr>
        </p:nvSpPr>
        <p:spPr>
          <a:xfrm>
            <a:off x="5354827" y="6356350"/>
            <a:ext cx="1661292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40C4B306-099F-D54F-9B6F-12703FFD4310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8" name="Platshållare för sidfot 16"/>
          <p:cNvSpPr>
            <a:spLocks noGrp="1"/>
          </p:cNvSpPr>
          <p:nvPr>
            <p:ph type="ftr" sz="quarter" idx="13"/>
          </p:nvPr>
        </p:nvSpPr>
        <p:spPr>
          <a:xfrm>
            <a:off x="2919350" y="6356350"/>
            <a:ext cx="1894629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9" name="Platshållare för text 15"/>
          <p:cNvSpPr>
            <a:spLocks noGrp="1"/>
          </p:cNvSpPr>
          <p:nvPr>
            <p:ph type="body" sz="quarter" idx="14" hasCustomPrompt="1"/>
          </p:nvPr>
        </p:nvSpPr>
        <p:spPr>
          <a:xfrm>
            <a:off x="663730" y="1694265"/>
            <a:ext cx="3813020" cy="398263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 err="1" smtClean="0"/>
              <a:t>Please</a:t>
            </a:r>
            <a:r>
              <a:rPr lang="sv-SE" dirty="0" smtClean="0"/>
              <a:t> </a:t>
            </a:r>
            <a:r>
              <a:rPr lang="sv-SE" dirty="0" err="1" smtClean="0"/>
              <a:t>write</a:t>
            </a:r>
            <a:r>
              <a:rPr lang="sv-SE" dirty="0" smtClean="0"/>
              <a:t> your text </a:t>
            </a:r>
            <a:r>
              <a:rPr lang="sv-SE" dirty="0" err="1" smtClean="0"/>
              <a:t>here</a:t>
            </a:r>
            <a:endParaRPr lang="sv-SE" dirty="0" smtClean="0"/>
          </a:p>
          <a:p>
            <a:pPr lvl="1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two</a:t>
            </a:r>
            <a:endParaRPr lang="sv-SE" dirty="0" smtClean="0"/>
          </a:p>
          <a:p>
            <a:pPr lvl="2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three</a:t>
            </a:r>
            <a:endParaRPr lang="sv-SE" dirty="0" smtClean="0"/>
          </a:p>
          <a:p>
            <a:pPr lvl="3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four</a:t>
            </a:r>
            <a:endParaRPr lang="sv-SE" dirty="0" smtClean="0"/>
          </a:p>
          <a:p>
            <a:pPr lvl="4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five</a:t>
            </a:r>
            <a:endParaRPr lang="sv-SE" dirty="0"/>
          </a:p>
        </p:txBody>
      </p:sp>
      <p:sp>
        <p:nvSpPr>
          <p:cNvPr id="8" name="Rubrik 1"/>
          <p:cNvSpPr>
            <a:spLocks noGrp="1"/>
          </p:cNvSpPr>
          <p:nvPr>
            <p:ph type="ctrTitle" hasCustomPrompt="1"/>
          </p:nvPr>
        </p:nvSpPr>
        <p:spPr>
          <a:xfrm>
            <a:off x="665315" y="1208685"/>
            <a:ext cx="4384242" cy="470930"/>
          </a:xfrm>
        </p:spPr>
        <p:txBody>
          <a:bodyPr>
            <a:no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sv-SE" dirty="0" err="1" smtClean="0"/>
              <a:t>Headline</a:t>
            </a:r>
            <a:endParaRPr lang="sv-SE" dirty="0"/>
          </a:p>
        </p:txBody>
      </p:sp>
      <p:pic>
        <p:nvPicPr>
          <p:cNvPr id="21" name="Bildobjekt 20" descr="miunlogo.wm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228600" y="228600"/>
            <a:ext cx="8686800" cy="592344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9" name="Bildobjekt 8" descr="Miun_bild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60000">
            <a:off x="286155" y="322601"/>
            <a:ext cx="8583131" cy="5723627"/>
          </a:xfrm>
          <a:prstGeom prst="rect">
            <a:avLst/>
          </a:prstGeom>
          <a:scene3d>
            <a:camera prst="orthographicFront">
              <a:rot lat="0" lon="0" rev="30000"/>
            </a:camera>
            <a:lightRig rig="threePt" dir="t"/>
          </a:scene3d>
        </p:spPr>
      </p:pic>
      <p:sp>
        <p:nvSpPr>
          <p:cNvPr id="29" name="Rubrik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5835014" cy="68600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sv-SE" dirty="0" err="1" smtClean="0"/>
              <a:t>headline</a:t>
            </a:r>
            <a:endParaRPr lang="sv-SE" dirty="0"/>
          </a:p>
        </p:txBody>
      </p:sp>
      <p:pic>
        <p:nvPicPr>
          <p:cNvPr id="13" name="Bildobjekt 12" descr="MIUN_punkt_se_ORANGE_Int.eps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1250" y="519851"/>
            <a:ext cx="1143000" cy="446197"/>
          </a:xfrm>
          <a:prstGeom prst="rect">
            <a:avLst/>
          </a:prstGeom>
        </p:spPr>
      </p:pic>
      <p:pic>
        <p:nvPicPr>
          <p:cNvPr id="14" name="Bildobjekt 13" descr="miunlogo.wmf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>
          <a:xfrm>
            <a:off x="228600" y="228600"/>
            <a:ext cx="8686800" cy="592344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Frihandsfigur 9"/>
          <p:cNvSpPr/>
          <p:nvPr userDrawn="1"/>
        </p:nvSpPr>
        <p:spPr>
          <a:xfrm rot="60000">
            <a:off x="302025" y="315820"/>
            <a:ext cx="8566723" cy="5737517"/>
          </a:xfrm>
          <a:custGeom>
            <a:avLst/>
            <a:gdLst>
              <a:gd name="connsiteX0" fmla="*/ 0 w 8382000"/>
              <a:gd name="connsiteY0" fmla="*/ 0 h 5257800"/>
              <a:gd name="connsiteX1" fmla="*/ 8382000 w 8382000"/>
              <a:gd name="connsiteY1" fmla="*/ 0 h 5257800"/>
              <a:gd name="connsiteX2" fmla="*/ 8382000 w 8382000"/>
              <a:gd name="connsiteY2" fmla="*/ 5257800 h 5257800"/>
              <a:gd name="connsiteX3" fmla="*/ 0 w 8382000"/>
              <a:gd name="connsiteY3" fmla="*/ 5257800 h 5257800"/>
              <a:gd name="connsiteX4" fmla="*/ 0 w 8382000"/>
              <a:gd name="connsiteY4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0" h="5257800">
                <a:moveTo>
                  <a:pt x="0" y="0"/>
                </a:moveTo>
                <a:lnTo>
                  <a:pt x="8382000" y="0"/>
                </a:lnTo>
                <a:lnTo>
                  <a:pt x="8382000" y="5257800"/>
                </a:lnTo>
                <a:lnTo>
                  <a:pt x="0" y="52578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3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7" name="Bildobjekt 16" descr="MIUN_punkt_se_ORANGE_Int_Neg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4900" y="519851"/>
            <a:ext cx="1143000" cy="446197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85800" y="1218926"/>
            <a:ext cx="5835014" cy="68600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sv-SE" dirty="0" err="1" smtClean="0"/>
              <a:t>headline</a:t>
            </a:r>
            <a:endParaRPr lang="sv-SE" dirty="0"/>
          </a:p>
        </p:txBody>
      </p:sp>
      <p:sp>
        <p:nvSpPr>
          <p:cNvPr id="11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70407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351E8F4-E270-3245-A240-247F4DFACE25}" type="datetimeFigureOut">
              <a:rPr lang="sv-SE" smtClean="0"/>
              <a:pPr/>
              <a:t>2013-04-08</a:t>
            </a:fld>
            <a:endParaRPr lang="sv-SE" dirty="0"/>
          </a:p>
        </p:txBody>
      </p:sp>
      <p:sp>
        <p:nvSpPr>
          <p:cNvPr id="14" name="Platshållare för bildnummer 15"/>
          <p:cNvSpPr>
            <a:spLocks noGrp="1"/>
          </p:cNvSpPr>
          <p:nvPr>
            <p:ph type="sldNum" sz="quarter" idx="12"/>
          </p:nvPr>
        </p:nvSpPr>
        <p:spPr>
          <a:xfrm>
            <a:off x="5354827" y="6356350"/>
            <a:ext cx="1661292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40C4B306-099F-D54F-9B6F-12703FFD4310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5" name="Platshållare för sidfot 16"/>
          <p:cNvSpPr>
            <a:spLocks noGrp="1"/>
          </p:cNvSpPr>
          <p:nvPr>
            <p:ph type="ftr" sz="quarter" idx="13"/>
          </p:nvPr>
        </p:nvSpPr>
        <p:spPr>
          <a:xfrm>
            <a:off x="2919350" y="6356350"/>
            <a:ext cx="1894629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6" name="Platshållare för text 15"/>
          <p:cNvSpPr>
            <a:spLocks noGrp="1"/>
          </p:cNvSpPr>
          <p:nvPr>
            <p:ph type="body" sz="quarter" idx="14" hasCustomPrompt="1"/>
          </p:nvPr>
        </p:nvSpPr>
        <p:spPr>
          <a:xfrm>
            <a:off x="684213" y="1919579"/>
            <a:ext cx="6630987" cy="36430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 err="1" smtClean="0"/>
              <a:t>Please</a:t>
            </a:r>
            <a:r>
              <a:rPr lang="sv-SE" dirty="0" smtClean="0"/>
              <a:t> </a:t>
            </a:r>
            <a:r>
              <a:rPr lang="sv-SE" dirty="0" err="1" smtClean="0"/>
              <a:t>write</a:t>
            </a:r>
            <a:r>
              <a:rPr lang="sv-SE" dirty="0" smtClean="0"/>
              <a:t> your text </a:t>
            </a:r>
            <a:r>
              <a:rPr lang="sv-SE" dirty="0" err="1" smtClean="0"/>
              <a:t>here</a:t>
            </a:r>
            <a:endParaRPr lang="sv-SE" dirty="0" smtClean="0"/>
          </a:p>
          <a:p>
            <a:pPr lvl="1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two</a:t>
            </a:r>
            <a:endParaRPr lang="sv-SE" dirty="0" smtClean="0"/>
          </a:p>
          <a:p>
            <a:pPr lvl="2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three</a:t>
            </a:r>
            <a:endParaRPr lang="sv-SE" dirty="0" smtClean="0"/>
          </a:p>
          <a:p>
            <a:pPr lvl="3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four</a:t>
            </a:r>
            <a:endParaRPr lang="sv-SE" dirty="0" smtClean="0"/>
          </a:p>
          <a:p>
            <a:pPr lvl="4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five</a:t>
            </a:r>
            <a:endParaRPr lang="sv-SE" dirty="0"/>
          </a:p>
        </p:txBody>
      </p:sp>
      <p:pic>
        <p:nvPicPr>
          <p:cNvPr id="12" name="Bildobjekt 11" descr="miunlogo.wm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>
          <a:xfrm>
            <a:off x="228600" y="228600"/>
            <a:ext cx="8686800" cy="5923446"/>
          </a:xfrm>
          <a:prstGeom prst="rect">
            <a:avLst/>
          </a:prstGeom>
          <a:solidFill>
            <a:srgbClr val="EA59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Frihandsfigur 9"/>
          <p:cNvSpPr/>
          <p:nvPr userDrawn="1"/>
        </p:nvSpPr>
        <p:spPr>
          <a:xfrm rot="60000">
            <a:off x="302025" y="315820"/>
            <a:ext cx="8566723" cy="5737517"/>
          </a:xfrm>
          <a:custGeom>
            <a:avLst/>
            <a:gdLst>
              <a:gd name="connsiteX0" fmla="*/ 0 w 8382000"/>
              <a:gd name="connsiteY0" fmla="*/ 0 h 5257800"/>
              <a:gd name="connsiteX1" fmla="*/ 8382000 w 8382000"/>
              <a:gd name="connsiteY1" fmla="*/ 0 h 5257800"/>
              <a:gd name="connsiteX2" fmla="*/ 8382000 w 8382000"/>
              <a:gd name="connsiteY2" fmla="*/ 5257800 h 5257800"/>
              <a:gd name="connsiteX3" fmla="*/ 0 w 8382000"/>
              <a:gd name="connsiteY3" fmla="*/ 5257800 h 5257800"/>
              <a:gd name="connsiteX4" fmla="*/ 0 w 8382000"/>
              <a:gd name="connsiteY4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0" h="5257800">
                <a:moveTo>
                  <a:pt x="0" y="0"/>
                </a:moveTo>
                <a:lnTo>
                  <a:pt x="8382000" y="0"/>
                </a:lnTo>
                <a:lnTo>
                  <a:pt x="8382000" y="5257800"/>
                </a:lnTo>
                <a:lnTo>
                  <a:pt x="0" y="52578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scene3d>
            <a:camera prst="orthographicFront">
              <a:rot lat="0" lon="0" rev="3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7" name="Bildobjekt 16" descr="MIUN_punkt_se_ORANGE_Int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61250" y="519851"/>
            <a:ext cx="1143000" cy="446197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85800" y="1218926"/>
            <a:ext cx="5835014" cy="68600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sv-SE" dirty="0" err="1" smtClean="0"/>
              <a:t>headline</a:t>
            </a:r>
            <a:endParaRPr lang="sv-SE" dirty="0"/>
          </a:p>
        </p:txBody>
      </p:sp>
      <p:sp>
        <p:nvSpPr>
          <p:cNvPr id="11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70407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351E8F4-E270-3245-A240-247F4DFACE25}" type="datetimeFigureOut">
              <a:rPr lang="sv-SE" smtClean="0"/>
              <a:pPr/>
              <a:t>2013-04-08</a:t>
            </a:fld>
            <a:endParaRPr lang="sv-SE" dirty="0"/>
          </a:p>
        </p:txBody>
      </p:sp>
      <p:sp>
        <p:nvSpPr>
          <p:cNvPr id="14" name="Platshållare för bildnummer 15"/>
          <p:cNvSpPr>
            <a:spLocks noGrp="1"/>
          </p:cNvSpPr>
          <p:nvPr>
            <p:ph type="sldNum" sz="quarter" idx="12"/>
          </p:nvPr>
        </p:nvSpPr>
        <p:spPr>
          <a:xfrm>
            <a:off x="5354827" y="6356350"/>
            <a:ext cx="1661292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40C4B306-099F-D54F-9B6F-12703FFD4310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5" name="Platshållare för sidfot 16"/>
          <p:cNvSpPr>
            <a:spLocks noGrp="1"/>
          </p:cNvSpPr>
          <p:nvPr>
            <p:ph type="ftr" sz="quarter" idx="13"/>
          </p:nvPr>
        </p:nvSpPr>
        <p:spPr>
          <a:xfrm>
            <a:off x="2919350" y="6356350"/>
            <a:ext cx="1894629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6" name="Platshållare för text 15"/>
          <p:cNvSpPr>
            <a:spLocks noGrp="1"/>
          </p:cNvSpPr>
          <p:nvPr>
            <p:ph type="body" sz="quarter" idx="14" hasCustomPrompt="1"/>
          </p:nvPr>
        </p:nvSpPr>
        <p:spPr>
          <a:xfrm>
            <a:off x="684215" y="1919579"/>
            <a:ext cx="5840264" cy="191928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 baseline="0"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 baseline="0"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 baseline="0"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sv-SE" dirty="0" err="1" smtClean="0"/>
              <a:t>Please</a:t>
            </a:r>
            <a:r>
              <a:rPr lang="sv-SE" dirty="0" smtClean="0"/>
              <a:t> </a:t>
            </a:r>
            <a:r>
              <a:rPr lang="sv-SE" dirty="0" err="1" smtClean="0"/>
              <a:t>write</a:t>
            </a:r>
            <a:r>
              <a:rPr lang="sv-SE" dirty="0" smtClean="0"/>
              <a:t> your text </a:t>
            </a:r>
            <a:r>
              <a:rPr lang="sv-SE" dirty="0" err="1" smtClean="0"/>
              <a:t>here</a:t>
            </a:r>
            <a:endParaRPr lang="sv-SE" dirty="0" smtClean="0"/>
          </a:p>
          <a:p>
            <a:pPr lvl="1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two</a:t>
            </a:r>
            <a:endParaRPr lang="sv-SE" dirty="0" smtClean="0"/>
          </a:p>
          <a:p>
            <a:pPr lvl="2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three</a:t>
            </a:r>
            <a:endParaRPr lang="sv-SE" dirty="0" smtClean="0"/>
          </a:p>
          <a:p>
            <a:pPr lvl="3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four</a:t>
            </a:r>
            <a:endParaRPr lang="sv-SE" dirty="0" smtClean="0"/>
          </a:p>
          <a:p>
            <a:pPr lvl="4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five</a:t>
            </a:r>
            <a:endParaRPr lang="sv-SE" dirty="0"/>
          </a:p>
        </p:txBody>
      </p:sp>
      <p:pic>
        <p:nvPicPr>
          <p:cNvPr id="12" name="Bildobjekt 11" descr="miunlogo.wm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ktangel 12"/>
          <p:cNvSpPr/>
          <p:nvPr userDrawn="1"/>
        </p:nvSpPr>
        <p:spPr>
          <a:xfrm>
            <a:off x="228600" y="228600"/>
            <a:ext cx="8686800" cy="592344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Frihandsfigur 14"/>
          <p:cNvSpPr/>
          <p:nvPr userDrawn="1"/>
        </p:nvSpPr>
        <p:spPr>
          <a:xfrm rot="60000">
            <a:off x="302025" y="315820"/>
            <a:ext cx="8566723" cy="5737517"/>
          </a:xfrm>
          <a:custGeom>
            <a:avLst/>
            <a:gdLst>
              <a:gd name="connsiteX0" fmla="*/ 0 w 8382000"/>
              <a:gd name="connsiteY0" fmla="*/ 0 h 5257800"/>
              <a:gd name="connsiteX1" fmla="*/ 8382000 w 8382000"/>
              <a:gd name="connsiteY1" fmla="*/ 0 h 5257800"/>
              <a:gd name="connsiteX2" fmla="*/ 8382000 w 8382000"/>
              <a:gd name="connsiteY2" fmla="*/ 5257800 h 5257800"/>
              <a:gd name="connsiteX3" fmla="*/ 0 w 8382000"/>
              <a:gd name="connsiteY3" fmla="*/ 5257800 h 5257800"/>
              <a:gd name="connsiteX4" fmla="*/ 0 w 8382000"/>
              <a:gd name="connsiteY4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0" h="5257800">
                <a:moveTo>
                  <a:pt x="0" y="0"/>
                </a:moveTo>
                <a:lnTo>
                  <a:pt x="8382000" y="0"/>
                </a:lnTo>
                <a:lnTo>
                  <a:pt x="8382000" y="5257800"/>
                </a:lnTo>
                <a:lnTo>
                  <a:pt x="0" y="52578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3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20" name="Bildobjekt 19" descr="MIUN_punkt_se_ORANGE_Int_Neg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4900" y="519851"/>
            <a:ext cx="1143000" cy="446197"/>
          </a:xfrm>
          <a:prstGeom prst="rect">
            <a:avLst/>
          </a:prstGeom>
        </p:spPr>
      </p:pic>
      <p:sp>
        <p:nvSpPr>
          <p:cNvPr id="14" name="Platshållare för bild 13"/>
          <p:cNvSpPr>
            <a:spLocks noGrp="1"/>
          </p:cNvSpPr>
          <p:nvPr>
            <p:ph type="pic" sz="quarter" idx="11" hasCustomPrompt="1"/>
          </p:nvPr>
        </p:nvSpPr>
        <p:spPr>
          <a:xfrm>
            <a:off x="4475636" y="1303610"/>
            <a:ext cx="4138319" cy="2868612"/>
          </a:xfrm>
        </p:spPr>
        <p:txBody>
          <a:bodyPr/>
          <a:lstStyle>
            <a:lvl1pPr marL="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sv-SE" dirty="0" err="1" smtClean="0"/>
              <a:t>Please</a:t>
            </a:r>
            <a:r>
              <a:rPr lang="sv-SE" dirty="0" smtClean="0"/>
              <a:t> </a:t>
            </a:r>
            <a:r>
              <a:rPr lang="sv-SE" dirty="0" err="1" smtClean="0"/>
              <a:t>click</a:t>
            </a:r>
            <a:r>
              <a:rPr lang="sv-SE" dirty="0" smtClean="0"/>
              <a:t> on the </a:t>
            </a:r>
            <a:r>
              <a:rPr lang="sv-SE" dirty="0" err="1" smtClean="0"/>
              <a:t>icon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a </a:t>
            </a:r>
            <a:r>
              <a:rPr lang="sv-SE" dirty="0" err="1" smtClean="0"/>
              <a:t>picture</a:t>
            </a:r>
            <a:endParaRPr lang="sv-SE" dirty="0" smtClean="0"/>
          </a:p>
        </p:txBody>
      </p:sp>
      <p:sp>
        <p:nvSpPr>
          <p:cNvPr id="16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70407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351E8F4-E270-3245-A240-247F4DFACE25}" type="datetimeFigureOut">
              <a:rPr lang="sv-SE" smtClean="0"/>
              <a:pPr/>
              <a:t>2013-04-08</a:t>
            </a:fld>
            <a:endParaRPr lang="sv-SE" dirty="0"/>
          </a:p>
        </p:txBody>
      </p:sp>
      <p:sp>
        <p:nvSpPr>
          <p:cNvPr id="17" name="Platshållare för bildnummer 15"/>
          <p:cNvSpPr>
            <a:spLocks noGrp="1"/>
          </p:cNvSpPr>
          <p:nvPr>
            <p:ph type="sldNum" sz="quarter" idx="12"/>
          </p:nvPr>
        </p:nvSpPr>
        <p:spPr>
          <a:xfrm>
            <a:off x="5354827" y="6356350"/>
            <a:ext cx="1661292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40C4B306-099F-D54F-9B6F-12703FFD4310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8" name="Platshållare för sidfot 16"/>
          <p:cNvSpPr>
            <a:spLocks noGrp="1"/>
          </p:cNvSpPr>
          <p:nvPr>
            <p:ph type="ftr" sz="quarter" idx="13"/>
          </p:nvPr>
        </p:nvSpPr>
        <p:spPr>
          <a:xfrm>
            <a:off x="2919350" y="6356350"/>
            <a:ext cx="1894629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21" name="Platshållare för text 15"/>
          <p:cNvSpPr>
            <a:spLocks noGrp="1"/>
          </p:cNvSpPr>
          <p:nvPr>
            <p:ph type="body" sz="quarter" idx="14" hasCustomPrompt="1"/>
          </p:nvPr>
        </p:nvSpPr>
        <p:spPr>
          <a:xfrm>
            <a:off x="663730" y="1694265"/>
            <a:ext cx="3813020" cy="390643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sv-SE" dirty="0" err="1" smtClean="0"/>
              <a:t>Please</a:t>
            </a:r>
            <a:r>
              <a:rPr lang="sv-SE" dirty="0" smtClean="0"/>
              <a:t> </a:t>
            </a:r>
            <a:r>
              <a:rPr lang="sv-SE" dirty="0" err="1" smtClean="0"/>
              <a:t>write</a:t>
            </a:r>
            <a:r>
              <a:rPr lang="sv-SE" dirty="0" smtClean="0"/>
              <a:t> your text </a:t>
            </a:r>
            <a:r>
              <a:rPr lang="sv-SE" dirty="0" err="1" smtClean="0"/>
              <a:t>here</a:t>
            </a:r>
            <a:endParaRPr lang="sv-SE" dirty="0" smtClean="0"/>
          </a:p>
          <a:p>
            <a:pPr lvl="1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two</a:t>
            </a:r>
            <a:endParaRPr lang="sv-SE" dirty="0" smtClean="0"/>
          </a:p>
          <a:p>
            <a:pPr lvl="2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three</a:t>
            </a:r>
            <a:endParaRPr lang="sv-SE" dirty="0" smtClean="0"/>
          </a:p>
          <a:p>
            <a:pPr lvl="3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four</a:t>
            </a:r>
            <a:endParaRPr lang="sv-SE" dirty="0" smtClean="0"/>
          </a:p>
          <a:p>
            <a:pPr lvl="4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five</a:t>
            </a:r>
            <a:endParaRPr lang="sv-SE" dirty="0"/>
          </a:p>
        </p:txBody>
      </p:sp>
      <p:sp>
        <p:nvSpPr>
          <p:cNvPr id="8" name="Rubrik 1"/>
          <p:cNvSpPr>
            <a:spLocks noGrp="1"/>
          </p:cNvSpPr>
          <p:nvPr>
            <p:ph type="ctrTitle" hasCustomPrompt="1"/>
          </p:nvPr>
        </p:nvSpPr>
        <p:spPr>
          <a:xfrm>
            <a:off x="665315" y="1208685"/>
            <a:ext cx="4384242" cy="470930"/>
          </a:xfrm>
        </p:spPr>
        <p:txBody>
          <a:bodyPr>
            <a:no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sv-SE" dirty="0" err="1" smtClean="0"/>
              <a:t>headline</a:t>
            </a:r>
            <a:endParaRPr lang="sv-SE" dirty="0"/>
          </a:p>
        </p:txBody>
      </p:sp>
      <p:pic>
        <p:nvPicPr>
          <p:cNvPr id="19" name="Bildobjekt 18" descr="miunlogo.wm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228600" y="228600"/>
            <a:ext cx="8686800" cy="592344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8" name="Bildobjekt 7" descr="Miun_bild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60000">
            <a:off x="286155" y="322601"/>
            <a:ext cx="8583131" cy="5723628"/>
          </a:xfrm>
          <a:prstGeom prst="rect">
            <a:avLst/>
          </a:prstGeom>
          <a:scene3d>
            <a:camera prst="orthographicFront">
              <a:rot lat="0" lon="0" rev="30000"/>
            </a:camera>
            <a:lightRig rig="threePt" dir="t"/>
          </a:scene3d>
        </p:spPr>
      </p:pic>
      <p:pic>
        <p:nvPicPr>
          <p:cNvPr id="15" name="Bildobjekt 14" descr="MIUN_punkt_se_ROSA_Int.eps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54899" y="513501"/>
            <a:ext cx="1143000" cy="446197"/>
          </a:xfrm>
          <a:prstGeom prst="rect">
            <a:avLst/>
          </a:prstGeom>
        </p:spPr>
      </p:pic>
      <p:sp>
        <p:nvSpPr>
          <p:cNvPr id="10" name="Rubrik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5835014" cy="686002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sv-SE" dirty="0" err="1" smtClean="0"/>
              <a:t>headline</a:t>
            </a:r>
            <a:endParaRPr lang="sv-SE" dirty="0"/>
          </a:p>
        </p:txBody>
      </p:sp>
      <p:pic>
        <p:nvPicPr>
          <p:cNvPr id="16" name="Bildobjekt 15" descr="miunlogo.wmf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dirty="0" err="1" smtClean="0"/>
              <a:t>HEAdline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err="1" smtClean="0"/>
              <a:t>Please</a:t>
            </a:r>
            <a:r>
              <a:rPr lang="sv-SE" dirty="0" smtClean="0"/>
              <a:t> </a:t>
            </a:r>
            <a:r>
              <a:rPr lang="sv-SE" dirty="0" err="1" smtClean="0"/>
              <a:t>write</a:t>
            </a:r>
            <a:r>
              <a:rPr lang="sv-SE" dirty="0" smtClean="0"/>
              <a:t> your text </a:t>
            </a:r>
            <a:r>
              <a:rPr lang="sv-SE" dirty="0" err="1" smtClean="0"/>
              <a:t>here</a:t>
            </a:r>
            <a:endParaRPr lang="sv-SE" dirty="0" smtClean="0"/>
          </a:p>
          <a:p>
            <a:pPr lvl="1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two</a:t>
            </a:r>
            <a:endParaRPr lang="sv-SE" dirty="0" smtClean="0"/>
          </a:p>
          <a:p>
            <a:pPr lvl="2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three</a:t>
            </a:r>
            <a:endParaRPr lang="sv-SE" dirty="0" smtClean="0"/>
          </a:p>
          <a:p>
            <a:pPr lvl="3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four</a:t>
            </a:r>
            <a:endParaRPr lang="sv-SE" dirty="0" smtClean="0"/>
          </a:p>
          <a:p>
            <a:pPr lvl="4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five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4351E8F4-E270-3245-A240-247F4DFACE25}" type="datetimeFigureOut">
              <a:rPr lang="sv-SE" smtClean="0"/>
              <a:pPr/>
              <a:t>2013-04-08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40C4B306-099F-D54F-9B6F-12703FFD4310}" type="slidenum">
              <a:rPr lang="sv-SE" smtClean="0"/>
              <a:pPr/>
              <a:t>‹#›</a:t>
            </a:fld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400" b="1" i="0" kern="1200" cap="all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-342900" algn="l" defTabSz="457200" rtl="0" eaLnBrk="1" latinLnBrk="0" hangingPunct="1">
        <a:spcBef>
          <a:spcPct val="20000"/>
        </a:spcBef>
        <a:buFontTx/>
        <a:buNone/>
        <a:defRPr sz="2000" b="0" kern="1200" cap="none" baseline="0">
          <a:solidFill>
            <a:schemeClr val="tx1"/>
          </a:solidFill>
          <a:latin typeface="Arial"/>
          <a:ea typeface="+mn-ea"/>
          <a:cs typeface="Arial"/>
        </a:defRPr>
      </a:lvl1pPr>
      <a:lvl2pPr marL="450850" indent="-180975" algn="l" defTabSz="457200" rtl="0" eaLnBrk="1" latinLnBrk="0" hangingPunct="1">
        <a:spcBef>
          <a:spcPct val="20000"/>
        </a:spcBef>
        <a:buFont typeface="Arial"/>
        <a:buChar char="–"/>
        <a:defRPr sz="1800" kern="1200" cap="none" baseline="0">
          <a:solidFill>
            <a:schemeClr val="tx1"/>
          </a:solidFill>
          <a:latin typeface="Arial"/>
          <a:ea typeface="+mn-ea"/>
          <a:cs typeface="Arial"/>
        </a:defRPr>
      </a:lvl2pPr>
      <a:lvl3pPr marL="900113" indent="-179388" algn="l" defTabSz="457200" rtl="0" eaLnBrk="1" latinLnBrk="0" hangingPunct="1">
        <a:spcBef>
          <a:spcPct val="20000"/>
        </a:spcBef>
        <a:buFont typeface="Arial"/>
        <a:buChar char="•"/>
        <a:defRPr sz="1800" kern="1200" baseline="0">
          <a:solidFill>
            <a:schemeClr val="tx1"/>
          </a:solidFill>
          <a:latin typeface="Arial"/>
          <a:ea typeface="+mn-ea"/>
          <a:cs typeface="Arial"/>
        </a:defRPr>
      </a:lvl3pPr>
      <a:lvl4pPr marL="1162050" indent="-180975" algn="l" defTabSz="457200" rtl="0" eaLnBrk="1" latinLnBrk="0" hangingPunct="1">
        <a:spcBef>
          <a:spcPct val="20000"/>
        </a:spcBef>
        <a:buFont typeface="Arial"/>
        <a:buChar char="–"/>
        <a:defRPr sz="1800" b="1" kern="1200" cap="none" baseline="0">
          <a:solidFill>
            <a:schemeClr val="tx1"/>
          </a:solidFill>
          <a:latin typeface="Arial"/>
          <a:ea typeface="+mn-ea"/>
          <a:cs typeface="Arial"/>
        </a:defRPr>
      </a:lvl4pPr>
      <a:lvl5pPr marL="1522413" indent="-180975" algn="l" defTabSz="457200" rtl="0" eaLnBrk="1" latinLnBrk="0" hangingPunct="1">
        <a:spcBef>
          <a:spcPct val="20000"/>
        </a:spcBef>
        <a:buFont typeface="Arial"/>
        <a:buChar char="»"/>
        <a:defRPr sz="1800" b="1" kern="1200" baseline="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Erdit</a:t>
            </a:r>
            <a:r>
              <a:rPr lang="en-GB" dirty="0" smtClean="0"/>
              <a:t> - organisation and membership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799" y="2130425"/>
            <a:ext cx="7915759" cy="686002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Erdit</a:t>
            </a:r>
            <a:r>
              <a:rPr lang="en-GB" dirty="0" smtClean="0"/>
              <a:t> – policy, information and next meeting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Erdit</a:t>
            </a:r>
            <a:r>
              <a:rPr lang="en-GB" dirty="0" smtClean="0"/>
              <a:t> - Policy document</a:t>
            </a:r>
            <a:endParaRPr lang="en-GB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Based on the current statement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Any initial comments?</a:t>
            </a:r>
          </a:p>
          <a:p>
            <a:endParaRPr lang="en-GB" dirty="0" smtClean="0"/>
          </a:p>
          <a:p>
            <a:r>
              <a:rPr lang="en-GB" dirty="0" smtClean="0"/>
              <a:t>How do we proceed to get to the final document?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Editors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Input from participants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Time scale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How do we adopt the document?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Information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Website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Host institute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Web master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Protected/unprotected areas</a:t>
            </a:r>
          </a:p>
          <a:p>
            <a:r>
              <a:rPr lang="en-GB" dirty="0" smtClean="0"/>
              <a:t>Public information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Information leaflet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Policy documents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Where to inform?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Conferences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Funding organisations – national and international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Politicians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The public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Next meeting</a:t>
            </a:r>
            <a:endParaRPr lang="en-GB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Proposed venue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??</a:t>
            </a:r>
            <a:endParaRPr lang="en-GB" dirty="0" smtClean="0"/>
          </a:p>
          <a:p>
            <a:r>
              <a:rPr lang="en-GB" dirty="0" smtClean="0"/>
              <a:t>Proposed dates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September 30 – October 1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October 3 – October 4 </a:t>
            </a:r>
          </a:p>
          <a:p>
            <a:r>
              <a:rPr lang="en-GB" dirty="0" smtClean="0"/>
              <a:t>Format of the meeting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Open or by invitation only?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Presentations/discussions/decisions</a:t>
            </a:r>
          </a:p>
          <a:p>
            <a:r>
              <a:rPr lang="en-GB" dirty="0" smtClean="0"/>
              <a:t>Topics to resolve at the meeting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Policy document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Technology roadmaps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???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985502" cy="686002"/>
          </a:xfrm>
        </p:spPr>
        <p:txBody>
          <a:bodyPr>
            <a:normAutofit/>
          </a:bodyPr>
          <a:lstStyle/>
          <a:p>
            <a:r>
              <a:rPr lang="en-GB" dirty="0" smtClean="0"/>
              <a:t>Thank you for attending!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err="1" smtClean="0"/>
              <a:t>Erdit</a:t>
            </a:r>
            <a:r>
              <a:rPr lang="sv-SE" dirty="0" smtClean="0"/>
              <a:t> </a:t>
            </a:r>
            <a:r>
              <a:rPr lang="sv-SE" dirty="0" err="1" smtClean="0"/>
              <a:t>activities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4"/>
          </p:nvPr>
        </p:nvSpPr>
        <p:spPr>
          <a:xfrm>
            <a:off x="684214" y="1919579"/>
            <a:ext cx="6336518" cy="3611271"/>
          </a:xfrm>
        </p:spPr>
        <p:txBody>
          <a:bodyPr>
            <a:normAutofit fontScale="92500" lnSpcReduction="20000"/>
          </a:bodyPr>
          <a:lstStyle/>
          <a:p>
            <a:pPr marL="358775">
              <a:buFont typeface="Arial" pitchFamily="34" charset="0"/>
              <a:buChar char="•"/>
            </a:pPr>
            <a:r>
              <a:rPr lang="en-US" dirty="0" smtClean="0"/>
              <a:t>Collect information on important challenges for the development of high performance radiation detectors </a:t>
            </a:r>
          </a:p>
          <a:p>
            <a:pPr marL="358775">
              <a:buFont typeface="Arial" pitchFamily="34" charset="0"/>
              <a:buChar char="•"/>
            </a:pPr>
            <a:r>
              <a:rPr lang="en-US" dirty="0" smtClean="0"/>
              <a:t>Collect information on the shortcomings of the current detectors as seen by the applications </a:t>
            </a:r>
          </a:p>
          <a:p>
            <a:pPr marL="358775">
              <a:buFont typeface="Arial" pitchFamily="34" charset="0"/>
              <a:buChar char="•"/>
            </a:pPr>
            <a:r>
              <a:rPr lang="en-US" dirty="0" smtClean="0"/>
              <a:t>Work on common strategies for research and development in Europe. </a:t>
            </a:r>
            <a:endParaRPr lang="sv-SE" dirty="0" smtClean="0"/>
          </a:p>
          <a:p>
            <a:pPr marL="358775">
              <a:buFont typeface="Arial" pitchFamily="34" charset="0"/>
              <a:buChar char="•"/>
            </a:pPr>
            <a:r>
              <a:rPr lang="en-US" dirty="0" smtClean="0"/>
              <a:t>Develop technology roadmaps for radiation detector development </a:t>
            </a:r>
          </a:p>
          <a:p>
            <a:pPr marL="358775">
              <a:buFont typeface="Arial" pitchFamily="34" charset="0"/>
              <a:buChar char="•"/>
            </a:pPr>
            <a:r>
              <a:rPr lang="en-US" dirty="0" smtClean="0"/>
              <a:t>Raise the awareness of the needs for radiation detectors and their impact on societal challenges </a:t>
            </a:r>
          </a:p>
          <a:p>
            <a:pPr marL="358775">
              <a:buFont typeface="Arial" pitchFamily="34" charset="0"/>
              <a:buChar char="•"/>
            </a:pPr>
            <a:r>
              <a:rPr lang="en-US" dirty="0" smtClean="0"/>
              <a:t>Promote the field of research, education, innovation and knowledge transfer at national and European level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err="1" smtClean="0"/>
              <a:t>Erdit</a:t>
            </a:r>
            <a:r>
              <a:rPr lang="sv-SE" dirty="0" smtClean="0"/>
              <a:t> </a:t>
            </a:r>
            <a:r>
              <a:rPr lang="sv-SE" dirty="0" err="1" smtClean="0"/>
              <a:t>activities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4"/>
          </p:nvPr>
        </p:nvSpPr>
        <p:spPr>
          <a:xfrm>
            <a:off x="684214" y="1919579"/>
            <a:ext cx="6336518" cy="3611271"/>
          </a:xfrm>
        </p:spPr>
        <p:txBody>
          <a:bodyPr>
            <a:normAutofit fontScale="92500" lnSpcReduction="20000"/>
          </a:bodyPr>
          <a:lstStyle/>
          <a:p>
            <a:pPr marL="358775">
              <a:buFont typeface="Arial" pitchFamily="34" charset="0"/>
              <a:buChar char="•"/>
            </a:pPr>
            <a:r>
              <a:rPr lang="en-US" dirty="0" smtClean="0"/>
              <a:t>Collect information on important challenges for the development of high performance radiation detectors </a:t>
            </a:r>
          </a:p>
          <a:p>
            <a:pPr marL="358775">
              <a:buFont typeface="Arial" pitchFamily="34" charset="0"/>
              <a:buChar char="•"/>
            </a:pPr>
            <a:r>
              <a:rPr lang="en-US" dirty="0" smtClean="0"/>
              <a:t>Collect information on the shortcomings of the current detectors as seen by the applications </a:t>
            </a:r>
          </a:p>
          <a:p>
            <a:pPr marL="358775">
              <a:buFont typeface="Arial" pitchFamily="34" charset="0"/>
              <a:buChar char="•"/>
            </a:pPr>
            <a:r>
              <a:rPr lang="en-US" dirty="0" smtClean="0"/>
              <a:t>Work on common strategies for research and development in Europe. </a:t>
            </a:r>
            <a:endParaRPr lang="sv-SE" dirty="0" smtClean="0"/>
          </a:p>
          <a:p>
            <a:pPr marL="358775">
              <a:buFont typeface="Arial" pitchFamily="34" charset="0"/>
              <a:buChar char="•"/>
            </a:pPr>
            <a:r>
              <a:rPr lang="en-US" dirty="0" smtClean="0"/>
              <a:t>Develop technology roadmaps for radiation detector development </a:t>
            </a:r>
          </a:p>
          <a:p>
            <a:pPr marL="358775">
              <a:buFont typeface="Arial" pitchFamily="34" charset="0"/>
              <a:buChar char="•"/>
            </a:pPr>
            <a:r>
              <a:rPr lang="en-US" dirty="0" smtClean="0"/>
              <a:t>Raise the awareness of the needs for radiation detectors and their impact on societal challenges </a:t>
            </a:r>
          </a:p>
          <a:p>
            <a:pPr marL="358775">
              <a:buFont typeface="Arial" pitchFamily="34" charset="0"/>
              <a:buChar char="•"/>
            </a:pPr>
            <a:r>
              <a:rPr lang="en-US" dirty="0" smtClean="0"/>
              <a:t>Promote the field of research, education, innovation and knowledge transfer at national and European level </a:t>
            </a:r>
          </a:p>
        </p:txBody>
      </p:sp>
      <p:sp>
        <p:nvSpPr>
          <p:cNvPr id="4" name="Höger klammerparentes 3"/>
          <p:cNvSpPr/>
          <p:nvPr/>
        </p:nvSpPr>
        <p:spPr>
          <a:xfrm>
            <a:off x="6695269" y="1875295"/>
            <a:ext cx="418454" cy="2131017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" name="textruta 4"/>
          <p:cNvSpPr txBox="1"/>
          <p:nvPr/>
        </p:nvSpPr>
        <p:spPr>
          <a:xfrm>
            <a:off x="7260956" y="1952786"/>
            <a:ext cx="149558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Roadmaps for technology development, application development. Strategy documents</a:t>
            </a:r>
          </a:p>
          <a:p>
            <a:endParaRPr lang="en-GB" sz="1600" dirty="0" smtClean="0">
              <a:solidFill>
                <a:srgbClr val="FF0000"/>
              </a:solidFill>
            </a:endParaRPr>
          </a:p>
          <a:p>
            <a:endParaRPr lang="en-GB" sz="1600" dirty="0" smtClean="0">
              <a:solidFill>
                <a:srgbClr val="FF0000"/>
              </a:solidFill>
            </a:endParaRPr>
          </a:p>
          <a:p>
            <a:r>
              <a:rPr lang="en-GB" sz="1600" dirty="0" smtClean="0">
                <a:solidFill>
                  <a:srgbClr val="FF0000"/>
                </a:solidFill>
              </a:rPr>
              <a:t>Publicity</a:t>
            </a:r>
          </a:p>
          <a:p>
            <a:endParaRPr lang="en-GB" sz="1600" dirty="0" smtClean="0">
              <a:solidFill>
                <a:srgbClr val="FF0000"/>
              </a:solidFill>
            </a:endParaRPr>
          </a:p>
          <a:p>
            <a:r>
              <a:rPr lang="en-GB" sz="1600" dirty="0" smtClean="0">
                <a:solidFill>
                  <a:srgbClr val="FF0000"/>
                </a:solidFill>
              </a:rPr>
              <a:t>Lobbying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ERDIT organisation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4"/>
          </p:nvPr>
        </p:nvSpPr>
        <p:spPr>
          <a:xfrm>
            <a:off x="684213" y="1919579"/>
            <a:ext cx="8049082" cy="4086014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/>
              <a:t>The ERDIT organisation should: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Ensure equal influence from all members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Allow fast reaction to external impulses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Draft policies related to the field ...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Proposed actions related to the field ..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Guarantee high scientific quality of all activities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Be cost effective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Create strong networks between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Scientists in different fields developing or using radiation detectors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Scientists and industry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Scientists and funding organisations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Be formed by people with a driving force to develop the </a:t>
            </a:r>
            <a:r>
              <a:rPr lang="en-GB" dirty="0" smtClean="0"/>
              <a:t>field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Be open and accessible to the entire community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ERDIT organisation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4"/>
          </p:nvPr>
        </p:nvSpPr>
        <p:spPr>
          <a:xfrm>
            <a:off x="684213" y="1919579"/>
            <a:ext cx="8009843" cy="4118364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General assembly</a:t>
            </a:r>
          </a:p>
          <a:p>
            <a:pPr marL="449263" indent="-449263">
              <a:buFont typeface="Arial" pitchFamily="34" charset="0"/>
              <a:buChar char="•"/>
            </a:pPr>
            <a:r>
              <a:rPr lang="en-GB" dirty="0" smtClean="0"/>
              <a:t>One representative from each member of ERDIT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Meets once a year to decide on the long term policy of ERDIT and to adopt roadmaps for proposed developments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Nominates the steering committee and the executive board</a:t>
            </a:r>
          </a:p>
          <a:p>
            <a:pPr marL="457200" indent="-457200">
              <a:buFont typeface="Arial" pitchFamily="34" charset="0"/>
              <a:buChar char="•"/>
            </a:pPr>
            <a:endParaRPr lang="en-GB" dirty="0" smtClean="0"/>
          </a:p>
          <a:p>
            <a:pPr marL="457200" indent="-457200"/>
            <a:r>
              <a:rPr lang="en-GB" sz="2400" b="1" dirty="0" smtClean="0"/>
              <a:t>Steering committee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10 – 15 elected representatives covering each application and technology area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Decides on actions in line with the policy documents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Proposes modifications to the policy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ERDIT organisation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4"/>
          </p:nvPr>
        </p:nvSpPr>
        <p:spPr>
          <a:xfrm>
            <a:off x="684213" y="1919579"/>
            <a:ext cx="8009843" cy="4118364"/>
          </a:xfrm>
        </p:spPr>
        <p:txBody>
          <a:bodyPr>
            <a:normAutofit/>
          </a:bodyPr>
          <a:lstStyle/>
          <a:p>
            <a:pPr marL="457200" indent="-457200"/>
            <a:r>
              <a:rPr lang="en-GB" sz="2400" b="1" dirty="0" smtClean="0"/>
              <a:t>Executive board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Around 5 representatives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Responsible for the day to day operation of ERDIT</a:t>
            </a:r>
          </a:p>
          <a:p>
            <a:pPr marL="457200" indent="-457200">
              <a:buFont typeface="Arial" pitchFamily="34" charset="0"/>
              <a:buChar char="•"/>
            </a:pPr>
            <a:endParaRPr lang="en-GB" dirty="0" smtClean="0"/>
          </a:p>
          <a:p>
            <a:pPr marL="457200" indent="-457200"/>
            <a:r>
              <a:rPr lang="en-GB" b="1" dirty="0" smtClean="0"/>
              <a:t>Working groups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Formed by leading experts on different technologies and applications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Focus on developing a roadmap for each technology or application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dirty="0" smtClean="0"/>
              <a:t>Led by a member of the EB?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ERDIT organisation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 smtClean="0"/>
              <a:t>Questions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Organisational structure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Network 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Independent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Operated by host institute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Legal entity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Form and location</a:t>
            </a:r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Alternate solutions?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Funding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Membership</a:t>
            </a:r>
            <a:endParaRPr lang="en-GB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4"/>
          </p:nvPr>
        </p:nvSpPr>
        <p:spPr>
          <a:xfrm>
            <a:off x="684214" y="1919579"/>
            <a:ext cx="6688136" cy="401676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Membership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Who can be a member?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Universities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Institutes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Industry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Public bodies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Individuals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Open to everybody or by invitation only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Europe or global?</a:t>
            </a:r>
          </a:p>
          <a:p>
            <a:r>
              <a:rPr lang="en-GB" dirty="0" smtClean="0"/>
              <a:t>Membership fee?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Per category or none?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How to use the fee?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How to administrate the fee – accounting ...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funding</a:t>
            </a:r>
            <a:endParaRPr lang="en-GB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4"/>
          </p:nvPr>
        </p:nvSpPr>
        <p:spPr>
          <a:xfrm>
            <a:off x="684214" y="1919579"/>
            <a:ext cx="7963840" cy="4016272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Some funding is needed for running the network. Activities generated by the network should be funded as normal projects run by the members of the network.</a:t>
            </a:r>
          </a:p>
          <a:p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Membership fees</a:t>
            </a:r>
            <a:r>
              <a:rPr lang="en-GB" dirty="0" smtClean="0"/>
              <a:t>?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Sponsorship?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Network funding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HORIZON 2020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COST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National</a:t>
            </a:r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Any other ideas?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_MIUN">
      <a:dk1>
        <a:sysClr val="windowText" lastClr="000000"/>
      </a:dk1>
      <a:lt1>
        <a:sysClr val="window" lastClr="FFFFFF"/>
      </a:lt1>
      <a:dk2>
        <a:srgbClr val="0065A5"/>
      </a:dk2>
      <a:lt2>
        <a:srgbClr val="FFFFFF"/>
      </a:lt2>
      <a:accent1>
        <a:srgbClr val="DCDCDC"/>
      </a:accent1>
      <a:accent2>
        <a:srgbClr val="EA5906"/>
      </a:accent2>
      <a:accent3>
        <a:srgbClr val="E5310E"/>
      </a:accent3>
      <a:accent4>
        <a:srgbClr val="E7177B"/>
      </a:accent4>
      <a:accent5>
        <a:srgbClr val="3DA434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 - klassiskt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9706</TotalTime>
  <Words>598</Words>
  <Application>Microsoft Office PowerPoint</Application>
  <PresentationFormat>Bildspel på skärmen (4:3)</PresentationFormat>
  <Paragraphs>131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14</vt:i4>
      </vt:variant>
    </vt:vector>
  </HeadingPairs>
  <TitlesOfParts>
    <vt:vector size="15" baseType="lpstr">
      <vt:lpstr>Office-tema</vt:lpstr>
      <vt:lpstr>Erdit - organisation and membership</vt:lpstr>
      <vt:lpstr>Erdit activities</vt:lpstr>
      <vt:lpstr>Erdit activities</vt:lpstr>
      <vt:lpstr>ERDIT organisation</vt:lpstr>
      <vt:lpstr>ERDIT organisation</vt:lpstr>
      <vt:lpstr>ERDIT organisation</vt:lpstr>
      <vt:lpstr>ERDIT organisation</vt:lpstr>
      <vt:lpstr>Membership</vt:lpstr>
      <vt:lpstr>funding</vt:lpstr>
      <vt:lpstr>Erdit – policy, information and next meeting</vt:lpstr>
      <vt:lpstr>Erdit - Policy document</vt:lpstr>
      <vt:lpstr>Information</vt:lpstr>
      <vt:lpstr>Next meeting</vt:lpstr>
      <vt:lpstr>Thank you for attending!</vt:lpstr>
    </vt:vector>
  </TitlesOfParts>
  <Company>Syre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Pär-Magnus Kikajon</dc:creator>
  <cp:lastModifiedBy>Christer Fröjdh</cp:lastModifiedBy>
  <cp:revision>702</cp:revision>
  <dcterms:created xsi:type="dcterms:W3CDTF">2011-09-13T08:32:27Z</dcterms:created>
  <dcterms:modified xsi:type="dcterms:W3CDTF">2013-04-11T20:38:05Z</dcterms:modified>
</cp:coreProperties>
</file>