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65" d="100"/>
          <a:sy n="65" d="100"/>
        </p:scale>
        <p:origin x="-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7120-59D9-8A49-BEC8-27740E791072}" type="datetimeFigureOut">
              <a:rPr lang="en-US" smtClean="0"/>
              <a:t>4/8/13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76DF4-A2E3-7646-9159-8CAA27EFD1B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Draft of </a:t>
            </a:r>
            <a:r>
              <a:rPr lang="en-US" dirty="0" err="1" smtClean="0"/>
              <a:t>CuCu</a:t>
            </a:r>
            <a:r>
              <a:rPr lang="en-US" dirty="0" smtClean="0"/>
              <a:t> paper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goal of this paper is to extend the </a:t>
            </a:r>
            <a:r>
              <a:rPr lang="en-US" dirty="0" err="1" smtClean="0"/>
              <a:t>Npart</a:t>
            </a:r>
            <a:r>
              <a:rPr lang="en-US" dirty="0" smtClean="0"/>
              <a:t> range of </a:t>
            </a:r>
            <a:r>
              <a:rPr lang="en-US" dirty="0" err="1" smtClean="0"/>
              <a:t>AuAu</a:t>
            </a:r>
            <a:r>
              <a:rPr lang="en-US" dirty="0" smtClean="0"/>
              <a:t> measurements and understand the effect of the shape of the overlap zone by comparing peripheral </a:t>
            </a:r>
            <a:r>
              <a:rPr lang="en-US" dirty="0" err="1" smtClean="0"/>
              <a:t>AuAu</a:t>
            </a:r>
            <a:r>
              <a:rPr lang="en-US" dirty="0" smtClean="0"/>
              <a:t> and central </a:t>
            </a:r>
            <a:r>
              <a:rPr lang="en-US" dirty="0" err="1" smtClean="0"/>
              <a:t>CuCu</a:t>
            </a:r>
            <a:endParaRPr lang="en-US" dirty="0" smtClean="0"/>
          </a:p>
          <a:p>
            <a:r>
              <a:rPr lang="en-US" dirty="0" smtClean="0"/>
              <a:t>Another physics goal is the rapidity dependence of spectra, R</a:t>
            </a:r>
            <a:r>
              <a:rPr lang="en-US" baseline="-25000" dirty="0" smtClean="0"/>
              <a:t>AA</a:t>
            </a:r>
            <a:r>
              <a:rPr lang="en-US" dirty="0" smtClean="0"/>
              <a:t> etc. </a:t>
            </a:r>
          </a:p>
          <a:p>
            <a:r>
              <a:rPr lang="en-US" dirty="0" smtClean="0"/>
              <a:t>The fundamental  objects of the paper are the spectra. These are in pretty good shape. These are fitted to various functions forms, in particular the blast wave and </a:t>
            </a:r>
            <a:r>
              <a:rPr lang="en-US" dirty="0" err="1" smtClean="0"/>
              <a:t>dN/dy</a:t>
            </a:r>
            <a:r>
              <a:rPr lang="en-US" dirty="0" smtClean="0"/>
              <a:t>, &lt;pt&gt; etc are derived.  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Blast 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dirty="0" smtClean="0"/>
              <a:t>There have been some technical issues producing error contours but these will soon be overcome.</a:t>
            </a:r>
          </a:p>
          <a:p>
            <a:r>
              <a:rPr lang="en-US" dirty="0" smtClean="0"/>
              <a:t>The χ</a:t>
            </a:r>
            <a:r>
              <a:rPr lang="en-US" baseline="30000" dirty="0" smtClean="0"/>
              <a:t>2</a:t>
            </a:r>
            <a:r>
              <a:rPr lang="en-US" dirty="0" smtClean="0"/>
              <a:t> surface does not seem to be parabolic. </a:t>
            </a:r>
          </a:p>
          <a:p>
            <a:r>
              <a:rPr lang="en-US" dirty="0" smtClean="0"/>
              <a:t>When calculating derived quantities such as </a:t>
            </a:r>
            <a:r>
              <a:rPr lang="en-US" dirty="0" err="1" smtClean="0"/>
              <a:t>dN/dy</a:t>
            </a:r>
            <a:r>
              <a:rPr lang="en-US" dirty="0" smtClean="0"/>
              <a:t> and &lt;pT&gt; it is very difficult to propagate the full error matrix because of various numerical integrals</a:t>
            </a:r>
          </a:p>
          <a:p>
            <a:r>
              <a:rPr lang="en-US" dirty="0" smtClean="0"/>
              <a:t>The systematic errors from using different functional forms are generally larger than the (parabolic) errors.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R</a:t>
            </a:r>
            <a:r>
              <a:rPr lang="en-US" baseline="-25000" dirty="0" smtClean="0"/>
              <a:t>AA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Selemon</a:t>
            </a:r>
            <a:r>
              <a:rPr lang="en-US" dirty="0" smtClean="0"/>
              <a:t> needs to use the latest pp data</a:t>
            </a:r>
          </a:p>
          <a:p>
            <a:r>
              <a:rPr lang="en-US" dirty="0" smtClean="0"/>
              <a:t>We have to think about the systematic errors which are currently just placeholders.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paper needs a lot more references and a more coherent physics message. </a:t>
            </a:r>
          </a:p>
          <a:p>
            <a:r>
              <a:rPr lang="en-US" dirty="0" smtClean="0"/>
              <a:t>Michael reading recent STAR and PHENIX papers and trying to see how our data fits into this. </a:t>
            </a:r>
          </a:p>
          <a:p>
            <a:r>
              <a:rPr lang="en-US" dirty="0" smtClean="0"/>
              <a:t>Also the tables need to be </a:t>
            </a:r>
            <a:r>
              <a:rPr lang="en-US" smtClean="0"/>
              <a:t>cleaned up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235</Words>
  <Application>Microsoft Macintosh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Draft of CuCu paper</vt:lpstr>
      <vt:lpstr>Issues with Blast Wave</vt:lpstr>
      <vt:lpstr>Issues with RAA</vt:lpstr>
      <vt:lpstr>Issues with text</vt:lpstr>
    </vt:vector>
  </TitlesOfParts>
  <Company>University of Kansas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of CuCu paper</dc:title>
  <dc:creator>Micheal Murray</dc:creator>
  <cp:lastModifiedBy>Micheal Murray</cp:lastModifiedBy>
  <cp:revision>3</cp:revision>
  <dcterms:created xsi:type="dcterms:W3CDTF">2013-04-08T17:14:31Z</dcterms:created>
  <dcterms:modified xsi:type="dcterms:W3CDTF">2013-04-08T17:28:20Z</dcterms:modified>
</cp:coreProperties>
</file>