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80" r:id="rId5"/>
    <p:sldId id="274" r:id="rId6"/>
    <p:sldId id="279" r:id="rId7"/>
    <p:sldId id="291" r:id="rId8"/>
    <p:sldId id="272" r:id="rId9"/>
    <p:sldId id="290" r:id="rId10"/>
    <p:sldId id="275" r:id="rId11"/>
    <p:sldId id="286" r:id="rId12"/>
    <p:sldId id="287" r:id="rId13"/>
    <p:sldId id="288" r:id="rId14"/>
    <p:sldId id="283" r:id="rId15"/>
    <p:sldId id="289" r:id="rId16"/>
    <p:sldId id="271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9" autoAdjust="0"/>
    <p:restoredTop sz="85829" autoAdjust="0"/>
  </p:normalViewPr>
  <p:slideViewPr>
    <p:cSldViewPr>
      <p:cViewPr>
        <p:scale>
          <a:sx n="110" d="100"/>
          <a:sy n="110" d="100"/>
        </p:scale>
        <p:origin x="-163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47CE1F-95E6-45CF-9626-2FD6413CA233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31220835-1DB0-4569-9831-0A3FB2C37C77}">
      <dgm:prSet phldrT="[Text]"/>
      <dgm:spPr/>
      <dgm:t>
        <a:bodyPr/>
        <a:lstStyle/>
        <a:p>
          <a:r>
            <a:rPr lang="en-GB" dirty="0" smtClean="0"/>
            <a:t>Fixed day: 2013-02-02</a:t>
          </a:r>
          <a:endParaRPr lang="en-GB" dirty="0"/>
        </a:p>
      </dgm:t>
    </dgm:pt>
    <dgm:pt modelId="{49848F2D-C323-4D2C-9E79-1DA08A100EE5}" type="parTrans" cxnId="{1963D7E7-4875-4134-9C20-7054B0906A19}">
      <dgm:prSet/>
      <dgm:spPr/>
      <dgm:t>
        <a:bodyPr/>
        <a:lstStyle/>
        <a:p>
          <a:endParaRPr lang="en-GB"/>
        </a:p>
      </dgm:t>
    </dgm:pt>
    <dgm:pt modelId="{B496436E-6902-421B-B818-4A95AFD7E49E}" type="sibTrans" cxnId="{1963D7E7-4875-4134-9C20-7054B0906A19}">
      <dgm:prSet/>
      <dgm:spPr/>
      <dgm:t>
        <a:bodyPr/>
        <a:lstStyle/>
        <a:p>
          <a:endParaRPr lang="en-GB"/>
        </a:p>
      </dgm:t>
    </dgm:pt>
    <dgm:pt modelId="{C33CB4B9-8DB8-4D77-899D-A200CC02BE09}">
      <dgm:prSet phldrT="[Text]"/>
      <dgm:spPr/>
      <dgm:t>
        <a:bodyPr/>
        <a:lstStyle/>
        <a:p>
          <a:r>
            <a:rPr lang="en-GB" dirty="0" smtClean="0"/>
            <a:t>5 days before: 2013-03-31</a:t>
          </a:r>
          <a:endParaRPr lang="en-GB" dirty="0"/>
        </a:p>
      </dgm:t>
    </dgm:pt>
    <dgm:pt modelId="{08BC6743-0056-479A-ABF0-738938F50C00}" type="parTrans" cxnId="{06762DBC-7FAD-4D70-A3BD-E028A84F03ED}">
      <dgm:prSet/>
      <dgm:spPr/>
      <dgm:t>
        <a:bodyPr/>
        <a:lstStyle/>
        <a:p>
          <a:endParaRPr lang="en-GB"/>
        </a:p>
      </dgm:t>
    </dgm:pt>
    <dgm:pt modelId="{ACDD9A0E-6A7B-496C-8DFF-323E6613EFEB}" type="sibTrans" cxnId="{06762DBC-7FAD-4D70-A3BD-E028A84F03ED}">
      <dgm:prSet/>
      <dgm:spPr/>
      <dgm:t>
        <a:bodyPr/>
        <a:lstStyle/>
        <a:p>
          <a:endParaRPr lang="en-GB"/>
        </a:p>
      </dgm:t>
    </dgm:pt>
    <dgm:pt modelId="{4AACCE30-9D3F-41F1-B3A9-F000D38D10B4}">
      <dgm:prSet phldrT="[Text]"/>
      <dgm:spPr/>
      <dgm:t>
        <a:bodyPr/>
        <a:lstStyle/>
        <a:p>
          <a:r>
            <a:rPr lang="en-GB" dirty="0" smtClean="0"/>
            <a:t>Current day: 2013-04-05</a:t>
          </a:r>
          <a:endParaRPr lang="en-GB" dirty="0"/>
        </a:p>
      </dgm:t>
    </dgm:pt>
    <dgm:pt modelId="{8864D746-027D-4FFA-8290-31FCEC634C27}" type="parTrans" cxnId="{BC05E27D-B9E7-4EC9-8C30-0B27A1B9E858}">
      <dgm:prSet/>
      <dgm:spPr/>
      <dgm:t>
        <a:bodyPr/>
        <a:lstStyle/>
        <a:p>
          <a:endParaRPr lang="en-GB"/>
        </a:p>
      </dgm:t>
    </dgm:pt>
    <dgm:pt modelId="{B7274B79-BC38-428B-B9BC-513ADFC74402}" type="sibTrans" cxnId="{BC05E27D-B9E7-4EC9-8C30-0B27A1B9E858}">
      <dgm:prSet/>
      <dgm:spPr/>
      <dgm:t>
        <a:bodyPr/>
        <a:lstStyle/>
        <a:p>
          <a:endParaRPr lang="en-GB"/>
        </a:p>
      </dgm:t>
    </dgm:pt>
    <dgm:pt modelId="{872C91BC-A3BA-4ADA-800C-1C0CF542E3D2}" type="pres">
      <dgm:prSet presAssocID="{1F47CE1F-95E6-45CF-9626-2FD6413CA233}" presName="Name0" presStyleCnt="0">
        <dgm:presLayoutVars>
          <dgm:dir/>
          <dgm:resizeHandles val="exact"/>
        </dgm:presLayoutVars>
      </dgm:prSet>
      <dgm:spPr/>
    </dgm:pt>
    <dgm:pt modelId="{61CAA009-C943-4694-92DD-B1CACF7E3A4E}" type="pres">
      <dgm:prSet presAssocID="{1F47CE1F-95E6-45CF-9626-2FD6413CA233}" presName="arrow" presStyleLbl="bgShp" presStyleIdx="0" presStyleCn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endParaRPr lang="en-GB"/>
        </a:p>
      </dgm:t>
    </dgm:pt>
    <dgm:pt modelId="{7C79E808-F798-432C-9752-8E1E2DC4F5DB}" type="pres">
      <dgm:prSet presAssocID="{1F47CE1F-95E6-45CF-9626-2FD6413CA233}" presName="points" presStyleCnt="0"/>
      <dgm:spPr/>
    </dgm:pt>
    <dgm:pt modelId="{A1A0B018-00BE-4763-9949-F66B1345E03A}" type="pres">
      <dgm:prSet presAssocID="{31220835-1DB0-4569-9831-0A3FB2C37C77}" presName="compositeA" presStyleCnt="0"/>
      <dgm:spPr/>
    </dgm:pt>
    <dgm:pt modelId="{91B9CD9C-321A-439E-8F59-4774B55F5660}" type="pres">
      <dgm:prSet presAssocID="{31220835-1DB0-4569-9831-0A3FB2C37C77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168771-1AD5-4E47-905A-EA4E6F46E856}" type="pres">
      <dgm:prSet presAssocID="{31220835-1DB0-4569-9831-0A3FB2C37C77}" presName="circleA" presStyleLbl="node1" presStyleIdx="0" presStyleCnt="3"/>
      <dgm:spPr>
        <a:solidFill>
          <a:srgbClr val="FF0000"/>
        </a:solidFill>
      </dgm:spPr>
    </dgm:pt>
    <dgm:pt modelId="{CAED6899-2BBB-46AA-9E9C-9E712C98CD4B}" type="pres">
      <dgm:prSet presAssocID="{31220835-1DB0-4569-9831-0A3FB2C37C77}" presName="spaceA" presStyleCnt="0"/>
      <dgm:spPr/>
    </dgm:pt>
    <dgm:pt modelId="{C6D62AA6-2DEC-4664-8D98-F36A088233D3}" type="pres">
      <dgm:prSet presAssocID="{B496436E-6902-421B-B818-4A95AFD7E49E}" presName="space" presStyleCnt="0"/>
      <dgm:spPr/>
    </dgm:pt>
    <dgm:pt modelId="{3494A439-DFFC-4A70-8B10-E654AB4286F6}" type="pres">
      <dgm:prSet presAssocID="{C33CB4B9-8DB8-4D77-899D-A200CC02BE09}" presName="compositeB" presStyleCnt="0"/>
      <dgm:spPr/>
    </dgm:pt>
    <dgm:pt modelId="{60C2BBA5-FDEA-47FB-8264-44D840AFC654}" type="pres">
      <dgm:prSet presAssocID="{C33CB4B9-8DB8-4D77-899D-A200CC02BE09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1774E0-847C-4FE2-9D6A-2A19C670E8CF}" type="pres">
      <dgm:prSet presAssocID="{C33CB4B9-8DB8-4D77-899D-A200CC02BE09}" presName="circleB" presStyleLbl="node1" presStyleIdx="1" presStyleCnt="3"/>
      <dgm:spPr>
        <a:solidFill>
          <a:schemeClr val="accent2">
            <a:lumMod val="60000"/>
            <a:lumOff val="40000"/>
          </a:schemeClr>
        </a:solidFill>
      </dgm:spPr>
    </dgm:pt>
    <dgm:pt modelId="{A7CF2250-42A2-4948-B78D-8F51352B9834}" type="pres">
      <dgm:prSet presAssocID="{C33CB4B9-8DB8-4D77-899D-A200CC02BE09}" presName="spaceB" presStyleCnt="0"/>
      <dgm:spPr/>
    </dgm:pt>
    <dgm:pt modelId="{6255BC86-C627-48B0-9B34-E7D2DB631D70}" type="pres">
      <dgm:prSet presAssocID="{ACDD9A0E-6A7B-496C-8DFF-323E6613EFEB}" presName="space" presStyleCnt="0"/>
      <dgm:spPr/>
    </dgm:pt>
    <dgm:pt modelId="{14D60547-2D6D-4A62-9FD4-9072A6BC8A65}" type="pres">
      <dgm:prSet presAssocID="{4AACCE30-9D3F-41F1-B3A9-F000D38D10B4}" presName="compositeA" presStyleCnt="0"/>
      <dgm:spPr/>
    </dgm:pt>
    <dgm:pt modelId="{4B33C915-9D2D-4585-933A-7D30CF6328B9}" type="pres">
      <dgm:prSet presAssocID="{4AACCE30-9D3F-41F1-B3A9-F000D38D10B4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02B392-E699-431C-9074-340F2C536AE5}" type="pres">
      <dgm:prSet presAssocID="{4AACCE30-9D3F-41F1-B3A9-F000D38D10B4}" presName="circleA" presStyleLbl="node1" presStyleIdx="2" presStyleCnt="3"/>
      <dgm:spPr/>
    </dgm:pt>
    <dgm:pt modelId="{DB7D9F05-E759-435A-A146-EDC983D6A7B9}" type="pres">
      <dgm:prSet presAssocID="{4AACCE30-9D3F-41F1-B3A9-F000D38D10B4}" presName="spaceA" presStyleCnt="0"/>
      <dgm:spPr/>
    </dgm:pt>
  </dgm:ptLst>
  <dgm:cxnLst>
    <dgm:cxn modelId="{06762DBC-7FAD-4D70-A3BD-E028A84F03ED}" srcId="{1F47CE1F-95E6-45CF-9626-2FD6413CA233}" destId="{C33CB4B9-8DB8-4D77-899D-A200CC02BE09}" srcOrd="1" destOrd="0" parTransId="{08BC6743-0056-479A-ABF0-738938F50C00}" sibTransId="{ACDD9A0E-6A7B-496C-8DFF-323E6613EFEB}"/>
    <dgm:cxn modelId="{04F4FF84-A503-4999-8E44-57AF21D08B30}" type="presOf" srcId="{C33CB4B9-8DB8-4D77-899D-A200CC02BE09}" destId="{60C2BBA5-FDEA-47FB-8264-44D840AFC654}" srcOrd="0" destOrd="0" presId="urn:microsoft.com/office/officeart/2005/8/layout/hProcess11"/>
    <dgm:cxn modelId="{8E97E336-8E04-4FB5-95C3-EB30F4070F8B}" type="presOf" srcId="{4AACCE30-9D3F-41F1-B3A9-F000D38D10B4}" destId="{4B33C915-9D2D-4585-933A-7D30CF6328B9}" srcOrd="0" destOrd="0" presId="urn:microsoft.com/office/officeart/2005/8/layout/hProcess11"/>
    <dgm:cxn modelId="{13B2508C-C856-43C5-83D1-329B7E567C55}" type="presOf" srcId="{1F47CE1F-95E6-45CF-9626-2FD6413CA233}" destId="{872C91BC-A3BA-4ADA-800C-1C0CF542E3D2}" srcOrd="0" destOrd="0" presId="urn:microsoft.com/office/officeart/2005/8/layout/hProcess11"/>
    <dgm:cxn modelId="{AFF4411C-4115-4A43-840D-4EFD7DA78E7A}" type="presOf" srcId="{31220835-1DB0-4569-9831-0A3FB2C37C77}" destId="{91B9CD9C-321A-439E-8F59-4774B55F5660}" srcOrd="0" destOrd="0" presId="urn:microsoft.com/office/officeart/2005/8/layout/hProcess11"/>
    <dgm:cxn modelId="{BC05E27D-B9E7-4EC9-8C30-0B27A1B9E858}" srcId="{1F47CE1F-95E6-45CF-9626-2FD6413CA233}" destId="{4AACCE30-9D3F-41F1-B3A9-F000D38D10B4}" srcOrd="2" destOrd="0" parTransId="{8864D746-027D-4FFA-8290-31FCEC634C27}" sibTransId="{B7274B79-BC38-428B-B9BC-513ADFC74402}"/>
    <dgm:cxn modelId="{1963D7E7-4875-4134-9C20-7054B0906A19}" srcId="{1F47CE1F-95E6-45CF-9626-2FD6413CA233}" destId="{31220835-1DB0-4569-9831-0A3FB2C37C77}" srcOrd="0" destOrd="0" parTransId="{49848F2D-C323-4D2C-9E79-1DA08A100EE5}" sibTransId="{B496436E-6902-421B-B818-4A95AFD7E49E}"/>
    <dgm:cxn modelId="{E76AFFC8-D838-4882-8FA6-2B4D6D59460B}" type="presParOf" srcId="{872C91BC-A3BA-4ADA-800C-1C0CF542E3D2}" destId="{61CAA009-C943-4694-92DD-B1CACF7E3A4E}" srcOrd="0" destOrd="0" presId="urn:microsoft.com/office/officeart/2005/8/layout/hProcess11"/>
    <dgm:cxn modelId="{1867279B-1F38-459D-ADD8-D43BE1835E29}" type="presParOf" srcId="{872C91BC-A3BA-4ADA-800C-1C0CF542E3D2}" destId="{7C79E808-F798-432C-9752-8E1E2DC4F5DB}" srcOrd="1" destOrd="0" presId="urn:microsoft.com/office/officeart/2005/8/layout/hProcess11"/>
    <dgm:cxn modelId="{954A9F7A-B534-4FC7-9D67-E2E70681B80E}" type="presParOf" srcId="{7C79E808-F798-432C-9752-8E1E2DC4F5DB}" destId="{A1A0B018-00BE-4763-9949-F66B1345E03A}" srcOrd="0" destOrd="0" presId="urn:microsoft.com/office/officeart/2005/8/layout/hProcess11"/>
    <dgm:cxn modelId="{772BD37A-8425-4E14-B4A5-4CEA2E70A075}" type="presParOf" srcId="{A1A0B018-00BE-4763-9949-F66B1345E03A}" destId="{91B9CD9C-321A-439E-8F59-4774B55F5660}" srcOrd="0" destOrd="0" presId="urn:microsoft.com/office/officeart/2005/8/layout/hProcess11"/>
    <dgm:cxn modelId="{7FBDB69D-DF65-4276-A362-EB41F409E5E2}" type="presParOf" srcId="{A1A0B018-00BE-4763-9949-F66B1345E03A}" destId="{96168771-1AD5-4E47-905A-EA4E6F46E856}" srcOrd="1" destOrd="0" presId="urn:microsoft.com/office/officeart/2005/8/layout/hProcess11"/>
    <dgm:cxn modelId="{9B2D0679-45AB-4015-A865-9661A2CB3717}" type="presParOf" srcId="{A1A0B018-00BE-4763-9949-F66B1345E03A}" destId="{CAED6899-2BBB-46AA-9E9C-9E712C98CD4B}" srcOrd="2" destOrd="0" presId="urn:microsoft.com/office/officeart/2005/8/layout/hProcess11"/>
    <dgm:cxn modelId="{9046C172-8B4E-4D1E-A619-1AFCC3D9B87E}" type="presParOf" srcId="{7C79E808-F798-432C-9752-8E1E2DC4F5DB}" destId="{C6D62AA6-2DEC-4664-8D98-F36A088233D3}" srcOrd="1" destOrd="0" presId="urn:microsoft.com/office/officeart/2005/8/layout/hProcess11"/>
    <dgm:cxn modelId="{BB904AF9-84C9-4BBE-993A-3AB016115A2F}" type="presParOf" srcId="{7C79E808-F798-432C-9752-8E1E2DC4F5DB}" destId="{3494A439-DFFC-4A70-8B10-E654AB4286F6}" srcOrd="2" destOrd="0" presId="urn:microsoft.com/office/officeart/2005/8/layout/hProcess11"/>
    <dgm:cxn modelId="{B19E5C9D-B693-41B4-9781-E966A01326DA}" type="presParOf" srcId="{3494A439-DFFC-4A70-8B10-E654AB4286F6}" destId="{60C2BBA5-FDEA-47FB-8264-44D840AFC654}" srcOrd="0" destOrd="0" presId="urn:microsoft.com/office/officeart/2005/8/layout/hProcess11"/>
    <dgm:cxn modelId="{2F4AE7BD-1067-4861-9345-DC1A0BC874F6}" type="presParOf" srcId="{3494A439-DFFC-4A70-8B10-E654AB4286F6}" destId="{9C1774E0-847C-4FE2-9D6A-2A19C670E8CF}" srcOrd="1" destOrd="0" presId="urn:microsoft.com/office/officeart/2005/8/layout/hProcess11"/>
    <dgm:cxn modelId="{FE5604C4-FFD0-4BE7-9691-3C22CD09B2AD}" type="presParOf" srcId="{3494A439-DFFC-4A70-8B10-E654AB4286F6}" destId="{A7CF2250-42A2-4948-B78D-8F51352B9834}" srcOrd="2" destOrd="0" presId="urn:microsoft.com/office/officeart/2005/8/layout/hProcess11"/>
    <dgm:cxn modelId="{4D50AE3E-630E-4DFA-97D6-8A9123E5A0A8}" type="presParOf" srcId="{7C79E808-F798-432C-9752-8E1E2DC4F5DB}" destId="{6255BC86-C627-48B0-9B34-E7D2DB631D70}" srcOrd="3" destOrd="0" presId="urn:microsoft.com/office/officeart/2005/8/layout/hProcess11"/>
    <dgm:cxn modelId="{4407875B-AF50-4CFF-8F29-472F8243475E}" type="presParOf" srcId="{7C79E808-F798-432C-9752-8E1E2DC4F5DB}" destId="{14D60547-2D6D-4A62-9FD4-9072A6BC8A65}" srcOrd="4" destOrd="0" presId="urn:microsoft.com/office/officeart/2005/8/layout/hProcess11"/>
    <dgm:cxn modelId="{1C799CCC-9284-4541-AA3D-B926D399FD90}" type="presParOf" srcId="{14D60547-2D6D-4A62-9FD4-9072A6BC8A65}" destId="{4B33C915-9D2D-4585-933A-7D30CF6328B9}" srcOrd="0" destOrd="0" presId="urn:microsoft.com/office/officeart/2005/8/layout/hProcess11"/>
    <dgm:cxn modelId="{45E01B71-8936-4B5C-978E-3D3CD3A59F1D}" type="presParOf" srcId="{14D60547-2D6D-4A62-9FD4-9072A6BC8A65}" destId="{FC02B392-E699-431C-9074-340F2C536AE5}" srcOrd="1" destOrd="0" presId="urn:microsoft.com/office/officeart/2005/8/layout/hProcess11"/>
    <dgm:cxn modelId="{28513AFE-2034-4FF4-B48A-3E139912F219}" type="presParOf" srcId="{14D60547-2D6D-4A62-9FD4-9072A6BC8A65}" destId="{DB7D9F05-E759-435A-A146-EDC983D6A7B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47CE1F-95E6-45CF-9626-2FD6413CA233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31220835-1DB0-4569-9831-0A3FB2C37C77}">
      <dgm:prSet phldrT="[Text]"/>
      <dgm:spPr/>
      <dgm:t>
        <a:bodyPr/>
        <a:lstStyle/>
        <a:p>
          <a:r>
            <a:rPr lang="en-GB" dirty="0" smtClean="0"/>
            <a:t>Fixed day:</a:t>
          </a:r>
        </a:p>
        <a:p>
          <a:r>
            <a:rPr lang="en-GB" dirty="0" smtClean="0"/>
            <a:t>2013-02-02</a:t>
          </a:r>
          <a:endParaRPr lang="en-GB" dirty="0"/>
        </a:p>
      </dgm:t>
    </dgm:pt>
    <dgm:pt modelId="{49848F2D-C323-4D2C-9E79-1DA08A100EE5}" type="parTrans" cxnId="{1963D7E7-4875-4134-9C20-7054B0906A19}">
      <dgm:prSet/>
      <dgm:spPr/>
      <dgm:t>
        <a:bodyPr/>
        <a:lstStyle/>
        <a:p>
          <a:endParaRPr lang="en-GB"/>
        </a:p>
      </dgm:t>
    </dgm:pt>
    <dgm:pt modelId="{B496436E-6902-421B-B818-4A95AFD7E49E}" type="sibTrans" cxnId="{1963D7E7-4875-4134-9C20-7054B0906A19}">
      <dgm:prSet/>
      <dgm:spPr/>
      <dgm:t>
        <a:bodyPr/>
        <a:lstStyle/>
        <a:p>
          <a:endParaRPr lang="en-GB"/>
        </a:p>
      </dgm:t>
    </dgm:pt>
    <dgm:pt modelId="{C33CB4B9-8DB8-4D77-899D-A200CC02BE09}">
      <dgm:prSet phldrT="[Text]"/>
      <dgm:spPr/>
      <dgm:t>
        <a:bodyPr/>
        <a:lstStyle/>
        <a:p>
          <a:r>
            <a:rPr lang="en-GB" dirty="0" smtClean="0"/>
            <a:t>10 days before:</a:t>
          </a:r>
        </a:p>
        <a:p>
          <a:r>
            <a:rPr lang="en-GB" dirty="0" smtClean="0"/>
            <a:t>2013-03-27</a:t>
          </a:r>
          <a:endParaRPr lang="en-GB" dirty="0"/>
        </a:p>
      </dgm:t>
    </dgm:pt>
    <dgm:pt modelId="{08BC6743-0056-479A-ABF0-738938F50C00}" type="parTrans" cxnId="{06762DBC-7FAD-4D70-A3BD-E028A84F03ED}">
      <dgm:prSet/>
      <dgm:spPr/>
      <dgm:t>
        <a:bodyPr/>
        <a:lstStyle/>
        <a:p>
          <a:endParaRPr lang="en-GB"/>
        </a:p>
      </dgm:t>
    </dgm:pt>
    <dgm:pt modelId="{ACDD9A0E-6A7B-496C-8DFF-323E6613EFEB}" type="sibTrans" cxnId="{06762DBC-7FAD-4D70-A3BD-E028A84F03ED}">
      <dgm:prSet/>
      <dgm:spPr/>
      <dgm:t>
        <a:bodyPr/>
        <a:lstStyle/>
        <a:p>
          <a:endParaRPr lang="en-GB"/>
        </a:p>
      </dgm:t>
    </dgm:pt>
    <dgm:pt modelId="{4AACCE30-9D3F-41F1-B3A9-F000D38D10B4}">
      <dgm:prSet phldrT="[Text]"/>
      <dgm:spPr/>
      <dgm:t>
        <a:bodyPr/>
        <a:lstStyle/>
        <a:p>
          <a:r>
            <a:rPr lang="en-GB" dirty="0" smtClean="0"/>
            <a:t>Current day: </a:t>
          </a:r>
        </a:p>
        <a:p>
          <a:r>
            <a:rPr lang="en-GB" dirty="0" smtClean="0"/>
            <a:t>2013-04-06</a:t>
          </a:r>
          <a:endParaRPr lang="en-GB" dirty="0"/>
        </a:p>
      </dgm:t>
    </dgm:pt>
    <dgm:pt modelId="{8864D746-027D-4FFA-8290-31FCEC634C27}" type="parTrans" cxnId="{BC05E27D-B9E7-4EC9-8C30-0B27A1B9E858}">
      <dgm:prSet/>
      <dgm:spPr/>
      <dgm:t>
        <a:bodyPr/>
        <a:lstStyle/>
        <a:p>
          <a:endParaRPr lang="en-GB"/>
        </a:p>
      </dgm:t>
    </dgm:pt>
    <dgm:pt modelId="{B7274B79-BC38-428B-B9BC-513ADFC74402}" type="sibTrans" cxnId="{BC05E27D-B9E7-4EC9-8C30-0B27A1B9E858}">
      <dgm:prSet/>
      <dgm:spPr/>
      <dgm:t>
        <a:bodyPr/>
        <a:lstStyle/>
        <a:p>
          <a:endParaRPr lang="en-GB"/>
        </a:p>
      </dgm:t>
    </dgm:pt>
    <dgm:pt modelId="{D60FD275-3677-41AA-8F4E-6775BF62A5FD}">
      <dgm:prSet phldrT="[Text]"/>
      <dgm:spPr/>
      <dgm:t>
        <a:bodyPr/>
        <a:lstStyle/>
        <a:p>
          <a:r>
            <a:rPr lang="en-GB" dirty="0" smtClean="0"/>
            <a:t>5 days before:</a:t>
          </a:r>
        </a:p>
        <a:p>
          <a:r>
            <a:rPr lang="en-GB" dirty="0" smtClean="0"/>
            <a:t>2013-04-01</a:t>
          </a:r>
          <a:endParaRPr lang="en-GB" dirty="0"/>
        </a:p>
      </dgm:t>
    </dgm:pt>
    <dgm:pt modelId="{C354D5C3-3662-4350-93CB-91111C4F42CA}" type="parTrans" cxnId="{5F03AFF2-C98F-4508-99AD-8E3DC060CE9D}">
      <dgm:prSet/>
      <dgm:spPr/>
      <dgm:t>
        <a:bodyPr/>
        <a:lstStyle/>
        <a:p>
          <a:endParaRPr lang="en-GB"/>
        </a:p>
      </dgm:t>
    </dgm:pt>
    <dgm:pt modelId="{8652FFD5-604C-48EE-BBF9-634973566531}" type="sibTrans" cxnId="{5F03AFF2-C98F-4508-99AD-8E3DC060CE9D}">
      <dgm:prSet/>
      <dgm:spPr/>
      <dgm:t>
        <a:bodyPr/>
        <a:lstStyle/>
        <a:p>
          <a:endParaRPr lang="en-GB"/>
        </a:p>
      </dgm:t>
    </dgm:pt>
    <dgm:pt modelId="{872C91BC-A3BA-4ADA-800C-1C0CF542E3D2}" type="pres">
      <dgm:prSet presAssocID="{1F47CE1F-95E6-45CF-9626-2FD6413CA233}" presName="Name0" presStyleCnt="0">
        <dgm:presLayoutVars>
          <dgm:dir/>
          <dgm:resizeHandles val="exact"/>
        </dgm:presLayoutVars>
      </dgm:prSet>
      <dgm:spPr/>
    </dgm:pt>
    <dgm:pt modelId="{61CAA009-C943-4694-92DD-B1CACF7E3A4E}" type="pres">
      <dgm:prSet presAssocID="{1F47CE1F-95E6-45CF-9626-2FD6413CA233}" presName="arrow" presStyleLbl="bgShp" presStyleIdx="0" presStyleCnt="1" custLinFactNeighborY="5556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endParaRPr lang="en-GB"/>
        </a:p>
      </dgm:t>
    </dgm:pt>
    <dgm:pt modelId="{7C79E808-F798-432C-9752-8E1E2DC4F5DB}" type="pres">
      <dgm:prSet presAssocID="{1F47CE1F-95E6-45CF-9626-2FD6413CA233}" presName="points" presStyleCnt="0"/>
      <dgm:spPr/>
    </dgm:pt>
    <dgm:pt modelId="{A1A0B018-00BE-4763-9949-F66B1345E03A}" type="pres">
      <dgm:prSet presAssocID="{31220835-1DB0-4569-9831-0A3FB2C37C77}" presName="compositeA" presStyleCnt="0"/>
      <dgm:spPr/>
    </dgm:pt>
    <dgm:pt modelId="{91B9CD9C-321A-439E-8F59-4774B55F5660}" type="pres">
      <dgm:prSet presAssocID="{31220835-1DB0-4569-9831-0A3FB2C37C77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168771-1AD5-4E47-905A-EA4E6F46E856}" type="pres">
      <dgm:prSet presAssocID="{31220835-1DB0-4569-9831-0A3FB2C37C77}" presName="circleA" presStyleLbl="node1" presStyleIdx="0" presStyleCnt="4"/>
      <dgm:spPr>
        <a:solidFill>
          <a:srgbClr val="FF0000"/>
        </a:solidFill>
      </dgm:spPr>
    </dgm:pt>
    <dgm:pt modelId="{CAED6899-2BBB-46AA-9E9C-9E712C98CD4B}" type="pres">
      <dgm:prSet presAssocID="{31220835-1DB0-4569-9831-0A3FB2C37C77}" presName="spaceA" presStyleCnt="0"/>
      <dgm:spPr/>
    </dgm:pt>
    <dgm:pt modelId="{C6D62AA6-2DEC-4664-8D98-F36A088233D3}" type="pres">
      <dgm:prSet presAssocID="{B496436E-6902-421B-B818-4A95AFD7E49E}" presName="space" presStyleCnt="0"/>
      <dgm:spPr/>
    </dgm:pt>
    <dgm:pt modelId="{3494A439-DFFC-4A70-8B10-E654AB4286F6}" type="pres">
      <dgm:prSet presAssocID="{C33CB4B9-8DB8-4D77-899D-A200CC02BE09}" presName="compositeB" presStyleCnt="0"/>
      <dgm:spPr/>
    </dgm:pt>
    <dgm:pt modelId="{60C2BBA5-FDEA-47FB-8264-44D840AFC654}" type="pres">
      <dgm:prSet presAssocID="{C33CB4B9-8DB8-4D77-899D-A200CC02BE09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1774E0-847C-4FE2-9D6A-2A19C670E8CF}" type="pres">
      <dgm:prSet presAssocID="{C33CB4B9-8DB8-4D77-899D-A200CC02BE09}" presName="circleB" presStyleLbl="node1" presStyleIdx="1" presStyleCnt="4"/>
      <dgm:spPr>
        <a:solidFill>
          <a:srgbClr val="00B050"/>
        </a:solidFill>
      </dgm:spPr>
      <dgm:t>
        <a:bodyPr/>
        <a:lstStyle/>
        <a:p>
          <a:endParaRPr lang="en-GB"/>
        </a:p>
      </dgm:t>
    </dgm:pt>
    <dgm:pt modelId="{A7CF2250-42A2-4948-B78D-8F51352B9834}" type="pres">
      <dgm:prSet presAssocID="{C33CB4B9-8DB8-4D77-899D-A200CC02BE09}" presName="spaceB" presStyleCnt="0"/>
      <dgm:spPr/>
    </dgm:pt>
    <dgm:pt modelId="{6255BC86-C627-48B0-9B34-E7D2DB631D70}" type="pres">
      <dgm:prSet presAssocID="{ACDD9A0E-6A7B-496C-8DFF-323E6613EFEB}" presName="space" presStyleCnt="0"/>
      <dgm:spPr/>
    </dgm:pt>
    <dgm:pt modelId="{3621C7F5-1DA1-4B2A-82B7-F8CB7EB5DE1E}" type="pres">
      <dgm:prSet presAssocID="{D60FD275-3677-41AA-8F4E-6775BF62A5FD}" presName="compositeA" presStyleCnt="0"/>
      <dgm:spPr/>
    </dgm:pt>
    <dgm:pt modelId="{66BD29CB-AAE1-4441-87D5-4B57C939CA56}" type="pres">
      <dgm:prSet presAssocID="{D60FD275-3677-41AA-8F4E-6775BF62A5FD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5E797A-45D1-4B70-A5F1-F6E96CED664F}" type="pres">
      <dgm:prSet presAssocID="{D60FD275-3677-41AA-8F4E-6775BF62A5FD}" presName="circleA" presStyleLbl="node1" presStyleIdx="2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C9D0C3A-4CF7-4777-9060-622A61C9DBD5}" type="pres">
      <dgm:prSet presAssocID="{D60FD275-3677-41AA-8F4E-6775BF62A5FD}" presName="spaceA" presStyleCnt="0"/>
      <dgm:spPr/>
    </dgm:pt>
    <dgm:pt modelId="{AEDF38F5-70EB-4CBB-AE9C-316543F61B3E}" type="pres">
      <dgm:prSet presAssocID="{8652FFD5-604C-48EE-BBF9-634973566531}" presName="space" presStyleCnt="0"/>
      <dgm:spPr/>
    </dgm:pt>
    <dgm:pt modelId="{4CCB1E25-AB92-4CEE-9F6C-F074A9360C92}" type="pres">
      <dgm:prSet presAssocID="{4AACCE30-9D3F-41F1-B3A9-F000D38D10B4}" presName="compositeB" presStyleCnt="0"/>
      <dgm:spPr/>
    </dgm:pt>
    <dgm:pt modelId="{E6B5C185-B4E6-4232-A4A7-05E6F35A89A8}" type="pres">
      <dgm:prSet presAssocID="{4AACCE30-9D3F-41F1-B3A9-F000D38D10B4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6540E3-94FA-4D97-BECD-CD4D713A9F4A}" type="pres">
      <dgm:prSet presAssocID="{4AACCE30-9D3F-41F1-B3A9-F000D38D10B4}" presName="circleB" presStyleLbl="node1" presStyleIdx="3" presStyleCnt="4"/>
      <dgm:spPr/>
    </dgm:pt>
    <dgm:pt modelId="{53AA8505-76C5-4D96-B36E-91AAF4FAFB0E}" type="pres">
      <dgm:prSet presAssocID="{4AACCE30-9D3F-41F1-B3A9-F000D38D10B4}" presName="spaceB" presStyleCnt="0"/>
      <dgm:spPr/>
    </dgm:pt>
  </dgm:ptLst>
  <dgm:cxnLst>
    <dgm:cxn modelId="{5F03AFF2-C98F-4508-99AD-8E3DC060CE9D}" srcId="{1F47CE1F-95E6-45CF-9626-2FD6413CA233}" destId="{D60FD275-3677-41AA-8F4E-6775BF62A5FD}" srcOrd="2" destOrd="0" parTransId="{C354D5C3-3662-4350-93CB-91111C4F42CA}" sibTransId="{8652FFD5-604C-48EE-BBF9-634973566531}"/>
    <dgm:cxn modelId="{06762DBC-7FAD-4D70-A3BD-E028A84F03ED}" srcId="{1F47CE1F-95E6-45CF-9626-2FD6413CA233}" destId="{C33CB4B9-8DB8-4D77-899D-A200CC02BE09}" srcOrd="1" destOrd="0" parTransId="{08BC6743-0056-479A-ABF0-738938F50C00}" sibTransId="{ACDD9A0E-6A7B-496C-8DFF-323E6613EFEB}"/>
    <dgm:cxn modelId="{B9174145-07BF-4F47-B35F-879F1A019B1D}" type="presOf" srcId="{31220835-1DB0-4569-9831-0A3FB2C37C77}" destId="{91B9CD9C-321A-439E-8F59-4774B55F5660}" srcOrd="0" destOrd="0" presId="urn:microsoft.com/office/officeart/2005/8/layout/hProcess11"/>
    <dgm:cxn modelId="{F0858856-C6BA-4AC6-8689-ADB29D24D6DA}" type="presOf" srcId="{4AACCE30-9D3F-41F1-B3A9-F000D38D10B4}" destId="{E6B5C185-B4E6-4232-A4A7-05E6F35A89A8}" srcOrd="0" destOrd="0" presId="urn:microsoft.com/office/officeart/2005/8/layout/hProcess11"/>
    <dgm:cxn modelId="{FF71E5DE-24EB-4A9D-8797-DF815E8FFD18}" type="presOf" srcId="{1F47CE1F-95E6-45CF-9626-2FD6413CA233}" destId="{872C91BC-A3BA-4ADA-800C-1C0CF542E3D2}" srcOrd="0" destOrd="0" presId="urn:microsoft.com/office/officeart/2005/8/layout/hProcess11"/>
    <dgm:cxn modelId="{B354BC7F-EB8F-4421-B7E3-ED4366DD7476}" type="presOf" srcId="{C33CB4B9-8DB8-4D77-899D-A200CC02BE09}" destId="{60C2BBA5-FDEA-47FB-8264-44D840AFC654}" srcOrd="0" destOrd="0" presId="urn:microsoft.com/office/officeart/2005/8/layout/hProcess11"/>
    <dgm:cxn modelId="{2BA5DB1B-C9BE-47D8-8485-04A8504FE2BB}" type="presOf" srcId="{D60FD275-3677-41AA-8F4E-6775BF62A5FD}" destId="{66BD29CB-AAE1-4441-87D5-4B57C939CA56}" srcOrd="0" destOrd="0" presId="urn:microsoft.com/office/officeart/2005/8/layout/hProcess11"/>
    <dgm:cxn modelId="{BC05E27D-B9E7-4EC9-8C30-0B27A1B9E858}" srcId="{1F47CE1F-95E6-45CF-9626-2FD6413CA233}" destId="{4AACCE30-9D3F-41F1-B3A9-F000D38D10B4}" srcOrd="3" destOrd="0" parTransId="{8864D746-027D-4FFA-8290-31FCEC634C27}" sibTransId="{B7274B79-BC38-428B-B9BC-513ADFC74402}"/>
    <dgm:cxn modelId="{1963D7E7-4875-4134-9C20-7054B0906A19}" srcId="{1F47CE1F-95E6-45CF-9626-2FD6413CA233}" destId="{31220835-1DB0-4569-9831-0A3FB2C37C77}" srcOrd="0" destOrd="0" parTransId="{49848F2D-C323-4D2C-9E79-1DA08A100EE5}" sibTransId="{B496436E-6902-421B-B818-4A95AFD7E49E}"/>
    <dgm:cxn modelId="{E4C4BB2E-B0BF-46E9-A62D-3AC0707367B3}" type="presParOf" srcId="{872C91BC-A3BA-4ADA-800C-1C0CF542E3D2}" destId="{61CAA009-C943-4694-92DD-B1CACF7E3A4E}" srcOrd="0" destOrd="0" presId="urn:microsoft.com/office/officeart/2005/8/layout/hProcess11"/>
    <dgm:cxn modelId="{9CAF122C-3805-41BC-B625-4726D3F2948B}" type="presParOf" srcId="{872C91BC-A3BA-4ADA-800C-1C0CF542E3D2}" destId="{7C79E808-F798-432C-9752-8E1E2DC4F5DB}" srcOrd="1" destOrd="0" presId="urn:microsoft.com/office/officeart/2005/8/layout/hProcess11"/>
    <dgm:cxn modelId="{C9C6D2EC-FEBF-44E6-84BE-0A9F9D8C112B}" type="presParOf" srcId="{7C79E808-F798-432C-9752-8E1E2DC4F5DB}" destId="{A1A0B018-00BE-4763-9949-F66B1345E03A}" srcOrd="0" destOrd="0" presId="urn:microsoft.com/office/officeart/2005/8/layout/hProcess11"/>
    <dgm:cxn modelId="{66356E7A-CCC6-4CC0-9223-3417F892DBE0}" type="presParOf" srcId="{A1A0B018-00BE-4763-9949-F66B1345E03A}" destId="{91B9CD9C-321A-439E-8F59-4774B55F5660}" srcOrd="0" destOrd="0" presId="urn:microsoft.com/office/officeart/2005/8/layout/hProcess11"/>
    <dgm:cxn modelId="{ECC3F3E4-CA8A-40CA-AAD4-335CF24205A6}" type="presParOf" srcId="{A1A0B018-00BE-4763-9949-F66B1345E03A}" destId="{96168771-1AD5-4E47-905A-EA4E6F46E856}" srcOrd="1" destOrd="0" presId="urn:microsoft.com/office/officeart/2005/8/layout/hProcess11"/>
    <dgm:cxn modelId="{969D6C70-BF11-495C-BAEE-8936D74A7FB1}" type="presParOf" srcId="{A1A0B018-00BE-4763-9949-F66B1345E03A}" destId="{CAED6899-2BBB-46AA-9E9C-9E712C98CD4B}" srcOrd="2" destOrd="0" presId="urn:microsoft.com/office/officeart/2005/8/layout/hProcess11"/>
    <dgm:cxn modelId="{EF2528D4-5FAE-453D-809C-D47F2ACA70A2}" type="presParOf" srcId="{7C79E808-F798-432C-9752-8E1E2DC4F5DB}" destId="{C6D62AA6-2DEC-4664-8D98-F36A088233D3}" srcOrd="1" destOrd="0" presId="urn:microsoft.com/office/officeart/2005/8/layout/hProcess11"/>
    <dgm:cxn modelId="{DFA2D44F-41ED-4A12-9197-2E5AD1BA955A}" type="presParOf" srcId="{7C79E808-F798-432C-9752-8E1E2DC4F5DB}" destId="{3494A439-DFFC-4A70-8B10-E654AB4286F6}" srcOrd="2" destOrd="0" presId="urn:microsoft.com/office/officeart/2005/8/layout/hProcess11"/>
    <dgm:cxn modelId="{F2EA768B-5A76-4D79-8C22-EDC179E36F0E}" type="presParOf" srcId="{3494A439-DFFC-4A70-8B10-E654AB4286F6}" destId="{60C2BBA5-FDEA-47FB-8264-44D840AFC654}" srcOrd="0" destOrd="0" presId="urn:microsoft.com/office/officeart/2005/8/layout/hProcess11"/>
    <dgm:cxn modelId="{4E6ED726-FD24-4220-B13D-AD2AD93E44F7}" type="presParOf" srcId="{3494A439-DFFC-4A70-8B10-E654AB4286F6}" destId="{9C1774E0-847C-4FE2-9D6A-2A19C670E8CF}" srcOrd="1" destOrd="0" presId="urn:microsoft.com/office/officeart/2005/8/layout/hProcess11"/>
    <dgm:cxn modelId="{38D9FA37-FD72-49B0-A6C8-620059C01F7F}" type="presParOf" srcId="{3494A439-DFFC-4A70-8B10-E654AB4286F6}" destId="{A7CF2250-42A2-4948-B78D-8F51352B9834}" srcOrd="2" destOrd="0" presId="urn:microsoft.com/office/officeart/2005/8/layout/hProcess11"/>
    <dgm:cxn modelId="{A959BD78-A116-434C-A88A-0EFF0EFE827A}" type="presParOf" srcId="{7C79E808-F798-432C-9752-8E1E2DC4F5DB}" destId="{6255BC86-C627-48B0-9B34-E7D2DB631D70}" srcOrd="3" destOrd="0" presId="urn:microsoft.com/office/officeart/2005/8/layout/hProcess11"/>
    <dgm:cxn modelId="{9E1B5756-A3B8-4F95-830A-C83391689AC8}" type="presParOf" srcId="{7C79E808-F798-432C-9752-8E1E2DC4F5DB}" destId="{3621C7F5-1DA1-4B2A-82B7-F8CB7EB5DE1E}" srcOrd="4" destOrd="0" presId="urn:microsoft.com/office/officeart/2005/8/layout/hProcess11"/>
    <dgm:cxn modelId="{C94AD054-7B07-45E6-9B00-5E9E4C3A5830}" type="presParOf" srcId="{3621C7F5-1DA1-4B2A-82B7-F8CB7EB5DE1E}" destId="{66BD29CB-AAE1-4441-87D5-4B57C939CA56}" srcOrd="0" destOrd="0" presId="urn:microsoft.com/office/officeart/2005/8/layout/hProcess11"/>
    <dgm:cxn modelId="{96F33877-8EE7-4193-B3E2-90DC2C863184}" type="presParOf" srcId="{3621C7F5-1DA1-4B2A-82B7-F8CB7EB5DE1E}" destId="{F35E797A-45D1-4B70-A5F1-F6E96CED664F}" srcOrd="1" destOrd="0" presId="urn:microsoft.com/office/officeart/2005/8/layout/hProcess11"/>
    <dgm:cxn modelId="{FDC4F76C-C207-43EF-8C54-304B5B6E5979}" type="presParOf" srcId="{3621C7F5-1DA1-4B2A-82B7-F8CB7EB5DE1E}" destId="{8C9D0C3A-4CF7-4777-9060-622A61C9DBD5}" srcOrd="2" destOrd="0" presId="urn:microsoft.com/office/officeart/2005/8/layout/hProcess11"/>
    <dgm:cxn modelId="{CD8D1CCA-9B67-4079-B83D-12206F80A233}" type="presParOf" srcId="{7C79E808-F798-432C-9752-8E1E2DC4F5DB}" destId="{AEDF38F5-70EB-4CBB-AE9C-316543F61B3E}" srcOrd="5" destOrd="0" presId="urn:microsoft.com/office/officeart/2005/8/layout/hProcess11"/>
    <dgm:cxn modelId="{C15FBCC0-A0C6-4069-B997-71ABA28EE13D}" type="presParOf" srcId="{7C79E808-F798-432C-9752-8E1E2DC4F5DB}" destId="{4CCB1E25-AB92-4CEE-9F6C-F074A9360C92}" srcOrd="6" destOrd="0" presId="urn:microsoft.com/office/officeart/2005/8/layout/hProcess11"/>
    <dgm:cxn modelId="{6A67FE37-EF7C-4B55-9023-99403BF1D76F}" type="presParOf" srcId="{4CCB1E25-AB92-4CEE-9F6C-F074A9360C92}" destId="{E6B5C185-B4E6-4232-A4A7-05E6F35A89A8}" srcOrd="0" destOrd="0" presId="urn:microsoft.com/office/officeart/2005/8/layout/hProcess11"/>
    <dgm:cxn modelId="{9ED15060-E2A7-493F-8E41-8F4D941CA995}" type="presParOf" srcId="{4CCB1E25-AB92-4CEE-9F6C-F074A9360C92}" destId="{CB6540E3-94FA-4D97-BECD-CD4D713A9F4A}" srcOrd="1" destOrd="0" presId="urn:microsoft.com/office/officeart/2005/8/layout/hProcess11"/>
    <dgm:cxn modelId="{A201C3CF-8027-4C63-898C-6F8238976B5A}" type="presParOf" srcId="{4CCB1E25-AB92-4CEE-9F6C-F074A9360C92}" destId="{53AA8505-76C5-4D96-B36E-91AAF4FAFB0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CAA009-C943-4694-92DD-B1CACF7E3A4E}">
      <dsp:nvSpPr>
        <dsp:cNvPr id="0" name=""/>
        <dsp:cNvSpPr/>
      </dsp:nvSpPr>
      <dsp:spPr>
        <a:xfrm>
          <a:off x="0" y="388843"/>
          <a:ext cx="3888432" cy="518457"/>
        </a:xfrm>
        <a:prstGeom prst="notchedRightArrow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B9CD9C-321A-439E-8F59-4774B55F5660}">
      <dsp:nvSpPr>
        <dsp:cNvPr id="0" name=""/>
        <dsp:cNvSpPr/>
      </dsp:nvSpPr>
      <dsp:spPr>
        <a:xfrm>
          <a:off x="1708" y="0"/>
          <a:ext cx="1127797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Fixed day: 2013-02-02</a:t>
          </a:r>
          <a:endParaRPr lang="en-GB" sz="1100" kern="1200" dirty="0"/>
        </a:p>
      </dsp:txBody>
      <dsp:txXfrm>
        <a:off x="1708" y="0"/>
        <a:ext cx="1127797" cy="518457"/>
      </dsp:txXfrm>
    </dsp:sp>
    <dsp:sp modelId="{96168771-1AD5-4E47-905A-EA4E6F46E856}">
      <dsp:nvSpPr>
        <dsp:cNvPr id="0" name=""/>
        <dsp:cNvSpPr/>
      </dsp:nvSpPr>
      <dsp:spPr>
        <a:xfrm>
          <a:off x="500800" y="583264"/>
          <a:ext cx="129614" cy="129614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C2BBA5-FDEA-47FB-8264-44D840AFC654}">
      <dsp:nvSpPr>
        <dsp:cNvPr id="0" name=""/>
        <dsp:cNvSpPr/>
      </dsp:nvSpPr>
      <dsp:spPr>
        <a:xfrm>
          <a:off x="1185895" y="777686"/>
          <a:ext cx="1127797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5 days before: 2013-03-31</a:t>
          </a:r>
          <a:endParaRPr lang="en-GB" sz="1100" kern="1200" dirty="0"/>
        </a:p>
      </dsp:txBody>
      <dsp:txXfrm>
        <a:off x="1185895" y="777686"/>
        <a:ext cx="1127797" cy="518457"/>
      </dsp:txXfrm>
    </dsp:sp>
    <dsp:sp modelId="{9C1774E0-847C-4FE2-9D6A-2A19C670E8CF}">
      <dsp:nvSpPr>
        <dsp:cNvPr id="0" name=""/>
        <dsp:cNvSpPr/>
      </dsp:nvSpPr>
      <dsp:spPr>
        <a:xfrm>
          <a:off x="1684987" y="583264"/>
          <a:ext cx="129614" cy="129614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33C915-9D2D-4585-933A-7D30CF6328B9}">
      <dsp:nvSpPr>
        <dsp:cNvPr id="0" name=""/>
        <dsp:cNvSpPr/>
      </dsp:nvSpPr>
      <dsp:spPr>
        <a:xfrm>
          <a:off x="2370082" y="0"/>
          <a:ext cx="1127797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Current day: 2013-04-05</a:t>
          </a:r>
          <a:endParaRPr lang="en-GB" sz="1100" kern="1200" dirty="0"/>
        </a:p>
      </dsp:txBody>
      <dsp:txXfrm>
        <a:off x="2370082" y="0"/>
        <a:ext cx="1127797" cy="518457"/>
      </dsp:txXfrm>
    </dsp:sp>
    <dsp:sp modelId="{FC02B392-E699-431C-9074-340F2C536AE5}">
      <dsp:nvSpPr>
        <dsp:cNvPr id="0" name=""/>
        <dsp:cNvSpPr/>
      </dsp:nvSpPr>
      <dsp:spPr>
        <a:xfrm>
          <a:off x="2869174" y="583264"/>
          <a:ext cx="129614" cy="1296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CAA009-C943-4694-92DD-B1CACF7E3A4E}">
      <dsp:nvSpPr>
        <dsp:cNvPr id="0" name=""/>
        <dsp:cNvSpPr/>
      </dsp:nvSpPr>
      <dsp:spPr>
        <a:xfrm>
          <a:off x="0" y="417648"/>
          <a:ext cx="6696744" cy="518457"/>
        </a:xfrm>
        <a:prstGeom prst="notchedRightArrow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B9CD9C-321A-439E-8F59-4774B55F5660}">
      <dsp:nvSpPr>
        <dsp:cNvPr id="0" name=""/>
        <dsp:cNvSpPr/>
      </dsp:nvSpPr>
      <dsp:spPr>
        <a:xfrm>
          <a:off x="3016" y="0"/>
          <a:ext cx="1450852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Fixed day: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2013-02-02</a:t>
          </a:r>
          <a:endParaRPr lang="en-GB" sz="1100" kern="1200" dirty="0"/>
        </a:p>
      </dsp:txBody>
      <dsp:txXfrm>
        <a:off x="3016" y="0"/>
        <a:ext cx="1450852" cy="518457"/>
      </dsp:txXfrm>
    </dsp:sp>
    <dsp:sp modelId="{96168771-1AD5-4E47-905A-EA4E6F46E856}">
      <dsp:nvSpPr>
        <dsp:cNvPr id="0" name=""/>
        <dsp:cNvSpPr/>
      </dsp:nvSpPr>
      <dsp:spPr>
        <a:xfrm>
          <a:off x="663635" y="583264"/>
          <a:ext cx="129614" cy="129614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C2BBA5-FDEA-47FB-8264-44D840AFC654}">
      <dsp:nvSpPr>
        <dsp:cNvPr id="0" name=""/>
        <dsp:cNvSpPr/>
      </dsp:nvSpPr>
      <dsp:spPr>
        <a:xfrm>
          <a:off x="1526411" y="777686"/>
          <a:ext cx="1450852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10 days before: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2013-03-27</a:t>
          </a:r>
          <a:endParaRPr lang="en-GB" sz="1100" kern="1200" dirty="0"/>
        </a:p>
      </dsp:txBody>
      <dsp:txXfrm>
        <a:off x="1526411" y="777686"/>
        <a:ext cx="1450852" cy="518457"/>
      </dsp:txXfrm>
    </dsp:sp>
    <dsp:sp modelId="{9C1774E0-847C-4FE2-9D6A-2A19C670E8CF}">
      <dsp:nvSpPr>
        <dsp:cNvPr id="0" name=""/>
        <dsp:cNvSpPr/>
      </dsp:nvSpPr>
      <dsp:spPr>
        <a:xfrm>
          <a:off x="2187030" y="583264"/>
          <a:ext cx="129614" cy="129614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BD29CB-AAE1-4441-87D5-4B57C939CA56}">
      <dsp:nvSpPr>
        <dsp:cNvPr id="0" name=""/>
        <dsp:cNvSpPr/>
      </dsp:nvSpPr>
      <dsp:spPr>
        <a:xfrm>
          <a:off x="3049806" y="0"/>
          <a:ext cx="1450852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5 days before: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2013-04-01</a:t>
          </a:r>
          <a:endParaRPr lang="en-GB" sz="1100" kern="1200" dirty="0"/>
        </a:p>
      </dsp:txBody>
      <dsp:txXfrm>
        <a:off x="3049806" y="0"/>
        <a:ext cx="1450852" cy="518457"/>
      </dsp:txXfrm>
    </dsp:sp>
    <dsp:sp modelId="{F35E797A-45D1-4B70-A5F1-F6E96CED664F}">
      <dsp:nvSpPr>
        <dsp:cNvPr id="0" name=""/>
        <dsp:cNvSpPr/>
      </dsp:nvSpPr>
      <dsp:spPr>
        <a:xfrm>
          <a:off x="3710425" y="583264"/>
          <a:ext cx="129614" cy="1296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B5C185-B4E6-4232-A4A7-05E6F35A89A8}">
      <dsp:nvSpPr>
        <dsp:cNvPr id="0" name=""/>
        <dsp:cNvSpPr/>
      </dsp:nvSpPr>
      <dsp:spPr>
        <a:xfrm>
          <a:off x="4573200" y="777686"/>
          <a:ext cx="1450852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Current day: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2013-04-06</a:t>
          </a:r>
          <a:endParaRPr lang="en-GB" sz="1100" kern="1200" dirty="0"/>
        </a:p>
      </dsp:txBody>
      <dsp:txXfrm>
        <a:off x="4573200" y="777686"/>
        <a:ext cx="1450852" cy="518457"/>
      </dsp:txXfrm>
    </dsp:sp>
    <dsp:sp modelId="{CB6540E3-94FA-4D97-BECD-CD4D713A9F4A}">
      <dsp:nvSpPr>
        <dsp:cNvPr id="0" name=""/>
        <dsp:cNvSpPr/>
      </dsp:nvSpPr>
      <dsp:spPr>
        <a:xfrm>
          <a:off x="5233819" y="583264"/>
          <a:ext cx="129614" cy="1296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FC026-7E4B-476A-962B-916FD2BC1357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8E9A52-1829-4A7E-96D1-85C07A5D1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075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C3177-BD43-48A8-B0C3-A11F595D2371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B8CEE-2B14-4DAD-96DE-C5FD4983AF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29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B8CEE-2B14-4DAD-96DE-C5FD4983AFD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43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Platform &amp; Engineering Services</a:t>
              </a:r>
            </a:p>
          </p:txBody>
        </p:sp>
      </p:grpSp>
      <p:pic>
        <p:nvPicPr>
          <p:cNvPr id="7" name="Picture 14" descr="pes-im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CERN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>
                <a:solidFill>
                  <a:srgbClr val="3861AA"/>
                </a:solidFill>
              </a:rPr>
              <a:t>PES</a:t>
            </a:r>
            <a:endParaRPr lang="en-US" sz="3600">
              <a:solidFill>
                <a:srgbClr val="3861AA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825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805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493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100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3861AA"/>
                </a:solidFill>
              </a:rPr>
              <a:t>Click to edit Master title style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266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4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71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0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6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852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87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6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9" descr="pes-imag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endParaRPr lang="en-GB"/>
          </a:p>
        </p:txBody>
      </p:sp>
      <p:pic>
        <p:nvPicPr>
          <p:cNvPr id="1031" name="Picture 21" descr="CERNlogo-rgb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>
                <a:solidFill>
                  <a:srgbClr val="3861AA"/>
                </a:solidFill>
              </a:rPr>
              <a:t>PES</a:t>
            </a:r>
            <a:endParaRPr lang="en-US" sz="3600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9" descr="pes-imag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58"/>
          <a:stretch>
            <a:fillRect/>
          </a:stretch>
        </p:blipFill>
        <p:spPr bwMode="auto">
          <a:xfrm>
            <a:off x="0" y="0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-3175"/>
            <a:ext cx="1371600" cy="8302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>
                <a:solidFill>
                  <a:srgbClr val="3861AA"/>
                </a:solidFill>
              </a:rPr>
              <a:t>Platform &amp; Engineering Services</a:t>
            </a:r>
            <a:endParaRPr lang="en-US" sz="1200">
              <a:solidFill>
                <a:srgbClr val="3861AA"/>
              </a:solidFill>
            </a:endParaRP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itor.gouveia@cern.c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AI How to:</a:t>
            </a:r>
            <a:br>
              <a:rPr lang="en-GB" dirty="0" smtClean="0"/>
            </a:br>
            <a:r>
              <a:rPr lang="en-GB" dirty="0" smtClean="0"/>
              <a:t>System Update and Additional </a:t>
            </a:r>
            <a:r>
              <a:rPr lang="en-GB" dirty="0"/>
              <a:t>S</a:t>
            </a:r>
            <a:r>
              <a:rPr lang="en-GB" dirty="0" smtClean="0"/>
              <a:t>oftware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</a:t>
            </a:r>
            <a:r>
              <a:rPr lang="pt-PT" dirty="0" err="1"/>
              <a:t>ítor</a:t>
            </a:r>
            <a:r>
              <a:rPr lang="pt-PT" dirty="0"/>
              <a:t> Gouveia,</a:t>
            </a:r>
          </a:p>
          <a:p>
            <a:r>
              <a:rPr lang="pt-PT" dirty="0">
                <a:hlinkClick r:id="rId2"/>
              </a:rPr>
              <a:t>vitor.gouveia@cern.ch</a:t>
            </a:r>
            <a:endParaRPr lang="pt-PT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IT-PES-PS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4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Additional repositories - caveats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Using external repositories creates a number of issues: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achines without internet access will not be able to use them</a:t>
            </a:r>
          </a:p>
          <a:p>
            <a:pPr lvl="1"/>
            <a:r>
              <a:rPr lang="en-GB" dirty="0" smtClean="0"/>
              <a:t>dependency issues / glitches can arise </a:t>
            </a:r>
          </a:p>
          <a:p>
            <a:pPr lvl="1"/>
            <a:r>
              <a:rPr lang="en-GB" dirty="0" smtClean="0"/>
              <a:t>No control of what is updated and when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57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Replicating repositories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458544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Whenever extra repositories are needed, they should be replicated to </a:t>
            </a:r>
            <a:r>
              <a:rPr lang="en-GB" b="1" dirty="0" err="1" smtClean="0"/>
              <a:t>linuxsoft</a:t>
            </a:r>
            <a:endParaRPr lang="en-GB" b="1" dirty="0" smtClean="0"/>
          </a:p>
          <a:p>
            <a:pPr lvl="1"/>
            <a:r>
              <a:rPr lang="en-GB" dirty="0" smtClean="0"/>
              <a:t>Don’t set </a:t>
            </a:r>
            <a:r>
              <a:rPr lang="en-GB" dirty="0"/>
              <a:t>up repos yourself, just </a:t>
            </a:r>
            <a:r>
              <a:rPr lang="en-GB" dirty="0" smtClean="0"/>
              <a:t>make sure the</a:t>
            </a:r>
            <a:r>
              <a:rPr lang="en-GB" dirty="0"/>
              <a:t> </a:t>
            </a:r>
            <a:r>
              <a:rPr lang="en-GB" dirty="0" smtClean="0"/>
              <a:t>RPMs are available somewhere for </a:t>
            </a:r>
            <a:r>
              <a:rPr lang="en-GB" dirty="0" err="1" smtClean="0"/>
              <a:t>linuxsoft</a:t>
            </a:r>
            <a:r>
              <a:rPr lang="en-GB" dirty="0" smtClean="0"/>
              <a:t> to pick up</a:t>
            </a:r>
          </a:p>
          <a:p>
            <a:pPr lvl="1"/>
            <a:r>
              <a:rPr lang="en-GB" dirty="0" err="1" smtClean="0"/>
              <a:t>Linuxsoft</a:t>
            </a:r>
            <a:r>
              <a:rPr lang="en-GB" dirty="0" smtClean="0"/>
              <a:t> will make </a:t>
            </a:r>
            <a:r>
              <a:rPr lang="en-GB" dirty="0"/>
              <a:t>sure the repos are both available to all CERN nodes (including technical network and other networks without internet access) and scale </a:t>
            </a:r>
            <a:r>
              <a:rPr lang="en-GB" dirty="0" smtClean="0"/>
              <a:t>properly</a:t>
            </a:r>
          </a:p>
          <a:p>
            <a:pPr lvl="1"/>
            <a:r>
              <a:rPr lang="en-GB" dirty="0" smtClean="0"/>
              <a:t>This is the process used to replicate EPEL</a:t>
            </a:r>
          </a:p>
          <a:p>
            <a:r>
              <a:rPr lang="en-GB" dirty="0" smtClean="0"/>
              <a:t>For custom/private software </a:t>
            </a:r>
          </a:p>
          <a:p>
            <a:pPr lvl="1"/>
            <a:r>
              <a:rPr lang="en-GB" dirty="0" smtClean="0"/>
              <a:t>The source to replicate in </a:t>
            </a:r>
            <a:r>
              <a:rPr lang="en-GB" dirty="0" err="1" smtClean="0"/>
              <a:t>linuxsoft</a:t>
            </a:r>
            <a:r>
              <a:rPr lang="en-GB" dirty="0" smtClean="0"/>
              <a:t> may be e.g. an AFS folder</a:t>
            </a:r>
          </a:p>
          <a:p>
            <a:pPr lvl="1"/>
            <a:r>
              <a:rPr lang="en-GB" dirty="0" smtClean="0"/>
              <a:t>Also, some repos are generated by Koji</a:t>
            </a:r>
          </a:p>
          <a:p>
            <a:pPr lvl="2"/>
            <a:r>
              <a:rPr lang="en-GB" dirty="0" smtClean="0"/>
              <a:t>E.g. </a:t>
            </a:r>
            <a:r>
              <a:rPr lang="en-GB" dirty="0"/>
              <a:t>the AI repo and some others</a:t>
            </a:r>
          </a:p>
          <a:p>
            <a:pPr lvl="2"/>
            <a:r>
              <a:rPr lang="en-GB" b="1" dirty="0" smtClean="0"/>
              <a:t>BUT </a:t>
            </a:r>
            <a:r>
              <a:rPr lang="en-GB" b="1" dirty="0"/>
              <a:t>THIS IS NOT OFFERED AS A BUILD </a:t>
            </a:r>
            <a:r>
              <a:rPr lang="en-GB" b="1" dirty="0" smtClean="0"/>
              <a:t>SERVICE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933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Request a repository replica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Requests for repo duplication to be done via </a:t>
            </a:r>
            <a:r>
              <a:rPr lang="en-GB" dirty="0" err="1"/>
              <a:t>linux.support</a:t>
            </a:r>
            <a:r>
              <a:rPr lang="en-GB" dirty="0"/>
              <a:t> line</a:t>
            </a:r>
          </a:p>
          <a:p>
            <a:pPr lvl="1"/>
            <a:r>
              <a:rPr lang="en-GB" dirty="0"/>
              <a:t>Exact process is yet to be formalized…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149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Deploy additional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92888" cy="524252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the ensure attribute of the puppet resource </a:t>
            </a:r>
            <a:r>
              <a:rPr lang="en-GB" b="1" dirty="0" smtClean="0"/>
              <a:t>package</a:t>
            </a:r>
            <a:r>
              <a:rPr lang="en-GB" dirty="0" smtClean="0"/>
              <a:t>:</a:t>
            </a:r>
          </a:p>
          <a:p>
            <a:pPr lvl="1"/>
            <a:r>
              <a:rPr lang="en-GB" dirty="0"/>
              <a:t>p</a:t>
            </a:r>
            <a:r>
              <a:rPr lang="en-GB" dirty="0" smtClean="0"/>
              <a:t>resent or installed</a:t>
            </a:r>
          </a:p>
          <a:p>
            <a:pPr marL="857250" lvl="2" indent="0">
              <a:buNone/>
            </a:pPr>
            <a:r>
              <a:rPr lang="en-GB" dirty="0"/>
              <a:t>p</a:t>
            </a:r>
            <a:r>
              <a:rPr lang="en-GB" dirty="0" smtClean="0"/>
              <a:t>uppet will install </a:t>
            </a:r>
            <a:r>
              <a:rPr lang="en-GB" dirty="0"/>
              <a:t>the latest version of the package that it finds in the hosts configured software repos when the manifest first </a:t>
            </a:r>
            <a:r>
              <a:rPr lang="en-GB" dirty="0" smtClean="0"/>
              <a:t>runs, but never updates it</a:t>
            </a:r>
          </a:p>
          <a:p>
            <a:pPr lvl="1"/>
            <a:r>
              <a:rPr lang="en-GB" dirty="0" smtClean="0"/>
              <a:t>latest</a:t>
            </a:r>
          </a:p>
          <a:p>
            <a:pPr marL="914400" lvl="2" indent="0">
              <a:buNone/>
            </a:pPr>
            <a:r>
              <a:rPr lang="en-GB" dirty="0"/>
              <a:t>Puppet will install a package if absent and </a:t>
            </a:r>
            <a:r>
              <a:rPr lang="en-GB" b="1" dirty="0"/>
              <a:t>upgrade the package to newer versions when they become </a:t>
            </a:r>
            <a:r>
              <a:rPr lang="en-GB" b="1" dirty="0" smtClean="0"/>
              <a:t>available </a:t>
            </a:r>
          </a:p>
          <a:p>
            <a:pPr marL="914400" lvl="2" indent="0">
              <a:buNone/>
            </a:pPr>
            <a:r>
              <a:rPr lang="en-GB" dirty="0" smtClean="0"/>
              <a:t>(</a:t>
            </a:r>
            <a:r>
              <a:rPr lang="en-GB" dirty="0"/>
              <a:t>to be used carefully</a:t>
            </a:r>
            <a:r>
              <a:rPr lang="en-GB" dirty="0" smtClean="0"/>
              <a:t>)</a:t>
            </a:r>
            <a:endParaRPr lang="en-GB" dirty="0" smtClean="0"/>
          </a:p>
          <a:p>
            <a:pPr lvl="1"/>
            <a:r>
              <a:rPr lang="en-GB" dirty="0" smtClean="0"/>
              <a:t>absent</a:t>
            </a:r>
          </a:p>
          <a:p>
            <a:pPr marL="914400" lvl="2" indent="0">
              <a:buNone/>
            </a:pPr>
            <a:r>
              <a:rPr lang="en-GB" dirty="0" smtClean="0"/>
              <a:t>If present remove the package</a:t>
            </a:r>
          </a:p>
          <a:p>
            <a:pPr lvl="1"/>
            <a:r>
              <a:rPr lang="en-GB" dirty="0"/>
              <a:t>v</a:t>
            </a:r>
            <a:r>
              <a:rPr lang="en-GB" dirty="0" smtClean="0"/>
              <a:t>ersion string</a:t>
            </a:r>
          </a:p>
          <a:p>
            <a:pPr marL="914400" lvl="2" indent="0">
              <a:buNone/>
            </a:pPr>
            <a:r>
              <a:rPr lang="en-GB" dirty="0" smtClean="0"/>
              <a:t>If available install a specific package version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687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700" dirty="0" smtClean="0"/>
              <a:t>Software not in a yum repository…</a:t>
            </a:r>
            <a:endParaRPr lang="en-GB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314528"/>
          </a:xfrm>
        </p:spPr>
        <p:txBody>
          <a:bodyPr/>
          <a:lstStyle/>
          <a:p>
            <a:r>
              <a:rPr lang="en-GB" dirty="0" smtClean="0"/>
              <a:t>What if?</a:t>
            </a:r>
          </a:p>
          <a:p>
            <a:pPr lvl="1"/>
            <a:r>
              <a:rPr lang="en-GB" dirty="0" smtClean="0"/>
              <a:t>use puppet to install a RPM package that is not present in a repository</a:t>
            </a:r>
            <a:endParaRPr lang="en-GB" dirty="0"/>
          </a:p>
          <a:p>
            <a:pPr marL="1314450" lvl="2" indent="-457200"/>
            <a:endParaRPr lang="en-GB" dirty="0" smtClean="0"/>
          </a:p>
          <a:p>
            <a:pPr marL="1314450" lvl="2" indent="-457200"/>
            <a:endParaRPr lang="en-GB" dirty="0"/>
          </a:p>
          <a:p>
            <a:pPr marL="1314450" lvl="2" indent="-457200"/>
            <a:endParaRPr lang="en-GB" dirty="0" smtClean="0"/>
          </a:p>
          <a:p>
            <a:pPr marL="1314450" lvl="2" indent="-457200"/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914400" lvl="1" indent="-457200"/>
            <a:r>
              <a:rPr lang="en-GB" dirty="0" smtClean="0"/>
              <a:t>Source </a:t>
            </a:r>
            <a:r>
              <a:rPr lang="en-GB" dirty="0"/>
              <a:t>parameter </a:t>
            </a:r>
            <a:r>
              <a:rPr lang="en-GB" dirty="0" smtClean="0"/>
              <a:t>should </a:t>
            </a:r>
            <a:r>
              <a:rPr lang="en-GB" dirty="0"/>
              <a:t>point to </a:t>
            </a:r>
            <a:r>
              <a:rPr lang="en-GB" dirty="0" smtClean="0"/>
              <a:t>the </a:t>
            </a:r>
            <a:r>
              <a:rPr lang="en-GB" dirty="0" smtClean="0"/>
              <a:t>file </a:t>
            </a:r>
          </a:p>
          <a:p>
            <a:pPr marL="1314450" lvl="3" indent="0">
              <a:buNone/>
            </a:pPr>
            <a:r>
              <a:rPr lang="en-GB" smtClean="0"/>
              <a:t>local </a:t>
            </a:r>
            <a:r>
              <a:rPr lang="en-GB" dirty="0"/>
              <a:t>file (or on a network file system) or </a:t>
            </a:r>
            <a:r>
              <a:rPr lang="en-GB"/>
              <a:t>a </a:t>
            </a:r>
            <a:r>
              <a:rPr lang="en-GB" smtClean="0"/>
              <a:t>URL</a:t>
            </a:r>
            <a:endParaRPr lang="en-GB" dirty="0"/>
          </a:p>
          <a:p>
            <a:pPr marL="514350" indent="-457200"/>
            <a:r>
              <a:rPr lang="en-GB" dirty="0" smtClean="0"/>
              <a:t>Problems:</a:t>
            </a:r>
          </a:p>
          <a:p>
            <a:pPr marL="914400" lvl="1" indent="-457200"/>
            <a:r>
              <a:rPr lang="en-GB" dirty="0" smtClean="0"/>
              <a:t>dependency issues</a:t>
            </a:r>
          </a:p>
          <a:p>
            <a:pPr marL="914400" lvl="1" indent="-457200"/>
            <a:r>
              <a:rPr lang="en-GB" dirty="0"/>
              <a:t>h</a:t>
            </a:r>
            <a:r>
              <a:rPr lang="en-GB" dirty="0" smtClean="0"/>
              <a:t>ow to update…</a:t>
            </a:r>
          </a:p>
          <a:p>
            <a:pPr marL="514350" indent="-457200"/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13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835696" y="2420888"/>
            <a:ext cx="6696744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package { </a:t>
            </a:r>
            <a:r>
              <a:rPr lang="en-GB" i="1" dirty="0">
                <a:solidFill>
                  <a:schemeClr val="tx1"/>
                </a:solidFill>
              </a:rPr>
              <a:t>"</a:t>
            </a:r>
            <a:r>
              <a:rPr lang="en-GB" i="1" dirty="0" err="1">
                <a:solidFill>
                  <a:schemeClr val="tx1"/>
                </a:solidFill>
              </a:rPr>
              <a:t>emacs</a:t>
            </a:r>
            <a:r>
              <a:rPr lang="en-GB" i="1" dirty="0">
                <a:solidFill>
                  <a:schemeClr val="tx1"/>
                </a:solidFill>
              </a:rPr>
              <a:t>-puppet":</a:t>
            </a:r>
          </a:p>
          <a:p>
            <a:r>
              <a:rPr lang="en-GB" dirty="0">
                <a:solidFill>
                  <a:schemeClr val="tx1"/>
                </a:solidFill>
              </a:rPr>
              <a:t>      source    =&gt; "http://linuxsoft.cern.ch/</a:t>
            </a:r>
            <a:r>
              <a:rPr lang="en-GB" dirty="0" err="1">
                <a:solidFill>
                  <a:schemeClr val="tx1"/>
                </a:solidFill>
              </a:rPr>
              <a:t>rpmforge</a:t>
            </a:r>
            <a:r>
              <a:rPr lang="en-GB" dirty="0">
                <a:solidFill>
                  <a:schemeClr val="tx1"/>
                </a:solidFill>
              </a:rPr>
              <a:t>/</a:t>
            </a:r>
            <a:r>
              <a:rPr lang="en-GB" dirty="0" err="1">
                <a:solidFill>
                  <a:schemeClr val="tx1"/>
                </a:solidFill>
              </a:rPr>
              <a:t>redhat</a:t>
            </a:r>
            <a:r>
              <a:rPr lang="en-GB" dirty="0">
                <a:solidFill>
                  <a:schemeClr val="tx1"/>
                </a:solidFill>
              </a:rPr>
              <a:t>/el6/en/x86_64/</a:t>
            </a:r>
            <a:r>
              <a:rPr lang="en-GB" dirty="0" err="1">
                <a:solidFill>
                  <a:schemeClr val="tx1"/>
                </a:solidFill>
              </a:rPr>
              <a:t>rpmforge</a:t>
            </a:r>
            <a:r>
              <a:rPr lang="en-GB" dirty="0">
                <a:solidFill>
                  <a:schemeClr val="tx1"/>
                </a:solidFill>
              </a:rPr>
              <a:t>/RPMS/emacs-puppet-2.7.9-1.el6.rf.noarch.rpm",</a:t>
            </a:r>
          </a:p>
          <a:p>
            <a:r>
              <a:rPr lang="en-GB" dirty="0">
                <a:solidFill>
                  <a:schemeClr val="tx1"/>
                </a:solidFill>
              </a:rPr>
              <a:t>      provider  =&gt; "rpm",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}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84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???????????????????????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7" y="2471737"/>
            <a:ext cx="2143125" cy="214312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027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System update for AI</a:t>
            </a:r>
          </a:p>
          <a:p>
            <a:r>
              <a:rPr lang="en-GB" dirty="0"/>
              <a:t>Add additional </a:t>
            </a:r>
            <a:r>
              <a:rPr lang="en-GB" dirty="0" smtClean="0"/>
              <a:t>repositories</a:t>
            </a:r>
          </a:p>
          <a:p>
            <a:r>
              <a:rPr lang="en-GB" dirty="0" smtClean="0"/>
              <a:t>Deploy additional software </a:t>
            </a:r>
          </a:p>
          <a:p>
            <a:r>
              <a:rPr lang="en-GB" dirty="0" smtClean="0"/>
              <a:t>Questions??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576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update for AI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3108543"/>
          </a:xfrm>
        </p:spPr>
        <p:txBody>
          <a:bodyPr>
            <a:spAutoFit/>
          </a:bodyPr>
          <a:lstStyle/>
          <a:p>
            <a:r>
              <a:rPr lang="en-GB" dirty="0" err="1" smtClean="0"/>
              <a:t>Quattor</a:t>
            </a:r>
            <a:r>
              <a:rPr lang="en-GB" dirty="0" smtClean="0"/>
              <a:t> way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AI way (SLC6 only)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3</a:t>
            </a:r>
            <a:endParaRPr lang="en-GB" dirty="0" smtClean="0"/>
          </a:p>
        </p:txBody>
      </p:sp>
      <p:sp>
        <p:nvSpPr>
          <p:cNvPr id="5" name="Rectangle 4"/>
          <p:cNvSpPr/>
          <p:nvPr/>
        </p:nvSpPr>
        <p:spPr>
          <a:xfrm>
            <a:off x="1403648" y="1700808"/>
            <a:ext cx="763284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Typical process: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1</a:t>
            </a:r>
            <a:r>
              <a:rPr lang="en-GB" dirty="0">
                <a:solidFill>
                  <a:schemeClr val="tx1"/>
                </a:solidFill>
              </a:rPr>
              <a:t>. U</a:t>
            </a:r>
            <a:r>
              <a:rPr lang="en-GB" dirty="0" smtClean="0">
                <a:solidFill>
                  <a:schemeClr val="tx1"/>
                </a:solidFill>
              </a:rPr>
              <a:t>pdate </a:t>
            </a:r>
            <a:r>
              <a:rPr lang="en-GB" dirty="0" err="1">
                <a:solidFill>
                  <a:schemeClr val="tx1"/>
                </a:solidFill>
              </a:rPr>
              <a:t>osdateversion</a:t>
            </a:r>
            <a:r>
              <a:rPr lang="en-GB" dirty="0">
                <a:solidFill>
                  <a:schemeClr val="tx1"/>
                </a:solidFill>
              </a:rPr>
              <a:t> in CDB for a cluster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2.</a:t>
            </a:r>
            <a:r>
              <a:rPr lang="en-GB" dirty="0">
                <a:solidFill>
                  <a:schemeClr val="tx1"/>
                </a:solidFill>
              </a:rPr>
              <a:t> R</a:t>
            </a:r>
            <a:r>
              <a:rPr lang="en-GB" dirty="0" smtClean="0">
                <a:solidFill>
                  <a:schemeClr val="tx1"/>
                </a:solidFill>
              </a:rPr>
              <a:t>un </a:t>
            </a:r>
            <a:r>
              <a:rPr lang="en-GB" dirty="0" err="1">
                <a:solidFill>
                  <a:schemeClr val="tx1"/>
                </a:solidFill>
              </a:rPr>
              <a:t>spma</a:t>
            </a:r>
            <a:r>
              <a:rPr lang="en-GB" dirty="0">
                <a:solidFill>
                  <a:schemeClr val="tx1"/>
                </a:solidFill>
              </a:rPr>
              <a:t> on each node (typically with </a:t>
            </a:r>
            <a:r>
              <a:rPr lang="en-GB" dirty="0" err="1">
                <a:solidFill>
                  <a:schemeClr val="tx1"/>
                </a:solidFill>
              </a:rPr>
              <a:t>wassh</a:t>
            </a:r>
            <a:r>
              <a:rPr lang="en-GB" dirty="0">
                <a:solidFill>
                  <a:schemeClr val="tx1"/>
                </a:solidFill>
              </a:rPr>
              <a:t>) – this actually updates the RPMs. Trigger a reboot if necessary.</a:t>
            </a:r>
          </a:p>
          <a:p>
            <a:r>
              <a:rPr lang="en-GB" dirty="0">
                <a:solidFill>
                  <a:schemeClr val="tx1"/>
                </a:solidFill>
              </a:rPr>
              <a:t>3. </a:t>
            </a:r>
            <a:r>
              <a:rPr lang="en-GB" dirty="0" err="1" smtClean="0">
                <a:solidFill>
                  <a:schemeClr val="tx1"/>
                </a:solidFill>
              </a:rPr>
              <a:t>Spma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is also run automatically when a node reboots</a:t>
            </a:r>
          </a:p>
        </p:txBody>
      </p:sp>
      <p:sp>
        <p:nvSpPr>
          <p:cNvPr id="6" name="Rectangle 5"/>
          <p:cNvSpPr/>
          <p:nvPr/>
        </p:nvSpPr>
        <p:spPr>
          <a:xfrm>
            <a:off x="1430794" y="4437112"/>
            <a:ext cx="763284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Puppet typically will not update packages by itself. A specific module provides the following process: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Update </a:t>
            </a:r>
            <a:r>
              <a:rPr lang="en-GB" b="1" dirty="0" err="1" smtClean="0">
                <a:solidFill>
                  <a:schemeClr val="tx1"/>
                </a:solidFill>
              </a:rPr>
              <a:t>hiera</a:t>
            </a:r>
            <a:r>
              <a:rPr lang="en-GB" dirty="0" smtClean="0">
                <a:solidFill>
                  <a:schemeClr val="tx1"/>
                </a:solidFill>
              </a:rPr>
              <a:t> variable </a:t>
            </a:r>
            <a:r>
              <a:rPr lang="en-GB" b="1" dirty="0" err="1" smtClean="0">
                <a:solidFill>
                  <a:schemeClr val="tx1"/>
                </a:solidFill>
              </a:rPr>
              <a:t>os_repos_repository_date</a:t>
            </a:r>
            <a:endParaRPr lang="en-GB" b="1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  <a:sym typeface="Wingdings" pitchFamily="2" charset="2"/>
              </a:rPr>
              <a:t>A daily </a:t>
            </a:r>
            <a:r>
              <a:rPr lang="en-GB" dirty="0" err="1" smtClean="0">
                <a:solidFill>
                  <a:schemeClr val="tx1"/>
                </a:solidFill>
                <a:sym typeface="Wingdings" pitchFamily="2" charset="2"/>
              </a:rPr>
              <a:t>cron</a:t>
            </a:r>
            <a:r>
              <a:rPr lang="en-GB" dirty="0" smtClean="0">
                <a:solidFill>
                  <a:schemeClr val="tx1"/>
                </a:solidFill>
                <a:sym typeface="Wingdings" pitchFamily="2" charset="2"/>
              </a:rPr>
              <a:t> job will update the RPMs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  <a:sym typeface="Wingdings" pitchFamily="2" charset="2"/>
              </a:rPr>
              <a:t>If the VM needs a reboot (new kernel), this has to be done manually</a:t>
            </a:r>
          </a:p>
        </p:txBody>
      </p:sp>
    </p:spTree>
    <p:extLst>
      <p:ext uri="{BB962C8B-B14F-4D97-AF65-F5344CB8AC3E}">
        <p14:creationId xmlns:p14="http://schemas.microsoft.com/office/powerpoint/2010/main" val="27401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700" dirty="0" smtClean="0"/>
              <a:t>System update for AI - OSREPOS</a:t>
            </a:r>
            <a:endParaRPr lang="en-GB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GB" dirty="0" err="1" smtClean="0"/>
              <a:t>osrepos</a:t>
            </a:r>
            <a:r>
              <a:rPr lang="en-GB" dirty="0" smtClean="0"/>
              <a:t>:</a:t>
            </a:r>
          </a:p>
          <a:p>
            <a:pPr lvl="1" algn="just"/>
            <a:r>
              <a:rPr lang="en-GB" dirty="0"/>
              <a:t>puppet module for repository </a:t>
            </a:r>
            <a:r>
              <a:rPr lang="en-GB" dirty="0" smtClean="0"/>
              <a:t>control</a:t>
            </a:r>
          </a:p>
          <a:p>
            <a:pPr lvl="1" algn="just"/>
            <a:r>
              <a:rPr lang="en-GB" dirty="0" smtClean="0"/>
              <a:t>one of the default modules of the AI</a:t>
            </a:r>
          </a:p>
          <a:p>
            <a:pPr lvl="2" algn="just"/>
            <a:r>
              <a:rPr lang="en-GB" dirty="0" smtClean="0"/>
              <a:t>Installed before the </a:t>
            </a:r>
            <a:r>
              <a:rPr lang="en-GB" b="1" dirty="0" smtClean="0"/>
              <a:t>base </a:t>
            </a:r>
            <a:r>
              <a:rPr lang="en-GB" dirty="0" smtClean="0"/>
              <a:t>module</a:t>
            </a:r>
          </a:p>
          <a:p>
            <a:pPr lvl="1" algn="just"/>
            <a:r>
              <a:rPr lang="en-GB" dirty="0" smtClean="0"/>
              <a:t>install the repositories </a:t>
            </a:r>
            <a:r>
              <a:rPr lang="en-GB" b="1" dirty="0" smtClean="0"/>
              <a:t>SLC</a:t>
            </a:r>
            <a:r>
              <a:rPr lang="en-GB" dirty="0" smtClean="0"/>
              <a:t>, </a:t>
            </a:r>
            <a:r>
              <a:rPr lang="en-GB" b="1" dirty="0" smtClean="0"/>
              <a:t>EPEL</a:t>
            </a:r>
            <a:r>
              <a:rPr lang="en-GB" dirty="0" smtClean="0"/>
              <a:t> and </a:t>
            </a:r>
            <a:r>
              <a:rPr lang="en-GB" b="1" dirty="0" smtClean="0"/>
              <a:t>AI</a:t>
            </a:r>
          </a:p>
          <a:p>
            <a:pPr lvl="1" algn="just"/>
            <a:r>
              <a:rPr lang="en-GB" dirty="0" smtClean="0"/>
              <a:t>two different </a:t>
            </a:r>
            <a:r>
              <a:rPr lang="en-GB" dirty="0"/>
              <a:t>behaviours according with </a:t>
            </a:r>
            <a:r>
              <a:rPr lang="en-GB" dirty="0" smtClean="0"/>
              <a:t>the version of the OS (SLC6 or SLC5)</a:t>
            </a:r>
          </a:p>
          <a:p>
            <a:pPr lvl="1" algn="just"/>
            <a:endParaRPr lang="en-GB" dirty="0" smtClean="0"/>
          </a:p>
          <a:p>
            <a:pPr algn="just"/>
            <a:r>
              <a:rPr lang="en-GB" dirty="0" smtClean="0"/>
              <a:t>On </a:t>
            </a:r>
            <a:r>
              <a:rPr lang="en-GB" b="1" dirty="0" smtClean="0"/>
              <a:t>slc6</a:t>
            </a:r>
            <a:r>
              <a:rPr lang="en-GB" dirty="0" smtClean="0"/>
              <a:t> machines the system is </a:t>
            </a:r>
            <a:r>
              <a:rPr lang="en-GB" b="1" dirty="0" smtClean="0"/>
              <a:t>keep up to date</a:t>
            </a:r>
            <a:r>
              <a:rPr lang="en-GB" dirty="0" smtClean="0"/>
              <a:t> with the </a:t>
            </a:r>
            <a:r>
              <a:rPr lang="en-GB" b="1" dirty="0" err="1" smtClean="0"/>
              <a:t>osrepos</a:t>
            </a:r>
            <a:endParaRPr lang="en-GB" b="1" dirty="0" smtClean="0"/>
          </a:p>
          <a:p>
            <a:pPr algn="just"/>
            <a:endParaRPr lang="en-GB" b="1" dirty="0" smtClean="0"/>
          </a:p>
          <a:p>
            <a:pPr algn="just"/>
            <a:r>
              <a:rPr lang="en-GB" dirty="0" smtClean="0"/>
              <a:t>On </a:t>
            </a:r>
            <a:r>
              <a:rPr lang="en-GB" b="1" dirty="0" smtClean="0"/>
              <a:t>slc5</a:t>
            </a:r>
            <a:r>
              <a:rPr lang="en-GB" dirty="0" smtClean="0"/>
              <a:t> machines the system </a:t>
            </a:r>
            <a:r>
              <a:rPr lang="en-GB" dirty="0"/>
              <a:t>needs </a:t>
            </a:r>
            <a:r>
              <a:rPr lang="en-GB" b="1" dirty="0"/>
              <a:t>manual intervention </a:t>
            </a:r>
            <a:r>
              <a:rPr lang="en-GB" dirty="0" smtClean="0"/>
              <a:t>to be updated</a:t>
            </a:r>
            <a:endParaRPr lang="en-GB" b="1" dirty="0" smtClean="0"/>
          </a:p>
          <a:p>
            <a:pPr marL="457200" lvl="1" indent="0" algn="ctr">
              <a:buNone/>
            </a:pPr>
            <a:endParaRPr lang="en-GB" b="1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706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update for AI – SLC6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458544"/>
          </a:xfrm>
        </p:spPr>
        <p:txBody>
          <a:bodyPr>
            <a:normAutofit/>
          </a:bodyPr>
          <a:lstStyle/>
          <a:p>
            <a:pPr algn="just"/>
            <a:r>
              <a:rPr lang="en-GB" dirty="0" smtClean="0"/>
              <a:t>yum </a:t>
            </a:r>
            <a:r>
              <a:rPr lang="en-GB" dirty="0" err="1" smtClean="0"/>
              <a:t>distro</a:t>
            </a:r>
            <a:r>
              <a:rPr lang="en-GB" dirty="0" smtClean="0"/>
              <a:t>-sync</a:t>
            </a:r>
          </a:p>
          <a:p>
            <a:pPr lvl="1" algn="just"/>
            <a:r>
              <a:rPr lang="en-GB" dirty="0" smtClean="0"/>
              <a:t>synchronizes </a:t>
            </a:r>
            <a:r>
              <a:rPr lang="en-GB" dirty="0"/>
              <a:t>the installed package set with the latest packages available, this is done by either obsoleting, upgrading or downgrading as appropriate</a:t>
            </a:r>
            <a:r>
              <a:rPr lang="en-GB" dirty="0" smtClean="0"/>
              <a:t>.</a:t>
            </a:r>
          </a:p>
          <a:p>
            <a:pPr lvl="1" algn="just"/>
            <a:endParaRPr lang="en-GB" dirty="0"/>
          </a:p>
          <a:p>
            <a:r>
              <a:rPr lang="en-GB" dirty="0" err="1"/>
              <a:t>c</a:t>
            </a:r>
            <a:r>
              <a:rPr lang="en-GB" dirty="0" err="1" smtClean="0"/>
              <a:t>ronjob</a:t>
            </a:r>
            <a:r>
              <a:rPr lang="en-GB" dirty="0" smtClean="0"/>
              <a:t> </a:t>
            </a:r>
            <a:r>
              <a:rPr lang="en-GB" b="1" dirty="0" err="1" smtClean="0"/>
              <a:t>repos_sync</a:t>
            </a:r>
            <a:r>
              <a:rPr lang="en-GB" dirty="0" smtClean="0"/>
              <a:t>:</a:t>
            </a:r>
            <a:endParaRPr lang="en-GB" dirty="0"/>
          </a:p>
          <a:p>
            <a:pPr lvl="1" algn="just"/>
            <a:r>
              <a:rPr lang="en-GB" dirty="0" smtClean="0"/>
              <a:t>installed and executed once per day.</a:t>
            </a:r>
            <a:endParaRPr lang="en-GB" b="1" dirty="0" smtClean="0"/>
          </a:p>
          <a:p>
            <a:pPr lvl="1" algn="just"/>
            <a:r>
              <a:rPr lang="en-GB" dirty="0"/>
              <a:t>d</a:t>
            </a:r>
            <a:r>
              <a:rPr lang="en-GB" dirty="0" smtClean="0"/>
              <a:t>uring the execution of the </a:t>
            </a:r>
            <a:r>
              <a:rPr lang="en-GB" b="1" dirty="0" smtClean="0"/>
              <a:t>distro_sync.sh</a:t>
            </a:r>
            <a:r>
              <a:rPr lang="en-GB" dirty="0" smtClean="0"/>
              <a:t> script:</a:t>
            </a:r>
          </a:p>
          <a:p>
            <a:pPr lvl="2" algn="just"/>
            <a:r>
              <a:rPr lang="en-GB" dirty="0"/>
              <a:t>y</a:t>
            </a:r>
            <a:r>
              <a:rPr lang="en-GB" dirty="0" smtClean="0"/>
              <a:t>um </a:t>
            </a:r>
            <a:r>
              <a:rPr lang="en-GB" dirty="0" err="1" smtClean="0"/>
              <a:t>distro</a:t>
            </a:r>
            <a:r>
              <a:rPr lang="en-GB" dirty="0" smtClean="0"/>
              <a:t>-sync is executed </a:t>
            </a:r>
          </a:p>
          <a:p>
            <a:pPr lvl="2" algn="just"/>
            <a:r>
              <a:rPr lang="en-GB" dirty="0" smtClean="0"/>
              <a:t>log file: </a:t>
            </a:r>
            <a:r>
              <a:rPr lang="en-GB" b="1" dirty="0" smtClean="0"/>
              <a:t>/</a:t>
            </a:r>
            <a:r>
              <a:rPr lang="en-GB" b="1" dirty="0" err="1"/>
              <a:t>var</a:t>
            </a:r>
            <a:r>
              <a:rPr lang="en-GB" b="1" dirty="0"/>
              <a:t>/log/distro_sync.log</a:t>
            </a:r>
          </a:p>
          <a:p>
            <a:pPr lvl="2" algn="just"/>
            <a:endParaRPr lang="en-GB" dirty="0" smtClean="0"/>
          </a:p>
          <a:p>
            <a:pPr lvl="2" algn="just"/>
            <a:endParaRPr lang="en-GB" dirty="0" smtClean="0"/>
          </a:p>
          <a:p>
            <a:pPr lvl="1" algn="just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4893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update for AI – SLC6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098504"/>
          </a:xfrm>
        </p:spPr>
        <p:txBody>
          <a:bodyPr>
            <a:normAutofit fontScale="55000" lnSpcReduction="20000"/>
          </a:bodyPr>
          <a:lstStyle/>
          <a:p>
            <a:r>
              <a:rPr lang="en-GB" sz="3800" dirty="0" err="1"/>
              <a:t>Linuxsoft</a:t>
            </a:r>
            <a:r>
              <a:rPr lang="en-GB" sz="3800" dirty="0"/>
              <a:t> provides daily snapshots of the </a:t>
            </a:r>
            <a:r>
              <a:rPr lang="en-GB" sz="3800" dirty="0" smtClean="0"/>
              <a:t>CERN SLC </a:t>
            </a:r>
            <a:r>
              <a:rPr lang="en-GB" sz="3800" dirty="0"/>
              <a:t>and EPEL </a:t>
            </a:r>
            <a:r>
              <a:rPr lang="en-GB" sz="3800" dirty="0" smtClean="0"/>
              <a:t>repositories. </a:t>
            </a:r>
          </a:p>
          <a:p>
            <a:pPr lvl="1"/>
            <a:r>
              <a:rPr lang="en-GB" sz="2900" dirty="0"/>
              <a:t>http://</a:t>
            </a:r>
            <a:r>
              <a:rPr lang="en-GB" sz="2900" dirty="0" smtClean="0"/>
              <a:t>linuxsoft.cern.ch/internal/</a:t>
            </a:r>
            <a:r>
              <a:rPr lang="en-GB" sz="2900" dirty="0" err="1" smtClean="0"/>
              <a:t>yumsnapshot</a:t>
            </a:r>
            <a:r>
              <a:rPr lang="en-GB" sz="2900" dirty="0" smtClean="0"/>
              <a:t>/</a:t>
            </a:r>
            <a:r>
              <a:rPr lang="en-GB" sz="2900" dirty="0" err="1" smtClean="0"/>
              <a:t>yyyymmdd</a:t>
            </a:r>
            <a:r>
              <a:rPr lang="en-GB" sz="2900" dirty="0" smtClean="0"/>
              <a:t>/...</a:t>
            </a:r>
            <a:endParaRPr lang="en-GB" sz="2900" dirty="0"/>
          </a:p>
          <a:p>
            <a:pPr marL="0" indent="0">
              <a:buNone/>
            </a:pPr>
            <a:endParaRPr lang="en-GB" sz="3800" dirty="0" smtClean="0"/>
          </a:p>
          <a:p>
            <a:r>
              <a:rPr lang="en-GB" sz="3800" dirty="0" smtClean="0"/>
              <a:t>How do we use them ?</a:t>
            </a:r>
          </a:p>
          <a:p>
            <a:pPr lvl="1"/>
            <a:r>
              <a:rPr lang="en-GB" sz="2900" dirty="0" err="1" smtClean="0"/>
              <a:t>Hiera</a:t>
            </a:r>
            <a:r>
              <a:rPr lang="en-GB" sz="2900" dirty="0" smtClean="0"/>
              <a:t> variable </a:t>
            </a:r>
            <a:r>
              <a:rPr lang="en-GB" sz="2900" b="1" dirty="0" err="1" smtClean="0"/>
              <a:t>osrepos_repository_date</a:t>
            </a:r>
            <a:endParaRPr lang="en-GB" sz="2900" b="1" dirty="0" smtClean="0"/>
          </a:p>
          <a:p>
            <a:pPr lvl="1"/>
            <a:endParaRPr lang="en-GB" sz="2900" dirty="0"/>
          </a:p>
          <a:p>
            <a:pPr lvl="1"/>
            <a:endParaRPr lang="en-GB" sz="2900" b="1" dirty="0"/>
          </a:p>
          <a:p>
            <a:r>
              <a:rPr lang="en-GB" sz="3800" b="1" dirty="0" err="1" smtClean="0"/>
              <a:t>osrepos_repository_date</a:t>
            </a:r>
            <a:r>
              <a:rPr lang="en-GB" sz="3800" b="1" dirty="0" smtClean="0"/>
              <a:t> </a:t>
            </a:r>
            <a:r>
              <a:rPr lang="en-GB" sz="3800" dirty="0" smtClean="0"/>
              <a:t>values:</a:t>
            </a:r>
          </a:p>
          <a:p>
            <a:pPr lvl="1"/>
            <a:r>
              <a:rPr lang="en-GB" sz="2900" dirty="0" err="1" smtClean="0"/>
              <a:t>osrepos_repository_date</a:t>
            </a:r>
            <a:r>
              <a:rPr lang="en-GB" sz="2900" dirty="0" smtClean="0"/>
              <a:t> not set (</a:t>
            </a:r>
            <a:r>
              <a:rPr lang="en-GB" sz="2900" b="1" dirty="0" smtClean="0"/>
              <a:t>default value</a:t>
            </a:r>
            <a:r>
              <a:rPr lang="en-GB" sz="2900" dirty="0" smtClean="0"/>
              <a:t>)</a:t>
            </a:r>
            <a:endParaRPr lang="en-GB" sz="2900" dirty="0"/>
          </a:p>
          <a:p>
            <a:pPr lvl="2"/>
            <a:r>
              <a:rPr lang="en-GB" sz="2600" b="1" dirty="0"/>
              <a:t>the </a:t>
            </a:r>
            <a:r>
              <a:rPr lang="en-GB" sz="2600" b="1" dirty="0" smtClean="0"/>
              <a:t>official CERN </a:t>
            </a:r>
            <a:r>
              <a:rPr lang="en-GB" sz="2600" b="1" dirty="0"/>
              <a:t>SLC and EPEL repositories will be </a:t>
            </a:r>
            <a:r>
              <a:rPr lang="en-GB" sz="2600" b="1" dirty="0" smtClean="0"/>
              <a:t>used</a:t>
            </a:r>
          </a:p>
          <a:p>
            <a:pPr lvl="2"/>
            <a:r>
              <a:rPr lang="en-GB" sz="2600" b="1" dirty="0" smtClean="0"/>
              <a:t>very latest updates from SLC and EPEL repos will always be  installed</a:t>
            </a:r>
            <a:endParaRPr lang="en-GB" sz="2600" b="1" dirty="0"/>
          </a:p>
          <a:p>
            <a:pPr lvl="2"/>
            <a:endParaRPr lang="en-GB" sz="2600" dirty="0" smtClean="0"/>
          </a:p>
          <a:p>
            <a:pPr lvl="1"/>
            <a:r>
              <a:rPr lang="en-GB" sz="2900" dirty="0" smtClean="0"/>
              <a:t>snapshot date</a:t>
            </a:r>
          </a:p>
          <a:p>
            <a:pPr lvl="2"/>
            <a:r>
              <a:rPr lang="en-GB" sz="2600" dirty="0" smtClean="0"/>
              <a:t>format </a:t>
            </a:r>
            <a:r>
              <a:rPr lang="en-GB" sz="2600" dirty="0"/>
              <a:t>(</a:t>
            </a:r>
            <a:r>
              <a:rPr lang="en-GB" sz="2600" dirty="0" err="1"/>
              <a:t>yyyy</a:t>
            </a:r>
            <a:r>
              <a:rPr lang="en-GB" sz="2600" dirty="0"/>
              <a:t>-mm-</a:t>
            </a:r>
            <a:r>
              <a:rPr lang="en-GB" sz="2600" dirty="0" err="1"/>
              <a:t>dd</a:t>
            </a:r>
            <a:r>
              <a:rPr lang="en-GB" sz="2600" dirty="0"/>
              <a:t>) </a:t>
            </a:r>
            <a:endParaRPr lang="en-GB" sz="2600" dirty="0" smtClean="0"/>
          </a:p>
          <a:p>
            <a:pPr lvl="2"/>
            <a:endParaRPr lang="en-GB" sz="2600" dirty="0"/>
          </a:p>
          <a:p>
            <a:pPr lvl="1"/>
            <a:r>
              <a:rPr lang="en-GB" sz="2900" dirty="0" smtClean="0"/>
              <a:t>integer X</a:t>
            </a:r>
          </a:p>
          <a:p>
            <a:pPr lvl="2"/>
            <a:r>
              <a:rPr lang="en-GB" sz="2600" dirty="0" smtClean="0"/>
              <a:t>The snapshot used will be the one that is X </a:t>
            </a:r>
            <a:r>
              <a:rPr lang="en-GB" sz="2600" dirty="0"/>
              <a:t>days before the current </a:t>
            </a:r>
            <a:r>
              <a:rPr lang="en-GB" sz="2600" dirty="0" smtClean="0"/>
              <a:t>day</a:t>
            </a:r>
            <a:endParaRPr lang="en-GB" sz="2600" b="1" dirty="0" smtClean="0"/>
          </a:p>
          <a:p>
            <a:pPr lvl="1"/>
            <a:endParaRPr lang="en-GB" sz="2900" b="1" dirty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665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update for AI – SLC6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7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66034995"/>
              </p:ext>
            </p:extLst>
          </p:nvPr>
        </p:nvGraphicFramePr>
        <p:xfrm>
          <a:off x="1475656" y="1196752"/>
          <a:ext cx="3888432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15015695"/>
              </p:ext>
            </p:extLst>
          </p:nvPr>
        </p:nvGraphicFramePr>
        <p:xfrm>
          <a:off x="1475656" y="2348880"/>
          <a:ext cx="6696744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Rectangular Callout 7"/>
          <p:cNvSpPr/>
          <p:nvPr/>
        </p:nvSpPr>
        <p:spPr>
          <a:xfrm>
            <a:off x="5508104" y="1416259"/>
            <a:ext cx="3456384" cy="720080"/>
          </a:xfrm>
          <a:prstGeom prst="wedgeRectCallout">
            <a:avLst>
              <a:gd name="adj1" fmla="val -56523"/>
              <a:gd name="adj2" fmla="val 43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err="1" smtClean="0">
                <a:solidFill>
                  <a:schemeClr val="tx1"/>
                </a:solidFill>
              </a:rPr>
              <a:t>osrepos_repository_date</a:t>
            </a:r>
            <a:r>
              <a:rPr lang="en-GB" sz="1400" dirty="0" smtClean="0">
                <a:solidFill>
                  <a:schemeClr val="tx1"/>
                </a:solidFill>
              </a:rPr>
              <a:t>: ‘2013-02-02’</a:t>
            </a:r>
          </a:p>
          <a:p>
            <a:r>
              <a:rPr lang="en-GB" sz="1400" dirty="0" err="1" smtClean="0">
                <a:solidFill>
                  <a:schemeClr val="tx1"/>
                </a:solidFill>
              </a:rPr>
              <a:t>osrepos_repository_date</a:t>
            </a:r>
            <a:r>
              <a:rPr lang="en-GB" sz="1400" dirty="0" smtClean="0">
                <a:solidFill>
                  <a:schemeClr val="tx1"/>
                </a:solidFill>
              </a:rPr>
              <a:t>: ‘5’</a:t>
            </a:r>
          </a:p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286000" y="21363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371600" y="980728"/>
            <a:ext cx="7664896" cy="5760640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Useful </a:t>
            </a:r>
            <a:r>
              <a:rPr lang="en-GB" dirty="0" err="1"/>
              <a:t>hiera</a:t>
            </a:r>
            <a:r>
              <a:rPr lang="en-GB" dirty="0"/>
              <a:t> variables:</a:t>
            </a:r>
          </a:p>
          <a:p>
            <a:pPr lvl="1"/>
            <a:r>
              <a:rPr lang="en-GB" dirty="0" err="1"/>
              <a:t>osrepos_sync_exclude_packages</a:t>
            </a:r>
            <a:r>
              <a:rPr lang="en-GB" dirty="0"/>
              <a:t> </a:t>
            </a:r>
          </a:p>
          <a:p>
            <a:pPr lvl="2"/>
            <a:r>
              <a:rPr lang="en-GB" dirty="0"/>
              <a:t>list of package to be exclude of the synchronization</a:t>
            </a:r>
          </a:p>
          <a:p>
            <a:pPr lvl="2"/>
            <a:endParaRPr lang="en-GB" dirty="0"/>
          </a:p>
          <a:p>
            <a:pPr lvl="1"/>
            <a:r>
              <a:rPr lang="en-GB" dirty="0" err="1"/>
              <a:t>osrepos_sync_include_packages</a:t>
            </a:r>
            <a:endParaRPr lang="en-GB" dirty="0"/>
          </a:p>
          <a:p>
            <a:pPr lvl="2"/>
            <a:r>
              <a:rPr lang="en-GB" dirty="0"/>
              <a:t>list of packages to synchronize, if this is not set all packages are synchronized.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686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update for AI – </a:t>
            </a:r>
            <a:r>
              <a:rPr lang="en-GB" dirty="0" smtClean="0"/>
              <a:t>SLC5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SLC5 does not have the command yum </a:t>
            </a:r>
            <a:r>
              <a:rPr lang="en-GB" dirty="0" err="1" smtClean="0"/>
              <a:t>distro</a:t>
            </a:r>
            <a:r>
              <a:rPr lang="en-GB" dirty="0" smtClean="0"/>
              <a:t>-sync </a:t>
            </a:r>
            <a:r>
              <a:rPr lang="en-GB" dirty="0" smtClean="0">
                <a:sym typeface="Wingdings" pitchFamily="2" charset="2"/>
              </a:rPr>
              <a:t>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If you want to update a node</a:t>
            </a:r>
          </a:p>
          <a:p>
            <a:pPr lvl="1"/>
            <a:r>
              <a:rPr lang="en-GB" dirty="0" smtClean="0"/>
              <a:t>You need to do it </a:t>
            </a:r>
            <a:r>
              <a:rPr lang="en-GB" b="1" dirty="0" smtClean="0"/>
              <a:t>manually</a:t>
            </a:r>
          </a:p>
          <a:p>
            <a:pPr marL="914400" lvl="2" indent="0">
              <a:buNone/>
            </a:pPr>
            <a:r>
              <a:rPr lang="en-GB" dirty="0" smtClean="0"/>
              <a:t>e.g.</a:t>
            </a:r>
            <a:r>
              <a:rPr lang="en-GB" b="1" dirty="0" smtClean="0"/>
              <a:t> yum update</a:t>
            </a:r>
          </a:p>
          <a:p>
            <a:pPr marL="914400" lvl="2" indent="0">
              <a:buNone/>
            </a:pPr>
            <a:r>
              <a:rPr lang="en-GB" dirty="0" smtClean="0"/>
              <a:t>     the latest updates from the installed repositories will be installed</a:t>
            </a:r>
          </a:p>
          <a:p>
            <a:pPr marL="914400" lvl="2" indent="0">
              <a:buNone/>
            </a:pPr>
            <a:endParaRPr lang="en-GB" b="1" dirty="0" smtClean="0"/>
          </a:p>
          <a:p>
            <a:r>
              <a:rPr lang="en-GB" dirty="0" smtClean="0"/>
              <a:t>At the moment, </a:t>
            </a:r>
            <a:r>
              <a:rPr lang="en-GB" b="1" dirty="0" err="1" smtClean="0"/>
              <a:t>osrepos_repository_date</a:t>
            </a:r>
            <a:r>
              <a:rPr lang="en-GB" dirty="0" smtClean="0"/>
              <a:t> </a:t>
            </a:r>
            <a:r>
              <a:rPr lang="en-GB" b="1" dirty="0" smtClean="0"/>
              <a:t>does not work </a:t>
            </a:r>
            <a:r>
              <a:rPr lang="en-GB" dirty="0" smtClean="0"/>
              <a:t>on slc5 machines</a:t>
            </a:r>
            <a:endParaRPr lang="en-GB" b="1" dirty="0" smtClean="0"/>
          </a:p>
          <a:p>
            <a:pPr lvl="1"/>
            <a:r>
              <a:rPr lang="en-GB" dirty="0" smtClean="0"/>
              <a:t>The official CERN repositories are always installed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463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 additional repositories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resource </a:t>
            </a:r>
            <a:r>
              <a:rPr lang="en-GB" b="1" dirty="0" err="1"/>
              <a:t>osrepos</a:t>
            </a:r>
            <a:r>
              <a:rPr lang="en-GB" b="1" dirty="0" smtClean="0"/>
              <a:t>::ai121yumrepo </a:t>
            </a:r>
            <a:r>
              <a:rPr lang="en-GB" dirty="0" smtClean="0"/>
              <a:t>should be use to add </a:t>
            </a:r>
            <a:r>
              <a:rPr lang="en-GB" b="1" dirty="0" smtClean="0"/>
              <a:t>any </a:t>
            </a:r>
            <a:r>
              <a:rPr lang="en-GB" dirty="0" smtClean="0"/>
              <a:t>additional yum repositories, this includes </a:t>
            </a:r>
            <a:r>
              <a:rPr lang="en-GB" b="1" dirty="0" smtClean="0"/>
              <a:t>external repositories</a:t>
            </a:r>
            <a:endParaRPr lang="en-GB" dirty="0" smtClean="0"/>
          </a:p>
          <a:p>
            <a:pPr lvl="1"/>
            <a:r>
              <a:rPr lang="en-GB" dirty="0" smtClean="0"/>
              <a:t>Nothing more a wrapper around the standard puppet </a:t>
            </a:r>
            <a:r>
              <a:rPr lang="en-GB" dirty="0" err="1" smtClean="0"/>
              <a:t>yumrepo</a:t>
            </a:r>
            <a:r>
              <a:rPr lang="en-GB" dirty="0" smtClean="0"/>
              <a:t> resource</a:t>
            </a:r>
          </a:p>
          <a:p>
            <a:endParaRPr lang="en-GB" b="1" dirty="0" smtClean="0"/>
          </a:p>
          <a:p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9</a:t>
            </a:r>
          </a:p>
        </p:txBody>
      </p:sp>
      <p:sp>
        <p:nvSpPr>
          <p:cNvPr id="5" name="Rectangle 4"/>
          <p:cNvSpPr/>
          <p:nvPr/>
        </p:nvSpPr>
        <p:spPr>
          <a:xfrm>
            <a:off x="1835696" y="3789040"/>
            <a:ext cx="691276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err="1" smtClean="0">
                <a:solidFill>
                  <a:schemeClr val="tx1"/>
                </a:solidFill>
              </a:rPr>
              <a:t>osrepos</a:t>
            </a:r>
            <a:r>
              <a:rPr lang="en-GB" dirty="0">
                <a:solidFill>
                  <a:schemeClr val="tx1"/>
                </a:solidFill>
              </a:rPr>
              <a:t>::ai121yumrepo{"</a:t>
            </a:r>
            <a:r>
              <a:rPr lang="en-GB" dirty="0" err="1">
                <a:solidFill>
                  <a:schemeClr val="tx1"/>
                </a:solidFill>
              </a:rPr>
              <a:t>rpmforge</a:t>
            </a:r>
            <a:r>
              <a:rPr lang="en-GB" dirty="0">
                <a:solidFill>
                  <a:schemeClr val="tx1"/>
                </a:solidFill>
              </a:rPr>
              <a:t>":</a:t>
            </a: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baseurl</a:t>
            </a:r>
            <a:r>
              <a:rPr lang="en-GB" dirty="0" smtClean="0">
                <a:solidFill>
                  <a:schemeClr val="tx1"/>
                </a:solidFill>
              </a:rPr>
              <a:t>  </a:t>
            </a:r>
            <a:r>
              <a:rPr lang="en-GB" dirty="0">
                <a:solidFill>
                  <a:schemeClr val="tx1"/>
                </a:solidFill>
              </a:rPr>
              <a:t>=&gt; "http://apt.sw.be/</a:t>
            </a:r>
            <a:r>
              <a:rPr lang="en-GB" dirty="0" err="1">
                <a:solidFill>
                  <a:schemeClr val="tx1"/>
                </a:solidFill>
              </a:rPr>
              <a:t>redhat</a:t>
            </a:r>
            <a:r>
              <a:rPr lang="en-GB" dirty="0">
                <a:solidFill>
                  <a:schemeClr val="tx1"/>
                </a:solidFill>
              </a:rPr>
              <a:t>/el6/en/x86_64/</a:t>
            </a:r>
            <a:r>
              <a:rPr lang="en-GB" dirty="0" err="1">
                <a:solidFill>
                  <a:schemeClr val="tx1"/>
                </a:solidFill>
              </a:rPr>
              <a:t>rpmforge</a:t>
            </a:r>
            <a:r>
              <a:rPr lang="en-GB" dirty="0">
                <a:solidFill>
                  <a:schemeClr val="tx1"/>
                </a:solidFill>
              </a:rPr>
              <a:t>/",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  </a:t>
            </a:r>
            <a:r>
              <a:rPr lang="en-GB" dirty="0" err="1" smtClean="0">
                <a:solidFill>
                  <a:schemeClr val="tx1"/>
                </a:solidFill>
              </a:rPr>
              <a:t>descr</a:t>
            </a:r>
            <a:r>
              <a:rPr lang="en-GB" dirty="0" smtClean="0">
                <a:solidFill>
                  <a:schemeClr val="tx1"/>
                </a:solidFill>
              </a:rPr>
              <a:t>    </a:t>
            </a:r>
            <a:r>
              <a:rPr lang="en-GB" dirty="0">
                <a:solidFill>
                  <a:schemeClr val="tx1"/>
                </a:solidFill>
              </a:rPr>
              <a:t>=&gt; "RPM forge repository",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  enabled  </a:t>
            </a:r>
            <a:r>
              <a:rPr lang="en-GB" dirty="0">
                <a:solidFill>
                  <a:schemeClr val="tx1"/>
                </a:solidFill>
              </a:rPr>
              <a:t>=&gt; 1,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  </a:t>
            </a:r>
            <a:r>
              <a:rPr lang="en-GB" dirty="0" err="1" smtClean="0">
                <a:solidFill>
                  <a:schemeClr val="tx1"/>
                </a:solidFill>
              </a:rPr>
              <a:t>gpgcheck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=&gt; 0,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}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05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STemplate_small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PESTemplate_small</Template>
  <TotalTime>29095</TotalTime>
  <Words>762</Words>
  <Application>Microsoft Office PowerPoint</Application>
  <PresentationFormat>On-screen Show (4:3)</PresentationFormat>
  <Paragraphs>176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PESTemplate_small</vt:lpstr>
      <vt:lpstr>Custom Design</vt:lpstr>
      <vt:lpstr>AI How to: System Update and Additional Software </vt:lpstr>
      <vt:lpstr>Agenda</vt:lpstr>
      <vt:lpstr>System update for AI</vt:lpstr>
      <vt:lpstr>System update for AI - OSREPOS</vt:lpstr>
      <vt:lpstr>System update for AI – SLC6</vt:lpstr>
      <vt:lpstr>System update for AI – SLC6</vt:lpstr>
      <vt:lpstr>System update for AI – SLC6</vt:lpstr>
      <vt:lpstr>System update for AI – SLC5</vt:lpstr>
      <vt:lpstr>Add additional repositories</vt:lpstr>
      <vt:lpstr>Additional repositories - caveats</vt:lpstr>
      <vt:lpstr>Replicating repositories</vt:lpstr>
      <vt:lpstr>Request a repository replica</vt:lpstr>
      <vt:lpstr>Deploy additional software</vt:lpstr>
      <vt:lpstr>Software not in a yum repository…</vt:lpstr>
      <vt:lpstr>???????????????????????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Vitor Emanuel Gomes Gouveia</dc:creator>
  <cp:lastModifiedBy>Vitor Emanuel Gomes Gouveia</cp:lastModifiedBy>
  <cp:revision>303</cp:revision>
  <cp:lastPrinted>2013-04-11T08:27:38Z</cp:lastPrinted>
  <dcterms:created xsi:type="dcterms:W3CDTF">2013-01-10T16:44:10Z</dcterms:created>
  <dcterms:modified xsi:type="dcterms:W3CDTF">2013-04-11T11:24:25Z</dcterms:modified>
</cp:coreProperties>
</file>