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14" r:id="rId1"/>
  </p:sldMasterIdLst>
  <p:notesMasterIdLst>
    <p:notesMasterId r:id="rId9"/>
  </p:notesMasterIdLst>
  <p:sldIdLst>
    <p:sldId id="263" r:id="rId2"/>
    <p:sldId id="288" r:id="rId3"/>
    <p:sldId id="326" r:id="rId4"/>
    <p:sldId id="327" r:id="rId5"/>
    <p:sldId id="325" r:id="rId6"/>
    <p:sldId id="323" r:id="rId7"/>
    <p:sldId id="324" r:id="rId8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7896" autoAdjust="0"/>
    <p:restoredTop sz="86443" autoAdjust="0"/>
  </p:normalViewPr>
  <p:slideViewPr>
    <p:cSldViewPr>
      <p:cViewPr>
        <p:scale>
          <a:sx n="90" d="100"/>
          <a:sy n="90" d="100"/>
        </p:scale>
        <p:origin x="-624" y="-15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75" d="100"/>
          <a:sy n="75" d="100"/>
        </p:scale>
        <p:origin x="-1404" y="-72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/>
            </a:lvl1pPr>
          </a:lstStyle>
          <a:p>
            <a:pPr>
              <a:defRPr/>
            </a:pPr>
            <a:fld id="{AFA056B2-8286-4214-95A8-50FE7E9565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219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3886200"/>
            <a:ext cx="7786742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F.Duval - 8.30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02192-A068-45B5-B3FD-8199D4F1E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F.Duval - 8.30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4E20D-C8F7-4C93-A0FC-4874F8ECFF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86512" y="714356"/>
            <a:ext cx="1714512" cy="542289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282" y="714356"/>
            <a:ext cx="5929354" cy="542289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F.Duval - 8.30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4EE2C-BFE4-41F7-A659-07DE90E54C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3" y="714375"/>
            <a:ext cx="7786687" cy="703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14313" y="1600200"/>
            <a:ext cx="7786687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F.Duval - 8.30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E92A2-5CC3-4185-AA21-BCF0EA63C0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F.Duval - 8.30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E9A0B-73EB-43EC-8D5F-FF33888E9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3" y="4406900"/>
            <a:ext cx="778674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283" y="2906713"/>
            <a:ext cx="7786742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431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F.Duval - 8.30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69C29-1267-4F85-BC8F-AD68C7E581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282" y="1571612"/>
            <a:ext cx="3857652" cy="45720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43372" y="1571612"/>
            <a:ext cx="3857652" cy="45720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14th 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F.Duval - 8.30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D72AB-F664-4473-B16A-42210601B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282" y="1571612"/>
            <a:ext cx="3857652" cy="642942"/>
          </a:xfrm>
        </p:spPr>
        <p:txBody>
          <a:bodyPr anchor="b">
            <a:noAutofit/>
          </a:bodyPr>
          <a:lstStyle>
            <a:lvl1pPr marL="0" indent="0">
              <a:buNone/>
              <a:defRPr sz="23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282" y="2285992"/>
            <a:ext cx="3857652" cy="39290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43373" y="1571612"/>
            <a:ext cx="3857652" cy="642942"/>
          </a:xfrm>
        </p:spPr>
        <p:txBody>
          <a:bodyPr anchor="b">
            <a:normAutofit/>
          </a:bodyPr>
          <a:lstStyle>
            <a:lvl1pPr marL="0" indent="0">
              <a:buNone/>
              <a:defRPr sz="23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43373" y="2285992"/>
            <a:ext cx="3857652" cy="39290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14th 2013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F.Duval - 8.30 Meeting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E0716-E1E6-45FD-8EB5-1305AD0156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14th 2013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F.Duval - 8.30 Meeting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D0AB3-9DBF-4EEF-8A1C-A57E310089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14th 2013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F.Duval - 8.30 Meeting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25270-A8B7-451D-BF14-190D80F82D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714356"/>
            <a:ext cx="3008313" cy="7334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6116" y="714356"/>
            <a:ext cx="4714908" cy="55007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282" y="1500174"/>
            <a:ext cx="3008313" cy="471490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14th 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F.Duval - 8.30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CDCF1-8474-42DE-9668-86D2DE98BC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14th 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F.Duval - 8.30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5485F-9549-4A6A-8BC9-424CDC645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214313" y="714375"/>
            <a:ext cx="7786687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Decharges partielles cellules HTA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14313" y="1600200"/>
            <a:ext cx="77866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313" y="63579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January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43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F.Duval - 8.30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7875" y="6357938"/>
            <a:ext cx="21431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87027BE-AFB2-4866-A3F8-7264C0AEC7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103" name="Picture 8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3663" y="123825"/>
            <a:ext cx="549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\\cern.ch\dfs\Workspaces\s\st_el\BE\LOGOS\Nouvelle version ENEL\Logo ENEL 26x30.jp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215313" y="123825"/>
            <a:ext cx="822325" cy="947738"/>
          </a:xfrm>
          <a:prstGeom prst="rect">
            <a:avLst/>
          </a:prstGeom>
          <a:noFill/>
          <a:ln w="0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4105" name="Picture 8" descr="Bandeau.jpg"/>
          <p:cNvPicPr>
            <a:picLocks noChangeAspect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215313" y="1160463"/>
            <a:ext cx="822325" cy="569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4076" r:id="rId2"/>
    <p:sldLayoutId id="2147484086" r:id="rId3"/>
    <p:sldLayoutId id="2147484077" r:id="rId4"/>
    <p:sldLayoutId id="2147484078" r:id="rId5"/>
    <p:sldLayoutId id="2147484079" r:id="rId6"/>
    <p:sldLayoutId id="2147484080" r:id="rId7"/>
    <p:sldLayoutId id="2147484081" r:id="rId8"/>
    <p:sldLayoutId id="2147484082" r:id="rId9"/>
    <p:sldLayoutId id="2147484083" r:id="rId10"/>
    <p:sldLayoutId id="2147484084" r:id="rId11"/>
    <p:sldLayoutId id="2147484085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2"/>
          <p:cNvSpPr txBox="1">
            <a:spLocks noChangeArrowheads="1"/>
          </p:cNvSpPr>
          <p:nvPr/>
        </p:nvSpPr>
        <p:spPr bwMode="auto">
          <a:xfrm>
            <a:off x="785813" y="1143000"/>
            <a:ext cx="7072312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3600" b="1" dirty="0" err="1" smtClean="0">
                <a:latin typeface="+mn-lt"/>
              </a:rPr>
              <a:t>Shutdown</a:t>
            </a:r>
            <a:r>
              <a:rPr lang="fr-FR" sz="3600" b="1" dirty="0" smtClean="0">
                <a:latin typeface="+mn-lt"/>
              </a:rPr>
              <a:t> of the 400 &amp; 66kV</a:t>
            </a:r>
            <a:endParaRPr lang="fr-FR" sz="3600" b="1" dirty="0">
              <a:latin typeface="+mn-lt"/>
            </a:endParaRPr>
          </a:p>
          <a:p>
            <a:endParaRPr lang="fr-FR" b="1" dirty="0">
              <a:latin typeface="+mn-lt"/>
            </a:endParaRPr>
          </a:p>
          <a:p>
            <a:pPr algn="ctr"/>
            <a:endParaRPr lang="fr-FR" b="1" dirty="0">
              <a:latin typeface="+mn-lt"/>
            </a:endParaRPr>
          </a:p>
          <a:p>
            <a:pPr algn="ctr"/>
            <a:endParaRPr lang="fr-FR" b="1" dirty="0">
              <a:latin typeface="+mn-lt"/>
            </a:endParaRPr>
          </a:p>
          <a:p>
            <a:pPr algn="ctr"/>
            <a:endParaRPr lang="fr-FR" b="1" dirty="0">
              <a:latin typeface="+mn-lt"/>
            </a:endParaRPr>
          </a:p>
          <a:p>
            <a:pPr algn="ctr"/>
            <a:r>
              <a:rPr lang="fr-FR" sz="2000" dirty="0" smtClean="0">
                <a:latin typeface="+mn-lt"/>
              </a:rPr>
              <a:t>LSC 12/04/2013</a:t>
            </a:r>
            <a:endParaRPr lang="fr-FR" sz="2000" dirty="0">
              <a:latin typeface="+mn-lt"/>
            </a:endParaRPr>
          </a:p>
          <a:p>
            <a:pPr algn="ctr"/>
            <a:endParaRPr lang="fr-FR" b="1" dirty="0">
              <a:latin typeface="+mn-lt"/>
            </a:endParaRPr>
          </a:p>
          <a:p>
            <a:pPr algn="ctr"/>
            <a:endParaRPr lang="fr-FR" b="1" dirty="0">
              <a:latin typeface="+mn-lt"/>
            </a:endParaRPr>
          </a:p>
          <a:p>
            <a:pPr algn="ctr"/>
            <a:endParaRPr lang="fr-FR" b="1" dirty="0">
              <a:latin typeface="+mn-lt"/>
            </a:endParaRPr>
          </a:p>
          <a:p>
            <a:pPr algn="ctr"/>
            <a:endParaRPr lang="fr-FR" b="1" dirty="0">
              <a:latin typeface="+mn-lt"/>
            </a:endParaRPr>
          </a:p>
          <a:p>
            <a:pPr algn="ctr"/>
            <a:r>
              <a:rPr lang="fr-FR" sz="2000" dirty="0">
                <a:latin typeface="+mn-lt"/>
              </a:rPr>
              <a:t>F Duval, </a:t>
            </a:r>
            <a:r>
              <a:rPr lang="fr-FR" sz="2000" dirty="0" smtClean="0">
                <a:latin typeface="+mn-lt"/>
              </a:rPr>
              <a:t>on </a:t>
            </a:r>
            <a:r>
              <a:rPr lang="fr-FR" sz="2000" dirty="0" err="1">
                <a:latin typeface="+mn-lt"/>
              </a:rPr>
              <a:t>behalf</a:t>
            </a:r>
            <a:r>
              <a:rPr lang="fr-FR" sz="2000" dirty="0">
                <a:latin typeface="+mn-lt"/>
              </a:rPr>
              <a:t> of </a:t>
            </a:r>
            <a:r>
              <a:rPr lang="fr-FR" sz="2000" dirty="0" smtClean="0">
                <a:latin typeface="+mn-lt"/>
              </a:rPr>
              <a:t>EN/EL</a:t>
            </a:r>
            <a:endParaRPr lang="fr-FR" sz="2000" dirty="0"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April 12th </a:t>
            </a:r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F.Duval</a:t>
            </a:r>
            <a:r>
              <a:rPr lang="en-US" dirty="0" smtClean="0"/>
              <a:t> - </a:t>
            </a:r>
            <a:r>
              <a:rPr lang="en-US" dirty="0" smtClean="0"/>
              <a:t>LSC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A25270-A8B7-451D-BF14-190D80F82DE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758" y="44624"/>
            <a:ext cx="5388450" cy="546362"/>
          </a:xfrm>
        </p:spPr>
        <p:txBody>
          <a:bodyPr/>
          <a:lstStyle/>
          <a:p>
            <a:r>
              <a:rPr lang="fr-FR" dirty="0" err="1" smtClean="0"/>
              <a:t>Why</a:t>
            </a:r>
            <a:r>
              <a:rPr lang="fr-FR" dirty="0" smtClean="0"/>
              <a:t> a </a:t>
            </a:r>
            <a:r>
              <a:rPr lang="fr-FR" dirty="0" err="1" smtClean="0"/>
              <a:t>shutdown</a:t>
            </a:r>
            <a:r>
              <a:rPr lang="fr-FR" dirty="0" smtClean="0"/>
              <a:t>?</a:t>
            </a:r>
            <a:endParaRPr lang="fr-FR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April 12th </a:t>
            </a:r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F.Duval</a:t>
            </a:r>
            <a:r>
              <a:rPr lang="en-US" dirty="0" smtClean="0"/>
              <a:t> - </a:t>
            </a:r>
            <a:r>
              <a:rPr lang="en-US" dirty="0" smtClean="0"/>
              <a:t>LSC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ECDCF1-8474-42DE-9668-86D2DE98BC9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611560" y="1196752"/>
            <a:ext cx="712879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>
              <a:buFontTx/>
              <a:buChar char="-"/>
            </a:pPr>
            <a:r>
              <a:rPr lang="en-US" dirty="0" smtClean="0"/>
              <a:t>Maintenance of the CERN 400 &amp; 66 kV </a:t>
            </a:r>
          </a:p>
          <a:p>
            <a:pPr marL="342900" indent="-342900">
              <a:buFontTx/>
              <a:buChar char="-"/>
            </a:pPr>
            <a:endParaRPr lang="en-US" dirty="0" smtClean="0"/>
          </a:p>
          <a:p>
            <a:pPr marL="342900" indent="-342900">
              <a:buFontTx/>
              <a:buChar char="-"/>
            </a:pPr>
            <a:r>
              <a:rPr lang="en-US" dirty="0" smtClean="0"/>
              <a:t>Maintenance of « Bois </a:t>
            </a:r>
            <a:r>
              <a:rPr lang="en-US" dirty="0" err="1" smtClean="0"/>
              <a:t>Tollot</a:t>
            </a:r>
            <a:r>
              <a:rPr lang="en-US" dirty="0" smtClean="0"/>
              <a:t> » 400 kV substation</a:t>
            </a:r>
          </a:p>
          <a:p>
            <a:pPr marL="342900" indent="-342900">
              <a:buFontTx/>
              <a:buChar char="-"/>
            </a:pPr>
            <a:endParaRPr lang="en-US" dirty="0" smtClean="0"/>
          </a:p>
          <a:p>
            <a:pPr marL="342900" indent="-342900">
              <a:buFontTx/>
              <a:buChar char="-"/>
            </a:pPr>
            <a:r>
              <a:rPr lang="en-US" dirty="0" smtClean="0"/>
              <a:t>Maintenance of the </a:t>
            </a:r>
            <a:r>
              <a:rPr lang="en-US" dirty="0" err="1" smtClean="0"/>
              <a:t>Genissiat</a:t>
            </a:r>
            <a:r>
              <a:rPr lang="en-US" dirty="0" smtClean="0"/>
              <a:t>/Bois </a:t>
            </a:r>
            <a:r>
              <a:rPr lang="en-US" dirty="0" err="1" smtClean="0"/>
              <a:t>Tollot</a:t>
            </a:r>
            <a:r>
              <a:rPr lang="en-US" dirty="0" smtClean="0"/>
              <a:t> 400 kV OHL</a:t>
            </a:r>
          </a:p>
          <a:p>
            <a:pPr marL="342900" indent="-342900">
              <a:buFontTx/>
              <a:buChar char="-"/>
            </a:pPr>
            <a:endParaRPr lang="en-US" dirty="0"/>
          </a:p>
          <a:p>
            <a:pPr marL="342900" indent="-342900">
              <a:buFontTx/>
              <a:buChar char="-"/>
            </a:pPr>
            <a:r>
              <a:rPr lang="en-US" dirty="0" smtClean="0"/>
              <a:t>Various maintenance operations on F + CH network</a:t>
            </a:r>
          </a:p>
          <a:p>
            <a:pPr marL="342900" indent="-342900">
              <a:buFontTx/>
              <a:buChar char="-"/>
            </a:pPr>
            <a:endParaRPr lang="en-US" dirty="0"/>
          </a:p>
          <a:p>
            <a:pPr marL="342900" indent="-342900">
              <a:buFontTx/>
              <a:buChar char="-"/>
            </a:pPr>
            <a:endParaRPr lang="en-US" dirty="0" smtClean="0"/>
          </a:p>
          <a:p>
            <a:pPr marL="342900" indent="-342900">
              <a:buFontTx/>
              <a:buChar char="-"/>
            </a:pPr>
            <a:endParaRPr lang="en-US" dirty="0"/>
          </a:p>
          <a:p>
            <a:pPr marL="342900" indent="-342900">
              <a:buFontTx/>
              <a:buChar char="-"/>
            </a:pPr>
            <a:r>
              <a:rPr lang="en-US" dirty="0" smtClean="0"/>
              <a:t>Consolidation of the CERN 66 kV protection system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20202532">
            <a:off x="2163049" y="1762639"/>
            <a:ext cx="52822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Last time in 2009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13771" y="1229715"/>
            <a:ext cx="472437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4 weeks needed</a:t>
            </a:r>
          </a:p>
          <a:p>
            <a:pPr algn="ctr"/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endParaRPr lang="en-US" sz="54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8 weeks needed</a:t>
            </a:r>
            <a:endParaRPr lang="en-US" sz="5400" b="1" cap="none" spc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758" y="44624"/>
            <a:ext cx="5388450" cy="546362"/>
          </a:xfrm>
        </p:spPr>
        <p:txBody>
          <a:bodyPr/>
          <a:lstStyle/>
          <a:p>
            <a:r>
              <a:rPr lang="fr-FR" dirty="0" err="1" smtClean="0"/>
              <a:t>Why</a:t>
            </a:r>
            <a:r>
              <a:rPr lang="fr-FR" dirty="0" smtClean="0"/>
              <a:t> a </a:t>
            </a:r>
            <a:r>
              <a:rPr lang="fr-FR" dirty="0" err="1" smtClean="0"/>
              <a:t>shutdown</a:t>
            </a:r>
            <a:r>
              <a:rPr lang="fr-FR" dirty="0" smtClean="0"/>
              <a:t>?</a:t>
            </a:r>
            <a:endParaRPr lang="fr-FR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April 12th </a:t>
            </a:r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F.Duval</a:t>
            </a:r>
            <a:r>
              <a:rPr lang="en-US" dirty="0" smtClean="0"/>
              <a:t> - </a:t>
            </a:r>
            <a:r>
              <a:rPr lang="en-US" dirty="0" smtClean="0"/>
              <a:t>LSC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ECDCF1-8474-42DE-9668-86D2DE98BC9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3" y="908720"/>
            <a:ext cx="7103566" cy="5425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899592" y="4941168"/>
            <a:ext cx="864096" cy="504056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2411760" y="5733256"/>
            <a:ext cx="864096" cy="504056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6804248" y="1700808"/>
            <a:ext cx="864096" cy="504056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/>
          <p:cNvCxnSpPr>
            <a:endCxn id="15" idx="2"/>
          </p:cNvCxnSpPr>
          <p:nvPr/>
        </p:nvCxnSpPr>
        <p:spPr>
          <a:xfrm>
            <a:off x="1475656" y="5445224"/>
            <a:ext cx="936104" cy="540060"/>
          </a:xfrm>
          <a:prstGeom prst="straightConnector1">
            <a:avLst/>
          </a:prstGeom>
          <a:ln w="508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324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758" y="44624"/>
            <a:ext cx="5388450" cy="546362"/>
          </a:xfrm>
        </p:spPr>
        <p:txBody>
          <a:bodyPr/>
          <a:lstStyle/>
          <a:p>
            <a:r>
              <a:rPr lang="fr-FR" dirty="0" err="1" smtClean="0"/>
              <a:t>Shutdown</a:t>
            </a:r>
            <a:r>
              <a:rPr lang="fr-FR" dirty="0" smtClean="0"/>
              <a:t> Schedule</a:t>
            </a:r>
            <a:endParaRPr lang="fr-FR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April 12th </a:t>
            </a:r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F.Duval</a:t>
            </a:r>
            <a:r>
              <a:rPr lang="en-US" dirty="0" smtClean="0"/>
              <a:t> - </a:t>
            </a:r>
            <a:r>
              <a:rPr lang="en-US" dirty="0" smtClean="0"/>
              <a:t>LSC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ECDCF1-8474-42DE-9668-86D2DE98BC9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043608" y="1484784"/>
            <a:ext cx="60486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Max power during shutdown = 60MW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1800" dirty="0">
                <a:latin typeface="+mn-lt"/>
              </a:rPr>
              <a:t>Limitation from the Swiss grid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1800" dirty="0">
                <a:latin typeface="+mn-lt"/>
              </a:rPr>
              <a:t>Insert in the LS1 Schedule after </a:t>
            </a:r>
            <a:r>
              <a:rPr lang="en-US" sz="1800" dirty="0" err="1">
                <a:latin typeface="+mn-lt"/>
              </a:rPr>
              <a:t>C</a:t>
            </a:r>
            <a:r>
              <a:rPr lang="en-US" sz="1800" dirty="0" err="1" smtClean="0">
                <a:latin typeface="+mn-lt"/>
              </a:rPr>
              <a:t>ryo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>
                <a:latin typeface="+mn-lt"/>
              </a:rPr>
              <a:t>warm up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 smtClean="0">
              <a:latin typeface="+mn-lt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400 kV shut down from June 3</a:t>
            </a:r>
            <a:r>
              <a:rPr lang="en-US" baseline="30000" dirty="0" smtClean="0">
                <a:latin typeface="+mn-lt"/>
              </a:rPr>
              <a:t>rd</a:t>
            </a:r>
            <a:r>
              <a:rPr lang="en-US" dirty="0" smtClean="0">
                <a:latin typeface="+mn-lt"/>
              </a:rPr>
              <a:t> to July 1st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1800" dirty="0" smtClean="0">
                <a:latin typeface="+mn-lt"/>
              </a:rPr>
              <a:t>Include 66 kV shutdown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1800" dirty="0" smtClean="0">
                <a:latin typeface="+mn-lt"/>
              </a:rPr>
              <a:t>All CERN fed from the Swiss network ( High energy prices: Over cost estimate = 500 000 CHF depending on CERN consumption and cost of energy from the open market)</a:t>
            </a:r>
          </a:p>
          <a:p>
            <a:pPr marL="800100" lvl="1" indent="-342900">
              <a:buFont typeface="Courier New" pitchFamily="49" charset="0"/>
              <a:buChar char="o"/>
            </a:pPr>
            <a:endParaRPr lang="en-US" sz="1800" dirty="0" smtClean="0">
              <a:latin typeface="+mn-lt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66kV shutdown from July 1</a:t>
            </a:r>
            <a:r>
              <a:rPr lang="en-US" baseline="30000" dirty="0" smtClean="0">
                <a:latin typeface="+mn-lt"/>
              </a:rPr>
              <a:t>st</a:t>
            </a:r>
            <a:r>
              <a:rPr lang="en-US" dirty="0" smtClean="0">
                <a:latin typeface="+mn-lt"/>
              </a:rPr>
              <a:t> to July 29</a:t>
            </a:r>
            <a:r>
              <a:rPr lang="en-US" baseline="30000" dirty="0" smtClean="0">
                <a:latin typeface="+mn-lt"/>
              </a:rPr>
              <a:t>th</a:t>
            </a:r>
            <a:r>
              <a:rPr lang="en-US" dirty="0" smtClean="0">
                <a:latin typeface="+mn-lt"/>
              </a:rPr>
              <a:t> 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1800" dirty="0" smtClean="0">
                <a:latin typeface="+mn-lt"/>
              </a:rPr>
              <a:t>Max power still limited to 60 MW (CERN limitation)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1800" dirty="0" smtClean="0">
                <a:latin typeface="+mn-lt"/>
              </a:rPr>
              <a:t>All CERN fed from French side (18 kV only)</a:t>
            </a:r>
            <a:endParaRPr lang="en-US" sz="1800" dirty="0">
              <a:latin typeface="+mn-lt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dirty="0" smtClean="0">
              <a:latin typeface="+mn-lt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7311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758" y="44624"/>
            <a:ext cx="5388450" cy="546362"/>
          </a:xfrm>
        </p:spPr>
        <p:txBody>
          <a:bodyPr/>
          <a:lstStyle/>
          <a:p>
            <a:r>
              <a:rPr lang="fr-FR" dirty="0" smtClean="0"/>
              <a:t>network </a:t>
            </a:r>
            <a:r>
              <a:rPr lang="fr-FR" dirty="0" smtClean="0"/>
              <a:t>configuration </a:t>
            </a:r>
            <a:r>
              <a:rPr lang="fr-FR" dirty="0" err="1" smtClean="0"/>
              <a:t>until</a:t>
            </a:r>
            <a:r>
              <a:rPr lang="fr-FR" dirty="0" smtClean="0"/>
              <a:t>  </a:t>
            </a:r>
            <a:r>
              <a:rPr lang="fr-FR" dirty="0" err="1" smtClean="0"/>
              <a:t>June</a:t>
            </a:r>
            <a:r>
              <a:rPr lang="fr-FR" dirty="0" smtClean="0"/>
              <a:t> 3rd</a:t>
            </a:r>
            <a:endParaRPr lang="fr-FR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April 12th </a:t>
            </a:r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F.Duval</a:t>
            </a:r>
            <a:r>
              <a:rPr lang="en-US" dirty="0" smtClean="0"/>
              <a:t> - </a:t>
            </a:r>
            <a:r>
              <a:rPr lang="en-US" dirty="0" smtClean="0"/>
              <a:t>LSC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ECDCF1-8474-42DE-9668-86D2DE98BC9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7258050" cy="549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61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758" y="44624"/>
            <a:ext cx="5388450" cy="546362"/>
          </a:xfrm>
        </p:spPr>
        <p:txBody>
          <a:bodyPr/>
          <a:lstStyle/>
          <a:p>
            <a:r>
              <a:rPr lang="fr-FR" dirty="0" smtClean="0"/>
              <a:t>network </a:t>
            </a:r>
            <a:r>
              <a:rPr lang="fr-FR" dirty="0" smtClean="0"/>
              <a:t>configuration </a:t>
            </a:r>
            <a:r>
              <a:rPr lang="fr-FR" dirty="0" err="1" smtClean="0"/>
              <a:t>from</a:t>
            </a:r>
            <a:r>
              <a:rPr lang="fr-FR" dirty="0" smtClean="0"/>
              <a:t>  </a:t>
            </a:r>
            <a:r>
              <a:rPr lang="fr-FR" dirty="0" err="1" smtClean="0"/>
              <a:t>June</a:t>
            </a:r>
            <a:r>
              <a:rPr lang="fr-FR" dirty="0" smtClean="0"/>
              <a:t> 3rd to July 1st</a:t>
            </a:r>
            <a:endParaRPr lang="fr-FR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April 12th </a:t>
            </a:r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F.Duval</a:t>
            </a:r>
            <a:r>
              <a:rPr lang="en-US" dirty="0" smtClean="0"/>
              <a:t> - </a:t>
            </a:r>
            <a:r>
              <a:rPr lang="en-US" dirty="0" smtClean="0"/>
              <a:t>LSC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ECDCF1-8474-42DE-9668-86D2DE98BC9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38" y="557213"/>
            <a:ext cx="7248525" cy="574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368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758" y="44624"/>
            <a:ext cx="5388450" cy="546362"/>
          </a:xfrm>
        </p:spPr>
        <p:txBody>
          <a:bodyPr/>
          <a:lstStyle/>
          <a:p>
            <a:r>
              <a:rPr lang="fr-FR" dirty="0" smtClean="0"/>
              <a:t>network </a:t>
            </a:r>
            <a:r>
              <a:rPr lang="fr-FR" dirty="0" smtClean="0"/>
              <a:t>configuration </a:t>
            </a:r>
            <a:r>
              <a:rPr lang="fr-FR" dirty="0" err="1" smtClean="0"/>
              <a:t>from</a:t>
            </a:r>
            <a:r>
              <a:rPr lang="fr-FR" dirty="0" smtClean="0"/>
              <a:t>  July 1st to July 29th</a:t>
            </a:r>
            <a:endParaRPr lang="fr-FR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April 12th </a:t>
            </a:r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F.Duval</a:t>
            </a:r>
            <a:r>
              <a:rPr lang="en-US" dirty="0" smtClean="0"/>
              <a:t> - </a:t>
            </a:r>
            <a:r>
              <a:rPr lang="en-US" dirty="0" smtClean="0"/>
              <a:t>LSC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ECDCF1-8474-42DE-9668-86D2DE98BC9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71078"/>
            <a:ext cx="7353300" cy="581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978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4590</TotalTime>
  <Words>212</Words>
  <Application>Microsoft Office PowerPoint</Application>
  <PresentationFormat>On-screen Show (4:3)</PresentationFormat>
  <Paragraphs>65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Why a shutdown?</vt:lpstr>
      <vt:lpstr>Why a shutdown?</vt:lpstr>
      <vt:lpstr>Shutdown Schedule</vt:lpstr>
      <vt:lpstr>network configuration until  June 3rd</vt:lpstr>
      <vt:lpstr>network configuration from  June 3rd to July 1st</vt:lpstr>
      <vt:lpstr>network configuration from  July 1st to July 29th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SL-PO Group Presentation</dc:title>
  <dc:creator>Gunnar</dc:creator>
  <cp:lastModifiedBy>Francois Duval</cp:lastModifiedBy>
  <cp:revision>352</cp:revision>
  <cp:lastPrinted>1999-08-26T11:06:52Z</cp:lastPrinted>
  <dcterms:created xsi:type="dcterms:W3CDTF">1999-08-22T11:25:26Z</dcterms:created>
  <dcterms:modified xsi:type="dcterms:W3CDTF">2013-04-11T22:32:52Z</dcterms:modified>
</cp:coreProperties>
</file>