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7" r:id="rId9"/>
    <p:sldId id="265" r:id="rId10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5988" autoAdjust="0"/>
    <p:restoredTop sz="94660"/>
  </p:normalViewPr>
  <p:slideViewPr>
    <p:cSldViewPr snapToGrid="0" snapToObjects="1">
      <p:cViewPr>
        <p:scale>
          <a:sx n="125" d="100"/>
          <a:sy n="125" d="100"/>
        </p:scale>
        <p:origin x="-832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24D862-C8F4-474F-A05D-5AAC83CBC237}" type="doc">
      <dgm:prSet loTypeId="urn:microsoft.com/office/officeart/2005/8/layout/hierarchy6" loCatId="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71258980-E30F-C84C-82D5-6A53A1A10204}">
      <dgm:prSet phldrT="[Texte]" custT="1"/>
      <dgm:spPr/>
      <dgm:t>
        <a:bodyPr/>
        <a:lstStyle/>
        <a:p>
          <a:r>
            <a:rPr lang="en-US" sz="1200" dirty="0" smtClean="0"/>
            <a:t>Main</a:t>
          </a:r>
          <a:endParaRPr lang="en-US" sz="1200" dirty="0"/>
        </a:p>
      </dgm:t>
    </dgm:pt>
    <dgm:pt modelId="{A798C584-1625-B24B-8D1E-5DA3977CD564}" type="parTrans" cxnId="{6D4648C3-E3FD-8F42-AED2-8751E93683FF}">
      <dgm:prSet/>
      <dgm:spPr/>
      <dgm:t>
        <a:bodyPr/>
        <a:lstStyle/>
        <a:p>
          <a:endParaRPr lang="en-US" sz="1200"/>
        </a:p>
      </dgm:t>
    </dgm:pt>
    <dgm:pt modelId="{90AC8405-5072-AB49-83F5-FD2D0930BA99}" type="sibTrans" cxnId="{6D4648C3-E3FD-8F42-AED2-8751E93683FF}">
      <dgm:prSet/>
      <dgm:spPr/>
      <dgm:t>
        <a:bodyPr/>
        <a:lstStyle/>
        <a:p>
          <a:endParaRPr lang="en-US" sz="1200"/>
        </a:p>
      </dgm:t>
    </dgm:pt>
    <dgm:pt modelId="{C6417FD5-D22C-FF40-ABE9-9F0B2CC358CC}">
      <dgm:prSet phldrT="[Texte]" custT="1"/>
      <dgm:spPr/>
      <dgm:t>
        <a:bodyPr/>
        <a:lstStyle/>
        <a:p>
          <a:r>
            <a:rPr lang="en-US" sz="1200" dirty="0" smtClean="0"/>
            <a:t> Cabling</a:t>
          </a:r>
          <a:endParaRPr lang="en-US" sz="1200" dirty="0"/>
        </a:p>
      </dgm:t>
    </dgm:pt>
    <dgm:pt modelId="{42E98AE6-2D74-A54F-B6C0-A415953425D0}" type="parTrans" cxnId="{DB939A47-FC90-5040-B793-845C39716B6E}">
      <dgm:prSet/>
      <dgm:spPr/>
      <dgm:t>
        <a:bodyPr/>
        <a:lstStyle/>
        <a:p>
          <a:endParaRPr lang="en-US" sz="1200"/>
        </a:p>
      </dgm:t>
    </dgm:pt>
    <dgm:pt modelId="{73AE1021-5BBA-DA43-A86B-6C7EB21A44B1}" type="sibTrans" cxnId="{DB939A47-FC90-5040-B793-845C39716B6E}">
      <dgm:prSet/>
      <dgm:spPr/>
      <dgm:t>
        <a:bodyPr/>
        <a:lstStyle/>
        <a:p>
          <a:endParaRPr lang="en-US" sz="1200"/>
        </a:p>
      </dgm:t>
    </dgm:pt>
    <dgm:pt modelId="{35B5A298-1A77-B641-A454-BE25E9053B79}">
      <dgm:prSet phldrT="[Texte]" custT="1"/>
      <dgm:spPr/>
      <dgm:t>
        <a:bodyPr/>
        <a:lstStyle/>
        <a:p>
          <a:r>
            <a:rPr lang="en-US" sz="1200" dirty="0" smtClean="0"/>
            <a:t>LHC</a:t>
          </a:r>
          <a:endParaRPr lang="en-US" sz="1200" dirty="0"/>
        </a:p>
      </dgm:t>
    </dgm:pt>
    <dgm:pt modelId="{6A604D0C-6CD2-E140-B312-238C143D3C82}" type="parTrans" cxnId="{04593B06-940E-0A47-BB26-CB470960F11D}">
      <dgm:prSet/>
      <dgm:spPr/>
      <dgm:t>
        <a:bodyPr/>
        <a:lstStyle/>
        <a:p>
          <a:endParaRPr lang="en-US" sz="1200"/>
        </a:p>
      </dgm:t>
    </dgm:pt>
    <dgm:pt modelId="{2053A292-7308-A243-982A-F271E2110024}" type="sibTrans" cxnId="{04593B06-940E-0A47-BB26-CB470960F11D}">
      <dgm:prSet/>
      <dgm:spPr/>
      <dgm:t>
        <a:bodyPr/>
        <a:lstStyle/>
        <a:p>
          <a:endParaRPr lang="en-US" sz="1200"/>
        </a:p>
      </dgm:t>
    </dgm:pt>
    <dgm:pt modelId="{18D6D5E8-3466-C747-9E69-67BB9FA65D07}">
      <dgm:prSet phldrT="[Texte]" custT="1"/>
      <dgm:spPr/>
      <dgm:t>
        <a:bodyPr/>
        <a:lstStyle/>
        <a:p>
          <a:r>
            <a:rPr lang="en-US" sz="1200" dirty="0" smtClean="0"/>
            <a:t>SPS</a:t>
          </a:r>
          <a:endParaRPr lang="en-US" sz="1200" dirty="0"/>
        </a:p>
      </dgm:t>
    </dgm:pt>
    <dgm:pt modelId="{B754F371-A7AF-F04E-9C51-B940927A195B}" type="parTrans" cxnId="{4225540C-B62E-B241-A5FD-0B2B4E5E3527}">
      <dgm:prSet/>
      <dgm:spPr/>
      <dgm:t>
        <a:bodyPr/>
        <a:lstStyle/>
        <a:p>
          <a:endParaRPr lang="en-US" sz="1200"/>
        </a:p>
      </dgm:t>
    </dgm:pt>
    <dgm:pt modelId="{0063C647-EEA2-5C4C-9C4F-6E1CCAE8D6E2}" type="sibTrans" cxnId="{4225540C-B62E-B241-A5FD-0B2B4E5E3527}">
      <dgm:prSet/>
      <dgm:spPr/>
      <dgm:t>
        <a:bodyPr/>
        <a:lstStyle/>
        <a:p>
          <a:endParaRPr lang="en-US" sz="1200"/>
        </a:p>
      </dgm:t>
    </dgm:pt>
    <dgm:pt modelId="{DF17EBE7-7F14-5745-BA81-1956CA931F66}">
      <dgm:prSet phldrT="[Texte]" custT="1"/>
      <dgm:spPr/>
      <dgm:t>
        <a:bodyPr/>
        <a:lstStyle/>
        <a:p>
          <a:r>
            <a:rPr lang="en-US" sz="1200" dirty="0" smtClean="0"/>
            <a:t>SMACC</a:t>
          </a:r>
          <a:endParaRPr lang="en-US" sz="1200" dirty="0"/>
        </a:p>
      </dgm:t>
    </dgm:pt>
    <dgm:pt modelId="{9DC35A5B-92BC-B042-8013-F84C9E26C867}" type="parTrans" cxnId="{D3FC4A40-07E4-E440-9E08-2666B33229C3}">
      <dgm:prSet/>
      <dgm:spPr/>
      <dgm:t>
        <a:bodyPr/>
        <a:lstStyle/>
        <a:p>
          <a:endParaRPr lang="en-US" sz="1200"/>
        </a:p>
      </dgm:t>
    </dgm:pt>
    <dgm:pt modelId="{F16CFC96-7C78-CD42-B24A-4F19F4EF82E1}" type="sibTrans" cxnId="{D3FC4A40-07E4-E440-9E08-2666B33229C3}">
      <dgm:prSet/>
      <dgm:spPr/>
      <dgm:t>
        <a:bodyPr/>
        <a:lstStyle/>
        <a:p>
          <a:endParaRPr lang="en-US" sz="1200"/>
        </a:p>
      </dgm:t>
    </dgm:pt>
    <dgm:pt modelId="{0665999D-5D44-F54D-A549-71C83F9ED15F}">
      <dgm:prSet phldrT="[Texte]" custT="1"/>
      <dgm:spPr/>
      <dgm:t>
        <a:bodyPr/>
        <a:lstStyle/>
        <a:p>
          <a:r>
            <a:rPr lang="en-US" sz="1200" dirty="0" smtClean="0"/>
            <a:t>DFBA</a:t>
          </a:r>
          <a:endParaRPr lang="en-US" sz="1200" dirty="0"/>
        </a:p>
      </dgm:t>
    </dgm:pt>
    <dgm:pt modelId="{C5EAC825-8CCD-DD40-ABD7-1F8489D7DF00}" type="parTrans" cxnId="{3586A410-EAF5-7345-BF73-FC90F624B607}">
      <dgm:prSet/>
      <dgm:spPr/>
      <dgm:t>
        <a:bodyPr/>
        <a:lstStyle/>
        <a:p>
          <a:endParaRPr lang="en-US" sz="1200"/>
        </a:p>
      </dgm:t>
    </dgm:pt>
    <dgm:pt modelId="{6E7B000F-1795-8942-8099-C63E91A698AD}" type="sibTrans" cxnId="{3586A410-EAF5-7345-BF73-FC90F624B607}">
      <dgm:prSet/>
      <dgm:spPr/>
      <dgm:t>
        <a:bodyPr/>
        <a:lstStyle/>
        <a:p>
          <a:endParaRPr lang="en-US" sz="1200"/>
        </a:p>
      </dgm:t>
    </dgm:pt>
    <dgm:pt modelId="{73E849E1-1A67-064A-BB16-059E274081CD}">
      <dgm:prSet phldrT="[Texte]" custT="1"/>
      <dgm:spPr/>
      <dgm:t>
        <a:bodyPr/>
        <a:lstStyle/>
        <a:p>
          <a:r>
            <a:rPr lang="en-US" sz="1200" dirty="0" smtClean="0"/>
            <a:t>Home page : overall advancement</a:t>
          </a:r>
          <a:endParaRPr lang="en-US" sz="1200" dirty="0"/>
        </a:p>
      </dgm:t>
    </dgm:pt>
    <dgm:pt modelId="{4920A3CB-FD83-B64B-BFB0-CEBCD98B65B0}" type="parTrans" cxnId="{2B2D2E67-9A16-024A-A7BE-B4B4F38B7FA5}">
      <dgm:prSet/>
      <dgm:spPr/>
      <dgm:t>
        <a:bodyPr/>
        <a:lstStyle/>
        <a:p>
          <a:endParaRPr lang="en-US" sz="1200"/>
        </a:p>
      </dgm:t>
    </dgm:pt>
    <dgm:pt modelId="{37B8949A-B79A-084D-ACF7-FD8F12D04445}" type="sibTrans" cxnId="{2B2D2E67-9A16-024A-A7BE-B4B4F38B7FA5}">
      <dgm:prSet/>
      <dgm:spPr/>
      <dgm:t>
        <a:bodyPr/>
        <a:lstStyle/>
        <a:p>
          <a:endParaRPr lang="en-US" sz="1200"/>
        </a:p>
      </dgm:t>
    </dgm:pt>
    <dgm:pt modelId="{685305C5-ED1F-2E47-8480-6922D8C7EB52}">
      <dgm:prSet phldrT="[Texte]" custT="1"/>
      <dgm:spPr/>
      <dgm:t>
        <a:bodyPr/>
        <a:lstStyle/>
        <a:p>
          <a:r>
            <a:rPr lang="en-US" sz="1200" dirty="0" smtClean="0"/>
            <a:t>Main projects page</a:t>
          </a:r>
          <a:endParaRPr lang="en-US" sz="1200" dirty="0"/>
        </a:p>
      </dgm:t>
    </dgm:pt>
    <dgm:pt modelId="{E86F7649-EBD0-C34F-A378-694E7DCF343F}" type="parTrans" cxnId="{635E5FE0-DC5F-E146-9B7C-01591AF3E673}">
      <dgm:prSet/>
      <dgm:spPr/>
      <dgm:t>
        <a:bodyPr/>
        <a:lstStyle/>
        <a:p>
          <a:endParaRPr lang="en-US" sz="1200"/>
        </a:p>
      </dgm:t>
    </dgm:pt>
    <dgm:pt modelId="{049397AF-EC0D-E545-8755-0E792DA93C4A}" type="sibTrans" cxnId="{635E5FE0-DC5F-E146-9B7C-01591AF3E673}">
      <dgm:prSet/>
      <dgm:spPr/>
      <dgm:t>
        <a:bodyPr/>
        <a:lstStyle/>
        <a:p>
          <a:endParaRPr lang="en-US" sz="1200"/>
        </a:p>
      </dgm:t>
    </dgm:pt>
    <dgm:pt modelId="{D39B9470-E221-DA43-A578-8322CFA1B247}">
      <dgm:prSet phldrT="[Texte]" custT="1"/>
      <dgm:spPr/>
      <dgm:t>
        <a:bodyPr/>
        <a:lstStyle/>
        <a:p>
          <a:r>
            <a:rPr lang="fr-FR" sz="1200" dirty="0" smtClean="0"/>
            <a:t>S</a:t>
          </a:r>
          <a:r>
            <a:rPr lang="en-US" sz="1200" dirty="0" err="1" smtClean="0"/>
            <a:t>ub</a:t>
          </a:r>
          <a:r>
            <a:rPr lang="en-US" sz="1200" dirty="0" smtClean="0"/>
            <a:t> project page</a:t>
          </a:r>
          <a:endParaRPr lang="en-US" sz="1200" dirty="0"/>
        </a:p>
      </dgm:t>
    </dgm:pt>
    <dgm:pt modelId="{C3EF70FC-FC19-8045-B4E1-487BD422A1E6}" type="parTrans" cxnId="{D5D78949-97FA-254C-9E4D-7589B53FB00B}">
      <dgm:prSet/>
      <dgm:spPr/>
      <dgm:t>
        <a:bodyPr/>
        <a:lstStyle/>
        <a:p>
          <a:endParaRPr lang="en-US" sz="1200"/>
        </a:p>
      </dgm:t>
    </dgm:pt>
    <dgm:pt modelId="{7AE81631-3521-454D-BEEE-7305A485C242}" type="sibTrans" cxnId="{D5D78949-97FA-254C-9E4D-7589B53FB00B}">
      <dgm:prSet/>
      <dgm:spPr/>
      <dgm:t>
        <a:bodyPr/>
        <a:lstStyle/>
        <a:p>
          <a:endParaRPr lang="en-US" sz="1200"/>
        </a:p>
      </dgm:t>
    </dgm:pt>
    <dgm:pt modelId="{8F708B87-624E-2A4F-ADE5-12AF28FE6114}">
      <dgm:prSet phldrT="[Texte]" custT="1"/>
      <dgm:spPr/>
      <dgm:t>
        <a:bodyPr/>
        <a:lstStyle/>
        <a:p>
          <a:r>
            <a:rPr lang="en-US" sz="1200" dirty="0" smtClean="0"/>
            <a:t>R2E</a:t>
          </a:r>
          <a:endParaRPr lang="en-US" sz="1200" dirty="0"/>
        </a:p>
      </dgm:t>
    </dgm:pt>
    <dgm:pt modelId="{176694A0-D4CE-F743-9BB6-DEF6A1FD822E}" type="parTrans" cxnId="{7E358033-C2D6-C64A-8B95-2D8918428810}">
      <dgm:prSet/>
      <dgm:spPr/>
      <dgm:t>
        <a:bodyPr/>
        <a:lstStyle/>
        <a:p>
          <a:endParaRPr lang="en-US" sz="1200"/>
        </a:p>
      </dgm:t>
    </dgm:pt>
    <dgm:pt modelId="{6027E627-239D-BC4A-899C-A7051985BAF3}" type="sibTrans" cxnId="{7E358033-C2D6-C64A-8B95-2D8918428810}">
      <dgm:prSet/>
      <dgm:spPr/>
      <dgm:t>
        <a:bodyPr/>
        <a:lstStyle/>
        <a:p>
          <a:endParaRPr lang="en-US" sz="1200"/>
        </a:p>
      </dgm:t>
    </dgm:pt>
    <dgm:pt modelId="{F339F563-31C5-0E42-97AB-9758014160BF}">
      <dgm:prSet phldrT="[Texte]" custT="1"/>
      <dgm:spPr/>
      <dgm:t>
        <a:bodyPr/>
        <a:lstStyle/>
        <a:p>
          <a:r>
            <a:rPr lang="en-US" sz="1200" dirty="0" smtClean="0"/>
            <a:t>Injectors</a:t>
          </a:r>
          <a:endParaRPr lang="en-US" sz="1200" dirty="0"/>
        </a:p>
      </dgm:t>
    </dgm:pt>
    <dgm:pt modelId="{BE1DC00C-A4D3-7E40-AA75-9B9E310F48E0}" type="parTrans" cxnId="{7752F309-FEF8-A042-9EE4-187D31EAF8B9}">
      <dgm:prSet/>
      <dgm:spPr/>
      <dgm:t>
        <a:bodyPr/>
        <a:lstStyle/>
        <a:p>
          <a:endParaRPr lang="en-US" sz="1200"/>
        </a:p>
      </dgm:t>
    </dgm:pt>
    <dgm:pt modelId="{84B0BB98-DAFB-F444-A6F8-17B1B19F7DFD}" type="sibTrans" cxnId="{7752F309-FEF8-A042-9EE4-187D31EAF8B9}">
      <dgm:prSet/>
      <dgm:spPr/>
      <dgm:t>
        <a:bodyPr/>
        <a:lstStyle/>
        <a:p>
          <a:endParaRPr lang="en-US" sz="1200"/>
        </a:p>
      </dgm:t>
    </dgm:pt>
    <dgm:pt modelId="{4C8231E8-5BCC-CF48-AEF9-1AAB61866F98}">
      <dgm:prSet phldrT="[Texte]" custT="1"/>
      <dgm:spPr/>
      <dgm:t>
        <a:bodyPr/>
        <a:lstStyle/>
        <a:p>
          <a:r>
            <a:rPr lang="fr-FR" sz="1200" dirty="0" smtClean="0"/>
            <a:t>S</a:t>
          </a:r>
          <a:r>
            <a:rPr lang="en-US" sz="1200" dirty="0" smtClean="0"/>
            <a:t>hunt</a:t>
          </a:r>
          <a:endParaRPr lang="en-US" sz="1200" dirty="0"/>
        </a:p>
      </dgm:t>
    </dgm:pt>
    <dgm:pt modelId="{139D4922-63D0-404B-90BD-F5C181FF01FC}" type="parTrans" cxnId="{FF5F5888-DE90-9A4E-A6A3-C56994B4B8B7}">
      <dgm:prSet/>
      <dgm:spPr/>
      <dgm:t>
        <a:bodyPr/>
        <a:lstStyle/>
        <a:p>
          <a:endParaRPr lang="en-US" sz="1200"/>
        </a:p>
      </dgm:t>
    </dgm:pt>
    <dgm:pt modelId="{003B0DF9-FF25-4941-87ED-EBC20CE9CE5A}" type="sibTrans" cxnId="{FF5F5888-DE90-9A4E-A6A3-C56994B4B8B7}">
      <dgm:prSet/>
      <dgm:spPr/>
      <dgm:t>
        <a:bodyPr/>
        <a:lstStyle/>
        <a:p>
          <a:endParaRPr lang="en-US" sz="1200"/>
        </a:p>
      </dgm:t>
    </dgm:pt>
    <dgm:pt modelId="{2D7720E3-7DA2-CF4E-B700-76B8388BC110}">
      <dgm:prSet phldrT="[Texte]" custT="1"/>
      <dgm:spPr/>
      <dgm:t>
        <a:bodyPr/>
        <a:lstStyle/>
        <a:p>
          <a:r>
            <a:rPr lang="en-US" sz="1200" dirty="0" smtClean="0"/>
            <a:t>Other?</a:t>
          </a:r>
          <a:endParaRPr lang="en-US" sz="1200" dirty="0"/>
        </a:p>
      </dgm:t>
    </dgm:pt>
    <dgm:pt modelId="{4933236A-585D-EC40-A335-EFD321FEE92C}" type="parTrans" cxnId="{5138E61E-E23A-834F-9DAD-2468A91E2DB4}">
      <dgm:prSet/>
      <dgm:spPr/>
      <dgm:t>
        <a:bodyPr/>
        <a:lstStyle/>
        <a:p>
          <a:endParaRPr lang="en-US" sz="1200"/>
        </a:p>
      </dgm:t>
    </dgm:pt>
    <dgm:pt modelId="{58164CF3-A310-2B4A-B7AF-A9D3DB9B6512}" type="sibTrans" cxnId="{5138E61E-E23A-834F-9DAD-2468A91E2DB4}">
      <dgm:prSet/>
      <dgm:spPr/>
      <dgm:t>
        <a:bodyPr/>
        <a:lstStyle/>
        <a:p>
          <a:endParaRPr lang="en-US" sz="1200"/>
        </a:p>
      </dgm:t>
    </dgm:pt>
    <dgm:pt modelId="{02EF420C-5AF2-FE49-B449-5BD423E10935}" type="pres">
      <dgm:prSet presAssocID="{5124D862-C8F4-474F-A05D-5AAC83CBC237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790ACD8A-4BB5-5244-BD94-98132C2745A3}" type="pres">
      <dgm:prSet presAssocID="{5124D862-C8F4-474F-A05D-5AAC83CBC237}" presName="hierFlow" presStyleCnt="0"/>
      <dgm:spPr/>
    </dgm:pt>
    <dgm:pt modelId="{EAF2F8C8-048E-0B44-8503-2F73D58AFEDC}" type="pres">
      <dgm:prSet presAssocID="{5124D862-C8F4-474F-A05D-5AAC83CBC237}" presName="firstBuf" presStyleCnt="0"/>
      <dgm:spPr/>
    </dgm:pt>
    <dgm:pt modelId="{869CCD3B-DECA-8A48-A4A0-2E9434180151}" type="pres">
      <dgm:prSet presAssocID="{5124D862-C8F4-474F-A05D-5AAC83CBC237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40CA9546-5EFC-2D4F-8E2B-51AD67A26318}" type="pres">
      <dgm:prSet presAssocID="{71258980-E30F-C84C-82D5-6A53A1A10204}" presName="Name14" presStyleCnt="0"/>
      <dgm:spPr/>
    </dgm:pt>
    <dgm:pt modelId="{6250EE62-CA47-134B-A6DC-2288A3549199}" type="pres">
      <dgm:prSet presAssocID="{71258980-E30F-C84C-82D5-6A53A1A10204}" presName="level1Shape" presStyleLbl="node0" presStyleIdx="0" presStyleCnt="1" custLinFactY="-33148" custLinFactNeighborX="-2959" custLinFactNeighborY="-100000">
        <dgm:presLayoutVars>
          <dgm:chPref val="3"/>
        </dgm:presLayoutVars>
      </dgm:prSet>
      <dgm:spPr/>
    </dgm:pt>
    <dgm:pt modelId="{1F89435C-A4FC-B84E-99C6-3A80F1178C4B}" type="pres">
      <dgm:prSet presAssocID="{71258980-E30F-C84C-82D5-6A53A1A10204}" presName="hierChild2" presStyleCnt="0"/>
      <dgm:spPr/>
    </dgm:pt>
    <dgm:pt modelId="{4C74F91D-8630-B046-A017-050048624D19}" type="pres">
      <dgm:prSet presAssocID="{42E98AE6-2D74-A54F-B6C0-A415953425D0}" presName="Name19" presStyleLbl="parChTrans1D2" presStyleIdx="0" presStyleCnt="5"/>
      <dgm:spPr/>
    </dgm:pt>
    <dgm:pt modelId="{EDB45239-C9A4-2E48-B6A1-2BDE599E93E3}" type="pres">
      <dgm:prSet presAssocID="{C6417FD5-D22C-FF40-ABE9-9F0B2CC358CC}" presName="Name21" presStyleCnt="0"/>
      <dgm:spPr/>
    </dgm:pt>
    <dgm:pt modelId="{4D73DFBF-11FC-AF4F-9411-C71DC81E4E0C}" type="pres">
      <dgm:prSet presAssocID="{C6417FD5-D22C-FF40-ABE9-9F0B2CC358CC}" presName="level2Shape" presStyleLbl="node2" presStyleIdx="0" presStyleCnt="5" custScaleX="137143"/>
      <dgm:spPr/>
      <dgm:t>
        <a:bodyPr/>
        <a:lstStyle/>
        <a:p>
          <a:endParaRPr lang="en-US"/>
        </a:p>
      </dgm:t>
    </dgm:pt>
    <dgm:pt modelId="{0E2D6F22-C326-E440-8332-746ED630CF33}" type="pres">
      <dgm:prSet presAssocID="{C6417FD5-D22C-FF40-ABE9-9F0B2CC358CC}" presName="hierChild3" presStyleCnt="0"/>
      <dgm:spPr/>
    </dgm:pt>
    <dgm:pt modelId="{6EA59F80-6136-B246-8331-A60C40D3AEF9}" type="pres">
      <dgm:prSet presAssocID="{6A604D0C-6CD2-E140-B312-238C143D3C82}" presName="Name19" presStyleLbl="parChTrans1D3" presStyleIdx="0" presStyleCnt="4"/>
      <dgm:spPr/>
    </dgm:pt>
    <dgm:pt modelId="{E888B6E0-BA75-D346-8E52-C55E9288E51E}" type="pres">
      <dgm:prSet presAssocID="{35B5A298-1A77-B641-A454-BE25E9053B79}" presName="Name21" presStyleCnt="0"/>
      <dgm:spPr/>
    </dgm:pt>
    <dgm:pt modelId="{B43EC863-4A39-4842-8267-633CE3CAE608}" type="pres">
      <dgm:prSet presAssocID="{35B5A298-1A77-B641-A454-BE25E9053B79}" presName="level2Shape" presStyleLbl="node3" presStyleIdx="0" presStyleCnt="4" custLinFactNeighborY="93198"/>
      <dgm:spPr/>
    </dgm:pt>
    <dgm:pt modelId="{CFB582D7-1381-0D4B-8063-370CCEDCA5F4}" type="pres">
      <dgm:prSet presAssocID="{35B5A298-1A77-B641-A454-BE25E9053B79}" presName="hierChild3" presStyleCnt="0"/>
      <dgm:spPr/>
    </dgm:pt>
    <dgm:pt modelId="{3A6DAE81-F0D2-074D-BCA2-90B35F5FC190}" type="pres">
      <dgm:prSet presAssocID="{B754F371-A7AF-F04E-9C51-B940927A195B}" presName="Name19" presStyleLbl="parChTrans1D3" presStyleIdx="1" presStyleCnt="4"/>
      <dgm:spPr/>
    </dgm:pt>
    <dgm:pt modelId="{E404BBEE-9529-B240-95D7-68F45D8BD4A4}" type="pres">
      <dgm:prSet presAssocID="{18D6D5E8-3466-C747-9E69-67BB9FA65D07}" presName="Name21" presStyleCnt="0"/>
      <dgm:spPr/>
    </dgm:pt>
    <dgm:pt modelId="{4A5ED5D5-D348-D445-925E-CB4671845AD8}" type="pres">
      <dgm:prSet presAssocID="{18D6D5E8-3466-C747-9E69-67BB9FA65D07}" presName="level2Shape" presStyleLbl="node3" presStyleIdx="1" presStyleCnt="4" custLinFactNeighborY="93198"/>
      <dgm:spPr/>
    </dgm:pt>
    <dgm:pt modelId="{111019BF-16C4-4543-AF6E-2747296FD76F}" type="pres">
      <dgm:prSet presAssocID="{18D6D5E8-3466-C747-9E69-67BB9FA65D07}" presName="hierChild3" presStyleCnt="0"/>
      <dgm:spPr/>
    </dgm:pt>
    <dgm:pt modelId="{7605DC6A-FA43-7045-8F77-2E68B163D1A5}" type="pres">
      <dgm:prSet presAssocID="{9DC35A5B-92BC-B042-8013-F84C9E26C867}" presName="Name19" presStyleLbl="parChTrans1D2" presStyleIdx="1" presStyleCnt="5"/>
      <dgm:spPr/>
    </dgm:pt>
    <dgm:pt modelId="{99726042-F92C-0343-A7B8-864D96184488}" type="pres">
      <dgm:prSet presAssocID="{DF17EBE7-7F14-5745-BA81-1956CA931F66}" presName="Name21" presStyleCnt="0"/>
      <dgm:spPr/>
    </dgm:pt>
    <dgm:pt modelId="{35932DDC-0B24-5745-B81D-ADA555258425}" type="pres">
      <dgm:prSet presAssocID="{DF17EBE7-7F14-5745-BA81-1956CA931F66}" presName="level2Shape" presStyleLbl="node2" presStyleIdx="1" presStyleCnt="5" custScaleX="147160"/>
      <dgm:spPr/>
    </dgm:pt>
    <dgm:pt modelId="{C3C2EB48-FF9C-4A47-8AA0-C949D084C7C3}" type="pres">
      <dgm:prSet presAssocID="{DF17EBE7-7F14-5745-BA81-1956CA931F66}" presName="hierChild3" presStyleCnt="0"/>
      <dgm:spPr/>
    </dgm:pt>
    <dgm:pt modelId="{FA3CF43F-E142-2E43-9D94-982DD4F046DF}" type="pres">
      <dgm:prSet presAssocID="{C5EAC825-8CCD-DD40-ABD7-1F8489D7DF00}" presName="Name19" presStyleLbl="parChTrans1D3" presStyleIdx="2" presStyleCnt="4"/>
      <dgm:spPr/>
    </dgm:pt>
    <dgm:pt modelId="{892BB232-0EA8-9945-AD79-81FEB12F554E}" type="pres">
      <dgm:prSet presAssocID="{0665999D-5D44-F54D-A549-71C83F9ED15F}" presName="Name21" presStyleCnt="0"/>
      <dgm:spPr/>
    </dgm:pt>
    <dgm:pt modelId="{564A8C3B-5F3B-094A-8D01-1BB067630E56}" type="pres">
      <dgm:prSet presAssocID="{0665999D-5D44-F54D-A549-71C83F9ED15F}" presName="level2Shape" presStyleLbl="node3" presStyleIdx="2" presStyleCnt="4" custScaleX="147216" custLinFactNeighborY="93198"/>
      <dgm:spPr/>
      <dgm:t>
        <a:bodyPr/>
        <a:lstStyle/>
        <a:p>
          <a:endParaRPr lang="en-US"/>
        </a:p>
      </dgm:t>
    </dgm:pt>
    <dgm:pt modelId="{69F71BE5-AD62-2142-87DA-9710C1323E07}" type="pres">
      <dgm:prSet presAssocID="{0665999D-5D44-F54D-A549-71C83F9ED15F}" presName="hierChild3" presStyleCnt="0"/>
      <dgm:spPr/>
    </dgm:pt>
    <dgm:pt modelId="{229D73E0-E8D0-824B-8250-C834E4641139}" type="pres">
      <dgm:prSet presAssocID="{139D4922-63D0-404B-90BD-F5C181FF01FC}" presName="Name19" presStyleLbl="parChTrans1D3" presStyleIdx="3" presStyleCnt="4"/>
      <dgm:spPr/>
    </dgm:pt>
    <dgm:pt modelId="{B21F9174-7F5B-AD4A-B6F5-1651091B9E02}" type="pres">
      <dgm:prSet presAssocID="{4C8231E8-5BCC-CF48-AEF9-1AAB61866F98}" presName="Name21" presStyleCnt="0"/>
      <dgm:spPr/>
    </dgm:pt>
    <dgm:pt modelId="{FA6B4829-476E-B247-B7C5-45842EE4F74E}" type="pres">
      <dgm:prSet presAssocID="{4C8231E8-5BCC-CF48-AEF9-1AAB61866F98}" presName="level2Shape" presStyleLbl="node3" presStyleIdx="3" presStyleCnt="4" custScaleX="140067" custLinFactNeighborY="93198"/>
      <dgm:spPr/>
      <dgm:t>
        <a:bodyPr/>
        <a:lstStyle/>
        <a:p>
          <a:endParaRPr lang="en-US"/>
        </a:p>
      </dgm:t>
    </dgm:pt>
    <dgm:pt modelId="{1D233884-9D9B-EA4B-A3C2-9A73D47D1A1E}" type="pres">
      <dgm:prSet presAssocID="{4C8231E8-5BCC-CF48-AEF9-1AAB61866F98}" presName="hierChild3" presStyleCnt="0"/>
      <dgm:spPr/>
    </dgm:pt>
    <dgm:pt modelId="{BBB125BD-8C10-064D-A275-D4A9E3FC60F5}" type="pres">
      <dgm:prSet presAssocID="{176694A0-D4CE-F743-9BB6-DEF6A1FD822E}" presName="Name19" presStyleLbl="parChTrans1D2" presStyleIdx="2" presStyleCnt="5"/>
      <dgm:spPr/>
    </dgm:pt>
    <dgm:pt modelId="{EF840840-FDFA-044F-B3AB-3EEAFF31BA56}" type="pres">
      <dgm:prSet presAssocID="{8F708B87-624E-2A4F-ADE5-12AF28FE6114}" presName="Name21" presStyleCnt="0"/>
      <dgm:spPr/>
    </dgm:pt>
    <dgm:pt modelId="{AC786146-C057-8F43-8647-9BB4559F280D}" type="pres">
      <dgm:prSet presAssocID="{8F708B87-624E-2A4F-ADE5-12AF28FE6114}" presName="level2Shape" presStyleLbl="node2" presStyleIdx="2" presStyleCnt="5"/>
      <dgm:spPr/>
      <dgm:t>
        <a:bodyPr/>
        <a:lstStyle/>
        <a:p>
          <a:endParaRPr lang="en-US"/>
        </a:p>
      </dgm:t>
    </dgm:pt>
    <dgm:pt modelId="{CD434833-07B8-4E43-AF79-969B97A3EB83}" type="pres">
      <dgm:prSet presAssocID="{8F708B87-624E-2A4F-ADE5-12AF28FE6114}" presName="hierChild3" presStyleCnt="0"/>
      <dgm:spPr/>
    </dgm:pt>
    <dgm:pt modelId="{56525F95-35CD-5640-926A-99628877BD78}" type="pres">
      <dgm:prSet presAssocID="{BE1DC00C-A4D3-7E40-AA75-9B9E310F48E0}" presName="Name19" presStyleLbl="parChTrans1D2" presStyleIdx="3" presStyleCnt="5"/>
      <dgm:spPr/>
    </dgm:pt>
    <dgm:pt modelId="{ABF8CEF6-B0FA-7A4D-9953-2F9F38D330D7}" type="pres">
      <dgm:prSet presAssocID="{F339F563-31C5-0E42-97AB-9758014160BF}" presName="Name21" presStyleCnt="0"/>
      <dgm:spPr/>
    </dgm:pt>
    <dgm:pt modelId="{4F2D7FFD-9649-AA4E-BB84-6FB10C8EB5FD}" type="pres">
      <dgm:prSet presAssocID="{F339F563-31C5-0E42-97AB-9758014160BF}" presName="level2Shape" presStyleLbl="node2" presStyleIdx="3" presStyleCnt="5" custScaleX="209968"/>
      <dgm:spPr/>
      <dgm:t>
        <a:bodyPr/>
        <a:lstStyle/>
        <a:p>
          <a:endParaRPr lang="en-US"/>
        </a:p>
      </dgm:t>
    </dgm:pt>
    <dgm:pt modelId="{917F11F1-E295-EE4F-ADA8-8914A12A4259}" type="pres">
      <dgm:prSet presAssocID="{F339F563-31C5-0E42-97AB-9758014160BF}" presName="hierChild3" presStyleCnt="0"/>
      <dgm:spPr/>
    </dgm:pt>
    <dgm:pt modelId="{5488E1DC-22E3-014F-9E6A-F702B7F7E715}" type="pres">
      <dgm:prSet presAssocID="{4933236A-585D-EC40-A335-EFD321FEE92C}" presName="Name19" presStyleLbl="parChTrans1D2" presStyleIdx="4" presStyleCnt="5"/>
      <dgm:spPr/>
    </dgm:pt>
    <dgm:pt modelId="{34B7F95A-95A9-4945-9A08-F68054C794E4}" type="pres">
      <dgm:prSet presAssocID="{2D7720E3-7DA2-CF4E-B700-76B8388BC110}" presName="Name21" presStyleCnt="0"/>
      <dgm:spPr/>
    </dgm:pt>
    <dgm:pt modelId="{AE50415E-ACBF-E24E-AE0E-3A1C43027E3D}" type="pres">
      <dgm:prSet presAssocID="{2D7720E3-7DA2-CF4E-B700-76B8388BC110}" presName="level2Shape" presStyleLbl="node2" presStyleIdx="4" presStyleCnt="5" custScaleX="125747"/>
      <dgm:spPr/>
      <dgm:t>
        <a:bodyPr/>
        <a:lstStyle/>
        <a:p>
          <a:endParaRPr lang="en-US"/>
        </a:p>
      </dgm:t>
    </dgm:pt>
    <dgm:pt modelId="{F4546EE8-EBA6-3D4D-B1F6-71DC596A22CD}" type="pres">
      <dgm:prSet presAssocID="{2D7720E3-7DA2-CF4E-B700-76B8388BC110}" presName="hierChild3" presStyleCnt="0"/>
      <dgm:spPr/>
    </dgm:pt>
    <dgm:pt modelId="{4119B349-A78F-984B-8C83-44C23B9B4C9F}" type="pres">
      <dgm:prSet presAssocID="{5124D862-C8F4-474F-A05D-5AAC83CBC237}" presName="bgShapesFlow" presStyleCnt="0"/>
      <dgm:spPr/>
    </dgm:pt>
    <dgm:pt modelId="{A17356DC-8FC1-D94F-918B-9FF2EBA50F86}" type="pres">
      <dgm:prSet presAssocID="{73E849E1-1A67-064A-BB16-059E274081CD}" presName="rectComp" presStyleCnt="0"/>
      <dgm:spPr/>
    </dgm:pt>
    <dgm:pt modelId="{031E3BDA-408F-704B-936C-7A461DFCFFA7}" type="pres">
      <dgm:prSet presAssocID="{73E849E1-1A67-064A-BB16-059E274081CD}" presName="bgRect" presStyleLbl="bgShp" presStyleIdx="0" presStyleCnt="3" custLinFactY="-16505" custLinFactNeighborY="-100000"/>
      <dgm:spPr/>
      <dgm:t>
        <a:bodyPr/>
        <a:lstStyle/>
        <a:p>
          <a:endParaRPr lang="en-US"/>
        </a:p>
      </dgm:t>
    </dgm:pt>
    <dgm:pt modelId="{5BA9157D-E07F-C84C-A04E-38925565D3BE}" type="pres">
      <dgm:prSet presAssocID="{73E849E1-1A67-064A-BB16-059E274081CD}" presName="bgRectTx" presStyleLbl="bgShp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5D441A-76D2-D142-8D9E-79BE981F9D70}" type="pres">
      <dgm:prSet presAssocID="{73E849E1-1A67-064A-BB16-059E274081CD}" presName="spComp" presStyleCnt="0"/>
      <dgm:spPr/>
    </dgm:pt>
    <dgm:pt modelId="{A14423C2-33BD-5F4E-B045-E815A55F1E80}" type="pres">
      <dgm:prSet presAssocID="{73E849E1-1A67-064A-BB16-059E274081CD}" presName="vSp" presStyleCnt="0"/>
      <dgm:spPr/>
    </dgm:pt>
    <dgm:pt modelId="{686C53C0-F294-564A-8D81-BFAB593EEF07}" type="pres">
      <dgm:prSet presAssocID="{685305C5-ED1F-2E47-8480-6922D8C7EB52}" presName="rectComp" presStyleCnt="0"/>
      <dgm:spPr/>
    </dgm:pt>
    <dgm:pt modelId="{79CA0FA3-F4E1-7D4E-AF1A-9D03693192FD}" type="pres">
      <dgm:prSet presAssocID="{685305C5-ED1F-2E47-8480-6922D8C7EB52}" presName="bgRect" presStyleLbl="bgShp" presStyleIdx="1" presStyleCnt="3"/>
      <dgm:spPr/>
    </dgm:pt>
    <dgm:pt modelId="{A12C56C4-262B-1542-929D-82B557F6B601}" type="pres">
      <dgm:prSet presAssocID="{685305C5-ED1F-2E47-8480-6922D8C7EB52}" presName="bgRectTx" presStyleLbl="bgShp" presStyleIdx="1" presStyleCnt="3">
        <dgm:presLayoutVars>
          <dgm:bulletEnabled val="1"/>
        </dgm:presLayoutVars>
      </dgm:prSet>
      <dgm:spPr/>
    </dgm:pt>
    <dgm:pt modelId="{E915F3A3-FD8B-E945-993B-CE633AEA8FEC}" type="pres">
      <dgm:prSet presAssocID="{685305C5-ED1F-2E47-8480-6922D8C7EB52}" presName="spComp" presStyleCnt="0"/>
      <dgm:spPr/>
    </dgm:pt>
    <dgm:pt modelId="{069319DE-155F-314A-90AC-EDFD6B308BC4}" type="pres">
      <dgm:prSet presAssocID="{685305C5-ED1F-2E47-8480-6922D8C7EB52}" presName="vSp" presStyleCnt="0"/>
      <dgm:spPr/>
    </dgm:pt>
    <dgm:pt modelId="{B5160D35-341F-3E43-AA03-F5EC3ED20DAD}" type="pres">
      <dgm:prSet presAssocID="{D39B9470-E221-DA43-A578-8322CFA1B247}" presName="rectComp" presStyleCnt="0"/>
      <dgm:spPr/>
    </dgm:pt>
    <dgm:pt modelId="{2CAE0D66-4E09-194B-A501-0744DA858740}" type="pres">
      <dgm:prSet presAssocID="{D39B9470-E221-DA43-A578-8322CFA1B247}" presName="bgRect" presStyleLbl="bgShp" presStyleIdx="2" presStyleCnt="3" custLinFactNeighborY="77658"/>
      <dgm:spPr/>
      <dgm:t>
        <a:bodyPr/>
        <a:lstStyle/>
        <a:p>
          <a:endParaRPr lang="en-US"/>
        </a:p>
      </dgm:t>
    </dgm:pt>
    <dgm:pt modelId="{2F80FD8B-C126-5F47-9C71-F746EB58CCA3}" type="pres">
      <dgm:prSet presAssocID="{D39B9470-E221-DA43-A578-8322CFA1B247}" presName="bgRectTx" presStyleLbl="bgShp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225540C-B62E-B241-A5FD-0B2B4E5E3527}" srcId="{C6417FD5-D22C-FF40-ABE9-9F0B2CC358CC}" destId="{18D6D5E8-3466-C747-9E69-67BB9FA65D07}" srcOrd="1" destOrd="0" parTransId="{B754F371-A7AF-F04E-9C51-B940927A195B}" sibTransId="{0063C647-EEA2-5C4C-9C4F-6E1CCAE8D6E2}"/>
    <dgm:cxn modelId="{FFADDEE5-529C-A641-AB6A-26C522A1517F}" type="presOf" srcId="{685305C5-ED1F-2E47-8480-6922D8C7EB52}" destId="{A12C56C4-262B-1542-929D-82B557F6B601}" srcOrd="1" destOrd="0" presId="urn:microsoft.com/office/officeart/2005/8/layout/hierarchy6"/>
    <dgm:cxn modelId="{AF6069A0-5CEA-6244-AAC2-93768C4A5359}" type="presOf" srcId="{D39B9470-E221-DA43-A578-8322CFA1B247}" destId="{2F80FD8B-C126-5F47-9C71-F746EB58CCA3}" srcOrd="1" destOrd="0" presId="urn:microsoft.com/office/officeart/2005/8/layout/hierarchy6"/>
    <dgm:cxn modelId="{56B67870-9305-914E-A900-8FD2D4C61D51}" type="presOf" srcId="{5124D862-C8F4-474F-A05D-5AAC83CBC237}" destId="{02EF420C-5AF2-FE49-B449-5BD423E10935}" srcOrd="0" destOrd="0" presId="urn:microsoft.com/office/officeart/2005/8/layout/hierarchy6"/>
    <dgm:cxn modelId="{CE16E875-EFDF-6F43-9ABD-250A210A496C}" type="presOf" srcId="{176694A0-D4CE-F743-9BB6-DEF6A1FD822E}" destId="{BBB125BD-8C10-064D-A275-D4A9E3FC60F5}" srcOrd="0" destOrd="0" presId="urn:microsoft.com/office/officeart/2005/8/layout/hierarchy6"/>
    <dgm:cxn modelId="{812D9349-0012-2841-9501-4BC150E9BD6C}" type="presOf" srcId="{4933236A-585D-EC40-A335-EFD321FEE92C}" destId="{5488E1DC-22E3-014F-9E6A-F702B7F7E715}" srcOrd="0" destOrd="0" presId="urn:microsoft.com/office/officeart/2005/8/layout/hierarchy6"/>
    <dgm:cxn modelId="{8EF15564-DCAB-404F-8154-D12BE452AFF2}" type="presOf" srcId="{6A604D0C-6CD2-E140-B312-238C143D3C82}" destId="{6EA59F80-6136-B246-8331-A60C40D3AEF9}" srcOrd="0" destOrd="0" presId="urn:microsoft.com/office/officeart/2005/8/layout/hierarchy6"/>
    <dgm:cxn modelId="{E623232C-01E9-274D-B34D-BEA64EE63CBA}" type="presOf" srcId="{DF17EBE7-7F14-5745-BA81-1956CA931F66}" destId="{35932DDC-0B24-5745-B81D-ADA555258425}" srcOrd="0" destOrd="0" presId="urn:microsoft.com/office/officeart/2005/8/layout/hierarchy6"/>
    <dgm:cxn modelId="{D5D78949-97FA-254C-9E4D-7589B53FB00B}" srcId="{5124D862-C8F4-474F-A05D-5AAC83CBC237}" destId="{D39B9470-E221-DA43-A578-8322CFA1B247}" srcOrd="3" destOrd="0" parTransId="{C3EF70FC-FC19-8045-B4E1-487BD422A1E6}" sibTransId="{7AE81631-3521-454D-BEEE-7305A485C242}"/>
    <dgm:cxn modelId="{D3FC4A40-07E4-E440-9E08-2666B33229C3}" srcId="{71258980-E30F-C84C-82D5-6A53A1A10204}" destId="{DF17EBE7-7F14-5745-BA81-1956CA931F66}" srcOrd="1" destOrd="0" parTransId="{9DC35A5B-92BC-B042-8013-F84C9E26C867}" sibTransId="{F16CFC96-7C78-CD42-B24A-4F19F4EF82E1}"/>
    <dgm:cxn modelId="{E0E7AAF5-3D5A-D44E-B177-8DFA1E172562}" type="presOf" srcId="{F339F563-31C5-0E42-97AB-9758014160BF}" destId="{4F2D7FFD-9649-AA4E-BB84-6FB10C8EB5FD}" srcOrd="0" destOrd="0" presId="urn:microsoft.com/office/officeart/2005/8/layout/hierarchy6"/>
    <dgm:cxn modelId="{04593B06-940E-0A47-BB26-CB470960F11D}" srcId="{C6417FD5-D22C-FF40-ABE9-9F0B2CC358CC}" destId="{35B5A298-1A77-B641-A454-BE25E9053B79}" srcOrd="0" destOrd="0" parTransId="{6A604D0C-6CD2-E140-B312-238C143D3C82}" sibTransId="{2053A292-7308-A243-982A-F271E2110024}"/>
    <dgm:cxn modelId="{7752F309-FEF8-A042-9EE4-187D31EAF8B9}" srcId="{71258980-E30F-C84C-82D5-6A53A1A10204}" destId="{F339F563-31C5-0E42-97AB-9758014160BF}" srcOrd="3" destOrd="0" parTransId="{BE1DC00C-A4D3-7E40-AA75-9B9E310F48E0}" sibTransId="{84B0BB98-DAFB-F444-A6F8-17B1B19F7DFD}"/>
    <dgm:cxn modelId="{5138E61E-E23A-834F-9DAD-2468A91E2DB4}" srcId="{71258980-E30F-C84C-82D5-6A53A1A10204}" destId="{2D7720E3-7DA2-CF4E-B700-76B8388BC110}" srcOrd="4" destOrd="0" parTransId="{4933236A-585D-EC40-A335-EFD321FEE92C}" sibTransId="{58164CF3-A310-2B4A-B7AF-A9D3DB9B6512}"/>
    <dgm:cxn modelId="{964D5E34-65FD-E44E-81BC-8258E2CACE2F}" type="presOf" srcId="{8F708B87-624E-2A4F-ADE5-12AF28FE6114}" destId="{AC786146-C057-8F43-8647-9BB4559F280D}" srcOrd="0" destOrd="0" presId="urn:microsoft.com/office/officeart/2005/8/layout/hierarchy6"/>
    <dgm:cxn modelId="{FF5F5888-DE90-9A4E-A6A3-C56994B4B8B7}" srcId="{DF17EBE7-7F14-5745-BA81-1956CA931F66}" destId="{4C8231E8-5BCC-CF48-AEF9-1AAB61866F98}" srcOrd="1" destOrd="0" parTransId="{139D4922-63D0-404B-90BD-F5C181FF01FC}" sibTransId="{003B0DF9-FF25-4941-87ED-EBC20CE9CE5A}"/>
    <dgm:cxn modelId="{A33D59E8-4E08-A546-ADFC-B4671858A644}" type="presOf" srcId="{42E98AE6-2D74-A54F-B6C0-A415953425D0}" destId="{4C74F91D-8630-B046-A017-050048624D19}" srcOrd="0" destOrd="0" presId="urn:microsoft.com/office/officeart/2005/8/layout/hierarchy6"/>
    <dgm:cxn modelId="{4FBB3AAE-7F7F-B44F-BA28-5DC3DC614485}" type="presOf" srcId="{73E849E1-1A67-064A-BB16-059E274081CD}" destId="{5BA9157D-E07F-C84C-A04E-38925565D3BE}" srcOrd="1" destOrd="0" presId="urn:microsoft.com/office/officeart/2005/8/layout/hierarchy6"/>
    <dgm:cxn modelId="{48D41164-967A-CC42-8919-D970A0D3F53B}" type="presOf" srcId="{0665999D-5D44-F54D-A549-71C83F9ED15F}" destId="{564A8C3B-5F3B-094A-8D01-1BB067630E56}" srcOrd="0" destOrd="0" presId="urn:microsoft.com/office/officeart/2005/8/layout/hierarchy6"/>
    <dgm:cxn modelId="{DD4A4297-40AF-BC4C-BBED-5E7DB79C890F}" type="presOf" srcId="{D39B9470-E221-DA43-A578-8322CFA1B247}" destId="{2CAE0D66-4E09-194B-A501-0744DA858740}" srcOrd="0" destOrd="0" presId="urn:microsoft.com/office/officeart/2005/8/layout/hierarchy6"/>
    <dgm:cxn modelId="{EC858BE2-19AE-8042-B418-9D6D96EA082A}" type="presOf" srcId="{35B5A298-1A77-B641-A454-BE25E9053B79}" destId="{B43EC863-4A39-4842-8267-633CE3CAE608}" srcOrd="0" destOrd="0" presId="urn:microsoft.com/office/officeart/2005/8/layout/hierarchy6"/>
    <dgm:cxn modelId="{6C72C097-BD8E-B142-9531-C7675955DAD0}" type="presOf" srcId="{139D4922-63D0-404B-90BD-F5C181FF01FC}" destId="{229D73E0-E8D0-824B-8250-C834E4641139}" srcOrd="0" destOrd="0" presId="urn:microsoft.com/office/officeart/2005/8/layout/hierarchy6"/>
    <dgm:cxn modelId="{6D4648C3-E3FD-8F42-AED2-8751E93683FF}" srcId="{5124D862-C8F4-474F-A05D-5AAC83CBC237}" destId="{71258980-E30F-C84C-82D5-6A53A1A10204}" srcOrd="0" destOrd="0" parTransId="{A798C584-1625-B24B-8D1E-5DA3977CD564}" sibTransId="{90AC8405-5072-AB49-83F5-FD2D0930BA99}"/>
    <dgm:cxn modelId="{CC8B4645-36F6-284A-A5D2-1E3A08E66C6F}" type="presOf" srcId="{4C8231E8-5BCC-CF48-AEF9-1AAB61866F98}" destId="{FA6B4829-476E-B247-B7C5-45842EE4F74E}" srcOrd="0" destOrd="0" presId="urn:microsoft.com/office/officeart/2005/8/layout/hierarchy6"/>
    <dgm:cxn modelId="{3586A410-EAF5-7345-BF73-FC90F624B607}" srcId="{DF17EBE7-7F14-5745-BA81-1956CA931F66}" destId="{0665999D-5D44-F54D-A549-71C83F9ED15F}" srcOrd="0" destOrd="0" parTransId="{C5EAC825-8CCD-DD40-ABD7-1F8489D7DF00}" sibTransId="{6E7B000F-1795-8942-8099-C63E91A698AD}"/>
    <dgm:cxn modelId="{AD0A754D-82EC-2C4A-89C4-516BB3009BB7}" type="presOf" srcId="{BE1DC00C-A4D3-7E40-AA75-9B9E310F48E0}" destId="{56525F95-35CD-5640-926A-99628877BD78}" srcOrd="0" destOrd="0" presId="urn:microsoft.com/office/officeart/2005/8/layout/hierarchy6"/>
    <dgm:cxn modelId="{BDD46972-4E3C-B742-80E5-38906304951F}" type="presOf" srcId="{73E849E1-1A67-064A-BB16-059E274081CD}" destId="{031E3BDA-408F-704B-936C-7A461DFCFFA7}" srcOrd="0" destOrd="0" presId="urn:microsoft.com/office/officeart/2005/8/layout/hierarchy6"/>
    <dgm:cxn modelId="{9B8F955C-DAD3-D14A-998E-9C861A591E1A}" type="presOf" srcId="{C5EAC825-8CCD-DD40-ABD7-1F8489D7DF00}" destId="{FA3CF43F-E142-2E43-9D94-982DD4F046DF}" srcOrd="0" destOrd="0" presId="urn:microsoft.com/office/officeart/2005/8/layout/hierarchy6"/>
    <dgm:cxn modelId="{635E5FE0-DC5F-E146-9B7C-01591AF3E673}" srcId="{5124D862-C8F4-474F-A05D-5AAC83CBC237}" destId="{685305C5-ED1F-2E47-8480-6922D8C7EB52}" srcOrd="2" destOrd="0" parTransId="{E86F7649-EBD0-C34F-A378-694E7DCF343F}" sibTransId="{049397AF-EC0D-E545-8755-0E792DA93C4A}"/>
    <dgm:cxn modelId="{DB939A47-FC90-5040-B793-845C39716B6E}" srcId="{71258980-E30F-C84C-82D5-6A53A1A10204}" destId="{C6417FD5-D22C-FF40-ABE9-9F0B2CC358CC}" srcOrd="0" destOrd="0" parTransId="{42E98AE6-2D74-A54F-B6C0-A415953425D0}" sibTransId="{73AE1021-5BBA-DA43-A86B-6C7EB21A44B1}"/>
    <dgm:cxn modelId="{7E358033-C2D6-C64A-8B95-2D8918428810}" srcId="{71258980-E30F-C84C-82D5-6A53A1A10204}" destId="{8F708B87-624E-2A4F-ADE5-12AF28FE6114}" srcOrd="2" destOrd="0" parTransId="{176694A0-D4CE-F743-9BB6-DEF6A1FD822E}" sibTransId="{6027E627-239D-BC4A-899C-A7051985BAF3}"/>
    <dgm:cxn modelId="{E4ED5A9E-5702-7148-97AE-126FF3869C34}" type="presOf" srcId="{9DC35A5B-92BC-B042-8013-F84C9E26C867}" destId="{7605DC6A-FA43-7045-8F77-2E68B163D1A5}" srcOrd="0" destOrd="0" presId="urn:microsoft.com/office/officeart/2005/8/layout/hierarchy6"/>
    <dgm:cxn modelId="{6ED5F57B-CCC9-5244-AA3A-03F5FC63A1D4}" type="presOf" srcId="{2D7720E3-7DA2-CF4E-B700-76B8388BC110}" destId="{AE50415E-ACBF-E24E-AE0E-3A1C43027E3D}" srcOrd="0" destOrd="0" presId="urn:microsoft.com/office/officeart/2005/8/layout/hierarchy6"/>
    <dgm:cxn modelId="{5FCB9A70-D19F-704D-9C24-3253DDB3032D}" type="presOf" srcId="{685305C5-ED1F-2E47-8480-6922D8C7EB52}" destId="{79CA0FA3-F4E1-7D4E-AF1A-9D03693192FD}" srcOrd="0" destOrd="0" presId="urn:microsoft.com/office/officeart/2005/8/layout/hierarchy6"/>
    <dgm:cxn modelId="{C6131039-C60F-AD45-9A0E-E1880DA92AA1}" type="presOf" srcId="{71258980-E30F-C84C-82D5-6A53A1A10204}" destId="{6250EE62-CA47-134B-A6DC-2288A3549199}" srcOrd="0" destOrd="0" presId="urn:microsoft.com/office/officeart/2005/8/layout/hierarchy6"/>
    <dgm:cxn modelId="{2B2D2E67-9A16-024A-A7BE-B4B4F38B7FA5}" srcId="{5124D862-C8F4-474F-A05D-5AAC83CBC237}" destId="{73E849E1-1A67-064A-BB16-059E274081CD}" srcOrd="1" destOrd="0" parTransId="{4920A3CB-FD83-B64B-BFB0-CEBCD98B65B0}" sibTransId="{37B8949A-B79A-084D-ACF7-FD8F12D04445}"/>
    <dgm:cxn modelId="{65C466E1-1F76-4344-B2BE-C39ADAA8648F}" type="presOf" srcId="{B754F371-A7AF-F04E-9C51-B940927A195B}" destId="{3A6DAE81-F0D2-074D-BCA2-90B35F5FC190}" srcOrd="0" destOrd="0" presId="urn:microsoft.com/office/officeart/2005/8/layout/hierarchy6"/>
    <dgm:cxn modelId="{3529BAFC-A97F-2941-B189-67A8D086A194}" type="presOf" srcId="{18D6D5E8-3466-C747-9E69-67BB9FA65D07}" destId="{4A5ED5D5-D348-D445-925E-CB4671845AD8}" srcOrd="0" destOrd="0" presId="urn:microsoft.com/office/officeart/2005/8/layout/hierarchy6"/>
    <dgm:cxn modelId="{4203AF4A-58E2-244B-BA2B-AEF54FD88B5A}" type="presOf" srcId="{C6417FD5-D22C-FF40-ABE9-9F0B2CC358CC}" destId="{4D73DFBF-11FC-AF4F-9411-C71DC81E4E0C}" srcOrd="0" destOrd="0" presId="urn:microsoft.com/office/officeart/2005/8/layout/hierarchy6"/>
    <dgm:cxn modelId="{D384FCD9-9D18-B44F-BF4E-C38A2E2F9890}" type="presParOf" srcId="{02EF420C-5AF2-FE49-B449-5BD423E10935}" destId="{790ACD8A-4BB5-5244-BD94-98132C2745A3}" srcOrd="0" destOrd="0" presId="urn:microsoft.com/office/officeart/2005/8/layout/hierarchy6"/>
    <dgm:cxn modelId="{939427AE-4BC3-B147-9998-AF26DE01FFE5}" type="presParOf" srcId="{790ACD8A-4BB5-5244-BD94-98132C2745A3}" destId="{EAF2F8C8-048E-0B44-8503-2F73D58AFEDC}" srcOrd="0" destOrd="0" presId="urn:microsoft.com/office/officeart/2005/8/layout/hierarchy6"/>
    <dgm:cxn modelId="{7D625EB6-3643-4E47-847A-E2F6B07DC99A}" type="presParOf" srcId="{790ACD8A-4BB5-5244-BD94-98132C2745A3}" destId="{869CCD3B-DECA-8A48-A4A0-2E9434180151}" srcOrd="1" destOrd="0" presId="urn:microsoft.com/office/officeart/2005/8/layout/hierarchy6"/>
    <dgm:cxn modelId="{35F9559D-7978-AE45-88FA-1E235BE4D466}" type="presParOf" srcId="{869CCD3B-DECA-8A48-A4A0-2E9434180151}" destId="{40CA9546-5EFC-2D4F-8E2B-51AD67A26318}" srcOrd="0" destOrd="0" presId="urn:microsoft.com/office/officeart/2005/8/layout/hierarchy6"/>
    <dgm:cxn modelId="{B630422C-91BA-444C-952D-8770A3F45549}" type="presParOf" srcId="{40CA9546-5EFC-2D4F-8E2B-51AD67A26318}" destId="{6250EE62-CA47-134B-A6DC-2288A3549199}" srcOrd="0" destOrd="0" presId="urn:microsoft.com/office/officeart/2005/8/layout/hierarchy6"/>
    <dgm:cxn modelId="{5B005D46-DB43-5043-8BEB-3AA372725CF4}" type="presParOf" srcId="{40CA9546-5EFC-2D4F-8E2B-51AD67A26318}" destId="{1F89435C-A4FC-B84E-99C6-3A80F1178C4B}" srcOrd="1" destOrd="0" presId="urn:microsoft.com/office/officeart/2005/8/layout/hierarchy6"/>
    <dgm:cxn modelId="{7B23F996-29A0-D147-845A-9C22D155116F}" type="presParOf" srcId="{1F89435C-A4FC-B84E-99C6-3A80F1178C4B}" destId="{4C74F91D-8630-B046-A017-050048624D19}" srcOrd="0" destOrd="0" presId="urn:microsoft.com/office/officeart/2005/8/layout/hierarchy6"/>
    <dgm:cxn modelId="{266820E6-14AB-BC41-A6CF-ED70AEE44339}" type="presParOf" srcId="{1F89435C-A4FC-B84E-99C6-3A80F1178C4B}" destId="{EDB45239-C9A4-2E48-B6A1-2BDE599E93E3}" srcOrd="1" destOrd="0" presId="urn:microsoft.com/office/officeart/2005/8/layout/hierarchy6"/>
    <dgm:cxn modelId="{1B228D45-D9B1-374A-AC9C-7BDFFA580CB5}" type="presParOf" srcId="{EDB45239-C9A4-2E48-B6A1-2BDE599E93E3}" destId="{4D73DFBF-11FC-AF4F-9411-C71DC81E4E0C}" srcOrd="0" destOrd="0" presId="urn:microsoft.com/office/officeart/2005/8/layout/hierarchy6"/>
    <dgm:cxn modelId="{037F25F3-8988-4D4D-B4CD-5EA469C20931}" type="presParOf" srcId="{EDB45239-C9A4-2E48-B6A1-2BDE599E93E3}" destId="{0E2D6F22-C326-E440-8332-746ED630CF33}" srcOrd="1" destOrd="0" presId="urn:microsoft.com/office/officeart/2005/8/layout/hierarchy6"/>
    <dgm:cxn modelId="{B0AF8DBF-3639-D54B-B9E1-E92D390F6F38}" type="presParOf" srcId="{0E2D6F22-C326-E440-8332-746ED630CF33}" destId="{6EA59F80-6136-B246-8331-A60C40D3AEF9}" srcOrd="0" destOrd="0" presId="urn:microsoft.com/office/officeart/2005/8/layout/hierarchy6"/>
    <dgm:cxn modelId="{FC5E49FB-33AA-DD42-AFC4-6540BE6109D9}" type="presParOf" srcId="{0E2D6F22-C326-E440-8332-746ED630CF33}" destId="{E888B6E0-BA75-D346-8E52-C55E9288E51E}" srcOrd="1" destOrd="0" presId="urn:microsoft.com/office/officeart/2005/8/layout/hierarchy6"/>
    <dgm:cxn modelId="{51092E96-D9F9-FB40-813B-244C4C330D81}" type="presParOf" srcId="{E888B6E0-BA75-D346-8E52-C55E9288E51E}" destId="{B43EC863-4A39-4842-8267-633CE3CAE608}" srcOrd="0" destOrd="0" presId="urn:microsoft.com/office/officeart/2005/8/layout/hierarchy6"/>
    <dgm:cxn modelId="{C81CE775-365B-B74F-9E97-8EF0C8D59255}" type="presParOf" srcId="{E888B6E0-BA75-D346-8E52-C55E9288E51E}" destId="{CFB582D7-1381-0D4B-8063-370CCEDCA5F4}" srcOrd="1" destOrd="0" presId="urn:microsoft.com/office/officeart/2005/8/layout/hierarchy6"/>
    <dgm:cxn modelId="{BE4416B0-050E-2441-89BA-33CFBE906469}" type="presParOf" srcId="{0E2D6F22-C326-E440-8332-746ED630CF33}" destId="{3A6DAE81-F0D2-074D-BCA2-90B35F5FC190}" srcOrd="2" destOrd="0" presId="urn:microsoft.com/office/officeart/2005/8/layout/hierarchy6"/>
    <dgm:cxn modelId="{8BC2B2C8-CE8A-364F-9336-358941139D75}" type="presParOf" srcId="{0E2D6F22-C326-E440-8332-746ED630CF33}" destId="{E404BBEE-9529-B240-95D7-68F45D8BD4A4}" srcOrd="3" destOrd="0" presId="urn:microsoft.com/office/officeart/2005/8/layout/hierarchy6"/>
    <dgm:cxn modelId="{91179E2A-B581-AA45-B74B-E3734034E62E}" type="presParOf" srcId="{E404BBEE-9529-B240-95D7-68F45D8BD4A4}" destId="{4A5ED5D5-D348-D445-925E-CB4671845AD8}" srcOrd="0" destOrd="0" presId="urn:microsoft.com/office/officeart/2005/8/layout/hierarchy6"/>
    <dgm:cxn modelId="{2859D478-C22F-A444-8CF4-3EFC6C180152}" type="presParOf" srcId="{E404BBEE-9529-B240-95D7-68F45D8BD4A4}" destId="{111019BF-16C4-4543-AF6E-2747296FD76F}" srcOrd="1" destOrd="0" presId="urn:microsoft.com/office/officeart/2005/8/layout/hierarchy6"/>
    <dgm:cxn modelId="{BB9CDC88-DD2A-634B-9572-C7D9167AC48B}" type="presParOf" srcId="{1F89435C-A4FC-B84E-99C6-3A80F1178C4B}" destId="{7605DC6A-FA43-7045-8F77-2E68B163D1A5}" srcOrd="2" destOrd="0" presId="urn:microsoft.com/office/officeart/2005/8/layout/hierarchy6"/>
    <dgm:cxn modelId="{B1D162EA-6701-A247-A11A-157775023AAF}" type="presParOf" srcId="{1F89435C-A4FC-B84E-99C6-3A80F1178C4B}" destId="{99726042-F92C-0343-A7B8-864D96184488}" srcOrd="3" destOrd="0" presId="urn:microsoft.com/office/officeart/2005/8/layout/hierarchy6"/>
    <dgm:cxn modelId="{6E0E81EE-2DEF-6046-89E4-F6A2147976B9}" type="presParOf" srcId="{99726042-F92C-0343-A7B8-864D96184488}" destId="{35932DDC-0B24-5745-B81D-ADA555258425}" srcOrd="0" destOrd="0" presId="urn:microsoft.com/office/officeart/2005/8/layout/hierarchy6"/>
    <dgm:cxn modelId="{54A51BFC-E95A-1F4A-853B-7043B86D3C3D}" type="presParOf" srcId="{99726042-F92C-0343-A7B8-864D96184488}" destId="{C3C2EB48-FF9C-4A47-8AA0-C949D084C7C3}" srcOrd="1" destOrd="0" presId="urn:microsoft.com/office/officeart/2005/8/layout/hierarchy6"/>
    <dgm:cxn modelId="{BD00D979-E77F-D24A-B1AB-B88B96E9162B}" type="presParOf" srcId="{C3C2EB48-FF9C-4A47-8AA0-C949D084C7C3}" destId="{FA3CF43F-E142-2E43-9D94-982DD4F046DF}" srcOrd="0" destOrd="0" presId="urn:microsoft.com/office/officeart/2005/8/layout/hierarchy6"/>
    <dgm:cxn modelId="{DF335F1E-C704-2A43-A1E2-845127F69B39}" type="presParOf" srcId="{C3C2EB48-FF9C-4A47-8AA0-C949D084C7C3}" destId="{892BB232-0EA8-9945-AD79-81FEB12F554E}" srcOrd="1" destOrd="0" presId="urn:microsoft.com/office/officeart/2005/8/layout/hierarchy6"/>
    <dgm:cxn modelId="{095E2A6C-84C6-D049-AEB0-9379A0B7AA20}" type="presParOf" srcId="{892BB232-0EA8-9945-AD79-81FEB12F554E}" destId="{564A8C3B-5F3B-094A-8D01-1BB067630E56}" srcOrd="0" destOrd="0" presId="urn:microsoft.com/office/officeart/2005/8/layout/hierarchy6"/>
    <dgm:cxn modelId="{A8359E78-4D21-0146-924B-64FA10AEC6AF}" type="presParOf" srcId="{892BB232-0EA8-9945-AD79-81FEB12F554E}" destId="{69F71BE5-AD62-2142-87DA-9710C1323E07}" srcOrd="1" destOrd="0" presId="urn:microsoft.com/office/officeart/2005/8/layout/hierarchy6"/>
    <dgm:cxn modelId="{1313AF6A-32FC-C146-86A0-3844F2ADA4EA}" type="presParOf" srcId="{C3C2EB48-FF9C-4A47-8AA0-C949D084C7C3}" destId="{229D73E0-E8D0-824B-8250-C834E4641139}" srcOrd="2" destOrd="0" presId="urn:microsoft.com/office/officeart/2005/8/layout/hierarchy6"/>
    <dgm:cxn modelId="{A623853A-EF7F-C646-8923-E6AFA4D9C903}" type="presParOf" srcId="{C3C2EB48-FF9C-4A47-8AA0-C949D084C7C3}" destId="{B21F9174-7F5B-AD4A-B6F5-1651091B9E02}" srcOrd="3" destOrd="0" presId="urn:microsoft.com/office/officeart/2005/8/layout/hierarchy6"/>
    <dgm:cxn modelId="{5AC4D191-3669-084C-BD32-EA93D18B195B}" type="presParOf" srcId="{B21F9174-7F5B-AD4A-B6F5-1651091B9E02}" destId="{FA6B4829-476E-B247-B7C5-45842EE4F74E}" srcOrd="0" destOrd="0" presId="urn:microsoft.com/office/officeart/2005/8/layout/hierarchy6"/>
    <dgm:cxn modelId="{2A9C33F6-6678-484F-AD1F-16AE79796815}" type="presParOf" srcId="{B21F9174-7F5B-AD4A-B6F5-1651091B9E02}" destId="{1D233884-9D9B-EA4B-A3C2-9A73D47D1A1E}" srcOrd="1" destOrd="0" presId="urn:microsoft.com/office/officeart/2005/8/layout/hierarchy6"/>
    <dgm:cxn modelId="{764C665B-AFB1-C44C-AE5A-6BFEE1F347BD}" type="presParOf" srcId="{1F89435C-A4FC-B84E-99C6-3A80F1178C4B}" destId="{BBB125BD-8C10-064D-A275-D4A9E3FC60F5}" srcOrd="4" destOrd="0" presId="urn:microsoft.com/office/officeart/2005/8/layout/hierarchy6"/>
    <dgm:cxn modelId="{65AC1970-1687-3A42-91F1-9C8327B7B78F}" type="presParOf" srcId="{1F89435C-A4FC-B84E-99C6-3A80F1178C4B}" destId="{EF840840-FDFA-044F-B3AB-3EEAFF31BA56}" srcOrd="5" destOrd="0" presId="urn:microsoft.com/office/officeart/2005/8/layout/hierarchy6"/>
    <dgm:cxn modelId="{9817F414-289D-B849-8346-B409B89B10EC}" type="presParOf" srcId="{EF840840-FDFA-044F-B3AB-3EEAFF31BA56}" destId="{AC786146-C057-8F43-8647-9BB4559F280D}" srcOrd="0" destOrd="0" presId="urn:microsoft.com/office/officeart/2005/8/layout/hierarchy6"/>
    <dgm:cxn modelId="{C2CD1D17-B5B1-7F4E-9B41-C51084A718C5}" type="presParOf" srcId="{EF840840-FDFA-044F-B3AB-3EEAFF31BA56}" destId="{CD434833-07B8-4E43-AF79-969B97A3EB83}" srcOrd="1" destOrd="0" presId="urn:microsoft.com/office/officeart/2005/8/layout/hierarchy6"/>
    <dgm:cxn modelId="{56D1F40A-8091-6347-9BAF-4B0B61EEFB19}" type="presParOf" srcId="{1F89435C-A4FC-B84E-99C6-3A80F1178C4B}" destId="{56525F95-35CD-5640-926A-99628877BD78}" srcOrd="6" destOrd="0" presId="urn:microsoft.com/office/officeart/2005/8/layout/hierarchy6"/>
    <dgm:cxn modelId="{9104C5F4-20A8-E149-A028-0A9EE84EA089}" type="presParOf" srcId="{1F89435C-A4FC-B84E-99C6-3A80F1178C4B}" destId="{ABF8CEF6-B0FA-7A4D-9953-2F9F38D330D7}" srcOrd="7" destOrd="0" presId="urn:microsoft.com/office/officeart/2005/8/layout/hierarchy6"/>
    <dgm:cxn modelId="{9C91E409-CBE3-D14B-8AA2-2930FF3DB88F}" type="presParOf" srcId="{ABF8CEF6-B0FA-7A4D-9953-2F9F38D330D7}" destId="{4F2D7FFD-9649-AA4E-BB84-6FB10C8EB5FD}" srcOrd="0" destOrd="0" presId="urn:microsoft.com/office/officeart/2005/8/layout/hierarchy6"/>
    <dgm:cxn modelId="{414BA0D2-764C-B241-8858-A54D889A56DB}" type="presParOf" srcId="{ABF8CEF6-B0FA-7A4D-9953-2F9F38D330D7}" destId="{917F11F1-E295-EE4F-ADA8-8914A12A4259}" srcOrd="1" destOrd="0" presId="urn:microsoft.com/office/officeart/2005/8/layout/hierarchy6"/>
    <dgm:cxn modelId="{325834E6-5F0B-1740-AA46-E63316B553BD}" type="presParOf" srcId="{1F89435C-A4FC-B84E-99C6-3A80F1178C4B}" destId="{5488E1DC-22E3-014F-9E6A-F702B7F7E715}" srcOrd="8" destOrd="0" presId="urn:microsoft.com/office/officeart/2005/8/layout/hierarchy6"/>
    <dgm:cxn modelId="{38C46B2C-5EF8-D347-B4DD-16BE26F1460C}" type="presParOf" srcId="{1F89435C-A4FC-B84E-99C6-3A80F1178C4B}" destId="{34B7F95A-95A9-4945-9A08-F68054C794E4}" srcOrd="9" destOrd="0" presId="urn:microsoft.com/office/officeart/2005/8/layout/hierarchy6"/>
    <dgm:cxn modelId="{019A1B4A-190D-A347-A203-D10F905A3F36}" type="presParOf" srcId="{34B7F95A-95A9-4945-9A08-F68054C794E4}" destId="{AE50415E-ACBF-E24E-AE0E-3A1C43027E3D}" srcOrd="0" destOrd="0" presId="urn:microsoft.com/office/officeart/2005/8/layout/hierarchy6"/>
    <dgm:cxn modelId="{0F6B5711-E767-FE4D-A96F-50DE5AE384A0}" type="presParOf" srcId="{34B7F95A-95A9-4945-9A08-F68054C794E4}" destId="{F4546EE8-EBA6-3D4D-B1F6-71DC596A22CD}" srcOrd="1" destOrd="0" presId="urn:microsoft.com/office/officeart/2005/8/layout/hierarchy6"/>
    <dgm:cxn modelId="{152219B5-D536-EF47-927F-FF5DA8B58A85}" type="presParOf" srcId="{02EF420C-5AF2-FE49-B449-5BD423E10935}" destId="{4119B349-A78F-984B-8C83-44C23B9B4C9F}" srcOrd="1" destOrd="0" presId="urn:microsoft.com/office/officeart/2005/8/layout/hierarchy6"/>
    <dgm:cxn modelId="{2FEF9091-2CDD-D343-AB0F-E5610CB0AF40}" type="presParOf" srcId="{4119B349-A78F-984B-8C83-44C23B9B4C9F}" destId="{A17356DC-8FC1-D94F-918B-9FF2EBA50F86}" srcOrd="0" destOrd="0" presId="urn:microsoft.com/office/officeart/2005/8/layout/hierarchy6"/>
    <dgm:cxn modelId="{2DCBAC57-821A-C24F-BAD0-BC6283C02FAC}" type="presParOf" srcId="{A17356DC-8FC1-D94F-918B-9FF2EBA50F86}" destId="{031E3BDA-408F-704B-936C-7A461DFCFFA7}" srcOrd="0" destOrd="0" presId="urn:microsoft.com/office/officeart/2005/8/layout/hierarchy6"/>
    <dgm:cxn modelId="{BEEEF356-6FC3-9E44-BCB4-2A12B7BD8389}" type="presParOf" srcId="{A17356DC-8FC1-D94F-918B-9FF2EBA50F86}" destId="{5BA9157D-E07F-C84C-A04E-38925565D3BE}" srcOrd="1" destOrd="0" presId="urn:microsoft.com/office/officeart/2005/8/layout/hierarchy6"/>
    <dgm:cxn modelId="{B632EED1-74FA-1346-A511-B8D2F65B722F}" type="presParOf" srcId="{4119B349-A78F-984B-8C83-44C23B9B4C9F}" destId="{1D5D441A-76D2-D142-8D9E-79BE981F9D70}" srcOrd="1" destOrd="0" presId="urn:microsoft.com/office/officeart/2005/8/layout/hierarchy6"/>
    <dgm:cxn modelId="{A71D3A08-9620-9440-A9B2-5064F418C21B}" type="presParOf" srcId="{1D5D441A-76D2-D142-8D9E-79BE981F9D70}" destId="{A14423C2-33BD-5F4E-B045-E815A55F1E80}" srcOrd="0" destOrd="0" presId="urn:microsoft.com/office/officeart/2005/8/layout/hierarchy6"/>
    <dgm:cxn modelId="{D1EB72DB-F06F-544E-ACF5-DD74109FD020}" type="presParOf" srcId="{4119B349-A78F-984B-8C83-44C23B9B4C9F}" destId="{686C53C0-F294-564A-8D81-BFAB593EEF07}" srcOrd="2" destOrd="0" presId="urn:microsoft.com/office/officeart/2005/8/layout/hierarchy6"/>
    <dgm:cxn modelId="{6817C55A-F524-354D-902F-618E3CD2C43C}" type="presParOf" srcId="{686C53C0-F294-564A-8D81-BFAB593EEF07}" destId="{79CA0FA3-F4E1-7D4E-AF1A-9D03693192FD}" srcOrd="0" destOrd="0" presId="urn:microsoft.com/office/officeart/2005/8/layout/hierarchy6"/>
    <dgm:cxn modelId="{9A97D560-28E2-0D4A-BEDE-0DEFF556D637}" type="presParOf" srcId="{686C53C0-F294-564A-8D81-BFAB593EEF07}" destId="{A12C56C4-262B-1542-929D-82B557F6B601}" srcOrd="1" destOrd="0" presId="urn:microsoft.com/office/officeart/2005/8/layout/hierarchy6"/>
    <dgm:cxn modelId="{98017BAF-CF05-0D43-8A6D-929C3E96CBB7}" type="presParOf" srcId="{4119B349-A78F-984B-8C83-44C23B9B4C9F}" destId="{E915F3A3-FD8B-E945-993B-CE633AEA8FEC}" srcOrd="3" destOrd="0" presId="urn:microsoft.com/office/officeart/2005/8/layout/hierarchy6"/>
    <dgm:cxn modelId="{3C6D79E9-6245-454E-8D21-70A5A68D5513}" type="presParOf" srcId="{E915F3A3-FD8B-E945-993B-CE633AEA8FEC}" destId="{069319DE-155F-314A-90AC-EDFD6B308BC4}" srcOrd="0" destOrd="0" presId="urn:microsoft.com/office/officeart/2005/8/layout/hierarchy6"/>
    <dgm:cxn modelId="{A4A96D95-DBAA-4741-AC6E-28C84AF2FC7D}" type="presParOf" srcId="{4119B349-A78F-984B-8C83-44C23B9B4C9F}" destId="{B5160D35-341F-3E43-AA03-F5EC3ED20DAD}" srcOrd="4" destOrd="0" presId="urn:microsoft.com/office/officeart/2005/8/layout/hierarchy6"/>
    <dgm:cxn modelId="{E3AF235C-E9FA-864A-ABAD-1842ABA9B73D}" type="presParOf" srcId="{B5160D35-341F-3E43-AA03-F5EC3ED20DAD}" destId="{2CAE0D66-4E09-194B-A501-0744DA858740}" srcOrd="0" destOrd="0" presId="urn:microsoft.com/office/officeart/2005/8/layout/hierarchy6"/>
    <dgm:cxn modelId="{DE06F12E-A8D9-8442-B864-EC38109876BE}" type="presParOf" srcId="{B5160D35-341F-3E43-AA03-F5EC3ED20DAD}" destId="{2F80FD8B-C126-5F47-9C71-F746EB58CCA3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AE0D66-4E09-194B-A501-0744DA858740}">
      <dsp:nvSpPr>
        <dsp:cNvPr id="0" name=""/>
        <dsp:cNvSpPr/>
      </dsp:nvSpPr>
      <dsp:spPr>
        <a:xfrm>
          <a:off x="0" y="2475005"/>
          <a:ext cx="6919913" cy="369647"/>
        </a:xfrm>
        <a:prstGeom prst="roundRect">
          <a:avLst>
            <a:gd name="adj" fmla="val 10000"/>
          </a:avLst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S</a:t>
          </a:r>
          <a:r>
            <a:rPr lang="en-US" sz="1200" kern="1200" dirty="0" err="1" smtClean="0"/>
            <a:t>ub</a:t>
          </a:r>
          <a:r>
            <a:rPr lang="en-US" sz="1200" kern="1200" dirty="0" smtClean="0"/>
            <a:t> project page</a:t>
          </a:r>
          <a:endParaRPr lang="en-US" sz="1200" kern="1200" dirty="0"/>
        </a:p>
      </dsp:txBody>
      <dsp:txXfrm>
        <a:off x="0" y="2475005"/>
        <a:ext cx="2075973" cy="369647"/>
      </dsp:txXfrm>
    </dsp:sp>
    <dsp:sp modelId="{79CA0FA3-F4E1-7D4E-AF1A-9D03693192FD}">
      <dsp:nvSpPr>
        <dsp:cNvPr id="0" name=""/>
        <dsp:cNvSpPr/>
      </dsp:nvSpPr>
      <dsp:spPr>
        <a:xfrm>
          <a:off x="0" y="1756688"/>
          <a:ext cx="6919913" cy="369647"/>
        </a:xfrm>
        <a:prstGeom prst="roundRect">
          <a:avLst>
            <a:gd name="adj" fmla="val 10000"/>
          </a:avLst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Main projects page</a:t>
          </a:r>
          <a:endParaRPr lang="en-US" sz="1200" kern="1200" dirty="0"/>
        </a:p>
      </dsp:txBody>
      <dsp:txXfrm>
        <a:off x="0" y="1756688"/>
        <a:ext cx="2075973" cy="369647"/>
      </dsp:txXfrm>
    </dsp:sp>
    <dsp:sp modelId="{031E3BDA-408F-704B-936C-7A461DFCFFA7}">
      <dsp:nvSpPr>
        <dsp:cNvPr id="0" name=""/>
        <dsp:cNvSpPr/>
      </dsp:nvSpPr>
      <dsp:spPr>
        <a:xfrm>
          <a:off x="0" y="894774"/>
          <a:ext cx="6919913" cy="369647"/>
        </a:xfrm>
        <a:prstGeom prst="roundRect">
          <a:avLst>
            <a:gd name="adj" fmla="val 10000"/>
          </a:avLst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Home page : overall advancement</a:t>
          </a:r>
          <a:endParaRPr lang="en-US" sz="1200" kern="1200" dirty="0"/>
        </a:p>
      </dsp:txBody>
      <dsp:txXfrm>
        <a:off x="0" y="894774"/>
        <a:ext cx="2075973" cy="369647"/>
      </dsp:txXfrm>
    </dsp:sp>
    <dsp:sp modelId="{6250EE62-CA47-134B-A6DC-2288A3549199}">
      <dsp:nvSpPr>
        <dsp:cNvPr id="0" name=""/>
        <dsp:cNvSpPr/>
      </dsp:nvSpPr>
      <dsp:spPr>
        <a:xfrm>
          <a:off x="4291305" y="946088"/>
          <a:ext cx="462059" cy="3080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Main</a:t>
          </a:r>
          <a:endParaRPr lang="en-US" sz="1200" kern="1200" dirty="0"/>
        </a:p>
      </dsp:txBody>
      <dsp:txXfrm>
        <a:off x="4300327" y="955110"/>
        <a:ext cx="444015" cy="289995"/>
      </dsp:txXfrm>
    </dsp:sp>
    <dsp:sp modelId="{4C74F91D-8630-B046-A017-050048624D19}">
      <dsp:nvSpPr>
        <dsp:cNvPr id="0" name=""/>
        <dsp:cNvSpPr/>
      </dsp:nvSpPr>
      <dsp:spPr>
        <a:xfrm>
          <a:off x="2608376" y="1254127"/>
          <a:ext cx="1913959" cy="533364"/>
        </a:xfrm>
        <a:custGeom>
          <a:avLst/>
          <a:gdLst/>
          <a:ahLst/>
          <a:cxnLst/>
          <a:rect l="0" t="0" r="0" b="0"/>
          <a:pathLst>
            <a:path>
              <a:moveTo>
                <a:pt x="1913959" y="0"/>
              </a:moveTo>
              <a:lnTo>
                <a:pt x="1913959" y="266682"/>
              </a:lnTo>
              <a:lnTo>
                <a:pt x="0" y="266682"/>
              </a:lnTo>
              <a:lnTo>
                <a:pt x="0" y="533364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73DFBF-11FC-AF4F-9411-C71DC81E4E0C}">
      <dsp:nvSpPr>
        <dsp:cNvPr id="0" name=""/>
        <dsp:cNvSpPr/>
      </dsp:nvSpPr>
      <dsp:spPr>
        <a:xfrm>
          <a:off x="2291534" y="1787492"/>
          <a:ext cx="633682" cy="3080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 Cabling</a:t>
          </a:r>
          <a:endParaRPr lang="en-US" sz="1200" kern="1200" dirty="0"/>
        </a:p>
      </dsp:txBody>
      <dsp:txXfrm>
        <a:off x="2300556" y="1796514"/>
        <a:ext cx="615638" cy="289995"/>
      </dsp:txXfrm>
    </dsp:sp>
    <dsp:sp modelId="{6EA59F80-6136-B246-8331-A60C40D3AEF9}">
      <dsp:nvSpPr>
        <dsp:cNvPr id="0" name=""/>
        <dsp:cNvSpPr/>
      </dsp:nvSpPr>
      <dsp:spPr>
        <a:xfrm>
          <a:off x="2308037" y="2095532"/>
          <a:ext cx="300338" cy="410302"/>
        </a:xfrm>
        <a:custGeom>
          <a:avLst/>
          <a:gdLst/>
          <a:ahLst/>
          <a:cxnLst/>
          <a:rect l="0" t="0" r="0" b="0"/>
          <a:pathLst>
            <a:path>
              <a:moveTo>
                <a:pt x="300338" y="0"/>
              </a:moveTo>
              <a:lnTo>
                <a:pt x="300338" y="205151"/>
              </a:lnTo>
              <a:lnTo>
                <a:pt x="0" y="205151"/>
              </a:lnTo>
              <a:lnTo>
                <a:pt x="0" y="410302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3EC863-4A39-4842-8267-633CE3CAE608}">
      <dsp:nvSpPr>
        <dsp:cNvPr id="0" name=""/>
        <dsp:cNvSpPr/>
      </dsp:nvSpPr>
      <dsp:spPr>
        <a:xfrm>
          <a:off x="2077007" y="2505835"/>
          <a:ext cx="462059" cy="3080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LHC</a:t>
          </a:r>
          <a:endParaRPr lang="en-US" sz="1200" kern="1200" dirty="0"/>
        </a:p>
      </dsp:txBody>
      <dsp:txXfrm>
        <a:off x="2086029" y="2514857"/>
        <a:ext cx="444015" cy="289995"/>
      </dsp:txXfrm>
    </dsp:sp>
    <dsp:sp modelId="{3A6DAE81-F0D2-074D-BCA2-90B35F5FC190}">
      <dsp:nvSpPr>
        <dsp:cNvPr id="0" name=""/>
        <dsp:cNvSpPr/>
      </dsp:nvSpPr>
      <dsp:spPr>
        <a:xfrm>
          <a:off x="2608376" y="2095532"/>
          <a:ext cx="300338" cy="4103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5151"/>
              </a:lnTo>
              <a:lnTo>
                <a:pt x="300338" y="205151"/>
              </a:lnTo>
              <a:lnTo>
                <a:pt x="300338" y="410302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5ED5D5-D348-D445-925E-CB4671845AD8}">
      <dsp:nvSpPr>
        <dsp:cNvPr id="0" name=""/>
        <dsp:cNvSpPr/>
      </dsp:nvSpPr>
      <dsp:spPr>
        <a:xfrm>
          <a:off x="2677685" y="2505835"/>
          <a:ext cx="462059" cy="3080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SPS</a:t>
          </a:r>
          <a:endParaRPr lang="en-US" sz="1200" kern="1200" dirty="0"/>
        </a:p>
      </dsp:txBody>
      <dsp:txXfrm>
        <a:off x="2686707" y="2514857"/>
        <a:ext cx="444015" cy="289995"/>
      </dsp:txXfrm>
    </dsp:sp>
    <dsp:sp modelId="{7605DC6A-FA43-7045-8F77-2E68B163D1A5}">
      <dsp:nvSpPr>
        <dsp:cNvPr id="0" name=""/>
        <dsp:cNvSpPr/>
      </dsp:nvSpPr>
      <dsp:spPr>
        <a:xfrm>
          <a:off x="4011380" y="1254127"/>
          <a:ext cx="510954" cy="533364"/>
        </a:xfrm>
        <a:custGeom>
          <a:avLst/>
          <a:gdLst/>
          <a:ahLst/>
          <a:cxnLst/>
          <a:rect l="0" t="0" r="0" b="0"/>
          <a:pathLst>
            <a:path>
              <a:moveTo>
                <a:pt x="510954" y="0"/>
              </a:moveTo>
              <a:lnTo>
                <a:pt x="510954" y="266682"/>
              </a:lnTo>
              <a:lnTo>
                <a:pt x="0" y="266682"/>
              </a:lnTo>
              <a:lnTo>
                <a:pt x="0" y="533364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932DDC-0B24-5745-B81D-ADA555258425}">
      <dsp:nvSpPr>
        <dsp:cNvPr id="0" name=""/>
        <dsp:cNvSpPr/>
      </dsp:nvSpPr>
      <dsp:spPr>
        <a:xfrm>
          <a:off x="3671397" y="1787492"/>
          <a:ext cx="679966" cy="3080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SMACC</a:t>
          </a:r>
          <a:endParaRPr lang="en-US" sz="1200" kern="1200" dirty="0"/>
        </a:p>
      </dsp:txBody>
      <dsp:txXfrm>
        <a:off x="3680419" y="1796514"/>
        <a:ext cx="661922" cy="289995"/>
      </dsp:txXfrm>
    </dsp:sp>
    <dsp:sp modelId="{FA3CF43F-E142-2E43-9D94-982DD4F046DF}">
      <dsp:nvSpPr>
        <dsp:cNvPr id="0" name=""/>
        <dsp:cNvSpPr/>
      </dsp:nvSpPr>
      <dsp:spPr>
        <a:xfrm>
          <a:off x="3618475" y="2095532"/>
          <a:ext cx="392905" cy="410302"/>
        </a:xfrm>
        <a:custGeom>
          <a:avLst/>
          <a:gdLst/>
          <a:ahLst/>
          <a:cxnLst/>
          <a:rect l="0" t="0" r="0" b="0"/>
          <a:pathLst>
            <a:path>
              <a:moveTo>
                <a:pt x="392905" y="0"/>
              </a:moveTo>
              <a:lnTo>
                <a:pt x="392905" y="205151"/>
              </a:lnTo>
              <a:lnTo>
                <a:pt x="0" y="205151"/>
              </a:lnTo>
              <a:lnTo>
                <a:pt x="0" y="410302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4A8C3B-5F3B-094A-8D01-1BB067630E56}">
      <dsp:nvSpPr>
        <dsp:cNvPr id="0" name=""/>
        <dsp:cNvSpPr/>
      </dsp:nvSpPr>
      <dsp:spPr>
        <a:xfrm>
          <a:off x="3278362" y="2505835"/>
          <a:ext cx="680225" cy="3080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DFBA</a:t>
          </a:r>
          <a:endParaRPr lang="en-US" sz="1200" kern="1200" dirty="0"/>
        </a:p>
      </dsp:txBody>
      <dsp:txXfrm>
        <a:off x="3287384" y="2514857"/>
        <a:ext cx="662181" cy="289995"/>
      </dsp:txXfrm>
    </dsp:sp>
    <dsp:sp modelId="{229D73E0-E8D0-824B-8250-C834E4641139}">
      <dsp:nvSpPr>
        <dsp:cNvPr id="0" name=""/>
        <dsp:cNvSpPr/>
      </dsp:nvSpPr>
      <dsp:spPr>
        <a:xfrm>
          <a:off x="4011380" y="2095532"/>
          <a:ext cx="409421" cy="4103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5151"/>
              </a:lnTo>
              <a:lnTo>
                <a:pt x="409421" y="205151"/>
              </a:lnTo>
              <a:lnTo>
                <a:pt x="409421" y="410302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6B4829-476E-B247-B7C5-45842EE4F74E}">
      <dsp:nvSpPr>
        <dsp:cNvPr id="0" name=""/>
        <dsp:cNvSpPr/>
      </dsp:nvSpPr>
      <dsp:spPr>
        <a:xfrm>
          <a:off x="4097206" y="2505835"/>
          <a:ext cx="647193" cy="3080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S</a:t>
          </a:r>
          <a:r>
            <a:rPr lang="en-US" sz="1200" kern="1200" dirty="0" smtClean="0"/>
            <a:t>hunt</a:t>
          </a:r>
          <a:endParaRPr lang="en-US" sz="1200" kern="1200" dirty="0"/>
        </a:p>
      </dsp:txBody>
      <dsp:txXfrm>
        <a:off x="4106228" y="2514857"/>
        <a:ext cx="629149" cy="289995"/>
      </dsp:txXfrm>
    </dsp:sp>
    <dsp:sp modelId="{BBB125BD-8C10-064D-A275-D4A9E3FC60F5}">
      <dsp:nvSpPr>
        <dsp:cNvPr id="0" name=""/>
        <dsp:cNvSpPr/>
      </dsp:nvSpPr>
      <dsp:spPr>
        <a:xfrm>
          <a:off x="4522335" y="1254127"/>
          <a:ext cx="198676" cy="5333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6682"/>
              </a:lnTo>
              <a:lnTo>
                <a:pt x="198676" y="266682"/>
              </a:lnTo>
              <a:lnTo>
                <a:pt x="198676" y="533364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786146-C057-8F43-8647-9BB4559F280D}">
      <dsp:nvSpPr>
        <dsp:cNvPr id="0" name=""/>
        <dsp:cNvSpPr/>
      </dsp:nvSpPr>
      <dsp:spPr>
        <a:xfrm>
          <a:off x="4489982" y="1787492"/>
          <a:ext cx="462059" cy="3080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R2E</a:t>
          </a:r>
          <a:endParaRPr lang="en-US" sz="1200" kern="1200" dirty="0"/>
        </a:p>
      </dsp:txBody>
      <dsp:txXfrm>
        <a:off x="4499004" y="1796514"/>
        <a:ext cx="444015" cy="289995"/>
      </dsp:txXfrm>
    </dsp:sp>
    <dsp:sp modelId="{56525F95-35CD-5640-926A-99628877BD78}">
      <dsp:nvSpPr>
        <dsp:cNvPr id="0" name=""/>
        <dsp:cNvSpPr/>
      </dsp:nvSpPr>
      <dsp:spPr>
        <a:xfrm>
          <a:off x="4522335" y="1254127"/>
          <a:ext cx="1053412" cy="5333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6682"/>
              </a:lnTo>
              <a:lnTo>
                <a:pt x="1053412" y="266682"/>
              </a:lnTo>
              <a:lnTo>
                <a:pt x="1053412" y="533364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2D7FFD-9649-AA4E-BB84-6FB10C8EB5FD}">
      <dsp:nvSpPr>
        <dsp:cNvPr id="0" name=""/>
        <dsp:cNvSpPr/>
      </dsp:nvSpPr>
      <dsp:spPr>
        <a:xfrm>
          <a:off x="5090659" y="1787492"/>
          <a:ext cx="970177" cy="3080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Injectors</a:t>
          </a:r>
          <a:endParaRPr lang="en-US" sz="1200" kern="1200" dirty="0"/>
        </a:p>
      </dsp:txBody>
      <dsp:txXfrm>
        <a:off x="5099681" y="1796514"/>
        <a:ext cx="952133" cy="289995"/>
      </dsp:txXfrm>
    </dsp:sp>
    <dsp:sp modelId="{5488E1DC-22E3-014F-9E6A-F702B7F7E715}">
      <dsp:nvSpPr>
        <dsp:cNvPr id="0" name=""/>
        <dsp:cNvSpPr/>
      </dsp:nvSpPr>
      <dsp:spPr>
        <a:xfrm>
          <a:off x="4522335" y="1254127"/>
          <a:ext cx="1967632" cy="5333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6682"/>
              </a:lnTo>
              <a:lnTo>
                <a:pt x="1967632" y="266682"/>
              </a:lnTo>
              <a:lnTo>
                <a:pt x="1967632" y="533364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50415E-ACBF-E24E-AE0E-3A1C43027E3D}">
      <dsp:nvSpPr>
        <dsp:cNvPr id="0" name=""/>
        <dsp:cNvSpPr/>
      </dsp:nvSpPr>
      <dsp:spPr>
        <a:xfrm>
          <a:off x="6199454" y="1787492"/>
          <a:ext cx="581026" cy="3080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Other?</a:t>
          </a:r>
          <a:endParaRPr lang="en-US" sz="1200" kern="1200" dirty="0"/>
        </a:p>
      </dsp:txBody>
      <dsp:txXfrm>
        <a:off x="6208476" y="1796514"/>
        <a:ext cx="562982" cy="2899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x-none" dirty="0" smtClean="0"/>
              <a:t>Cliquez et modifiez le titre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Cliquez pour 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EDB74-4484-A146-BFEF-3A53A091B36D}" type="datetimeFigureOut">
              <a:rPr lang="fr-FR" smtClean="0"/>
              <a:t>09.04.13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72246-B479-864A-B577-8F4277BEF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760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x-none" smtClean="0"/>
              <a:t>Cliquez et modifiez le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Cliquez pour modifier les styles du texte du masque</a:t>
            </a:r>
          </a:p>
          <a:p>
            <a:pPr lvl="1"/>
            <a:r>
              <a:rPr lang="x-none" smtClean="0"/>
              <a:t>Deuxième niveau</a:t>
            </a:r>
          </a:p>
          <a:p>
            <a:pPr lvl="2"/>
            <a:r>
              <a:rPr lang="x-none" smtClean="0"/>
              <a:t>Troisième niveau</a:t>
            </a:r>
          </a:p>
          <a:p>
            <a:pPr lvl="3"/>
            <a:r>
              <a:rPr lang="x-none" smtClean="0"/>
              <a:t>Quatrième niveau</a:t>
            </a:r>
          </a:p>
          <a:p>
            <a:pPr lvl="4"/>
            <a:r>
              <a:rPr lang="x-none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EDB74-4484-A146-BFEF-3A53A091B36D}" type="datetimeFigureOut">
              <a:rPr lang="fr-FR" smtClean="0"/>
              <a:t>09.04.13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72246-B479-864A-B577-8F4277BEF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499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x-none" smtClean="0"/>
              <a:t>Cliquez et modifiez le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Cliquez pour modifier les styles du texte du masque</a:t>
            </a:r>
          </a:p>
          <a:p>
            <a:pPr lvl="1"/>
            <a:r>
              <a:rPr lang="x-none" smtClean="0"/>
              <a:t>Deuxième niveau</a:t>
            </a:r>
          </a:p>
          <a:p>
            <a:pPr lvl="2"/>
            <a:r>
              <a:rPr lang="x-none" smtClean="0"/>
              <a:t>Troisième niveau</a:t>
            </a:r>
          </a:p>
          <a:p>
            <a:pPr lvl="3"/>
            <a:r>
              <a:rPr lang="x-none" smtClean="0"/>
              <a:t>Quatrième niveau</a:t>
            </a:r>
          </a:p>
          <a:p>
            <a:pPr lvl="4"/>
            <a:r>
              <a:rPr lang="x-none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EDB74-4484-A146-BFEF-3A53A091B36D}" type="datetimeFigureOut">
              <a:rPr lang="fr-FR" smtClean="0"/>
              <a:t>09.04.13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72246-B479-864A-B577-8F4277BEF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693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x-none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Cliquez pour modifier les styles du texte du masque</a:t>
            </a:r>
          </a:p>
          <a:p>
            <a:pPr lvl="1"/>
            <a:r>
              <a:rPr lang="x-none" smtClean="0"/>
              <a:t>Deuxième niveau</a:t>
            </a:r>
          </a:p>
          <a:p>
            <a:pPr lvl="2"/>
            <a:r>
              <a:rPr lang="x-none" smtClean="0"/>
              <a:t>Troisième niveau</a:t>
            </a:r>
          </a:p>
          <a:p>
            <a:pPr lvl="3"/>
            <a:r>
              <a:rPr lang="x-none" smtClean="0"/>
              <a:t>Quatrième niveau</a:t>
            </a:r>
          </a:p>
          <a:p>
            <a:pPr lvl="4"/>
            <a:r>
              <a:rPr lang="x-none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EDB74-4484-A146-BFEF-3A53A091B36D}" type="datetimeFigureOut">
              <a:rPr lang="fr-FR" smtClean="0"/>
              <a:t>09.04.13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72246-B479-864A-B577-8F4277BEF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638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000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dirty="0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EDB74-4484-A146-BFEF-3A53A091B36D}" type="datetimeFigureOut">
              <a:rPr lang="fr-FR" smtClean="0"/>
              <a:t>09.04.13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72246-B479-864A-B577-8F4277BEF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526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x-none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Cliquez pour modifier les styles du texte du masque</a:t>
            </a:r>
          </a:p>
          <a:p>
            <a:pPr lvl="1"/>
            <a:r>
              <a:rPr lang="x-none" smtClean="0"/>
              <a:t>Deuxième niveau</a:t>
            </a:r>
          </a:p>
          <a:p>
            <a:pPr lvl="2"/>
            <a:r>
              <a:rPr lang="x-none" smtClean="0"/>
              <a:t>Troisième niveau</a:t>
            </a:r>
          </a:p>
          <a:p>
            <a:pPr lvl="3"/>
            <a:r>
              <a:rPr lang="x-none" smtClean="0"/>
              <a:t>Quatrième niveau</a:t>
            </a:r>
          </a:p>
          <a:p>
            <a:pPr lvl="4"/>
            <a:r>
              <a:rPr lang="x-none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Cliquez pour modifier les styles du texte du masque</a:t>
            </a:r>
          </a:p>
          <a:p>
            <a:pPr lvl="1"/>
            <a:r>
              <a:rPr lang="x-none" smtClean="0"/>
              <a:t>Deuxième niveau</a:t>
            </a:r>
          </a:p>
          <a:p>
            <a:pPr lvl="2"/>
            <a:r>
              <a:rPr lang="x-none" smtClean="0"/>
              <a:t>Troisième niveau</a:t>
            </a:r>
          </a:p>
          <a:p>
            <a:pPr lvl="3"/>
            <a:r>
              <a:rPr lang="x-none" smtClean="0"/>
              <a:t>Quatrième niveau</a:t>
            </a:r>
          </a:p>
          <a:p>
            <a:pPr lvl="4"/>
            <a:r>
              <a:rPr lang="x-none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EDB74-4484-A146-BFEF-3A53A091B36D}" type="datetimeFigureOut">
              <a:rPr lang="fr-FR" smtClean="0"/>
              <a:t>09.04.13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72246-B479-864A-B577-8F4277BEF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719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x-none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Cliquez pour modifier les styles du texte du masque</a:t>
            </a:r>
          </a:p>
          <a:p>
            <a:pPr lvl="1"/>
            <a:r>
              <a:rPr lang="x-none" smtClean="0"/>
              <a:t>Deuxième niveau</a:t>
            </a:r>
          </a:p>
          <a:p>
            <a:pPr lvl="2"/>
            <a:r>
              <a:rPr lang="x-none" smtClean="0"/>
              <a:t>Troisième niveau</a:t>
            </a:r>
          </a:p>
          <a:p>
            <a:pPr lvl="3"/>
            <a:r>
              <a:rPr lang="x-none" smtClean="0"/>
              <a:t>Quatrième niveau</a:t>
            </a:r>
          </a:p>
          <a:p>
            <a:pPr lvl="4"/>
            <a:r>
              <a:rPr lang="x-none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Cliquez pour modifier les styles du texte du masque</a:t>
            </a:r>
          </a:p>
          <a:p>
            <a:pPr lvl="1"/>
            <a:r>
              <a:rPr lang="x-none" smtClean="0"/>
              <a:t>Deuxième niveau</a:t>
            </a:r>
          </a:p>
          <a:p>
            <a:pPr lvl="2"/>
            <a:r>
              <a:rPr lang="x-none" smtClean="0"/>
              <a:t>Troisième niveau</a:t>
            </a:r>
          </a:p>
          <a:p>
            <a:pPr lvl="3"/>
            <a:r>
              <a:rPr lang="x-none" smtClean="0"/>
              <a:t>Quatrième niveau</a:t>
            </a:r>
          </a:p>
          <a:p>
            <a:pPr lvl="4"/>
            <a:r>
              <a:rPr lang="x-none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EDB74-4484-A146-BFEF-3A53A091B36D}" type="datetimeFigureOut">
              <a:rPr lang="fr-FR" smtClean="0"/>
              <a:t>09.04.13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72246-B479-864A-B577-8F4277BEF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781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x-none" smtClean="0"/>
              <a:t>Cliquez et modifiez le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EDB74-4484-A146-BFEF-3A53A091B36D}" type="datetimeFigureOut">
              <a:rPr lang="fr-FR" smtClean="0"/>
              <a:t>09.04.13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72246-B479-864A-B577-8F4277BEF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427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EDB74-4484-A146-BFEF-3A53A091B36D}" type="datetimeFigureOut">
              <a:rPr lang="fr-FR" smtClean="0"/>
              <a:t>09.04.13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72246-B479-864A-B577-8F4277BEF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692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Cliquez pour modifier les styles du texte du masque</a:t>
            </a:r>
          </a:p>
          <a:p>
            <a:pPr lvl="1"/>
            <a:r>
              <a:rPr lang="x-none" smtClean="0"/>
              <a:t>Deuxième niveau</a:t>
            </a:r>
          </a:p>
          <a:p>
            <a:pPr lvl="2"/>
            <a:r>
              <a:rPr lang="x-none" smtClean="0"/>
              <a:t>Troisième niveau</a:t>
            </a:r>
          </a:p>
          <a:p>
            <a:pPr lvl="3"/>
            <a:r>
              <a:rPr lang="x-none" smtClean="0"/>
              <a:t>Quatrième niveau</a:t>
            </a:r>
          </a:p>
          <a:p>
            <a:pPr lvl="4"/>
            <a:r>
              <a:rPr lang="x-none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EDB74-4484-A146-BFEF-3A53A091B36D}" type="datetimeFigureOut">
              <a:rPr lang="fr-FR" smtClean="0"/>
              <a:t>09.04.13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72246-B479-864A-B577-8F4277BEF6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427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204080" y="1756505"/>
            <a:ext cx="6919338" cy="388229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EDB74-4484-A146-BFEF-3A53A091B36D}" type="datetimeFigureOut">
              <a:rPr lang="fr-FR" smtClean="0"/>
              <a:t>10.04.13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72246-B479-864A-B577-8F4277BEF6C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necteur 8"/>
          <p:cNvSpPr/>
          <p:nvPr/>
        </p:nvSpPr>
        <p:spPr>
          <a:xfrm>
            <a:off x="4253667" y="5745532"/>
            <a:ext cx="157882" cy="155838"/>
          </a:xfrm>
          <a:prstGeom prst="flowChartConnector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Chevron 9"/>
          <p:cNvSpPr/>
          <p:nvPr userDrawn="1"/>
        </p:nvSpPr>
        <p:spPr>
          <a:xfrm>
            <a:off x="8444484" y="3290356"/>
            <a:ext cx="346951" cy="327948"/>
          </a:xfrm>
          <a:prstGeom prst="chevron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Chevron 11"/>
          <p:cNvSpPr/>
          <p:nvPr userDrawn="1"/>
        </p:nvSpPr>
        <p:spPr>
          <a:xfrm flipH="1">
            <a:off x="275188" y="3290356"/>
            <a:ext cx="346951" cy="327948"/>
          </a:xfrm>
          <a:prstGeom prst="chevron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Connecteur 12"/>
          <p:cNvSpPr/>
          <p:nvPr userDrawn="1"/>
        </p:nvSpPr>
        <p:spPr>
          <a:xfrm>
            <a:off x="4558467" y="5745532"/>
            <a:ext cx="157882" cy="155838"/>
          </a:xfrm>
          <a:prstGeom prst="flowChartConnector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4" name="Connecteur 13"/>
          <p:cNvSpPr/>
          <p:nvPr userDrawn="1"/>
        </p:nvSpPr>
        <p:spPr>
          <a:xfrm>
            <a:off x="4850807" y="5745532"/>
            <a:ext cx="157882" cy="155838"/>
          </a:xfrm>
          <a:prstGeom prst="flowChartConnector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5" name="Espace réservé du titre 18"/>
          <p:cNvSpPr>
            <a:spLocks noGrp="1"/>
          </p:cNvSpPr>
          <p:nvPr>
            <p:ph type="title"/>
          </p:nvPr>
        </p:nvSpPr>
        <p:spPr>
          <a:xfrm>
            <a:off x="1016000" y="690880"/>
            <a:ext cx="6797040" cy="3234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x-none" dirty="0" smtClean="0"/>
              <a:t>Cliquez et modifiez le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2035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rocessus 15"/>
          <p:cNvSpPr/>
          <p:nvPr userDrawn="1"/>
        </p:nvSpPr>
        <p:spPr>
          <a:xfrm>
            <a:off x="0" y="1443138"/>
            <a:ext cx="9144000" cy="4683025"/>
          </a:xfrm>
          <a:prstGeom prst="flowChartProcess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rocessus 16"/>
          <p:cNvSpPr/>
          <p:nvPr userDrawn="1"/>
        </p:nvSpPr>
        <p:spPr>
          <a:xfrm>
            <a:off x="0" y="6036468"/>
            <a:ext cx="9144000" cy="821532"/>
          </a:xfrm>
          <a:prstGeom prst="flowChartProcess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333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dirty="0" smtClean="0"/>
              <a:t>Cliquez pour modifier les styles du texte du masque</a:t>
            </a:r>
          </a:p>
          <a:p>
            <a:pPr lvl="1"/>
            <a:r>
              <a:rPr lang="x-none" dirty="0" smtClean="0"/>
              <a:t>Deuxième niveau</a:t>
            </a:r>
          </a:p>
          <a:p>
            <a:pPr lvl="2"/>
            <a:r>
              <a:rPr lang="x-none" dirty="0" smtClean="0"/>
              <a:t>Troisième niveau</a:t>
            </a:r>
          </a:p>
          <a:p>
            <a:pPr lvl="3"/>
            <a:r>
              <a:rPr lang="x-none" dirty="0" smtClean="0"/>
              <a:t>Quatrième niveau</a:t>
            </a:r>
          </a:p>
          <a:p>
            <a:pPr lvl="4"/>
            <a:r>
              <a:rPr lang="x-none" dirty="0" smtClean="0"/>
              <a:t>Cinquième niveau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EEDB74-4484-A146-BFEF-3A53A091B36D}" type="datetimeFigureOut">
              <a:rPr lang="fr-FR" smtClean="0"/>
              <a:t>10.04.13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72246-B479-864A-B577-8F4277BEF6C3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2782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269952"/>
            <a:ext cx="1146019" cy="1041241"/>
          </a:xfrm>
          <a:prstGeom prst="rect">
            <a:avLst/>
          </a:prstGeom>
        </p:spPr>
      </p:pic>
      <p:sp>
        <p:nvSpPr>
          <p:cNvPr id="9" name="Titre 1"/>
          <p:cNvSpPr txBox="1">
            <a:spLocks/>
          </p:cNvSpPr>
          <p:nvPr userDrawn="1"/>
        </p:nvSpPr>
        <p:spPr>
          <a:xfrm>
            <a:off x="1640869" y="211817"/>
            <a:ext cx="5897725" cy="755852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x-none" sz="2800" dirty="0" smtClean="0">
                <a:solidFill>
                  <a:schemeClr val="bg1"/>
                </a:solidFill>
              </a:rPr>
              <a:t>LS1</a:t>
            </a:r>
            <a:r>
              <a:rPr lang="x-none" sz="2800" baseline="0" dirty="0" smtClean="0">
                <a:solidFill>
                  <a:schemeClr val="bg1"/>
                </a:solidFill>
              </a:rPr>
              <a:t> DASHBOARD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819043" y="1014331"/>
            <a:ext cx="8096099" cy="259457"/>
          </a:xfrm>
          <a:prstGeom prst="rect">
            <a:avLst/>
          </a:prstGeom>
        </p:spPr>
      </p:pic>
      <p:sp>
        <p:nvSpPr>
          <p:cNvPr id="12" name="Triangle isocèle 11"/>
          <p:cNvSpPr/>
          <p:nvPr userDrawn="1"/>
        </p:nvSpPr>
        <p:spPr>
          <a:xfrm>
            <a:off x="1097136" y="1162157"/>
            <a:ext cx="156094" cy="181423"/>
          </a:xfrm>
          <a:prstGeom prst="triangl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8068879" y="531031"/>
            <a:ext cx="812362" cy="310113"/>
          </a:xfrm>
          <a:prstGeom prst="rect">
            <a:avLst/>
          </a:prstGeom>
        </p:spPr>
      </p:pic>
      <p:sp>
        <p:nvSpPr>
          <p:cNvPr id="19" name="Espace réservé du titre 18"/>
          <p:cNvSpPr>
            <a:spLocks noGrp="1"/>
          </p:cNvSpPr>
          <p:nvPr>
            <p:ph type="title"/>
          </p:nvPr>
        </p:nvSpPr>
        <p:spPr>
          <a:xfrm>
            <a:off x="1016000" y="690880"/>
            <a:ext cx="6797040" cy="3234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x-none" dirty="0" smtClean="0"/>
              <a:t>Cliquez et modifiez le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324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9.xml"/><Relationship Id="rId2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6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hyperlink" Target="http://lhcdashboard.web.cern.ch/lhcdashboard/ls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 smtClean="0"/>
              <a:t>LS1 Progress Monitoring</a:t>
            </a:r>
            <a:br>
              <a:rPr lang="en-US" sz="4400" dirty="0" smtClean="0"/>
            </a:br>
            <a:endParaRPr lang="en-US" sz="44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19480" y="3886200"/>
            <a:ext cx="7340600" cy="1752600"/>
          </a:xfrm>
        </p:spPr>
        <p:txBody>
          <a:bodyPr/>
          <a:lstStyle/>
          <a:p>
            <a:r>
              <a:rPr lang="en-US" dirty="0" err="1" smtClean="0"/>
              <a:t>B.Copy</a:t>
            </a:r>
            <a:r>
              <a:rPr lang="en-US" dirty="0" smtClean="0"/>
              <a:t>, </a:t>
            </a:r>
            <a:r>
              <a:rPr lang="en-US" dirty="0" err="1" smtClean="0"/>
              <a:t>Ph.Gayet</a:t>
            </a:r>
            <a:r>
              <a:rPr lang="en-US" dirty="0" smtClean="0"/>
              <a:t>, </a:t>
            </a:r>
            <a:r>
              <a:rPr lang="en-US" dirty="0" err="1" smtClean="0"/>
              <a:t>A.Rijllart</a:t>
            </a:r>
            <a:r>
              <a:rPr lang="en-US" dirty="0" smtClean="0"/>
              <a:t>, </a:t>
            </a:r>
            <a:r>
              <a:rPr lang="en-US" dirty="0" err="1" smtClean="0"/>
              <a:t>V.Vasilyev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EN-ICE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660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Aggregate in a common place the relevant information on the progress of LS1</a:t>
            </a:r>
          </a:p>
          <a:p>
            <a:r>
              <a:rPr lang="en-US" dirty="0" smtClean="0"/>
              <a:t>Broadcast it to a wide audience</a:t>
            </a:r>
          </a:p>
          <a:p>
            <a:endParaRPr lang="en-US" dirty="0" smtClean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45009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1760" y="1777999"/>
            <a:ext cx="8778240" cy="3860801"/>
          </a:xfrm>
        </p:spPr>
        <p:txBody>
          <a:bodyPr>
            <a:noAutofit/>
          </a:bodyPr>
          <a:lstStyle/>
          <a:p>
            <a:r>
              <a:rPr lang="en-GB" sz="2800" dirty="0" smtClean="0"/>
              <a:t>Information must be accurate and validated</a:t>
            </a:r>
          </a:p>
          <a:p>
            <a:r>
              <a:rPr lang="en-GB" sz="2800" dirty="0" smtClean="0"/>
              <a:t>Information on projects must be synthetic, self explaining</a:t>
            </a:r>
          </a:p>
          <a:p>
            <a:r>
              <a:rPr lang="en-GB" sz="2800" dirty="0" smtClean="0"/>
              <a:t>Navigation to/from/through the dashboard must be obvious</a:t>
            </a:r>
          </a:p>
          <a:p>
            <a:r>
              <a:rPr lang="en-GB" sz="2800" dirty="0" smtClean="0"/>
              <a:t>All projects should use a homogenous look and feel</a:t>
            </a:r>
          </a:p>
          <a:p>
            <a:r>
              <a:rPr lang="en-GB" sz="2800" dirty="0" smtClean="0"/>
              <a:t>The LS1 Dashboard must be available </a:t>
            </a:r>
            <a:r>
              <a:rPr lang="en-GB" sz="2800" dirty="0" smtClean="0"/>
              <a:t>24/7</a:t>
            </a:r>
            <a:endParaRPr lang="en-GB" sz="2800" dirty="0" smtClean="0"/>
          </a:p>
          <a:p>
            <a:r>
              <a:rPr lang="en-GB" sz="2800" dirty="0" smtClean="0"/>
              <a:t>The LS1 Dashboard must be available on mobile devices</a:t>
            </a:r>
          </a:p>
          <a:p>
            <a:pPr marL="0" indent="0">
              <a:buNone/>
            </a:pPr>
            <a:endParaRPr lang="en-US" sz="2800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348117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Espace réservé pour une image  4"/>
          <p:cNvGraphicFramePr>
            <a:graphicFrameLocks noGrp="1"/>
          </p:cNvGraphicFramePr>
          <p:nvPr>
            <p:ph type="pic" idx="1"/>
            <p:extLst>
              <p:ext uri="{D42A27DB-BD31-4B8C-83A1-F6EECF244321}">
                <p14:modId xmlns:p14="http://schemas.microsoft.com/office/powerpoint/2010/main" val="852437219"/>
              </p:ext>
            </p:extLst>
          </p:nvPr>
        </p:nvGraphicFramePr>
        <p:xfrm>
          <a:off x="1203325" y="1755775"/>
          <a:ext cx="6919913" cy="3883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Site organization</a:t>
            </a:r>
            <a:endParaRPr lang="en-US" dirty="0"/>
          </a:p>
        </p:txBody>
      </p:sp>
      <p:sp>
        <p:nvSpPr>
          <p:cNvPr id="10" name="ZoneTexte 9"/>
          <p:cNvSpPr txBox="1"/>
          <p:nvPr/>
        </p:nvSpPr>
        <p:spPr>
          <a:xfrm>
            <a:off x="1727200" y="5017254"/>
            <a:ext cx="5971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O</a:t>
            </a:r>
            <a:r>
              <a:rPr lang="en-US" dirty="0" smtClean="0"/>
              <a:t>ne or more graphs or images can be associated to each node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888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Typical Progress Report</a:t>
            </a:r>
            <a:endParaRPr lang="en-US" dirty="0"/>
          </a:p>
        </p:txBody>
      </p:sp>
      <p:sp>
        <p:nvSpPr>
          <p:cNvPr id="6" name="ZoneTexte 5"/>
          <p:cNvSpPr txBox="1"/>
          <p:nvPr/>
        </p:nvSpPr>
        <p:spPr>
          <a:xfrm>
            <a:off x="7233920" y="2316480"/>
            <a:ext cx="17576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X</a:t>
            </a:r>
            <a:r>
              <a:rPr lang="en-US" dirty="0" smtClean="0"/>
              <a:t> : time</a:t>
            </a:r>
          </a:p>
          <a:p>
            <a:r>
              <a:rPr lang="en-US" dirty="0" smtClean="0"/>
              <a:t>Y : % Completion</a:t>
            </a:r>
          </a:p>
          <a:p>
            <a:endParaRPr lang="en-US" dirty="0"/>
          </a:p>
        </p:txBody>
      </p:sp>
      <p:pic>
        <p:nvPicPr>
          <p:cNvPr id="7" name="Image 6" descr="R2E@P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7300"/>
            <a:ext cx="9144000" cy="434191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89280" y="2794000"/>
            <a:ext cx="243840" cy="934720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824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pour une image  5" descr="ls1progress.tiff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" r="54"/>
          <a:stretch>
            <a:fillRect/>
          </a:stretch>
        </p:blipFill>
        <p:spPr/>
      </p:pic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204080" y="690880"/>
            <a:ext cx="6802000" cy="323451"/>
          </a:xfrm>
        </p:spPr>
        <p:txBody>
          <a:bodyPr/>
          <a:lstStyle/>
          <a:p>
            <a:r>
              <a:rPr lang="en-US" dirty="0" smtClean="0"/>
              <a:t>Overview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061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à coins arrondis 5"/>
          <p:cNvSpPr/>
          <p:nvPr/>
        </p:nvSpPr>
        <p:spPr>
          <a:xfrm>
            <a:off x="3545840" y="1732280"/>
            <a:ext cx="1981200" cy="3830320"/>
          </a:xfrm>
          <a:prstGeom prst="roundRect">
            <a:avLst/>
          </a:prstGeom>
          <a:solidFill>
            <a:srgbClr val="A6A6A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/>
              <a:t>LS1 Coordination</a:t>
            </a:r>
            <a:endParaRPr lang="en-US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1432560" y="1732280"/>
            <a:ext cx="1869440" cy="3830320"/>
          </a:xfrm>
          <a:prstGeom prst="roundRect">
            <a:avLst/>
          </a:prstGeom>
          <a:solidFill>
            <a:srgbClr val="A6A6A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/>
              <a:t> </a:t>
            </a:r>
            <a:r>
              <a:rPr lang="en-US" dirty="0"/>
              <a:t>P</a:t>
            </a:r>
            <a:r>
              <a:rPr lang="en-US" dirty="0" smtClean="0"/>
              <a:t>rojects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Workflow</a:t>
            </a:r>
            <a:endParaRPr lang="en-US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5781040" y="1732280"/>
            <a:ext cx="1869440" cy="3830320"/>
          </a:xfrm>
          <a:prstGeom prst="roundRect">
            <a:avLst/>
          </a:prstGeom>
          <a:solidFill>
            <a:srgbClr val="A6A6A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/>
              <a:t>EN-ICE</a:t>
            </a:r>
            <a:endParaRPr lang="en-US" dirty="0"/>
          </a:p>
        </p:txBody>
      </p:sp>
      <p:sp>
        <p:nvSpPr>
          <p:cNvPr id="14" name="Rectangle à coins arrondis 13"/>
          <p:cNvSpPr/>
          <p:nvPr/>
        </p:nvSpPr>
        <p:spPr>
          <a:xfrm>
            <a:off x="1432560" y="2306320"/>
            <a:ext cx="1889760" cy="1544320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400" dirty="0" smtClean="0">
                <a:solidFill>
                  <a:srgbClr val="000000"/>
                </a:solidFill>
                <a:latin typeface="Arial Black"/>
                <a:cs typeface="Arial Black"/>
              </a:rPr>
              <a:t>Project Leaders</a:t>
            </a:r>
          </a:p>
          <a:p>
            <a:pPr lvl="0" algn="ctr"/>
            <a:r>
              <a:rPr lang="en-US" sz="1400" dirty="0" smtClean="0">
                <a:solidFill>
                  <a:srgbClr val="000000"/>
                </a:solidFill>
              </a:rPr>
              <a:t>Update weekly their  data in a agreed format for graph or prepare new pictures </a:t>
            </a:r>
          </a:p>
          <a:p>
            <a:pPr algn="ctr"/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5" name="Rectangle à coins arrondis 14"/>
          <p:cNvSpPr/>
          <p:nvPr/>
        </p:nvSpPr>
        <p:spPr>
          <a:xfrm>
            <a:off x="3545840" y="2306320"/>
            <a:ext cx="1981200" cy="1544320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400" dirty="0" smtClean="0">
                <a:solidFill>
                  <a:srgbClr val="000000"/>
                </a:solidFill>
                <a:latin typeface="Arial Black"/>
                <a:cs typeface="Arial Black"/>
              </a:rPr>
              <a:t>LS1 coordination </a:t>
            </a:r>
          </a:p>
          <a:p>
            <a:pPr lvl="0" algn="ctr"/>
            <a:r>
              <a:rPr lang="en-US" sz="1400" dirty="0" smtClean="0">
                <a:solidFill>
                  <a:srgbClr val="000000"/>
                </a:solidFill>
              </a:rPr>
              <a:t>Validate the evolution and put the updated/validated files into a repository</a:t>
            </a:r>
          </a:p>
          <a:p>
            <a:pPr algn="ctr"/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6" name="Rectangle à coins arrondis 15"/>
          <p:cNvSpPr/>
          <p:nvPr/>
        </p:nvSpPr>
        <p:spPr>
          <a:xfrm>
            <a:off x="5770880" y="2306320"/>
            <a:ext cx="1889760" cy="1544320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400" dirty="0" smtClean="0">
                <a:solidFill>
                  <a:srgbClr val="000000"/>
                </a:solidFill>
              </a:rPr>
              <a:t>Automated scripts update the website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7" name="Flèche vers la droite 16"/>
          <p:cNvSpPr/>
          <p:nvPr/>
        </p:nvSpPr>
        <p:spPr>
          <a:xfrm>
            <a:off x="2895600" y="4460240"/>
            <a:ext cx="3098800" cy="924560"/>
          </a:xfrm>
          <a:prstGeom prst="rightArrow">
            <a:avLst>
              <a:gd name="adj1" fmla="val 47802"/>
              <a:gd name="adj2" fmla="val 66484"/>
            </a:avLst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1680" y="4231069"/>
            <a:ext cx="634952" cy="1214691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4231070"/>
            <a:ext cx="1239871" cy="1214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114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7" grpId="0" animBg="1"/>
      <p:bldP spid="14" grpId="0" animBg="1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Identified Projects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1"/>
            <a:ext cx="2600960" cy="4333240"/>
          </a:xfrm>
        </p:spPr>
        <p:txBody>
          <a:bodyPr/>
          <a:lstStyle/>
          <a:p>
            <a:r>
              <a:rPr lang="en-US" dirty="0" smtClean="0"/>
              <a:t>LHC</a:t>
            </a:r>
          </a:p>
          <a:p>
            <a:pPr lvl="1"/>
            <a:r>
              <a:rPr lang="en-US" dirty="0" smtClean="0"/>
              <a:t>SMACC</a:t>
            </a:r>
          </a:p>
          <a:p>
            <a:pPr lvl="1"/>
            <a:r>
              <a:rPr lang="fr-FR" dirty="0" smtClean="0"/>
              <a:t>C</a:t>
            </a:r>
            <a:r>
              <a:rPr lang="en-US" dirty="0" err="1" smtClean="0"/>
              <a:t>abling</a:t>
            </a:r>
            <a:endParaRPr lang="en-US" dirty="0" smtClean="0"/>
          </a:p>
          <a:p>
            <a:pPr lvl="2"/>
            <a:r>
              <a:rPr lang="en-US" dirty="0" smtClean="0"/>
              <a:t>LHC</a:t>
            </a:r>
          </a:p>
          <a:p>
            <a:pPr lvl="2"/>
            <a:r>
              <a:rPr lang="en-US" dirty="0" smtClean="0"/>
              <a:t>SPS</a:t>
            </a:r>
          </a:p>
          <a:p>
            <a:pPr lvl="1"/>
            <a:r>
              <a:rPr lang="en-US" dirty="0" smtClean="0"/>
              <a:t>R2E</a:t>
            </a:r>
          </a:p>
          <a:p>
            <a:pPr lvl="1"/>
            <a:r>
              <a:rPr lang="en-US" dirty="0" smtClean="0"/>
              <a:t>ELQA</a:t>
            </a:r>
          </a:p>
          <a:p>
            <a:pPr lvl="1"/>
            <a:r>
              <a:rPr lang="en-US" dirty="0" err="1" smtClean="0"/>
              <a:t>Cryo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3210560" y="1600201"/>
            <a:ext cx="2600960" cy="4333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Injectors</a:t>
            </a:r>
          </a:p>
          <a:p>
            <a:pPr lvl="1"/>
            <a:r>
              <a:rPr lang="en-US" dirty="0" smtClean="0"/>
              <a:t>SPS</a:t>
            </a:r>
          </a:p>
          <a:p>
            <a:pPr lvl="1"/>
            <a:r>
              <a:rPr lang="en-US" dirty="0" smtClean="0"/>
              <a:t>PS</a:t>
            </a:r>
          </a:p>
          <a:p>
            <a:pPr lvl="1"/>
            <a:r>
              <a:rPr lang="en-US" dirty="0" smtClean="0"/>
              <a:t>LEAR</a:t>
            </a:r>
          </a:p>
          <a:p>
            <a:pPr lvl="1"/>
            <a:r>
              <a:rPr lang="en-US" dirty="0" smtClean="0"/>
              <a:t>AD</a:t>
            </a:r>
          </a:p>
          <a:p>
            <a:pPr lvl="1"/>
            <a:endParaRPr lang="en-US" dirty="0"/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5811520" y="1600201"/>
            <a:ext cx="3332480" cy="4333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Infrastructure ?</a:t>
            </a:r>
          </a:p>
          <a:p>
            <a:pPr lvl="1"/>
            <a:r>
              <a:rPr lang="en-US" dirty="0" smtClean="0"/>
              <a:t>Maintenance ?</a:t>
            </a:r>
          </a:p>
          <a:p>
            <a:pPr lvl="1"/>
            <a:r>
              <a:rPr lang="en-US" dirty="0" smtClean="0"/>
              <a:t>Consolidation</a:t>
            </a:r>
            <a:r>
              <a:rPr lang="en-US" dirty="0" smtClean="0"/>
              <a:t>?</a:t>
            </a:r>
          </a:p>
          <a:p>
            <a:pPr lvl="1"/>
            <a:endParaRPr lang="en-US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2367280" y="4521200"/>
            <a:ext cx="6685280" cy="1330960"/>
          </a:xfrm>
          <a:prstGeom prst="roundRect">
            <a:avLst/>
          </a:prstGeom>
          <a:solidFill>
            <a:schemeClr val="bg1">
              <a:lumMod val="6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IF you want to present information in the LS1Dashboard </a:t>
            </a:r>
          </a:p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C</a:t>
            </a:r>
            <a:r>
              <a:rPr lang="en-US" sz="2400" dirty="0" err="1" smtClean="0">
                <a:solidFill>
                  <a:schemeClr val="tx1"/>
                </a:solidFill>
              </a:rPr>
              <a:t>ontact</a:t>
            </a:r>
            <a:r>
              <a:rPr lang="en-US" sz="2400" dirty="0" smtClean="0">
                <a:solidFill>
                  <a:schemeClr val="tx1"/>
                </a:solidFill>
              </a:rPr>
              <a:t> :  ls1.dashboard@cern.ch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229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>
            <a:hlinkClick r:id="rId2"/>
          </p:cNvPr>
          <p:cNvSpPr/>
          <p:nvPr/>
        </p:nvSpPr>
        <p:spPr>
          <a:xfrm>
            <a:off x="3414378" y="2967335"/>
            <a:ext cx="2315245" cy="92333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x-none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ON-AIR</a:t>
            </a:r>
            <a:endParaRPr lang="x-none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214880" y="4592320"/>
            <a:ext cx="5096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 smtClean="0"/>
              <a:t>http://lhcdashboard.web.cern.ch/lhcdashboard/ls1/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267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4130</TotalTime>
  <Words>229</Words>
  <Application>Microsoft Macintosh PowerPoint</Application>
  <PresentationFormat>Présentation à l'écran (4:3)</PresentationFormat>
  <Paragraphs>64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Thème Office</vt:lpstr>
      <vt:lpstr>LS1 Progress Monitoring </vt:lpstr>
      <vt:lpstr>Objectives</vt:lpstr>
      <vt:lpstr>Requirements</vt:lpstr>
      <vt:lpstr>Site organization</vt:lpstr>
      <vt:lpstr>Typical Progress Report</vt:lpstr>
      <vt:lpstr>Overview Picture</vt:lpstr>
      <vt:lpstr>Workflow</vt:lpstr>
      <vt:lpstr>Identified Projects</vt:lpstr>
      <vt:lpstr>Présentation PowerPoint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Philippe Gayet</dc:creator>
  <cp:lastModifiedBy>Philippe Gayet</cp:lastModifiedBy>
  <cp:revision>33</cp:revision>
  <dcterms:created xsi:type="dcterms:W3CDTF">2013-04-09T12:57:42Z</dcterms:created>
  <dcterms:modified xsi:type="dcterms:W3CDTF">2013-04-12T09:48:32Z</dcterms:modified>
</cp:coreProperties>
</file>