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26" d="100"/>
          <a:sy n="126" d="100"/>
        </p:scale>
        <p:origin x="-124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F50775-37C9-4509-804F-48E857D1D9D1}" type="datetimeFigureOut">
              <a:rPr lang="en-GB" smtClean="0"/>
              <a:t>16/04/2013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42A7DF-C44C-475F-9C27-24D7B558627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880840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F50775-37C9-4509-804F-48E857D1D9D1}" type="datetimeFigureOut">
              <a:rPr lang="en-GB" smtClean="0"/>
              <a:t>16/04/2013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42A7DF-C44C-475F-9C27-24D7B558627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603894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F50775-37C9-4509-804F-48E857D1D9D1}" type="datetimeFigureOut">
              <a:rPr lang="en-GB" smtClean="0"/>
              <a:t>16/04/2013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42A7DF-C44C-475F-9C27-24D7B558627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864130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F50775-37C9-4509-804F-48E857D1D9D1}" type="datetimeFigureOut">
              <a:rPr lang="en-GB" smtClean="0"/>
              <a:t>16/04/2013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42A7DF-C44C-475F-9C27-24D7B558627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402519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F50775-37C9-4509-804F-48E857D1D9D1}" type="datetimeFigureOut">
              <a:rPr lang="en-GB" smtClean="0"/>
              <a:t>16/04/2013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42A7DF-C44C-475F-9C27-24D7B558627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373500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F50775-37C9-4509-804F-48E857D1D9D1}" type="datetimeFigureOut">
              <a:rPr lang="en-GB" smtClean="0"/>
              <a:t>16/04/2013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42A7DF-C44C-475F-9C27-24D7B558627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019907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F50775-37C9-4509-804F-48E857D1D9D1}" type="datetimeFigureOut">
              <a:rPr lang="en-GB" smtClean="0"/>
              <a:t>16/04/2013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42A7DF-C44C-475F-9C27-24D7B558627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73787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F50775-37C9-4509-804F-48E857D1D9D1}" type="datetimeFigureOut">
              <a:rPr lang="en-GB" smtClean="0"/>
              <a:t>16/04/2013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42A7DF-C44C-475F-9C27-24D7B558627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397438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F50775-37C9-4509-804F-48E857D1D9D1}" type="datetimeFigureOut">
              <a:rPr lang="en-GB" smtClean="0"/>
              <a:t>16/04/2013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42A7DF-C44C-475F-9C27-24D7B558627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079786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F50775-37C9-4509-804F-48E857D1D9D1}" type="datetimeFigureOut">
              <a:rPr lang="en-GB" smtClean="0"/>
              <a:t>16/04/2013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42A7DF-C44C-475F-9C27-24D7B558627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581035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F50775-37C9-4509-804F-48E857D1D9D1}" type="datetimeFigureOut">
              <a:rPr lang="en-GB" smtClean="0"/>
              <a:t>16/04/2013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42A7DF-C44C-475F-9C27-24D7B558627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392871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F50775-37C9-4509-804F-48E857D1D9D1}" type="datetimeFigureOut">
              <a:rPr lang="en-GB" smtClean="0"/>
              <a:t>16/04/2013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42A7DF-C44C-475F-9C27-24D7B558627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875007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75656" y="2708920"/>
            <a:ext cx="7772400" cy="1470025"/>
          </a:xfrm>
        </p:spPr>
        <p:txBody>
          <a:bodyPr/>
          <a:lstStyle/>
          <a:p>
            <a:r>
              <a:rPr lang="en-US" dirty="0" smtClean="0"/>
              <a:t>Charging pulse</a:t>
            </a:r>
            <a:br>
              <a:rPr lang="en-US" dirty="0" smtClean="0"/>
            </a:br>
            <a:r>
              <a:rPr lang="en-US" dirty="0" smtClean="0"/>
              <a:t>gap measurement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6516216" y="6453336"/>
            <a:ext cx="25651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Nick Shipman </a:t>
            </a:r>
            <a:r>
              <a:rPr lang="en-US" dirty="0" smtClean="0"/>
              <a:t>16.04.2013</a:t>
            </a:r>
            <a:endParaRPr lang="en-GB" dirty="0"/>
          </a:p>
        </p:txBody>
      </p:sp>
      <p:pic>
        <p:nvPicPr>
          <p:cNvPr id="5" name="Picture 4" descr="http://www.paranormalpeopleonline.com/wp-content/uploads/2009/10/CERN-logo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3" y="2654522"/>
            <a:ext cx="1743075" cy="17551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http://manchester.cervantes.es/FichasCultura/ImagenesEntidades/Manchester%20University%20Logo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98545" y="75359"/>
            <a:ext cx="2877344" cy="12165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962652" cy="19168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7" descr="http://www.cockcroft.ac.uk/style/images/CI_logo_large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3" y="1263323"/>
            <a:ext cx="2409110" cy="13626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030242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-17140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7030A0"/>
                </a:solidFill>
              </a:rPr>
              <a:t>Results so far!</a:t>
            </a:r>
            <a:endParaRPr lang="en-GB" dirty="0">
              <a:solidFill>
                <a:srgbClr val="7030A0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08720"/>
            <a:ext cx="9144000" cy="42554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43197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-204742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7030A0"/>
                </a:solidFill>
              </a:rPr>
              <a:t>Results so far!</a:t>
            </a:r>
            <a:endParaRPr lang="en-GB" dirty="0">
              <a:solidFill>
                <a:srgbClr val="7030A0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64704"/>
            <a:ext cx="9144000" cy="49361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74102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-204742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7030A0"/>
                </a:solidFill>
              </a:rPr>
              <a:t>Results so far!</a:t>
            </a:r>
            <a:endParaRPr lang="en-GB" dirty="0">
              <a:solidFill>
                <a:srgbClr val="7030A0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60929"/>
            <a:ext cx="9144000" cy="49361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209179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7031</TotalTime>
  <Words>17</Words>
  <Application>Microsoft Office PowerPoint</Application>
  <PresentationFormat>On-screen Show (4:3)</PresentationFormat>
  <Paragraphs>5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Charging pulse gap measurement</vt:lpstr>
      <vt:lpstr>Results so far!</vt:lpstr>
      <vt:lpstr>Results so far!</vt:lpstr>
      <vt:lpstr>Results so far!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High Rep Rate Circuits 2 and 3 specification/Wish List</dc:title>
  <dc:creator>nshipman</dc:creator>
  <cp:lastModifiedBy>nshipman</cp:lastModifiedBy>
  <cp:revision>14</cp:revision>
  <dcterms:created xsi:type="dcterms:W3CDTF">2013-03-28T11:09:19Z</dcterms:created>
  <dcterms:modified xsi:type="dcterms:W3CDTF">2013-04-16T08:32:23Z</dcterms:modified>
</cp:coreProperties>
</file>