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7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C00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5" autoAdjust="0"/>
    <p:restoredTop sz="94660"/>
  </p:normalViewPr>
  <p:slideViewPr>
    <p:cSldViewPr>
      <p:cViewPr varScale="1">
        <p:scale>
          <a:sx n="91" d="100"/>
          <a:sy n="91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D5721-15C3-4B35-B5AD-6F4F7A49922A}" type="datetimeFigureOut">
              <a:rPr kumimoji="1" lang="ja-JP" altLang="en-US" smtClean="0"/>
              <a:t>2013/6/5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68DBE-98C7-4C7F-809E-48E777F35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75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90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95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33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71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21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36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71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08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4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08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85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20130605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ECFA@DESY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AF3B1-B64F-45BA-982C-778022842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43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Information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423120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Akimasa</a:t>
            </a:r>
            <a:r>
              <a:rPr lang="en-US" altLang="ja-JP" sz="2800" dirty="0" smtClean="0">
                <a:solidFill>
                  <a:schemeClr val="tx1"/>
                </a:solidFill>
              </a:rPr>
              <a:t> Ishikawa 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for the organizing committee</a:t>
            </a:r>
            <a:endParaRPr lang="en-US" altLang="ja-JP" sz="2000" dirty="0" smtClean="0"/>
          </a:p>
        </p:txBody>
      </p:sp>
      <p:pic>
        <p:nvPicPr>
          <p:cNvPr id="8194" name="Picture 2" descr="C:\Users\akimasa\Documents\presentation\logo\Toh_E_L_P_RG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6" y="116632"/>
            <a:ext cx="96198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3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Bathroom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bathroom in this floor is small.</a:t>
            </a:r>
          </a:p>
          <a:p>
            <a:r>
              <a:rPr lang="en-US" altLang="ja-JP" dirty="0" smtClean="0"/>
              <a:t>You can go to the larger bathroom in the ground floor.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8891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Banquet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We will have a banquet at </a:t>
            </a:r>
            <a:r>
              <a:rPr kumimoji="1" lang="en-US" altLang="ja-JP" sz="2400" dirty="0" err="1" smtClean="0"/>
              <a:t>Shozankan</a:t>
            </a:r>
            <a:r>
              <a:rPr kumimoji="1" lang="en-US" altLang="ja-JP" sz="2400" dirty="0" smtClean="0"/>
              <a:t> this evening.</a:t>
            </a:r>
          </a:p>
          <a:p>
            <a:r>
              <a:rPr lang="en-US" altLang="ja-JP" sz="2400" dirty="0" smtClean="0"/>
              <a:t>The bus goes to </a:t>
            </a:r>
            <a:r>
              <a:rPr lang="en-US" altLang="ja-JP" sz="2400" dirty="0" err="1" smtClean="0"/>
              <a:t>Shozankan</a:t>
            </a:r>
            <a:r>
              <a:rPr lang="en-US" altLang="ja-JP" sz="2400" dirty="0" smtClean="0"/>
              <a:t> from the </a:t>
            </a:r>
            <a:r>
              <a:rPr lang="en-US" altLang="ja-JP" sz="2400" dirty="0" err="1" smtClean="0"/>
              <a:t>Hagi</a:t>
            </a:r>
            <a:r>
              <a:rPr lang="en-US" altLang="ja-JP" sz="2400" dirty="0" smtClean="0"/>
              <a:t> Hall on 18:50.</a:t>
            </a:r>
          </a:p>
          <a:p>
            <a:r>
              <a:rPr lang="en-US" altLang="ja-JP" sz="2400" dirty="0" smtClean="0"/>
              <a:t>The bus goes back from </a:t>
            </a:r>
            <a:r>
              <a:rPr lang="en-US" altLang="ja-JP" sz="2400" dirty="0" err="1" smtClean="0"/>
              <a:t>Shozankan</a:t>
            </a:r>
            <a:r>
              <a:rPr lang="en-US" altLang="ja-JP" sz="2400" dirty="0" smtClean="0"/>
              <a:t> and drop you off </a:t>
            </a:r>
          </a:p>
          <a:p>
            <a:pPr lvl="1"/>
            <a:r>
              <a:rPr lang="en-US" altLang="ja-JP" sz="2000" dirty="0" smtClean="0"/>
              <a:t>(1) near Sendai Station </a:t>
            </a:r>
          </a:p>
          <a:p>
            <a:pPr lvl="1"/>
            <a:r>
              <a:rPr lang="en-US" altLang="ja-JP" sz="2000" dirty="0" smtClean="0"/>
              <a:t>(2) at Ark Hotel</a:t>
            </a:r>
          </a:p>
          <a:p>
            <a:pPr lvl="1"/>
            <a:r>
              <a:rPr kumimoji="1" lang="en-US" altLang="ja-JP" sz="2000" dirty="0" smtClean="0"/>
              <a:t>(3) at </a:t>
            </a:r>
            <a:r>
              <a:rPr kumimoji="1" lang="en-US" altLang="ja-JP" sz="2000" dirty="0" err="1" smtClean="0"/>
              <a:t>Hagi</a:t>
            </a:r>
            <a:r>
              <a:rPr kumimoji="1" lang="en-US" altLang="ja-JP" sz="2000" dirty="0" smtClean="0"/>
              <a:t> Hall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6607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35070"/>
            <a:ext cx="5688633" cy="442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71095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Banquet : Bus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476672"/>
            <a:ext cx="8676456" cy="4958011"/>
          </a:xfrm>
        </p:spPr>
        <p:txBody>
          <a:bodyPr/>
          <a:lstStyle/>
          <a:p>
            <a:r>
              <a:rPr lang="en-US" altLang="ja-JP" sz="2400" dirty="0"/>
              <a:t>The bus goes to </a:t>
            </a:r>
            <a:r>
              <a:rPr lang="en-US" altLang="ja-JP" sz="2400" dirty="0" err="1"/>
              <a:t>Shozankan</a:t>
            </a:r>
            <a:r>
              <a:rPr lang="en-US" altLang="ja-JP" sz="2400" dirty="0"/>
              <a:t> from the </a:t>
            </a:r>
            <a:r>
              <a:rPr lang="en-US" altLang="ja-JP" sz="2400" dirty="0" err="1"/>
              <a:t>Hagi</a:t>
            </a:r>
            <a:r>
              <a:rPr lang="en-US" altLang="ja-JP" sz="2400" dirty="0"/>
              <a:t> Hall on </a:t>
            </a:r>
            <a:r>
              <a:rPr lang="en-US" altLang="ja-JP" sz="2400" dirty="0" smtClean="0">
                <a:solidFill>
                  <a:srgbClr val="FF0000"/>
                </a:solidFill>
              </a:rPr>
              <a:t>~</a:t>
            </a:r>
            <a:r>
              <a:rPr lang="en-US" altLang="ja-JP" sz="2400" dirty="0" smtClean="0">
                <a:solidFill>
                  <a:srgbClr val="FF0000"/>
                </a:solidFill>
              </a:rPr>
              <a:t>19:00</a:t>
            </a:r>
            <a:r>
              <a:rPr lang="en-US" altLang="ja-JP" sz="2400" dirty="0"/>
              <a:t>. </a:t>
            </a:r>
            <a:endParaRPr lang="en-US" altLang="ja-JP" sz="2400" dirty="0" smtClean="0"/>
          </a:p>
          <a:p>
            <a:pPr lvl="1"/>
            <a:r>
              <a:rPr lang="en-US" altLang="ja-JP" sz="2000" dirty="0" smtClean="0"/>
              <a:t>Please take your </a:t>
            </a:r>
            <a:r>
              <a:rPr lang="en-US" altLang="ja-JP" sz="2000" dirty="0" smtClean="0">
                <a:solidFill>
                  <a:srgbClr val="FF0000"/>
                </a:solidFill>
              </a:rPr>
              <a:t>belongings</a:t>
            </a:r>
            <a:r>
              <a:rPr lang="en-US" altLang="ja-JP" sz="2000" dirty="0" smtClean="0"/>
              <a:t> and </a:t>
            </a:r>
            <a:r>
              <a:rPr lang="en-US" altLang="ja-JP" sz="2000" dirty="0" smtClean="0">
                <a:solidFill>
                  <a:srgbClr val="FF0000"/>
                </a:solidFill>
              </a:rPr>
              <a:t>name tag </a:t>
            </a:r>
            <a:r>
              <a:rPr lang="en-US" altLang="ja-JP" sz="2000" dirty="0" smtClean="0"/>
              <a:t>so that we can ID who is </a:t>
            </a:r>
            <a:r>
              <a:rPr lang="en-US" altLang="ja-JP" sz="2000" dirty="0" smtClean="0"/>
              <a:t>who</a:t>
            </a:r>
          </a:p>
          <a:p>
            <a:pPr lvl="1"/>
            <a:r>
              <a:rPr lang="en-US" altLang="ja-JP" sz="2000" dirty="0" smtClean="0"/>
              <a:t>No smoking please at </a:t>
            </a:r>
            <a:r>
              <a:rPr lang="en-US" altLang="ja-JP" sz="2000" dirty="0" err="1" smtClean="0"/>
              <a:t>Shozankan</a:t>
            </a:r>
            <a:endParaRPr lang="en-US" altLang="ja-JP" sz="2000" dirty="0" smtClean="0"/>
          </a:p>
          <a:p>
            <a:r>
              <a:rPr lang="en-US" altLang="ja-JP" sz="2400" dirty="0" smtClean="0"/>
              <a:t>The </a:t>
            </a:r>
            <a:r>
              <a:rPr lang="en-US" altLang="ja-JP" sz="2400" dirty="0"/>
              <a:t>bus goes back from </a:t>
            </a:r>
            <a:r>
              <a:rPr lang="en-US" altLang="ja-JP" sz="2400" dirty="0" err="1"/>
              <a:t>Shozankan</a:t>
            </a:r>
            <a:r>
              <a:rPr lang="en-US" altLang="ja-JP" sz="2400" dirty="0"/>
              <a:t> and drop you off </a:t>
            </a:r>
          </a:p>
          <a:p>
            <a:pPr lvl="1"/>
            <a:r>
              <a:rPr lang="en-US" altLang="ja-JP" sz="2000" dirty="0"/>
              <a:t>(1) </a:t>
            </a:r>
            <a:r>
              <a:rPr lang="en-US" altLang="ja-JP" sz="2000" dirty="0">
                <a:solidFill>
                  <a:srgbClr val="FF0000"/>
                </a:solidFill>
              </a:rPr>
              <a:t>near Sendai Station </a:t>
            </a:r>
          </a:p>
          <a:p>
            <a:pPr lvl="1"/>
            <a:r>
              <a:rPr lang="en-US" altLang="ja-JP" sz="2000" dirty="0" smtClean="0"/>
              <a:t>(2) </a:t>
            </a:r>
            <a:r>
              <a:rPr lang="en-US" altLang="ja-JP" sz="2000" dirty="0" smtClean="0">
                <a:solidFill>
                  <a:srgbClr val="FF0000"/>
                </a:solidFill>
              </a:rPr>
              <a:t>near Ark-Hotel</a:t>
            </a:r>
            <a:endParaRPr kumimoji="1" lang="ja-JP" altLang="en-US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sz="2000" dirty="0" smtClean="0"/>
              <a:t>(3) </a:t>
            </a:r>
            <a:r>
              <a:rPr lang="en-US" altLang="ja-JP" sz="2000" dirty="0">
                <a:solidFill>
                  <a:srgbClr val="FF0000"/>
                </a:solidFill>
              </a:rPr>
              <a:t>at </a:t>
            </a:r>
            <a:r>
              <a:rPr lang="en-US" altLang="ja-JP" sz="2000" dirty="0" err="1">
                <a:solidFill>
                  <a:srgbClr val="FF0000"/>
                </a:solidFill>
              </a:rPr>
              <a:t>Hagi</a:t>
            </a:r>
            <a:r>
              <a:rPr lang="en-US" altLang="ja-JP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Hall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56377" y="5360959"/>
            <a:ext cx="5040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707905" y="5554045"/>
            <a:ext cx="5040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96136" y="5373279"/>
            <a:ext cx="5040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32241" y="2065738"/>
            <a:ext cx="122413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Shozankan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7554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Group Photo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 smtClean="0"/>
              <a:t>To be taken in front of </a:t>
            </a:r>
            <a:r>
              <a:rPr lang="en-US" altLang="ja-JP" sz="2400" dirty="0" err="1" smtClean="0"/>
              <a:t>Hagi</a:t>
            </a:r>
            <a:r>
              <a:rPr lang="en-US" altLang="ja-JP" sz="2400" dirty="0" smtClean="0"/>
              <a:t> Hall on 7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Friday before lunch (12:40).</a:t>
            </a:r>
          </a:p>
          <a:p>
            <a:endParaRPr lang="en-US" altLang="ja-JP" sz="2400" dirty="0" smtClean="0"/>
          </a:p>
          <a:p>
            <a:r>
              <a:rPr kumimoji="1" lang="en-US" altLang="ja-JP" sz="2400" dirty="0" smtClean="0"/>
              <a:t>If it rains, we will take a photo on 7</a:t>
            </a:r>
            <a:r>
              <a:rPr kumimoji="1" lang="en-US" altLang="ja-JP" sz="2400" baseline="30000" dirty="0" smtClean="0"/>
              <a:t>th</a:t>
            </a:r>
            <a:r>
              <a:rPr kumimoji="1" lang="en-US" altLang="ja-JP" sz="2400" dirty="0" smtClean="0"/>
              <a:t> Friday but also do on 8</a:t>
            </a:r>
            <a:r>
              <a:rPr kumimoji="1" lang="en-US" altLang="ja-JP" sz="2400" baseline="30000" dirty="0" smtClean="0"/>
              <a:t>th</a:t>
            </a:r>
            <a:r>
              <a:rPr kumimoji="1" lang="en-US" altLang="ja-JP" sz="2400" dirty="0" smtClean="0"/>
              <a:t> Saturday.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6155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Kitakami</a:t>
            </a:r>
            <a:r>
              <a:rPr kumimoji="1" lang="en-US" altLang="ja-JP" dirty="0" smtClean="0"/>
              <a:t> ILC Candidate Site Tour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/>
              <a:t>On 9</a:t>
            </a:r>
            <a:r>
              <a:rPr kumimoji="1" lang="en-US" altLang="ja-JP" sz="2400" baseline="30000" dirty="0" smtClean="0"/>
              <a:t>th</a:t>
            </a:r>
            <a:r>
              <a:rPr kumimoji="1" lang="en-US" altLang="ja-JP" sz="2400" dirty="0" smtClean="0"/>
              <a:t> Sunday, we will have </a:t>
            </a:r>
            <a:r>
              <a:rPr kumimoji="1" lang="en-US" altLang="ja-JP" sz="2400" dirty="0" err="1" smtClean="0"/>
              <a:t>Kitakami</a:t>
            </a:r>
            <a:r>
              <a:rPr kumimoji="1" lang="en-US" altLang="ja-JP" sz="2400" dirty="0" smtClean="0"/>
              <a:t> ILC candidate site tour.</a:t>
            </a:r>
          </a:p>
          <a:p>
            <a:r>
              <a:rPr lang="en-US" altLang="ja-JP" sz="2400" dirty="0" smtClean="0"/>
              <a:t>We will meet at Sendai Station on 8:30 to get on the </a:t>
            </a:r>
            <a:r>
              <a:rPr lang="en-US" altLang="ja-JP" sz="2400" dirty="0" err="1" smtClean="0"/>
              <a:t>Shinkansen</a:t>
            </a:r>
            <a:r>
              <a:rPr lang="en-US" altLang="ja-JP" sz="2400" dirty="0" smtClean="0"/>
              <a:t> leaving from </a:t>
            </a:r>
            <a:r>
              <a:rPr lang="en-US" altLang="ja-JP" sz="2400" dirty="0"/>
              <a:t>S</a:t>
            </a:r>
            <a:r>
              <a:rPr lang="en-US" altLang="ja-JP" sz="2400" dirty="0" smtClean="0"/>
              <a:t>endai on 8:58.</a:t>
            </a:r>
          </a:p>
          <a:p>
            <a:r>
              <a:rPr kumimoji="1" lang="en-US" altLang="ja-JP" sz="2400" dirty="0" smtClean="0"/>
              <a:t>Get off at </a:t>
            </a:r>
            <a:r>
              <a:rPr kumimoji="1" lang="en-US" altLang="ja-JP" sz="2400" dirty="0" err="1" smtClean="0"/>
              <a:t>Ichinoseki</a:t>
            </a:r>
            <a:r>
              <a:rPr kumimoji="1" lang="en-US" altLang="ja-JP" sz="2400" dirty="0" smtClean="0"/>
              <a:t> on 9:31 and change to a tour bus.</a:t>
            </a:r>
          </a:p>
          <a:p>
            <a:r>
              <a:rPr lang="en-US" altLang="ja-JP" sz="2400" dirty="0" smtClean="0"/>
              <a:t>We will go to</a:t>
            </a:r>
          </a:p>
          <a:p>
            <a:pPr lvl="1"/>
            <a:r>
              <a:rPr kumimoji="1" lang="en-US" altLang="ja-JP" sz="2000" dirty="0" err="1" smtClean="0"/>
              <a:t>Kitakami</a:t>
            </a:r>
            <a:r>
              <a:rPr kumimoji="1" lang="en-US" altLang="ja-JP" sz="2000" dirty="0" smtClean="0"/>
              <a:t> ILC candidate site</a:t>
            </a:r>
          </a:p>
          <a:p>
            <a:pPr lvl="1"/>
            <a:r>
              <a:rPr lang="en-US" altLang="ja-JP" sz="2000" dirty="0" err="1" smtClean="0"/>
              <a:t>Geibikei</a:t>
            </a:r>
            <a:r>
              <a:rPr lang="en-US" altLang="ja-JP" sz="2000" dirty="0" smtClean="0"/>
              <a:t>. River Cruising</a:t>
            </a:r>
          </a:p>
          <a:p>
            <a:pPr lvl="1"/>
            <a:r>
              <a:rPr kumimoji="1" lang="en-US" altLang="ja-JP" sz="2000" dirty="0" smtClean="0"/>
              <a:t>World Heritage </a:t>
            </a:r>
            <a:r>
              <a:rPr kumimoji="1" lang="en-US" altLang="ja-JP" sz="2000" dirty="0" err="1" smtClean="0"/>
              <a:t>Hiraizumi</a:t>
            </a:r>
            <a:r>
              <a:rPr kumimoji="1" lang="en-US" altLang="ja-JP" sz="2000" dirty="0" smtClean="0"/>
              <a:t>. </a:t>
            </a:r>
            <a:r>
              <a:rPr kumimoji="1" lang="en-US" altLang="ja-JP" sz="2000" dirty="0" err="1" smtClean="0"/>
              <a:t>Chusonji</a:t>
            </a:r>
            <a:r>
              <a:rPr kumimoji="1" lang="en-US" altLang="ja-JP" sz="2000" dirty="0" smtClean="0"/>
              <a:t> Temple and </a:t>
            </a:r>
            <a:r>
              <a:rPr kumimoji="1" lang="en-US" altLang="ja-JP" sz="2000" dirty="0" err="1" smtClean="0"/>
              <a:t>Motsuji</a:t>
            </a:r>
            <a:r>
              <a:rPr kumimoji="1" lang="en-US" altLang="ja-JP" sz="2000" dirty="0" smtClean="0"/>
              <a:t> Temple.</a:t>
            </a:r>
          </a:p>
          <a:p>
            <a:r>
              <a:rPr lang="en-US" altLang="ja-JP" sz="2400" dirty="0" smtClean="0"/>
              <a:t>Go back to Sendai by the tour bus and drop you off</a:t>
            </a:r>
          </a:p>
          <a:p>
            <a:pPr lvl="1"/>
            <a:r>
              <a:rPr lang="en-US" altLang="ja-JP" sz="2000" dirty="0"/>
              <a:t>(1) near Sendai Station </a:t>
            </a:r>
          </a:p>
          <a:p>
            <a:pPr lvl="1"/>
            <a:r>
              <a:rPr lang="en-US" altLang="ja-JP" sz="2000" dirty="0"/>
              <a:t>(2) at </a:t>
            </a:r>
            <a:r>
              <a:rPr lang="en-US" altLang="ja-JP" sz="2000" dirty="0" err="1"/>
              <a:t>Hagi</a:t>
            </a:r>
            <a:r>
              <a:rPr lang="en-US" altLang="ja-JP" sz="2000" dirty="0"/>
              <a:t> Hall</a:t>
            </a:r>
          </a:p>
          <a:p>
            <a:pPr lvl="1"/>
            <a:r>
              <a:rPr lang="en-US" altLang="ja-JP" sz="2000" dirty="0"/>
              <a:t>(3) </a:t>
            </a:r>
            <a:r>
              <a:rPr lang="en-US" altLang="ja-JP" sz="2000" dirty="0" smtClean="0"/>
              <a:t>at a </a:t>
            </a:r>
            <a:r>
              <a:rPr lang="en-US" altLang="ja-JP" sz="2000" dirty="0"/>
              <a:t>few hotels based on your hotel information give at </a:t>
            </a:r>
            <a:r>
              <a:rPr lang="en-US" altLang="ja-JP" sz="2000" dirty="0" smtClean="0"/>
              <a:t>registration</a:t>
            </a:r>
            <a:endParaRPr kumimoji="1" lang="en-US" altLang="ja-JP" sz="2000" dirty="0"/>
          </a:p>
          <a:p>
            <a:r>
              <a:rPr lang="en-US" altLang="ja-JP" sz="2400" dirty="0" smtClean="0"/>
              <a:t>Additional information to be given on Saturday.</a:t>
            </a:r>
            <a:endParaRPr kumimoji="1" lang="en-US" altLang="ja-JP" sz="2400" dirty="0" smtClean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48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Finally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Autofit/>
          </a:bodyPr>
          <a:lstStyle/>
          <a:p>
            <a:r>
              <a:rPr kumimoji="1" lang="en-US" altLang="ja-JP" sz="2400" dirty="0" smtClean="0"/>
              <a:t>We have discovered</a:t>
            </a:r>
          </a:p>
          <a:p>
            <a:r>
              <a:rPr lang="en-US" altLang="ja-JP" sz="2400" dirty="0" smtClean="0"/>
              <a:t>Dark Matter.</a:t>
            </a:r>
          </a:p>
          <a:p>
            <a:r>
              <a:rPr kumimoji="1" lang="en-US" altLang="ja-JP" sz="2400" dirty="0" smtClean="0"/>
              <a:t>It’s flavored.</a:t>
            </a:r>
          </a:p>
          <a:p>
            <a:r>
              <a:rPr lang="en-US" altLang="ja-JP" sz="2400" dirty="0" smtClean="0"/>
              <a:t>two flavors </a:t>
            </a:r>
            <a:r>
              <a:rPr lang="en-US" altLang="ja-JP" sz="2400" dirty="0">
                <a:solidFill>
                  <a:srgbClr val="FFC000"/>
                </a:solidFill>
              </a:rPr>
              <a:t>Fruit Punch </a:t>
            </a:r>
            <a:r>
              <a:rPr lang="en-US" altLang="ja-JP" sz="2400" dirty="0"/>
              <a:t>and </a:t>
            </a:r>
            <a:r>
              <a:rPr lang="en-US" altLang="ja-JP" sz="2400" dirty="0" smtClean="0">
                <a:solidFill>
                  <a:srgbClr val="CC00CC"/>
                </a:solidFill>
              </a:rPr>
              <a:t>Grape</a:t>
            </a:r>
            <a:r>
              <a:rPr lang="en-US" altLang="ja-JP" sz="2400" dirty="0" smtClean="0"/>
              <a:t>, the third one</a:t>
            </a:r>
            <a:r>
              <a:rPr lang="en-US" altLang="ja-JP" sz="2400" dirty="0">
                <a:solidFill>
                  <a:srgbClr val="3366FF"/>
                </a:solidFill>
              </a:rPr>
              <a:t> Raspberry</a:t>
            </a:r>
            <a:r>
              <a:rPr lang="en-US" altLang="ja-JP" sz="2400" dirty="0" smtClean="0"/>
              <a:t> is missing.</a:t>
            </a:r>
          </a:p>
          <a:p>
            <a:endParaRPr kumimoji="1" lang="en-US" altLang="ja-JP" sz="2400" dirty="0"/>
          </a:p>
          <a:p>
            <a:endParaRPr lang="en-US" altLang="ja-JP" sz="2400" dirty="0" smtClean="0"/>
          </a:p>
          <a:p>
            <a:endParaRPr lang="en-US" altLang="ja-JP" sz="2400" dirty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You can find the Dark Matter at coffee desk.</a:t>
            </a:r>
          </a:p>
          <a:p>
            <a:r>
              <a:rPr kumimoji="1" lang="en-US" altLang="ja-JP" dirty="0" smtClean="0"/>
              <a:t>Please enjoy the workshop and tastes of the Dark </a:t>
            </a:r>
            <a:r>
              <a:rPr lang="en-US" altLang="ja-JP" dirty="0"/>
              <a:t>M</a:t>
            </a:r>
            <a:r>
              <a:rPr kumimoji="1" lang="en-US" altLang="ja-JP" dirty="0" smtClean="0"/>
              <a:t>atter.</a:t>
            </a:r>
            <a:endParaRPr kumimoji="1" lang="en-US" altLang="ja-JP" dirty="0"/>
          </a:p>
        </p:txBody>
      </p:sp>
      <p:pic>
        <p:nvPicPr>
          <p:cNvPr id="8194" name="Picture 2" descr="http://store.bbcomcdn.com/images/store/prodimage/prod_24697/image_24697_original_X_450_wh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883" y="3429000"/>
            <a:ext cx="1030219" cy="178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tore.bbcomcdn.com/images/store/prodimage/prod_24697/image_24697_original_X_450_wh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29000"/>
            <a:ext cx="1030219" cy="178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28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4481</TotalTime>
  <Words>354</Words>
  <Application>Microsoft Office PowerPoint</Application>
  <PresentationFormat>画面に合わせる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Information</vt:lpstr>
      <vt:lpstr>Bathroom</vt:lpstr>
      <vt:lpstr>Banquet</vt:lpstr>
      <vt:lpstr>Banquet : Bus</vt:lpstr>
      <vt:lpstr>Group Photo</vt:lpstr>
      <vt:lpstr>Kitakami ILC Candidate Site Tour</vt:lpstr>
      <vt:lpstr>Finally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akimasa</dc:creator>
  <cp:lastModifiedBy>akimasa</cp:lastModifiedBy>
  <cp:revision>299</cp:revision>
  <dcterms:created xsi:type="dcterms:W3CDTF">2013-05-15T06:01:32Z</dcterms:created>
  <dcterms:modified xsi:type="dcterms:W3CDTF">2013-06-05T09:06:23Z</dcterms:modified>
</cp:coreProperties>
</file>