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97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14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512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5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02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81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78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05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66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5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81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1041A-9AC2-42AA-9999-AECE8F58B1DA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A66F5-1D69-4D5A-BF27-F2EA16D5AF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03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Straw electronics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3907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 4 VME crates – 1/chamber</a:t>
            </a:r>
          </a:p>
          <a:p>
            <a:pPr lvl="1"/>
            <a:r>
              <a:rPr lang="en-GB" dirty="0" smtClean="0"/>
              <a:t>2 VME-9U crates used now</a:t>
            </a:r>
          </a:p>
          <a:p>
            <a:pPr lvl="1"/>
            <a:r>
              <a:rPr lang="en-GB" dirty="0" smtClean="0"/>
              <a:t>2 ordered</a:t>
            </a:r>
          </a:p>
          <a:p>
            <a:r>
              <a:rPr lang="en-GB" dirty="0" smtClean="0"/>
              <a:t>Need 4 SBCs</a:t>
            </a:r>
          </a:p>
          <a:p>
            <a:pPr lvl="1"/>
            <a:r>
              <a:rPr lang="en-GB" dirty="0" smtClean="0"/>
              <a:t>2 in use</a:t>
            </a:r>
          </a:p>
          <a:p>
            <a:pPr lvl="1"/>
            <a:r>
              <a:rPr lang="en-GB" dirty="0" smtClean="0"/>
              <a:t>Still need to order 2 pieces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223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SRB prototype tested and verified in different conditions, even with very high rate</a:t>
            </a:r>
          </a:p>
          <a:p>
            <a:r>
              <a:rPr lang="en-GB" dirty="0" smtClean="0"/>
              <a:t>Can be extended to final full SRB</a:t>
            </a:r>
          </a:p>
          <a:p>
            <a:r>
              <a:rPr lang="en-GB" dirty="0" smtClean="0"/>
              <a:t>SRB</a:t>
            </a:r>
          </a:p>
          <a:p>
            <a:pPr lvl="1"/>
            <a:r>
              <a:rPr lang="en-GB" dirty="0" smtClean="0"/>
              <a:t>Serving up to 16 covers, ½ view, 256 straws</a:t>
            </a:r>
          </a:p>
          <a:p>
            <a:pPr lvl="1"/>
            <a:r>
              <a:rPr lang="en-GB" dirty="0" smtClean="0"/>
              <a:t>TTC control from </a:t>
            </a:r>
            <a:r>
              <a:rPr lang="en-GB" dirty="0" err="1" smtClean="0"/>
              <a:t>fiber</a:t>
            </a:r>
            <a:r>
              <a:rPr lang="en-GB" dirty="0" smtClean="0"/>
              <a:t>, VME, LEMO</a:t>
            </a:r>
          </a:p>
          <a:p>
            <a:pPr lvl="1"/>
            <a:r>
              <a:rPr lang="en-GB" dirty="0" smtClean="0"/>
              <a:t>Output – 2 </a:t>
            </a:r>
            <a:r>
              <a:rPr lang="en-GB" dirty="0" err="1" smtClean="0"/>
              <a:t>GbE</a:t>
            </a:r>
            <a:r>
              <a:rPr lang="en-GB" dirty="0" smtClean="0"/>
              <a:t> to pc farm with L0 selected data</a:t>
            </a:r>
          </a:p>
          <a:p>
            <a:pPr lvl="1"/>
            <a:r>
              <a:rPr lang="en-GB" dirty="0" smtClean="0"/>
              <a:t>Optional output to L0 trigger</a:t>
            </a:r>
          </a:p>
          <a:p>
            <a:pPr lvl="1"/>
            <a:r>
              <a:rPr lang="en-GB" dirty="0" smtClean="0"/>
              <a:t>Full 10s data buffer readable VME and pc-farm</a:t>
            </a:r>
          </a:p>
          <a:p>
            <a:pPr lvl="1"/>
            <a:r>
              <a:rPr lang="en-GB" dirty="0" smtClean="0"/>
              <a:t>Design started </a:t>
            </a:r>
          </a:p>
          <a:p>
            <a:pPr lvl="1"/>
            <a:r>
              <a:rPr lang="en-GB" dirty="0" smtClean="0"/>
              <a:t>Prototypes December</a:t>
            </a:r>
          </a:p>
          <a:p>
            <a:pPr lvl="1"/>
            <a:r>
              <a:rPr lang="en-GB" dirty="0" smtClean="0"/>
              <a:t>Details next talk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412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provided</a:t>
            </a:r>
          </a:p>
          <a:p>
            <a:pPr lvl="1"/>
            <a:r>
              <a:rPr lang="en-GB" dirty="0" smtClean="0"/>
              <a:t>User requirement document</a:t>
            </a:r>
          </a:p>
          <a:p>
            <a:pPr lvl="1"/>
            <a:r>
              <a:rPr lang="en-GB" dirty="0" err="1" smtClean="0"/>
              <a:t>Testbench</a:t>
            </a:r>
            <a:r>
              <a:rPr lang="en-GB" dirty="0" smtClean="0"/>
              <a:t> with patch panels</a:t>
            </a:r>
          </a:p>
          <a:p>
            <a:r>
              <a:rPr lang="en-GB" dirty="0" smtClean="0"/>
              <a:t>MPOD</a:t>
            </a:r>
          </a:p>
          <a:p>
            <a:pPr lvl="1"/>
            <a:r>
              <a:rPr lang="en-GB" dirty="0" smtClean="0"/>
              <a:t>Still not resolved</a:t>
            </a:r>
          </a:p>
          <a:p>
            <a:pPr lvl="1"/>
            <a:r>
              <a:rPr lang="en-GB" dirty="0" smtClean="0"/>
              <a:t>Possibly 2014 only user control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035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Problem with bad batch not yet fully understood</a:t>
            </a:r>
          </a:p>
          <a:p>
            <a:pPr lvl="1"/>
            <a:r>
              <a:rPr lang="en-GB" dirty="0" smtClean="0"/>
              <a:t>Manual soldering resulted in solder balls under HV capacitors</a:t>
            </a:r>
          </a:p>
          <a:p>
            <a:pPr lvl="2"/>
            <a:r>
              <a:rPr lang="en-GB" dirty="0" smtClean="0"/>
              <a:t>Cleaning with tool</a:t>
            </a:r>
          </a:p>
          <a:p>
            <a:pPr lvl="2"/>
            <a:r>
              <a:rPr lang="en-GB" dirty="0" smtClean="0"/>
              <a:t>Iterative process, long</a:t>
            </a:r>
          </a:p>
          <a:p>
            <a:pPr lvl="1"/>
            <a:r>
              <a:rPr lang="en-GB" dirty="0" smtClean="0"/>
              <a:t>To improve, soldering in oven was proposed </a:t>
            </a:r>
          </a:p>
          <a:p>
            <a:pPr lvl="2"/>
            <a:r>
              <a:rPr lang="en-GB" dirty="0" smtClean="0"/>
              <a:t>Assembly workshop proposed to use a tool/jig for better precision solder deposition</a:t>
            </a:r>
          </a:p>
          <a:p>
            <a:pPr lvl="2"/>
            <a:r>
              <a:rPr lang="en-GB" dirty="0" smtClean="0"/>
              <a:t>At the end, they used new machine, like a printer</a:t>
            </a:r>
          </a:p>
          <a:p>
            <a:pPr lvl="1"/>
            <a:r>
              <a:rPr lang="en-GB" dirty="0" smtClean="0"/>
              <a:t>The result was a batch with a copper deposited on the petals and conductive dirt </a:t>
            </a:r>
          </a:p>
          <a:p>
            <a:pPr lvl="1"/>
            <a:r>
              <a:rPr lang="en-GB" dirty="0" smtClean="0"/>
              <a:t>Even after careful cleaning and petal re-metallisation there was a leaking current</a:t>
            </a:r>
          </a:p>
          <a:p>
            <a:r>
              <a:rPr lang="en-GB" dirty="0" smtClean="0"/>
              <a:t>New production</a:t>
            </a:r>
          </a:p>
          <a:p>
            <a:pPr lvl="1"/>
            <a:r>
              <a:rPr lang="en-GB" dirty="0" smtClean="0"/>
              <a:t>Return back to manual soldering</a:t>
            </a:r>
          </a:p>
          <a:p>
            <a:pPr lvl="1"/>
            <a:r>
              <a:rPr lang="en-GB" dirty="0" smtClean="0"/>
              <a:t>Must again check solder balls</a:t>
            </a:r>
          </a:p>
          <a:p>
            <a:pPr lvl="1"/>
            <a:r>
              <a:rPr lang="en-GB" dirty="0" smtClean="0"/>
              <a:t>Tested OK!</a:t>
            </a:r>
          </a:p>
          <a:p>
            <a:r>
              <a:rPr lang="en-GB" dirty="0" smtClean="0"/>
              <a:t>Test tools, particularly noise scan, proved to be very sensitive to any HV problem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350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The last modifications proved to be beneficial</a:t>
            </a:r>
          </a:p>
          <a:p>
            <a:r>
              <a:rPr lang="en-GB" dirty="0" smtClean="0"/>
              <a:t>Shielded </a:t>
            </a:r>
            <a:r>
              <a:rPr lang="en-GB" dirty="0" err="1" smtClean="0"/>
              <a:t>ethernet</a:t>
            </a:r>
            <a:r>
              <a:rPr lang="en-GB" dirty="0" smtClean="0"/>
              <a:t> connector + signal conditioning </a:t>
            </a:r>
          </a:p>
          <a:p>
            <a:pPr lvl="1"/>
            <a:r>
              <a:rPr lang="en-GB" dirty="0" smtClean="0"/>
              <a:t>20meter cable</a:t>
            </a:r>
          </a:p>
          <a:p>
            <a:pPr lvl="1"/>
            <a:r>
              <a:rPr lang="en-GB" dirty="0" smtClean="0"/>
              <a:t>Link stability</a:t>
            </a:r>
          </a:p>
          <a:p>
            <a:pPr lvl="1"/>
            <a:r>
              <a:rPr lang="en-GB" dirty="0" smtClean="0"/>
              <a:t>Also mechanical strength and reliability </a:t>
            </a:r>
          </a:p>
          <a:p>
            <a:r>
              <a:rPr lang="en-GB" dirty="0" smtClean="0"/>
              <a:t>Bigger FPGA</a:t>
            </a:r>
          </a:p>
          <a:p>
            <a:pPr lvl="1"/>
            <a:r>
              <a:rPr lang="en-GB" dirty="0" smtClean="0"/>
              <a:t>No degradation of performance</a:t>
            </a:r>
          </a:p>
          <a:p>
            <a:r>
              <a:rPr lang="en-GB" dirty="0" smtClean="0"/>
              <a:t>New rate numbers</a:t>
            </a:r>
          </a:p>
          <a:p>
            <a:pPr lvl="1"/>
            <a:r>
              <a:rPr lang="en-GB" dirty="0" smtClean="0"/>
              <a:t>15MHz instead of 10MHz (</a:t>
            </a:r>
            <a:r>
              <a:rPr lang="en-GB" dirty="0" err="1" smtClean="0"/>
              <a:t>muon</a:t>
            </a:r>
            <a:r>
              <a:rPr lang="en-GB" dirty="0" smtClean="0"/>
              <a:t> halo + other contributions)</a:t>
            </a:r>
          </a:p>
          <a:p>
            <a:pPr lvl="1"/>
            <a:r>
              <a:rPr lang="en-GB" dirty="0" smtClean="0"/>
              <a:t>Mean rate/straw has changed 33kHz-&gt;40kHz-&gt;60kHz</a:t>
            </a:r>
          </a:p>
          <a:p>
            <a:pPr lvl="1"/>
            <a:r>
              <a:rPr lang="en-GB" dirty="0" smtClean="0"/>
              <a:t>Maximum rate/straw 0.5MHz -&gt; 0.8MHz</a:t>
            </a:r>
          </a:p>
          <a:p>
            <a:pPr lvl="1"/>
            <a:r>
              <a:rPr lang="en-GB" dirty="0" smtClean="0"/>
              <a:t>Worst cover close to the beam with 10 straws</a:t>
            </a:r>
          </a:p>
          <a:p>
            <a:pPr lvl="2"/>
            <a:r>
              <a:rPr lang="en-GB" dirty="0" smtClean="0"/>
              <a:t>Total rate 10*0.8MHz*2(edges) = 16MHz events</a:t>
            </a:r>
          </a:p>
          <a:p>
            <a:pPr lvl="2"/>
            <a:r>
              <a:rPr lang="en-GB" dirty="0" smtClean="0"/>
              <a:t>Current extraction rate is 10MHz – use 2</a:t>
            </a:r>
            <a:r>
              <a:rPr lang="en-GB" baseline="30000" dirty="0" smtClean="0"/>
              <a:t>nd</a:t>
            </a:r>
            <a:r>
              <a:rPr lang="en-GB" dirty="0" smtClean="0"/>
              <a:t> data link to achieve 20MHz</a:t>
            </a:r>
          </a:p>
          <a:p>
            <a:pPr lvl="1"/>
            <a:r>
              <a:rPr lang="en-GB" dirty="0" smtClean="0"/>
              <a:t>Still OK, but margin small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843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Pre-production</a:t>
            </a:r>
          </a:p>
          <a:p>
            <a:pPr lvl="1"/>
            <a:r>
              <a:rPr lang="en-GB" dirty="0" smtClean="0"/>
              <a:t>15 boards of each type delivered</a:t>
            </a:r>
          </a:p>
          <a:p>
            <a:pPr lvl="1"/>
            <a:r>
              <a:rPr lang="en-GB" dirty="0" smtClean="0"/>
              <a:t>Vito has tested 6 of each type</a:t>
            </a:r>
          </a:p>
          <a:p>
            <a:pPr lvl="1"/>
            <a:r>
              <a:rPr lang="en-GB" dirty="0" smtClean="0"/>
              <a:t>2 boards did not pass</a:t>
            </a:r>
          </a:p>
          <a:p>
            <a:pPr lvl="2"/>
            <a:r>
              <a:rPr lang="en-GB" dirty="0" smtClean="0"/>
              <a:t>1 (probably) only minor problem with parameters set too tight</a:t>
            </a:r>
          </a:p>
          <a:p>
            <a:pPr lvl="3"/>
            <a:r>
              <a:rPr lang="en-GB" dirty="0" smtClean="0"/>
              <a:t>0.65A current instead of 0.64A</a:t>
            </a:r>
          </a:p>
          <a:p>
            <a:pPr lvl="2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board has problems with DAC programming</a:t>
            </a:r>
          </a:p>
          <a:p>
            <a:pPr lvl="1"/>
            <a:r>
              <a:rPr lang="en-GB" dirty="0" smtClean="0"/>
              <a:t>Finish testing next week</a:t>
            </a:r>
          </a:p>
          <a:p>
            <a:pPr lvl="1"/>
            <a:r>
              <a:rPr lang="en-GB" dirty="0" smtClean="0"/>
              <a:t>If yield better then 90%, go ahead with production</a:t>
            </a:r>
          </a:p>
          <a:p>
            <a:r>
              <a:rPr lang="en-GB" dirty="0" smtClean="0"/>
              <a:t>Full production ~6 weeks from green light</a:t>
            </a:r>
          </a:p>
          <a:p>
            <a:pPr lvl="1"/>
            <a:r>
              <a:rPr lang="en-GB" dirty="0" smtClean="0"/>
              <a:t>October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7063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Production tests</a:t>
            </a:r>
          </a:p>
          <a:p>
            <a:pPr lvl="1"/>
            <a:r>
              <a:rPr lang="en-GB" dirty="0" smtClean="0"/>
              <a:t>Test bench used for pre-production</a:t>
            </a:r>
          </a:p>
          <a:p>
            <a:pPr lvl="1"/>
            <a:r>
              <a:rPr lang="en-GB" dirty="0" smtClean="0"/>
              <a:t>Very efficient and complete</a:t>
            </a:r>
          </a:p>
          <a:p>
            <a:pPr lvl="2"/>
            <a:r>
              <a:rPr lang="en-GB" dirty="0" smtClean="0"/>
              <a:t>Parameters </a:t>
            </a:r>
            <a:r>
              <a:rPr lang="en-GB" dirty="0" err="1" smtClean="0"/>
              <a:t>rd</a:t>
            </a:r>
            <a:r>
              <a:rPr lang="en-GB" dirty="0" smtClean="0"/>
              <a:t>/</a:t>
            </a:r>
            <a:r>
              <a:rPr lang="en-GB" dirty="0" err="1" smtClean="0"/>
              <a:t>wr</a:t>
            </a:r>
            <a:endParaRPr lang="en-GB" dirty="0" smtClean="0"/>
          </a:p>
          <a:p>
            <a:pPr lvl="2"/>
            <a:r>
              <a:rPr lang="en-GB" dirty="0" smtClean="0"/>
              <a:t>Link test</a:t>
            </a:r>
          </a:p>
          <a:p>
            <a:pPr lvl="2"/>
            <a:r>
              <a:rPr lang="en-GB" dirty="0" smtClean="0"/>
              <a:t>Power (current and voltages)</a:t>
            </a:r>
          </a:p>
          <a:p>
            <a:pPr lvl="2"/>
            <a:r>
              <a:rPr lang="en-GB" dirty="0" smtClean="0"/>
              <a:t>Noise scan</a:t>
            </a:r>
          </a:p>
          <a:p>
            <a:pPr lvl="2"/>
            <a:r>
              <a:rPr lang="en-GB" dirty="0" smtClean="0"/>
              <a:t>Signal injection even/odd channels with 3 different amplitudes</a:t>
            </a:r>
          </a:p>
          <a:p>
            <a:pPr lvl="3"/>
            <a:r>
              <a:rPr lang="en-GB" dirty="0" smtClean="0"/>
              <a:t>Can discover shorts between neighbouring channels</a:t>
            </a:r>
          </a:p>
          <a:p>
            <a:pPr lvl="3"/>
            <a:r>
              <a:rPr lang="en-GB" dirty="0" smtClean="0"/>
              <a:t>Sensitivity estimation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875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Chamber installation</a:t>
            </a:r>
          </a:p>
          <a:p>
            <a:pPr lvl="1"/>
            <a:r>
              <a:rPr lang="en-GB" dirty="0" smtClean="0"/>
              <a:t>Check mechanics</a:t>
            </a:r>
          </a:p>
          <a:p>
            <a:pPr lvl="1"/>
            <a:r>
              <a:rPr lang="en-GB" dirty="0" smtClean="0"/>
              <a:t>Gas tightness</a:t>
            </a:r>
          </a:p>
          <a:p>
            <a:pPr lvl="1"/>
            <a:r>
              <a:rPr lang="en-GB" dirty="0" smtClean="0"/>
              <a:t>Noise scans with module shield installed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800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Patch panels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HV</a:t>
            </a:r>
          </a:p>
          <a:p>
            <a:pPr lvl="1"/>
            <a:r>
              <a:rPr lang="en-GB" dirty="0" smtClean="0"/>
              <a:t>Fully passive now</a:t>
            </a:r>
          </a:p>
          <a:p>
            <a:pPr lvl="2"/>
            <a:r>
              <a:rPr lang="en-GB" dirty="0" smtClean="0"/>
              <a:t>No DCS</a:t>
            </a:r>
          </a:p>
          <a:p>
            <a:pPr lvl="2"/>
            <a:r>
              <a:rPr lang="en-GB" dirty="0" smtClean="0"/>
              <a:t>If problem, stop experiment and manual intervention</a:t>
            </a:r>
          </a:p>
          <a:p>
            <a:pPr lvl="1"/>
            <a:r>
              <a:rPr lang="en-GB" dirty="0" smtClean="0"/>
              <a:t>Modularity changed</a:t>
            </a:r>
          </a:p>
          <a:p>
            <a:pPr lvl="2"/>
            <a:r>
              <a:rPr lang="en-GB" dirty="0" smtClean="0"/>
              <a:t>More channels to better isolate the problem</a:t>
            </a:r>
          </a:p>
          <a:p>
            <a:r>
              <a:rPr lang="en-GB" dirty="0" smtClean="0"/>
              <a:t>LV</a:t>
            </a:r>
          </a:p>
          <a:p>
            <a:pPr lvl="1"/>
            <a:r>
              <a:rPr lang="en-GB" dirty="0" smtClean="0"/>
              <a:t>Wait for final PS</a:t>
            </a:r>
          </a:p>
          <a:p>
            <a:pPr lvl="1"/>
            <a:r>
              <a:rPr lang="en-GB" dirty="0" smtClean="0"/>
              <a:t>Probably minor design change</a:t>
            </a:r>
          </a:p>
          <a:p>
            <a:pPr lvl="2"/>
            <a:r>
              <a:rPr lang="en-GB" dirty="0" smtClean="0"/>
              <a:t>4 inputs 8V/10A instead of 8V/40A</a:t>
            </a:r>
          </a:p>
          <a:p>
            <a:r>
              <a:rPr lang="en-GB" dirty="0" smtClean="0"/>
              <a:t>Both PP should go to the production as soon as we know PS for sure</a:t>
            </a:r>
          </a:p>
          <a:p>
            <a:pPr lvl="1"/>
            <a:r>
              <a:rPr lang="en-GB" dirty="0" smtClean="0"/>
              <a:t>Type of the connectors</a:t>
            </a:r>
          </a:p>
          <a:p>
            <a:pPr lvl="1"/>
            <a:r>
              <a:rPr lang="en-GB" dirty="0" smtClean="0"/>
              <a:t>Cable types</a:t>
            </a:r>
          </a:p>
          <a:p>
            <a:pPr lvl="1"/>
            <a:r>
              <a:rPr lang="en-GB" dirty="0" smtClean="0"/>
              <a:t>Simple objects – production fast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655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Ethernet/data cables</a:t>
            </a:r>
          </a:p>
          <a:p>
            <a:pPr lvl="1"/>
            <a:r>
              <a:rPr lang="en-GB" dirty="0" smtClean="0"/>
              <a:t>We should start procurement soon</a:t>
            </a:r>
          </a:p>
          <a:p>
            <a:pPr lvl="1"/>
            <a:r>
              <a:rPr lang="en-GB" dirty="0" smtClean="0"/>
              <a:t>Try to get help from CERN stores</a:t>
            </a:r>
          </a:p>
          <a:p>
            <a:pPr lvl="2"/>
            <a:r>
              <a:rPr lang="en-GB" dirty="0" smtClean="0"/>
              <a:t>Existing cables, but longer and shielded</a:t>
            </a:r>
          </a:p>
          <a:p>
            <a:pPr lvl="2"/>
            <a:r>
              <a:rPr lang="en-GB" dirty="0" smtClean="0"/>
              <a:t>Halogen free</a:t>
            </a:r>
          </a:p>
          <a:p>
            <a:r>
              <a:rPr lang="en-GB" dirty="0" smtClean="0"/>
              <a:t>LV+HV</a:t>
            </a:r>
          </a:p>
          <a:p>
            <a:pPr lvl="1"/>
            <a:r>
              <a:rPr lang="en-GB" dirty="0" smtClean="0"/>
              <a:t>Wait for final PS</a:t>
            </a:r>
          </a:p>
          <a:p>
            <a:pPr lvl="1"/>
            <a:r>
              <a:rPr lang="en-GB" dirty="0" smtClean="0"/>
              <a:t>Production at CERN</a:t>
            </a:r>
          </a:p>
          <a:p>
            <a:pPr marL="0" indent="0">
              <a:buNone/>
            </a:pPr>
            <a:endParaRPr lang="en-GB" dirty="0" smtClean="0"/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601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supplies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Wiener </a:t>
            </a:r>
          </a:p>
          <a:p>
            <a:pPr lvl="1"/>
            <a:r>
              <a:rPr lang="en-GB" dirty="0" smtClean="0"/>
              <a:t>New offer</a:t>
            </a:r>
          </a:p>
          <a:p>
            <a:pPr lvl="1"/>
            <a:r>
              <a:rPr lang="en-GB" dirty="0" smtClean="0"/>
              <a:t>LV module with 8x8V/10A instead of 2x8V/40A</a:t>
            </a:r>
          </a:p>
          <a:p>
            <a:pPr lvl="1"/>
            <a:r>
              <a:rPr lang="en-GB" dirty="0" smtClean="0"/>
              <a:t>HV module with </a:t>
            </a:r>
          </a:p>
          <a:p>
            <a:pPr lvl="2"/>
            <a:r>
              <a:rPr lang="en-GB" dirty="0" smtClean="0"/>
              <a:t>high precision current measurement 200pA</a:t>
            </a:r>
          </a:p>
          <a:p>
            <a:pPr lvl="2"/>
            <a:r>
              <a:rPr lang="en-GB" dirty="0" smtClean="0"/>
              <a:t>More lines to improve modularity</a:t>
            </a:r>
          </a:p>
          <a:p>
            <a:pPr lvl="1"/>
            <a:r>
              <a:rPr lang="en-GB" dirty="0" smtClean="0"/>
              <a:t>Try to buy 1 set this year (</a:t>
            </a:r>
            <a:r>
              <a:rPr lang="en-GB" dirty="0" err="1" smtClean="0"/>
              <a:t>Dubna</a:t>
            </a:r>
            <a:r>
              <a:rPr lang="en-GB" dirty="0" smtClean="0"/>
              <a:t>?)</a:t>
            </a:r>
          </a:p>
          <a:p>
            <a:pPr lvl="1"/>
            <a:r>
              <a:rPr lang="en-GB" dirty="0" smtClean="0"/>
              <a:t>The rest 3 next year</a:t>
            </a:r>
          </a:p>
          <a:p>
            <a:r>
              <a:rPr lang="en-GB" dirty="0" smtClean="0"/>
              <a:t>Also offer from CAEN</a:t>
            </a:r>
          </a:p>
          <a:p>
            <a:pPr lvl="1"/>
            <a:r>
              <a:rPr lang="en-GB" dirty="0" smtClean="0"/>
              <a:t>Custom HV module</a:t>
            </a:r>
          </a:p>
          <a:p>
            <a:pPr lvl="1"/>
            <a:r>
              <a:rPr lang="en-GB" dirty="0" smtClean="0"/>
              <a:t>New LV module</a:t>
            </a:r>
          </a:p>
          <a:p>
            <a:pPr lvl="1"/>
            <a:r>
              <a:rPr lang="en-GB" dirty="0" smtClean="0"/>
              <a:t>Price still 10% higher then Wiener</a:t>
            </a:r>
          </a:p>
          <a:p>
            <a:pPr lvl="1"/>
            <a:r>
              <a:rPr lang="en-GB" dirty="0" smtClean="0"/>
              <a:t>It seems they are more noisy then wiener (not measured)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375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616</Words>
  <Application>Microsoft Office PowerPoint</Application>
  <PresentationFormat>On-screen Show (4:3)</PresentationFormat>
  <Paragraphs>124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Straw electronics status</vt:lpstr>
      <vt:lpstr>webs</vt:lpstr>
      <vt:lpstr>Covers </vt:lpstr>
      <vt:lpstr>Covers </vt:lpstr>
      <vt:lpstr>Covers</vt:lpstr>
      <vt:lpstr>Covers</vt:lpstr>
      <vt:lpstr>Patch panels</vt:lpstr>
      <vt:lpstr>Cables</vt:lpstr>
      <vt:lpstr>Power supplies</vt:lpstr>
      <vt:lpstr>VME</vt:lpstr>
      <vt:lpstr>SRB</vt:lpstr>
      <vt:lpstr>DCS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Straw electronics status</dc:title>
  <dc:creator>Peter Lichard</dc:creator>
  <cp:lastModifiedBy>Peter Lichard</cp:lastModifiedBy>
  <cp:revision>24</cp:revision>
  <dcterms:created xsi:type="dcterms:W3CDTF">2013-08-27T12:30:59Z</dcterms:created>
  <dcterms:modified xsi:type="dcterms:W3CDTF">2013-08-28T09:53:51Z</dcterms:modified>
</cp:coreProperties>
</file>