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1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8D230F3-CF80-4859-8CE7-A43EE81993B5}" styleName="Light Style 1 - Acc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>
        <p:scale>
          <a:sx n="81" d="100"/>
          <a:sy n="81" d="100"/>
        </p:scale>
        <p:origin x="-1864" y="-3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printerSettings" Target="printerSettings/printerSettings1.bin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CCD57AF-3FE5-FA49-96CA-8C9EEC3824AF}" type="datetimeFigureOut">
              <a:rPr lang="en-US" smtClean="0"/>
              <a:t>8/26/13</a:t>
            </a:fld>
            <a:endParaRPr lang="en-US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DC313A6-7CD9-B145-9FF2-32FE617C8DC6}" type="slidenum">
              <a:rPr lang="en-US" smtClean="0"/>
              <a:t>‹#›</a:t>
            </a:fld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CCD57AF-3FE5-FA49-96CA-8C9EEC3824AF}" type="datetimeFigureOut">
              <a:rPr lang="en-US" smtClean="0"/>
              <a:t>8/26/13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DC313A6-7CD9-B145-9FF2-32FE617C8DC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CCD57AF-3FE5-FA49-96CA-8C9EEC3824AF}" type="datetimeFigureOut">
              <a:rPr lang="en-US" smtClean="0"/>
              <a:t>8/26/13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DC313A6-7CD9-B145-9FF2-32FE617C8DC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CCD57AF-3FE5-FA49-96CA-8C9EEC3824AF}" type="datetimeFigureOut">
              <a:rPr lang="en-US" smtClean="0"/>
              <a:t>8/26/13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DC313A6-7CD9-B145-9FF2-32FE617C8DC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CCD57AF-3FE5-FA49-96CA-8C9EEC3824AF}" type="datetimeFigureOut">
              <a:rPr lang="en-US" smtClean="0"/>
              <a:t>8/26/13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DC313A6-7CD9-B145-9FF2-32FE617C8DC6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CCD57AF-3FE5-FA49-96CA-8C9EEC3824AF}" type="datetimeFigureOut">
              <a:rPr lang="en-US" smtClean="0"/>
              <a:t>8/26/13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DC313A6-7CD9-B145-9FF2-32FE617C8DC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CCD57AF-3FE5-FA49-96CA-8C9EEC3824AF}" type="datetimeFigureOut">
              <a:rPr lang="en-US" smtClean="0"/>
              <a:t>8/26/13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DC313A6-7CD9-B145-9FF2-32FE617C8DC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CCD57AF-3FE5-FA49-96CA-8C9EEC3824AF}" type="datetimeFigureOut">
              <a:rPr lang="en-US" smtClean="0"/>
              <a:t>8/26/13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DC313A6-7CD9-B145-9FF2-32FE617C8DC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CCD57AF-3FE5-FA49-96CA-8C9EEC3824AF}" type="datetimeFigureOut">
              <a:rPr lang="en-US" smtClean="0"/>
              <a:t>8/26/13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DC313A6-7CD9-B145-9FF2-32FE617C8DC6}" type="slidenum">
              <a:rPr lang="en-US" smtClean="0"/>
              <a:t>‹#›</a:t>
            </a:fld>
            <a:endParaRPr lang="en-US"/>
          </a:p>
        </p:txBody>
      </p:sp>
      <p:sp>
        <p:nvSpPr>
          <p:cNvPr id="6" name="Rectangle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CCD57AF-3FE5-FA49-96CA-8C9EEC3824AF}" type="datetimeFigureOut">
              <a:rPr lang="en-US" smtClean="0"/>
              <a:t>8/26/13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DC313A6-7CD9-B145-9FF2-32FE617C8DC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CCD57AF-3FE5-FA49-96CA-8C9EEC3824AF}" type="datetimeFigureOut">
              <a:rPr lang="en-US" smtClean="0"/>
              <a:t>8/26/13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DC313A6-7CD9-B145-9FF2-32FE617C8DC6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en-US" smtClean="0"/>
              <a:t>Drag picture to placeholder or click icon to add</a:t>
            </a:r>
            <a:endParaRPr kumimoji="0" lang="en-US" dirty="0"/>
          </a:p>
        </p:txBody>
      </p:sp>
      <p:sp>
        <p:nvSpPr>
          <p:cNvPr id="9" name="Proces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Proces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3CCD57AF-3FE5-FA49-96CA-8C9EEC3824AF}" type="datetimeFigureOut">
              <a:rPr lang="en-US" smtClean="0"/>
              <a:t>8/26/13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9DC313A6-7CD9-B145-9FF2-32FE617C8DC6}" type="slidenum">
              <a:rPr lang="en-US" smtClean="0"/>
              <a:t>‹#›</a:t>
            </a:fld>
            <a:endParaRPr lang="en-US"/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83" r:id="rId2"/>
    <p:sldLayoutId id="2147483684" r:id="rId3"/>
    <p:sldLayoutId id="2147483685" r:id="rId4"/>
    <p:sldLayoutId id="2147483686" r:id="rId5"/>
    <p:sldLayoutId id="2147483687" r:id="rId6"/>
    <p:sldLayoutId id="2147483688" r:id="rId7"/>
    <p:sldLayoutId id="2147483689" r:id="rId8"/>
    <p:sldLayoutId id="2147483690" r:id="rId9"/>
    <p:sldLayoutId id="2147483691" r:id="rId10"/>
    <p:sldLayoutId id="2147483692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Straw L0 Trigger Studies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Vito Palladino</a:t>
            </a:r>
          </a:p>
          <a:p>
            <a:r>
              <a:rPr lang="en-US" dirty="0" smtClean="0"/>
              <a:t>NA62 Collaboration Meeting - Liverpool</a:t>
            </a:r>
          </a:p>
        </p:txBody>
      </p:sp>
    </p:spTree>
    <p:extLst>
      <p:ext uri="{BB962C8B-B14F-4D97-AF65-F5344CB8AC3E}">
        <p14:creationId xmlns:p14="http://schemas.microsoft.com/office/powerpoint/2010/main" val="41062159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Test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First bunch of 30 final covers (15 right and 15 left) have been delivered at CERN for testing.</a:t>
            </a:r>
          </a:p>
          <a:p>
            <a:r>
              <a:rPr lang="en-US" dirty="0" smtClean="0"/>
              <a:t>An electrical test has been performed at CERN. </a:t>
            </a:r>
          </a:p>
          <a:p>
            <a:r>
              <a:rPr lang="en-US" dirty="0" smtClean="0"/>
              <a:t>The test performs measurements of absorbed currents and measure all the voltages. Moreover a check on dead/swapped channels is performed. </a:t>
            </a:r>
          </a:p>
        </p:txBody>
      </p:sp>
    </p:spTree>
    <p:extLst>
      <p:ext uri="{BB962C8B-B14F-4D97-AF65-F5344CB8AC3E}">
        <p14:creationId xmlns:p14="http://schemas.microsoft.com/office/powerpoint/2010/main" val="8846677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6 left and 6 right covers have been tested. </a:t>
            </a:r>
          </a:p>
          <a:p>
            <a:r>
              <a:rPr lang="en-US" dirty="0" smtClean="0"/>
              <a:t>2 out of 12 boards presents problems. </a:t>
            </a:r>
            <a:endParaRPr lang="en-US" dirty="0"/>
          </a:p>
          <a:p>
            <a:pPr lvl="1"/>
            <a:r>
              <a:rPr lang="en-US" dirty="0" smtClean="0"/>
              <a:t>One is reading a wrong current.</a:t>
            </a:r>
          </a:p>
          <a:p>
            <a:pPr lvl="1"/>
            <a:r>
              <a:rPr lang="en-US" dirty="0" smtClean="0"/>
              <a:t>The second one is not able to write in DAC for thresholds setting. </a:t>
            </a:r>
          </a:p>
          <a:p>
            <a:r>
              <a:rPr lang="en-US" dirty="0" smtClean="0"/>
              <a:t>Further investigations are on going and only the second board seems to experience real problems (current mismatch can be explained as a too tight range in current checking)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822036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e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ＭＳ ゴシック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ＭＳ ゴシック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Solstice.thmx</Template>
  <TotalTime>2138</TotalTime>
  <Words>137</Words>
  <Application>Microsoft Macintosh PowerPoint</Application>
  <PresentationFormat>On-screen Show (4:3)</PresentationFormat>
  <Paragraphs>13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Solstice</vt:lpstr>
      <vt:lpstr>Straw L0 Trigger Studies </vt:lpstr>
      <vt:lpstr>The Test</vt:lpstr>
      <vt:lpstr>Results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Straw L0 Trigger Studies </dc:title>
  <dc:creator>vito  palladino</dc:creator>
  <cp:lastModifiedBy>vito  palladino</cp:lastModifiedBy>
  <cp:revision>22</cp:revision>
  <dcterms:created xsi:type="dcterms:W3CDTF">2013-08-25T23:32:52Z</dcterms:created>
  <dcterms:modified xsi:type="dcterms:W3CDTF">2013-08-27T11:11:18Z</dcterms:modified>
</cp:coreProperties>
</file>