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8548-7BF4-4233-9ACB-437661F5E4A0}" type="datetimeFigureOut">
              <a:rPr lang="it-IT" smtClean="0"/>
              <a:pPr/>
              <a:t>27/08/2013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9AF84-9156-4768-8660-380146FC137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RICH Vessel Status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Mail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Piet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smtClean="0"/>
              <a:t>A</a:t>
            </a:r>
            <a:r>
              <a:rPr lang="it-IT" dirty="0" smtClean="0"/>
              <a:t>ugust 23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Hello Massimo,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have resumed work today, but my contact person at CADINOX is still absent. He should resume on Monday, so I will try to get a precise briefing from him right away.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 inaccurate understanding is that the conical cap and drums 4 and 3 are finished (machined, NOT surface-finished). Drums 2 and 1 undergo the </a:t>
            </a:r>
            <a:br>
              <a:rPr lang="en-US" dirty="0" smtClean="0"/>
            </a:br>
            <a:r>
              <a:rPr lang="en-US" dirty="0" smtClean="0"/>
              <a:t>final (welding) assembly according to the "alternative" in the technical spec.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Drum 4 has been put with axis vertical, and is awaiting full dimensional verification.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That's all I know for now. The discussions this Summer were quite intense, but dealt mainly with the surface finishing and </a:t>
            </a:r>
            <a:r>
              <a:rPr lang="en-US" dirty="0" err="1" smtClean="0"/>
              <a:t>Stycasting</a:t>
            </a:r>
            <a:r>
              <a:rPr lang="en-US" dirty="0" smtClean="0"/>
              <a:t> (we had problems with the STRAW-RICH "link" which we clearly want to avoid for the "big thing").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Dimensional verification, assembly of entire vessel for leak test, surface finishing and painting... it is still quite a lot of work ahead. </a:t>
            </a:r>
            <a:br>
              <a:rPr lang="en-US" dirty="0" smtClean="0"/>
            </a:br>
            <a:r>
              <a:rPr lang="en-US" dirty="0" smtClean="0"/>
              <a:t>I therefore speculate that the better part of the coming Autumn will be spent... If contractual penalties will have to be activated, is not up to Piet to decide... 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</Words>
  <Application>Microsoft Office PowerPoint</Application>
  <PresentationFormat>Presentazione su schermo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RICH Vessel Status</vt:lpstr>
      <vt:lpstr>Mail by Piet from August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 Vessel Status</dc:title>
  <dc:creator>lenti</dc:creator>
  <cp:lastModifiedBy>lenti</cp:lastModifiedBy>
  <cp:revision>4</cp:revision>
  <dcterms:created xsi:type="dcterms:W3CDTF">2013-08-23T10:45:16Z</dcterms:created>
  <dcterms:modified xsi:type="dcterms:W3CDTF">2013-08-27T22:02:26Z</dcterms:modified>
</cp:coreProperties>
</file>