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FD9D8-D405-4294-BD1A-C89DB67EF30C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869C6-CAF1-443F-BFCD-B5AD31A0A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4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84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900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690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711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02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959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8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029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431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77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76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A16C9-57EC-4EC6-A733-4D60979F4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75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B-Field Mapping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Liverpool 28-08-2013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9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9347"/>
            <a:ext cx="9144000" cy="5159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73651">
            <a:off x="1079770" y="221176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1.5m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361224">
            <a:off x="2575084" y="2336151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3.0m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81378" y="2748352"/>
            <a:ext cx="1008112" cy="14401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00738" y="2815672"/>
            <a:ext cx="0" cy="253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979712" y="2872191"/>
            <a:ext cx="2232248" cy="196769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178145" y="2970575"/>
            <a:ext cx="681887" cy="9838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94319">
            <a:off x="2367373" y="2038946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Inside tube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361224">
            <a:off x="868467" y="1885096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Outside tube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900738" y="2800183"/>
            <a:ext cx="1222990" cy="92185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>
            <a:off x="404288" y="0"/>
            <a:ext cx="8229600" cy="69269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Magnet Mapping Bench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617444" y="6337974"/>
            <a:ext cx="512140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Felix Bergsma, Francois Garnier + </a:t>
            </a:r>
            <a:r>
              <a:rPr lang="en-US" dirty="0" err="1" smtClean="0"/>
              <a:t>Piere-Ange</a:t>
            </a:r>
            <a:r>
              <a:rPr lang="en-US" dirty="0" smtClean="0"/>
              <a:t> Giudici,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892247" y="664347"/>
            <a:ext cx="525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Two measurement series (upstream/downstream side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0" t="18989" r="9474" b="41737"/>
          <a:stretch/>
        </p:blipFill>
        <p:spPr>
          <a:xfrm>
            <a:off x="7145929" y="1164360"/>
            <a:ext cx="2033914" cy="1656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0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Bench</a:t>
            </a:r>
            <a:endParaRPr lang="en-GB" dirty="0"/>
          </a:p>
        </p:txBody>
      </p:sp>
      <p:pic>
        <p:nvPicPr>
          <p:cNvPr id="1026" name="Picture 2" descr="C:\Users\Hahn\Dropbox\Camera Uploads\2013-08-16 14.14.4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8" r="6065"/>
          <a:stretch/>
        </p:blipFill>
        <p:spPr bwMode="auto">
          <a:xfrm>
            <a:off x="4644008" y="1636107"/>
            <a:ext cx="3960000" cy="362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ahn\Dropbox\Camera Uploads\2013-08-16 14.16.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93"/>
          <a:stretch/>
        </p:blipFill>
        <p:spPr bwMode="auto">
          <a:xfrm>
            <a:off x="323528" y="1636107"/>
            <a:ext cx="3960000" cy="362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3" y="5548590"/>
            <a:ext cx="3913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Installed and aligned on upstream side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2567372" y="2204864"/>
            <a:ext cx="3888432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351348" y="2492896"/>
            <a:ext cx="3888432" cy="13681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63938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99942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35946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63938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99942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35946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63938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299942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35946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71950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07954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443958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371950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407954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443958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71950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07954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443958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79962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479962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479962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515966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551970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5879740" y="27089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515966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551970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5879740" y="30689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515966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551970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5879740" y="34290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0" name="Group 49"/>
          <p:cNvGrpSpPr/>
          <p:nvPr/>
        </p:nvGrpSpPr>
        <p:grpSpPr>
          <a:xfrm>
            <a:off x="2675384" y="1830524"/>
            <a:ext cx="360040" cy="914400"/>
            <a:chOff x="1295636" y="1830524"/>
            <a:chExt cx="360040" cy="914400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1295636" y="1830524"/>
              <a:ext cx="0" cy="914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655676" y="1830524"/>
              <a:ext cx="0" cy="914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6710324" y="21421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GB" dirty="0"/>
          </a:p>
        </p:txBody>
      </p:sp>
      <p:grpSp>
        <p:nvGrpSpPr>
          <p:cNvPr id="51" name="Group 50"/>
          <p:cNvGrpSpPr/>
          <p:nvPr/>
        </p:nvGrpSpPr>
        <p:grpSpPr>
          <a:xfrm rot="16200000">
            <a:off x="2040868" y="2467744"/>
            <a:ext cx="360040" cy="914400"/>
            <a:chOff x="1295636" y="1830524"/>
            <a:chExt cx="360040" cy="91440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1295636" y="1830524"/>
              <a:ext cx="0" cy="914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655676" y="1830524"/>
              <a:ext cx="0" cy="914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1860636" y="269962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GB" dirty="0"/>
          </a:p>
        </p:txBody>
      </p:sp>
      <p:cxnSp>
        <p:nvCxnSpPr>
          <p:cNvPr id="57" name="Straight Connector 56"/>
          <p:cNvCxnSpPr/>
          <p:nvPr/>
        </p:nvCxnSpPr>
        <p:spPr>
          <a:xfrm rot="16200000">
            <a:off x="6671828" y="2035696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461674" y="2204864"/>
            <a:ext cx="1650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652724" y="177281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2391315" y="4591592"/>
            <a:ext cx="364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  3D Hall probes </a:t>
            </a:r>
            <a:r>
              <a:rPr lang="en-US" dirty="0"/>
              <a:t>(3 x 10 </a:t>
            </a:r>
            <a:r>
              <a:rPr lang="en-US" dirty="0" smtClean="0"/>
              <a:t> per plane)</a:t>
            </a:r>
            <a:endParaRPr lang="en-GB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2351348" y="4221088"/>
            <a:ext cx="386328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883686" y="422108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800</a:t>
            </a:r>
            <a:endParaRPr lang="en-GB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7895964" y="2207695"/>
            <a:ext cx="0" cy="1368153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6333168" y="3573015"/>
            <a:ext cx="156279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6456632" y="2187474"/>
            <a:ext cx="195932" cy="28803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111988" y="27449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295</a:t>
            </a:r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3419872" y="548680"/>
            <a:ext cx="28506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Sensor Panel</a:t>
            </a:r>
            <a:endParaRPr lang="en-GB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6554598" y="1772816"/>
            <a:ext cx="1956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sensor layers in 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66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631933"/>
            <a:ext cx="3757516" cy="358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5574060"/>
            <a:ext cx="6278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Foresee: 100 measurement positions in z (every 8 cm =&gt; </a:t>
            </a:r>
            <a:r>
              <a:rPr lang="el-GR" dirty="0" smtClean="0"/>
              <a:t>Δ</a:t>
            </a:r>
            <a:r>
              <a:rPr lang="en-US" dirty="0" smtClean="0"/>
              <a:t>Z=4cm)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5943392"/>
            <a:ext cx="3446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No. of points 60x100x19 = 114’000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856831" y="5943392"/>
            <a:ext cx="2417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(Z position can be multiples of 4cm)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58" y="188640"/>
            <a:ext cx="8229600" cy="922114"/>
          </a:xfrm>
        </p:spPr>
        <p:txBody>
          <a:bodyPr/>
          <a:lstStyle/>
          <a:p>
            <a:r>
              <a:rPr lang="en-US" dirty="0" smtClean="0"/>
              <a:t>Measurement Grid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433" y="1631933"/>
            <a:ext cx="3505999" cy="358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10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measurement starts on Sept. 9</a:t>
            </a:r>
            <a:r>
              <a:rPr lang="en-US" baseline="30000" dirty="0" smtClean="0"/>
              <a:t>th</a:t>
            </a:r>
            <a:r>
              <a:rPr lang="en-US" dirty="0" smtClean="0"/>
              <a:t> and must be finished by Sept. 26</a:t>
            </a:r>
            <a:r>
              <a:rPr lang="en-US" baseline="30000" dirty="0" smtClean="0"/>
              <a:t>th</a:t>
            </a:r>
            <a:r>
              <a:rPr lang="en-US" dirty="0" smtClean="0"/>
              <a:t> (before open-day WE)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28/08/2013 - FH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A16C9-57EC-4EC6-A733-4D60979F4CF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74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137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B-Field Mapping</vt:lpstr>
      <vt:lpstr>PowerPoint Presentation</vt:lpstr>
      <vt:lpstr>Mapping Bench</vt:lpstr>
      <vt:lpstr>PowerPoint Presentation</vt:lpstr>
      <vt:lpstr>Measurement Grid</vt:lpstr>
      <vt:lpstr>Planning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Ferdinand Hahn</dc:creator>
  <cp:lastModifiedBy>Ferdinand Hahn</cp:lastModifiedBy>
  <cp:revision>2</cp:revision>
  <dcterms:created xsi:type="dcterms:W3CDTF">2013-08-22T14:19:05Z</dcterms:created>
  <dcterms:modified xsi:type="dcterms:W3CDTF">2013-08-28T14:11:20Z</dcterms:modified>
</cp:coreProperties>
</file>