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6" r:id="rId1"/>
  </p:sldMasterIdLst>
  <p:notesMasterIdLst>
    <p:notesMasterId r:id="rId30"/>
  </p:notesMasterIdLst>
  <p:handoutMasterIdLst>
    <p:handoutMasterId r:id="rId31"/>
  </p:handoutMasterIdLst>
  <p:sldIdLst>
    <p:sldId id="256" r:id="rId2"/>
    <p:sldId id="278" r:id="rId3"/>
    <p:sldId id="266" r:id="rId4"/>
    <p:sldId id="257" r:id="rId5"/>
    <p:sldId id="258" r:id="rId6"/>
    <p:sldId id="275" r:id="rId7"/>
    <p:sldId id="263" r:id="rId8"/>
    <p:sldId id="279" r:id="rId9"/>
    <p:sldId id="280" r:id="rId10"/>
    <p:sldId id="273" r:id="rId11"/>
    <p:sldId id="274" r:id="rId12"/>
    <p:sldId id="261" r:id="rId13"/>
    <p:sldId id="260" r:id="rId14"/>
    <p:sldId id="268" r:id="rId15"/>
    <p:sldId id="267" r:id="rId16"/>
    <p:sldId id="262" r:id="rId17"/>
    <p:sldId id="269" r:id="rId18"/>
    <p:sldId id="270" r:id="rId19"/>
    <p:sldId id="271" r:id="rId20"/>
    <p:sldId id="272" r:id="rId21"/>
    <p:sldId id="281" r:id="rId22"/>
    <p:sldId id="283" r:id="rId23"/>
    <p:sldId id="264" r:id="rId24"/>
    <p:sldId id="265" r:id="rId25"/>
    <p:sldId id="276" r:id="rId26"/>
    <p:sldId id="277" r:id="rId27"/>
    <p:sldId id="282" r:id="rId28"/>
    <p:sldId id="284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49" autoAdjust="0"/>
    <p:restoredTop sz="94660"/>
  </p:normalViewPr>
  <p:slideViewPr>
    <p:cSldViewPr snapToGrid="0" snapToObjects="1">
      <p:cViewPr>
        <p:scale>
          <a:sx n="110" d="100"/>
          <a:sy n="110" d="100"/>
        </p:scale>
        <p:origin x="-712" y="8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502C9-D3EE-8845-93C4-5EE699CE1FE9}" type="datetimeFigureOut">
              <a:rPr lang="en-US" smtClean="0"/>
              <a:t>8/28/13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CF347-19CD-E149-9E81-30ACEAA5AD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2622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5B9A0-95F4-A944-B2C9-88ECCA6F66C8}" type="datetimeFigureOut">
              <a:rPr lang="en-US" smtClean="0"/>
              <a:t>8/28/13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AC308D-A4E7-B342-B128-D07F5D1C0F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7722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48622"/>
            <a:ext cx="8915400" cy="877824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26446"/>
            <a:ext cx="8001000" cy="2143402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‹#›</a:t>
            </a:fld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1338056" y="4750710"/>
            <a:ext cx="5098452" cy="1703555"/>
            <a:chOff x="3042185" y="4826349"/>
            <a:chExt cx="4661670" cy="1463319"/>
          </a:xfrm>
        </p:grpSpPr>
        <p:pic>
          <p:nvPicPr>
            <p:cNvPr id="12" name="Picture 11" descr="NA62 Logo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6127" y="5010472"/>
              <a:ext cx="2977728" cy="1102584"/>
            </a:xfrm>
            <a:prstGeom prst="rect">
              <a:avLst/>
            </a:prstGeom>
          </p:spPr>
        </p:pic>
        <p:pic>
          <p:nvPicPr>
            <p:cNvPr id="13" name="Picture 12" descr="logoINFN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2185" y="4826349"/>
              <a:ext cx="1493183" cy="1463319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6740991" y="5002289"/>
            <a:ext cx="1281012" cy="1200396"/>
            <a:chOff x="-6207323" y="46608"/>
            <a:chExt cx="5978525" cy="5602288"/>
          </a:xfrm>
          <a:solidFill>
            <a:schemeClr val="tx2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-4697610" y="3604196"/>
              <a:ext cx="1219200" cy="901700"/>
            </a:xfrm>
            <a:custGeom>
              <a:avLst/>
              <a:gdLst>
                <a:gd name="T0" fmla="*/ 328 w 768"/>
                <a:gd name="T1" fmla="*/ 80 h 568"/>
                <a:gd name="T2" fmla="*/ 304 w 768"/>
                <a:gd name="T3" fmla="*/ 72 h 568"/>
                <a:gd name="T4" fmla="*/ 264 w 768"/>
                <a:gd name="T5" fmla="*/ 64 h 568"/>
                <a:gd name="T6" fmla="*/ 216 w 768"/>
                <a:gd name="T7" fmla="*/ 56 h 568"/>
                <a:gd name="T8" fmla="*/ 160 w 768"/>
                <a:gd name="T9" fmla="*/ 48 h 568"/>
                <a:gd name="T10" fmla="*/ 104 w 768"/>
                <a:gd name="T11" fmla="*/ 40 h 568"/>
                <a:gd name="T12" fmla="*/ 56 w 768"/>
                <a:gd name="T13" fmla="*/ 32 h 568"/>
                <a:gd name="T14" fmla="*/ 24 w 768"/>
                <a:gd name="T15" fmla="*/ 24 h 568"/>
                <a:gd name="T16" fmla="*/ 0 w 768"/>
                <a:gd name="T17" fmla="*/ 8 h 568"/>
                <a:gd name="T18" fmla="*/ 0 w 768"/>
                <a:gd name="T19" fmla="*/ 48 h 568"/>
                <a:gd name="T20" fmla="*/ 0 w 768"/>
                <a:gd name="T21" fmla="*/ 104 h 568"/>
                <a:gd name="T22" fmla="*/ 8 w 768"/>
                <a:gd name="T23" fmla="*/ 168 h 568"/>
                <a:gd name="T24" fmla="*/ 16 w 768"/>
                <a:gd name="T25" fmla="*/ 240 h 568"/>
                <a:gd name="T26" fmla="*/ 24 w 768"/>
                <a:gd name="T27" fmla="*/ 312 h 568"/>
                <a:gd name="T28" fmla="*/ 24 w 768"/>
                <a:gd name="T29" fmla="*/ 368 h 568"/>
                <a:gd name="T30" fmla="*/ 32 w 768"/>
                <a:gd name="T31" fmla="*/ 416 h 568"/>
                <a:gd name="T32" fmla="*/ 40 w 768"/>
                <a:gd name="T33" fmla="*/ 440 h 568"/>
                <a:gd name="T34" fmla="*/ 56 w 768"/>
                <a:gd name="T35" fmla="*/ 432 h 568"/>
                <a:gd name="T36" fmla="*/ 88 w 768"/>
                <a:gd name="T37" fmla="*/ 424 h 568"/>
                <a:gd name="T38" fmla="*/ 136 w 768"/>
                <a:gd name="T39" fmla="*/ 416 h 568"/>
                <a:gd name="T40" fmla="*/ 184 w 768"/>
                <a:gd name="T41" fmla="*/ 400 h 568"/>
                <a:gd name="T42" fmla="*/ 240 w 768"/>
                <a:gd name="T43" fmla="*/ 376 h 568"/>
                <a:gd name="T44" fmla="*/ 288 w 768"/>
                <a:gd name="T45" fmla="*/ 360 h 568"/>
                <a:gd name="T46" fmla="*/ 328 w 768"/>
                <a:gd name="T47" fmla="*/ 344 h 568"/>
                <a:gd name="T48" fmla="*/ 344 w 768"/>
                <a:gd name="T49" fmla="*/ 336 h 568"/>
                <a:gd name="T50" fmla="*/ 376 w 768"/>
                <a:gd name="T51" fmla="*/ 344 h 568"/>
                <a:gd name="T52" fmla="*/ 424 w 768"/>
                <a:gd name="T53" fmla="*/ 368 h 568"/>
                <a:gd name="T54" fmla="*/ 488 w 768"/>
                <a:gd name="T55" fmla="*/ 408 h 568"/>
                <a:gd name="T56" fmla="*/ 560 w 768"/>
                <a:gd name="T57" fmla="*/ 440 h 568"/>
                <a:gd name="T58" fmla="*/ 632 w 768"/>
                <a:gd name="T59" fmla="*/ 480 h 568"/>
                <a:gd name="T60" fmla="*/ 696 w 768"/>
                <a:gd name="T61" fmla="*/ 520 h 568"/>
                <a:gd name="T62" fmla="*/ 744 w 768"/>
                <a:gd name="T63" fmla="*/ 544 h 568"/>
                <a:gd name="T64" fmla="*/ 768 w 768"/>
                <a:gd name="T65" fmla="*/ 568 h 568"/>
                <a:gd name="T66" fmla="*/ 768 w 768"/>
                <a:gd name="T67" fmla="*/ 552 h 568"/>
                <a:gd name="T68" fmla="*/ 760 w 768"/>
                <a:gd name="T69" fmla="*/ 528 h 568"/>
                <a:gd name="T70" fmla="*/ 760 w 768"/>
                <a:gd name="T71" fmla="*/ 464 h 568"/>
                <a:gd name="T72" fmla="*/ 752 w 768"/>
                <a:gd name="T73" fmla="*/ 384 h 568"/>
                <a:gd name="T74" fmla="*/ 752 w 768"/>
                <a:gd name="T75" fmla="*/ 288 h 568"/>
                <a:gd name="T76" fmla="*/ 744 w 768"/>
                <a:gd name="T77" fmla="*/ 200 h 568"/>
                <a:gd name="T78" fmla="*/ 752 w 768"/>
                <a:gd name="T79" fmla="*/ 112 h 568"/>
                <a:gd name="T80" fmla="*/ 752 w 768"/>
                <a:gd name="T81" fmla="*/ 40 h 568"/>
                <a:gd name="T82" fmla="*/ 752 w 768"/>
                <a:gd name="T83" fmla="*/ 16 h 568"/>
                <a:gd name="T84" fmla="*/ 760 w 768"/>
                <a:gd name="T85" fmla="*/ 0 h 568"/>
                <a:gd name="T86" fmla="*/ 720 w 768"/>
                <a:gd name="T87" fmla="*/ 8 h 568"/>
                <a:gd name="T88" fmla="*/ 672 w 768"/>
                <a:gd name="T89" fmla="*/ 16 h 568"/>
                <a:gd name="T90" fmla="*/ 616 w 768"/>
                <a:gd name="T91" fmla="*/ 24 h 568"/>
                <a:gd name="T92" fmla="*/ 552 w 768"/>
                <a:gd name="T93" fmla="*/ 32 h 568"/>
                <a:gd name="T94" fmla="*/ 480 w 768"/>
                <a:gd name="T95" fmla="*/ 48 h 568"/>
                <a:gd name="T96" fmla="*/ 424 w 768"/>
                <a:gd name="T97" fmla="*/ 56 h 568"/>
                <a:gd name="T98" fmla="*/ 368 w 768"/>
                <a:gd name="T99" fmla="*/ 64 h 568"/>
                <a:gd name="T100" fmla="*/ 328 w 768"/>
                <a:gd name="T101" fmla="*/ 8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68" h="568">
                  <a:moveTo>
                    <a:pt x="328" y="80"/>
                  </a:moveTo>
                  <a:lnTo>
                    <a:pt x="304" y="72"/>
                  </a:lnTo>
                  <a:lnTo>
                    <a:pt x="264" y="64"/>
                  </a:lnTo>
                  <a:lnTo>
                    <a:pt x="216" y="56"/>
                  </a:lnTo>
                  <a:lnTo>
                    <a:pt x="160" y="48"/>
                  </a:lnTo>
                  <a:lnTo>
                    <a:pt x="104" y="40"/>
                  </a:lnTo>
                  <a:lnTo>
                    <a:pt x="56" y="32"/>
                  </a:lnTo>
                  <a:lnTo>
                    <a:pt x="24" y="24"/>
                  </a:lnTo>
                  <a:lnTo>
                    <a:pt x="0" y="8"/>
                  </a:lnTo>
                  <a:lnTo>
                    <a:pt x="0" y="48"/>
                  </a:lnTo>
                  <a:lnTo>
                    <a:pt x="0" y="104"/>
                  </a:lnTo>
                  <a:lnTo>
                    <a:pt x="8" y="168"/>
                  </a:lnTo>
                  <a:lnTo>
                    <a:pt x="16" y="240"/>
                  </a:lnTo>
                  <a:lnTo>
                    <a:pt x="24" y="312"/>
                  </a:lnTo>
                  <a:lnTo>
                    <a:pt x="24" y="368"/>
                  </a:lnTo>
                  <a:lnTo>
                    <a:pt x="32" y="416"/>
                  </a:lnTo>
                  <a:lnTo>
                    <a:pt x="40" y="440"/>
                  </a:lnTo>
                  <a:lnTo>
                    <a:pt x="56" y="432"/>
                  </a:lnTo>
                  <a:lnTo>
                    <a:pt x="88" y="424"/>
                  </a:lnTo>
                  <a:lnTo>
                    <a:pt x="136" y="416"/>
                  </a:lnTo>
                  <a:lnTo>
                    <a:pt x="184" y="400"/>
                  </a:lnTo>
                  <a:lnTo>
                    <a:pt x="240" y="376"/>
                  </a:lnTo>
                  <a:lnTo>
                    <a:pt x="288" y="360"/>
                  </a:lnTo>
                  <a:lnTo>
                    <a:pt x="328" y="344"/>
                  </a:lnTo>
                  <a:lnTo>
                    <a:pt x="344" y="336"/>
                  </a:lnTo>
                  <a:lnTo>
                    <a:pt x="376" y="344"/>
                  </a:lnTo>
                  <a:lnTo>
                    <a:pt x="424" y="368"/>
                  </a:lnTo>
                  <a:lnTo>
                    <a:pt x="488" y="408"/>
                  </a:lnTo>
                  <a:lnTo>
                    <a:pt x="560" y="440"/>
                  </a:lnTo>
                  <a:lnTo>
                    <a:pt x="632" y="480"/>
                  </a:lnTo>
                  <a:lnTo>
                    <a:pt x="696" y="520"/>
                  </a:lnTo>
                  <a:lnTo>
                    <a:pt x="744" y="544"/>
                  </a:lnTo>
                  <a:lnTo>
                    <a:pt x="768" y="568"/>
                  </a:lnTo>
                  <a:lnTo>
                    <a:pt x="768" y="552"/>
                  </a:lnTo>
                  <a:lnTo>
                    <a:pt x="760" y="528"/>
                  </a:lnTo>
                  <a:lnTo>
                    <a:pt x="760" y="464"/>
                  </a:lnTo>
                  <a:lnTo>
                    <a:pt x="752" y="384"/>
                  </a:lnTo>
                  <a:lnTo>
                    <a:pt x="752" y="288"/>
                  </a:lnTo>
                  <a:lnTo>
                    <a:pt x="744" y="200"/>
                  </a:lnTo>
                  <a:lnTo>
                    <a:pt x="752" y="112"/>
                  </a:lnTo>
                  <a:lnTo>
                    <a:pt x="752" y="40"/>
                  </a:lnTo>
                  <a:lnTo>
                    <a:pt x="752" y="16"/>
                  </a:lnTo>
                  <a:lnTo>
                    <a:pt x="760" y="0"/>
                  </a:lnTo>
                  <a:lnTo>
                    <a:pt x="720" y="8"/>
                  </a:lnTo>
                  <a:lnTo>
                    <a:pt x="672" y="16"/>
                  </a:lnTo>
                  <a:lnTo>
                    <a:pt x="616" y="24"/>
                  </a:lnTo>
                  <a:lnTo>
                    <a:pt x="552" y="32"/>
                  </a:lnTo>
                  <a:lnTo>
                    <a:pt x="480" y="48"/>
                  </a:lnTo>
                  <a:lnTo>
                    <a:pt x="424" y="56"/>
                  </a:lnTo>
                  <a:lnTo>
                    <a:pt x="368" y="64"/>
                  </a:lnTo>
                  <a:lnTo>
                    <a:pt x="328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-3376810" y="3362896"/>
              <a:ext cx="1535113" cy="825500"/>
            </a:xfrm>
            <a:custGeom>
              <a:avLst/>
              <a:gdLst>
                <a:gd name="T0" fmla="*/ 8 w 967"/>
                <a:gd name="T1" fmla="*/ 368 h 520"/>
                <a:gd name="T2" fmla="*/ 8 w 967"/>
                <a:gd name="T3" fmla="*/ 376 h 520"/>
                <a:gd name="T4" fmla="*/ 8 w 967"/>
                <a:gd name="T5" fmla="*/ 400 h 520"/>
                <a:gd name="T6" fmla="*/ 8 w 967"/>
                <a:gd name="T7" fmla="*/ 448 h 520"/>
                <a:gd name="T8" fmla="*/ 8 w 967"/>
                <a:gd name="T9" fmla="*/ 488 h 520"/>
                <a:gd name="T10" fmla="*/ 0 w 967"/>
                <a:gd name="T11" fmla="*/ 512 h 520"/>
                <a:gd name="T12" fmla="*/ 0 w 967"/>
                <a:gd name="T13" fmla="*/ 520 h 520"/>
                <a:gd name="T14" fmla="*/ 24 w 967"/>
                <a:gd name="T15" fmla="*/ 520 h 520"/>
                <a:gd name="T16" fmla="*/ 56 w 967"/>
                <a:gd name="T17" fmla="*/ 504 h 520"/>
                <a:gd name="T18" fmla="*/ 104 w 967"/>
                <a:gd name="T19" fmla="*/ 480 h 520"/>
                <a:gd name="T20" fmla="*/ 160 w 967"/>
                <a:gd name="T21" fmla="*/ 456 h 520"/>
                <a:gd name="T22" fmla="*/ 232 w 967"/>
                <a:gd name="T23" fmla="*/ 432 h 520"/>
                <a:gd name="T24" fmla="*/ 304 w 967"/>
                <a:gd name="T25" fmla="*/ 400 h 520"/>
                <a:gd name="T26" fmla="*/ 472 w 967"/>
                <a:gd name="T27" fmla="*/ 328 h 520"/>
                <a:gd name="T28" fmla="*/ 632 w 967"/>
                <a:gd name="T29" fmla="*/ 264 h 520"/>
                <a:gd name="T30" fmla="*/ 704 w 967"/>
                <a:gd name="T31" fmla="*/ 240 h 520"/>
                <a:gd name="T32" fmla="*/ 775 w 967"/>
                <a:gd name="T33" fmla="*/ 208 h 520"/>
                <a:gd name="T34" fmla="*/ 831 w 967"/>
                <a:gd name="T35" fmla="*/ 184 h 520"/>
                <a:gd name="T36" fmla="*/ 879 w 967"/>
                <a:gd name="T37" fmla="*/ 168 h 520"/>
                <a:gd name="T38" fmla="*/ 919 w 967"/>
                <a:gd name="T39" fmla="*/ 160 h 520"/>
                <a:gd name="T40" fmla="*/ 935 w 967"/>
                <a:gd name="T41" fmla="*/ 152 h 520"/>
                <a:gd name="T42" fmla="*/ 943 w 967"/>
                <a:gd name="T43" fmla="*/ 144 h 520"/>
                <a:gd name="T44" fmla="*/ 951 w 967"/>
                <a:gd name="T45" fmla="*/ 128 h 520"/>
                <a:gd name="T46" fmla="*/ 959 w 967"/>
                <a:gd name="T47" fmla="*/ 80 h 520"/>
                <a:gd name="T48" fmla="*/ 967 w 967"/>
                <a:gd name="T49" fmla="*/ 32 h 520"/>
                <a:gd name="T50" fmla="*/ 967 w 967"/>
                <a:gd name="T51" fmla="*/ 0 h 520"/>
                <a:gd name="T52" fmla="*/ 943 w 967"/>
                <a:gd name="T53" fmla="*/ 0 h 520"/>
                <a:gd name="T54" fmla="*/ 911 w 967"/>
                <a:gd name="T55" fmla="*/ 8 h 520"/>
                <a:gd name="T56" fmla="*/ 863 w 967"/>
                <a:gd name="T57" fmla="*/ 24 h 520"/>
                <a:gd name="T58" fmla="*/ 807 w 967"/>
                <a:gd name="T59" fmla="*/ 48 h 520"/>
                <a:gd name="T60" fmla="*/ 735 w 967"/>
                <a:gd name="T61" fmla="*/ 72 h 520"/>
                <a:gd name="T62" fmla="*/ 656 w 967"/>
                <a:gd name="T63" fmla="*/ 104 h 520"/>
                <a:gd name="T64" fmla="*/ 488 w 967"/>
                <a:gd name="T65" fmla="*/ 168 h 520"/>
                <a:gd name="T66" fmla="*/ 328 w 967"/>
                <a:gd name="T67" fmla="*/ 232 h 520"/>
                <a:gd name="T68" fmla="*/ 248 w 967"/>
                <a:gd name="T69" fmla="*/ 264 h 520"/>
                <a:gd name="T70" fmla="*/ 176 w 967"/>
                <a:gd name="T71" fmla="*/ 296 h 520"/>
                <a:gd name="T72" fmla="*/ 112 w 967"/>
                <a:gd name="T73" fmla="*/ 320 h 520"/>
                <a:gd name="T74" fmla="*/ 64 w 967"/>
                <a:gd name="T75" fmla="*/ 344 h 520"/>
                <a:gd name="T76" fmla="*/ 24 w 967"/>
                <a:gd name="T77" fmla="*/ 360 h 520"/>
                <a:gd name="T78" fmla="*/ 8 w 967"/>
                <a:gd name="T79" fmla="*/ 368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7" h="520">
                  <a:moveTo>
                    <a:pt x="8" y="368"/>
                  </a:moveTo>
                  <a:lnTo>
                    <a:pt x="8" y="376"/>
                  </a:lnTo>
                  <a:lnTo>
                    <a:pt x="8" y="400"/>
                  </a:lnTo>
                  <a:lnTo>
                    <a:pt x="8" y="448"/>
                  </a:lnTo>
                  <a:lnTo>
                    <a:pt x="8" y="488"/>
                  </a:lnTo>
                  <a:lnTo>
                    <a:pt x="0" y="512"/>
                  </a:lnTo>
                  <a:lnTo>
                    <a:pt x="0" y="520"/>
                  </a:lnTo>
                  <a:lnTo>
                    <a:pt x="24" y="520"/>
                  </a:lnTo>
                  <a:lnTo>
                    <a:pt x="56" y="504"/>
                  </a:lnTo>
                  <a:lnTo>
                    <a:pt x="104" y="480"/>
                  </a:lnTo>
                  <a:lnTo>
                    <a:pt x="160" y="456"/>
                  </a:lnTo>
                  <a:lnTo>
                    <a:pt x="232" y="432"/>
                  </a:lnTo>
                  <a:lnTo>
                    <a:pt x="304" y="400"/>
                  </a:lnTo>
                  <a:lnTo>
                    <a:pt x="472" y="328"/>
                  </a:lnTo>
                  <a:lnTo>
                    <a:pt x="632" y="264"/>
                  </a:lnTo>
                  <a:lnTo>
                    <a:pt x="704" y="240"/>
                  </a:lnTo>
                  <a:lnTo>
                    <a:pt x="775" y="208"/>
                  </a:lnTo>
                  <a:lnTo>
                    <a:pt x="831" y="184"/>
                  </a:lnTo>
                  <a:lnTo>
                    <a:pt x="879" y="168"/>
                  </a:lnTo>
                  <a:lnTo>
                    <a:pt x="919" y="160"/>
                  </a:lnTo>
                  <a:lnTo>
                    <a:pt x="935" y="152"/>
                  </a:lnTo>
                  <a:lnTo>
                    <a:pt x="943" y="144"/>
                  </a:lnTo>
                  <a:lnTo>
                    <a:pt x="951" y="128"/>
                  </a:lnTo>
                  <a:lnTo>
                    <a:pt x="959" y="80"/>
                  </a:lnTo>
                  <a:lnTo>
                    <a:pt x="967" y="32"/>
                  </a:lnTo>
                  <a:lnTo>
                    <a:pt x="967" y="0"/>
                  </a:lnTo>
                  <a:lnTo>
                    <a:pt x="943" y="0"/>
                  </a:lnTo>
                  <a:lnTo>
                    <a:pt x="911" y="8"/>
                  </a:lnTo>
                  <a:lnTo>
                    <a:pt x="863" y="24"/>
                  </a:lnTo>
                  <a:lnTo>
                    <a:pt x="807" y="48"/>
                  </a:lnTo>
                  <a:lnTo>
                    <a:pt x="735" y="72"/>
                  </a:lnTo>
                  <a:lnTo>
                    <a:pt x="656" y="104"/>
                  </a:lnTo>
                  <a:lnTo>
                    <a:pt x="488" y="168"/>
                  </a:lnTo>
                  <a:lnTo>
                    <a:pt x="328" y="232"/>
                  </a:lnTo>
                  <a:lnTo>
                    <a:pt x="248" y="264"/>
                  </a:lnTo>
                  <a:lnTo>
                    <a:pt x="176" y="296"/>
                  </a:lnTo>
                  <a:lnTo>
                    <a:pt x="112" y="320"/>
                  </a:lnTo>
                  <a:lnTo>
                    <a:pt x="64" y="344"/>
                  </a:lnTo>
                  <a:lnTo>
                    <a:pt x="24" y="360"/>
                  </a:lnTo>
                  <a:lnTo>
                    <a:pt x="8" y="3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-6169223" y="46608"/>
              <a:ext cx="4391025" cy="3722688"/>
            </a:xfrm>
            <a:custGeom>
              <a:avLst/>
              <a:gdLst/>
              <a:ahLst/>
              <a:cxnLst/>
              <a:rect l="l" t="t" r="r" b="b"/>
              <a:pathLst>
                <a:path w="4391025" h="3722688">
                  <a:moveTo>
                    <a:pt x="2792413" y="649288"/>
                  </a:moveTo>
                  <a:lnTo>
                    <a:pt x="2703513" y="674688"/>
                  </a:lnTo>
                  <a:lnTo>
                    <a:pt x="2627313" y="725488"/>
                  </a:lnTo>
                  <a:lnTo>
                    <a:pt x="2576513" y="801688"/>
                  </a:lnTo>
                  <a:lnTo>
                    <a:pt x="2551113" y="903288"/>
                  </a:lnTo>
                  <a:lnTo>
                    <a:pt x="2576513" y="992188"/>
                  </a:lnTo>
                  <a:lnTo>
                    <a:pt x="2627313" y="1068388"/>
                  </a:lnTo>
                  <a:lnTo>
                    <a:pt x="2703513" y="1119188"/>
                  </a:lnTo>
                  <a:lnTo>
                    <a:pt x="2792413" y="1144588"/>
                  </a:lnTo>
                  <a:lnTo>
                    <a:pt x="2894013" y="1119188"/>
                  </a:lnTo>
                  <a:lnTo>
                    <a:pt x="2970213" y="1068388"/>
                  </a:lnTo>
                  <a:lnTo>
                    <a:pt x="3021013" y="992188"/>
                  </a:lnTo>
                  <a:lnTo>
                    <a:pt x="3046413" y="903288"/>
                  </a:lnTo>
                  <a:lnTo>
                    <a:pt x="3021013" y="801688"/>
                  </a:lnTo>
                  <a:lnTo>
                    <a:pt x="2970213" y="725488"/>
                  </a:lnTo>
                  <a:lnTo>
                    <a:pt x="2894013" y="674688"/>
                  </a:lnTo>
                  <a:close/>
                  <a:moveTo>
                    <a:pt x="444500" y="0"/>
                  </a:moveTo>
                  <a:lnTo>
                    <a:pt x="558800" y="12700"/>
                  </a:lnTo>
                  <a:lnTo>
                    <a:pt x="673100" y="25400"/>
                  </a:lnTo>
                  <a:lnTo>
                    <a:pt x="889000" y="88900"/>
                  </a:lnTo>
                  <a:lnTo>
                    <a:pt x="1117600" y="165100"/>
                  </a:lnTo>
                  <a:lnTo>
                    <a:pt x="1333500" y="241300"/>
                  </a:lnTo>
                  <a:lnTo>
                    <a:pt x="1560513" y="304800"/>
                  </a:lnTo>
                  <a:lnTo>
                    <a:pt x="1674813" y="330200"/>
                  </a:lnTo>
                  <a:lnTo>
                    <a:pt x="1789113" y="344488"/>
                  </a:lnTo>
                  <a:lnTo>
                    <a:pt x="1954213" y="330200"/>
                  </a:lnTo>
                  <a:lnTo>
                    <a:pt x="2119313" y="330200"/>
                  </a:lnTo>
                  <a:lnTo>
                    <a:pt x="2436813" y="292100"/>
                  </a:lnTo>
                  <a:lnTo>
                    <a:pt x="2601913" y="292100"/>
                  </a:lnTo>
                  <a:lnTo>
                    <a:pt x="2767013" y="304800"/>
                  </a:lnTo>
                  <a:lnTo>
                    <a:pt x="2932113" y="317500"/>
                  </a:lnTo>
                  <a:lnTo>
                    <a:pt x="3097213" y="369888"/>
                  </a:lnTo>
                  <a:lnTo>
                    <a:pt x="3224213" y="433388"/>
                  </a:lnTo>
                  <a:lnTo>
                    <a:pt x="3363913" y="522288"/>
                  </a:lnTo>
                  <a:lnTo>
                    <a:pt x="3478213" y="636588"/>
                  </a:lnTo>
                  <a:lnTo>
                    <a:pt x="3605213" y="763588"/>
                  </a:lnTo>
                  <a:lnTo>
                    <a:pt x="3706813" y="903288"/>
                  </a:lnTo>
                  <a:lnTo>
                    <a:pt x="3821113" y="1055688"/>
                  </a:lnTo>
                  <a:lnTo>
                    <a:pt x="3997325" y="1373188"/>
                  </a:lnTo>
                  <a:lnTo>
                    <a:pt x="4149725" y="1690688"/>
                  </a:lnTo>
                  <a:lnTo>
                    <a:pt x="4213225" y="1843088"/>
                  </a:lnTo>
                  <a:lnTo>
                    <a:pt x="4264025" y="1970088"/>
                  </a:lnTo>
                  <a:lnTo>
                    <a:pt x="4314825" y="2097088"/>
                  </a:lnTo>
                  <a:lnTo>
                    <a:pt x="4340225" y="2198688"/>
                  </a:lnTo>
                  <a:lnTo>
                    <a:pt x="4365625" y="2274888"/>
                  </a:lnTo>
                  <a:lnTo>
                    <a:pt x="4378325" y="2325688"/>
                  </a:lnTo>
                  <a:lnTo>
                    <a:pt x="4378325" y="2414588"/>
                  </a:lnTo>
                  <a:lnTo>
                    <a:pt x="4391025" y="2516188"/>
                  </a:lnTo>
                  <a:lnTo>
                    <a:pt x="4391025" y="2630488"/>
                  </a:lnTo>
                  <a:lnTo>
                    <a:pt x="4378325" y="2770188"/>
                  </a:lnTo>
                  <a:lnTo>
                    <a:pt x="4340225" y="2897188"/>
                  </a:lnTo>
                  <a:lnTo>
                    <a:pt x="4276725" y="3024188"/>
                  </a:lnTo>
                  <a:lnTo>
                    <a:pt x="4175125" y="3138488"/>
                  </a:lnTo>
                  <a:lnTo>
                    <a:pt x="4035425" y="3227388"/>
                  </a:lnTo>
                  <a:lnTo>
                    <a:pt x="2982913" y="3659188"/>
                  </a:lnTo>
                  <a:lnTo>
                    <a:pt x="2982913" y="3671888"/>
                  </a:lnTo>
                  <a:lnTo>
                    <a:pt x="2970213" y="3671888"/>
                  </a:lnTo>
                  <a:lnTo>
                    <a:pt x="2932113" y="3684588"/>
                  </a:lnTo>
                  <a:lnTo>
                    <a:pt x="2881313" y="3709988"/>
                  </a:lnTo>
                  <a:lnTo>
                    <a:pt x="2830513" y="3722688"/>
                  </a:lnTo>
                  <a:lnTo>
                    <a:pt x="2817813" y="3697288"/>
                  </a:lnTo>
                  <a:lnTo>
                    <a:pt x="2805113" y="3646488"/>
                  </a:lnTo>
                  <a:lnTo>
                    <a:pt x="2805113" y="3582988"/>
                  </a:lnTo>
                  <a:lnTo>
                    <a:pt x="2817813" y="3519488"/>
                  </a:lnTo>
                  <a:lnTo>
                    <a:pt x="2817813" y="3443288"/>
                  </a:lnTo>
                  <a:lnTo>
                    <a:pt x="2830513" y="3392488"/>
                  </a:lnTo>
                  <a:lnTo>
                    <a:pt x="1928813" y="3570288"/>
                  </a:lnTo>
                  <a:lnTo>
                    <a:pt x="1916113" y="3519488"/>
                  </a:lnTo>
                  <a:lnTo>
                    <a:pt x="1890713" y="3443288"/>
                  </a:lnTo>
                  <a:lnTo>
                    <a:pt x="1878013" y="3341688"/>
                  </a:lnTo>
                  <a:lnTo>
                    <a:pt x="1865313" y="3201988"/>
                  </a:lnTo>
                  <a:lnTo>
                    <a:pt x="1878013" y="3024188"/>
                  </a:lnTo>
                  <a:lnTo>
                    <a:pt x="1890713" y="2808288"/>
                  </a:lnTo>
                  <a:lnTo>
                    <a:pt x="1941513" y="2554288"/>
                  </a:lnTo>
                  <a:lnTo>
                    <a:pt x="2005013" y="2262188"/>
                  </a:lnTo>
                  <a:lnTo>
                    <a:pt x="2030413" y="2071688"/>
                  </a:lnTo>
                  <a:lnTo>
                    <a:pt x="2005013" y="1881188"/>
                  </a:lnTo>
                  <a:lnTo>
                    <a:pt x="1954213" y="1716088"/>
                  </a:lnTo>
                  <a:lnTo>
                    <a:pt x="1878013" y="1550988"/>
                  </a:lnTo>
                  <a:lnTo>
                    <a:pt x="1776413" y="1411288"/>
                  </a:lnTo>
                  <a:lnTo>
                    <a:pt x="1674813" y="1271588"/>
                  </a:lnTo>
                  <a:lnTo>
                    <a:pt x="1573213" y="1157288"/>
                  </a:lnTo>
                  <a:lnTo>
                    <a:pt x="1471613" y="1042988"/>
                  </a:lnTo>
                  <a:lnTo>
                    <a:pt x="1308100" y="890588"/>
                  </a:lnTo>
                  <a:lnTo>
                    <a:pt x="1143000" y="750888"/>
                  </a:lnTo>
                  <a:lnTo>
                    <a:pt x="774700" y="496888"/>
                  </a:lnTo>
                  <a:lnTo>
                    <a:pt x="584200" y="382588"/>
                  </a:lnTo>
                  <a:lnTo>
                    <a:pt x="381000" y="292100"/>
                  </a:lnTo>
                  <a:lnTo>
                    <a:pt x="190500" y="215900"/>
                  </a:lnTo>
                  <a:lnTo>
                    <a:pt x="0" y="152400"/>
                  </a:lnTo>
                  <a:lnTo>
                    <a:pt x="114300" y="76200"/>
                  </a:lnTo>
                  <a:lnTo>
                    <a:pt x="215900" y="38100"/>
                  </a:lnTo>
                  <a:lnTo>
                    <a:pt x="330200" y="127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-6207323" y="4810696"/>
              <a:ext cx="812800" cy="812800"/>
            </a:xfrm>
            <a:custGeom>
              <a:avLst/>
              <a:gdLst>
                <a:gd name="T0" fmla="*/ 0 w 512"/>
                <a:gd name="T1" fmla="*/ 0 h 512"/>
                <a:gd name="T2" fmla="*/ 192 w 512"/>
                <a:gd name="T3" fmla="*/ 0 h 512"/>
                <a:gd name="T4" fmla="*/ 224 w 512"/>
                <a:gd name="T5" fmla="*/ 48 h 512"/>
                <a:gd name="T6" fmla="*/ 264 w 512"/>
                <a:gd name="T7" fmla="*/ 112 h 512"/>
                <a:gd name="T8" fmla="*/ 280 w 512"/>
                <a:gd name="T9" fmla="*/ 144 h 512"/>
                <a:gd name="T10" fmla="*/ 288 w 512"/>
                <a:gd name="T11" fmla="*/ 168 h 512"/>
                <a:gd name="T12" fmla="*/ 312 w 512"/>
                <a:gd name="T13" fmla="*/ 208 h 512"/>
                <a:gd name="T14" fmla="*/ 344 w 512"/>
                <a:gd name="T15" fmla="*/ 264 h 512"/>
                <a:gd name="T16" fmla="*/ 344 w 512"/>
                <a:gd name="T17" fmla="*/ 136 h 512"/>
                <a:gd name="T18" fmla="*/ 312 w 512"/>
                <a:gd name="T19" fmla="*/ 136 h 512"/>
                <a:gd name="T20" fmla="*/ 312 w 512"/>
                <a:gd name="T21" fmla="*/ 0 h 512"/>
                <a:gd name="T22" fmla="*/ 512 w 512"/>
                <a:gd name="T23" fmla="*/ 0 h 512"/>
                <a:gd name="T24" fmla="*/ 512 w 512"/>
                <a:gd name="T25" fmla="*/ 128 h 512"/>
                <a:gd name="T26" fmla="*/ 472 w 512"/>
                <a:gd name="T27" fmla="*/ 136 h 512"/>
                <a:gd name="T28" fmla="*/ 472 w 512"/>
                <a:gd name="T29" fmla="*/ 368 h 512"/>
                <a:gd name="T30" fmla="*/ 504 w 512"/>
                <a:gd name="T31" fmla="*/ 368 h 512"/>
                <a:gd name="T32" fmla="*/ 504 w 512"/>
                <a:gd name="T33" fmla="*/ 504 h 512"/>
                <a:gd name="T34" fmla="*/ 336 w 512"/>
                <a:gd name="T35" fmla="*/ 504 h 512"/>
                <a:gd name="T36" fmla="*/ 280 w 512"/>
                <a:gd name="T37" fmla="*/ 408 h 512"/>
                <a:gd name="T38" fmla="*/ 280 w 512"/>
                <a:gd name="T39" fmla="*/ 400 h 512"/>
                <a:gd name="T40" fmla="*/ 168 w 512"/>
                <a:gd name="T41" fmla="*/ 208 h 512"/>
                <a:gd name="T42" fmla="*/ 168 w 512"/>
                <a:gd name="T43" fmla="*/ 368 h 512"/>
                <a:gd name="T44" fmla="*/ 216 w 512"/>
                <a:gd name="T45" fmla="*/ 368 h 512"/>
                <a:gd name="T46" fmla="*/ 216 w 512"/>
                <a:gd name="T47" fmla="*/ 512 h 512"/>
                <a:gd name="T48" fmla="*/ 0 w 512"/>
                <a:gd name="T49" fmla="*/ 512 h 512"/>
                <a:gd name="T50" fmla="*/ 0 w 512"/>
                <a:gd name="T51" fmla="*/ 368 h 512"/>
                <a:gd name="T52" fmla="*/ 40 w 512"/>
                <a:gd name="T53" fmla="*/ 368 h 512"/>
                <a:gd name="T54" fmla="*/ 40 w 512"/>
                <a:gd name="T55" fmla="*/ 144 h 512"/>
                <a:gd name="T56" fmla="*/ 0 w 512"/>
                <a:gd name="T57" fmla="*/ 136 h 512"/>
                <a:gd name="T58" fmla="*/ 0 w 512"/>
                <a:gd name="T5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2" h="512">
                  <a:moveTo>
                    <a:pt x="0" y="0"/>
                  </a:moveTo>
                  <a:lnTo>
                    <a:pt x="192" y="0"/>
                  </a:lnTo>
                  <a:lnTo>
                    <a:pt x="224" y="48"/>
                  </a:lnTo>
                  <a:lnTo>
                    <a:pt x="264" y="112"/>
                  </a:lnTo>
                  <a:lnTo>
                    <a:pt x="280" y="144"/>
                  </a:lnTo>
                  <a:lnTo>
                    <a:pt x="288" y="168"/>
                  </a:lnTo>
                  <a:lnTo>
                    <a:pt x="312" y="208"/>
                  </a:lnTo>
                  <a:lnTo>
                    <a:pt x="344" y="264"/>
                  </a:lnTo>
                  <a:lnTo>
                    <a:pt x="344" y="136"/>
                  </a:lnTo>
                  <a:lnTo>
                    <a:pt x="312" y="136"/>
                  </a:lnTo>
                  <a:lnTo>
                    <a:pt x="312" y="0"/>
                  </a:lnTo>
                  <a:lnTo>
                    <a:pt x="512" y="0"/>
                  </a:lnTo>
                  <a:lnTo>
                    <a:pt x="512" y="128"/>
                  </a:lnTo>
                  <a:lnTo>
                    <a:pt x="472" y="136"/>
                  </a:lnTo>
                  <a:lnTo>
                    <a:pt x="472" y="368"/>
                  </a:lnTo>
                  <a:lnTo>
                    <a:pt x="504" y="368"/>
                  </a:lnTo>
                  <a:lnTo>
                    <a:pt x="504" y="504"/>
                  </a:lnTo>
                  <a:lnTo>
                    <a:pt x="336" y="504"/>
                  </a:lnTo>
                  <a:lnTo>
                    <a:pt x="280" y="408"/>
                  </a:lnTo>
                  <a:lnTo>
                    <a:pt x="280" y="400"/>
                  </a:lnTo>
                  <a:lnTo>
                    <a:pt x="168" y="208"/>
                  </a:lnTo>
                  <a:lnTo>
                    <a:pt x="168" y="368"/>
                  </a:lnTo>
                  <a:lnTo>
                    <a:pt x="216" y="368"/>
                  </a:lnTo>
                  <a:lnTo>
                    <a:pt x="216" y="512"/>
                  </a:lnTo>
                  <a:lnTo>
                    <a:pt x="0" y="512"/>
                  </a:lnTo>
                  <a:lnTo>
                    <a:pt x="0" y="368"/>
                  </a:lnTo>
                  <a:lnTo>
                    <a:pt x="40" y="368"/>
                  </a:lnTo>
                  <a:lnTo>
                    <a:pt x="40" y="144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-5356423" y="4797996"/>
              <a:ext cx="823913" cy="825500"/>
            </a:xfrm>
            <a:custGeom>
              <a:avLst/>
              <a:gdLst>
                <a:gd name="T0" fmla="*/ 232 w 519"/>
                <a:gd name="T1" fmla="*/ 160 h 520"/>
                <a:gd name="T2" fmla="*/ 224 w 519"/>
                <a:gd name="T3" fmla="*/ 184 h 520"/>
                <a:gd name="T4" fmla="*/ 216 w 519"/>
                <a:gd name="T5" fmla="*/ 208 h 520"/>
                <a:gd name="T6" fmla="*/ 200 w 519"/>
                <a:gd name="T7" fmla="*/ 248 h 520"/>
                <a:gd name="T8" fmla="*/ 256 w 519"/>
                <a:gd name="T9" fmla="*/ 248 h 520"/>
                <a:gd name="T10" fmla="*/ 240 w 519"/>
                <a:gd name="T11" fmla="*/ 184 h 520"/>
                <a:gd name="T12" fmla="*/ 232 w 519"/>
                <a:gd name="T13" fmla="*/ 160 h 520"/>
                <a:gd name="T14" fmla="*/ 232 w 519"/>
                <a:gd name="T15" fmla="*/ 160 h 520"/>
                <a:gd name="T16" fmla="*/ 200 w 519"/>
                <a:gd name="T17" fmla="*/ 0 h 520"/>
                <a:gd name="T18" fmla="*/ 312 w 519"/>
                <a:gd name="T19" fmla="*/ 0 h 520"/>
                <a:gd name="T20" fmla="*/ 344 w 519"/>
                <a:gd name="T21" fmla="*/ 72 h 520"/>
                <a:gd name="T22" fmla="*/ 352 w 519"/>
                <a:gd name="T23" fmla="*/ 104 h 520"/>
                <a:gd name="T24" fmla="*/ 352 w 519"/>
                <a:gd name="T25" fmla="*/ 112 h 520"/>
                <a:gd name="T26" fmla="*/ 360 w 519"/>
                <a:gd name="T27" fmla="*/ 128 h 520"/>
                <a:gd name="T28" fmla="*/ 376 w 519"/>
                <a:gd name="T29" fmla="*/ 152 h 520"/>
                <a:gd name="T30" fmla="*/ 376 w 519"/>
                <a:gd name="T31" fmla="*/ 168 h 520"/>
                <a:gd name="T32" fmla="*/ 392 w 519"/>
                <a:gd name="T33" fmla="*/ 192 h 520"/>
                <a:gd name="T34" fmla="*/ 392 w 519"/>
                <a:gd name="T35" fmla="*/ 208 h 520"/>
                <a:gd name="T36" fmla="*/ 455 w 519"/>
                <a:gd name="T37" fmla="*/ 376 h 520"/>
                <a:gd name="T38" fmla="*/ 463 w 519"/>
                <a:gd name="T39" fmla="*/ 392 h 520"/>
                <a:gd name="T40" fmla="*/ 519 w 519"/>
                <a:gd name="T41" fmla="*/ 392 h 520"/>
                <a:gd name="T42" fmla="*/ 519 w 519"/>
                <a:gd name="T43" fmla="*/ 520 h 520"/>
                <a:gd name="T44" fmla="*/ 248 w 519"/>
                <a:gd name="T45" fmla="*/ 520 h 520"/>
                <a:gd name="T46" fmla="*/ 248 w 519"/>
                <a:gd name="T47" fmla="*/ 472 h 520"/>
                <a:gd name="T48" fmla="*/ 248 w 519"/>
                <a:gd name="T49" fmla="*/ 400 h 520"/>
                <a:gd name="T50" fmla="*/ 248 w 519"/>
                <a:gd name="T51" fmla="*/ 392 h 520"/>
                <a:gd name="T52" fmla="*/ 296 w 519"/>
                <a:gd name="T53" fmla="*/ 392 h 520"/>
                <a:gd name="T54" fmla="*/ 280 w 519"/>
                <a:gd name="T55" fmla="*/ 360 h 520"/>
                <a:gd name="T56" fmla="*/ 160 w 519"/>
                <a:gd name="T57" fmla="*/ 360 h 520"/>
                <a:gd name="T58" fmla="*/ 152 w 519"/>
                <a:gd name="T59" fmla="*/ 392 h 520"/>
                <a:gd name="T60" fmla="*/ 208 w 519"/>
                <a:gd name="T61" fmla="*/ 392 h 520"/>
                <a:gd name="T62" fmla="*/ 208 w 519"/>
                <a:gd name="T63" fmla="*/ 520 h 520"/>
                <a:gd name="T64" fmla="*/ 32 w 519"/>
                <a:gd name="T65" fmla="*/ 520 h 520"/>
                <a:gd name="T66" fmla="*/ 0 w 519"/>
                <a:gd name="T67" fmla="*/ 520 h 520"/>
                <a:gd name="T68" fmla="*/ 0 w 519"/>
                <a:gd name="T69" fmla="*/ 392 h 520"/>
                <a:gd name="T70" fmla="*/ 48 w 519"/>
                <a:gd name="T71" fmla="*/ 392 h 520"/>
                <a:gd name="T72" fmla="*/ 64 w 519"/>
                <a:gd name="T73" fmla="*/ 360 h 520"/>
                <a:gd name="T74" fmla="*/ 80 w 519"/>
                <a:gd name="T75" fmla="*/ 304 h 520"/>
                <a:gd name="T76" fmla="*/ 88 w 519"/>
                <a:gd name="T77" fmla="*/ 296 h 520"/>
                <a:gd name="T78" fmla="*/ 104 w 519"/>
                <a:gd name="T79" fmla="*/ 256 h 520"/>
                <a:gd name="T80" fmla="*/ 112 w 519"/>
                <a:gd name="T81" fmla="*/ 232 h 520"/>
                <a:gd name="T82" fmla="*/ 128 w 519"/>
                <a:gd name="T83" fmla="*/ 184 h 520"/>
                <a:gd name="T84" fmla="*/ 152 w 519"/>
                <a:gd name="T85" fmla="*/ 136 h 520"/>
                <a:gd name="T86" fmla="*/ 152 w 519"/>
                <a:gd name="T87" fmla="*/ 120 h 520"/>
                <a:gd name="T88" fmla="*/ 160 w 519"/>
                <a:gd name="T89" fmla="*/ 112 h 520"/>
                <a:gd name="T90" fmla="*/ 200 w 519"/>
                <a:gd name="T91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9" h="520">
                  <a:moveTo>
                    <a:pt x="232" y="160"/>
                  </a:moveTo>
                  <a:lnTo>
                    <a:pt x="224" y="184"/>
                  </a:lnTo>
                  <a:lnTo>
                    <a:pt x="216" y="208"/>
                  </a:lnTo>
                  <a:lnTo>
                    <a:pt x="200" y="248"/>
                  </a:lnTo>
                  <a:lnTo>
                    <a:pt x="256" y="248"/>
                  </a:lnTo>
                  <a:lnTo>
                    <a:pt x="240" y="184"/>
                  </a:lnTo>
                  <a:lnTo>
                    <a:pt x="232" y="160"/>
                  </a:lnTo>
                  <a:lnTo>
                    <a:pt x="232" y="160"/>
                  </a:lnTo>
                  <a:close/>
                  <a:moveTo>
                    <a:pt x="200" y="0"/>
                  </a:moveTo>
                  <a:lnTo>
                    <a:pt x="312" y="0"/>
                  </a:lnTo>
                  <a:lnTo>
                    <a:pt x="344" y="72"/>
                  </a:lnTo>
                  <a:lnTo>
                    <a:pt x="352" y="104"/>
                  </a:lnTo>
                  <a:lnTo>
                    <a:pt x="352" y="112"/>
                  </a:lnTo>
                  <a:lnTo>
                    <a:pt x="360" y="128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92" y="192"/>
                  </a:lnTo>
                  <a:lnTo>
                    <a:pt x="392" y="208"/>
                  </a:lnTo>
                  <a:lnTo>
                    <a:pt x="455" y="376"/>
                  </a:lnTo>
                  <a:lnTo>
                    <a:pt x="463" y="392"/>
                  </a:lnTo>
                  <a:lnTo>
                    <a:pt x="519" y="392"/>
                  </a:lnTo>
                  <a:lnTo>
                    <a:pt x="519" y="520"/>
                  </a:lnTo>
                  <a:lnTo>
                    <a:pt x="248" y="520"/>
                  </a:lnTo>
                  <a:lnTo>
                    <a:pt x="248" y="472"/>
                  </a:lnTo>
                  <a:lnTo>
                    <a:pt x="248" y="400"/>
                  </a:lnTo>
                  <a:lnTo>
                    <a:pt x="248" y="392"/>
                  </a:lnTo>
                  <a:lnTo>
                    <a:pt x="296" y="392"/>
                  </a:lnTo>
                  <a:lnTo>
                    <a:pt x="280" y="360"/>
                  </a:lnTo>
                  <a:lnTo>
                    <a:pt x="160" y="360"/>
                  </a:lnTo>
                  <a:lnTo>
                    <a:pt x="152" y="392"/>
                  </a:lnTo>
                  <a:lnTo>
                    <a:pt x="208" y="392"/>
                  </a:lnTo>
                  <a:lnTo>
                    <a:pt x="208" y="520"/>
                  </a:lnTo>
                  <a:lnTo>
                    <a:pt x="32" y="520"/>
                  </a:lnTo>
                  <a:lnTo>
                    <a:pt x="0" y="520"/>
                  </a:lnTo>
                  <a:lnTo>
                    <a:pt x="0" y="392"/>
                  </a:lnTo>
                  <a:lnTo>
                    <a:pt x="48" y="392"/>
                  </a:lnTo>
                  <a:lnTo>
                    <a:pt x="64" y="360"/>
                  </a:lnTo>
                  <a:lnTo>
                    <a:pt x="80" y="304"/>
                  </a:lnTo>
                  <a:lnTo>
                    <a:pt x="88" y="296"/>
                  </a:lnTo>
                  <a:lnTo>
                    <a:pt x="104" y="256"/>
                  </a:lnTo>
                  <a:lnTo>
                    <a:pt x="112" y="232"/>
                  </a:lnTo>
                  <a:lnTo>
                    <a:pt x="128" y="184"/>
                  </a:lnTo>
                  <a:lnTo>
                    <a:pt x="152" y="136"/>
                  </a:lnTo>
                  <a:lnTo>
                    <a:pt x="152" y="120"/>
                  </a:lnTo>
                  <a:lnTo>
                    <a:pt x="160" y="112"/>
                  </a:lnTo>
                  <a:lnTo>
                    <a:pt x="20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-4494410" y="4810696"/>
              <a:ext cx="609600" cy="838200"/>
            </a:xfrm>
            <a:custGeom>
              <a:avLst/>
              <a:gdLst>
                <a:gd name="T0" fmla="*/ 184 w 384"/>
                <a:gd name="T1" fmla="*/ 288 h 528"/>
                <a:gd name="T2" fmla="*/ 144 w 384"/>
                <a:gd name="T3" fmla="*/ 296 h 528"/>
                <a:gd name="T4" fmla="*/ 128 w 384"/>
                <a:gd name="T5" fmla="*/ 320 h 528"/>
                <a:gd name="T6" fmla="*/ 136 w 384"/>
                <a:gd name="T7" fmla="*/ 352 h 528"/>
                <a:gd name="T8" fmla="*/ 160 w 384"/>
                <a:gd name="T9" fmla="*/ 400 h 528"/>
                <a:gd name="T10" fmla="*/ 200 w 384"/>
                <a:gd name="T11" fmla="*/ 408 h 528"/>
                <a:gd name="T12" fmla="*/ 232 w 384"/>
                <a:gd name="T13" fmla="*/ 400 h 528"/>
                <a:gd name="T14" fmla="*/ 248 w 384"/>
                <a:gd name="T15" fmla="*/ 376 h 528"/>
                <a:gd name="T16" fmla="*/ 256 w 384"/>
                <a:gd name="T17" fmla="*/ 328 h 528"/>
                <a:gd name="T18" fmla="*/ 224 w 384"/>
                <a:gd name="T19" fmla="*/ 296 h 528"/>
                <a:gd name="T20" fmla="*/ 184 w 384"/>
                <a:gd name="T21" fmla="*/ 288 h 528"/>
                <a:gd name="T22" fmla="*/ 184 w 384"/>
                <a:gd name="T23" fmla="*/ 288 h 528"/>
                <a:gd name="T24" fmla="*/ 224 w 384"/>
                <a:gd name="T25" fmla="*/ 0 h 528"/>
                <a:gd name="T26" fmla="*/ 280 w 384"/>
                <a:gd name="T27" fmla="*/ 0 h 528"/>
                <a:gd name="T28" fmla="*/ 344 w 384"/>
                <a:gd name="T29" fmla="*/ 16 h 528"/>
                <a:gd name="T30" fmla="*/ 344 w 384"/>
                <a:gd name="T31" fmla="*/ 120 h 528"/>
                <a:gd name="T32" fmla="*/ 336 w 384"/>
                <a:gd name="T33" fmla="*/ 136 h 528"/>
                <a:gd name="T34" fmla="*/ 288 w 384"/>
                <a:gd name="T35" fmla="*/ 136 h 528"/>
                <a:gd name="T36" fmla="*/ 248 w 384"/>
                <a:gd name="T37" fmla="*/ 120 h 528"/>
                <a:gd name="T38" fmla="*/ 216 w 384"/>
                <a:gd name="T39" fmla="*/ 128 h 528"/>
                <a:gd name="T40" fmla="*/ 184 w 384"/>
                <a:gd name="T41" fmla="*/ 144 h 528"/>
                <a:gd name="T42" fmla="*/ 152 w 384"/>
                <a:gd name="T43" fmla="*/ 168 h 528"/>
                <a:gd name="T44" fmla="*/ 224 w 384"/>
                <a:gd name="T45" fmla="*/ 168 h 528"/>
                <a:gd name="T46" fmla="*/ 288 w 384"/>
                <a:gd name="T47" fmla="*/ 184 h 528"/>
                <a:gd name="T48" fmla="*/ 344 w 384"/>
                <a:gd name="T49" fmla="*/ 232 h 528"/>
                <a:gd name="T50" fmla="*/ 376 w 384"/>
                <a:gd name="T51" fmla="*/ 304 h 528"/>
                <a:gd name="T52" fmla="*/ 384 w 384"/>
                <a:gd name="T53" fmla="*/ 320 h 528"/>
                <a:gd name="T54" fmla="*/ 376 w 384"/>
                <a:gd name="T55" fmla="*/ 376 h 528"/>
                <a:gd name="T56" fmla="*/ 360 w 384"/>
                <a:gd name="T57" fmla="*/ 432 h 528"/>
                <a:gd name="T58" fmla="*/ 328 w 384"/>
                <a:gd name="T59" fmla="*/ 472 h 528"/>
                <a:gd name="T60" fmla="*/ 280 w 384"/>
                <a:gd name="T61" fmla="*/ 512 h 528"/>
                <a:gd name="T62" fmla="*/ 232 w 384"/>
                <a:gd name="T63" fmla="*/ 528 h 528"/>
                <a:gd name="T64" fmla="*/ 176 w 384"/>
                <a:gd name="T65" fmla="*/ 528 h 528"/>
                <a:gd name="T66" fmla="*/ 120 w 384"/>
                <a:gd name="T67" fmla="*/ 512 h 528"/>
                <a:gd name="T68" fmla="*/ 72 w 384"/>
                <a:gd name="T69" fmla="*/ 488 h 528"/>
                <a:gd name="T70" fmla="*/ 40 w 384"/>
                <a:gd name="T71" fmla="*/ 432 h 528"/>
                <a:gd name="T72" fmla="*/ 16 w 384"/>
                <a:gd name="T73" fmla="*/ 376 h 528"/>
                <a:gd name="T74" fmla="*/ 0 w 384"/>
                <a:gd name="T75" fmla="*/ 312 h 528"/>
                <a:gd name="T76" fmla="*/ 8 w 384"/>
                <a:gd name="T77" fmla="*/ 240 h 528"/>
                <a:gd name="T78" fmla="*/ 24 w 384"/>
                <a:gd name="T79" fmla="*/ 152 h 528"/>
                <a:gd name="T80" fmla="*/ 72 w 384"/>
                <a:gd name="T81" fmla="*/ 80 h 528"/>
                <a:gd name="T82" fmla="*/ 136 w 384"/>
                <a:gd name="T83" fmla="*/ 32 h 528"/>
                <a:gd name="T84" fmla="*/ 224 w 384"/>
                <a:gd name="T85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4" h="528">
                  <a:moveTo>
                    <a:pt x="184" y="288"/>
                  </a:moveTo>
                  <a:lnTo>
                    <a:pt x="144" y="296"/>
                  </a:lnTo>
                  <a:lnTo>
                    <a:pt x="128" y="320"/>
                  </a:lnTo>
                  <a:lnTo>
                    <a:pt x="136" y="352"/>
                  </a:lnTo>
                  <a:lnTo>
                    <a:pt x="160" y="400"/>
                  </a:lnTo>
                  <a:lnTo>
                    <a:pt x="200" y="408"/>
                  </a:lnTo>
                  <a:lnTo>
                    <a:pt x="232" y="400"/>
                  </a:lnTo>
                  <a:lnTo>
                    <a:pt x="248" y="376"/>
                  </a:lnTo>
                  <a:lnTo>
                    <a:pt x="256" y="328"/>
                  </a:lnTo>
                  <a:lnTo>
                    <a:pt x="224" y="296"/>
                  </a:lnTo>
                  <a:lnTo>
                    <a:pt x="184" y="288"/>
                  </a:lnTo>
                  <a:lnTo>
                    <a:pt x="184" y="288"/>
                  </a:lnTo>
                  <a:close/>
                  <a:moveTo>
                    <a:pt x="224" y="0"/>
                  </a:moveTo>
                  <a:lnTo>
                    <a:pt x="280" y="0"/>
                  </a:lnTo>
                  <a:lnTo>
                    <a:pt x="344" y="16"/>
                  </a:lnTo>
                  <a:lnTo>
                    <a:pt x="344" y="120"/>
                  </a:lnTo>
                  <a:lnTo>
                    <a:pt x="336" y="136"/>
                  </a:lnTo>
                  <a:lnTo>
                    <a:pt x="288" y="136"/>
                  </a:lnTo>
                  <a:lnTo>
                    <a:pt x="248" y="120"/>
                  </a:lnTo>
                  <a:lnTo>
                    <a:pt x="216" y="128"/>
                  </a:lnTo>
                  <a:lnTo>
                    <a:pt x="184" y="144"/>
                  </a:lnTo>
                  <a:lnTo>
                    <a:pt x="152" y="168"/>
                  </a:lnTo>
                  <a:lnTo>
                    <a:pt x="224" y="168"/>
                  </a:lnTo>
                  <a:lnTo>
                    <a:pt x="288" y="184"/>
                  </a:lnTo>
                  <a:lnTo>
                    <a:pt x="344" y="232"/>
                  </a:lnTo>
                  <a:lnTo>
                    <a:pt x="376" y="304"/>
                  </a:lnTo>
                  <a:lnTo>
                    <a:pt x="384" y="320"/>
                  </a:lnTo>
                  <a:lnTo>
                    <a:pt x="376" y="376"/>
                  </a:lnTo>
                  <a:lnTo>
                    <a:pt x="360" y="432"/>
                  </a:lnTo>
                  <a:lnTo>
                    <a:pt x="328" y="472"/>
                  </a:lnTo>
                  <a:lnTo>
                    <a:pt x="280" y="512"/>
                  </a:lnTo>
                  <a:lnTo>
                    <a:pt x="232" y="528"/>
                  </a:lnTo>
                  <a:lnTo>
                    <a:pt x="176" y="528"/>
                  </a:lnTo>
                  <a:lnTo>
                    <a:pt x="120" y="512"/>
                  </a:lnTo>
                  <a:lnTo>
                    <a:pt x="72" y="488"/>
                  </a:lnTo>
                  <a:lnTo>
                    <a:pt x="40" y="432"/>
                  </a:lnTo>
                  <a:lnTo>
                    <a:pt x="16" y="376"/>
                  </a:lnTo>
                  <a:lnTo>
                    <a:pt x="0" y="312"/>
                  </a:lnTo>
                  <a:lnTo>
                    <a:pt x="8" y="240"/>
                  </a:lnTo>
                  <a:lnTo>
                    <a:pt x="24" y="152"/>
                  </a:lnTo>
                  <a:lnTo>
                    <a:pt x="72" y="80"/>
                  </a:lnTo>
                  <a:lnTo>
                    <a:pt x="136" y="32"/>
                  </a:lnTo>
                  <a:lnTo>
                    <a:pt x="2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-3859410" y="4797996"/>
              <a:ext cx="596900" cy="838200"/>
            </a:xfrm>
            <a:custGeom>
              <a:avLst/>
              <a:gdLst>
                <a:gd name="T0" fmla="*/ 128 w 376"/>
                <a:gd name="T1" fmla="*/ 8 h 528"/>
                <a:gd name="T2" fmla="*/ 200 w 376"/>
                <a:gd name="T3" fmla="*/ 0 h 528"/>
                <a:gd name="T4" fmla="*/ 264 w 376"/>
                <a:gd name="T5" fmla="*/ 16 h 528"/>
                <a:gd name="T6" fmla="*/ 312 w 376"/>
                <a:gd name="T7" fmla="*/ 48 h 528"/>
                <a:gd name="T8" fmla="*/ 352 w 376"/>
                <a:gd name="T9" fmla="*/ 104 h 528"/>
                <a:gd name="T10" fmla="*/ 352 w 376"/>
                <a:gd name="T11" fmla="*/ 192 h 528"/>
                <a:gd name="T12" fmla="*/ 328 w 376"/>
                <a:gd name="T13" fmla="*/ 264 h 528"/>
                <a:gd name="T14" fmla="*/ 280 w 376"/>
                <a:gd name="T15" fmla="*/ 336 h 528"/>
                <a:gd name="T16" fmla="*/ 200 w 376"/>
                <a:gd name="T17" fmla="*/ 400 h 528"/>
                <a:gd name="T18" fmla="*/ 376 w 376"/>
                <a:gd name="T19" fmla="*/ 400 h 528"/>
                <a:gd name="T20" fmla="*/ 376 w 376"/>
                <a:gd name="T21" fmla="*/ 432 h 528"/>
                <a:gd name="T22" fmla="*/ 376 w 376"/>
                <a:gd name="T23" fmla="*/ 520 h 528"/>
                <a:gd name="T24" fmla="*/ 376 w 376"/>
                <a:gd name="T25" fmla="*/ 528 h 528"/>
                <a:gd name="T26" fmla="*/ 0 w 376"/>
                <a:gd name="T27" fmla="*/ 528 h 528"/>
                <a:gd name="T28" fmla="*/ 0 w 376"/>
                <a:gd name="T29" fmla="*/ 408 h 528"/>
                <a:gd name="T30" fmla="*/ 48 w 376"/>
                <a:gd name="T31" fmla="*/ 368 h 528"/>
                <a:gd name="T32" fmla="*/ 56 w 376"/>
                <a:gd name="T33" fmla="*/ 360 h 528"/>
                <a:gd name="T34" fmla="*/ 72 w 376"/>
                <a:gd name="T35" fmla="*/ 344 h 528"/>
                <a:gd name="T36" fmla="*/ 88 w 376"/>
                <a:gd name="T37" fmla="*/ 336 h 528"/>
                <a:gd name="T38" fmla="*/ 96 w 376"/>
                <a:gd name="T39" fmla="*/ 328 h 528"/>
                <a:gd name="T40" fmla="*/ 136 w 376"/>
                <a:gd name="T41" fmla="*/ 288 h 528"/>
                <a:gd name="T42" fmla="*/ 168 w 376"/>
                <a:gd name="T43" fmla="*/ 256 h 528"/>
                <a:gd name="T44" fmla="*/ 192 w 376"/>
                <a:gd name="T45" fmla="*/ 240 h 528"/>
                <a:gd name="T46" fmla="*/ 208 w 376"/>
                <a:gd name="T47" fmla="*/ 216 h 528"/>
                <a:gd name="T48" fmla="*/ 208 w 376"/>
                <a:gd name="T49" fmla="*/ 208 h 528"/>
                <a:gd name="T50" fmla="*/ 224 w 376"/>
                <a:gd name="T51" fmla="*/ 160 h 528"/>
                <a:gd name="T52" fmla="*/ 192 w 376"/>
                <a:gd name="T53" fmla="*/ 136 h 528"/>
                <a:gd name="T54" fmla="*/ 152 w 376"/>
                <a:gd name="T55" fmla="*/ 128 h 528"/>
                <a:gd name="T56" fmla="*/ 112 w 376"/>
                <a:gd name="T57" fmla="*/ 136 h 528"/>
                <a:gd name="T58" fmla="*/ 56 w 376"/>
                <a:gd name="T59" fmla="*/ 168 h 528"/>
                <a:gd name="T60" fmla="*/ 8 w 376"/>
                <a:gd name="T61" fmla="*/ 168 h 528"/>
                <a:gd name="T62" fmla="*/ 8 w 376"/>
                <a:gd name="T63" fmla="*/ 120 h 528"/>
                <a:gd name="T64" fmla="*/ 8 w 376"/>
                <a:gd name="T65" fmla="*/ 48 h 528"/>
                <a:gd name="T66" fmla="*/ 64 w 376"/>
                <a:gd name="T67" fmla="*/ 24 h 528"/>
                <a:gd name="T68" fmla="*/ 128 w 376"/>
                <a:gd name="T69" fmla="*/ 8 h 528"/>
                <a:gd name="T70" fmla="*/ 128 w 376"/>
                <a:gd name="T71" fmla="*/ 8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6" h="528">
                  <a:moveTo>
                    <a:pt x="128" y="8"/>
                  </a:moveTo>
                  <a:lnTo>
                    <a:pt x="200" y="0"/>
                  </a:lnTo>
                  <a:lnTo>
                    <a:pt x="264" y="16"/>
                  </a:lnTo>
                  <a:lnTo>
                    <a:pt x="312" y="48"/>
                  </a:lnTo>
                  <a:lnTo>
                    <a:pt x="352" y="104"/>
                  </a:lnTo>
                  <a:lnTo>
                    <a:pt x="352" y="192"/>
                  </a:lnTo>
                  <a:lnTo>
                    <a:pt x="328" y="264"/>
                  </a:lnTo>
                  <a:lnTo>
                    <a:pt x="280" y="336"/>
                  </a:lnTo>
                  <a:lnTo>
                    <a:pt x="200" y="400"/>
                  </a:lnTo>
                  <a:lnTo>
                    <a:pt x="376" y="400"/>
                  </a:lnTo>
                  <a:lnTo>
                    <a:pt x="376" y="432"/>
                  </a:lnTo>
                  <a:lnTo>
                    <a:pt x="376" y="520"/>
                  </a:lnTo>
                  <a:lnTo>
                    <a:pt x="376" y="528"/>
                  </a:lnTo>
                  <a:lnTo>
                    <a:pt x="0" y="528"/>
                  </a:lnTo>
                  <a:lnTo>
                    <a:pt x="0" y="408"/>
                  </a:lnTo>
                  <a:lnTo>
                    <a:pt x="48" y="368"/>
                  </a:lnTo>
                  <a:lnTo>
                    <a:pt x="56" y="360"/>
                  </a:lnTo>
                  <a:lnTo>
                    <a:pt x="72" y="344"/>
                  </a:lnTo>
                  <a:lnTo>
                    <a:pt x="88" y="336"/>
                  </a:lnTo>
                  <a:lnTo>
                    <a:pt x="96" y="328"/>
                  </a:lnTo>
                  <a:lnTo>
                    <a:pt x="136" y="288"/>
                  </a:lnTo>
                  <a:lnTo>
                    <a:pt x="168" y="256"/>
                  </a:lnTo>
                  <a:lnTo>
                    <a:pt x="192" y="240"/>
                  </a:lnTo>
                  <a:lnTo>
                    <a:pt x="208" y="216"/>
                  </a:lnTo>
                  <a:lnTo>
                    <a:pt x="208" y="208"/>
                  </a:lnTo>
                  <a:lnTo>
                    <a:pt x="224" y="160"/>
                  </a:lnTo>
                  <a:lnTo>
                    <a:pt x="192" y="136"/>
                  </a:lnTo>
                  <a:lnTo>
                    <a:pt x="152" y="128"/>
                  </a:lnTo>
                  <a:lnTo>
                    <a:pt x="112" y="136"/>
                  </a:lnTo>
                  <a:lnTo>
                    <a:pt x="56" y="168"/>
                  </a:lnTo>
                  <a:lnTo>
                    <a:pt x="8" y="168"/>
                  </a:lnTo>
                  <a:lnTo>
                    <a:pt x="8" y="120"/>
                  </a:lnTo>
                  <a:lnTo>
                    <a:pt x="8" y="48"/>
                  </a:lnTo>
                  <a:lnTo>
                    <a:pt x="64" y="24"/>
                  </a:lnTo>
                  <a:lnTo>
                    <a:pt x="128" y="8"/>
                  </a:lnTo>
                  <a:lnTo>
                    <a:pt x="12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-2437010" y="4797996"/>
              <a:ext cx="608013" cy="825500"/>
            </a:xfrm>
            <a:custGeom>
              <a:avLst/>
              <a:gdLst>
                <a:gd name="T0" fmla="*/ 0 w 383"/>
                <a:gd name="T1" fmla="*/ 0 h 520"/>
                <a:gd name="T2" fmla="*/ 223 w 383"/>
                <a:gd name="T3" fmla="*/ 0 h 520"/>
                <a:gd name="T4" fmla="*/ 223 w 383"/>
                <a:gd name="T5" fmla="*/ 128 h 520"/>
                <a:gd name="T6" fmla="*/ 175 w 383"/>
                <a:gd name="T7" fmla="*/ 128 h 520"/>
                <a:gd name="T8" fmla="*/ 175 w 383"/>
                <a:gd name="T9" fmla="*/ 400 h 520"/>
                <a:gd name="T10" fmla="*/ 263 w 383"/>
                <a:gd name="T11" fmla="*/ 400 h 520"/>
                <a:gd name="T12" fmla="*/ 263 w 383"/>
                <a:gd name="T13" fmla="*/ 336 h 520"/>
                <a:gd name="T14" fmla="*/ 271 w 383"/>
                <a:gd name="T15" fmla="*/ 336 h 520"/>
                <a:gd name="T16" fmla="*/ 383 w 383"/>
                <a:gd name="T17" fmla="*/ 336 h 520"/>
                <a:gd name="T18" fmla="*/ 383 w 383"/>
                <a:gd name="T19" fmla="*/ 520 h 520"/>
                <a:gd name="T20" fmla="*/ 0 w 383"/>
                <a:gd name="T21" fmla="*/ 520 h 520"/>
                <a:gd name="T22" fmla="*/ 0 w 383"/>
                <a:gd name="T23" fmla="*/ 400 h 520"/>
                <a:gd name="T24" fmla="*/ 40 w 383"/>
                <a:gd name="T25" fmla="*/ 400 h 520"/>
                <a:gd name="T26" fmla="*/ 40 w 383"/>
                <a:gd name="T27" fmla="*/ 128 h 520"/>
                <a:gd name="T28" fmla="*/ 0 w 383"/>
                <a:gd name="T29" fmla="*/ 128 h 520"/>
                <a:gd name="T30" fmla="*/ 0 w 383"/>
                <a:gd name="T31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3" h="520">
                  <a:moveTo>
                    <a:pt x="0" y="0"/>
                  </a:moveTo>
                  <a:lnTo>
                    <a:pt x="223" y="0"/>
                  </a:lnTo>
                  <a:lnTo>
                    <a:pt x="223" y="128"/>
                  </a:lnTo>
                  <a:lnTo>
                    <a:pt x="175" y="128"/>
                  </a:lnTo>
                  <a:lnTo>
                    <a:pt x="175" y="400"/>
                  </a:lnTo>
                  <a:lnTo>
                    <a:pt x="263" y="400"/>
                  </a:lnTo>
                  <a:lnTo>
                    <a:pt x="263" y="336"/>
                  </a:lnTo>
                  <a:lnTo>
                    <a:pt x="271" y="336"/>
                  </a:lnTo>
                  <a:lnTo>
                    <a:pt x="383" y="336"/>
                  </a:lnTo>
                  <a:lnTo>
                    <a:pt x="383" y="520"/>
                  </a:lnTo>
                  <a:lnTo>
                    <a:pt x="0" y="520"/>
                  </a:lnTo>
                  <a:lnTo>
                    <a:pt x="0" y="400"/>
                  </a:lnTo>
                  <a:lnTo>
                    <a:pt x="40" y="400"/>
                  </a:lnTo>
                  <a:lnTo>
                    <a:pt x="40" y="128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-1803598" y="4810696"/>
              <a:ext cx="812800" cy="812800"/>
            </a:xfrm>
            <a:custGeom>
              <a:avLst/>
              <a:gdLst>
                <a:gd name="T0" fmla="*/ 0 w 512"/>
                <a:gd name="T1" fmla="*/ 0 h 512"/>
                <a:gd name="T2" fmla="*/ 200 w 512"/>
                <a:gd name="T3" fmla="*/ 0 h 512"/>
                <a:gd name="T4" fmla="*/ 224 w 512"/>
                <a:gd name="T5" fmla="*/ 48 h 512"/>
                <a:gd name="T6" fmla="*/ 264 w 512"/>
                <a:gd name="T7" fmla="*/ 112 h 512"/>
                <a:gd name="T8" fmla="*/ 280 w 512"/>
                <a:gd name="T9" fmla="*/ 144 h 512"/>
                <a:gd name="T10" fmla="*/ 296 w 512"/>
                <a:gd name="T11" fmla="*/ 168 h 512"/>
                <a:gd name="T12" fmla="*/ 312 w 512"/>
                <a:gd name="T13" fmla="*/ 208 h 512"/>
                <a:gd name="T14" fmla="*/ 352 w 512"/>
                <a:gd name="T15" fmla="*/ 264 h 512"/>
                <a:gd name="T16" fmla="*/ 352 w 512"/>
                <a:gd name="T17" fmla="*/ 136 h 512"/>
                <a:gd name="T18" fmla="*/ 312 w 512"/>
                <a:gd name="T19" fmla="*/ 136 h 512"/>
                <a:gd name="T20" fmla="*/ 312 w 512"/>
                <a:gd name="T21" fmla="*/ 0 h 512"/>
                <a:gd name="T22" fmla="*/ 512 w 512"/>
                <a:gd name="T23" fmla="*/ 0 h 512"/>
                <a:gd name="T24" fmla="*/ 512 w 512"/>
                <a:gd name="T25" fmla="*/ 128 h 512"/>
                <a:gd name="T26" fmla="*/ 472 w 512"/>
                <a:gd name="T27" fmla="*/ 136 h 512"/>
                <a:gd name="T28" fmla="*/ 472 w 512"/>
                <a:gd name="T29" fmla="*/ 368 h 512"/>
                <a:gd name="T30" fmla="*/ 512 w 512"/>
                <a:gd name="T31" fmla="*/ 368 h 512"/>
                <a:gd name="T32" fmla="*/ 512 w 512"/>
                <a:gd name="T33" fmla="*/ 504 h 512"/>
                <a:gd name="T34" fmla="*/ 344 w 512"/>
                <a:gd name="T35" fmla="*/ 504 h 512"/>
                <a:gd name="T36" fmla="*/ 280 w 512"/>
                <a:gd name="T37" fmla="*/ 408 h 512"/>
                <a:gd name="T38" fmla="*/ 280 w 512"/>
                <a:gd name="T39" fmla="*/ 400 h 512"/>
                <a:gd name="T40" fmla="*/ 176 w 512"/>
                <a:gd name="T41" fmla="*/ 208 h 512"/>
                <a:gd name="T42" fmla="*/ 176 w 512"/>
                <a:gd name="T43" fmla="*/ 368 h 512"/>
                <a:gd name="T44" fmla="*/ 216 w 512"/>
                <a:gd name="T45" fmla="*/ 368 h 512"/>
                <a:gd name="T46" fmla="*/ 216 w 512"/>
                <a:gd name="T47" fmla="*/ 512 h 512"/>
                <a:gd name="T48" fmla="*/ 0 w 512"/>
                <a:gd name="T49" fmla="*/ 512 h 512"/>
                <a:gd name="T50" fmla="*/ 0 w 512"/>
                <a:gd name="T51" fmla="*/ 368 h 512"/>
                <a:gd name="T52" fmla="*/ 48 w 512"/>
                <a:gd name="T53" fmla="*/ 368 h 512"/>
                <a:gd name="T54" fmla="*/ 48 w 512"/>
                <a:gd name="T55" fmla="*/ 144 h 512"/>
                <a:gd name="T56" fmla="*/ 0 w 512"/>
                <a:gd name="T57" fmla="*/ 136 h 512"/>
                <a:gd name="T58" fmla="*/ 0 w 512"/>
                <a:gd name="T5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2" h="512">
                  <a:moveTo>
                    <a:pt x="0" y="0"/>
                  </a:moveTo>
                  <a:lnTo>
                    <a:pt x="200" y="0"/>
                  </a:lnTo>
                  <a:lnTo>
                    <a:pt x="224" y="48"/>
                  </a:lnTo>
                  <a:lnTo>
                    <a:pt x="264" y="112"/>
                  </a:lnTo>
                  <a:lnTo>
                    <a:pt x="280" y="144"/>
                  </a:lnTo>
                  <a:lnTo>
                    <a:pt x="296" y="168"/>
                  </a:lnTo>
                  <a:lnTo>
                    <a:pt x="312" y="208"/>
                  </a:lnTo>
                  <a:lnTo>
                    <a:pt x="352" y="264"/>
                  </a:lnTo>
                  <a:lnTo>
                    <a:pt x="352" y="136"/>
                  </a:lnTo>
                  <a:lnTo>
                    <a:pt x="312" y="136"/>
                  </a:lnTo>
                  <a:lnTo>
                    <a:pt x="312" y="0"/>
                  </a:lnTo>
                  <a:lnTo>
                    <a:pt x="512" y="0"/>
                  </a:lnTo>
                  <a:lnTo>
                    <a:pt x="512" y="128"/>
                  </a:lnTo>
                  <a:lnTo>
                    <a:pt x="472" y="136"/>
                  </a:lnTo>
                  <a:lnTo>
                    <a:pt x="472" y="368"/>
                  </a:lnTo>
                  <a:lnTo>
                    <a:pt x="512" y="368"/>
                  </a:lnTo>
                  <a:lnTo>
                    <a:pt x="512" y="504"/>
                  </a:lnTo>
                  <a:lnTo>
                    <a:pt x="344" y="504"/>
                  </a:lnTo>
                  <a:lnTo>
                    <a:pt x="280" y="408"/>
                  </a:lnTo>
                  <a:lnTo>
                    <a:pt x="280" y="400"/>
                  </a:lnTo>
                  <a:lnTo>
                    <a:pt x="176" y="208"/>
                  </a:lnTo>
                  <a:lnTo>
                    <a:pt x="176" y="368"/>
                  </a:lnTo>
                  <a:lnTo>
                    <a:pt x="216" y="368"/>
                  </a:lnTo>
                  <a:lnTo>
                    <a:pt x="216" y="512"/>
                  </a:lnTo>
                  <a:lnTo>
                    <a:pt x="0" y="512"/>
                  </a:lnTo>
                  <a:lnTo>
                    <a:pt x="0" y="368"/>
                  </a:lnTo>
                  <a:lnTo>
                    <a:pt x="48" y="368"/>
                  </a:lnTo>
                  <a:lnTo>
                    <a:pt x="48" y="144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-952698" y="4797996"/>
              <a:ext cx="723900" cy="825500"/>
            </a:xfrm>
            <a:custGeom>
              <a:avLst/>
              <a:gdLst>
                <a:gd name="T0" fmla="*/ 0 w 456"/>
                <a:gd name="T1" fmla="*/ 0 h 520"/>
                <a:gd name="T2" fmla="*/ 456 w 456"/>
                <a:gd name="T3" fmla="*/ 0 h 520"/>
                <a:gd name="T4" fmla="*/ 456 w 456"/>
                <a:gd name="T5" fmla="*/ 152 h 520"/>
                <a:gd name="T6" fmla="*/ 336 w 456"/>
                <a:gd name="T7" fmla="*/ 152 h 520"/>
                <a:gd name="T8" fmla="*/ 328 w 456"/>
                <a:gd name="T9" fmla="*/ 128 h 520"/>
                <a:gd name="T10" fmla="*/ 208 w 456"/>
                <a:gd name="T11" fmla="*/ 128 h 520"/>
                <a:gd name="T12" fmla="*/ 200 w 456"/>
                <a:gd name="T13" fmla="*/ 136 h 520"/>
                <a:gd name="T14" fmla="*/ 200 w 456"/>
                <a:gd name="T15" fmla="*/ 176 h 520"/>
                <a:gd name="T16" fmla="*/ 296 w 456"/>
                <a:gd name="T17" fmla="*/ 176 h 520"/>
                <a:gd name="T18" fmla="*/ 296 w 456"/>
                <a:gd name="T19" fmla="*/ 304 h 520"/>
                <a:gd name="T20" fmla="*/ 208 w 456"/>
                <a:gd name="T21" fmla="*/ 304 h 520"/>
                <a:gd name="T22" fmla="*/ 200 w 456"/>
                <a:gd name="T23" fmla="*/ 312 h 520"/>
                <a:gd name="T24" fmla="*/ 200 w 456"/>
                <a:gd name="T25" fmla="*/ 384 h 520"/>
                <a:gd name="T26" fmla="*/ 224 w 456"/>
                <a:gd name="T27" fmla="*/ 400 h 520"/>
                <a:gd name="T28" fmla="*/ 256 w 456"/>
                <a:gd name="T29" fmla="*/ 400 h 520"/>
                <a:gd name="T30" fmla="*/ 256 w 456"/>
                <a:gd name="T31" fmla="*/ 448 h 520"/>
                <a:gd name="T32" fmla="*/ 256 w 456"/>
                <a:gd name="T33" fmla="*/ 520 h 520"/>
                <a:gd name="T34" fmla="*/ 24 w 456"/>
                <a:gd name="T35" fmla="*/ 520 h 520"/>
                <a:gd name="T36" fmla="*/ 8 w 456"/>
                <a:gd name="T37" fmla="*/ 520 h 520"/>
                <a:gd name="T38" fmla="*/ 8 w 456"/>
                <a:gd name="T39" fmla="*/ 400 h 520"/>
                <a:gd name="T40" fmla="*/ 56 w 456"/>
                <a:gd name="T41" fmla="*/ 392 h 520"/>
                <a:gd name="T42" fmla="*/ 56 w 456"/>
                <a:gd name="T43" fmla="*/ 136 h 520"/>
                <a:gd name="T44" fmla="*/ 0 w 456"/>
                <a:gd name="T45" fmla="*/ 128 h 520"/>
                <a:gd name="T46" fmla="*/ 0 w 456"/>
                <a:gd name="T47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6" h="520">
                  <a:moveTo>
                    <a:pt x="0" y="0"/>
                  </a:moveTo>
                  <a:lnTo>
                    <a:pt x="456" y="0"/>
                  </a:lnTo>
                  <a:lnTo>
                    <a:pt x="456" y="152"/>
                  </a:lnTo>
                  <a:lnTo>
                    <a:pt x="336" y="152"/>
                  </a:lnTo>
                  <a:lnTo>
                    <a:pt x="328" y="128"/>
                  </a:lnTo>
                  <a:lnTo>
                    <a:pt x="208" y="128"/>
                  </a:lnTo>
                  <a:lnTo>
                    <a:pt x="200" y="136"/>
                  </a:lnTo>
                  <a:lnTo>
                    <a:pt x="200" y="176"/>
                  </a:lnTo>
                  <a:lnTo>
                    <a:pt x="296" y="176"/>
                  </a:lnTo>
                  <a:lnTo>
                    <a:pt x="296" y="304"/>
                  </a:lnTo>
                  <a:lnTo>
                    <a:pt x="208" y="304"/>
                  </a:lnTo>
                  <a:lnTo>
                    <a:pt x="200" y="312"/>
                  </a:lnTo>
                  <a:lnTo>
                    <a:pt x="200" y="384"/>
                  </a:lnTo>
                  <a:lnTo>
                    <a:pt x="224" y="400"/>
                  </a:lnTo>
                  <a:lnTo>
                    <a:pt x="256" y="400"/>
                  </a:lnTo>
                  <a:lnTo>
                    <a:pt x="256" y="448"/>
                  </a:lnTo>
                  <a:lnTo>
                    <a:pt x="256" y="520"/>
                  </a:lnTo>
                  <a:lnTo>
                    <a:pt x="24" y="520"/>
                  </a:lnTo>
                  <a:lnTo>
                    <a:pt x="8" y="520"/>
                  </a:lnTo>
                  <a:lnTo>
                    <a:pt x="8" y="400"/>
                  </a:lnTo>
                  <a:lnTo>
                    <a:pt x="56" y="392"/>
                  </a:lnTo>
                  <a:lnTo>
                    <a:pt x="56" y="136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-3072010" y="5153596"/>
              <a:ext cx="469900" cy="190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632733" y="6569075"/>
            <a:ext cx="7092167" cy="2889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0" name="Straight Connector 9"/>
          <p:cNvCxnSpPr/>
          <p:nvPr/>
        </p:nvCxnSpPr>
        <p:spPr>
          <a:xfrm>
            <a:off x="7019355" y="6569075"/>
            <a:ext cx="0" cy="288607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3813" cy="71179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BBADC36A-65C5-6B48-A669-F4F9C2B40F67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877455" y="6569075"/>
            <a:ext cx="7847445" cy="2889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2" name="Straight Connector 11"/>
          <p:cNvCxnSpPr/>
          <p:nvPr/>
        </p:nvCxnSpPr>
        <p:spPr>
          <a:xfrm>
            <a:off x="7019355" y="6569075"/>
            <a:ext cx="0" cy="288607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186520" y="6283581"/>
            <a:ext cx="578223" cy="541834"/>
            <a:chOff x="-6207323" y="46608"/>
            <a:chExt cx="5978525" cy="5602288"/>
          </a:xfrm>
          <a:solidFill>
            <a:schemeClr val="tx2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-4697610" y="3604196"/>
              <a:ext cx="1219200" cy="901700"/>
            </a:xfrm>
            <a:custGeom>
              <a:avLst/>
              <a:gdLst>
                <a:gd name="T0" fmla="*/ 328 w 768"/>
                <a:gd name="T1" fmla="*/ 80 h 568"/>
                <a:gd name="T2" fmla="*/ 304 w 768"/>
                <a:gd name="T3" fmla="*/ 72 h 568"/>
                <a:gd name="T4" fmla="*/ 264 w 768"/>
                <a:gd name="T5" fmla="*/ 64 h 568"/>
                <a:gd name="T6" fmla="*/ 216 w 768"/>
                <a:gd name="T7" fmla="*/ 56 h 568"/>
                <a:gd name="T8" fmla="*/ 160 w 768"/>
                <a:gd name="T9" fmla="*/ 48 h 568"/>
                <a:gd name="T10" fmla="*/ 104 w 768"/>
                <a:gd name="T11" fmla="*/ 40 h 568"/>
                <a:gd name="T12" fmla="*/ 56 w 768"/>
                <a:gd name="T13" fmla="*/ 32 h 568"/>
                <a:gd name="T14" fmla="*/ 24 w 768"/>
                <a:gd name="T15" fmla="*/ 24 h 568"/>
                <a:gd name="T16" fmla="*/ 0 w 768"/>
                <a:gd name="T17" fmla="*/ 8 h 568"/>
                <a:gd name="T18" fmla="*/ 0 w 768"/>
                <a:gd name="T19" fmla="*/ 48 h 568"/>
                <a:gd name="T20" fmla="*/ 0 w 768"/>
                <a:gd name="T21" fmla="*/ 104 h 568"/>
                <a:gd name="T22" fmla="*/ 8 w 768"/>
                <a:gd name="T23" fmla="*/ 168 h 568"/>
                <a:gd name="T24" fmla="*/ 16 w 768"/>
                <a:gd name="T25" fmla="*/ 240 h 568"/>
                <a:gd name="T26" fmla="*/ 24 w 768"/>
                <a:gd name="T27" fmla="*/ 312 h 568"/>
                <a:gd name="T28" fmla="*/ 24 w 768"/>
                <a:gd name="T29" fmla="*/ 368 h 568"/>
                <a:gd name="T30" fmla="*/ 32 w 768"/>
                <a:gd name="T31" fmla="*/ 416 h 568"/>
                <a:gd name="T32" fmla="*/ 40 w 768"/>
                <a:gd name="T33" fmla="*/ 440 h 568"/>
                <a:gd name="T34" fmla="*/ 56 w 768"/>
                <a:gd name="T35" fmla="*/ 432 h 568"/>
                <a:gd name="T36" fmla="*/ 88 w 768"/>
                <a:gd name="T37" fmla="*/ 424 h 568"/>
                <a:gd name="T38" fmla="*/ 136 w 768"/>
                <a:gd name="T39" fmla="*/ 416 h 568"/>
                <a:gd name="T40" fmla="*/ 184 w 768"/>
                <a:gd name="T41" fmla="*/ 400 h 568"/>
                <a:gd name="T42" fmla="*/ 240 w 768"/>
                <a:gd name="T43" fmla="*/ 376 h 568"/>
                <a:gd name="T44" fmla="*/ 288 w 768"/>
                <a:gd name="T45" fmla="*/ 360 h 568"/>
                <a:gd name="T46" fmla="*/ 328 w 768"/>
                <a:gd name="T47" fmla="*/ 344 h 568"/>
                <a:gd name="T48" fmla="*/ 344 w 768"/>
                <a:gd name="T49" fmla="*/ 336 h 568"/>
                <a:gd name="T50" fmla="*/ 376 w 768"/>
                <a:gd name="T51" fmla="*/ 344 h 568"/>
                <a:gd name="T52" fmla="*/ 424 w 768"/>
                <a:gd name="T53" fmla="*/ 368 h 568"/>
                <a:gd name="T54" fmla="*/ 488 w 768"/>
                <a:gd name="T55" fmla="*/ 408 h 568"/>
                <a:gd name="T56" fmla="*/ 560 w 768"/>
                <a:gd name="T57" fmla="*/ 440 h 568"/>
                <a:gd name="T58" fmla="*/ 632 w 768"/>
                <a:gd name="T59" fmla="*/ 480 h 568"/>
                <a:gd name="T60" fmla="*/ 696 w 768"/>
                <a:gd name="T61" fmla="*/ 520 h 568"/>
                <a:gd name="T62" fmla="*/ 744 w 768"/>
                <a:gd name="T63" fmla="*/ 544 h 568"/>
                <a:gd name="T64" fmla="*/ 768 w 768"/>
                <a:gd name="T65" fmla="*/ 568 h 568"/>
                <a:gd name="T66" fmla="*/ 768 w 768"/>
                <a:gd name="T67" fmla="*/ 552 h 568"/>
                <a:gd name="T68" fmla="*/ 760 w 768"/>
                <a:gd name="T69" fmla="*/ 528 h 568"/>
                <a:gd name="T70" fmla="*/ 760 w 768"/>
                <a:gd name="T71" fmla="*/ 464 h 568"/>
                <a:gd name="T72" fmla="*/ 752 w 768"/>
                <a:gd name="T73" fmla="*/ 384 h 568"/>
                <a:gd name="T74" fmla="*/ 752 w 768"/>
                <a:gd name="T75" fmla="*/ 288 h 568"/>
                <a:gd name="T76" fmla="*/ 744 w 768"/>
                <a:gd name="T77" fmla="*/ 200 h 568"/>
                <a:gd name="T78" fmla="*/ 752 w 768"/>
                <a:gd name="T79" fmla="*/ 112 h 568"/>
                <a:gd name="T80" fmla="*/ 752 w 768"/>
                <a:gd name="T81" fmla="*/ 40 h 568"/>
                <a:gd name="T82" fmla="*/ 752 w 768"/>
                <a:gd name="T83" fmla="*/ 16 h 568"/>
                <a:gd name="T84" fmla="*/ 760 w 768"/>
                <a:gd name="T85" fmla="*/ 0 h 568"/>
                <a:gd name="T86" fmla="*/ 720 w 768"/>
                <a:gd name="T87" fmla="*/ 8 h 568"/>
                <a:gd name="T88" fmla="*/ 672 w 768"/>
                <a:gd name="T89" fmla="*/ 16 h 568"/>
                <a:gd name="T90" fmla="*/ 616 w 768"/>
                <a:gd name="T91" fmla="*/ 24 h 568"/>
                <a:gd name="T92" fmla="*/ 552 w 768"/>
                <a:gd name="T93" fmla="*/ 32 h 568"/>
                <a:gd name="T94" fmla="*/ 480 w 768"/>
                <a:gd name="T95" fmla="*/ 48 h 568"/>
                <a:gd name="T96" fmla="*/ 424 w 768"/>
                <a:gd name="T97" fmla="*/ 56 h 568"/>
                <a:gd name="T98" fmla="*/ 368 w 768"/>
                <a:gd name="T99" fmla="*/ 64 h 568"/>
                <a:gd name="T100" fmla="*/ 328 w 768"/>
                <a:gd name="T101" fmla="*/ 8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68" h="568">
                  <a:moveTo>
                    <a:pt x="328" y="80"/>
                  </a:moveTo>
                  <a:lnTo>
                    <a:pt x="304" y="72"/>
                  </a:lnTo>
                  <a:lnTo>
                    <a:pt x="264" y="64"/>
                  </a:lnTo>
                  <a:lnTo>
                    <a:pt x="216" y="56"/>
                  </a:lnTo>
                  <a:lnTo>
                    <a:pt x="160" y="48"/>
                  </a:lnTo>
                  <a:lnTo>
                    <a:pt x="104" y="40"/>
                  </a:lnTo>
                  <a:lnTo>
                    <a:pt x="56" y="32"/>
                  </a:lnTo>
                  <a:lnTo>
                    <a:pt x="24" y="24"/>
                  </a:lnTo>
                  <a:lnTo>
                    <a:pt x="0" y="8"/>
                  </a:lnTo>
                  <a:lnTo>
                    <a:pt x="0" y="48"/>
                  </a:lnTo>
                  <a:lnTo>
                    <a:pt x="0" y="104"/>
                  </a:lnTo>
                  <a:lnTo>
                    <a:pt x="8" y="168"/>
                  </a:lnTo>
                  <a:lnTo>
                    <a:pt x="16" y="240"/>
                  </a:lnTo>
                  <a:lnTo>
                    <a:pt x="24" y="312"/>
                  </a:lnTo>
                  <a:lnTo>
                    <a:pt x="24" y="368"/>
                  </a:lnTo>
                  <a:lnTo>
                    <a:pt x="32" y="416"/>
                  </a:lnTo>
                  <a:lnTo>
                    <a:pt x="40" y="440"/>
                  </a:lnTo>
                  <a:lnTo>
                    <a:pt x="56" y="432"/>
                  </a:lnTo>
                  <a:lnTo>
                    <a:pt x="88" y="424"/>
                  </a:lnTo>
                  <a:lnTo>
                    <a:pt x="136" y="416"/>
                  </a:lnTo>
                  <a:lnTo>
                    <a:pt x="184" y="400"/>
                  </a:lnTo>
                  <a:lnTo>
                    <a:pt x="240" y="376"/>
                  </a:lnTo>
                  <a:lnTo>
                    <a:pt x="288" y="360"/>
                  </a:lnTo>
                  <a:lnTo>
                    <a:pt x="328" y="344"/>
                  </a:lnTo>
                  <a:lnTo>
                    <a:pt x="344" y="336"/>
                  </a:lnTo>
                  <a:lnTo>
                    <a:pt x="376" y="344"/>
                  </a:lnTo>
                  <a:lnTo>
                    <a:pt x="424" y="368"/>
                  </a:lnTo>
                  <a:lnTo>
                    <a:pt x="488" y="408"/>
                  </a:lnTo>
                  <a:lnTo>
                    <a:pt x="560" y="440"/>
                  </a:lnTo>
                  <a:lnTo>
                    <a:pt x="632" y="480"/>
                  </a:lnTo>
                  <a:lnTo>
                    <a:pt x="696" y="520"/>
                  </a:lnTo>
                  <a:lnTo>
                    <a:pt x="744" y="544"/>
                  </a:lnTo>
                  <a:lnTo>
                    <a:pt x="768" y="568"/>
                  </a:lnTo>
                  <a:lnTo>
                    <a:pt x="768" y="552"/>
                  </a:lnTo>
                  <a:lnTo>
                    <a:pt x="760" y="528"/>
                  </a:lnTo>
                  <a:lnTo>
                    <a:pt x="760" y="464"/>
                  </a:lnTo>
                  <a:lnTo>
                    <a:pt x="752" y="384"/>
                  </a:lnTo>
                  <a:lnTo>
                    <a:pt x="752" y="288"/>
                  </a:lnTo>
                  <a:lnTo>
                    <a:pt x="744" y="200"/>
                  </a:lnTo>
                  <a:lnTo>
                    <a:pt x="752" y="112"/>
                  </a:lnTo>
                  <a:lnTo>
                    <a:pt x="752" y="40"/>
                  </a:lnTo>
                  <a:lnTo>
                    <a:pt x="752" y="16"/>
                  </a:lnTo>
                  <a:lnTo>
                    <a:pt x="760" y="0"/>
                  </a:lnTo>
                  <a:lnTo>
                    <a:pt x="720" y="8"/>
                  </a:lnTo>
                  <a:lnTo>
                    <a:pt x="672" y="16"/>
                  </a:lnTo>
                  <a:lnTo>
                    <a:pt x="616" y="24"/>
                  </a:lnTo>
                  <a:lnTo>
                    <a:pt x="552" y="32"/>
                  </a:lnTo>
                  <a:lnTo>
                    <a:pt x="480" y="48"/>
                  </a:lnTo>
                  <a:lnTo>
                    <a:pt x="424" y="56"/>
                  </a:lnTo>
                  <a:lnTo>
                    <a:pt x="368" y="64"/>
                  </a:lnTo>
                  <a:lnTo>
                    <a:pt x="328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-3376810" y="3362896"/>
              <a:ext cx="1535113" cy="825500"/>
            </a:xfrm>
            <a:custGeom>
              <a:avLst/>
              <a:gdLst>
                <a:gd name="T0" fmla="*/ 8 w 967"/>
                <a:gd name="T1" fmla="*/ 368 h 520"/>
                <a:gd name="T2" fmla="*/ 8 w 967"/>
                <a:gd name="T3" fmla="*/ 376 h 520"/>
                <a:gd name="T4" fmla="*/ 8 w 967"/>
                <a:gd name="T5" fmla="*/ 400 h 520"/>
                <a:gd name="T6" fmla="*/ 8 w 967"/>
                <a:gd name="T7" fmla="*/ 448 h 520"/>
                <a:gd name="T8" fmla="*/ 8 w 967"/>
                <a:gd name="T9" fmla="*/ 488 h 520"/>
                <a:gd name="T10" fmla="*/ 0 w 967"/>
                <a:gd name="T11" fmla="*/ 512 h 520"/>
                <a:gd name="T12" fmla="*/ 0 w 967"/>
                <a:gd name="T13" fmla="*/ 520 h 520"/>
                <a:gd name="T14" fmla="*/ 24 w 967"/>
                <a:gd name="T15" fmla="*/ 520 h 520"/>
                <a:gd name="T16" fmla="*/ 56 w 967"/>
                <a:gd name="T17" fmla="*/ 504 h 520"/>
                <a:gd name="T18" fmla="*/ 104 w 967"/>
                <a:gd name="T19" fmla="*/ 480 h 520"/>
                <a:gd name="T20" fmla="*/ 160 w 967"/>
                <a:gd name="T21" fmla="*/ 456 h 520"/>
                <a:gd name="T22" fmla="*/ 232 w 967"/>
                <a:gd name="T23" fmla="*/ 432 h 520"/>
                <a:gd name="T24" fmla="*/ 304 w 967"/>
                <a:gd name="T25" fmla="*/ 400 h 520"/>
                <a:gd name="T26" fmla="*/ 472 w 967"/>
                <a:gd name="T27" fmla="*/ 328 h 520"/>
                <a:gd name="T28" fmla="*/ 632 w 967"/>
                <a:gd name="T29" fmla="*/ 264 h 520"/>
                <a:gd name="T30" fmla="*/ 704 w 967"/>
                <a:gd name="T31" fmla="*/ 240 h 520"/>
                <a:gd name="T32" fmla="*/ 775 w 967"/>
                <a:gd name="T33" fmla="*/ 208 h 520"/>
                <a:gd name="T34" fmla="*/ 831 w 967"/>
                <a:gd name="T35" fmla="*/ 184 h 520"/>
                <a:gd name="T36" fmla="*/ 879 w 967"/>
                <a:gd name="T37" fmla="*/ 168 h 520"/>
                <a:gd name="T38" fmla="*/ 919 w 967"/>
                <a:gd name="T39" fmla="*/ 160 h 520"/>
                <a:gd name="T40" fmla="*/ 935 w 967"/>
                <a:gd name="T41" fmla="*/ 152 h 520"/>
                <a:gd name="T42" fmla="*/ 943 w 967"/>
                <a:gd name="T43" fmla="*/ 144 h 520"/>
                <a:gd name="T44" fmla="*/ 951 w 967"/>
                <a:gd name="T45" fmla="*/ 128 h 520"/>
                <a:gd name="T46" fmla="*/ 959 w 967"/>
                <a:gd name="T47" fmla="*/ 80 h 520"/>
                <a:gd name="T48" fmla="*/ 967 w 967"/>
                <a:gd name="T49" fmla="*/ 32 h 520"/>
                <a:gd name="T50" fmla="*/ 967 w 967"/>
                <a:gd name="T51" fmla="*/ 0 h 520"/>
                <a:gd name="T52" fmla="*/ 943 w 967"/>
                <a:gd name="T53" fmla="*/ 0 h 520"/>
                <a:gd name="T54" fmla="*/ 911 w 967"/>
                <a:gd name="T55" fmla="*/ 8 h 520"/>
                <a:gd name="T56" fmla="*/ 863 w 967"/>
                <a:gd name="T57" fmla="*/ 24 h 520"/>
                <a:gd name="T58" fmla="*/ 807 w 967"/>
                <a:gd name="T59" fmla="*/ 48 h 520"/>
                <a:gd name="T60" fmla="*/ 735 w 967"/>
                <a:gd name="T61" fmla="*/ 72 h 520"/>
                <a:gd name="T62" fmla="*/ 656 w 967"/>
                <a:gd name="T63" fmla="*/ 104 h 520"/>
                <a:gd name="T64" fmla="*/ 488 w 967"/>
                <a:gd name="T65" fmla="*/ 168 h 520"/>
                <a:gd name="T66" fmla="*/ 328 w 967"/>
                <a:gd name="T67" fmla="*/ 232 h 520"/>
                <a:gd name="T68" fmla="*/ 248 w 967"/>
                <a:gd name="T69" fmla="*/ 264 h 520"/>
                <a:gd name="T70" fmla="*/ 176 w 967"/>
                <a:gd name="T71" fmla="*/ 296 h 520"/>
                <a:gd name="T72" fmla="*/ 112 w 967"/>
                <a:gd name="T73" fmla="*/ 320 h 520"/>
                <a:gd name="T74" fmla="*/ 64 w 967"/>
                <a:gd name="T75" fmla="*/ 344 h 520"/>
                <a:gd name="T76" fmla="*/ 24 w 967"/>
                <a:gd name="T77" fmla="*/ 360 h 520"/>
                <a:gd name="T78" fmla="*/ 8 w 967"/>
                <a:gd name="T79" fmla="*/ 368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7" h="520">
                  <a:moveTo>
                    <a:pt x="8" y="368"/>
                  </a:moveTo>
                  <a:lnTo>
                    <a:pt x="8" y="376"/>
                  </a:lnTo>
                  <a:lnTo>
                    <a:pt x="8" y="400"/>
                  </a:lnTo>
                  <a:lnTo>
                    <a:pt x="8" y="448"/>
                  </a:lnTo>
                  <a:lnTo>
                    <a:pt x="8" y="488"/>
                  </a:lnTo>
                  <a:lnTo>
                    <a:pt x="0" y="512"/>
                  </a:lnTo>
                  <a:lnTo>
                    <a:pt x="0" y="520"/>
                  </a:lnTo>
                  <a:lnTo>
                    <a:pt x="24" y="520"/>
                  </a:lnTo>
                  <a:lnTo>
                    <a:pt x="56" y="504"/>
                  </a:lnTo>
                  <a:lnTo>
                    <a:pt x="104" y="480"/>
                  </a:lnTo>
                  <a:lnTo>
                    <a:pt x="160" y="456"/>
                  </a:lnTo>
                  <a:lnTo>
                    <a:pt x="232" y="432"/>
                  </a:lnTo>
                  <a:lnTo>
                    <a:pt x="304" y="400"/>
                  </a:lnTo>
                  <a:lnTo>
                    <a:pt x="472" y="328"/>
                  </a:lnTo>
                  <a:lnTo>
                    <a:pt x="632" y="264"/>
                  </a:lnTo>
                  <a:lnTo>
                    <a:pt x="704" y="240"/>
                  </a:lnTo>
                  <a:lnTo>
                    <a:pt x="775" y="208"/>
                  </a:lnTo>
                  <a:lnTo>
                    <a:pt x="831" y="184"/>
                  </a:lnTo>
                  <a:lnTo>
                    <a:pt x="879" y="168"/>
                  </a:lnTo>
                  <a:lnTo>
                    <a:pt x="919" y="160"/>
                  </a:lnTo>
                  <a:lnTo>
                    <a:pt x="935" y="152"/>
                  </a:lnTo>
                  <a:lnTo>
                    <a:pt x="943" y="144"/>
                  </a:lnTo>
                  <a:lnTo>
                    <a:pt x="951" y="128"/>
                  </a:lnTo>
                  <a:lnTo>
                    <a:pt x="959" y="80"/>
                  </a:lnTo>
                  <a:lnTo>
                    <a:pt x="967" y="32"/>
                  </a:lnTo>
                  <a:lnTo>
                    <a:pt x="967" y="0"/>
                  </a:lnTo>
                  <a:lnTo>
                    <a:pt x="943" y="0"/>
                  </a:lnTo>
                  <a:lnTo>
                    <a:pt x="911" y="8"/>
                  </a:lnTo>
                  <a:lnTo>
                    <a:pt x="863" y="24"/>
                  </a:lnTo>
                  <a:lnTo>
                    <a:pt x="807" y="48"/>
                  </a:lnTo>
                  <a:lnTo>
                    <a:pt x="735" y="72"/>
                  </a:lnTo>
                  <a:lnTo>
                    <a:pt x="656" y="104"/>
                  </a:lnTo>
                  <a:lnTo>
                    <a:pt x="488" y="168"/>
                  </a:lnTo>
                  <a:lnTo>
                    <a:pt x="328" y="232"/>
                  </a:lnTo>
                  <a:lnTo>
                    <a:pt x="248" y="264"/>
                  </a:lnTo>
                  <a:lnTo>
                    <a:pt x="176" y="296"/>
                  </a:lnTo>
                  <a:lnTo>
                    <a:pt x="112" y="320"/>
                  </a:lnTo>
                  <a:lnTo>
                    <a:pt x="64" y="344"/>
                  </a:lnTo>
                  <a:lnTo>
                    <a:pt x="24" y="360"/>
                  </a:lnTo>
                  <a:lnTo>
                    <a:pt x="8" y="3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-6169223" y="46608"/>
              <a:ext cx="4391025" cy="3722688"/>
            </a:xfrm>
            <a:custGeom>
              <a:avLst/>
              <a:gdLst/>
              <a:ahLst/>
              <a:cxnLst/>
              <a:rect l="l" t="t" r="r" b="b"/>
              <a:pathLst>
                <a:path w="4391025" h="3722688">
                  <a:moveTo>
                    <a:pt x="2792413" y="649288"/>
                  </a:moveTo>
                  <a:lnTo>
                    <a:pt x="2703513" y="674688"/>
                  </a:lnTo>
                  <a:lnTo>
                    <a:pt x="2627313" y="725488"/>
                  </a:lnTo>
                  <a:lnTo>
                    <a:pt x="2576513" y="801688"/>
                  </a:lnTo>
                  <a:lnTo>
                    <a:pt x="2551113" y="903288"/>
                  </a:lnTo>
                  <a:lnTo>
                    <a:pt x="2576513" y="992188"/>
                  </a:lnTo>
                  <a:lnTo>
                    <a:pt x="2627313" y="1068388"/>
                  </a:lnTo>
                  <a:lnTo>
                    <a:pt x="2703513" y="1119188"/>
                  </a:lnTo>
                  <a:lnTo>
                    <a:pt x="2792413" y="1144588"/>
                  </a:lnTo>
                  <a:lnTo>
                    <a:pt x="2894013" y="1119188"/>
                  </a:lnTo>
                  <a:lnTo>
                    <a:pt x="2970213" y="1068388"/>
                  </a:lnTo>
                  <a:lnTo>
                    <a:pt x="3021013" y="992188"/>
                  </a:lnTo>
                  <a:lnTo>
                    <a:pt x="3046413" y="903288"/>
                  </a:lnTo>
                  <a:lnTo>
                    <a:pt x="3021013" y="801688"/>
                  </a:lnTo>
                  <a:lnTo>
                    <a:pt x="2970213" y="725488"/>
                  </a:lnTo>
                  <a:lnTo>
                    <a:pt x="2894013" y="674688"/>
                  </a:lnTo>
                  <a:close/>
                  <a:moveTo>
                    <a:pt x="444500" y="0"/>
                  </a:moveTo>
                  <a:lnTo>
                    <a:pt x="558800" y="12700"/>
                  </a:lnTo>
                  <a:lnTo>
                    <a:pt x="673100" y="25400"/>
                  </a:lnTo>
                  <a:lnTo>
                    <a:pt x="889000" y="88900"/>
                  </a:lnTo>
                  <a:lnTo>
                    <a:pt x="1117600" y="165100"/>
                  </a:lnTo>
                  <a:lnTo>
                    <a:pt x="1333500" y="241300"/>
                  </a:lnTo>
                  <a:lnTo>
                    <a:pt x="1560513" y="304800"/>
                  </a:lnTo>
                  <a:lnTo>
                    <a:pt x="1674813" y="330200"/>
                  </a:lnTo>
                  <a:lnTo>
                    <a:pt x="1789113" y="344488"/>
                  </a:lnTo>
                  <a:lnTo>
                    <a:pt x="1954213" y="330200"/>
                  </a:lnTo>
                  <a:lnTo>
                    <a:pt x="2119313" y="330200"/>
                  </a:lnTo>
                  <a:lnTo>
                    <a:pt x="2436813" y="292100"/>
                  </a:lnTo>
                  <a:lnTo>
                    <a:pt x="2601913" y="292100"/>
                  </a:lnTo>
                  <a:lnTo>
                    <a:pt x="2767013" y="304800"/>
                  </a:lnTo>
                  <a:lnTo>
                    <a:pt x="2932113" y="317500"/>
                  </a:lnTo>
                  <a:lnTo>
                    <a:pt x="3097213" y="369888"/>
                  </a:lnTo>
                  <a:lnTo>
                    <a:pt x="3224213" y="433388"/>
                  </a:lnTo>
                  <a:lnTo>
                    <a:pt x="3363913" y="522288"/>
                  </a:lnTo>
                  <a:lnTo>
                    <a:pt x="3478213" y="636588"/>
                  </a:lnTo>
                  <a:lnTo>
                    <a:pt x="3605213" y="763588"/>
                  </a:lnTo>
                  <a:lnTo>
                    <a:pt x="3706813" y="903288"/>
                  </a:lnTo>
                  <a:lnTo>
                    <a:pt x="3821113" y="1055688"/>
                  </a:lnTo>
                  <a:lnTo>
                    <a:pt x="3997325" y="1373188"/>
                  </a:lnTo>
                  <a:lnTo>
                    <a:pt x="4149725" y="1690688"/>
                  </a:lnTo>
                  <a:lnTo>
                    <a:pt x="4213225" y="1843088"/>
                  </a:lnTo>
                  <a:lnTo>
                    <a:pt x="4264025" y="1970088"/>
                  </a:lnTo>
                  <a:lnTo>
                    <a:pt x="4314825" y="2097088"/>
                  </a:lnTo>
                  <a:lnTo>
                    <a:pt x="4340225" y="2198688"/>
                  </a:lnTo>
                  <a:lnTo>
                    <a:pt x="4365625" y="2274888"/>
                  </a:lnTo>
                  <a:lnTo>
                    <a:pt x="4378325" y="2325688"/>
                  </a:lnTo>
                  <a:lnTo>
                    <a:pt x="4378325" y="2414588"/>
                  </a:lnTo>
                  <a:lnTo>
                    <a:pt x="4391025" y="2516188"/>
                  </a:lnTo>
                  <a:lnTo>
                    <a:pt x="4391025" y="2630488"/>
                  </a:lnTo>
                  <a:lnTo>
                    <a:pt x="4378325" y="2770188"/>
                  </a:lnTo>
                  <a:lnTo>
                    <a:pt x="4340225" y="2897188"/>
                  </a:lnTo>
                  <a:lnTo>
                    <a:pt x="4276725" y="3024188"/>
                  </a:lnTo>
                  <a:lnTo>
                    <a:pt x="4175125" y="3138488"/>
                  </a:lnTo>
                  <a:lnTo>
                    <a:pt x="4035425" y="3227388"/>
                  </a:lnTo>
                  <a:lnTo>
                    <a:pt x="2982913" y="3659188"/>
                  </a:lnTo>
                  <a:lnTo>
                    <a:pt x="2982913" y="3671888"/>
                  </a:lnTo>
                  <a:lnTo>
                    <a:pt x="2970213" y="3671888"/>
                  </a:lnTo>
                  <a:lnTo>
                    <a:pt x="2932113" y="3684588"/>
                  </a:lnTo>
                  <a:lnTo>
                    <a:pt x="2881313" y="3709988"/>
                  </a:lnTo>
                  <a:lnTo>
                    <a:pt x="2830513" y="3722688"/>
                  </a:lnTo>
                  <a:lnTo>
                    <a:pt x="2817813" y="3697288"/>
                  </a:lnTo>
                  <a:lnTo>
                    <a:pt x="2805113" y="3646488"/>
                  </a:lnTo>
                  <a:lnTo>
                    <a:pt x="2805113" y="3582988"/>
                  </a:lnTo>
                  <a:lnTo>
                    <a:pt x="2817813" y="3519488"/>
                  </a:lnTo>
                  <a:lnTo>
                    <a:pt x="2817813" y="3443288"/>
                  </a:lnTo>
                  <a:lnTo>
                    <a:pt x="2830513" y="3392488"/>
                  </a:lnTo>
                  <a:lnTo>
                    <a:pt x="1928813" y="3570288"/>
                  </a:lnTo>
                  <a:lnTo>
                    <a:pt x="1916113" y="3519488"/>
                  </a:lnTo>
                  <a:lnTo>
                    <a:pt x="1890713" y="3443288"/>
                  </a:lnTo>
                  <a:lnTo>
                    <a:pt x="1878013" y="3341688"/>
                  </a:lnTo>
                  <a:lnTo>
                    <a:pt x="1865313" y="3201988"/>
                  </a:lnTo>
                  <a:lnTo>
                    <a:pt x="1878013" y="3024188"/>
                  </a:lnTo>
                  <a:lnTo>
                    <a:pt x="1890713" y="2808288"/>
                  </a:lnTo>
                  <a:lnTo>
                    <a:pt x="1941513" y="2554288"/>
                  </a:lnTo>
                  <a:lnTo>
                    <a:pt x="2005013" y="2262188"/>
                  </a:lnTo>
                  <a:lnTo>
                    <a:pt x="2030413" y="2071688"/>
                  </a:lnTo>
                  <a:lnTo>
                    <a:pt x="2005013" y="1881188"/>
                  </a:lnTo>
                  <a:lnTo>
                    <a:pt x="1954213" y="1716088"/>
                  </a:lnTo>
                  <a:lnTo>
                    <a:pt x="1878013" y="1550988"/>
                  </a:lnTo>
                  <a:lnTo>
                    <a:pt x="1776413" y="1411288"/>
                  </a:lnTo>
                  <a:lnTo>
                    <a:pt x="1674813" y="1271588"/>
                  </a:lnTo>
                  <a:lnTo>
                    <a:pt x="1573213" y="1157288"/>
                  </a:lnTo>
                  <a:lnTo>
                    <a:pt x="1471613" y="1042988"/>
                  </a:lnTo>
                  <a:lnTo>
                    <a:pt x="1308100" y="890588"/>
                  </a:lnTo>
                  <a:lnTo>
                    <a:pt x="1143000" y="750888"/>
                  </a:lnTo>
                  <a:lnTo>
                    <a:pt x="774700" y="496888"/>
                  </a:lnTo>
                  <a:lnTo>
                    <a:pt x="584200" y="382588"/>
                  </a:lnTo>
                  <a:lnTo>
                    <a:pt x="381000" y="292100"/>
                  </a:lnTo>
                  <a:lnTo>
                    <a:pt x="190500" y="215900"/>
                  </a:lnTo>
                  <a:lnTo>
                    <a:pt x="0" y="152400"/>
                  </a:lnTo>
                  <a:lnTo>
                    <a:pt x="114300" y="76200"/>
                  </a:lnTo>
                  <a:lnTo>
                    <a:pt x="215900" y="38100"/>
                  </a:lnTo>
                  <a:lnTo>
                    <a:pt x="330200" y="127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-6207323" y="4810696"/>
              <a:ext cx="812800" cy="812800"/>
            </a:xfrm>
            <a:custGeom>
              <a:avLst/>
              <a:gdLst>
                <a:gd name="T0" fmla="*/ 0 w 512"/>
                <a:gd name="T1" fmla="*/ 0 h 512"/>
                <a:gd name="T2" fmla="*/ 192 w 512"/>
                <a:gd name="T3" fmla="*/ 0 h 512"/>
                <a:gd name="T4" fmla="*/ 224 w 512"/>
                <a:gd name="T5" fmla="*/ 48 h 512"/>
                <a:gd name="T6" fmla="*/ 264 w 512"/>
                <a:gd name="T7" fmla="*/ 112 h 512"/>
                <a:gd name="T8" fmla="*/ 280 w 512"/>
                <a:gd name="T9" fmla="*/ 144 h 512"/>
                <a:gd name="T10" fmla="*/ 288 w 512"/>
                <a:gd name="T11" fmla="*/ 168 h 512"/>
                <a:gd name="T12" fmla="*/ 312 w 512"/>
                <a:gd name="T13" fmla="*/ 208 h 512"/>
                <a:gd name="T14" fmla="*/ 344 w 512"/>
                <a:gd name="T15" fmla="*/ 264 h 512"/>
                <a:gd name="T16" fmla="*/ 344 w 512"/>
                <a:gd name="T17" fmla="*/ 136 h 512"/>
                <a:gd name="T18" fmla="*/ 312 w 512"/>
                <a:gd name="T19" fmla="*/ 136 h 512"/>
                <a:gd name="T20" fmla="*/ 312 w 512"/>
                <a:gd name="T21" fmla="*/ 0 h 512"/>
                <a:gd name="T22" fmla="*/ 512 w 512"/>
                <a:gd name="T23" fmla="*/ 0 h 512"/>
                <a:gd name="T24" fmla="*/ 512 w 512"/>
                <a:gd name="T25" fmla="*/ 128 h 512"/>
                <a:gd name="T26" fmla="*/ 472 w 512"/>
                <a:gd name="T27" fmla="*/ 136 h 512"/>
                <a:gd name="T28" fmla="*/ 472 w 512"/>
                <a:gd name="T29" fmla="*/ 368 h 512"/>
                <a:gd name="T30" fmla="*/ 504 w 512"/>
                <a:gd name="T31" fmla="*/ 368 h 512"/>
                <a:gd name="T32" fmla="*/ 504 w 512"/>
                <a:gd name="T33" fmla="*/ 504 h 512"/>
                <a:gd name="T34" fmla="*/ 336 w 512"/>
                <a:gd name="T35" fmla="*/ 504 h 512"/>
                <a:gd name="T36" fmla="*/ 280 w 512"/>
                <a:gd name="T37" fmla="*/ 408 h 512"/>
                <a:gd name="T38" fmla="*/ 280 w 512"/>
                <a:gd name="T39" fmla="*/ 400 h 512"/>
                <a:gd name="T40" fmla="*/ 168 w 512"/>
                <a:gd name="T41" fmla="*/ 208 h 512"/>
                <a:gd name="T42" fmla="*/ 168 w 512"/>
                <a:gd name="T43" fmla="*/ 368 h 512"/>
                <a:gd name="T44" fmla="*/ 216 w 512"/>
                <a:gd name="T45" fmla="*/ 368 h 512"/>
                <a:gd name="T46" fmla="*/ 216 w 512"/>
                <a:gd name="T47" fmla="*/ 512 h 512"/>
                <a:gd name="T48" fmla="*/ 0 w 512"/>
                <a:gd name="T49" fmla="*/ 512 h 512"/>
                <a:gd name="T50" fmla="*/ 0 w 512"/>
                <a:gd name="T51" fmla="*/ 368 h 512"/>
                <a:gd name="T52" fmla="*/ 40 w 512"/>
                <a:gd name="T53" fmla="*/ 368 h 512"/>
                <a:gd name="T54" fmla="*/ 40 w 512"/>
                <a:gd name="T55" fmla="*/ 144 h 512"/>
                <a:gd name="T56" fmla="*/ 0 w 512"/>
                <a:gd name="T57" fmla="*/ 136 h 512"/>
                <a:gd name="T58" fmla="*/ 0 w 512"/>
                <a:gd name="T5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2" h="512">
                  <a:moveTo>
                    <a:pt x="0" y="0"/>
                  </a:moveTo>
                  <a:lnTo>
                    <a:pt x="192" y="0"/>
                  </a:lnTo>
                  <a:lnTo>
                    <a:pt x="224" y="48"/>
                  </a:lnTo>
                  <a:lnTo>
                    <a:pt x="264" y="112"/>
                  </a:lnTo>
                  <a:lnTo>
                    <a:pt x="280" y="144"/>
                  </a:lnTo>
                  <a:lnTo>
                    <a:pt x="288" y="168"/>
                  </a:lnTo>
                  <a:lnTo>
                    <a:pt x="312" y="208"/>
                  </a:lnTo>
                  <a:lnTo>
                    <a:pt x="344" y="264"/>
                  </a:lnTo>
                  <a:lnTo>
                    <a:pt x="344" y="136"/>
                  </a:lnTo>
                  <a:lnTo>
                    <a:pt x="312" y="136"/>
                  </a:lnTo>
                  <a:lnTo>
                    <a:pt x="312" y="0"/>
                  </a:lnTo>
                  <a:lnTo>
                    <a:pt x="512" y="0"/>
                  </a:lnTo>
                  <a:lnTo>
                    <a:pt x="512" y="128"/>
                  </a:lnTo>
                  <a:lnTo>
                    <a:pt x="472" y="136"/>
                  </a:lnTo>
                  <a:lnTo>
                    <a:pt x="472" y="368"/>
                  </a:lnTo>
                  <a:lnTo>
                    <a:pt x="504" y="368"/>
                  </a:lnTo>
                  <a:lnTo>
                    <a:pt x="504" y="504"/>
                  </a:lnTo>
                  <a:lnTo>
                    <a:pt x="336" y="504"/>
                  </a:lnTo>
                  <a:lnTo>
                    <a:pt x="280" y="408"/>
                  </a:lnTo>
                  <a:lnTo>
                    <a:pt x="280" y="400"/>
                  </a:lnTo>
                  <a:lnTo>
                    <a:pt x="168" y="208"/>
                  </a:lnTo>
                  <a:lnTo>
                    <a:pt x="168" y="368"/>
                  </a:lnTo>
                  <a:lnTo>
                    <a:pt x="216" y="368"/>
                  </a:lnTo>
                  <a:lnTo>
                    <a:pt x="216" y="512"/>
                  </a:lnTo>
                  <a:lnTo>
                    <a:pt x="0" y="512"/>
                  </a:lnTo>
                  <a:lnTo>
                    <a:pt x="0" y="368"/>
                  </a:lnTo>
                  <a:lnTo>
                    <a:pt x="40" y="368"/>
                  </a:lnTo>
                  <a:lnTo>
                    <a:pt x="40" y="144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-5356423" y="4797996"/>
              <a:ext cx="823913" cy="825500"/>
            </a:xfrm>
            <a:custGeom>
              <a:avLst/>
              <a:gdLst>
                <a:gd name="T0" fmla="*/ 232 w 519"/>
                <a:gd name="T1" fmla="*/ 160 h 520"/>
                <a:gd name="T2" fmla="*/ 224 w 519"/>
                <a:gd name="T3" fmla="*/ 184 h 520"/>
                <a:gd name="T4" fmla="*/ 216 w 519"/>
                <a:gd name="T5" fmla="*/ 208 h 520"/>
                <a:gd name="T6" fmla="*/ 200 w 519"/>
                <a:gd name="T7" fmla="*/ 248 h 520"/>
                <a:gd name="T8" fmla="*/ 256 w 519"/>
                <a:gd name="T9" fmla="*/ 248 h 520"/>
                <a:gd name="T10" fmla="*/ 240 w 519"/>
                <a:gd name="T11" fmla="*/ 184 h 520"/>
                <a:gd name="T12" fmla="*/ 232 w 519"/>
                <a:gd name="T13" fmla="*/ 160 h 520"/>
                <a:gd name="T14" fmla="*/ 232 w 519"/>
                <a:gd name="T15" fmla="*/ 160 h 520"/>
                <a:gd name="T16" fmla="*/ 200 w 519"/>
                <a:gd name="T17" fmla="*/ 0 h 520"/>
                <a:gd name="T18" fmla="*/ 312 w 519"/>
                <a:gd name="T19" fmla="*/ 0 h 520"/>
                <a:gd name="T20" fmla="*/ 344 w 519"/>
                <a:gd name="T21" fmla="*/ 72 h 520"/>
                <a:gd name="T22" fmla="*/ 352 w 519"/>
                <a:gd name="T23" fmla="*/ 104 h 520"/>
                <a:gd name="T24" fmla="*/ 352 w 519"/>
                <a:gd name="T25" fmla="*/ 112 h 520"/>
                <a:gd name="T26" fmla="*/ 360 w 519"/>
                <a:gd name="T27" fmla="*/ 128 h 520"/>
                <a:gd name="T28" fmla="*/ 376 w 519"/>
                <a:gd name="T29" fmla="*/ 152 h 520"/>
                <a:gd name="T30" fmla="*/ 376 w 519"/>
                <a:gd name="T31" fmla="*/ 168 h 520"/>
                <a:gd name="T32" fmla="*/ 392 w 519"/>
                <a:gd name="T33" fmla="*/ 192 h 520"/>
                <a:gd name="T34" fmla="*/ 392 w 519"/>
                <a:gd name="T35" fmla="*/ 208 h 520"/>
                <a:gd name="T36" fmla="*/ 455 w 519"/>
                <a:gd name="T37" fmla="*/ 376 h 520"/>
                <a:gd name="T38" fmla="*/ 463 w 519"/>
                <a:gd name="T39" fmla="*/ 392 h 520"/>
                <a:gd name="T40" fmla="*/ 519 w 519"/>
                <a:gd name="T41" fmla="*/ 392 h 520"/>
                <a:gd name="T42" fmla="*/ 519 w 519"/>
                <a:gd name="T43" fmla="*/ 520 h 520"/>
                <a:gd name="T44" fmla="*/ 248 w 519"/>
                <a:gd name="T45" fmla="*/ 520 h 520"/>
                <a:gd name="T46" fmla="*/ 248 w 519"/>
                <a:gd name="T47" fmla="*/ 472 h 520"/>
                <a:gd name="T48" fmla="*/ 248 w 519"/>
                <a:gd name="T49" fmla="*/ 400 h 520"/>
                <a:gd name="T50" fmla="*/ 248 w 519"/>
                <a:gd name="T51" fmla="*/ 392 h 520"/>
                <a:gd name="T52" fmla="*/ 296 w 519"/>
                <a:gd name="T53" fmla="*/ 392 h 520"/>
                <a:gd name="T54" fmla="*/ 280 w 519"/>
                <a:gd name="T55" fmla="*/ 360 h 520"/>
                <a:gd name="T56" fmla="*/ 160 w 519"/>
                <a:gd name="T57" fmla="*/ 360 h 520"/>
                <a:gd name="T58" fmla="*/ 152 w 519"/>
                <a:gd name="T59" fmla="*/ 392 h 520"/>
                <a:gd name="T60" fmla="*/ 208 w 519"/>
                <a:gd name="T61" fmla="*/ 392 h 520"/>
                <a:gd name="T62" fmla="*/ 208 w 519"/>
                <a:gd name="T63" fmla="*/ 520 h 520"/>
                <a:gd name="T64" fmla="*/ 32 w 519"/>
                <a:gd name="T65" fmla="*/ 520 h 520"/>
                <a:gd name="T66" fmla="*/ 0 w 519"/>
                <a:gd name="T67" fmla="*/ 520 h 520"/>
                <a:gd name="T68" fmla="*/ 0 w 519"/>
                <a:gd name="T69" fmla="*/ 392 h 520"/>
                <a:gd name="T70" fmla="*/ 48 w 519"/>
                <a:gd name="T71" fmla="*/ 392 h 520"/>
                <a:gd name="T72" fmla="*/ 64 w 519"/>
                <a:gd name="T73" fmla="*/ 360 h 520"/>
                <a:gd name="T74" fmla="*/ 80 w 519"/>
                <a:gd name="T75" fmla="*/ 304 h 520"/>
                <a:gd name="T76" fmla="*/ 88 w 519"/>
                <a:gd name="T77" fmla="*/ 296 h 520"/>
                <a:gd name="T78" fmla="*/ 104 w 519"/>
                <a:gd name="T79" fmla="*/ 256 h 520"/>
                <a:gd name="T80" fmla="*/ 112 w 519"/>
                <a:gd name="T81" fmla="*/ 232 h 520"/>
                <a:gd name="T82" fmla="*/ 128 w 519"/>
                <a:gd name="T83" fmla="*/ 184 h 520"/>
                <a:gd name="T84" fmla="*/ 152 w 519"/>
                <a:gd name="T85" fmla="*/ 136 h 520"/>
                <a:gd name="T86" fmla="*/ 152 w 519"/>
                <a:gd name="T87" fmla="*/ 120 h 520"/>
                <a:gd name="T88" fmla="*/ 160 w 519"/>
                <a:gd name="T89" fmla="*/ 112 h 520"/>
                <a:gd name="T90" fmla="*/ 200 w 519"/>
                <a:gd name="T91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9" h="520">
                  <a:moveTo>
                    <a:pt x="232" y="160"/>
                  </a:moveTo>
                  <a:lnTo>
                    <a:pt x="224" y="184"/>
                  </a:lnTo>
                  <a:lnTo>
                    <a:pt x="216" y="208"/>
                  </a:lnTo>
                  <a:lnTo>
                    <a:pt x="200" y="248"/>
                  </a:lnTo>
                  <a:lnTo>
                    <a:pt x="256" y="248"/>
                  </a:lnTo>
                  <a:lnTo>
                    <a:pt x="240" y="184"/>
                  </a:lnTo>
                  <a:lnTo>
                    <a:pt x="232" y="160"/>
                  </a:lnTo>
                  <a:lnTo>
                    <a:pt x="232" y="160"/>
                  </a:lnTo>
                  <a:close/>
                  <a:moveTo>
                    <a:pt x="200" y="0"/>
                  </a:moveTo>
                  <a:lnTo>
                    <a:pt x="312" y="0"/>
                  </a:lnTo>
                  <a:lnTo>
                    <a:pt x="344" y="72"/>
                  </a:lnTo>
                  <a:lnTo>
                    <a:pt x="352" y="104"/>
                  </a:lnTo>
                  <a:lnTo>
                    <a:pt x="352" y="112"/>
                  </a:lnTo>
                  <a:lnTo>
                    <a:pt x="360" y="128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92" y="192"/>
                  </a:lnTo>
                  <a:lnTo>
                    <a:pt x="392" y="208"/>
                  </a:lnTo>
                  <a:lnTo>
                    <a:pt x="455" y="376"/>
                  </a:lnTo>
                  <a:lnTo>
                    <a:pt x="463" y="392"/>
                  </a:lnTo>
                  <a:lnTo>
                    <a:pt x="519" y="392"/>
                  </a:lnTo>
                  <a:lnTo>
                    <a:pt x="519" y="520"/>
                  </a:lnTo>
                  <a:lnTo>
                    <a:pt x="248" y="520"/>
                  </a:lnTo>
                  <a:lnTo>
                    <a:pt x="248" y="472"/>
                  </a:lnTo>
                  <a:lnTo>
                    <a:pt x="248" y="400"/>
                  </a:lnTo>
                  <a:lnTo>
                    <a:pt x="248" y="392"/>
                  </a:lnTo>
                  <a:lnTo>
                    <a:pt x="296" y="392"/>
                  </a:lnTo>
                  <a:lnTo>
                    <a:pt x="280" y="360"/>
                  </a:lnTo>
                  <a:lnTo>
                    <a:pt x="160" y="360"/>
                  </a:lnTo>
                  <a:lnTo>
                    <a:pt x="152" y="392"/>
                  </a:lnTo>
                  <a:lnTo>
                    <a:pt x="208" y="392"/>
                  </a:lnTo>
                  <a:lnTo>
                    <a:pt x="208" y="520"/>
                  </a:lnTo>
                  <a:lnTo>
                    <a:pt x="32" y="520"/>
                  </a:lnTo>
                  <a:lnTo>
                    <a:pt x="0" y="520"/>
                  </a:lnTo>
                  <a:lnTo>
                    <a:pt x="0" y="392"/>
                  </a:lnTo>
                  <a:lnTo>
                    <a:pt x="48" y="392"/>
                  </a:lnTo>
                  <a:lnTo>
                    <a:pt x="64" y="360"/>
                  </a:lnTo>
                  <a:lnTo>
                    <a:pt x="80" y="304"/>
                  </a:lnTo>
                  <a:lnTo>
                    <a:pt x="88" y="296"/>
                  </a:lnTo>
                  <a:lnTo>
                    <a:pt x="104" y="256"/>
                  </a:lnTo>
                  <a:lnTo>
                    <a:pt x="112" y="232"/>
                  </a:lnTo>
                  <a:lnTo>
                    <a:pt x="128" y="184"/>
                  </a:lnTo>
                  <a:lnTo>
                    <a:pt x="152" y="136"/>
                  </a:lnTo>
                  <a:lnTo>
                    <a:pt x="152" y="120"/>
                  </a:lnTo>
                  <a:lnTo>
                    <a:pt x="160" y="112"/>
                  </a:lnTo>
                  <a:lnTo>
                    <a:pt x="20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-4494410" y="4810696"/>
              <a:ext cx="609600" cy="838200"/>
            </a:xfrm>
            <a:custGeom>
              <a:avLst/>
              <a:gdLst>
                <a:gd name="T0" fmla="*/ 184 w 384"/>
                <a:gd name="T1" fmla="*/ 288 h 528"/>
                <a:gd name="T2" fmla="*/ 144 w 384"/>
                <a:gd name="T3" fmla="*/ 296 h 528"/>
                <a:gd name="T4" fmla="*/ 128 w 384"/>
                <a:gd name="T5" fmla="*/ 320 h 528"/>
                <a:gd name="T6" fmla="*/ 136 w 384"/>
                <a:gd name="T7" fmla="*/ 352 h 528"/>
                <a:gd name="T8" fmla="*/ 160 w 384"/>
                <a:gd name="T9" fmla="*/ 400 h 528"/>
                <a:gd name="T10" fmla="*/ 200 w 384"/>
                <a:gd name="T11" fmla="*/ 408 h 528"/>
                <a:gd name="T12" fmla="*/ 232 w 384"/>
                <a:gd name="T13" fmla="*/ 400 h 528"/>
                <a:gd name="T14" fmla="*/ 248 w 384"/>
                <a:gd name="T15" fmla="*/ 376 h 528"/>
                <a:gd name="T16" fmla="*/ 256 w 384"/>
                <a:gd name="T17" fmla="*/ 328 h 528"/>
                <a:gd name="T18" fmla="*/ 224 w 384"/>
                <a:gd name="T19" fmla="*/ 296 h 528"/>
                <a:gd name="T20" fmla="*/ 184 w 384"/>
                <a:gd name="T21" fmla="*/ 288 h 528"/>
                <a:gd name="T22" fmla="*/ 184 w 384"/>
                <a:gd name="T23" fmla="*/ 288 h 528"/>
                <a:gd name="T24" fmla="*/ 224 w 384"/>
                <a:gd name="T25" fmla="*/ 0 h 528"/>
                <a:gd name="T26" fmla="*/ 280 w 384"/>
                <a:gd name="T27" fmla="*/ 0 h 528"/>
                <a:gd name="T28" fmla="*/ 344 w 384"/>
                <a:gd name="T29" fmla="*/ 16 h 528"/>
                <a:gd name="T30" fmla="*/ 344 w 384"/>
                <a:gd name="T31" fmla="*/ 120 h 528"/>
                <a:gd name="T32" fmla="*/ 336 w 384"/>
                <a:gd name="T33" fmla="*/ 136 h 528"/>
                <a:gd name="T34" fmla="*/ 288 w 384"/>
                <a:gd name="T35" fmla="*/ 136 h 528"/>
                <a:gd name="T36" fmla="*/ 248 w 384"/>
                <a:gd name="T37" fmla="*/ 120 h 528"/>
                <a:gd name="T38" fmla="*/ 216 w 384"/>
                <a:gd name="T39" fmla="*/ 128 h 528"/>
                <a:gd name="T40" fmla="*/ 184 w 384"/>
                <a:gd name="T41" fmla="*/ 144 h 528"/>
                <a:gd name="T42" fmla="*/ 152 w 384"/>
                <a:gd name="T43" fmla="*/ 168 h 528"/>
                <a:gd name="T44" fmla="*/ 224 w 384"/>
                <a:gd name="T45" fmla="*/ 168 h 528"/>
                <a:gd name="T46" fmla="*/ 288 w 384"/>
                <a:gd name="T47" fmla="*/ 184 h 528"/>
                <a:gd name="T48" fmla="*/ 344 w 384"/>
                <a:gd name="T49" fmla="*/ 232 h 528"/>
                <a:gd name="T50" fmla="*/ 376 w 384"/>
                <a:gd name="T51" fmla="*/ 304 h 528"/>
                <a:gd name="T52" fmla="*/ 384 w 384"/>
                <a:gd name="T53" fmla="*/ 320 h 528"/>
                <a:gd name="T54" fmla="*/ 376 w 384"/>
                <a:gd name="T55" fmla="*/ 376 h 528"/>
                <a:gd name="T56" fmla="*/ 360 w 384"/>
                <a:gd name="T57" fmla="*/ 432 h 528"/>
                <a:gd name="T58" fmla="*/ 328 w 384"/>
                <a:gd name="T59" fmla="*/ 472 h 528"/>
                <a:gd name="T60" fmla="*/ 280 w 384"/>
                <a:gd name="T61" fmla="*/ 512 h 528"/>
                <a:gd name="T62" fmla="*/ 232 w 384"/>
                <a:gd name="T63" fmla="*/ 528 h 528"/>
                <a:gd name="T64" fmla="*/ 176 w 384"/>
                <a:gd name="T65" fmla="*/ 528 h 528"/>
                <a:gd name="T66" fmla="*/ 120 w 384"/>
                <a:gd name="T67" fmla="*/ 512 h 528"/>
                <a:gd name="T68" fmla="*/ 72 w 384"/>
                <a:gd name="T69" fmla="*/ 488 h 528"/>
                <a:gd name="T70" fmla="*/ 40 w 384"/>
                <a:gd name="T71" fmla="*/ 432 h 528"/>
                <a:gd name="T72" fmla="*/ 16 w 384"/>
                <a:gd name="T73" fmla="*/ 376 h 528"/>
                <a:gd name="T74" fmla="*/ 0 w 384"/>
                <a:gd name="T75" fmla="*/ 312 h 528"/>
                <a:gd name="T76" fmla="*/ 8 w 384"/>
                <a:gd name="T77" fmla="*/ 240 h 528"/>
                <a:gd name="T78" fmla="*/ 24 w 384"/>
                <a:gd name="T79" fmla="*/ 152 h 528"/>
                <a:gd name="T80" fmla="*/ 72 w 384"/>
                <a:gd name="T81" fmla="*/ 80 h 528"/>
                <a:gd name="T82" fmla="*/ 136 w 384"/>
                <a:gd name="T83" fmla="*/ 32 h 528"/>
                <a:gd name="T84" fmla="*/ 224 w 384"/>
                <a:gd name="T85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4" h="528">
                  <a:moveTo>
                    <a:pt x="184" y="288"/>
                  </a:moveTo>
                  <a:lnTo>
                    <a:pt x="144" y="296"/>
                  </a:lnTo>
                  <a:lnTo>
                    <a:pt x="128" y="320"/>
                  </a:lnTo>
                  <a:lnTo>
                    <a:pt x="136" y="352"/>
                  </a:lnTo>
                  <a:lnTo>
                    <a:pt x="160" y="400"/>
                  </a:lnTo>
                  <a:lnTo>
                    <a:pt x="200" y="408"/>
                  </a:lnTo>
                  <a:lnTo>
                    <a:pt x="232" y="400"/>
                  </a:lnTo>
                  <a:lnTo>
                    <a:pt x="248" y="376"/>
                  </a:lnTo>
                  <a:lnTo>
                    <a:pt x="256" y="328"/>
                  </a:lnTo>
                  <a:lnTo>
                    <a:pt x="224" y="296"/>
                  </a:lnTo>
                  <a:lnTo>
                    <a:pt x="184" y="288"/>
                  </a:lnTo>
                  <a:lnTo>
                    <a:pt x="184" y="288"/>
                  </a:lnTo>
                  <a:close/>
                  <a:moveTo>
                    <a:pt x="224" y="0"/>
                  </a:moveTo>
                  <a:lnTo>
                    <a:pt x="280" y="0"/>
                  </a:lnTo>
                  <a:lnTo>
                    <a:pt x="344" y="16"/>
                  </a:lnTo>
                  <a:lnTo>
                    <a:pt x="344" y="120"/>
                  </a:lnTo>
                  <a:lnTo>
                    <a:pt x="336" y="136"/>
                  </a:lnTo>
                  <a:lnTo>
                    <a:pt x="288" y="136"/>
                  </a:lnTo>
                  <a:lnTo>
                    <a:pt x="248" y="120"/>
                  </a:lnTo>
                  <a:lnTo>
                    <a:pt x="216" y="128"/>
                  </a:lnTo>
                  <a:lnTo>
                    <a:pt x="184" y="144"/>
                  </a:lnTo>
                  <a:lnTo>
                    <a:pt x="152" y="168"/>
                  </a:lnTo>
                  <a:lnTo>
                    <a:pt x="224" y="168"/>
                  </a:lnTo>
                  <a:lnTo>
                    <a:pt x="288" y="184"/>
                  </a:lnTo>
                  <a:lnTo>
                    <a:pt x="344" y="232"/>
                  </a:lnTo>
                  <a:lnTo>
                    <a:pt x="376" y="304"/>
                  </a:lnTo>
                  <a:lnTo>
                    <a:pt x="384" y="320"/>
                  </a:lnTo>
                  <a:lnTo>
                    <a:pt x="376" y="376"/>
                  </a:lnTo>
                  <a:lnTo>
                    <a:pt x="360" y="432"/>
                  </a:lnTo>
                  <a:lnTo>
                    <a:pt x="328" y="472"/>
                  </a:lnTo>
                  <a:lnTo>
                    <a:pt x="280" y="512"/>
                  </a:lnTo>
                  <a:lnTo>
                    <a:pt x="232" y="528"/>
                  </a:lnTo>
                  <a:lnTo>
                    <a:pt x="176" y="528"/>
                  </a:lnTo>
                  <a:lnTo>
                    <a:pt x="120" y="512"/>
                  </a:lnTo>
                  <a:lnTo>
                    <a:pt x="72" y="488"/>
                  </a:lnTo>
                  <a:lnTo>
                    <a:pt x="40" y="432"/>
                  </a:lnTo>
                  <a:lnTo>
                    <a:pt x="16" y="376"/>
                  </a:lnTo>
                  <a:lnTo>
                    <a:pt x="0" y="312"/>
                  </a:lnTo>
                  <a:lnTo>
                    <a:pt x="8" y="240"/>
                  </a:lnTo>
                  <a:lnTo>
                    <a:pt x="24" y="152"/>
                  </a:lnTo>
                  <a:lnTo>
                    <a:pt x="72" y="80"/>
                  </a:lnTo>
                  <a:lnTo>
                    <a:pt x="136" y="32"/>
                  </a:lnTo>
                  <a:lnTo>
                    <a:pt x="2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-3859410" y="4797996"/>
              <a:ext cx="596900" cy="838200"/>
            </a:xfrm>
            <a:custGeom>
              <a:avLst/>
              <a:gdLst>
                <a:gd name="T0" fmla="*/ 128 w 376"/>
                <a:gd name="T1" fmla="*/ 8 h 528"/>
                <a:gd name="T2" fmla="*/ 200 w 376"/>
                <a:gd name="T3" fmla="*/ 0 h 528"/>
                <a:gd name="T4" fmla="*/ 264 w 376"/>
                <a:gd name="T5" fmla="*/ 16 h 528"/>
                <a:gd name="T6" fmla="*/ 312 w 376"/>
                <a:gd name="T7" fmla="*/ 48 h 528"/>
                <a:gd name="T8" fmla="*/ 352 w 376"/>
                <a:gd name="T9" fmla="*/ 104 h 528"/>
                <a:gd name="T10" fmla="*/ 352 w 376"/>
                <a:gd name="T11" fmla="*/ 192 h 528"/>
                <a:gd name="T12" fmla="*/ 328 w 376"/>
                <a:gd name="T13" fmla="*/ 264 h 528"/>
                <a:gd name="T14" fmla="*/ 280 w 376"/>
                <a:gd name="T15" fmla="*/ 336 h 528"/>
                <a:gd name="T16" fmla="*/ 200 w 376"/>
                <a:gd name="T17" fmla="*/ 400 h 528"/>
                <a:gd name="T18" fmla="*/ 376 w 376"/>
                <a:gd name="T19" fmla="*/ 400 h 528"/>
                <a:gd name="T20" fmla="*/ 376 w 376"/>
                <a:gd name="T21" fmla="*/ 432 h 528"/>
                <a:gd name="T22" fmla="*/ 376 w 376"/>
                <a:gd name="T23" fmla="*/ 520 h 528"/>
                <a:gd name="T24" fmla="*/ 376 w 376"/>
                <a:gd name="T25" fmla="*/ 528 h 528"/>
                <a:gd name="T26" fmla="*/ 0 w 376"/>
                <a:gd name="T27" fmla="*/ 528 h 528"/>
                <a:gd name="T28" fmla="*/ 0 w 376"/>
                <a:gd name="T29" fmla="*/ 408 h 528"/>
                <a:gd name="T30" fmla="*/ 48 w 376"/>
                <a:gd name="T31" fmla="*/ 368 h 528"/>
                <a:gd name="T32" fmla="*/ 56 w 376"/>
                <a:gd name="T33" fmla="*/ 360 h 528"/>
                <a:gd name="T34" fmla="*/ 72 w 376"/>
                <a:gd name="T35" fmla="*/ 344 h 528"/>
                <a:gd name="T36" fmla="*/ 88 w 376"/>
                <a:gd name="T37" fmla="*/ 336 h 528"/>
                <a:gd name="T38" fmla="*/ 96 w 376"/>
                <a:gd name="T39" fmla="*/ 328 h 528"/>
                <a:gd name="T40" fmla="*/ 136 w 376"/>
                <a:gd name="T41" fmla="*/ 288 h 528"/>
                <a:gd name="T42" fmla="*/ 168 w 376"/>
                <a:gd name="T43" fmla="*/ 256 h 528"/>
                <a:gd name="T44" fmla="*/ 192 w 376"/>
                <a:gd name="T45" fmla="*/ 240 h 528"/>
                <a:gd name="T46" fmla="*/ 208 w 376"/>
                <a:gd name="T47" fmla="*/ 216 h 528"/>
                <a:gd name="T48" fmla="*/ 208 w 376"/>
                <a:gd name="T49" fmla="*/ 208 h 528"/>
                <a:gd name="T50" fmla="*/ 224 w 376"/>
                <a:gd name="T51" fmla="*/ 160 h 528"/>
                <a:gd name="T52" fmla="*/ 192 w 376"/>
                <a:gd name="T53" fmla="*/ 136 h 528"/>
                <a:gd name="T54" fmla="*/ 152 w 376"/>
                <a:gd name="T55" fmla="*/ 128 h 528"/>
                <a:gd name="T56" fmla="*/ 112 w 376"/>
                <a:gd name="T57" fmla="*/ 136 h 528"/>
                <a:gd name="T58" fmla="*/ 56 w 376"/>
                <a:gd name="T59" fmla="*/ 168 h 528"/>
                <a:gd name="T60" fmla="*/ 8 w 376"/>
                <a:gd name="T61" fmla="*/ 168 h 528"/>
                <a:gd name="T62" fmla="*/ 8 w 376"/>
                <a:gd name="T63" fmla="*/ 120 h 528"/>
                <a:gd name="T64" fmla="*/ 8 w 376"/>
                <a:gd name="T65" fmla="*/ 48 h 528"/>
                <a:gd name="T66" fmla="*/ 64 w 376"/>
                <a:gd name="T67" fmla="*/ 24 h 528"/>
                <a:gd name="T68" fmla="*/ 128 w 376"/>
                <a:gd name="T69" fmla="*/ 8 h 528"/>
                <a:gd name="T70" fmla="*/ 128 w 376"/>
                <a:gd name="T71" fmla="*/ 8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6" h="528">
                  <a:moveTo>
                    <a:pt x="128" y="8"/>
                  </a:moveTo>
                  <a:lnTo>
                    <a:pt x="200" y="0"/>
                  </a:lnTo>
                  <a:lnTo>
                    <a:pt x="264" y="16"/>
                  </a:lnTo>
                  <a:lnTo>
                    <a:pt x="312" y="48"/>
                  </a:lnTo>
                  <a:lnTo>
                    <a:pt x="352" y="104"/>
                  </a:lnTo>
                  <a:lnTo>
                    <a:pt x="352" y="192"/>
                  </a:lnTo>
                  <a:lnTo>
                    <a:pt x="328" y="264"/>
                  </a:lnTo>
                  <a:lnTo>
                    <a:pt x="280" y="336"/>
                  </a:lnTo>
                  <a:lnTo>
                    <a:pt x="200" y="400"/>
                  </a:lnTo>
                  <a:lnTo>
                    <a:pt x="376" y="400"/>
                  </a:lnTo>
                  <a:lnTo>
                    <a:pt x="376" y="432"/>
                  </a:lnTo>
                  <a:lnTo>
                    <a:pt x="376" y="520"/>
                  </a:lnTo>
                  <a:lnTo>
                    <a:pt x="376" y="528"/>
                  </a:lnTo>
                  <a:lnTo>
                    <a:pt x="0" y="528"/>
                  </a:lnTo>
                  <a:lnTo>
                    <a:pt x="0" y="408"/>
                  </a:lnTo>
                  <a:lnTo>
                    <a:pt x="48" y="368"/>
                  </a:lnTo>
                  <a:lnTo>
                    <a:pt x="56" y="360"/>
                  </a:lnTo>
                  <a:lnTo>
                    <a:pt x="72" y="344"/>
                  </a:lnTo>
                  <a:lnTo>
                    <a:pt x="88" y="336"/>
                  </a:lnTo>
                  <a:lnTo>
                    <a:pt x="96" y="328"/>
                  </a:lnTo>
                  <a:lnTo>
                    <a:pt x="136" y="288"/>
                  </a:lnTo>
                  <a:lnTo>
                    <a:pt x="168" y="256"/>
                  </a:lnTo>
                  <a:lnTo>
                    <a:pt x="192" y="240"/>
                  </a:lnTo>
                  <a:lnTo>
                    <a:pt x="208" y="216"/>
                  </a:lnTo>
                  <a:lnTo>
                    <a:pt x="208" y="208"/>
                  </a:lnTo>
                  <a:lnTo>
                    <a:pt x="224" y="160"/>
                  </a:lnTo>
                  <a:lnTo>
                    <a:pt x="192" y="136"/>
                  </a:lnTo>
                  <a:lnTo>
                    <a:pt x="152" y="128"/>
                  </a:lnTo>
                  <a:lnTo>
                    <a:pt x="112" y="136"/>
                  </a:lnTo>
                  <a:lnTo>
                    <a:pt x="56" y="168"/>
                  </a:lnTo>
                  <a:lnTo>
                    <a:pt x="8" y="168"/>
                  </a:lnTo>
                  <a:lnTo>
                    <a:pt x="8" y="120"/>
                  </a:lnTo>
                  <a:lnTo>
                    <a:pt x="8" y="48"/>
                  </a:lnTo>
                  <a:lnTo>
                    <a:pt x="64" y="24"/>
                  </a:lnTo>
                  <a:lnTo>
                    <a:pt x="128" y="8"/>
                  </a:lnTo>
                  <a:lnTo>
                    <a:pt x="12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-2437010" y="4797996"/>
              <a:ext cx="608013" cy="825500"/>
            </a:xfrm>
            <a:custGeom>
              <a:avLst/>
              <a:gdLst>
                <a:gd name="T0" fmla="*/ 0 w 383"/>
                <a:gd name="T1" fmla="*/ 0 h 520"/>
                <a:gd name="T2" fmla="*/ 223 w 383"/>
                <a:gd name="T3" fmla="*/ 0 h 520"/>
                <a:gd name="T4" fmla="*/ 223 w 383"/>
                <a:gd name="T5" fmla="*/ 128 h 520"/>
                <a:gd name="T6" fmla="*/ 175 w 383"/>
                <a:gd name="T7" fmla="*/ 128 h 520"/>
                <a:gd name="T8" fmla="*/ 175 w 383"/>
                <a:gd name="T9" fmla="*/ 400 h 520"/>
                <a:gd name="T10" fmla="*/ 263 w 383"/>
                <a:gd name="T11" fmla="*/ 400 h 520"/>
                <a:gd name="T12" fmla="*/ 263 w 383"/>
                <a:gd name="T13" fmla="*/ 336 h 520"/>
                <a:gd name="T14" fmla="*/ 271 w 383"/>
                <a:gd name="T15" fmla="*/ 336 h 520"/>
                <a:gd name="T16" fmla="*/ 383 w 383"/>
                <a:gd name="T17" fmla="*/ 336 h 520"/>
                <a:gd name="T18" fmla="*/ 383 w 383"/>
                <a:gd name="T19" fmla="*/ 520 h 520"/>
                <a:gd name="T20" fmla="*/ 0 w 383"/>
                <a:gd name="T21" fmla="*/ 520 h 520"/>
                <a:gd name="T22" fmla="*/ 0 w 383"/>
                <a:gd name="T23" fmla="*/ 400 h 520"/>
                <a:gd name="T24" fmla="*/ 40 w 383"/>
                <a:gd name="T25" fmla="*/ 400 h 520"/>
                <a:gd name="T26" fmla="*/ 40 w 383"/>
                <a:gd name="T27" fmla="*/ 128 h 520"/>
                <a:gd name="T28" fmla="*/ 0 w 383"/>
                <a:gd name="T29" fmla="*/ 128 h 520"/>
                <a:gd name="T30" fmla="*/ 0 w 383"/>
                <a:gd name="T31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3" h="520">
                  <a:moveTo>
                    <a:pt x="0" y="0"/>
                  </a:moveTo>
                  <a:lnTo>
                    <a:pt x="223" y="0"/>
                  </a:lnTo>
                  <a:lnTo>
                    <a:pt x="223" y="128"/>
                  </a:lnTo>
                  <a:lnTo>
                    <a:pt x="175" y="128"/>
                  </a:lnTo>
                  <a:lnTo>
                    <a:pt x="175" y="400"/>
                  </a:lnTo>
                  <a:lnTo>
                    <a:pt x="263" y="400"/>
                  </a:lnTo>
                  <a:lnTo>
                    <a:pt x="263" y="336"/>
                  </a:lnTo>
                  <a:lnTo>
                    <a:pt x="271" y="336"/>
                  </a:lnTo>
                  <a:lnTo>
                    <a:pt x="383" y="336"/>
                  </a:lnTo>
                  <a:lnTo>
                    <a:pt x="383" y="520"/>
                  </a:lnTo>
                  <a:lnTo>
                    <a:pt x="0" y="520"/>
                  </a:lnTo>
                  <a:lnTo>
                    <a:pt x="0" y="400"/>
                  </a:lnTo>
                  <a:lnTo>
                    <a:pt x="40" y="400"/>
                  </a:lnTo>
                  <a:lnTo>
                    <a:pt x="40" y="128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-1803598" y="4810696"/>
              <a:ext cx="812800" cy="812800"/>
            </a:xfrm>
            <a:custGeom>
              <a:avLst/>
              <a:gdLst>
                <a:gd name="T0" fmla="*/ 0 w 512"/>
                <a:gd name="T1" fmla="*/ 0 h 512"/>
                <a:gd name="T2" fmla="*/ 200 w 512"/>
                <a:gd name="T3" fmla="*/ 0 h 512"/>
                <a:gd name="T4" fmla="*/ 224 w 512"/>
                <a:gd name="T5" fmla="*/ 48 h 512"/>
                <a:gd name="T6" fmla="*/ 264 w 512"/>
                <a:gd name="T7" fmla="*/ 112 h 512"/>
                <a:gd name="T8" fmla="*/ 280 w 512"/>
                <a:gd name="T9" fmla="*/ 144 h 512"/>
                <a:gd name="T10" fmla="*/ 296 w 512"/>
                <a:gd name="T11" fmla="*/ 168 h 512"/>
                <a:gd name="T12" fmla="*/ 312 w 512"/>
                <a:gd name="T13" fmla="*/ 208 h 512"/>
                <a:gd name="T14" fmla="*/ 352 w 512"/>
                <a:gd name="T15" fmla="*/ 264 h 512"/>
                <a:gd name="T16" fmla="*/ 352 w 512"/>
                <a:gd name="T17" fmla="*/ 136 h 512"/>
                <a:gd name="T18" fmla="*/ 312 w 512"/>
                <a:gd name="T19" fmla="*/ 136 h 512"/>
                <a:gd name="T20" fmla="*/ 312 w 512"/>
                <a:gd name="T21" fmla="*/ 0 h 512"/>
                <a:gd name="T22" fmla="*/ 512 w 512"/>
                <a:gd name="T23" fmla="*/ 0 h 512"/>
                <a:gd name="T24" fmla="*/ 512 w 512"/>
                <a:gd name="T25" fmla="*/ 128 h 512"/>
                <a:gd name="T26" fmla="*/ 472 w 512"/>
                <a:gd name="T27" fmla="*/ 136 h 512"/>
                <a:gd name="T28" fmla="*/ 472 w 512"/>
                <a:gd name="T29" fmla="*/ 368 h 512"/>
                <a:gd name="T30" fmla="*/ 512 w 512"/>
                <a:gd name="T31" fmla="*/ 368 h 512"/>
                <a:gd name="T32" fmla="*/ 512 w 512"/>
                <a:gd name="T33" fmla="*/ 504 h 512"/>
                <a:gd name="T34" fmla="*/ 344 w 512"/>
                <a:gd name="T35" fmla="*/ 504 h 512"/>
                <a:gd name="T36" fmla="*/ 280 w 512"/>
                <a:gd name="T37" fmla="*/ 408 h 512"/>
                <a:gd name="T38" fmla="*/ 280 w 512"/>
                <a:gd name="T39" fmla="*/ 400 h 512"/>
                <a:gd name="T40" fmla="*/ 176 w 512"/>
                <a:gd name="T41" fmla="*/ 208 h 512"/>
                <a:gd name="T42" fmla="*/ 176 w 512"/>
                <a:gd name="T43" fmla="*/ 368 h 512"/>
                <a:gd name="T44" fmla="*/ 216 w 512"/>
                <a:gd name="T45" fmla="*/ 368 h 512"/>
                <a:gd name="T46" fmla="*/ 216 w 512"/>
                <a:gd name="T47" fmla="*/ 512 h 512"/>
                <a:gd name="T48" fmla="*/ 0 w 512"/>
                <a:gd name="T49" fmla="*/ 512 h 512"/>
                <a:gd name="T50" fmla="*/ 0 w 512"/>
                <a:gd name="T51" fmla="*/ 368 h 512"/>
                <a:gd name="T52" fmla="*/ 48 w 512"/>
                <a:gd name="T53" fmla="*/ 368 h 512"/>
                <a:gd name="T54" fmla="*/ 48 w 512"/>
                <a:gd name="T55" fmla="*/ 144 h 512"/>
                <a:gd name="T56" fmla="*/ 0 w 512"/>
                <a:gd name="T57" fmla="*/ 136 h 512"/>
                <a:gd name="T58" fmla="*/ 0 w 512"/>
                <a:gd name="T5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2" h="512">
                  <a:moveTo>
                    <a:pt x="0" y="0"/>
                  </a:moveTo>
                  <a:lnTo>
                    <a:pt x="200" y="0"/>
                  </a:lnTo>
                  <a:lnTo>
                    <a:pt x="224" y="48"/>
                  </a:lnTo>
                  <a:lnTo>
                    <a:pt x="264" y="112"/>
                  </a:lnTo>
                  <a:lnTo>
                    <a:pt x="280" y="144"/>
                  </a:lnTo>
                  <a:lnTo>
                    <a:pt x="296" y="168"/>
                  </a:lnTo>
                  <a:lnTo>
                    <a:pt x="312" y="208"/>
                  </a:lnTo>
                  <a:lnTo>
                    <a:pt x="352" y="264"/>
                  </a:lnTo>
                  <a:lnTo>
                    <a:pt x="352" y="136"/>
                  </a:lnTo>
                  <a:lnTo>
                    <a:pt x="312" y="136"/>
                  </a:lnTo>
                  <a:lnTo>
                    <a:pt x="312" y="0"/>
                  </a:lnTo>
                  <a:lnTo>
                    <a:pt x="512" y="0"/>
                  </a:lnTo>
                  <a:lnTo>
                    <a:pt x="512" y="128"/>
                  </a:lnTo>
                  <a:lnTo>
                    <a:pt x="472" y="136"/>
                  </a:lnTo>
                  <a:lnTo>
                    <a:pt x="472" y="368"/>
                  </a:lnTo>
                  <a:lnTo>
                    <a:pt x="512" y="368"/>
                  </a:lnTo>
                  <a:lnTo>
                    <a:pt x="512" y="504"/>
                  </a:lnTo>
                  <a:lnTo>
                    <a:pt x="344" y="504"/>
                  </a:lnTo>
                  <a:lnTo>
                    <a:pt x="280" y="408"/>
                  </a:lnTo>
                  <a:lnTo>
                    <a:pt x="280" y="400"/>
                  </a:lnTo>
                  <a:lnTo>
                    <a:pt x="176" y="208"/>
                  </a:lnTo>
                  <a:lnTo>
                    <a:pt x="176" y="368"/>
                  </a:lnTo>
                  <a:lnTo>
                    <a:pt x="216" y="368"/>
                  </a:lnTo>
                  <a:lnTo>
                    <a:pt x="216" y="512"/>
                  </a:lnTo>
                  <a:lnTo>
                    <a:pt x="0" y="512"/>
                  </a:lnTo>
                  <a:lnTo>
                    <a:pt x="0" y="368"/>
                  </a:lnTo>
                  <a:lnTo>
                    <a:pt x="48" y="368"/>
                  </a:lnTo>
                  <a:lnTo>
                    <a:pt x="48" y="144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-952698" y="4797996"/>
              <a:ext cx="723900" cy="825500"/>
            </a:xfrm>
            <a:custGeom>
              <a:avLst/>
              <a:gdLst>
                <a:gd name="T0" fmla="*/ 0 w 456"/>
                <a:gd name="T1" fmla="*/ 0 h 520"/>
                <a:gd name="T2" fmla="*/ 456 w 456"/>
                <a:gd name="T3" fmla="*/ 0 h 520"/>
                <a:gd name="T4" fmla="*/ 456 w 456"/>
                <a:gd name="T5" fmla="*/ 152 h 520"/>
                <a:gd name="T6" fmla="*/ 336 w 456"/>
                <a:gd name="T7" fmla="*/ 152 h 520"/>
                <a:gd name="T8" fmla="*/ 328 w 456"/>
                <a:gd name="T9" fmla="*/ 128 h 520"/>
                <a:gd name="T10" fmla="*/ 208 w 456"/>
                <a:gd name="T11" fmla="*/ 128 h 520"/>
                <a:gd name="T12" fmla="*/ 200 w 456"/>
                <a:gd name="T13" fmla="*/ 136 h 520"/>
                <a:gd name="T14" fmla="*/ 200 w 456"/>
                <a:gd name="T15" fmla="*/ 176 h 520"/>
                <a:gd name="T16" fmla="*/ 296 w 456"/>
                <a:gd name="T17" fmla="*/ 176 h 520"/>
                <a:gd name="T18" fmla="*/ 296 w 456"/>
                <a:gd name="T19" fmla="*/ 304 h 520"/>
                <a:gd name="T20" fmla="*/ 208 w 456"/>
                <a:gd name="T21" fmla="*/ 304 h 520"/>
                <a:gd name="T22" fmla="*/ 200 w 456"/>
                <a:gd name="T23" fmla="*/ 312 h 520"/>
                <a:gd name="T24" fmla="*/ 200 w 456"/>
                <a:gd name="T25" fmla="*/ 384 h 520"/>
                <a:gd name="T26" fmla="*/ 224 w 456"/>
                <a:gd name="T27" fmla="*/ 400 h 520"/>
                <a:gd name="T28" fmla="*/ 256 w 456"/>
                <a:gd name="T29" fmla="*/ 400 h 520"/>
                <a:gd name="T30" fmla="*/ 256 w 456"/>
                <a:gd name="T31" fmla="*/ 448 h 520"/>
                <a:gd name="T32" fmla="*/ 256 w 456"/>
                <a:gd name="T33" fmla="*/ 520 h 520"/>
                <a:gd name="T34" fmla="*/ 24 w 456"/>
                <a:gd name="T35" fmla="*/ 520 h 520"/>
                <a:gd name="T36" fmla="*/ 8 w 456"/>
                <a:gd name="T37" fmla="*/ 520 h 520"/>
                <a:gd name="T38" fmla="*/ 8 w 456"/>
                <a:gd name="T39" fmla="*/ 400 h 520"/>
                <a:gd name="T40" fmla="*/ 56 w 456"/>
                <a:gd name="T41" fmla="*/ 392 h 520"/>
                <a:gd name="T42" fmla="*/ 56 w 456"/>
                <a:gd name="T43" fmla="*/ 136 h 520"/>
                <a:gd name="T44" fmla="*/ 0 w 456"/>
                <a:gd name="T45" fmla="*/ 128 h 520"/>
                <a:gd name="T46" fmla="*/ 0 w 456"/>
                <a:gd name="T47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6" h="520">
                  <a:moveTo>
                    <a:pt x="0" y="0"/>
                  </a:moveTo>
                  <a:lnTo>
                    <a:pt x="456" y="0"/>
                  </a:lnTo>
                  <a:lnTo>
                    <a:pt x="456" y="152"/>
                  </a:lnTo>
                  <a:lnTo>
                    <a:pt x="336" y="152"/>
                  </a:lnTo>
                  <a:lnTo>
                    <a:pt x="328" y="128"/>
                  </a:lnTo>
                  <a:lnTo>
                    <a:pt x="208" y="128"/>
                  </a:lnTo>
                  <a:lnTo>
                    <a:pt x="200" y="136"/>
                  </a:lnTo>
                  <a:lnTo>
                    <a:pt x="200" y="176"/>
                  </a:lnTo>
                  <a:lnTo>
                    <a:pt x="296" y="176"/>
                  </a:lnTo>
                  <a:lnTo>
                    <a:pt x="296" y="304"/>
                  </a:lnTo>
                  <a:lnTo>
                    <a:pt x="208" y="304"/>
                  </a:lnTo>
                  <a:lnTo>
                    <a:pt x="200" y="312"/>
                  </a:lnTo>
                  <a:lnTo>
                    <a:pt x="200" y="384"/>
                  </a:lnTo>
                  <a:lnTo>
                    <a:pt x="224" y="400"/>
                  </a:lnTo>
                  <a:lnTo>
                    <a:pt x="256" y="400"/>
                  </a:lnTo>
                  <a:lnTo>
                    <a:pt x="256" y="448"/>
                  </a:lnTo>
                  <a:lnTo>
                    <a:pt x="256" y="520"/>
                  </a:lnTo>
                  <a:lnTo>
                    <a:pt x="24" y="520"/>
                  </a:lnTo>
                  <a:lnTo>
                    <a:pt x="8" y="520"/>
                  </a:lnTo>
                  <a:lnTo>
                    <a:pt x="8" y="400"/>
                  </a:lnTo>
                  <a:lnTo>
                    <a:pt x="56" y="392"/>
                  </a:lnTo>
                  <a:lnTo>
                    <a:pt x="56" y="136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-3072010" y="5153596"/>
              <a:ext cx="469900" cy="190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632733" y="6569075"/>
            <a:ext cx="7092167" cy="2889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0" name="Straight Connector 9"/>
          <p:cNvCxnSpPr/>
          <p:nvPr/>
        </p:nvCxnSpPr>
        <p:spPr>
          <a:xfrm>
            <a:off x="7019355" y="6569075"/>
            <a:ext cx="0" cy="288607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3813" cy="71179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874" y="1930399"/>
            <a:ext cx="8376026" cy="4335929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BBADC36A-65C5-6B48-A669-F4F9C2B40F67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877455" y="6569075"/>
            <a:ext cx="7847445" cy="2889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2" name="Straight Connector 11"/>
          <p:cNvCxnSpPr/>
          <p:nvPr/>
        </p:nvCxnSpPr>
        <p:spPr>
          <a:xfrm>
            <a:off x="7019355" y="6569075"/>
            <a:ext cx="0" cy="288607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3"/>
          </p:nvPr>
        </p:nvSpPr>
        <p:spPr>
          <a:xfrm>
            <a:off x="348874" y="728726"/>
            <a:ext cx="8001000" cy="6259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grpSp>
        <p:nvGrpSpPr>
          <p:cNvPr id="63" name="Group 62"/>
          <p:cNvGrpSpPr/>
          <p:nvPr/>
        </p:nvGrpSpPr>
        <p:grpSpPr>
          <a:xfrm>
            <a:off x="186520" y="6283581"/>
            <a:ext cx="578223" cy="541834"/>
            <a:chOff x="-6207323" y="46608"/>
            <a:chExt cx="5978525" cy="5602288"/>
          </a:xfrm>
          <a:solidFill>
            <a:schemeClr val="tx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-4697610" y="3604196"/>
              <a:ext cx="1219200" cy="901700"/>
            </a:xfrm>
            <a:custGeom>
              <a:avLst/>
              <a:gdLst>
                <a:gd name="T0" fmla="*/ 328 w 768"/>
                <a:gd name="T1" fmla="*/ 80 h 568"/>
                <a:gd name="T2" fmla="*/ 304 w 768"/>
                <a:gd name="T3" fmla="*/ 72 h 568"/>
                <a:gd name="T4" fmla="*/ 264 w 768"/>
                <a:gd name="T5" fmla="*/ 64 h 568"/>
                <a:gd name="T6" fmla="*/ 216 w 768"/>
                <a:gd name="T7" fmla="*/ 56 h 568"/>
                <a:gd name="T8" fmla="*/ 160 w 768"/>
                <a:gd name="T9" fmla="*/ 48 h 568"/>
                <a:gd name="T10" fmla="*/ 104 w 768"/>
                <a:gd name="T11" fmla="*/ 40 h 568"/>
                <a:gd name="T12" fmla="*/ 56 w 768"/>
                <a:gd name="T13" fmla="*/ 32 h 568"/>
                <a:gd name="T14" fmla="*/ 24 w 768"/>
                <a:gd name="T15" fmla="*/ 24 h 568"/>
                <a:gd name="T16" fmla="*/ 0 w 768"/>
                <a:gd name="T17" fmla="*/ 8 h 568"/>
                <a:gd name="T18" fmla="*/ 0 w 768"/>
                <a:gd name="T19" fmla="*/ 48 h 568"/>
                <a:gd name="T20" fmla="*/ 0 w 768"/>
                <a:gd name="T21" fmla="*/ 104 h 568"/>
                <a:gd name="T22" fmla="*/ 8 w 768"/>
                <a:gd name="T23" fmla="*/ 168 h 568"/>
                <a:gd name="T24" fmla="*/ 16 w 768"/>
                <a:gd name="T25" fmla="*/ 240 h 568"/>
                <a:gd name="T26" fmla="*/ 24 w 768"/>
                <a:gd name="T27" fmla="*/ 312 h 568"/>
                <a:gd name="T28" fmla="*/ 24 w 768"/>
                <a:gd name="T29" fmla="*/ 368 h 568"/>
                <a:gd name="T30" fmla="*/ 32 w 768"/>
                <a:gd name="T31" fmla="*/ 416 h 568"/>
                <a:gd name="T32" fmla="*/ 40 w 768"/>
                <a:gd name="T33" fmla="*/ 440 h 568"/>
                <a:gd name="T34" fmla="*/ 56 w 768"/>
                <a:gd name="T35" fmla="*/ 432 h 568"/>
                <a:gd name="T36" fmla="*/ 88 w 768"/>
                <a:gd name="T37" fmla="*/ 424 h 568"/>
                <a:gd name="T38" fmla="*/ 136 w 768"/>
                <a:gd name="T39" fmla="*/ 416 h 568"/>
                <a:gd name="T40" fmla="*/ 184 w 768"/>
                <a:gd name="T41" fmla="*/ 400 h 568"/>
                <a:gd name="T42" fmla="*/ 240 w 768"/>
                <a:gd name="T43" fmla="*/ 376 h 568"/>
                <a:gd name="T44" fmla="*/ 288 w 768"/>
                <a:gd name="T45" fmla="*/ 360 h 568"/>
                <a:gd name="T46" fmla="*/ 328 w 768"/>
                <a:gd name="T47" fmla="*/ 344 h 568"/>
                <a:gd name="T48" fmla="*/ 344 w 768"/>
                <a:gd name="T49" fmla="*/ 336 h 568"/>
                <a:gd name="T50" fmla="*/ 376 w 768"/>
                <a:gd name="T51" fmla="*/ 344 h 568"/>
                <a:gd name="T52" fmla="*/ 424 w 768"/>
                <a:gd name="T53" fmla="*/ 368 h 568"/>
                <a:gd name="T54" fmla="*/ 488 w 768"/>
                <a:gd name="T55" fmla="*/ 408 h 568"/>
                <a:gd name="T56" fmla="*/ 560 w 768"/>
                <a:gd name="T57" fmla="*/ 440 h 568"/>
                <a:gd name="T58" fmla="*/ 632 w 768"/>
                <a:gd name="T59" fmla="*/ 480 h 568"/>
                <a:gd name="T60" fmla="*/ 696 w 768"/>
                <a:gd name="T61" fmla="*/ 520 h 568"/>
                <a:gd name="T62" fmla="*/ 744 w 768"/>
                <a:gd name="T63" fmla="*/ 544 h 568"/>
                <a:gd name="T64" fmla="*/ 768 w 768"/>
                <a:gd name="T65" fmla="*/ 568 h 568"/>
                <a:gd name="T66" fmla="*/ 768 w 768"/>
                <a:gd name="T67" fmla="*/ 552 h 568"/>
                <a:gd name="T68" fmla="*/ 760 w 768"/>
                <a:gd name="T69" fmla="*/ 528 h 568"/>
                <a:gd name="T70" fmla="*/ 760 w 768"/>
                <a:gd name="T71" fmla="*/ 464 h 568"/>
                <a:gd name="T72" fmla="*/ 752 w 768"/>
                <a:gd name="T73" fmla="*/ 384 h 568"/>
                <a:gd name="T74" fmla="*/ 752 w 768"/>
                <a:gd name="T75" fmla="*/ 288 h 568"/>
                <a:gd name="T76" fmla="*/ 744 w 768"/>
                <a:gd name="T77" fmla="*/ 200 h 568"/>
                <a:gd name="T78" fmla="*/ 752 w 768"/>
                <a:gd name="T79" fmla="*/ 112 h 568"/>
                <a:gd name="T80" fmla="*/ 752 w 768"/>
                <a:gd name="T81" fmla="*/ 40 h 568"/>
                <a:gd name="T82" fmla="*/ 752 w 768"/>
                <a:gd name="T83" fmla="*/ 16 h 568"/>
                <a:gd name="T84" fmla="*/ 760 w 768"/>
                <a:gd name="T85" fmla="*/ 0 h 568"/>
                <a:gd name="T86" fmla="*/ 720 w 768"/>
                <a:gd name="T87" fmla="*/ 8 h 568"/>
                <a:gd name="T88" fmla="*/ 672 w 768"/>
                <a:gd name="T89" fmla="*/ 16 h 568"/>
                <a:gd name="T90" fmla="*/ 616 w 768"/>
                <a:gd name="T91" fmla="*/ 24 h 568"/>
                <a:gd name="T92" fmla="*/ 552 w 768"/>
                <a:gd name="T93" fmla="*/ 32 h 568"/>
                <a:gd name="T94" fmla="*/ 480 w 768"/>
                <a:gd name="T95" fmla="*/ 48 h 568"/>
                <a:gd name="T96" fmla="*/ 424 w 768"/>
                <a:gd name="T97" fmla="*/ 56 h 568"/>
                <a:gd name="T98" fmla="*/ 368 w 768"/>
                <a:gd name="T99" fmla="*/ 64 h 568"/>
                <a:gd name="T100" fmla="*/ 328 w 768"/>
                <a:gd name="T101" fmla="*/ 8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68" h="568">
                  <a:moveTo>
                    <a:pt x="328" y="80"/>
                  </a:moveTo>
                  <a:lnTo>
                    <a:pt x="304" y="72"/>
                  </a:lnTo>
                  <a:lnTo>
                    <a:pt x="264" y="64"/>
                  </a:lnTo>
                  <a:lnTo>
                    <a:pt x="216" y="56"/>
                  </a:lnTo>
                  <a:lnTo>
                    <a:pt x="160" y="48"/>
                  </a:lnTo>
                  <a:lnTo>
                    <a:pt x="104" y="40"/>
                  </a:lnTo>
                  <a:lnTo>
                    <a:pt x="56" y="32"/>
                  </a:lnTo>
                  <a:lnTo>
                    <a:pt x="24" y="24"/>
                  </a:lnTo>
                  <a:lnTo>
                    <a:pt x="0" y="8"/>
                  </a:lnTo>
                  <a:lnTo>
                    <a:pt x="0" y="48"/>
                  </a:lnTo>
                  <a:lnTo>
                    <a:pt x="0" y="104"/>
                  </a:lnTo>
                  <a:lnTo>
                    <a:pt x="8" y="168"/>
                  </a:lnTo>
                  <a:lnTo>
                    <a:pt x="16" y="240"/>
                  </a:lnTo>
                  <a:lnTo>
                    <a:pt x="24" y="312"/>
                  </a:lnTo>
                  <a:lnTo>
                    <a:pt x="24" y="368"/>
                  </a:lnTo>
                  <a:lnTo>
                    <a:pt x="32" y="416"/>
                  </a:lnTo>
                  <a:lnTo>
                    <a:pt x="40" y="440"/>
                  </a:lnTo>
                  <a:lnTo>
                    <a:pt x="56" y="432"/>
                  </a:lnTo>
                  <a:lnTo>
                    <a:pt x="88" y="424"/>
                  </a:lnTo>
                  <a:lnTo>
                    <a:pt x="136" y="416"/>
                  </a:lnTo>
                  <a:lnTo>
                    <a:pt x="184" y="400"/>
                  </a:lnTo>
                  <a:lnTo>
                    <a:pt x="240" y="376"/>
                  </a:lnTo>
                  <a:lnTo>
                    <a:pt x="288" y="360"/>
                  </a:lnTo>
                  <a:lnTo>
                    <a:pt x="328" y="344"/>
                  </a:lnTo>
                  <a:lnTo>
                    <a:pt x="344" y="336"/>
                  </a:lnTo>
                  <a:lnTo>
                    <a:pt x="376" y="344"/>
                  </a:lnTo>
                  <a:lnTo>
                    <a:pt x="424" y="368"/>
                  </a:lnTo>
                  <a:lnTo>
                    <a:pt x="488" y="408"/>
                  </a:lnTo>
                  <a:lnTo>
                    <a:pt x="560" y="440"/>
                  </a:lnTo>
                  <a:lnTo>
                    <a:pt x="632" y="480"/>
                  </a:lnTo>
                  <a:lnTo>
                    <a:pt x="696" y="520"/>
                  </a:lnTo>
                  <a:lnTo>
                    <a:pt x="744" y="544"/>
                  </a:lnTo>
                  <a:lnTo>
                    <a:pt x="768" y="568"/>
                  </a:lnTo>
                  <a:lnTo>
                    <a:pt x="768" y="552"/>
                  </a:lnTo>
                  <a:lnTo>
                    <a:pt x="760" y="528"/>
                  </a:lnTo>
                  <a:lnTo>
                    <a:pt x="760" y="464"/>
                  </a:lnTo>
                  <a:lnTo>
                    <a:pt x="752" y="384"/>
                  </a:lnTo>
                  <a:lnTo>
                    <a:pt x="752" y="288"/>
                  </a:lnTo>
                  <a:lnTo>
                    <a:pt x="744" y="200"/>
                  </a:lnTo>
                  <a:lnTo>
                    <a:pt x="752" y="112"/>
                  </a:lnTo>
                  <a:lnTo>
                    <a:pt x="752" y="40"/>
                  </a:lnTo>
                  <a:lnTo>
                    <a:pt x="752" y="16"/>
                  </a:lnTo>
                  <a:lnTo>
                    <a:pt x="760" y="0"/>
                  </a:lnTo>
                  <a:lnTo>
                    <a:pt x="720" y="8"/>
                  </a:lnTo>
                  <a:lnTo>
                    <a:pt x="672" y="16"/>
                  </a:lnTo>
                  <a:lnTo>
                    <a:pt x="616" y="24"/>
                  </a:lnTo>
                  <a:lnTo>
                    <a:pt x="552" y="32"/>
                  </a:lnTo>
                  <a:lnTo>
                    <a:pt x="480" y="48"/>
                  </a:lnTo>
                  <a:lnTo>
                    <a:pt x="424" y="56"/>
                  </a:lnTo>
                  <a:lnTo>
                    <a:pt x="368" y="64"/>
                  </a:lnTo>
                  <a:lnTo>
                    <a:pt x="328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-3376810" y="3362896"/>
              <a:ext cx="1535113" cy="825500"/>
            </a:xfrm>
            <a:custGeom>
              <a:avLst/>
              <a:gdLst>
                <a:gd name="T0" fmla="*/ 8 w 967"/>
                <a:gd name="T1" fmla="*/ 368 h 520"/>
                <a:gd name="T2" fmla="*/ 8 w 967"/>
                <a:gd name="T3" fmla="*/ 376 h 520"/>
                <a:gd name="T4" fmla="*/ 8 w 967"/>
                <a:gd name="T5" fmla="*/ 400 h 520"/>
                <a:gd name="T6" fmla="*/ 8 w 967"/>
                <a:gd name="T7" fmla="*/ 448 h 520"/>
                <a:gd name="T8" fmla="*/ 8 w 967"/>
                <a:gd name="T9" fmla="*/ 488 h 520"/>
                <a:gd name="T10" fmla="*/ 0 w 967"/>
                <a:gd name="T11" fmla="*/ 512 h 520"/>
                <a:gd name="T12" fmla="*/ 0 w 967"/>
                <a:gd name="T13" fmla="*/ 520 h 520"/>
                <a:gd name="T14" fmla="*/ 24 w 967"/>
                <a:gd name="T15" fmla="*/ 520 h 520"/>
                <a:gd name="T16" fmla="*/ 56 w 967"/>
                <a:gd name="T17" fmla="*/ 504 h 520"/>
                <a:gd name="T18" fmla="*/ 104 w 967"/>
                <a:gd name="T19" fmla="*/ 480 h 520"/>
                <a:gd name="T20" fmla="*/ 160 w 967"/>
                <a:gd name="T21" fmla="*/ 456 h 520"/>
                <a:gd name="T22" fmla="*/ 232 w 967"/>
                <a:gd name="T23" fmla="*/ 432 h 520"/>
                <a:gd name="T24" fmla="*/ 304 w 967"/>
                <a:gd name="T25" fmla="*/ 400 h 520"/>
                <a:gd name="T26" fmla="*/ 472 w 967"/>
                <a:gd name="T27" fmla="*/ 328 h 520"/>
                <a:gd name="T28" fmla="*/ 632 w 967"/>
                <a:gd name="T29" fmla="*/ 264 h 520"/>
                <a:gd name="T30" fmla="*/ 704 w 967"/>
                <a:gd name="T31" fmla="*/ 240 h 520"/>
                <a:gd name="T32" fmla="*/ 775 w 967"/>
                <a:gd name="T33" fmla="*/ 208 h 520"/>
                <a:gd name="T34" fmla="*/ 831 w 967"/>
                <a:gd name="T35" fmla="*/ 184 h 520"/>
                <a:gd name="T36" fmla="*/ 879 w 967"/>
                <a:gd name="T37" fmla="*/ 168 h 520"/>
                <a:gd name="T38" fmla="*/ 919 w 967"/>
                <a:gd name="T39" fmla="*/ 160 h 520"/>
                <a:gd name="T40" fmla="*/ 935 w 967"/>
                <a:gd name="T41" fmla="*/ 152 h 520"/>
                <a:gd name="T42" fmla="*/ 943 w 967"/>
                <a:gd name="T43" fmla="*/ 144 h 520"/>
                <a:gd name="T44" fmla="*/ 951 w 967"/>
                <a:gd name="T45" fmla="*/ 128 h 520"/>
                <a:gd name="T46" fmla="*/ 959 w 967"/>
                <a:gd name="T47" fmla="*/ 80 h 520"/>
                <a:gd name="T48" fmla="*/ 967 w 967"/>
                <a:gd name="T49" fmla="*/ 32 h 520"/>
                <a:gd name="T50" fmla="*/ 967 w 967"/>
                <a:gd name="T51" fmla="*/ 0 h 520"/>
                <a:gd name="T52" fmla="*/ 943 w 967"/>
                <a:gd name="T53" fmla="*/ 0 h 520"/>
                <a:gd name="T54" fmla="*/ 911 w 967"/>
                <a:gd name="T55" fmla="*/ 8 h 520"/>
                <a:gd name="T56" fmla="*/ 863 w 967"/>
                <a:gd name="T57" fmla="*/ 24 h 520"/>
                <a:gd name="T58" fmla="*/ 807 w 967"/>
                <a:gd name="T59" fmla="*/ 48 h 520"/>
                <a:gd name="T60" fmla="*/ 735 w 967"/>
                <a:gd name="T61" fmla="*/ 72 h 520"/>
                <a:gd name="T62" fmla="*/ 656 w 967"/>
                <a:gd name="T63" fmla="*/ 104 h 520"/>
                <a:gd name="T64" fmla="*/ 488 w 967"/>
                <a:gd name="T65" fmla="*/ 168 h 520"/>
                <a:gd name="T66" fmla="*/ 328 w 967"/>
                <a:gd name="T67" fmla="*/ 232 h 520"/>
                <a:gd name="T68" fmla="*/ 248 w 967"/>
                <a:gd name="T69" fmla="*/ 264 h 520"/>
                <a:gd name="T70" fmla="*/ 176 w 967"/>
                <a:gd name="T71" fmla="*/ 296 h 520"/>
                <a:gd name="T72" fmla="*/ 112 w 967"/>
                <a:gd name="T73" fmla="*/ 320 h 520"/>
                <a:gd name="T74" fmla="*/ 64 w 967"/>
                <a:gd name="T75" fmla="*/ 344 h 520"/>
                <a:gd name="T76" fmla="*/ 24 w 967"/>
                <a:gd name="T77" fmla="*/ 360 h 520"/>
                <a:gd name="T78" fmla="*/ 8 w 967"/>
                <a:gd name="T79" fmla="*/ 368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7" h="520">
                  <a:moveTo>
                    <a:pt x="8" y="368"/>
                  </a:moveTo>
                  <a:lnTo>
                    <a:pt x="8" y="376"/>
                  </a:lnTo>
                  <a:lnTo>
                    <a:pt x="8" y="400"/>
                  </a:lnTo>
                  <a:lnTo>
                    <a:pt x="8" y="448"/>
                  </a:lnTo>
                  <a:lnTo>
                    <a:pt x="8" y="488"/>
                  </a:lnTo>
                  <a:lnTo>
                    <a:pt x="0" y="512"/>
                  </a:lnTo>
                  <a:lnTo>
                    <a:pt x="0" y="520"/>
                  </a:lnTo>
                  <a:lnTo>
                    <a:pt x="24" y="520"/>
                  </a:lnTo>
                  <a:lnTo>
                    <a:pt x="56" y="504"/>
                  </a:lnTo>
                  <a:lnTo>
                    <a:pt x="104" y="480"/>
                  </a:lnTo>
                  <a:lnTo>
                    <a:pt x="160" y="456"/>
                  </a:lnTo>
                  <a:lnTo>
                    <a:pt x="232" y="432"/>
                  </a:lnTo>
                  <a:lnTo>
                    <a:pt x="304" y="400"/>
                  </a:lnTo>
                  <a:lnTo>
                    <a:pt x="472" y="328"/>
                  </a:lnTo>
                  <a:lnTo>
                    <a:pt x="632" y="264"/>
                  </a:lnTo>
                  <a:lnTo>
                    <a:pt x="704" y="240"/>
                  </a:lnTo>
                  <a:lnTo>
                    <a:pt x="775" y="208"/>
                  </a:lnTo>
                  <a:lnTo>
                    <a:pt x="831" y="184"/>
                  </a:lnTo>
                  <a:lnTo>
                    <a:pt x="879" y="168"/>
                  </a:lnTo>
                  <a:lnTo>
                    <a:pt x="919" y="160"/>
                  </a:lnTo>
                  <a:lnTo>
                    <a:pt x="935" y="152"/>
                  </a:lnTo>
                  <a:lnTo>
                    <a:pt x="943" y="144"/>
                  </a:lnTo>
                  <a:lnTo>
                    <a:pt x="951" y="128"/>
                  </a:lnTo>
                  <a:lnTo>
                    <a:pt x="959" y="80"/>
                  </a:lnTo>
                  <a:lnTo>
                    <a:pt x="967" y="32"/>
                  </a:lnTo>
                  <a:lnTo>
                    <a:pt x="967" y="0"/>
                  </a:lnTo>
                  <a:lnTo>
                    <a:pt x="943" y="0"/>
                  </a:lnTo>
                  <a:lnTo>
                    <a:pt x="911" y="8"/>
                  </a:lnTo>
                  <a:lnTo>
                    <a:pt x="863" y="24"/>
                  </a:lnTo>
                  <a:lnTo>
                    <a:pt x="807" y="48"/>
                  </a:lnTo>
                  <a:lnTo>
                    <a:pt x="735" y="72"/>
                  </a:lnTo>
                  <a:lnTo>
                    <a:pt x="656" y="104"/>
                  </a:lnTo>
                  <a:lnTo>
                    <a:pt x="488" y="168"/>
                  </a:lnTo>
                  <a:lnTo>
                    <a:pt x="328" y="232"/>
                  </a:lnTo>
                  <a:lnTo>
                    <a:pt x="248" y="264"/>
                  </a:lnTo>
                  <a:lnTo>
                    <a:pt x="176" y="296"/>
                  </a:lnTo>
                  <a:lnTo>
                    <a:pt x="112" y="320"/>
                  </a:lnTo>
                  <a:lnTo>
                    <a:pt x="64" y="344"/>
                  </a:lnTo>
                  <a:lnTo>
                    <a:pt x="24" y="360"/>
                  </a:lnTo>
                  <a:lnTo>
                    <a:pt x="8" y="3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-6169223" y="46608"/>
              <a:ext cx="4391025" cy="3722688"/>
            </a:xfrm>
            <a:custGeom>
              <a:avLst/>
              <a:gdLst/>
              <a:ahLst/>
              <a:cxnLst/>
              <a:rect l="l" t="t" r="r" b="b"/>
              <a:pathLst>
                <a:path w="4391025" h="3722688">
                  <a:moveTo>
                    <a:pt x="2792413" y="649288"/>
                  </a:moveTo>
                  <a:lnTo>
                    <a:pt x="2703513" y="674688"/>
                  </a:lnTo>
                  <a:lnTo>
                    <a:pt x="2627313" y="725488"/>
                  </a:lnTo>
                  <a:lnTo>
                    <a:pt x="2576513" y="801688"/>
                  </a:lnTo>
                  <a:lnTo>
                    <a:pt x="2551113" y="903288"/>
                  </a:lnTo>
                  <a:lnTo>
                    <a:pt x="2576513" y="992188"/>
                  </a:lnTo>
                  <a:lnTo>
                    <a:pt x="2627313" y="1068388"/>
                  </a:lnTo>
                  <a:lnTo>
                    <a:pt x="2703513" y="1119188"/>
                  </a:lnTo>
                  <a:lnTo>
                    <a:pt x="2792413" y="1144588"/>
                  </a:lnTo>
                  <a:lnTo>
                    <a:pt x="2894013" y="1119188"/>
                  </a:lnTo>
                  <a:lnTo>
                    <a:pt x="2970213" y="1068388"/>
                  </a:lnTo>
                  <a:lnTo>
                    <a:pt x="3021013" y="992188"/>
                  </a:lnTo>
                  <a:lnTo>
                    <a:pt x="3046413" y="903288"/>
                  </a:lnTo>
                  <a:lnTo>
                    <a:pt x="3021013" y="801688"/>
                  </a:lnTo>
                  <a:lnTo>
                    <a:pt x="2970213" y="725488"/>
                  </a:lnTo>
                  <a:lnTo>
                    <a:pt x="2894013" y="674688"/>
                  </a:lnTo>
                  <a:close/>
                  <a:moveTo>
                    <a:pt x="444500" y="0"/>
                  </a:moveTo>
                  <a:lnTo>
                    <a:pt x="558800" y="12700"/>
                  </a:lnTo>
                  <a:lnTo>
                    <a:pt x="673100" y="25400"/>
                  </a:lnTo>
                  <a:lnTo>
                    <a:pt x="889000" y="88900"/>
                  </a:lnTo>
                  <a:lnTo>
                    <a:pt x="1117600" y="165100"/>
                  </a:lnTo>
                  <a:lnTo>
                    <a:pt x="1333500" y="241300"/>
                  </a:lnTo>
                  <a:lnTo>
                    <a:pt x="1560513" y="304800"/>
                  </a:lnTo>
                  <a:lnTo>
                    <a:pt x="1674813" y="330200"/>
                  </a:lnTo>
                  <a:lnTo>
                    <a:pt x="1789113" y="344488"/>
                  </a:lnTo>
                  <a:lnTo>
                    <a:pt x="1954213" y="330200"/>
                  </a:lnTo>
                  <a:lnTo>
                    <a:pt x="2119313" y="330200"/>
                  </a:lnTo>
                  <a:lnTo>
                    <a:pt x="2436813" y="292100"/>
                  </a:lnTo>
                  <a:lnTo>
                    <a:pt x="2601913" y="292100"/>
                  </a:lnTo>
                  <a:lnTo>
                    <a:pt x="2767013" y="304800"/>
                  </a:lnTo>
                  <a:lnTo>
                    <a:pt x="2932113" y="317500"/>
                  </a:lnTo>
                  <a:lnTo>
                    <a:pt x="3097213" y="369888"/>
                  </a:lnTo>
                  <a:lnTo>
                    <a:pt x="3224213" y="433388"/>
                  </a:lnTo>
                  <a:lnTo>
                    <a:pt x="3363913" y="522288"/>
                  </a:lnTo>
                  <a:lnTo>
                    <a:pt x="3478213" y="636588"/>
                  </a:lnTo>
                  <a:lnTo>
                    <a:pt x="3605213" y="763588"/>
                  </a:lnTo>
                  <a:lnTo>
                    <a:pt x="3706813" y="903288"/>
                  </a:lnTo>
                  <a:lnTo>
                    <a:pt x="3821113" y="1055688"/>
                  </a:lnTo>
                  <a:lnTo>
                    <a:pt x="3997325" y="1373188"/>
                  </a:lnTo>
                  <a:lnTo>
                    <a:pt x="4149725" y="1690688"/>
                  </a:lnTo>
                  <a:lnTo>
                    <a:pt x="4213225" y="1843088"/>
                  </a:lnTo>
                  <a:lnTo>
                    <a:pt x="4264025" y="1970088"/>
                  </a:lnTo>
                  <a:lnTo>
                    <a:pt x="4314825" y="2097088"/>
                  </a:lnTo>
                  <a:lnTo>
                    <a:pt x="4340225" y="2198688"/>
                  </a:lnTo>
                  <a:lnTo>
                    <a:pt x="4365625" y="2274888"/>
                  </a:lnTo>
                  <a:lnTo>
                    <a:pt x="4378325" y="2325688"/>
                  </a:lnTo>
                  <a:lnTo>
                    <a:pt x="4378325" y="2414588"/>
                  </a:lnTo>
                  <a:lnTo>
                    <a:pt x="4391025" y="2516188"/>
                  </a:lnTo>
                  <a:lnTo>
                    <a:pt x="4391025" y="2630488"/>
                  </a:lnTo>
                  <a:lnTo>
                    <a:pt x="4378325" y="2770188"/>
                  </a:lnTo>
                  <a:lnTo>
                    <a:pt x="4340225" y="2897188"/>
                  </a:lnTo>
                  <a:lnTo>
                    <a:pt x="4276725" y="3024188"/>
                  </a:lnTo>
                  <a:lnTo>
                    <a:pt x="4175125" y="3138488"/>
                  </a:lnTo>
                  <a:lnTo>
                    <a:pt x="4035425" y="3227388"/>
                  </a:lnTo>
                  <a:lnTo>
                    <a:pt x="2982913" y="3659188"/>
                  </a:lnTo>
                  <a:lnTo>
                    <a:pt x="2982913" y="3671888"/>
                  </a:lnTo>
                  <a:lnTo>
                    <a:pt x="2970213" y="3671888"/>
                  </a:lnTo>
                  <a:lnTo>
                    <a:pt x="2932113" y="3684588"/>
                  </a:lnTo>
                  <a:lnTo>
                    <a:pt x="2881313" y="3709988"/>
                  </a:lnTo>
                  <a:lnTo>
                    <a:pt x="2830513" y="3722688"/>
                  </a:lnTo>
                  <a:lnTo>
                    <a:pt x="2817813" y="3697288"/>
                  </a:lnTo>
                  <a:lnTo>
                    <a:pt x="2805113" y="3646488"/>
                  </a:lnTo>
                  <a:lnTo>
                    <a:pt x="2805113" y="3582988"/>
                  </a:lnTo>
                  <a:lnTo>
                    <a:pt x="2817813" y="3519488"/>
                  </a:lnTo>
                  <a:lnTo>
                    <a:pt x="2817813" y="3443288"/>
                  </a:lnTo>
                  <a:lnTo>
                    <a:pt x="2830513" y="3392488"/>
                  </a:lnTo>
                  <a:lnTo>
                    <a:pt x="1928813" y="3570288"/>
                  </a:lnTo>
                  <a:lnTo>
                    <a:pt x="1916113" y="3519488"/>
                  </a:lnTo>
                  <a:lnTo>
                    <a:pt x="1890713" y="3443288"/>
                  </a:lnTo>
                  <a:lnTo>
                    <a:pt x="1878013" y="3341688"/>
                  </a:lnTo>
                  <a:lnTo>
                    <a:pt x="1865313" y="3201988"/>
                  </a:lnTo>
                  <a:lnTo>
                    <a:pt x="1878013" y="3024188"/>
                  </a:lnTo>
                  <a:lnTo>
                    <a:pt x="1890713" y="2808288"/>
                  </a:lnTo>
                  <a:lnTo>
                    <a:pt x="1941513" y="2554288"/>
                  </a:lnTo>
                  <a:lnTo>
                    <a:pt x="2005013" y="2262188"/>
                  </a:lnTo>
                  <a:lnTo>
                    <a:pt x="2030413" y="2071688"/>
                  </a:lnTo>
                  <a:lnTo>
                    <a:pt x="2005013" y="1881188"/>
                  </a:lnTo>
                  <a:lnTo>
                    <a:pt x="1954213" y="1716088"/>
                  </a:lnTo>
                  <a:lnTo>
                    <a:pt x="1878013" y="1550988"/>
                  </a:lnTo>
                  <a:lnTo>
                    <a:pt x="1776413" y="1411288"/>
                  </a:lnTo>
                  <a:lnTo>
                    <a:pt x="1674813" y="1271588"/>
                  </a:lnTo>
                  <a:lnTo>
                    <a:pt x="1573213" y="1157288"/>
                  </a:lnTo>
                  <a:lnTo>
                    <a:pt x="1471613" y="1042988"/>
                  </a:lnTo>
                  <a:lnTo>
                    <a:pt x="1308100" y="890588"/>
                  </a:lnTo>
                  <a:lnTo>
                    <a:pt x="1143000" y="750888"/>
                  </a:lnTo>
                  <a:lnTo>
                    <a:pt x="774700" y="496888"/>
                  </a:lnTo>
                  <a:lnTo>
                    <a:pt x="584200" y="382588"/>
                  </a:lnTo>
                  <a:lnTo>
                    <a:pt x="381000" y="292100"/>
                  </a:lnTo>
                  <a:lnTo>
                    <a:pt x="190500" y="215900"/>
                  </a:lnTo>
                  <a:lnTo>
                    <a:pt x="0" y="152400"/>
                  </a:lnTo>
                  <a:lnTo>
                    <a:pt x="114300" y="76200"/>
                  </a:lnTo>
                  <a:lnTo>
                    <a:pt x="215900" y="38100"/>
                  </a:lnTo>
                  <a:lnTo>
                    <a:pt x="330200" y="127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-6207323" y="4810696"/>
              <a:ext cx="812800" cy="812800"/>
            </a:xfrm>
            <a:custGeom>
              <a:avLst/>
              <a:gdLst>
                <a:gd name="T0" fmla="*/ 0 w 512"/>
                <a:gd name="T1" fmla="*/ 0 h 512"/>
                <a:gd name="T2" fmla="*/ 192 w 512"/>
                <a:gd name="T3" fmla="*/ 0 h 512"/>
                <a:gd name="T4" fmla="*/ 224 w 512"/>
                <a:gd name="T5" fmla="*/ 48 h 512"/>
                <a:gd name="T6" fmla="*/ 264 w 512"/>
                <a:gd name="T7" fmla="*/ 112 h 512"/>
                <a:gd name="T8" fmla="*/ 280 w 512"/>
                <a:gd name="T9" fmla="*/ 144 h 512"/>
                <a:gd name="T10" fmla="*/ 288 w 512"/>
                <a:gd name="T11" fmla="*/ 168 h 512"/>
                <a:gd name="T12" fmla="*/ 312 w 512"/>
                <a:gd name="T13" fmla="*/ 208 h 512"/>
                <a:gd name="T14" fmla="*/ 344 w 512"/>
                <a:gd name="T15" fmla="*/ 264 h 512"/>
                <a:gd name="T16" fmla="*/ 344 w 512"/>
                <a:gd name="T17" fmla="*/ 136 h 512"/>
                <a:gd name="T18" fmla="*/ 312 w 512"/>
                <a:gd name="T19" fmla="*/ 136 h 512"/>
                <a:gd name="T20" fmla="*/ 312 w 512"/>
                <a:gd name="T21" fmla="*/ 0 h 512"/>
                <a:gd name="T22" fmla="*/ 512 w 512"/>
                <a:gd name="T23" fmla="*/ 0 h 512"/>
                <a:gd name="T24" fmla="*/ 512 w 512"/>
                <a:gd name="T25" fmla="*/ 128 h 512"/>
                <a:gd name="T26" fmla="*/ 472 w 512"/>
                <a:gd name="T27" fmla="*/ 136 h 512"/>
                <a:gd name="T28" fmla="*/ 472 w 512"/>
                <a:gd name="T29" fmla="*/ 368 h 512"/>
                <a:gd name="T30" fmla="*/ 504 w 512"/>
                <a:gd name="T31" fmla="*/ 368 h 512"/>
                <a:gd name="T32" fmla="*/ 504 w 512"/>
                <a:gd name="T33" fmla="*/ 504 h 512"/>
                <a:gd name="T34" fmla="*/ 336 w 512"/>
                <a:gd name="T35" fmla="*/ 504 h 512"/>
                <a:gd name="T36" fmla="*/ 280 w 512"/>
                <a:gd name="T37" fmla="*/ 408 h 512"/>
                <a:gd name="T38" fmla="*/ 280 w 512"/>
                <a:gd name="T39" fmla="*/ 400 h 512"/>
                <a:gd name="T40" fmla="*/ 168 w 512"/>
                <a:gd name="T41" fmla="*/ 208 h 512"/>
                <a:gd name="T42" fmla="*/ 168 w 512"/>
                <a:gd name="T43" fmla="*/ 368 h 512"/>
                <a:gd name="T44" fmla="*/ 216 w 512"/>
                <a:gd name="T45" fmla="*/ 368 h 512"/>
                <a:gd name="T46" fmla="*/ 216 w 512"/>
                <a:gd name="T47" fmla="*/ 512 h 512"/>
                <a:gd name="T48" fmla="*/ 0 w 512"/>
                <a:gd name="T49" fmla="*/ 512 h 512"/>
                <a:gd name="T50" fmla="*/ 0 w 512"/>
                <a:gd name="T51" fmla="*/ 368 h 512"/>
                <a:gd name="T52" fmla="*/ 40 w 512"/>
                <a:gd name="T53" fmla="*/ 368 h 512"/>
                <a:gd name="T54" fmla="*/ 40 w 512"/>
                <a:gd name="T55" fmla="*/ 144 h 512"/>
                <a:gd name="T56" fmla="*/ 0 w 512"/>
                <a:gd name="T57" fmla="*/ 136 h 512"/>
                <a:gd name="T58" fmla="*/ 0 w 512"/>
                <a:gd name="T5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2" h="512">
                  <a:moveTo>
                    <a:pt x="0" y="0"/>
                  </a:moveTo>
                  <a:lnTo>
                    <a:pt x="192" y="0"/>
                  </a:lnTo>
                  <a:lnTo>
                    <a:pt x="224" y="48"/>
                  </a:lnTo>
                  <a:lnTo>
                    <a:pt x="264" y="112"/>
                  </a:lnTo>
                  <a:lnTo>
                    <a:pt x="280" y="144"/>
                  </a:lnTo>
                  <a:lnTo>
                    <a:pt x="288" y="168"/>
                  </a:lnTo>
                  <a:lnTo>
                    <a:pt x="312" y="208"/>
                  </a:lnTo>
                  <a:lnTo>
                    <a:pt x="344" y="264"/>
                  </a:lnTo>
                  <a:lnTo>
                    <a:pt x="344" y="136"/>
                  </a:lnTo>
                  <a:lnTo>
                    <a:pt x="312" y="136"/>
                  </a:lnTo>
                  <a:lnTo>
                    <a:pt x="312" y="0"/>
                  </a:lnTo>
                  <a:lnTo>
                    <a:pt x="512" y="0"/>
                  </a:lnTo>
                  <a:lnTo>
                    <a:pt x="512" y="128"/>
                  </a:lnTo>
                  <a:lnTo>
                    <a:pt x="472" y="136"/>
                  </a:lnTo>
                  <a:lnTo>
                    <a:pt x="472" y="368"/>
                  </a:lnTo>
                  <a:lnTo>
                    <a:pt x="504" y="368"/>
                  </a:lnTo>
                  <a:lnTo>
                    <a:pt x="504" y="504"/>
                  </a:lnTo>
                  <a:lnTo>
                    <a:pt x="336" y="504"/>
                  </a:lnTo>
                  <a:lnTo>
                    <a:pt x="280" y="408"/>
                  </a:lnTo>
                  <a:lnTo>
                    <a:pt x="280" y="400"/>
                  </a:lnTo>
                  <a:lnTo>
                    <a:pt x="168" y="208"/>
                  </a:lnTo>
                  <a:lnTo>
                    <a:pt x="168" y="368"/>
                  </a:lnTo>
                  <a:lnTo>
                    <a:pt x="216" y="368"/>
                  </a:lnTo>
                  <a:lnTo>
                    <a:pt x="216" y="512"/>
                  </a:lnTo>
                  <a:lnTo>
                    <a:pt x="0" y="512"/>
                  </a:lnTo>
                  <a:lnTo>
                    <a:pt x="0" y="368"/>
                  </a:lnTo>
                  <a:lnTo>
                    <a:pt x="40" y="368"/>
                  </a:lnTo>
                  <a:lnTo>
                    <a:pt x="40" y="144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-5356423" y="4797996"/>
              <a:ext cx="823913" cy="825500"/>
            </a:xfrm>
            <a:custGeom>
              <a:avLst/>
              <a:gdLst>
                <a:gd name="T0" fmla="*/ 232 w 519"/>
                <a:gd name="T1" fmla="*/ 160 h 520"/>
                <a:gd name="T2" fmla="*/ 224 w 519"/>
                <a:gd name="T3" fmla="*/ 184 h 520"/>
                <a:gd name="T4" fmla="*/ 216 w 519"/>
                <a:gd name="T5" fmla="*/ 208 h 520"/>
                <a:gd name="T6" fmla="*/ 200 w 519"/>
                <a:gd name="T7" fmla="*/ 248 h 520"/>
                <a:gd name="T8" fmla="*/ 256 w 519"/>
                <a:gd name="T9" fmla="*/ 248 h 520"/>
                <a:gd name="T10" fmla="*/ 240 w 519"/>
                <a:gd name="T11" fmla="*/ 184 h 520"/>
                <a:gd name="T12" fmla="*/ 232 w 519"/>
                <a:gd name="T13" fmla="*/ 160 h 520"/>
                <a:gd name="T14" fmla="*/ 232 w 519"/>
                <a:gd name="T15" fmla="*/ 160 h 520"/>
                <a:gd name="T16" fmla="*/ 200 w 519"/>
                <a:gd name="T17" fmla="*/ 0 h 520"/>
                <a:gd name="T18" fmla="*/ 312 w 519"/>
                <a:gd name="T19" fmla="*/ 0 h 520"/>
                <a:gd name="T20" fmla="*/ 344 w 519"/>
                <a:gd name="T21" fmla="*/ 72 h 520"/>
                <a:gd name="T22" fmla="*/ 352 w 519"/>
                <a:gd name="T23" fmla="*/ 104 h 520"/>
                <a:gd name="T24" fmla="*/ 352 w 519"/>
                <a:gd name="T25" fmla="*/ 112 h 520"/>
                <a:gd name="T26" fmla="*/ 360 w 519"/>
                <a:gd name="T27" fmla="*/ 128 h 520"/>
                <a:gd name="T28" fmla="*/ 376 w 519"/>
                <a:gd name="T29" fmla="*/ 152 h 520"/>
                <a:gd name="T30" fmla="*/ 376 w 519"/>
                <a:gd name="T31" fmla="*/ 168 h 520"/>
                <a:gd name="T32" fmla="*/ 392 w 519"/>
                <a:gd name="T33" fmla="*/ 192 h 520"/>
                <a:gd name="T34" fmla="*/ 392 w 519"/>
                <a:gd name="T35" fmla="*/ 208 h 520"/>
                <a:gd name="T36" fmla="*/ 455 w 519"/>
                <a:gd name="T37" fmla="*/ 376 h 520"/>
                <a:gd name="T38" fmla="*/ 463 w 519"/>
                <a:gd name="T39" fmla="*/ 392 h 520"/>
                <a:gd name="T40" fmla="*/ 519 w 519"/>
                <a:gd name="T41" fmla="*/ 392 h 520"/>
                <a:gd name="T42" fmla="*/ 519 w 519"/>
                <a:gd name="T43" fmla="*/ 520 h 520"/>
                <a:gd name="T44" fmla="*/ 248 w 519"/>
                <a:gd name="T45" fmla="*/ 520 h 520"/>
                <a:gd name="T46" fmla="*/ 248 w 519"/>
                <a:gd name="T47" fmla="*/ 472 h 520"/>
                <a:gd name="T48" fmla="*/ 248 w 519"/>
                <a:gd name="T49" fmla="*/ 400 h 520"/>
                <a:gd name="T50" fmla="*/ 248 w 519"/>
                <a:gd name="T51" fmla="*/ 392 h 520"/>
                <a:gd name="T52" fmla="*/ 296 w 519"/>
                <a:gd name="T53" fmla="*/ 392 h 520"/>
                <a:gd name="T54" fmla="*/ 280 w 519"/>
                <a:gd name="T55" fmla="*/ 360 h 520"/>
                <a:gd name="T56" fmla="*/ 160 w 519"/>
                <a:gd name="T57" fmla="*/ 360 h 520"/>
                <a:gd name="T58" fmla="*/ 152 w 519"/>
                <a:gd name="T59" fmla="*/ 392 h 520"/>
                <a:gd name="T60" fmla="*/ 208 w 519"/>
                <a:gd name="T61" fmla="*/ 392 h 520"/>
                <a:gd name="T62" fmla="*/ 208 w 519"/>
                <a:gd name="T63" fmla="*/ 520 h 520"/>
                <a:gd name="T64" fmla="*/ 32 w 519"/>
                <a:gd name="T65" fmla="*/ 520 h 520"/>
                <a:gd name="T66" fmla="*/ 0 w 519"/>
                <a:gd name="T67" fmla="*/ 520 h 520"/>
                <a:gd name="T68" fmla="*/ 0 w 519"/>
                <a:gd name="T69" fmla="*/ 392 h 520"/>
                <a:gd name="T70" fmla="*/ 48 w 519"/>
                <a:gd name="T71" fmla="*/ 392 h 520"/>
                <a:gd name="T72" fmla="*/ 64 w 519"/>
                <a:gd name="T73" fmla="*/ 360 h 520"/>
                <a:gd name="T74" fmla="*/ 80 w 519"/>
                <a:gd name="T75" fmla="*/ 304 h 520"/>
                <a:gd name="T76" fmla="*/ 88 w 519"/>
                <a:gd name="T77" fmla="*/ 296 h 520"/>
                <a:gd name="T78" fmla="*/ 104 w 519"/>
                <a:gd name="T79" fmla="*/ 256 h 520"/>
                <a:gd name="T80" fmla="*/ 112 w 519"/>
                <a:gd name="T81" fmla="*/ 232 h 520"/>
                <a:gd name="T82" fmla="*/ 128 w 519"/>
                <a:gd name="T83" fmla="*/ 184 h 520"/>
                <a:gd name="T84" fmla="*/ 152 w 519"/>
                <a:gd name="T85" fmla="*/ 136 h 520"/>
                <a:gd name="T86" fmla="*/ 152 w 519"/>
                <a:gd name="T87" fmla="*/ 120 h 520"/>
                <a:gd name="T88" fmla="*/ 160 w 519"/>
                <a:gd name="T89" fmla="*/ 112 h 520"/>
                <a:gd name="T90" fmla="*/ 200 w 519"/>
                <a:gd name="T91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9" h="520">
                  <a:moveTo>
                    <a:pt x="232" y="160"/>
                  </a:moveTo>
                  <a:lnTo>
                    <a:pt x="224" y="184"/>
                  </a:lnTo>
                  <a:lnTo>
                    <a:pt x="216" y="208"/>
                  </a:lnTo>
                  <a:lnTo>
                    <a:pt x="200" y="248"/>
                  </a:lnTo>
                  <a:lnTo>
                    <a:pt x="256" y="248"/>
                  </a:lnTo>
                  <a:lnTo>
                    <a:pt x="240" y="184"/>
                  </a:lnTo>
                  <a:lnTo>
                    <a:pt x="232" y="160"/>
                  </a:lnTo>
                  <a:lnTo>
                    <a:pt x="232" y="160"/>
                  </a:lnTo>
                  <a:close/>
                  <a:moveTo>
                    <a:pt x="200" y="0"/>
                  </a:moveTo>
                  <a:lnTo>
                    <a:pt x="312" y="0"/>
                  </a:lnTo>
                  <a:lnTo>
                    <a:pt x="344" y="72"/>
                  </a:lnTo>
                  <a:lnTo>
                    <a:pt x="352" y="104"/>
                  </a:lnTo>
                  <a:lnTo>
                    <a:pt x="352" y="112"/>
                  </a:lnTo>
                  <a:lnTo>
                    <a:pt x="360" y="128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92" y="192"/>
                  </a:lnTo>
                  <a:lnTo>
                    <a:pt x="392" y="208"/>
                  </a:lnTo>
                  <a:lnTo>
                    <a:pt x="455" y="376"/>
                  </a:lnTo>
                  <a:lnTo>
                    <a:pt x="463" y="392"/>
                  </a:lnTo>
                  <a:lnTo>
                    <a:pt x="519" y="392"/>
                  </a:lnTo>
                  <a:lnTo>
                    <a:pt x="519" y="520"/>
                  </a:lnTo>
                  <a:lnTo>
                    <a:pt x="248" y="520"/>
                  </a:lnTo>
                  <a:lnTo>
                    <a:pt x="248" y="472"/>
                  </a:lnTo>
                  <a:lnTo>
                    <a:pt x="248" y="400"/>
                  </a:lnTo>
                  <a:lnTo>
                    <a:pt x="248" y="392"/>
                  </a:lnTo>
                  <a:lnTo>
                    <a:pt x="296" y="392"/>
                  </a:lnTo>
                  <a:lnTo>
                    <a:pt x="280" y="360"/>
                  </a:lnTo>
                  <a:lnTo>
                    <a:pt x="160" y="360"/>
                  </a:lnTo>
                  <a:lnTo>
                    <a:pt x="152" y="392"/>
                  </a:lnTo>
                  <a:lnTo>
                    <a:pt x="208" y="392"/>
                  </a:lnTo>
                  <a:lnTo>
                    <a:pt x="208" y="520"/>
                  </a:lnTo>
                  <a:lnTo>
                    <a:pt x="32" y="520"/>
                  </a:lnTo>
                  <a:lnTo>
                    <a:pt x="0" y="520"/>
                  </a:lnTo>
                  <a:lnTo>
                    <a:pt x="0" y="392"/>
                  </a:lnTo>
                  <a:lnTo>
                    <a:pt x="48" y="392"/>
                  </a:lnTo>
                  <a:lnTo>
                    <a:pt x="64" y="360"/>
                  </a:lnTo>
                  <a:lnTo>
                    <a:pt x="80" y="304"/>
                  </a:lnTo>
                  <a:lnTo>
                    <a:pt x="88" y="296"/>
                  </a:lnTo>
                  <a:lnTo>
                    <a:pt x="104" y="256"/>
                  </a:lnTo>
                  <a:lnTo>
                    <a:pt x="112" y="232"/>
                  </a:lnTo>
                  <a:lnTo>
                    <a:pt x="128" y="184"/>
                  </a:lnTo>
                  <a:lnTo>
                    <a:pt x="152" y="136"/>
                  </a:lnTo>
                  <a:lnTo>
                    <a:pt x="152" y="120"/>
                  </a:lnTo>
                  <a:lnTo>
                    <a:pt x="160" y="112"/>
                  </a:lnTo>
                  <a:lnTo>
                    <a:pt x="20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8"/>
            <p:cNvSpPr>
              <a:spLocks noEditPoints="1"/>
            </p:cNvSpPr>
            <p:nvPr/>
          </p:nvSpPr>
          <p:spPr bwMode="auto">
            <a:xfrm>
              <a:off x="-4494410" y="4810696"/>
              <a:ext cx="609600" cy="838200"/>
            </a:xfrm>
            <a:custGeom>
              <a:avLst/>
              <a:gdLst>
                <a:gd name="T0" fmla="*/ 184 w 384"/>
                <a:gd name="T1" fmla="*/ 288 h 528"/>
                <a:gd name="T2" fmla="*/ 144 w 384"/>
                <a:gd name="T3" fmla="*/ 296 h 528"/>
                <a:gd name="T4" fmla="*/ 128 w 384"/>
                <a:gd name="T5" fmla="*/ 320 h 528"/>
                <a:gd name="T6" fmla="*/ 136 w 384"/>
                <a:gd name="T7" fmla="*/ 352 h 528"/>
                <a:gd name="T8" fmla="*/ 160 w 384"/>
                <a:gd name="T9" fmla="*/ 400 h 528"/>
                <a:gd name="T10" fmla="*/ 200 w 384"/>
                <a:gd name="T11" fmla="*/ 408 h 528"/>
                <a:gd name="T12" fmla="*/ 232 w 384"/>
                <a:gd name="T13" fmla="*/ 400 h 528"/>
                <a:gd name="T14" fmla="*/ 248 w 384"/>
                <a:gd name="T15" fmla="*/ 376 h 528"/>
                <a:gd name="T16" fmla="*/ 256 w 384"/>
                <a:gd name="T17" fmla="*/ 328 h 528"/>
                <a:gd name="T18" fmla="*/ 224 w 384"/>
                <a:gd name="T19" fmla="*/ 296 h 528"/>
                <a:gd name="T20" fmla="*/ 184 w 384"/>
                <a:gd name="T21" fmla="*/ 288 h 528"/>
                <a:gd name="T22" fmla="*/ 184 w 384"/>
                <a:gd name="T23" fmla="*/ 288 h 528"/>
                <a:gd name="T24" fmla="*/ 224 w 384"/>
                <a:gd name="T25" fmla="*/ 0 h 528"/>
                <a:gd name="T26" fmla="*/ 280 w 384"/>
                <a:gd name="T27" fmla="*/ 0 h 528"/>
                <a:gd name="T28" fmla="*/ 344 w 384"/>
                <a:gd name="T29" fmla="*/ 16 h 528"/>
                <a:gd name="T30" fmla="*/ 344 w 384"/>
                <a:gd name="T31" fmla="*/ 120 h 528"/>
                <a:gd name="T32" fmla="*/ 336 w 384"/>
                <a:gd name="T33" fmla="*/ 136 h 528"/>
                <a:gd name="T34" fmla="*/ 288 w 384"/>
                <a:gd name="T35" fmla="*/ 136 h 528"/>
                <a:gd name="T36" fmla="*/ 248 w 384"/>
                <a:gd name="T37" fmla="*/ 120 h 528"/>
                <a:gd name="T38" fmla="*/ 216 w 384"/>
                <a:gd name="T39" fmla="*/ 128 h 528"/>
                <a:gd name="T40" fmla="*/ 184 w 384"/>
                <a:gd name="T41" fmla="*/ 144 h 528"/>
                <a:gd name="T42" fmla="*/ 152 w 384"/>
                <a:gd name="T43" fmla="*/ 168 h 528"/>
                <a:gd name="T44" fmla="*/ 224 w 384"/>
                <a:gd name="T45" fmla="*/ 168 h 528"/>
                <a:gd name="T46" fmla="*/ 288 w 384"/>
                <a:gd name="T47" fmla="*/ 184 h 528"/>
                <a:gd name="T48" fmla="*/ 344 w 384"/>
                <a:gd name="T49" fmla="*/ 232 h 528"/>
                <a:gd name="T50" fmla="*/ 376 w 384"/>
                <a:gd name="T51" fmla="*/ 304 h 528"/>
                <a:gd name="T52" fmla="*/ 384 w 384"/>
                <a:gd name="T53" fmla="*/ 320 h 528"/>
                <a:gd name="T54" fmla="*/ 376 w 384"/>
                <a:gd name="T55" fmla="*/ 376 h 528"/>
                <a:gd name="T56" fmla="*/ 360 w 384"/>
                <a:gd name="T57" fmla="*/ 432 h 528"/>
                <a:gd name="T58" fmla="*/ 328 w 384"/>
                <a:gd name="T59" fmla="*/ 472 h 528"/>
                <a:gd name="T60" fmla="*/ 280 w 384"/>
                <a:gd name="T61" fmla="*/ 512 h 528"/>
                <a:gd name="T62" fmla="*/ 232 w 384"/>
                <a:gd name="T63" fmla="*/ 528 h 528"/>
                <a:gd name="T64" fmla="*/ 176 w 384"/>
                <a:gd name="T65" fmla="*/ 528 h 528"/>
                <a:gd name="T66" fmla="*/ 120 w 384"/>
                <a:gd name="T67" fmla="*/ 512 h 528"/>
                <a:gd name="T68" fmla="*/ 72 w 384"/>
                <a:gd name="T69" fmla="*/ 488 h 528"/>
                <a:gd name="T70" fmla="*/ 40 w 384"/>
                <a:gd name="T71" fmla="*/ 432 h 528"/>
                <a:gd name="T72" fmla="*/ 16 w 384"/>
                <a:gd name="T73" fmla="*/ 376 h 528"/>
                <a:gd name="T74" fmla="*/ 0 w 384"/>
                <a:gd name="T75" fmla="*/ 312 h 528"/>
                <a:gd name="T76" fmla="*/ 8 w 384"/>
                <a:gd name="T77" fmla="*/ 240 h 528"/>
                <a:gd name="T78" fmla="*/ 24 w 384"/>
                <a:gd name="T79" fmla="*/ 152 h 528"/>
                <a:gd name="T80" fmla="*/ 72 w 384"/>
                <a:gd name="T81" fmla="*/ 80 h 528"/>
                <a:gd name="T82" fmla="*/ 136 w 384"/>
                <a:gd name="T83" fmla="*/ 32 h 528"/>
                <a:gd name="T84" fmla="*/ 224 w 384"/>
                <a:gd name="T85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4" h="528">
                  <a:moveTo>
                    <a:pt x="184" y="288"/>
                  </a:moveTo>
                  <a:lnTo>
                    <a:pt x="144" y="296"/>
                  </a:lnTo>
                  <a:lnTo>
                    <a:pt x="128" y="320"/>
                  </a:lnTo>
                  <a:lnTo>
                    <a:pt x="136" y="352"/>
                  </a:lnTo>
                  <a:lnTo>
                    <a:pt x="160" y="400"/>
                  </a:lnTo>
                  <a:lnTo>
                    <a:pt x="200" y="408"/>
                  </a:lnTo>
                  <a:lnTo>
                    <a:pt x="232" y="400"/>
                  </a:lnTo>
                  <a:lnTo>
                    <a:pt x="248" y="376"/>
                  </a:lnTo>
                  <a:lnTo>
                    <a:pt x="256" y="328"/>
                  </a:lnTo>
                  <a:lnTo>
                    <a:pt x="224" y="296"/>
                  </a:lnTo>
                  <a:lnTo>
                    <a:pt x="184" y="288"/>
                  </a:lnTo>
                  <a:lnTo>
                    <a:pt x="184" y="288"/>
                  </a:lnTo>
                  <a:close/>
                  <a:moveTo>
                    <a:pt x="224" y="0"/>
                  </a:moveTo>
                  <a:lnTo>
                    <a:pt x="280" y="0"/>
                  </a:lnTo>
                  <a:lnTo>
                    <a:pt x="344" y="16"/>
                  </a:lnTo>
                  <a:lnTo>
                    <a:pt x="344" y="120"/>
                  </a:lnTo>
                  <a:lnTo>
                    <a:pt x="336" y="136"/>
                  </a:lnTo>
                  <a:lnTo>
                    <a:pt x="288" y="136"/>
                  </a:lnTo>
                  <a:lnTo>
                    <a:pt x="248" y="120"/>
                  </a:lnTo>
                  <a:lnTo>
                    <a:pt x="216" y="128"/>
                  </a:lnTo>
                  <a:lnTo>
                    <a:pt x="184" y="144"/>
                  </a:lnTo>
                  <a:lnTo>
                    <a:pt x="152" y="168"/>
                  </a:lnTo>
                  <a:lnTo>
                    <a:pt x="224" y="168"/>
                  </a:lnTo>
                  <a:lnTo>
                    <a:pt x="288" y="184"/>
                  </a:lnTo>
                  <a:lnTo>
                    <a:pt x="344" y="232"/>
                  </a:lnTo>
                  <a:lnTo>
                    <a:pt x="376" y="304"/>
                  </a:lnTo>
                  <a:lnTo>
                    <a:pt x="384" y="320"/>
                  </a:lnTo>
                  <a:lnTo>
                    <a:pt x="376" y="376"/>
                  </a:lnTo>
                  <a:lnTo>
                    <a:pt x="360" y="432"/>
                  </a:lnTo>
                  <a:lnTo>
                    <a:pt x="328" y="472"/>
                  </a:lnTo>
                  <a:lnTo>
                    <a:pt x="280" y="512"/>
                  </a:lnTo>
                  <a:lnTo>
                    <a:pt x="232" y="528"/>
                  </a:lnTo>
                  <a:lnTo>
                    <a:pt x="176" y="528"/>
                  </a:lnTo>
                  <a:lnTo>
                    <a:pt x="120" y="512"/>
                  </a:lnTo>
                  <a:lnTo>
                    <a:pt x="72" y="488"/>
                  </a:lnTo>
                  <a:lnTo>
                    <a:pt x="40" y="432"/>
                  </a:lnTo>
                  <a:lnTo>
                    <a:pt x="16" y="376"/>
                  </a:lnTo>
                  <a:lnTo>
                    <a:pt x="0" y="312"/>
                  </a:lnTo>
                  <a:lnTo>
                    <a:pt x="8" y="240"/>
                  </a:lnTo>
                  <a:lnTo>
                    <a:pt x="24" y="152"/>
                  </a:lnTo>
                  <a:lnTo>
                    <a:pt x="72" y="80"/>
                  </a:lnTo>
                  <a:lnTo>
                    <a:pt x="136" y="32"/>
                  </a:lnTo>
                  <a:lnTo>
                    <a:pt x="2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-3859410" y="4797996"/>
              <a:ext cx="596900" cy="838200"/>
            </a:xfrm>
            <a:custGeom>
              <a:avLst/>
              <a:gdLst>
                <a:gd name="T0" fmla="*/ 128 w 376"/>
                <a:gd name="T1" fmla="*/ 8 h 528"/>
                <a:gd name="T2" fmla="*/ 200 w 376"/>
                <a:gd name="T3" fmla="*/ 0 h 528"/>
                <a:gd name="T4" fmla="*/ 264 w 376"/>
                <a:gd name="T5" fmla="*/ 16 h 528"/>
                <a:gd name="T6" fmla="*/ 312 w 376"/>
                <a:gd name="T7" fmla="*/ 48 h 528"/>
                <a:gd name="T8" fmla="*/ 352 w 376"/>
                <a:gd name="T9" fmla="*/ 104 h 528"/>
                <a:gd name="T10" fmla="*/ 352 w 376"/>
                <a:gd name="T11" fmla="*/ 192 h 528"/>
                <a:gd name="T12" fmla="*/ 328 w 376"/>
                <a:gd name="T13" fmla="*/ 264 h 528"/>
                <a:gd name="T14" fmla="*/ 280 w 376"/>
                <a:gd name="T15" fmla="*/ 336 h 528"/>
                <a:gd name="T16" fmla="*/ 200 w 376"/>
                <a:gd name="T17" fmla="*/ 400 h 528"/>
                <a:gd name="T18" fmla="*/ 376 w 376"/>
                <a:gd name="T19" fmla="*/ 400 h 528"/>
                <a:gd name="T20" fmla="*/ 376 w 376"/>
                <a:gd name="T21" fmla="*/ 432 h 528"/>
                <a:gd name="T22" fmla="*/ 376 w 376"/>
                <a:gd name="T23" fmla="*/ 520 h 528"/>
                <a:gd name="T24" fmla="*/ 376 w 376"/>
                <a:gd name="T25" fmla="*/ 528 h 528"/>
                <a:gd name="T26" fmla="*/ 0 w 376"/>
                <a:gd name="T27" fmla="*/ 528 h 528"/>
                <a:gd name="T28" fmla="*/ 0 w 376"/>
                <a:gd name="T29" fmla="*/ 408 h 528"/>
                <a:gd name="T30" fmla="*/ 48 w 376"/>
                <a:gd name="T31" fmla="*/ 368 h 528"/>
                <a:gd name="T32" fmla="*/ 56 w 376"/>
                <a:gd name="T33" fmla="*/ 360 h 528"/>
                <a:gd name="T34" fmla="*/ 72 w 376"/>
                <a:gd name="T35" fmla="*/ 344 h 528"/>
                <a:gd name="T36" fmla="*/ 88 w 376"/>
                <a:gd name="T37" fmla="*/ 336 h 528"/>
                <a:gd name="T38" fmla="*/ 96 w 376"/>
                <a:gd name="T39" fmla="*/ 328 h 528"/>
                <a:gd name="T40" fmla="*/ 136 w 376"/>
                <a:gd name="T41" fmla="*/ 288 h 528"/>
                <a:gd name="T42" fmla="*/ 168 w 376"/>
                <a:gd name="T43" fmla="*/ 256 h 528"/>
                <a:gd name="T44" fmla="*/ 192 w 376"/>
                <a:gd name="T45" fmla="*/ 240 h 528"/>
                <a:gd name="T46" fmla="*/ 208 w 376"/>
                <a:gd name="T47" fmla="*/ 216 h 528"/>
                <a:gd name="T48" fmla="*/ 208 w 376"/>
                <a:gd name="T49" fmla="*/ 208 h 528"/>
                <a:gd name="T50" fmla="*/ 224 w 376"/>
                <a:gd name="T51" fmla="*/ 160 h 528"/>
                <a:gd name="T52" fmla="*/ 192 w 376"/>
                <a:gd name="T53" fmla="*/ 136 h 528"/>
                <a:gd name="T54" fmla="*/ 152 w 376"/>
                <a:gd name="T55" fmla="*/ 128 h 528"/>
                <a:gd name="T56" fmla="*/ 112 w 376"/>
                <a:gd name="T57" fmla="*/ 136 h 528"/>
                <a:gd name="T58" fmla="*/ 56 w 376"/>
                <a:gd name="T59" fmla="*/ 168 h 528"/>
                <a:gd name="T60" fmla="*/ 8 w 376"/>
                <a:gd name="T61" fmla="*/ 168 h 528"/>
                <a:gd name="T62" fmla="*/ 8 w 376"/>
                <a:gd name="T63" fmla="*/ 120 h 528"/>
                <a:gd name="T64" fmla="*/ 8 w 376"/>
                <a:gd name="T65" fmla="*/ 48 h 528"/>
                <a:gd name="T66" fmla="*/ 64 w 376"/>
                <a:gd name="T67" fmla="*/ 24 h 528"/>
                <a:gd name="T68" fmla="*/ 128 w 376"/>
                <a:gd name="T69" fmla="*/ 8 h 528"/>
                <a:gd name="T70" fmla="*/ 128 w 376"/>
                <a:gd name="T71" fmla="*/ 8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6" h="528">
                  <a:moveTo>
                    <a:pt x="128" y="8"/>
                  </a:moveTo>
                  <a:lnTo>
                    <a:pt x="200" y="0"/>
                  </a:lnTo>
                  <a:lnTo>
                    <a:pt x="264" y="16"/>
                  </a:lnTo>
                  <a:lnTo>
                    <a:pt x="312" y="48"/>
                  </a:lnTo>
                  <a:lnTo>
                    <a:pt x="352" y="104"/>
                  </a:lnTo>
                  <a:lnTo>
                    <a:pt x="352" y="192"/>
                  </a:lnTo>
                  <a:lnTo>
                    <a:pt x="328" y="264"/>
                  </a:lnTo>
                  <a:lnTo>
                    <a:pt x="280" y="336"/>
                  </a:lnTo>
                  <a:lnTo>
                    <a:pt x="200" y="400"/>
                  </a:lnTo>
                  <a:lnTo>
                    <a:pt x="376" y="400"/>
                  </a:lnTo>
                  <a:lnTo>
                    <a:pt x="376" y="432"/>
                  </a:lnTo>
                  <a:lnTo>
                    <a:pt x="376" y="520"/>
                  </a:lnTo>
                  <a:lnTo>
                    <a:pt x="376" y="528"/>
                  </a:lnTo>
                  <a:lnTo>
                    <a:pt x="0" y="528"/>
                  </a:lnTo>
                  <a:lnTo>
                    <a:pt x="0" y="408"/>
                  </a:lnTo>
                  <a:lnTo>
                    <a:pt x="48" y="368"/>
                  </a:lnTo>
                  <a:lnTo>
                    <a:pt x="56" y="360"/>
                  </a:lnTo>
                  <a:lnTo>
                    <a:pt x="72" y="344"/>
                  </a:lnTo>
                  <a:lnTo>
                    <a:pt x="88" y="336"/>
                  </a:lnTo>
                  <a:lnTo>
                    <a:pt x="96" y="328"/>
                  </a:lnTo>
                  <a:lnTo>
                    <a:pt x="136" y="288"/>
                  </a:lnTo>
                  <a:lnTo>
                    <a:pt x="168" y="256"/>
                  </a:lnTo>
                  <a:lnTo>
                    <a:pt x="192" y="240"/>
                  </a:lnTo>
                  <a:lnTo>
                    <a:pt x="208" y="216"/>
                  </a:lnTo>
                  <a:lnTo>
                    <a:pt x="208" y="208"/>
                  </a:lnTo>
                  <a:lnTo>
                    <a:pt x="224" y="160"/>
                  </a:lnTo>
                  <a:lnTo>
                    <a:pt x="192" y="136"/>
                  </a:lnTo>
                  <a:lnTo>
                    <a:pt x="152" y="128"/>
                  </a:lnTo>
                  <a:lnTo>
                    <a:pt x="112" y="136"/>
                  </a:lnTo>
                  <a:lnTo>
                    <a:pt x="56" y="168"/>
                  </a:lnTo>
                  <a:lnTo>
                    <a:pt x="8" y="168"/>
                  </a:lnTo>
                  <a:lnTo>
                    <a:pt x="8" y="120"/>
                  </a:lnTo>
                  <a:lnTo>
                    <a:pt x="8" y="48"/>
                  </a:lnTo>
                  <a:lnTo>
                    <a:pt x="64" y="24"/>
                  </a:lnTo>
                  <a:lnTo>
                    <a:pt x="128" y="8"/>
                  </a:lnTo>
                  <a:lnTo>
                    <a:pt x="12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-2437010" y="4797996"/>
              <a:ext cx="608013" cy="825500"/>
            </a:xfrm>
            <a:custGeom>
              <a:avLst/>
              <a:gdLst>
                <a:gd name="T0" fmla="*/ 0 w 383"/>
                <a:gd name="T1" fmla="*/ 0 h 520"/>
                <a:gd name="T2" fmla="*/ 223 w 383"/>
                <a:gd name="T3" fmla="*/ 0 h 520"/>
                <a:gd name="T4" fmla="*/ 223 w 383"/>
                <a:gd name="T5" fmla="*/ 128 h 520"/>
                <a:gd name="T6" fmla="*/ 175 w 383"/>
                <a:gd name="T7" fmla="*/ 128 h 520"/>
                <a:gd name="T8" fmla="*/ 175 w 383"/>
                <a:gd name="T9" fmla="*/ 400 h 520"/>
                <a:gd name="T10" fmla="*/ 263 w 383"/>
                <a:gd name="T11" fmla="*/ 400 h 520"/>
                <a:gd name="T12" fmla="*/ 263 w 383"/>
                <a:gd name="T13" fmla="*/ 336 h 520"/>
                <a:gd name="T14" fmla="*/ 271 w 383"/>
                <a:gd name="T15" fmla="*/ 336 h 520"/>
                <a:gd name="T16" fmla="*/ 383 w 383"/>
                <a:gd name="T17" fmla="*/ 336 h 520"/>
                <a:gd name="T18" fmla="*/ 383 w 383"/>
                <a:gd name="T19" fmla="*/ 520 h 520"/>
                <a:gd name="T20" fmla="*/ 0 w 383"/>
                <a:gd name="T21" fmla="*/ 520 h 520"/>
                <a:gd name="T22" fmla="*/ 0 w 383"/>
                <a:gd name="T23" fmla="*/ 400 h 520"/>
                <a:gd name="T24" fmla="*/ 40 w 383"/>
                <a:gd name="T25" fmla="*/ 400 h 520"/>
                <a:gd name="T26" fmla="*/ 40 w 383"/>
                <a:gd name="T27" fmla="*/ 128 h 520"/>
                <a:gd name="T28" fmla="*/ 0 w 383"/>
                <a:gd name="T29" fmla="*/ 128 h 520"/>
                <a:gd name="T30" fmla="*/ 0 w 383"/>
                <a:gd name="T31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3" h="520">
                  <a:moveTo>
                    <a:pt x="0" y="0"/>
                  </a:moveTo>
                  <a:lnTo>
                    <a:pt x="223" y="0"/>
                  </a:lnTo>
                  <a:lnTo>
                    <a:pt x="223" y="128"/>
                  </a:lnTo>
                  <a:lnTo>
                    <a:pt x="175" y="128"/>
                  </a:lnTo>
                  <a:lnTo>
                    <a:pt x="175" y="400"/>
                  </a:lnTo>
                  <a:lnTo>
                    <a:pt x="263" y="400"/>
                  </a:lnTo>
                  <a:lnTo>
                    <a:pt x="263" y="336"/>
                  </a:lnTo>
                  <a:lnTo>
                    <a:pt x="271" y="336"/>
                  </a:lnTo>
                  <a:lnTo>
                    <a:pt x="383" y="336"/>
                  </a:lnTo>
                  <a:lnTo>
                    <a:pt x="383" y="520"/>
                  </a:lnTo>
                  <a:lnTo>
                    <a:pt x="0" y="520"/>
                  </a:lnTo>
                  <a:lnTo>
                    <a:pt x="0" y="400"/>
                  </a:lnTo>
                  <a:lnTo>
                    <a:pt x="40" y="400"/>
                  </a:lnTo>
                  <a:lnTo>
                    <a:pt x="40" y="128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-1803598" y="4810696"/>
              <a:ext cx="812800" cy="812800"/>
            </a:xfrm>
            <a:custGeom>
              <a:avLst/>
              <a:gdLst>
                <a:gd name="T0" fmla="*/ 0 w 512"/>
                <a:gd name="T1" fmla="*/ 0 h 512"/>
                <a:gd name="T2" fmla="*/ 200 w 512"/>
                <a:gd name="T3" fmla="*/ 0 h 512"/>
                <a:gd name="T4" fmla="*/ 224 w 512"/>
                <a:gd name="T5" fmla="*/ 48 h 512"/>
                <a:gd name="T6" fmla="*/ 264 w 512"/>
                <a:gd name="T7" fmla="*/ 112 h 512"/>
                <a:gd name="T8" fmla="*/ 280 w 512"/>
                <a:gd name="T9" fmla="*/ 144 h 512"/>
                <a:gd name="T10" fmla="*/ 296 w 512"/>
                <a:gd name="T11" fmla="*/ 168 h 512"/>
                <a:gd name="T12" fmla="*/ 312 w 512"/>
                <a:gd name="T13" fmla="*/ 208 h 512"/>
                <a:gd name="T14" fmla="*/ 352 w 512"/>
                <a:gd name="T15" fmla="*/ 264 h 512"/>
                <a:gd name="T16" fmla="*/ 352 w 512"/>
                <a:gd name="T17" fmla="*/ 136 h 512"/>
                <a:gd name="T18" fmla="*/ 312 w 512"/>
                <a:gd name="T19" fmla="*/ 136 h 512"/>
                <a:gd name="T20" fmla="*/ 312 w 512"/>
                <a:gd name="T21" fmla="*/ 0 h 512"/>
                <a:gd name="T22" fmla="*/ 512 w 512"/>
                <a:gd name="T23" fmla="*/ 0 h 512"/>
                <a:gd name="T24" fmla="*/ 512 w 512"/>
                <a:gd name="T25" fmla="*/ 128 h 512"/>
                <a:gd name="T26" fmla="*/ 472 w 512"/>
                <a:gd name="T27" fmla="*/ 136 h 512"/>
                <a:gd name="T28" fmla="*/ 472 w 512"/>
                <a:gd name="T29" fmla="*/ 368 h 512"/>
                <a:gd name="T30" fmla="*/ 512 w 512"/>
                <a:gd name="T31" fmla="*/ 368 h 512"/>
                <a:gd name="T32" fmla="*/ 512 w 512"/>
                <a:gd name="T33" fmla="*/ 504 h 512"/>
                <a:gd name="T34" fmla="*/ 344 w 512"/>
                <a:gd name="T35" fmla="*/ 504 h 512"/>
                <a:gd name="T36" fmla="*/ 280 w 512"/>
                <a:gd name="T37" fmla="*/ 408 h 512"/>
                <a:gd name="T38" fmla="*/ 280 w 512"/>
                <a:gd name="T39" fmla="*/ 400 h 512"/>
                <a:gd name="T40" fmla="*/ 176 w 512"/>
                <a:gd name="T41" fmla="*/ 208 h 512"/>
                <a:gd name="T42" fmla="*/ 176 w 512"/>
                <a:gd name="T43" fmla="*/ 368 h 512"/>
                <a:gd name="T44" fmla="*/ 216 w 512"/>
                <a:gd name="T45" fmla="*/ 368 h 512"/>
                <a:gd name="T46" fmla="*/ 216 w 512"/>
                <a:gd name="T47" fmla="*/ 512 h 512"/>
                <a:gd name="T48" fmla="*/ 0 w 512"/>
                <a:gd name="T49" fmla="*/ 512 h 512"/>
                <a:gd name="T50" fmla="*/ 0 w 512"/>
                <a:gd name="T51" fmla="*/ 368 h 512"/>
                <a:gd name="T52" fmla="*/ 48 w 512"/>
                <a:gd name="T53" fmla="*/ 368 h 512"/>
                <a:gd name="T54" fmla="*/ 48 w 512"/>
                <a:gd name="T55" fmla="*/ 144 h 512"/>
                <a:gd name="T56" fmla="*/ 0 w 512"/>
                <a:gd name="T57" fmla="*/ 136 h 512"/>
                <a:gd name="T58" fmla="*/ 0 w 512"/>
                <a:gd name="T5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2" h="512">
                  <a:moveTo>
                    <a:pt x="0" y="0"/>
                  </a:moveTo>
                  <a:lnTo>
                    <a:pt x="200" y="0"/>
                  </a:lnTo>
                  <a:lnTo>
                    <a:pt x="224" y="48"/>
                  </a:lnTo>
                  <a:lnTo>
                    <a:pt x="264" y="112"/>
                  </a:lnTo>
                  <a:lnTo>
                    <a:pt x="280" y="144"/>
                  </a:lnTo>
                  <a:lnTo>
                    <a:pt x="296" y="168"/>
                  </a:lnTo>
                  <a:lnTo>
                    <a:pt x="312" y="208"/>
                  </a:lnTo>
                  <a:lnTo>
                    <a:pt x="352" y="264"/>
                  </a:lnTo>
                  <a:lnTo>
                    <a:pt x="352" y="136"/>
                  </a:lnTo>
                  <a:lnTo>
                    <a:pt x="312" y="136"/>
                  </a:lnTo>
                  <a:lnTo>
                    <a:pt x="312" y="0"/>
                  </a:lnTo>
                  <a:lnTo>
                    <a:pt x="512" y="0"/>
                  </a:lnTo>
                  <a:lnTo>
                    <a:pt x="512" y="128"/>
                  </a:lnTo>
                  <a:lnTo>
                    <a:pt x="472" y="136"/>
                  </a:lnTo>
                  <a:lnTo>
                    <a:pt x="472" y="368"/>
                  </a:lnTo>
                  <a:lnTo>
                    <a:pt x="512" y="368"/>
                  </a:lnTo>
                  <a:lnTo>
                    <a:pt x="512" y="504"/>
                  </a:lnTo>
                  <a:lnTo>
                    <a:pt x="344" y="504"/>
                  </a:lnTo>
                  <a:lnTo>
                    <a:pt x="280" y="408"/>
                  </a:lnTo>
                  <a:lnTo>
                    <a:pt x="280" y="400"/>
                  </a:lnTo>
                  <a:lnTo>
                    <a:pt x="176" y="208"/>
                  </a:lnTo>
                  <a:lnTo>
                    <a:pt x="176" y="368"/>
                  </a:lnTo>
                  <a:lnTo>
                    <a:pt x="216" y="368"/>
                  </a:lnTo>
                  <a:lnTo>
                    <a:pt x="216" y="512"/>
                  </a:lnTo>
                  <a:lnTo>
                    <a:pt x="0" y="512"/>
                  </a:lnTo>
                  <a:lnTo>
                    <a:pt x="0" y="368"/>
                  </a:lnTo>
                  <a:lnTo>
                    <a:pt x="48" y="368"/>
                  </a:lnTo>
                  <a:lnTo>
                    <a:pt x="48" y="144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-952698" y="4797996"/>
              <a:ext cx="723900" cy="825500"/>
            </a:xfrm>
            <a:custGeom>
              <a:avLst/>
              <a:gdLst>
                <a:gd name="T0" fmla="*/ 0 w 456"/>
                <a:gd name="T1" fmla="*/ 0 h 520"/>
                <a:gd name="T2" fmla="*/ 456 w 456"/>
                <a:gd name="T3" fmla="*/ 0 h 520"/>
                <a:gd name="T4" fmla="*/ 456 w 456"/>
                <a:gd name="T5" fmla="*/ 152 h 520"/>
                <a:gd name="T6" fmla="*/ 336 w 456"/>
                <a:gd name="T7" fmla="*/ 152 h 520"/>
                <a:gd name="T8" fmla="*/ 328 w 456"/>
                <a:gd name="T9" fmla="*/ 128 h 520"/>
                <a:gd name="T10" fmla="*/ 208 w 456"/>
                <a:gd name="T11" fmla="*/ 128 h 520"/>
                <a:gd name="T12" fmla="*/ 200 w 456"/>
                <a:gd name="T13" fmla="*/ 136 h 520"/>
                <a:gd name="T14" fmla="*/ 200 w 456"/>
                <a:gd name="T15" fmla="*/ 176 h 520"/>
                <a:gd name="T16" fmla="*/ 296 w 456"/>
                <a:gd name="T17" fmla="*/ 176 h 520"/>
                <a:gd name="T18" fmla="*/ 296 w 456"/>
                <a:gd name="T19" fmla="*/ 304 h 520"/>
                <a:gd name="T20" fmla="*/ 208 w 456"/>
                <a:gd name="T21" fmla="*/ 304 h 520"/>
                <a:gd name="T22" fmla="*/ 200 w 456"/>
                <a:gd name="T23" fmla="*/ 312 h 520"/>
                <a:gd name="T24" fmla="*/ 200 w 456"/>
                <a:gd name="T25" fmla="*/ 384 h 520"/>
                <a:gd name="T26" fmla="*/ 224 w 456"/>
                <a:gd name="T27" fmla="*/ 400 h 520"/>
                <a:gd name="T28" fmla="*/ 256 w 456"/>
                <a:gd name="T29" fmla="*/ 400 h 520"/>
                <a:gd name="T30" fmla="*/ 256 w 456"/>
                <a:gd name="T31" fmla="*/ 448 h 520"/>
                <a:gd name="T32" fmla="*/ 256 w 456"/>
                <a:gd name="T33" fmla="*/ 520 h 520"/>
                <a:gd name="T34" fmla="*/ 24 w 456"/>
                <a:gd name="T35" fmla="*/ 520 h 520"/>
                <a:gd name="T36" fmla="*/ 8 w 456"/>
                <a:gd name="T37" fmla="*/ 520 h 520"/>
                <a:gd name="T38" fmla="*/ 8 w 456"/>
                <a:gd name="T39" fmla="*/ 400 h 520"/>
                <a:gd name="T40" fmla="*/ 56 w 456"/>
                <a:gd name="T41" fmla="*/ 392 h 520"/>
                <a:gd name="T42" fmla="*/ 56 w 456"/>
                <a:gd name="T43" fmla="*/ 136 h 520"/>
                <a:gd name="T44" fmla="*/ 0 w 456"/>
                <a:gd name="T45" fmla="*/ 128 h 520"/>
                <a:gd name="T46" fmla="*/ 0 w 456"/>
                <a:gd name="T47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6" h="520">
                  <a:moveTo>
                    <a:pt x="0" y="0"/>
                  </a:moveTo>
                  <a:lnTo>
                    <a:pt x="456" y="0"/>
                  </a:lnTo>
                  <a:lnTo>
                    <a:pt x="456" y="152"/>
                  </a:lnTo>
                  <a:lnTo>
                    <a:pt x="336" y="152"/>
                  </a:lnTo>
                  <a:lnTo>
                    <a:pt x="328" y="128"/>
                  </a:lnTo>
                  <a:lnTo>
                    <a:pt x="208" y="128"/>
                  </a:lnTo>
                  <a:lnTo>
                    <a:pt x="200" y="136"/>
                  </a:lnTo>
                  <a:lnTo>
                    <a:pt x="200" y="176"/>
                  </a:lnTo>
                  <a:lnTo>
                    <a:pt x="296" y="176"/>
                  </a:lnTo>
                  <a:lnTo>
                    <a:pt x="296" y="304"/>
                  </a:lnTo>
                  <a:lnTo>
                    <a:pt x="208" y="304"/>
                  </a:lnTo>
                  <a:lnTo>
                    <a:pt x="200" y="312"/>
                  </a:lnTo>
                  <a:lnTo>
                    <a:pt x="200" y="384"/>
                  </a:lnTo>
                  <a:lnTo>
                    <a:pt x="224" y="400"/>
                  </a:lnTo>
                  <a:lnTo>
                    <a:pt x="256" y="400"/>
                  </a:lnTo>
                  <a:lnTo>
                    <a:pt x="256" y="448"/>
                  </a:lnTo>
                  <a:lnTo>
                    <a:pt x="256" y="520"/>
                  </a:lnTo>
                  <a:lnTo>
                    <a:pt x="24" y="520"/>
                  </a:lnTo>
                  <a:lnTo>
                    <a:pt x="8" y="520"/>
                  </a:lnTo>
                  <a:lnTo>
                    <a:pt x="8" y="400"/>
                  </a:lnTo>
                  <a:lnTo>
                    <a:pt x="56" y="392"/>
                  </a:lnTo>
                  <a:lnTo>
                    <a:pt x="56" y="136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73"/>
            <p:cNvSpPr>
              <a:spLocks noChangeArrowheads="1"/>
            </p:cNvSpPr>
            <p:nvPr/>
          </p:nvSpPr>
          <p:spPr bwMode="auto">
            <a:xfrm>
              <a:off x="-3072010" y="5153596"/>
              <a:ext cx="469900" cy="190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7098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45"/>
            <a:ext cx="8913813" cy="71179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77455" y="6569075"/>
            <a:ext cx="7847445" cy="2889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7" name="Straight Connector 6"/>
          <p:cNvCxnSpPr/>
          <p:nvPr/>
        </p:nvCxnSpPr>
        <p:spPr>
          <a:xfrm>
            <a:off x="7019355" y="6569075"/>
            <a:ext cx="0" cy="288607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186520" y="6283581"/>
            <a:ext cx="578223" cy="541834"/>
            <a:chOff x="-6207323" y="46608"/>
            <a:chExt cx="5978525" cy="5602288"/>
          </a:xfrm>
          <a:solidFill>
            <a:schemeClr val="tx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-4697610" y="3604196"/>
              <a:ext cx="1219200" cy="901700"/>
            </a:xfrm>
            <a:custGeom>
              <a:avLst/>
              <a:gdLst>
                <a:gd name="T0" fmla="*/ 328 w 768"/>
                <a:gd name="T1" fmla="*/ 80 h 568"/>
                <a:gd name="T2" fmla="*/ 304 w 768"/>
                <a:gd name="T3" fmla="*/ 72 h 568"/>
                <a:gd name="T4" fmla="*/ 264 w 768"/>
                <a:gd name="T5" fmla="*/ 64 h 568"/>
                <a:gd name="T6" fmla="*/ 216 w 768"/>
                <a:gd name="T7" fmla="*/ 56 h 568"/>
                <a:gd name="T8" fmla="*/ 160 w 768"/>
                <a:gd name="T9" fmla="*/ 48 h 568"/>
                <a:gd name="T10" fmla="*/ 104 w 768"/>
                <a:gd name="T11" fmla="*/ 40 h 568"/>
                <a:gd name="T12" fmla="*/ 56 w 768"/>
                <a:gd name="T13" fmla="*/ 32 h 568"/>
                <a:gd name="T14" fmla="*/ 24 w 768"/>
                <a:gd name="T15" fmla="*/ 24 h 568"/>
                <a:gd name="T16" fmla="*/ 0 w 768"/>
                <a:gd name="T17" fmla="*/ 8 h 568"/>
                <a:gd name="T18" fmla="*/ 0 w 768"/>
                <a:gd name="T19" fmla="*/ 48 h 568"/>
                <a:gd name="T20" fmla="*/ 0 w 768"/>
                <a:gd name="T21" fmla="*/ 104 h 568"/>
                <a:gd name="T22" fmla="*/ 8 w 768"/>
                <a:gd name="T23" fmla="*/ 168 h 568"/>
                <a:gd name="T24" fmla="*/ 16 w 768"/>
                <a:gd name="T25" fmla="*/ 240 h 568"/>
                <a:gd name="T26" fmla="*/ 24 w 768"/>
                <a:gd name="T27" fmla="*/ 312 h 568"/>
                <a:gd name="T28" fmla="*/ 24 w 768"/>
                <a:gd name="T29" fmla="*/ 368 h 568"/>
                <a:gd name="T30" fmla="*/ 32 w 768"/>
                <a:gd name="T31" fmla="*/ 416 h 568"/>
                <a:gd name="T32" fmla="*/ 40 w 768"/>
                <a:gd name="T33" fmla="*/ 440 h 568"/>
                <a:gd name="T34" fmla="*/ 56 w 768"/>
                <a:gd name="T35" fmla="*/ 432 h 568"/>
                <a:gd name="T36" fmla="*/ 88 w 768"/>
                <a:gd name="T37" fmla="*/ 424 h 568"/>
                <a:gd name="T38" fmla="*/ 136 w 768"/>
                <a:gd name="T39" fmla="*/ 416 h 568"/>
                <a:gd name="T40" fmla="*/ 184 w 768"/>
                <a:gd name="T41" fmla="*/ 400 h 568"/>
                <a:gd name="T42" fmla="*/ 240 w 768"/>
                <a:gd name="T43" fmla="*/ 376 h 568"/>
                <a:gd name="T44" fmla="*/ 288 w 768"/>
                <a:gd name="T45" fmla="*/ 360 h 568"/>
                <a:gd name="T46" fmla="*/ 328 w 768"/>
                <a:gd name="T47" fmla="*/ 344 h 568"/>
                <a:gd name="T48" fmla="*/ 344 w 768"/>
                <a:gd name="T49" fmla="*/ 336 h 568"/>
                <a:gd name="T50" fmla="*/ 376 w 768"/>
                <a:gd name="T51" fmla="*/ 344 h 568"/>
                <a:gd name="T52" fmla="*/ 424 w 768"/>
                <a:gd name="T53" fmla="*/ 368 h 568"/>
                <a:gd name="T54" fmla="*/ 488 w 768"/>
                <a:gd name="T55" fmla="*/ 408 h 568"/>
                <a:gd name="T56" fmla="*/ 560 w 768"/>
                <a:gd name="T57" fmla="*/ 440 h 568"/>
                <a:gd name="T58" fmla="*/ 632 w 768"/>
                <a:gd name="T59" fmla="*/ 480 h 568"/>
                <a:gd name="T60" fmla="*/ 696 w 768"/>
                <a:gd name="T61" fmla="*/ 520 h 568"/>
                <a:gd name="T62" fmla="*/ 744 w 768"/>
                <a:gd name="T63" fmla="*/ 544 h 568"/>
                <a:gd name="T64" fmla="*/ 768 w 768"/>
                <a:gd name="T65" fmla="*/ 568 h 568"/>
                <a:gd name="T66" fmla="*/ 768 w 768"/>
                <a:gd name="T67" fmla="*/ 552 h 568"/>
                <a:gd name="T68" fmla="*/ 760 w 768"/>
                <a:gd name="T69" fmla="*/ 528 h 568"/>
                <a:gd name="T70" fmla="*/ 760 w 768"/>
                <a:gd name="T71" fmla="*/ 464 h 568"/>
                <a:gd name="T72" fmla="*/ 752 w 768"/>
                <a:gd name="T73" fmla="*/ 384 h 568"/>
                <a:gd name="T74" fmla="*/ 752 w 768"/>
                <a:gd name="T75" fmla="*/ 288 h 568"/>
                <a:gd name="T76" fmla="*/ 744 w 768"/>
                <a:gd name="T77" fmla="*/ 200 h 568"/>
                <a:gd name="T78" fmla="*/ 752 w 768"/>
                <a:gd name="T79" fmla="*/ 112 h 568"/>
                <a:gd name="T80" fmla="*/ 752 w 768"/>
                <a:gd name="T81" fmla="*/ 40 h 568"/>
                <a:gd name="T82" fmla="*/ 752 w 768"/>
                <a:gd name="T83" fmla="*/ 16 h 568"/>
                <a:gd name="T84" fmla="*/ 760 w 768"/>
                <a:gd name="T85" fmla="*/ 0 h 568"/>
                <a:gd name="T86" fmla="*/ 720 w 768"/>
                <a:gd name="T87" fmla="*/ 8 h 568"/>
                <a:gd name="T88" fmla="*/ 672 w 768"/>
                <a:gd name="T89" fmla="*/ 16 h 568"/>
                <a:gd name="T90" fmla="*/ 616 w 768"/>
                <a:gd name="T91" fmla="*/ 24 h 568"/>
                <a:gd name="T92" fmla="*/ 552 w 768"/>
                <a:gd name="T93" fmla="*/ 32 h 568"/>
                <a:gd name="T94" fmla="*/ 480 w 768"/>
                <a:gd name="T95" fmla="*/ 48 h 568"/>
                <a:gd name="T96" fmla="*/ 424 w 768"/>
                <a:gd name="T97" fmla="*/ 56 h 568"/>
                <a:gd name="T98" fmla="*/ 368 w 768"/>
                <a:gd name="T99" fmla="*/ 64 h 568"/>
                <a:gd name="T100" fmla="*/ 328 w 768"/>
                <a:gd name="T101" fmla="*/ 8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68" h="568">
                  <a:moveTo>
                    <a:pt x="328" y="80"/>
                  </a:moveTo>
                  <a:lnTo>
                    <a:pt x="304" y="72"/>
                  </a:lnTo>
                  <a:lnTo>
                    <a:pt x="264" y="64"/>
                  </a:lnTo>
                  <a:lnTo>
                    <a:pt x="216" y="56"/>
                  </a:lnTo>
                  <a:lnTo>
                    <a:pt x="160" y="48"/>
                  </a:lnTo>
                  <a:lnTo>
                    <a:pt x="104" y="40"/>
                  </a:lnTo>
                  <a:lnTo>
                    <a:pt x="56" y="32"/>
                  </a:lnTo>
                  <a:lnTo>
                    <a:pt x="24" y="24"/>
                  </a:lnTo>
                  <a:lnTo>
                    <a:pt x="0" y="8"/>
                  </a:lnTo>
                  <a:lnTo>
                    <a:pt x="0" y="48"/>
                  </a:lnTo>
                  <a:lnTo>
                    <a:pt x="0" y="104"/>
                  </a:lnTo>
                  <a:lnTo>
                    <a:pt x="8" y="168"/>
                  </a:lnTo>
                  <a:lnTo>
                    <a:pt x="16" y="240"/>
                  </a:lnTo>
                  <a:lnTo>
                    <a:pt x="24" y="312"/>
                  </a:lnTo>
                  <a:lnTo>
                    <a:pt x="24" y="368"/>
                  </a:lnTo>
                  <a:lnTo>
                    <a:pt x="32" y="416"/>
                  </a:lnTo>
                  <a:lnTo>
                    <a:pt x="40" y="440"/>
                  </a:lnTo>
                  <a:lnTo>
                    <a:pt x="56" y="432"/>
                  </a:lnTo>
                  <a:lnTo>
                    <a:pt x="88" y="424"/>
                  </a:lnTo>
                  <a:lnTo>
                    <a:pt x="136" y="416"/>
                  </a:lnTo>
                  <a:lnTo>
                    <a:pt x="184" y="400"/>
                  </a:lnTo>
                  <a:lnTo>
                    <a:pt x="240" y="376"/>
                  </a:lnTo>
                  <a:lnTo>
                    <a:pt x="288" y="360"/>
                  </a:lnTo>
                  <a:lnTo>
                    <a:pt x="328" y="344"/>
                  </a:lnTo>
                  <a:lnTo>
                    <a:pt x="344" y="336"/>
                  </a:lnTo>
                  <a:lnTo>
                    <a:pt x="376" y="344"/>
                  </a:lnTo>
                  <a:lnTo>
                    <a:pt x="424" y="368"/>
                  </a:lnTo>
                  <a:lnTo>
                    <a:pt x="488" y="408"/>
                  </a:lnTo>
                  <a:lnTo>
                    <a:pt x="560" y="440"/>
                  </a:lnTo>
                  <a:lnTo>
                    <a:pt x="632" y="480"/>
                  </a:lnTo>
                  <a:lnTo>
                    <a:pt x="696" y="520"/>
                  </a:lnTo>
                  <a:lnTo>
                    <a:pt x="744" y="544"/>
                  </a:lnTo>
                  <a:lnTo>
                    <a:pt x="768" y="568"/>
                  </a:lnTo>
                  <a:lnTo>
                    <a:pt x="768" y="552"/>
                  </a:lnTo>
                  <a:lnTo>
                    <a:pt x="760" y="528"/>
                  </a:lnTo>
                  <a:lnTo>
                    <a:pt x="760" y="464"/>
                  </a:lnTo>
                  <a:lnTo>
                    <a:pt x="752" y="384"/>
                  </a:lnTo>
                  <a:lnTo>
                    <a:pt x="752" y="288"/>
                  </a:lnTo>
                  <a:lnTo>
                    <a:pt x="744" y="200"/>
                  </a:lnTo>
                  <a:lnTo>
                    <a:pt x="752" y="112"/>
                  </a:lnTo>
                  <a:lnTo>
                    <a:pt x="752" y="40"/>
                  </a:lnTo>
                  <a:lnTo>
                    <a:pt x="752" y="16"/>
                  </a:lnTo>
                  <a:lnTo>
                    <a:pt x="760" y="0"/>
                  </a:lnTo>
                  <a:lnTo>
                    <a:pt x="720" y="8"/>
                  </a:lnTo>
                  <a:lnTo>
                    <a:pt x="672" y="16"/>
                  </a:lnTo>
                  <a:lnTo>
                    <a:pt x="616" y="24"/>
                  </a:lnTo>
                  <a:lnTo>
                    <a:pt x="552" y="32"/>
                  </a:lnTo>
                  <a:lnTo>
                    <a:pt x="480" y="48"/>
                  </a:lnTo>
                  <a:lnTo>
                    <a:pt x="424" y="56"/>
                  </a:lnTo>
                  <a:lnTo>
                    <a:pt x="368" y="64"/>
                  </a:lnTo>
                  <a:lnTo>
                    <a:pt x="328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-3376810" y="3362896"/>
              <a:ext cx="1535113" cy="825500"/>
            </a:xfrm>
            <a:custGeom>
              <a:avLst/>
              <a:gdLst>
                <a:gd name="T0" fmla="*/ 8 w 967"/>
                <a:gd name="T1" fmla="*/ 368 h 520"/>
                <a:gd name="T2" fmla="*/ 8 w 967"/>
                <a:gd name="T3" fmla="*/ 376 h 520"/>
                <a:gd name="T4" fmla="*/ 8 w 967"/>
                <a:gd name="T5" fmla="*/ 400 h 520"/>
                <a:gd name="T6" fmla="*/ 8 w 967"/>
                <a:gd name="T7" fmla="*/ 448 h 520"/>
                <a:gd name="T8" fmla="*/ 8 w 967"/>
                <a:gd name="T9" fmla="*/ 488 h 520"/>
                <a:gd name="T10" fmla="*/ 0 w 967"/>
                <a:gd name="T11" fmla="*/ 512 h 520"/>
                <a:gd name="T12" fmla="*/ 0 w 967"/>
                <a:gd name="T13" fmla="*/ 520 h 520"/>
                <a:gd name="T14" fmla="*/ 24 w 967"/>
                <a:gd name="T15" fmla="*/ 520 h 520"/>
                <a:gd name="T16" fmla="*/ 56 w 967"/>
                <a:gd name="T17" fmla="*/ 504 h 520"/>
                <a:gd name="T18" fmla="*/ 104 w 967"/>
                <a:gd name="T19" fmla="*/ 480 h 520"/>
                <a:gd name="T20" fmla="*/ 160 w 967"/>
                <a:gd name="T21" fmla="*/ 456 h 520"/>
                <a:gd name="T22" fmla="*/ 232 w 967"/>
                <a:gd name="T23" fmla="*/ 432 h 520"/>
                <a:gd name="T24" fmla="*/ 304 w 967"/>
                <a:gd name="T25" fmla="*/ 400 h 520"/>
                <a:gd name="T26" fmla="*/ 472 w 967"/>
                <a:gd name="T27" fmla="*/ 328 h 520"/>
                <a:gd name="T28" fmla="*/ 632 w 967"/>
                <a:gd name="T29" fmla="*/ 264 h 520"/>
                <a:gd name="T30" fmla="*/ 704 w 967"/>
                <a:gd name="T31" fmla="*/ 240 h 520"/>
                <a:gd name="T32" fmla="*/ 775 w 967"/>
                <a:gd name="T33" fmla="*/ 208 h 520"/>
                <a:gd name="T34" fmla="*/ 831 w 967"/>
                <a:gd name="T35" fmla="*/ 184 h 520"/>
                <a:gd name="T36" fmla="*/ 879 w 967"/>
                <a:gd name="T37" fmla="*/ 168 h 520"/>
                <a:gd name="T38" fmla="*/ 919 w 967"/>
                <a:gd name="T39" fmla="*/ 160 h 520"/>
                <a:gd name="T40" fmla="*/ 935 w 967"/>
                <a:gd name="T41" fmla="*/ 152 h 520"/>
                <a:gd name="T42" fmla="*/ 943 w 967"/>
                <a:gd name="T43" fmla="*/ 144 h 520"/>
                <a:gd name="T44" fmla="*/ 951 w 967"/>
                <a:gd name="T45" fmla="*/ 128 h 520"/>
                <a:gd name="T46" fmla="*/ 959 w 967"/>
                <a:gd name="T47" fmla="*/ 80 h 520"/>
                <a:gd name="T48" fmla="*/ 967 w 967"/>
                <a:gd name="T49" fmla="*/ 32 h 520"/>
                <a:gd name="T50" fmla="*/ 967 w 967"/>
                <a:gd name="T51" fmla="*/ 0 h 520"/>
                <a:gd name="T52" fmla="*/ 943 w 967"/>
                <a:gd name="T53" fmla="*/ 0 h 520"/>
                <a:gd name="T54" fmla="*/ 911 w 967"/>
                <a:gd name="T55" fmla="*/ 8 h 520"/>
                <a:gd name="T56" fmla="*/ 863 w 967"/>
                <a:gd name="T57" fmla="*/ 24 h 520"/>
                <a:gd name="T58" fmla="*/ 807 w 967"/>
                <a:gd name="T59" fmla="*/ 48 h 520"/>
                <a:gd name="T60" fmla="*/ 735 w 967"/>
                <a:gd name="T61" fmla="*/ 72 h 520"/>
                <a:gd name="T62" fmla="*/ 656 w 967"/>
                <a:gd name="T63" fmla="*/ 104 h 520"/>
                <a:gd name="T64" fmla="*/ 488 w 967"/>
                <a:gd name="T65" fmla="*/ 168 h 520"/>
                <a:gd name="T66" fmla="*/ 328 w 967"/>
                <a:gd name="T67" fmla="*/ 232 h 520"/>
                <a:gd name="T68" fmla="*/ 248 w 967"/>
                <a:gd name="T69" fmla="*/ 264 h 520"/>
                <a:gd name="T70" fmla="*/ 176 w 967"/>
                <a:gd name="T71" fmla="*/ 296 h 520"/>
                <a:gd name="T72" fmla="*/ 112 w 967"/>
                <a:gd name="T73" fmla="*/ 320 h 520"/>
                <a:gd name="T74" fmla="*/ 64 w 967"/>
                <a:gd name="T75" fmla="*/ 344 h 520"/>
                <a:gd name="T76" fmla="*/ 24 w 967"/>
                <a:gd name="T77" fmla="*/ 360 h 520"/>
                <a:gd name="T78" fmla="*/ 8 w 967"/>
                <a:gd name="T79" fmla="*/ 368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7" h="520">
                  <a:moveTo>
                    <a:pt x="8" y="368"/>
                  </a:moveTo>
                  <a:lnTo>
                    <a:pt x="8" y="376"/>
                  </a:lnTo>
                  <a:lnTo>
                    <a:pt x="8" y="400"/>
                  </a:lnTo>
                  <a:lnTo>
                    <a:pt x="8" y="448"/>
                  </a:lnTo>
                  <a:lnTo>
                    <a:pt x="8" y="488"/>
                  </a:lnTo>
                  <a:lnTo>
                    <a:pt x="0" y="512"/>
                  </a:lnTo>
                  <a:lnTo>
                    <a:pt x="0" y="520"/>
                  </a:lnTo>
                  <a:lnTo>
                    <a:pt x="24" y="520"/>
                  </a:lnTo>
                  <a:lnTo>
                    <a:pt x="56" y="504"/>
                  </a:lnTo>
                  <a:lnTo>
                    <a:pt x="104" y="480"/>
                  </a:lnTo>
                  <a:lnTo>
                    <a:pt x="160" y="456"/>
                  </a:lnTo>
                  <a:lnTo>
                    <a:pt x="232" y="432"/>
                  </a:lnTo>
                  <a:lnTo>
                    <a:pt x="304" y="400"/>
                  </a:lnTo>
                  <a:lnTo>
                    <a:pt x="472" y="328"/>
                  </a:lnTo>
                  <a:lnTo>
                    <a:pt x="632" y="264"/>
                  </a:lnTo>
                  <a:lnTo>
                    <a:pt x="704" y="240"/>
                  </a:lnTo>
                  <a:lnTo>
                    <a:pt x="775" y="208"/>
                  </a:lnTo>
                  <a:lnTo>
                    <a:pt x="831" y="184"/>
                  </a:lnTo>
                  <a:lnTo>
                    <a:pt x="879" y="168"/>
                  </a:lnTo>
                  <a:lnTo>
                    <a:pt x="919" y="160"/>
                  </a:lnTo>
                  <a:lnTo>
                    <a:pt x="935" y="152"/>
                  </a:lnTo>
                  <a:lnTo>
                    <a:pt x="943" y="144"/>
                  </a:lnTo>
                  <a:lnTo>
                    <a:pt x="951" y="128"/>
                  </a:lnTo>
                  <a:lnTo>
                    <a:pt x="959" y="80"/>
                  </a:lnTo>
                  <a:lnTo>
                    <a:pt x="967" y="32"/>
                  </a:lnTo>
                  <a:lnTo>
                    <a:pt x="967" y="0"/>
                  </a:lnTo>
                  <a:lnTo>
                    <a:pt x="943" y="0"/>
                  </a:lnTo>
                  <a:lnTo>
                    <a:pt x="911" y="8"/>
                  </a:lnTo>
                  <a:lnTo>
                    <a:pt x="863" y="24"/>
                  </a:lnTo>
                  <a:lnTo>
                    <a:pt x="807" y="48"/>
                  </a:lnTo>
                  <a:lnTo>
                    <a:pt x="735" y="72"/>
                  </a:lnTo>
                  <a:lnTo>
                    <a:pt x="656" y="104"/>
                  </a:lnTo>
                  <a:lnTo>
                    <a:pt x="488" y="168"/>
                  </a:lnTo>
                  <a:lnTo>
                    <a:pt x="328" y="232"/>
                  </a:lnTo>
                  <a:lnTo>
                    <a:pt x="248" y="264"/>
                  </a:lnTo>
                  <a:lnTo>
                    <a:pt x="176" y="296"/>
                  </a:lnTo>
                  <a:lnTo>
                    <a:pt x="112" y="320"/>
                  </a:lnTo>
                  <a:lnTo>
                    <a:pt x="64" y="344"/>
                  </a:lnTo>
                  <a:lnTo>
                    <a:pt x="24" y="360"/>
                  </a:lnTo>
                  <a:lnTo>
                    <a:pt x="8" y="3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-6169223" y="46608"/>
              <a:ext cx="4391025" cy="3722688"/>
            </a:xfrm>
            <a:custGeom>
              <a:avLst/>
              <a:gdLst/>
              <a:ahLst/>
              <a:cxnLst/>
              <a:rect l="l" t="t" r="r" b="b"/>
              <a:pathLst>
                <a:path w="4391025" h="3722688">
                  <a:moveTo>
                    <a:pt x="2792413" y="649288"/>
                  </a:moveTo>
                  <a:lnTo>
                    <a:pt x="2703513" y="674688"/>
                  </a:lnTo>
                  <a:lnTo>
                    <a:pt x="2627313" y="725488"/>
                  </a:lnTo>
                  <a:lnTo>
                    <a:pt x="2576513" y="801688"/>
                  </a:lnTo>
                  <a:lnTo>
                    <a:pt x="2551113" y="903288"/>
                  </a:lnTo>
                  <a:lnTo>
                    <a:pt x="2576513" y="992188"/>
                  </a:lnTo>
                  <a:lnTo>
                    <a:pt x="2627313" y="1068388"/>
                  </a:lnTo>
                  <a:lnTo>
                    <a:pt x="2703513" y="1119188"/>
                  </a:lnTo>
                  <a:lnTo>
                    <a:pt x="2792413" y="1144588"/>
                  </a:lnTo>
                  <a:lnTo>
                    <a:pt x="2894013" y="1119188"/>
                  </a:lnTo>
                  <a:lnTo>
                    <a:pt x="2970213" y="1068388"/>
                  </a:lnTo>
                  <a:lnTo>
                    <a:pt x="3021013" y="992188"/>
                  </a:lnTo>
                  <a:lnTo>
                    <a:pt x="3046413" y="903288"/>
                  </a:lnTo>
                  <a:lnTo>
                    <a:pt x="3021013" y="801688"/>
                  </a:lnTo>
                  <a:lnTo>
                    <a:pt x="2970213" y="725488"/>
                  </a:lnTo>
                  <a:lnTo>
                    <a:pt x="2894013" y="674688"/>
                  </a:lnTo>
                  <a:close/>
                  <a:moveTo>
                    <a:pt x="444500" y="0"/>
                  </a:moveTo>
                  <a:lnTo>
                    <a:pt x="558800" y="12700"/>
                  </a:lnTo>
                  <a:lnTo>
                    <a:pt x="673100" y="25400"/>
                  </a:lnTo>
                  <a:lnTo>
                    <a:pt x="889000" y="88900"/>
                  </a:lnTo>
                  <a:lnTo>
                    <a:pt x="1117600" y="165100"/>
                  </a:lnTo>
                  <a:lnTo>
                    <a:pt x="1333500" y="241300"/>
                  </a:lnTo>
                  <a:lnTo>
                    <a:pt x="1560513" y="304800"/>
                  </a:lnTo>
                  <a:lnTo>
                    <a:pt x="1674813" y="330200"/>
                  </a:lnTo>
                  <a:lnTo>
                    <a:pt x="1789113" y="344488"/>
                  </a:lnTo>
                  <a:lnTo>
                    <a:pt x="1954213" y="330200"/>
                  </a:lnTo>
                  <a:lnTo>
                    <a:pt x="2119313" y="330200"/>
                  </a:lnTo>
                  <a:lnTo>
                    <a:pt x="2436813" y="292100"/>
                  </a:lnTo>
                  <a:lnTo>
                    <a:pt x="2601913" y="292100"/>
                  </a:lnTo>
                  <a:lnTo>
                    <a:pt x="2767013" y="304800"/>
                  </a:lnTo>
                  <a:lnTo>
                    <a:pt x="2932113" y="317500"/>
                  </a:lnTo>
                  <a:lnTo>
                    <a:pt x="3097213" y="369888"/>
                  </a:lnTo>
                  <a:lnTo>
                    <a:pt x="3224213" y="433388"/>
                  </a:lnTo>
                  <a:lnTo>
                    <a:pt x="3363913" y="522288"/>
                  </a:lnTo>
                  <a:lnTo>
                    <a:pt x="3478213" y="636588"/>
                  </a:lnTo>
                  <a:lnTo>
                    <a:pt x="3605213" y="763588"/>
                  </a:lnTo>
                  <a:lnTo>
                    <a:pt x="3706813" y="903288"/>
                  </a:lnTo>
                  <a:lnTo>
                    <a:pt x="3821113" y="1055688"/>
                  </a:lnTo>
                  <a:lnTo>
                    <a:pt x="3997325" y="1373188"/>
                  </a:lnTo>
                  <a:lnTo>
                    <a:pt x="4149725" y="1690688"/>
                  </a:lnTo>
                  <a:lnTo>
                    <a:pt x="4213225" y="1843088"/>
                  </a:lnTo>
                  <a:lnTo>
                    <a:pt x="4264025" y="1970088"/>
                  </a:lnTo>
                  <a:lnTo>
                    <a:pt x="4314825" y="2097088"/>
                  </a:lnTo>
                  <a:lnTo>
                    <a:pt x="4340225" y="2198688"/>
                  </a:lnTo>
                  <a:lnTo>
                    <a:pt x="4365625" y="2274888"/>
                  </a:lnTo>
                  <a:lnTo>
                    <a:pt x="4378325" y="2325688"/>
                  </a:lnTo>
                  <a:lnTo>
                    <a:pt x="4378325" y="2414588"/>
                  </a:lnTo>
                  <a:lnTo>
                    <a:pt x="4391025" y="2516188"/>
                  </a:lnTo>
                  <a:lnTo>
                    <a:pt x="4391025" y="2630488"/>
                  </a:lnTo>
                  <a:lnTo>
                    <a:pt x="4378325" y="2770188"/>
                  </a:lnTo>
                  <a:lnTo>
                    <a:pt x="4340225" y="2897188"/>
                  </a:lnTo>
                  <a:lnTo>
                    <a:pt x="4276725" y="3024188"/>
                  </a:lnTo>
                  <a:lnTo>
                    <a:pt x="4175125" y="3138488"/>
                  </a:lnTo>
                  <a:lnTo>
                    <a:pt x="4035425" y="3227388"/>
                  </a:lnTo>
                  <a:lnTo>
                    <a:pt x="2982913" y="3659188"/>
                  </a:lnTo>
                  <a:lnTo>
                    <a:pt x="2982913" y="3671888"/>
                  </a:lnTo>
                  <a:lnTo>
                    <a:pt x="2970213" y="3671888"/>
                  </a:lnTo>
                  <a:lnTo>
                    <a:pt x="2932113" y="3684588"/>
                  </a:lnTo>
                  <a:lnTo>
                    <a:pt x="2881313" y="3709988"/>
                  </a:lnTo>
                  <a:lnTo>
                    <a:pt x="2830513" y="3722688"/>
                  </a:lnTo>
                  <a:lnTo>
                    <a:pt x="2817813" y="3697288"/>
                  </a:lnTo>
                  <a:lnTo>
                    <a:pt x="2805113" y="3646488"/>
                  </a:lnTo>
                  <a:lnTo>
                    <a:pt x="2805113" y="3582988"/>
                  </a:lnTo>
                  <a:lnTo>
                    <a:pt x="2817813" y="3519488"/>
                  </a:lnTo>
                  <a:lnTo>
                    <a:pt x="2817813" y="3443288"/>
                  </a:lnTo>
                  <a:lnTo>
                    <a:pt x="2830513" y="3392488"/>
                  </a:lnTo>
                  <a:lnTo>
                    <a:pt x="1928813" y="3570288"/>
                  </a:lnTo>
                  <a:lnTo>
                    <a:pt x="1916113" y="3519488"/>
                  </a:lnTo>
                  <a:lnTo>
                    <a:pt x="1890713" y="3443288"/>
                  </a:lnTo>
                  <a:lnTo>
                    <a:pt x="1878013" y="3341688"/>
                  </a:lnTo>
                  <a:lnTo>
                    <a:pt x="1865313" y="3201988"/>
                  </a:lnTo>
                  <a:lnTo>
                    <a:pt x="1878013" y="3024188"/>
                  </a:lnTo>
                  <a:lnTo>
                    <a:pt x="1890713" y="2808288"/>
                  </a:lnTo>
                  <a:lnTo>
                    <a:pt x="1941513" y="2554288"/>
                  </a:lnTo>
                  <a:lnTo>
                    <a:pt x="2005013" y="2262188"/>
                  </a:lnTo>
                  <a:lnTo>
                    <a:pt x="2030413" y="2071688"/>
                  </a:lnTo>
                  <a:lnTo>
                    <a:pt x="2005013" y="1881188"/>
                  </a:lnTo>
                  <a:lnTo>
                    <a:pt x="1954213" y="1716088"/>
                  </a:lnTo>
                  <a:lnTo>
                    <a:pt x="1878013" y="1550988"/>
                  </a:lnTo>
                  <a:lnTo>
                    <a:pt x="1776413" y="1411288"/>
                  </a:lnTo>
                  <a:lnTo>
                    <a:pt x="1674813" y="1271588"/>
                  </a:lnTo>
                  <a:lnTo>
                    <a:pt x="1573213" y="1157288"/>
                  </a:lnTo>
                  <a:lnTo>
                    <a:pt x="1471613" y="1042988"/>
                  </a:lnTo>
                  <a:lnTo>
                    <a:pt x="1308100" y="890588"/>
                  </a:lnTo>
                  <a:lnTo>
                    <a:pt x="1143000" y="750888"/>
                  </a:lnTo>
                  <a:lnTo>
                    <a:pt x="774700" y="496888"/>
                  </a:lnTo>
                  <a:lnTo>
                    <a:pt x="584200" y="382588"/>
                  </a:lnTo>
                  <a:lnTo>
                    <a:pt x="381000" y="292100"/>
                  </a:lnTo>
                  <a:lnTo>
                    <a:pt x="190500" y="215900"/>
                  </a:lnTo>
                  <a:lnTo>
                    <a:pt x="0" y="152400"/>
                  </a:lnTo>
                  <a:lnTo>
                    <a:pt x="114300" y="76200"/>
                  </a:lnTo>
                  <a:lnTo>
                    <a:pt x="215900" y="38100"/>
                  </a:lnTo>
                  <a:lnTo>
                    <a:pt x="330200" y="127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-6207323" y="4810696"/>
              <a:ext cx="812800" cy="812800"/>
            </a:xfrm>
            <a:custGeom>
              <a:avLst/>
              <a:gdLst>
                <a:gd name="T0" fmla="*/ 0 w 512"/>
                <a:gd name="T1" fmla="*/ 0 h 512"/>
                <a:gd name="T2" fmla="*/ 192 w 512"/>
                <a:gd name="T3" fmla="*/ 0 h 512"/>
                <a:gd name="T4" fmla="*/ 224 w 512"/>
                <a:gd name="T5" fmla="*/ 48 h 512"/>
                <a:gd name="T6" fmla="*/ 264 w 512"/>
                <a:gd name="T7" fmla="*/ 112 h 512"/>
                <a:gd name="T8" fmla="*/ 280 w 512"/>
                <a:gd name="T9" fmla="*/ 144 h 512"/>
                <a:gd name="T10" fmla="*/ 288 w 512"/>
                <a:gd name="T11" fmla="*/ 168 h 512"/>
                <a:gd name="T12" fmla="*/ 312 w 512"/>
                <a:gd name="T13" fmla="*/ 208 h 512"/>
                <a:gd name="T14" fmla="*/ 344 w 512"/>
                <a:gd name="T15" fmla="*/ 264 h 512"/>
                <a:gd name="T16" fmla="*/ 344 w 512"/>
                <a:gd name="T17" fmla="*/ 136 h 512"/>
                <a:gd name="T18" fmla="*/ 312 w 512"/>
                <a:gd name="T19" fmla="*/ 136 h 512"/>
                <a:gd name="T20" fmla="*/ 312 w 512"/>
                <a:gd name="T21" fmla="*/ 0 h 512"/>
                <a:gd name="T22" fmla="*/ 512 w 512"/>
                <a:gd name="T23" fmla="*/ 0 h 512"/>
                <a:gd name="T24" fmla="*/ 512 w 512"/>
                <a:gd name="T25" fmla="*/ 128 h 512"/>
                <a:gd name="T26" fmla="*/ 472 w 512"/>
                <a:gd name="T27" fmla="*/ 136 h 512"/>
                <a:gd name="T28" fmla="*/ 472 w 512"/>
                <a:gd name="T29" fmla="*/ 368 h 512"/>
                <a:gd name="T30" fmla="*/ 504 w 512"/>
                <a:gd name="T31" fmla="*/ 368 h 512"/>
                <a:gd name="T32" fmla="*/ 504 w 512"/>
                <a:gd name="T33" fmla="*/ 504 h 512"/>
                <a:gd name="T34" fmla="*/ 336 w 512"/>
                <a:gd name="T35" fmla="*/ 504 h 512"/>
                <a:gd name="T36" fmla="*/ 280 w 512"/>
                <a:gd name="T37" fmla="*/ 408 h 512"/>
                <a:gd name="T38" fmla="*/ 280 w 512"/>
                <a:gd name="T39" fmla="*/ 400 h 512"/>
                <a:gd name="T40" fmla="*/ 168 w 512"/>
                <a:gd name="T41" fmla="*/ 208 h 512"/>
                <a:gd name="T42" fmla="*/ 168 w 512"/>
                <a:gd name="T43" fmla="*/ 368 h 512"/>
                <a:gd name="T44" fmla="*/ 216 w 512"/>
                <a:gd name="T45" fmla="*/ 368 h 512"/>
                <a:gd name="T46" fmla="*/ 216 w 512"/>
                <a:gd name="T47" fmla="*/ 512 h 512"/>
                <a:gd name="T48" fmla="*/ 0 w 512"/>
                <a:gd name="T49" fmla="*/ 512 h 512"/>
                <a:gd name="T50" fmla="*/ 0 w 512"/>
                <a:gd name="T51" fmla="*/ 368 h 512"/>
                <a:gd name="T52" fmla="*/ 40 w 512"/>
                <a:gd name="T53" fmla="*/ 368 h 512"/>
                <a:gd name="T54" fmla="*/ 40 w 512"/>
                <a:gd name="T55" fmla="*/ 144 h 512"/>
                <a:gd name="T56" fmla="*/ 0 w 512"/>
                <a:gd name="T57" fmla="*/ 136 h 512"/>
                <a:gd name="T58" fmla="*/ 0 w 512"/>
                <a:gd name="T5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2" h="512">
                  <a:moveTo>
                    <a:pt x="0" y="0"/>
                  </a:moveTo>
                  <a:lnTo>
                    <a:pt x="192" y="0"/>
                  </a:lnTo>
                  <a:lnTo>
                    <a:pt x="224" y="48"/>
                  </a:lnTo>
                  <a:lnTo>
                    <a:pt x="264" y="112"/>
                  </a:lnTo>
                  <a:lnTo>
                    <a:pt x="280" y="144"/>
                  </a:lnTo>
                  <a:lnTo>
                    <a:pt x="288" y="168"/>
                  </a:lnTo>
                  <a:lnTo>
                    <a:pt x="312" y="208"/>
                  </a:lnTo>
                  <a:lnTo>
                    <a:pt x="344" y="264"/>
                  </a:lnTo>
                  <a:lnTo>
                    <a:pt x="344" y="136"/>
                  </a:lnTo>
                  <a:lnTo>
                    <a:pt x="312" y="136"/>
                  </a:lnTo>
                  <a:lnTo>
                    <a:pt x="312" y="0"/>
                  </a:lnTo>
                  <a:lnTo>
                    <a:pt x="512" y="0"/>
                  </a:lnTo>
                  <a:lnTo>
                    <a:pt x="512" y="128"/>
                  </a:lnTo>
                  <a:lnTo>
                    <a:pt x="472" y="136"/>
                  </a:lnTo>
                  <a:lnTo>
                    <a:pt x="472" y="368"/>
                  </a:lnTo>
                  <a:lnTo>
                    <a:pt x="504" y="368"/>
                  </a:lnTo>
                  <a:lnTo>
                    <a:pt x="504" y="504"/>
                  </a:lnTo>
                  <a:lnTo>
                    <a:pt x="336" y="504"/>
                  </a:lnTo>
                  <a:lnTo>
                    <a:pt x="280" y="408"/>
                  </a:lnTo>
                  <a:lnTo>
                    <a:pt x="280" y="400"/>
                  </a:lnTo>
                  <a:lnTo>
                    <a:pt x="168" y="208"/>
                  </a:lnTo>
                  <a:lnTo>
                    <a:pt x="168" y="368"/>
                  </a:lnTo>
                  <a:lnTo>
                    <a:pt x="216" y="368"/>
                  </a:lnTo>
                  <a:lnTo>
                    <a:pt x="216" y="512"/>
                  </a:lnTo>
                  <a:lnTo>
                    <a:pt x="0" y="512"/>
                  </a:lnTo>
                  <a:lnTo>
                    <a:pt x="0" y="368"/>
                  </a:lnTo>
                  <a:lnTo>
                    <a:pt x="40" y="368"/>
                  </a:lnTo>
                  <a:lnTo>
                    <a:pt x="40" y="144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-5356423" y="4797996"/>
              <a:ext cx="823913" cy="825500"/>
            </a:xfrm>
            <a:custGeom>
              <a:avLst/>
              <a:gdLst>
                <a:gd name="T0" fmla="*/ 232 w 519"/>
                <a:gd name="T1" fmla="*/ 160 h 520"/>
                <a:gd name="T2" fmla="*/ 224 w 519"/>
                <a:gd name="T3" fmla="*/ 184 h 520"/>
                <a:gd name="T4" fmla="*/ 216 w 519"/>
                <a:gd name="T5" fmla="*/ 208 h 520"/>
                <a:gd name="T6" fmla="*/ 200 w 519"/>
                <a:gd name="T7" fmla="*/ 248 h 520"/>
                <a:gd name="T8" fmla="*/ 256 w 519"/>
                <a:gd name="T9" fmla="*/ 248 h 520"/>
                <a:gd name="T10" fmla="*/ 240 w 519"/>
                <a:gd name="T11" fmla="*/ 184 h 520"/>
                <a:gd name="T12" fmla="*/ 232 w 519"/>
                <a:gd name="T13" fmla="*/ 160 h 520"/>
                <a:gd name="T14" fmla="*/ 232 w 519"/>
                <a:gd name="T15" fmla="*/ 160 h 520"/>
                <a:gd name="T16" fmla="*/ 200 w 519"/>
                <a:gd name="T17" fmla="*/ 0 h 520"/>
                <a:gd name="T18" fmla="*/ 312 w 519"/>
                <a:gd name="T19" fmla="*/ 0 h 520"/>
                <a:gd name="T20" fmla="*/ 344 w 519"/>
                <a:gd name="T21" fmla="*/ 72 h 520"/>
                <a:gd name="T22" fmla="*/ 352 w 519"/>
                <a:gd name="T23" fmla="*/ 104 h 520"/>
                <a:gd name="T24" fmla="*/ 352 w 519"/>
                <a:gd name="T25" fmla="*/ 112 h 520"/>
                <a:gd name="T26" fmla="*/ 360 w 519"/>
                <a:gd name="T27" fmla="*/ 128 h 520"/>
                <a:gd name="T28" fmla="*/ 376 w 519"/>
                <a:gd name="T29" fmla="*/ 152 h 520"/>
                <a:gd name="T30" fmla="*/ 376 w 519"/>
                <a:gd name="T31" fmla="*/ 168 h 520"/>
                <a:gd name="T32" fmla="*/ 392 w 519"/>
                <a:gd name="T33" fmla="*/ 192 h 520"/>
                <a:gd name="T34" fmla="*/ 392 w 519"/>
                <a:gd name="T35" fmla="*/ 208 h 520"/>
                <a:gd name="T36" fmla="*/ 455 w 519"/>
                <a:gd name="T37" fmla="*/ 376 h 520"/>
                <a:gd name="T38" fmla="*/ 463 w 519"/>
                <a:gd name="T39" fmla="*/ 392 h 520"/>
                <a:gd name="T40" fmla="*/ 519 w 519"/>
                <a:gd name="T41" fmla="*/ 392 h 520"/>
                <a:gd name="T42" fmla="*/ 519 w 519"/>
                <a:gd name="T43" fmla="*/ 520 h 520"/>
                <a:gd name="T44" fmla="*/ 248 w 519"/>
                <a:gd name="T45" fmla="*/ 520 h 520"/>
                <a:gd name="T46" fmla="*/ 248 w 519"/>
                <a:gd name="T47" fmla="*/ 472 h 520"/>
                <a:gd name="T48" fmla="*/ 248 w 519"/>
                <a:gd name="T49" fmla="*/ 400 h 520"/>
                <a:gd name="T50" fmla="*/ 248 w 519"/>
                <a:gd name="T51" fmla="*/ 392 h 520"/>
                <a:gd name="T52" fmla="*/ 296 w 519"/>
                <a:gd name="T53" fmla="*/ 392 h 520"/>
                <a:gd name="T54" fmla="*/ 280 w 519"/>
                <a:gd name="T55" fmla="*/ 360 h 520"/>
                <a:gd name="T56" fmla="*/ 160 w 519"/>
                <a:gd name="T57" fmla="*/ 360 h 520"/>
                <a:gd name="T58" fmla="*/ 152 w 519"/>
                <a:gd name="T59" fmla="*/ 392 h 520"/>
                <a:gd name="T60" fmla="*/ 208 w 519"/>
                <a:gd name="T61" fmla="*/ 392 h 520"/>
                <a:gd name="T62" fmla="*/ 208 w 519"/>
                <a:gd name="T63" fmla="*/ 520 h 520"/>
                <a:gd name="T64" fmla="*/ 32 w 519"/>
                <a:gd name="T65" fmla="*/ 520 h 520"/>
                <a:gd name="T66" fmla="*/ 0 w 519"/>
                <a:gd name="T67" fmla="*/ 520 h 520"/>
                <a:gd name="T68" fmla="*/ 0 w 519"/>
                <a:gd name="T69" fmla="*/ 392 h 520"/>
                <a:gd name="T70" fmla="*/ 48 w 519"/>
                <a:gd name="T71" fmla="*/ 392 h 520"/>
                <a:gd name="T72" fmla="*/ 64 w 519"/>
                <a:gd name="T73" fmla="*/ 360 h 520"/>
                <a:gd name="T74" fmla="*/ 80 w 519"/>
                <a:gd name="T75" fmla="*/ 304 h 520"/>
                <a:gd name="T76" fmla="*/ 88 w 519"/>
                <a:gd name="T77" fmla="*/ 296 h 520"/>
                <a:gd name="T78" fmla="*/ 104 w 519"/>
                <a:gd name="T79" fmla="*/ 256 h 520"/>
                <a:gd name="T80" fmla="*/ 112 w 519"/>
                <a:gd name="T81" fmla="*/ 232 h 520"/>
                <a:gd name="T82" fmla="*/ 128 w 519"/>
                <a:gd name="T83" fmla="*/ 184 h 520"/>
                <a:gd name="T84" fmla="*/ 152 w 519"/>
                <a:gd name="T85" fmla="*/ 136 h 520"/>
                <a:gd name="T86" fmla="*/ 152 w 519"/>
                <a:gd name="T87" fmla="*/ 120 h 520"/>
                <a:gd name="T88" fmla="*/ 160 w 519"/>
                <a:gd name="T89" fmla="*/ 112 h 520"/>
                <a:gd name="T90" fmla="*/ 200 w 519"/>
                <a:gd name="T91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9" h="520">
                  <a:moveTo>
                    <a:pt x="232" y="160"/>
                  </a:moveTo>
                  <a:lnTo>
                    <a:pt x="224" y="184"/>
                  </a:lnTo>
                  <a:lnTo>
                    <a:pt x="216" y="208"/>
                  </a:lnTo>
                  <a:lnTo>
                    <a:pt x="200" y="248"/>
                  </a:lnTo>
                  <a:lnTo>
                    <a:pt x="256" y="248"/>
                  </a:lnTo>
                  <a:lnTo>
                    <a:pt x="240" y="184"/>
                  </a:lnTo>
                  <a:lnTo>
                    <a:pt x="232" y="160"/>
                  </a:lnTo>
                  <a:lnTo>
                    <a:pt x="232" y="160"/>
                  </a:lnTo>
                  <a:close/>
                  <a:moveTo>
                    <a:pt x="200" y="0"/>
                  </a:moveTo>
                  <a:lnTo>
                    <a:pt x="312" y="0"/>
                  </a:lnTo>
                  <a:lnTo>
                    <a:pt x="344" y="72"/>
                  </a:lnTo>
                  <a:lnTo>
                    <a:pt x="352" y="104"/>
                  </a:lnTo>
                  <a:lnTo>
                    <a:pt x="352" y="112"/>
                  </a:lnTo>
                  <a:lnTo>
                    <a:pt x="360" y="128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92" y="192"/>
                  </a:lnTo>
                  <a:lnTo>
                    <a:pt x="392" y="208"/>
                  </a:lnTo>
                  <a:lnTo>
                    <a:pt x="455" y="376"/>
                  </a:lnTo>
                  <a:lnTo>
                    <a:pt x="463" y="392"/>
                  </a:lnTo>
                  <a:lnTo>
                    <a:pt x="519" y="392"/>
                  </a:lnTo>
                  <a:lnTo>
                    <a:pt x="519" y="520"/>
                  </a:lnTo>
                  <a:lnTo>
                    <a:pt x="248" y="520"/>
                  </a:lnTo>
                  <a:lnTo>
                    <a:pt x="248" y="472"/>
                  </a:lnTo>
                  <a:lnTo>
                    <a:pt x="248" y="400"/>
                  </a:lnTo>
                  <a:lnTo>
                    <a:pt x="248" y="392"/>
                  </a:lnTo>
                  <a:lnTo>
                    <a:pt x="296" y="392"/>
                  </a:lnTo>
                  <a:lnTo>
                    <a:pt x="280" y="360"/>
                  </a:lnTo>
                  <a:lnTo>
                    <a:pt x="160" y="360"/>
                  </a:lnTo>
                  <a:lnTo>
                    <a:pt x="152" y="392"/>
                  </a:lnTo>
                  <a:lnTo>
                    <a:pt x="208" y="392"/>
                  </a:lnTo>
                  <a:lnTo>
                    <a:pt x="208" y="520"/>
                  </a:lnTo>
                  <a:lnTo>
                    <a:pt x="32" y="520"/>
                  </a:lnTo>
                  <a:lnTo>
                    <a:pt x="0" y="520"/>
                  </a:lnTo>
                  <a:lnTo>
                    <a:pt x="0" y="392"/>
                  </a:lnTo>
                  <a:lnTo>
                    <a:pt x="48" y="392"/>
                  </a:lnTo>
                  <a:lnTo>
                    <a:pt x="64" y="360"/>
                  </a:lnTo>
                  <a:lnTo>
                    <a:pt x="80" y="304"/>
                  </a:lnTo>
                  <a:lnTo>
                    <a:pt x="88" y="296"/>
                  </a:lnTo>
                  <a:lnTo>
                    <a:pt x="104" y="256"/>
                  </a:lnTo>
                  <a:lnTo>
                    <a:pt x="112" y="232"/>
                  </a:lnTo>
                  <a:lnTo>
                    <a:pt x="128" y="184"/>
                  </a:lnTo>
                  <a:lnTo>
                    <a:pt x="152" y="136"/>
                  </a:lnTo>
                  <a:lnTo>
                    <a:pt x="152" y="120"/>
                  </a:lnTo>
                  <a:lnTo>
                    <a:pt x="160" y="112"/>
                  </a:lnTo>
                  <a:lnTo>
                    <a:pt x="20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-4494410" y="4810696"/>
              <a:ext cx="609600" cy="838200"/>
            </a:xfrm>
            <a:custGeom>
              <a:avLst/>
              <a:gdLst>
                <a:gd name="T0" fmla="*/ 184 w 384"/>
                <a:gd name="T1" fmla="*/ 288 h 528"/>
                <a:gd name="T2" fmla="*/ 144 w 384"/>
                <a:gd name="T3" fmla="*/ 296 h 528"/>
                <a:gd name="T4" fmla="*/ 128 w 384"/>
                <a:gd name="T5" fmla="*/ 320 h 528"/>
                <a:gd name="T6" fmla="*/ 136 w 384"/>
                <a:gd name="T7" fmla="*/ 352 h 528"/>
                <a:gd name="T8" fmla="*/ 160 w 384"/>
                <a:gd name="T9" fmla="*/ 400 h 528"/>
                <a:gd name="T10" fmla="*/ 200 w 384"/>
                <a:gd name="T11" fmla="*/ 408 h 528"/>
                <a:gd name="T12" fmla="*/ 232 w 384"/>
                <a:gd name="T13" fmla="*/ 400 h 528"/>
                <a:gd name="T14" fmla="*/ 248 w 384"/>
                <a:gd name="T15" fmla="*/ 376 h 528"/>
                <a:gd name="T16" fmla="*/ 256 w 384"/>
                <a:gd name="T17" fmla="*/ 328 h 528"/>
                <a:gd name="T18" fmla="*/ 224 w 384"/>
                <a:gd name="T19" fmla="*/ 296 h 528"/>
                <a:gd name="T20" fmla="*/ 184 w 384"/>
                <a:gd name="T21" fmla="*/ 288 h 528"/>
                <a:gd name="T22" fmla="*/ 184 w 384"/>
                <a:gd name="T23" fmla="*/ 288 h 528"/>
                <a:gd name="T24" fmla="*/ 224 w 384"/>
                <a:gd name="T25" fmla="*/ 0 h 528"/>
                <a:gd name="T26" fmla="*/ 280 w 384"/>
                <a:gd name="T27" fmla="*/ 0 h 528"/>
                <a:gd name="T28" fmla="*/ 344 w 384"/>
                <a:gd name="T29" fmla="*/ 16 h 528"/>
                <a:gd name="T30" fmla="*/ 344 w 384"/>
                <a:gd name="T31" fmla="*/ 120 h 528"/>
                <a:gd name="T32" fmla="*/ 336 w 384"/>
                <a:gd name="T33" fmla="*/ 136 h 528"/>
                <a:gd name="T34" fmla="*/ 288 w 384"/>
                <a:gd name="T35" fmla="*/ 136 h 528"/>
                <a:gd name="T36" fmla="*/ 248 w 384"/>
                <a:gd name="T37" fmla="*/ 120 h 528"/>
                <a:gd name="T38" fmla="*/ 216 w 384"/>
                <a:gd name="T39" fmla="*/ 128 h 528"/>
                <a:gd name="T40" fmla="*/ 184 w 384"/>
                <a:gd name="T41" fmla="*/ 144 h 528"/>
                <a:gd name="T42" fmla="*/ 152 w 384"/>
                <a:gd name="T43" fmla="*/ 168 h 528"/>
                <a:gd name="T44" fmla="*/ 224 w 384"/>
                <a:gd name="T45" fmla="*/ 168 h 528"/>
                <a:gd name="T46" fmla="*/ 288 w 384"/>
                <a:gd name="T47" fmla="*/ 184 h 528"/>
                <a:gd name="T48" fmla="*/ 344 w 384"/>
                <a:gd name="T49" fmla="*/ 232 h 528"/>
                <a:gd name="T50" fmla="*/ 376 w 384"/>
                <a:gd name="T51" fmla="*/ 304 h 528"/>
                <a:gd name="T52" fmla="*/ 384 w 384"/>
                <a:gd name="T53" fmla="*/ 320 h 528"/>
                <a:gd name="T54" fmla="*/ 376 w 384"/>
                <a:gd name="T55" fmla="*/ 376 h 528"/>
                <a:gd name="T56" fmla="*/ 360 w 384"/>
                <a:gd name="T57" fmla="*/ 432 h 528"/>
                <a:gd name="T58" fmla="*/ 328 w 384"/>
                <a:gd name="T59" fmla="*/ 472 h 528"/>
                <a:gd name="T60" fmla="*/ 280 w 384"/>
                <a:gd name="T61" fmla="*/ 512 h 528"/>
                <a:gd name="T62" fmla="*/ 232 w 384"/>
                <a:gd name="T63" fmla="*/ 528 h 528"/>
                <a:gd name="T64" fmla="*/ 176 w 384"/>
                <a:gd name="T65" fmla="*/ 528 h 528"/>
                <a:gd name="T66" fmla="*/ 120 w 384"/>
                <a:gd name="T67" fmla="*/ 512 h 528"/>
                <a:gd name="T68" fmla="*/ 72 w 384"/>
                <a:gd name="T69" fmla="*/ 488 h 528"/>
                <a:gd name="T70" fmla="*/ 40 w 384"/>
                <a:gd name="T71" fmla="*/ 432 h 528"/>
                <a:gd name="T72" fmla="*/ 16 w 384"/>
                <a:gd name="T73" fmla="*/ 376 h 528"/>
                <a:gd name="T74" fmla="*/ 0 w 384"/>
                <a:gd name="T75" fmla="*/ 312 h 528"/>
                <a:gd name="T76" fmla="*/ 8 w 384"/>
                <a:gd name="T77" fmla="*/ 240 h 528"/>
                <a:gd name="T78" fmla="*/ 24 w 384"/>
                <a:gd name="T79" fmla="*/ 152 h 528"/>
                <a:gd name="T80" fmla="*/ 72 w 384"/>
                <a:gd name="T81" fmla="*/ 80 h 528"/>
                <a:gd name="T82" fmla="*/ 136 w 384"/>
                <a:gd name="T83" fmla="*/ 32 h 528"/>
                <a:gd name="T84" fmla="*/ 224 w 384"/>
                <a:gd name="T85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4" h="528">
                  <a:moveTo>
                    <a:pt x="184" y="288"/>
                  </a:moveTo>
                  <a:lnTo>
                    <a:pt x="144" y="296"/>
                  </a:lnTo>
                  <a:lnTo>
                    <a:pt x="128" y="320"/>
                  </a:lnTo>
                  <a:lnTo>
                    <a:pt x="136" y="352"/>
                  </a:lnTo>
                  <a:lnTo>
                    <a:pt x="160" y="400"/>
                  </a:lnTo>
                  <a:lnTo>
                    <a:pt x="200" y="408"/>
                  </a:lnTo>
                  <a:lnTo>
                    <a:pt x="232" y="400"/>
                  </a:lnTo>
                  <a:lnTo>
                    <a:pt x="248" y="376"/>
                  </a:lnTo>
                  <a:lnTo>
                    <a:pt x="256" y="328"/>
                  </a:lnTo>
                  <a:lnTo>
                    <a:pt x="224" y="296"/>
                  </a:lnTo>
                  <a:lnTo>
                    <a:pt x="184" y="288"/>
                  </a:lnTo>
                  <a:lnTo>
                    <a:pt x="184" y="288"/>
                  </a:lnTo>
                  <a:close/>
                  <a:moveTo>
                    <a:pt x="224" y="0"/>
                  </a:moveTo>
                  <a:lnTo>
                    <a:pt x="280" y="0"/>
                  </a:lnTo>
                  <a:lnTo>
                    <a:pt x="344" y="16"/>
                  </a:lnTo>
                  <a:lnTo>
                    <a:pt x="344" y="120"/>
                  </a:lnTo>
                  <a:lnTo>
                    <a:pt x="336" y="136"/>
                  </a:lnTo>
                  <a:lnTo>
                    <a:pt x="288" y="136"/>
                  </a:lnTo>
                  <a:lnTo>
                    <a:pt x="248" y="120"/>
                  </a:lnTo>
                  <a:lnTo>
                    <a:pt x="216" y="128"/>
                  </a:lnTo>
                  <a:lnTo>
                    <a:pt x="184" y="144"/>
                  </a:lnTo>
                  <a:lnTo>
                    <a:pt x="152" y="168"/>
                  </a:lnTo>
                  <a:lnTo>
                    <a:pt x="224" y="168"/>
                  </a:lnTo>
                  <a:lnTo>
                    <a:pt x="288" y="184"/>
                  </a:lnTo>
                  <a:lnTo>
                    <a:pt x="344" y="232"/>
                  </a:lnTo>
                  <a:lnTo>
                    <a:pt x="376" y="304"/>
                  </a:lnTo>
                  <a:lnTo>
                    <a:pt x="384" y="320"/>
                  </a:lnTo>
                  <a:lnTo>
                    <a:pt x="376" y="376"/>
                  </a:lnTo>
                  <a:lnTo>
                    <a:pt x="360" y="432"/>
                  </a:lnTo>
                  <a:lnTo>
                    <a:pt x="328" y="472"/>
                  </a:lnTo>
                  <a:lnTo>
                    <a:pt x="280" y="512"/>
                  </a:lnTo>
                  <a:lnTo>
                    <a:pt x="232" y="528"/>
                  </a:lnTo>
                  <a:lnTo>
                    <a:pt x="176" y="528"/>
                  </a:lnTo>
                  <a:lnTo>
                    <a:pt x="120" y="512"/>
                  </a:lnTo>
                  <a:lnTo>
                    <a:pt x="72" y="488"/>
                  </a:lnTo>
                  <a:lnTo>
                    <a:pt x="40" y="432"/>
                  </a:lnTo>
                  <a:lnTo>
                    <a:pt x="16" y="376"/>
                  </a:lnTo>
                  <a:lnTo>
                    <a:pt x="0" y="312"/>
                  </a:lnTo>
                  <a:lnTo>
                    <a:pt x="8" y="240"/>
                  </a:lnTo>
                  <a:lnTo>
                    <a:pt x="24" y="152"/>
                  </a:lnTo>
                  <a:lnTo>
                    <a:pt x="72" y="80"/>
                  </a:lnTo>
                  <a:lnTo>
                    <a:pt x="136" y="32"/>
                  </a:lnTo>
                  <a:lnTo>
                    <a:pt x="2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-3859410" y="4797996"/>
              <a:ext cx="596900" cy="838200"/>
            </a:xfrm>
            <a:custGeom>
              <a:avLst/>
              <a:gdLst>
                <a:gd name="T0" fmla="*/ 128 w 376"/>
                <a:gd name="T1" fmla="*/ 8 h 528"/>
                <a:gd name="T2" fmla="*/ 200 w 376"/>
                <a:gd name="T3" fmla="*/ 0 h 528"/>
                <a:gd name="T4" fmla="*/ 264 w 376"/>
                <a:gd name="T5" fmla="*/ 16 h 528"/>
                <a:gd name="T6" fmla="*/ 312 w 376"/>
                <a:gd name="T7" fmla="*/ 48 h 528"/>
                <a:gd name="T8" fmla="*/ 352 w 376"/>
                <a:gd name="T9" fmla="*/ 104 h 528"/>
                <a:gd name="T10" fmla="*/ 352 w 376"/>
                <a:gd name="T11" fmla="*/ 192 h 528"/>
                <a:gd name="T12" fmla="*/ 328 w 376"/>
                <a:gd name="T13" fmla="*/ 264 h 528"/>
                <a:gd name="T14" fmla="*/ 280 w 376"/>
                <a:gd name="T15" fmla="*/ 336 h 528"/>
                <a:gd name="T16" fmla="*/ 200 w 376"/>
                <a:gd name="T17" fmla="*/ 400 h 528"/>
                <a:gd name="T18" fmla="*/ 376 w 376"/>
                <a:gd name="T19" fmla="*/ 400 h 528"/>
                <a:gd name="T20" fmla="*/ 376 w 376"/>
                <a:gd name="T21" fmla="*/ 432 h 528"/>
                <a:gd name="T22" fmla="*/ 376 w 376"/>
                <a:gd name="T23" fmla="*/ 520 h 528"/>
                <a:gd name="T24" fmla="*/ 376 w 376"/>
                <a:gd name="T25" fmla="*/ 528 h 528"/>
                <a:gd name="T26" fmla="*/ 0 w 376"/>
                <a:gd name="T27" fmla="*/ 528 h 528"/>
                <a:gd name="T28" fmla="*/ 0 w 376"/>
                <a:gd name="T29" fmla="*/ 408 h 528"/>
                <a:gd name="T30" fmla="*/ 48 w 376"/>
                <a:gd name="T31" fmla="*/ 368 h 528"/>
                <a:gd name="T32" fmla="*/ 56 w 376"/>
                <a:gd name="T33" fmla="*/ 360 h 528"/>
                <a:gd name="T34" fmla="*/ 72 w 376"/>
                <a:gd name="T35" fmla="*/ 344 h 528"/>
                <a:gd name="T36" fmla="*/ 88 w 376"/>
                <a:gd name="T37" fmla="*/ 336 h 528"/>
                <a:gd name="T38" fmla="*/ 96 w 376"/>
                <a:gd name="T39" fmla="*/ 328 h 528"/>
                <a:gd name="T40" fmla="*/ 136 w 376"/>
                <a:gd name="T41" fmla="*/ 288 h 528"/>
                <a:gd name="T42" fmla="*/ 168 w 376"/>
                <a:gd name="T43" fmla="*/ 256 h 528"/>
                <a:gd name="T44" fmla="*/ 192 w 376"/>
                <a:gd name="T45" fmla="*/ 240 h 528"/>
                <a:gd name="T46" fmla="*/ 208 w 376"/>
                <a:gd name="T47" fmla="*/ 216 h 528"/>
                <a:gd name="T48" fmla="*/ 208 w 376"/>
                <a:gd name="T49" fmla="*/ 208 h 528"/>
                <a:gd name="T50" fmla="*/ 224 w 376"/>
                <a:gd name="T51" fmla="*/ 160 h 528"/>
                <a:gd name="T52" fmla="*/ 192 w 376"/>
                <a:gd name="T53" fmla="*/ 136 h 528"/>
                <a:gd name="T54" fmla="*/ 152 w 376"/>
                <a:gd name="T55" fmla="*/ 128 h 528"/>
                <a:gd name="T56" fmla="*/ 112 w 376"/>
                <a:gd name="T57" fmla="*/ 136 h 528"/>
                <a:gd name="T58" fmla="*/ 56 w 376"/>
                <a:gd name="T59" fmla="*/ 168 h 528"/>
                <a:gd name="T60" fmla="*/ 8 w 376"/>
                <a:gd name="T61" fmla="*/ 168 h 528"/>
                <a:gd name="T62" fmla="*/ 8 w 376"/>
                <a:gd name="T63" fmla="*/ 120 h 528"/>
                <a:gd name="T64" fmla="*/ 8 w 376"/>
                <a:gd name="T65" fmla="*/ 48 h 528"/>
                <a:gd name="T66" fmla="*/ 64 w 376"/>
                <a:gd name="T67" fmla="*/ 24 h 528"/>
                <a:gd name="T68" fmla="*/ 128 w 376"/>
                <a:gd name="T69" fmla="*/ 8 h 528"/>
                <a:gd name="T70" fmla="*/ 128 w 376"/>
                <a:gd name="T71" fmla="*/ 8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6" h="528">
                  <a:moveTo>
                    <a:pt x="128" y="8"/>
                  </a:moveTo>
                  <a:lnTo>
                    <a:pt x="200" y="0"/>
                  </a:lnTo>
                  <a:lnTo>
                    <a:pt x="264" y="16"/>
                  </a:lnTo>
                  <a:lnTo>
                    <a:pt x="312" y="48"/>
                  </a:lnTo>
                  <a:lnTo>
                    <a:pt x="352" y="104"/>
                  </a:lnTo>
                  <a:lnTo>
                    <a:pt x="352" y="192"/>
                  </a:lnTo>
                  <a:lnTo>
                    <a:pt x="328" y="264"/>
                  </a:lnTo>
                  <a:lnTo>
                    <a:pt x="280" y="336"/>
                  </a:lnTo>
                  <a:lnTo>
                    <a:pt x="200" y="400"/>
                  </a:lnTo>
                  <a:lnTo>
                    <a:pt x="376" y="400"/>
                  </a:lnTo>
                  <a:lnTo>
                    <a:pt x="376" y="432"/>
                  </a:lnTo>
                  <a:lnTo>
                    <a:pt x="376" y="520"/>
                  </a:lnTo>
                  <a:lnTo>
                    <a:pt x="376" y="528"/>
                  </a:lnTo>
                  <a:lnTo>
                    <a:pt x="0" y="528"/>
                  </a:lnTo>
                  <a:lnTo>
                    <a:pt x="0" y="408"/>
                  </a:lnTo>
                  <a:lnTo>
                    <a:pt x="48" y="368"/>
                  </a:lnTo>
                  <a:lnTo>
                    <a:pt x="56" y="360"/>
                  </a:lnTo>
                  <a:lnTo>
                    <a:pt x="72" y="344"/>
                  </a:lnTo>
                  <a:lnTo>
                    <a:pt x="88" y="336"/>
                  </a:lnTo>
                  <a:lnTo>
                    <a:pt x="96" y="328"/>
                  </a:lnTo>
                  <a:lnTo>
                    <a:pt x="136" y="288"/>
                  </a:lnTo>
                  <a:lnTo>
                    <a:pt x="168" y="256"/>
                  </a:lnTo>
                  <a:lnTo>
                    <a:pt x="192" y="240"/>
                  </a:lnTo>
                  <a:lnTo>
                    <a:pt x="208" y="216"/>
                  </a:lnTo>
                  <a:lnTo>
                    <a:pt x="208" y="208"/>
                  </a:lnTo>
                  <a:lnTo>
                    <a:pt x="224" y="160"/>
                  </a:lnTo>
                  <a:lnTo>
                    <a:pt x="192" y="136"/>
                  </a:lnTo>
                  <a:lnTo>
                    <a:pt x="152" y="128"/>
                  </a:lnTo>
                  <a:lnTo>
                    <a:pt x="112" y="136"/>
                  </a:lnTo>
                  <a:lnTo>
                    <a:pt x="56" y="168"/>
                  </a:lnTo>
                  <a:lnTo>
                    <a:pt x="8" y="168"/>
                  </a:lnTo>
                  <a:lnTo>
                    <a:pt x="8" y="120"/>
                  </a:lnTo>
                  <a:lnTo>
                    <a:pt x="8" y="48"/>
                  </a:lnTo>
                  <a:lnTo>
                    <a:pt x="64" y="24"/>
                  </a:lnTo>
                  <a:lnTo>
                    <a:pt x="128" y="8"/>
                  </a:lnTo>
                  <a:lnTo>
                    <a:pt x="12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-2437010" y="4797996"/>
              <a:ext cx="608013" cy="825500"/>
            </a:xfrm>
            <a:custGeom>
              <a:avLst/>
              <a:gdLst>
                <a:gd name="T0" fmla="*/ 0 w 383"/>
                <a:gd name="T1" fmla="*/ 0 h 520"/>
                <a:gd name="T2" fmla="*/ 223 w 383"/>
                <a:gd name="T3" fmla="*/ 0 h 520"/>
                <a:gd name="T4" fmla="*/ 223 w 383"/>
                <a:gd name="T5" fmla="*/ 128 h 520"/>
                <a:gd name="T6" fmla="*/ 175 w 383"/>
                <a:gd name="T7" fmla="*/ 128 h 520"/>
                <a:gd name="T8" fmla="*/ 175 w 383"/>
                <a:gd name="T9" fmla="*/ 400 h 520"/>
                <a:gd name="T10" fmla="*/ 263 w 383"/>
                <a:gd name="T11" fmla="*/ 400 h 520"/>
                <a:gd name="T12" fmla="*/ 263 w 383"/>
                <a:gd name="T13" fmla="*/ 336 h 520"/>
                <a:gd name="T14" fmla="*/ 271 w 383"/>
                <a:gd name="T15" fmla="*/ 336 h 520"/>
                <a:gd name="T16" fmla="*/ 383 w 383"/>
                <a:gd name="T17" fmla="*/ 336 h 520"/>
                <a:gd name="T18" fmla="*/ 383 w 383"/>
                <a:gd name="T19" fmla="*/ 520 h 520"/>
                <a:gd name="T20" fmla="*/ 0 w 383"/>
                <a:gd name="T21" fmla="*/ 520 h 520"/>
                <a:gd name="T22" fmla="*/ 0 w 383"/>
                <a:gd name="T23" fmla="*/ 400 h 520"/>
                <a:gd name="T24" fmla="*/ 40 w 383"/>
                <a:gd name="T25" fmla="*/ 400 h 520"/>
                <a:gd name="T26" fmla="*/ 40 w 383"/>
                <a:gd name="T27" fmla="*/ 128 h 520"/>
                <a:gd name="T28" fmla="*/ 0 w 383"/>
                <a:gd name="T29" fmla="*/ 128 h 520"/>
                <a:gd name="T30" fmla="*/ 0 w 383"/>
                <a:gd name="T31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3" h="520">
                  <a:moveTo>
                    <a:pt x="0" y="0"/>
                  </a:moveTo>
                  <a:lnTo>
                    <a:pt x="223" y="0"/>
                  </a:lnTo>
                  <a:lnTo>
                    <a:pt x="223" y="128"/>
                  </a:lnTo>
                  <a:lnTo>
                    <a:pt x="175" y="128"/>
                  </a:lnTo>
                  <a:lnTo>
                    <a:pt x="175" y="400"/>
                  </a:lnTo>
                  <a:lnTo>
                    <a:pt x="263" y="400"/>
                  </a:lnTo>
                  <a:lnTo>
                    <a:pt x="263" y="336"/>
                  </a:lnTo>
                  <a:lnTo>
                    <a:pt x="271" y="336"/>
                  </a:lnTo>
                  <a:lnTo>
                    <a:pt x="383" y="336"/>
                  </a:lnTo>
                  <a:lnTo>
                    <a:pt x="383" y="520"/>
                  </a:lnTo>
                  <a:lnTo>
                    <a:pt x="0" y="520"/>
                  </a:lnTo>
                  <a:lnTo>
                    <a:pt x="0" y="400"/>
                  </a:lnTo>
                  <a:lnTo>
                    <a:pt x="40" y="400"/>
                  </a:lnTo>
                  <a:lnTo>
                    <a:pt x="40" y="128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-1803598" y="4810696"/>
              <a:ext cx="812800" cy="812800"/>
            </a:xfrm>
            <a:custGeom>
              <a:avLst/>
              <a:gdLst>
                <a:gd name="T0" fmla="*/ 0 w 512"/>
                <a:gd name="T1" fmla="*/ 0 h 512"/>
                <a:gd name="T2" fmla="*/ 200 w 512"/>
                <a:gd name="T3" fmla="*/ 0 h 512"/>
                <a:gd name="T4" fmla="*/ 224 w 512"/>
                <a:gd name="T5" fmla="*/ 48 h 512"/>
                <a:gd name="T6" fmla="*/ 264 w 512"/>
                <a:gd name="T7" fmla="*/ 112 h 512"/>
                <a:gd name="T8" fmla="*/ 280 w 512"/>
                <a:gd name="T9" fmla="*/ 144 h 512"/>
                <a:gd name="T10" fmla="*/ 296 w 512"/>
                <a:gd name="T11" fmla="*/ 168 h 512"/>
                <a:gd name="T12" fmla="*/ 312 w 512"/>
                <a:gd name="T13" fmla="*/ 208 h 512"/>
                <a:gd name="T14" fmla="*/ 352 w 512"/>
                <a:gd name="T15" fmla="*/ 264 h 512"/>
                <a:gd name="T16" fmla="*/ 352 w 512"/>
                <a:gd name="T17" fmla="*/ 136 h 512"/>
                <a:gd name="T18" fmla="*/ 312 w 512"/>
                <a:gd name="T19" fmla="*/ 136 h 512"/>
                <a:gd name="T20" fmla="*/ 312 w 512"/>
                <a:gd name="T21" fmla="*/ 0 h 512"/>
                <a:gd name="T22" fmla="*/ 512 w 512"/>
                <a:gd name="T23" fmla="*/ 0 h 512"/>
                <a:gd name="T24" fmla="*/ 512 w 512"/>
                <a:gd name="T25" fmla="*/ 128 h 512"/>
                <a:gd name="T26" fmla="*/ 472 w 512"/>
                <a:gd name="T27" fmla="*/ 136 h 512"/>
                <a:gd name="T28" fmla="*/ 472 w 512"/>
                <a:gd name="T29" fmla="*/ 368 h 512"/>
                <a:gd name="T30" fmla="*/ 512 w 512"/>
                <a:gd name="T31" fmla="*/ 368 h 512"/>
                <a:gd name="T32" fmla="*/ 512 w 512"/>
                <a:gd name="T33" fmla="*/ 504 h 512"/>
                <a:gd name="T34" fmla="*/ 344 w 512"/>
                <a:gd name="T35" fmla="*/ 504 h 512"/>
                <a:gd name="T36" fmla="*/ 280 w 512"/>
                <a:gd name="T37" fmla="*/ 408 h 512"/>
                <a:gd name="T38" fmla="*/ 280 w 512"/>
                <a:gd name="T39" fmla="*/ 400 h 512"/>
                <a:gd name="T40" fmla="*/ 176 w 512"/>
                <a:gd name="T41" fmla="*/ 208 h 512"/>
                <a:gd name="T42" fmla="*/ 176 w 512"/>
                <a:gd name="T43" fmla="*/ 368 h 512"/>
                <a:gd name="T44" fmla="*/ 216 w 512"/>
                <a:gd name="T45" fmla="*/ 368 h 512"/>
                <a:gd name="T46" fmla="*/ 216 w 512"/>
                <a:gd name="T47" fmla="*/ 512 h 512"/>
                <a:gd name="T48" fmla="*/ 0 w 512"/>
                <a:gd name="T49" fmla="*/ 512 h 512"/>
                <a:gd name="T50" fmla="*/ 0 w 512"/>
                <a:gd name="T51" fmla="*/ 368 h 512"/>
                <a:gd name="T52" fmla="*/ 48 w 512"/>
                <a:gd name="T53" fmla="*/ 368 h 512"/>
                <a:gd name="T54" fmla="*/ 48 w 512"/>
                <a:gd name="T55" fmla="*/ 144 h 512"/>
                <a:gd name="T56" fmla="*/ 0 w 512"/>
                <a:gd name="T57" fmla="*/ 136 h 512"/>
                <a:gd name="T58" fmla="*/ 0 w 512"/>
                <a:gd name="T5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2" h="512">
                  <a:moveTo>
                    <a:pt x="0" y="0"/>
                  </a:moveTo>
                  <a:lnTo>
                    <a:pt x="200" y="0"/>
                  </a:lnTo>
                  <a:lnTo>
                    <a:pt x="224" y="48"/>
                  </a:lnTo>
                  <a:lnTo>
                    <a:pt x="264" y="112"/>
                  </a:lnTo>
                  <a:lnTo>
                    <a:pt x="280" y="144"/>
                  </a:lnTo>
                  <a:lnTo>
                    <a:pt x="296" y="168"/>
                  </a:lnTo>
                  <a:lnTo>
                    <a:pt x="312" y="208"/>
                  </a:lnTo>
                  <a:lnTo>
                    <a:pt x="352" y="264"/>
                  </a:lnTo>
                  <a:lnTo>
                    <a:pt x="352" y="136"/>
                  </a:lnTo>
                  <a:lnTo>
                    <a:pt x="312" y="136"/>
                  </a:lnTo>
                  <a:lnTo>
                    <a:pt x="312" y="0"/>
                  </a:lnTo>
                  <a:lnTo>
                    <a:pt x="512" y="0"/>
                  </a:lnTo>
                  <a:lnTo>
                    <a:pt x="512" y="128"/>
                  </a:lnTo>
                  <a:lnTo>
                    <a:pt x="472" y="136"/>
                  </a:lnTo>
                  <a:lnTo>
                    <a:pt x="472" y="368"/>
                  </a:lnTo>
                  <a:lnTo>
                    <a:pt x="512" y="368"/>
                  </a:lnTo>
                  <a:lnTo>
                    <a:pt x="512" y="504"/>
                  </a:lnTo>
                  <a:lnTo>
                    <a:pt x="344" y="504"/>
                  </a:lnTo>
                  <a:lnTo>
                    <a:pt x="280" y="408"/>
                  </a:lnTo>
                  <a:lnTo>
                    <a:pt x="280" y="400"/>
                  </a:lnTo>
                  <a:lnTo>
                    <a:pt x="176" y="208"/>
                  </a:lnTo>
                  <a:lnTo>
                    <a:pt x="176" y="368"/>
                  </a:lnTo>
                  <a:lnTo>
                    <a:pt x="216" y="368"/>
                  </a:lnTo>
                  <a:lnTo>
                    <a:pt x="216" y="512"/>
                  </a:lnTo>
                  <a:lnTo>
                    <a:pt x="0" y="512"/>
                  </a:lnTo>
                  <a:lnTo>
                    <a:pt x="0" y="368"/>
                  </a:lnTo>
                  <a:lnTo>
                    <a:pt x="48" y="368"/>
                  </a:lnTo>
                  <a:lnTo>
                    <a:pt x="48" y="144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-952698" y="4797996"/>
              <a:ext cx="723900" cy="825500"/>
            </a:xfrm>
            <a:custGeom>
              <a:avLst/>
              <a:gdLst>
                <a:gd name="T0" fmla="*/ 0 w 456"/>
                <a:gd name="T1" fmla="*/ 0 h 520"/>
                <a:gd name="T2" fmla="*/ 456 w 456"/>
                <a:gd name="T3" fmla="*/ 0 h 520"/>
                <a:gd name="T4" fmla="*/ 456 w 456"/>
                <a:gd name="T5" fmla="*/ 152 h 520"/>
                <a:gd name="T6" fmla="*/ 336 w 456"/>
                <a:gd name="T7" fmla="*/ 152 h 520"/>
                <a:gd name="T8" fmla="*/ 328 w 456"/>
                <a:gd name="T9" fmla="*/ 128 h 520"/>
                <a:gd name="T10" fmla="*/ 208 w 456"/>
                <a:gd name="T11" fmla="*/ 128 h 520"/>
                <a:gd name="T12" fmla="*/ 200 w 456"/>
                <a:gd name="T13" fmla="*/ 136 h 520"/>
                <a:gd name="T14" fmla="*/ 200 w 456"/>
                <a:gd name="T15" fmla="*/ 176 h 520"/>
                <a:gd name="T16" fmla="*/ 296 w 456"/>
                <a:gd name="T17" fmla="*/ 176 h 520"/>
                <a:gd name="T18" fmla="*/ 296 w 456"/>
                <a:gd name="T19" fmla="*/ 304 h 520"/>
                <a:gd name="T20" fmla="*/ 208 w 456"/>
                <a:gd name="T21" fmla="*/ 304 h 520"/>
                <a:gd name="T22" fmla="*/ 200 w 456"/>
                <a:gd name="T23" fmla="*/ 312 h 520"/>
                <a:gd name="T24" fmla="*/ 200 w 456"/>
                <a:gd name="T25" fmla="*/ 384 h 520"/>
                <a:gd name="T26" fmla="*/ 224 w 456"/>
                <a:gd name="T27" fmla="*/ 400 h 520"/>
                <a:gd name="T28" fmla="*/ 256 w 456"/>
                <a:gd name="T29" fmla="*/ 400 h 520"/>
                <a:gd name="T30" fmla="*/ 256 w 456"/>
                <a:gd name="T31" fmla="*/ 448 h 520"/>
                <a:gd name="T32" fmla="*/ 256 w 456"/>
                <a:gd name="T33" fmla="*/ 520 h 520"/>
                <a:gd name="T34" fmla="*/ 24 w 456"/>
                <a:gd name="T35" fmla="*/ 520 h 520"/>
                <a:gd name="T36" fmla="*/ 8 w 456"/>
                <a:gd name="T37" fmla="*/ 520 h 520"/>
                <a:gd name="T38" fmla="*/ 8 w 456"/>
                <a:gd name="T39" fmla="*/ 400 h 520"/>
                <a:gd name="T40" fmla="*/ 56 w 456"/>
                <a:gd name="T41" fmla="*/ 392 h 520"/>
                <a:gd name="T42" fmla="*/ 56 w 456"/>
                <a:gd name="T43" fmla="*/ 136 h 520"/>
                <a:gd name="T44" fmla="*/ 0 w 456"/>
                <a:gd name="T45" fmla="*/ 128 h 520"/>
                <a:gd name="T46" fmla="*/ 0 w 456"/>
                <a:gd name="T47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6" h="520">
                  <a:moveTo>
                    <a:pt x="0" y="0"/>
                  </a:moveTo>
                  <a:lnTo>
                    <a:pt x="456" y="0"/>
                  </a:lnTo>
                  <a:lnTo>
                    <a:pt x="456" y="152"/>
                  </a:lnTo>
                  <a:lnTo>
                    <a:pt x="336" y="152"/>
                  </a:lnTo>
                  <a:lnTo>
                    <a:pt x="328" y="128"/>
                  </a:lnTo>
                  <a:lnTo>
                    <a:pt x="208" y="128"/>
                  </a:lnTo>
                  <a:lnTo>
                    <a:pt x="200" y="136"/>
                  </a:lnTo>
                  <a:lnTo>
                    <a:pt x="200" y="176"/>
                  </a:lnTo>
                  <a:lnTo>
                    <a:pt x="296" y="176"/>
                  </a:lnTo>
                  <a:lnTo>
                    <a:pt x="296" y="304"/>
                  </a:lnTo>
                  <a:lnTo>
                    <a:pt x="208" y="304"/>
                  </a:lnTo>
                  <a:lnTo>
                    <a:pt x="200" y="312"/>
                  </a:lnTo>
                  <a:lnTo>
                    <a:pt x="200" y="384"/>
                  </a:lnTo>
                  <a:lnTo>
                    <a:pt x="224" y="400"/>
                  </a:lnTo>
                  <a:lnTo>
                    <a:pt x="256" y="400"/>
                  </a:lnTo>
                  <a:lnTo>
                    <a:pt x="256" y="448"/>
                  </a:lnTo>
                  <a:lnTo>
                    <a:pt x="256" y="520"/>
                  </a:lnTo>
                  <a:lnTo>
                    <a:pt x="24" y="520"/>
                  </a:lnTo>
                  <a:lnTo>
                    <a:pt x="8" y="520"/>
                  </a:lnTo>
                  <a:lnTo>
                    <a:pt x="8" y="400"/>
                  </a:lnTo>
                  <a:lnTo>
                    <a:pt x="56" y="392"/>
                  </a:lnTo>
                  <a:lnTo>
                    <a:pt x="56" y="136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-3072010" y="5153596"/>
              <a:ext cx="469900" cy="190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"/>
            <a:ext cx="8913813" cy="578556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084" y="1"/>
            <a:ext cx="7699730" cy="578555"/>
          </a:xfrm>
          <a:noFill/>
        </p:spPr>
        <p:txBody>
          <a:bodyPr lIns="36000"/>
          <a:lstStyle>
            <a:lvl1pPr marL="0" indent="0" algn="l">
              <a:tabLst/>
              <a:defRPr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95059" y="289950"/>
            <a:ext cx="418754" cy="288607"/>
          </a:xfrm>
          <a:ln>
            <a:noFill/>
          </a:ln>
        </p:spPr>
        <p:txBody>
          <a:bodyPr/>
          <a:lstStyle>
            <a:lvl1pPr>
              <a:defRPr>
                <a:ln>
                  <a:solidFill>
                    <a:schemeClr val="bg2"/>
                  </a:solidFill>
                </a:ln>
                <a:solidFill>
                  <a:schemeClr val="bg2"/>
                </a:solidFill>
              </a:defRPr>
            </a:lvl1pPr>
          </a:lstStyle>
          <a:p>
            <a:fld id="{BBADC36A-65C5-6B48-A669-F4F9C2B40F67}" type="slidenum">
              <a:rPr lang="en-GB" smtClean="0"/>
              <a:t>‹#›</a:t>
            </a:fld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283896" y="25879"/>
            <a:ext cx="571756" cy="535774"/>
            <a:chOff x="-6207323" y="46608"/>
            <a:chExt cx="5978525" cy="5602288"/>
          </a:xfrm>
          <a:solidFill>
            <a:schemeClr val="bg2"/>
          </a:soli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-4697610" y="3604196"/>
              <a:ext cx="1219200" cy="901700"/>
            </a:xfrm>
            <a:custGeom>
              <a:avLst/>
              <a:gdLst>
                <a:gd name="T0" fmla="*/ 328 w 768"/>
                <a:gd name="T1" fmla="*/ 80 h 568"/>
                <a:gd name="T2" fmla="*/ 304 w 768"/>
                <a:gd name="T3" fmla="*/ 72 h 568"/>
                <a:gd name="T4" fmla="*/ 264 w 768"/>
                <a:gd name="T5" fmla="*/ 64 h 568"/>
                <a:gd name="T6" fmla="*/ 216 w 768"/>
                <a:gd name="T7" fmla="*/ 56 h 568"/>
                <a:gd name="T8" fmla="*/ 160 w 768"/>
                <a:gd name="T9" fmla="*/ 48 h 568"/>
                <a:gd name="T10" fmla="*/ 104 w 768"/>
                <a:gd name="T11" fmla="*/ 40 h 568"/>
                <a:gd name="T12" fmla="*/ 56 w 768"/>
                <a:gd name="T13" fmla="*/ 32 h 568"/>
                <a:gd name="T14" fmla="*/ 24 w 768"/>
                <a:gd name="T15" fmla="*/ 24 h 568"/>
                <a:gd name="T16" fmla="*/ 0 w 768"/>
                <a:gd name="T17" fmla="*/ 8 h 568"/>
                <a:gd name="T18" fmla="*/ 0 w 768"/>
                <a:gd name="T19" fmla="*/ 48 h 568"/>
                <a:gd name="T20" fmla="*/ 0 w 768"/>
                <a:gd name="T21" fmla="*/ 104 h 568"/>
                <a:gd name="T22" fmla="*/ 8 w 768"/>
                <a:gd name="T23" fmla="*/ 168 h 568"/>
                <a:gd name="T24" fmla="*/ 16 w 768"/>
                <a:gd name="T25" fmla="*/ 240 h 568"/>
                <a:gd name="T26" fmla="*/ 24 w 768"/>
                <a:gd name="T27" fmla="*/ 312 h 568"/>
                <a:gd name="T28" fmla="*/ 24 w 768"/>
                <a:gd name="T29" fmla="*/ 368 h 568"/>
                <a:gd name="T30" fmla="*/ 32 w 768"/>
                <a:gd name="T31" fmla="*/ 416 h 568"/>
                <a:gd name="T32" fmla="*/ 40 w 768"/>
                <a:gd name="T33" fmla="*/ 440 h 568"/>
                <a:gd name="T34" fmla="*/ 56 w 768"/>
                <a:gd name="T35" fmla="*/ 432 h 568"/>
                <a:gd name="T36" fmla="*/ 88 w 768"/>
                <a:gd name="T37" fmla="*/ 424 h 568"/>
                <a:gd name="T38" fmla="*/ 136 w 768"/>
                <a:gd name="T39" fmla="*/ 416 h 568"/>
                <a:gd name="T40" fmla="*/ 184 w 768"/>
                <a:gd name="T41" fmla="*/ 400 h 568"/>
                <a:gd name="T42" fmla="*/ 240 w 768"/>
                <a:gd name="T43" fmla="*/ 376 h 568"/>
                <a:gd name="T44" fmla="*/ 288 w 768"/>
                <a:gd name="T45" fmla="*/ 360 h 568"/>
                <a:gd name="T46" fmla="*/ 328 w 768"/>
                <a:gd name="T47" fmla="*/ 344 h 568"/>
                <a:gd name="T48" fmla="*/ 344 w 768"/>
                <a:gd name="T49" fmla="*/ 336 h 568"/>
                <a:gd name="T50" fmla="*/ 376 w 768"/>
                <a:gd name="T51" fmla="*/ 344 h 568"/>
                <a:gd name="T52" fmla="*/ 424 w 768"/>
                <a:gd name="T53" fmla="*/ 368 h 568"/>
                <a:gd name="T54" fmla="*/ 488 w 768"/>
                <a:gd name="T55" fmla="*/ 408 h 568"/>
                <a:gd name="T56" fmla="*/ 560 w 768"/>
                <a:gd name="T57" fmla="*/ 440 h 568"/>
                <a:gd name="T58" fmla="*/ 632 w 768"/>
                <a:gd name="T59" fmla="*/ 480 h 568"/>
                <a:gd name="T60" fmla="*/ 696 w 768"/>
                <a:gd name="T61" fmla="*/ 520 h 568"/>
                <a:gd name="T62" fmla="*/ 744 w 768"/>
                <a:gd name="T63" fmla="*/ 544 h 568"/>
                <a:gd name="T64" fmla="*/ 768 w 768"/>
                <a:gd name="T65" fmla="*/ 568 h 568"/>
                <a:gd name="T66" fmla="*/ 768 w 768"/>
                <a:gd name="T67" fmla="*/ 552 h 568"/>
                <a:gd name="T68" fmla="*/ 760 w 768"/>
                <a:gd name="T69" fmla="*/ 528 h 568"/>
                <a:gd name="T70" fmla="*/ 760 w 768"/>
                <a:gd name="T71" fmla="*/ 464 h 568"/>
                <a:gd name="T72" fmla="*/ 752 w 768"/>
                <a:gd name="T73" fmla="*/ 384 h 568"/>
                <a:gd name="T74" fmla="*/ 752 w 768"/>
                <a:gd name="T75" fmla="*/ 288 h 568"/>
                <a:gd name="T76" fmla="*/ 744 w 768"/>
                <a:gd name="T77" fmla="*/ 200 h 568"/>
                <a:gd name="T78" fmla="*/ 752 w 768"/>
                <a:gd name="T79" fmla="*/ 112 h 568"/>
                <a:gd name="T80" fmla="*/ 752 w 768"/>
                <a:gd name="T81" fmla="*/ 40 h 568"/>
                <a:gd name="T82" fmla="*/ 752 w 768"/>
                <a:gd name="T83" fmla="*/ 16 h 568"/>
                <a:gd name="T84" fmla="*/ 760 w 768"/>
                <a:gd name="T85" fmla="*/ 0 h 568"/>
                <a:gd name="T86" fmla="*/ 720 w 768"/>
                <a:gd name="T87" fmla="*/ 8 h 568"/>
                <a:gd name="T88" fmla="*/ 672 w 768"/>
                <a:gd name="T89" fmla="*/ 16 h 568"/>
                <a:gd name="T90" fmla="*/ 616 w 768"/>
                <a:gd name="T91" fmla="*/ 24 h 568"/>
                <a:gd name="T92" fmla="*/ 552 w 768"/>
                <a:gd name="T93" fmla="*/ 32 h 568"/>
                <a:gd name="T94" fmla="*/ 480 w 768"/>
                <a:gd name="T95" fmla="*/ 48 h 568"/>
                <a:gd name="T96" fmla="*/ 424 w 768"/>
                <a:gd name="T97" fmla="*/ 56 h 568"/>
                <a:gd name="T98" fmla="*/ 368 w 768"/>
                <a:gd name="T99" fmla="*/ 64 h 568"/>
                <a:gd name="T100" fmla="*/ 328 w 768"/>
                <a:gd name="T101" fmla="*/ 8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68" h="568">
                  <a:moveTo>
                    <a:pt x="328" y="80"/>
                  </a:moveTo>
                  <a:lnTo>
                    <a:pt x="304" y="72"/>
                  </a:lnTo>
                  <a:lnTo>
                    <a:pt x="264" y="64"/>
                  </a:lnTo>
                  <a:lnTo>
                    <a:pt x="216" y="56"/>
                  </a:lnTo>
                  <a:lnTo>
                    <a:pt x="160" y="48"/>
                  </a:lnTo>
                  <a:lnTo>
                    <a:pt x="104" y="40"/>
                  </a:lnTo>
                  <a:lnTo>
                    <a:pt x="56" y="32"/>
                  </a:lnTo>
                  <a:lnTo>
                    <a:pt x="24" y="24"/>
                  </a:lnTo>
                  <a:lnTo>
                    <a:pt x="0" y="8"/>
                  </a:lnTo>
                  <a:lnTo>
                    <a:pt x="0" y="48"/>
                  </a:lnTo>
                  <a:lnTo>
                    <a:pt x="0" y="104"/>
                  </a:lnTo>
                  <a:lnTo>
                    <a:pt x="8" y="168"/>
                  </a:lnTo>
                  <a:lnTo>
                    <a:pt x="16" y="240"/>
                  </a:lnTo>
                  <a:lnTo>
                    <a:pt x="24" y="312"/>
                  </a:lnTo>
                  <a:lnTo>
                    <a:pt x="24" y="368"/>
                  </a:lnTo>
                  <a:lnTo>
                    <a:pt x="32" y="416"/>
                  </a:lnTo>
                  <a:lnTo>
                    <a:pt x="40" y="440"/>
                  </a:lnTo>
                  <a:lnTo>
                    <a:pt x="56" y="432"/>
                  </a:lnTo>
                  <a:lnTo>
                    <a:pt x="88" y="424"/>
                  </a:lnTo>
                  <a:lnTo>
                    <a:pt x="136" y="416"/>
                  </a:lnTo>
                  <a:lnTo>
                    <a:pt x="184" y="400"/>
                  </a:lnTo>
                  <a:lnTo>
                    <a:pt x="240" y="376"/>
                  </a:lnTo>
                  <a:lnTo>
                    <a:pt x="288" y="360"/>
                  </a:lnTo>
                  <a:lnTo>
                    <a:pt x="328" y="344"/>
                  </a:lnTo>
                  <a:lnTo>
                    <a:pt x="344" y="336"/>
                  </a:lnTo>
                  <a:lnTo>
                    <a:pt x="376" y="344"/>
                  </a:lnTo>
                  <a:lnTo>
                    <a:pt x="424" y="368"/>
                  </a:lnTo>
                  <a:lnTo>
                    <a:pt x="488" y="408"/>
                  </a:lnTo>
                  <a:lnTo>
                    <a:pt x="560" y="440"/>
                  </a:lnTo>
                  <a:lnTo>
                    <a:pt x="632" y="480"/>
                  </a:lnTo>
                  <a:lnTo>
                    <a:pt x="696" y="520"/>
                  </a:lnTo>
                  <a:lnTo>
                    <a:pt x="744" y="544"/>
                  </a:lnTo>
                  <a:lnTo>
                    <a:pt x="768" y="568"/>
                  </a:lnTo>
                  <a:lnTo>
                    <a:pt x="768" y="552"/>
                  </a:lnTo>
                  <a:lnTo>
                    <a:pt x="760" y="528"/>
                  </a:lnTo>
                  <a:lnTo>
                    <a:pt x="760" y="464"/>
                  </a:lnTo>
                  <a:lnTo>
                    <a:pt x="752" y="384"/>
                  </a:lnTo>
                  <a:lnTo>
                    <a:pt x="752" y="288"/>
                  </a:lnTo>
                  <a:lnTo>
                    <a:pt x="744" y="200"/>
                  </a:lnTo>
                  <a:lnTo>
                    <a:pt x="752" y="112"/>
                  </a:lnTo>
                  <a:lnTo>
                    <a:pt x="752" y="40"/>
                  </a:lnTo>
                  <a:lnTo>
                    <a:pt x="752" y="16"/>
                  </a:lnTo>
                  <a:lnTo>
                    <a:pt x="760" y="0"/>
                  </a:lnTo>
                  <a:lnTo>
                    <a:pt x="720" y="8"/>
                  </a:lnTo>
                  <a:lnTo>
                    <a:pt x="672" y="16"/>
                  </a:lnTo>
                  <a:lnTo>
                    <a:pt x="616" y="24"/>
                  </a:lnTo>
                  <a:lnTo>
                    <a:pt x="552" y="32"/>
                  </a:lnTo>
                  <a:lnTo>
                    <a:pt x="480" y="48"/>
                  </a:lnTo>
                  <a:lnTo>
                    <a:pt x="424" y="56"/>
                  </a:lnTo>
                  <a:lnTo>
                    <a:pt x="368" y="64"/>
                  </a:lnTo>
                  <a:lnTo>
                    <a:pt x="328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-3376810" y="3362896"/>
              <a:ext cx="1535113" cy="825500"/>
            </a:xfrm>
            <a:custGeom>
              <a:avLst/>
              <a:gdLst>
                <a:gd name="T0" fmla="*/ 8 w 967"/>
                <a:gd name="T1" fmla="*/ 368 h 520"/>
                <a:gd name="T2" fmla="*/ 8 w 967"/>
                <a:gd name="T3" fmla="*/ 376 h 520"/>
                <a:gd name="T4" fmla="*/ 8 w 967"/>
                <a:gd name="T5" fmla="*/ 400 h 520"/>
                <a:gd name="T6" fmla="*/ 8 w 967"/>
                <a:gd name="T7" fmla="*/ 448 h 520"/>
                <a:gd name="T8" fmla="*/ 8 w 967"/>
                <a:gd name="T9" fmla="*/ 488 h 520"/>
                <a:gd name="T10" fmla="*/ 0 w 967"/>
                <a:gd name="T11" fmla="*/ 512 h 520"/>
                <a:gd name="T12" fmla="*/ 0 w 967"/>
                <a:gd name="T13" fmla="*/ 520 h 520"/>
                <a:gd name="T14" fmla="*/ 24 w 967"/>
                <a:gd name="T15" fmla="*/ 520 h 520"/>
                <a:gd name="T16" fmla="*/ 56 w 967"/>
                <a:gd name="T17" fmla="*/ 504 h 520"/>
                <a:gd name="T18" fmla="*/ 104 w 967"/>
                <a:gd name="T19" fmla="*/ 480 h 520"/>
                <a:gd name="T20" fmla="*/ 160 w 967"/>
                <a:gd name="T21" fmla="*/ 456 h 520"/>
                <a:gd name="T22" fmla="*/ 232 w 967"/>
                <a:gd name="T23" fmla="*/ 432 h 520"/>
                <a:gd name="T24" fmla="*/ 304 w 967"/>
                <a:gd name="T25" fmla="*/ 400 h 520"/>
                <a:gd name="T26" fmla="*/ 472 w 967"/>
                <a:gd name="T27" fmla="*/ 328 h 520"/>
                <a:gd name="T28" fmla="*/ 632 w 967"/>
                <a:gd name="T29" fmla="*/ 264 h 520"/>
                <a:gd name="T30" fmla="*/ 704 w 967"/>
                <a:gd name="T31" fmla="*/ 240 h 520"/>
                <a:gd name="T32" fmla="*/ 775 w 967"/>
                <a:gd name="T33" fmla="*/ 208 h 520"/>
                <a:gd name="T34" fmla="*/ 831 w 967"/>
                <a:gd name="T35" fmla="*/ 184 h 520"/>
                <a:gd name="T36" fmla="*/ 879 w 967"/>
                <a:gd name="T37" fmla="*/ 168 h 520"/>
                <a:gd name="T38" fmla="*/ 919 w 967"/>
                <a:gd name="T39" fmla="*/ 160 h 520"/>
                <a:gd name="T40" fmla="*/ 935 w 967"/>
                <a:gd name="T41" fmla="*/ 152 h 520"/>
                <a:gd name="T42" fmla="*/ 943 w 967"/>
                <a:gd name="T43" fmla="*/ 144 h 520"/>
                <a:gd name="T44" fmla="*/ 951 w 967"/>
                <a:gd name="T45" fmla="*/ 128 h 520"/>
                <a:gd name="T46" fmla="*/ 959 w 967"/>
                <a:gd name="T47" fmla="*/ 80 h 520"/>
                <a:gd name="T48" fmla="*/ 967 w 967"/>
                <a:gd name="T49" fmla="*/ 32 h 520"/>
                <a:gd name="T50" fmla="*/ 967 w 967"/>
                <a:gd name="T51" fmla="*/ 0 h 520"/>
                <a:gd name="T52" fmla="*/ 943 w 967"/>
                <a:gd name="T53" fmla="*/ 0 h 520"/>
                <a:gd name="T54" fmla="*/ 911 w 967"/>
                <a:gd name="T55" fmla="*/ 8 h 520"/>
                <a:gd name="T56" fmla="*/ 863 w 967"/>
                <a:gd name="T57" fmla="*/ 24 h 520"/>
                <a:gd name="T58" fmla="*/ 807 w 967"/>
                <a:gd name="T59" fmla="*/ 48 h 520"/>
                <a:gd name="T60" fmla="*/ 735 w 967"/>
                <a:gd name="T61" fmla="*/ 72 h 520"/>
                <a:gd name="T62" fmla="*/ 656 w 967"/>
                <a:gd name="T63" fmla="*/ 104 h 520"/>
                <a:gd name="T64" fmla="*/ 488 w 967"/>
                <a:gd name="T65" fmla="*/ 168 h 520"/>
                <a:gd name="T66" fmla="*/ 328 w 967"/>
                <a:gd name="T67" fmla="*/ 232 h 520"/>
                <a:gd name="T68" fmla="*/ 248 w 967"/>
                <a:gd name="T69" fmla="*/ 264 h 520"/>
                <a:gd name="T70" fmla="*/ 176 w 967"/>
                <a:gd name="T71" fmla="*/ 296 h 520"/>
                <a:gd name="T72" fmla="*/ 112 w 967"/>
                <a:gd name="T73" fmla="*/ 320 h 520"/>
                <a:gd name="T74" fmla="*/ 64 w 967"/>
                <a:gd name="T75" fmla="*/ 344 h 520"/>
                <a:gd name="T76" fmla="*/ 24 w 967"/>
                <a:gd name="T77" fmla="*/ 360 h 520"/>
                <a:gd name="T78" fmla="*/ 8 w 967"/>
                <a:gd name="T79" fmla="*/ 368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7" h="520">
                  <a:moveTo>
                    <a:pt x="8" y="368"/>
                  </a:moveTo>
                  <a:lnTo>
                    <a:pt x="8" y="376"/>
                  </a:lnTo>
                  <a:lnTo>
                    <a:pt x="8" y="400"/>
                  </a:lnTo>
                  <a:lnTo>
                    <a:pt x="8" y="448"/>
                  </a:lnTo>
                  <a:lnTo>
                    <a:pt x="8" y="488"/>
                  </a:lnTo>
                  <a:lnTo>
                    <a:pt x="0" y="512"/>
                  </a:lnTo>
                  <a:lnTo>
                    <a:pt x="0" y="520"/>
                  </a:lnTo>
                  <a:lnTo>
                    <a:pt x="24" y="520"/>
                  </a:lnTo>
                  <a:lnTo>
                    <a:pt x="56" y="504"/>
                  </a:lnTo>
                  <a:lnTo>
                    <a:pt x="104" y="480"/>
                  </a:lnTo>
                  <a:lnTo>
                    <a:pt x="160" y="456"/>
                  </a:lnTo>
                  <a:lnTo>
                    <a:pt x="232" y="432"/>
                  </a:lnTo>
                  <a:lnTo>
                    <a:pt x="304" y="400"/>
                  </a:lnTo>
                  <a:lnTo>
                    <a:pt x="472" y="328"/>
                  </a:lnTo>
                  <a:lnTo>
                    <a:pt x="632" y="264"/>
                  </a:lnTo>
                  <a:lnTo>
                    <a:pt x="704" y="240"/>
                  </a:lnTo>
                  <a:lnTo>
                    <a:pt x="775" y="208"/>
                  </a:lnTo>
                  <a:lnTo>
                    <a:pt x="831" y="184"/>
                  </a:lnTo>
                  <a:lnTo>
                    <a:pt x="879" y="168"/>
                  </a:lnTo>
                  <a:lnTo>
                    <a:pt x="919" y="160"/>
                  </a:lnTo>
                  <a:lnTo>
                    <a:pt x="935" y="152"/>
                  </a:lnTo>
                  <a:lnTo>
                    <a:pt x="943" y="144"/>
                  </a:lnTo>
                  <a:lnTo>
                    <a:pt x="951" y="128"/>
                  </a:lnTo>
                  <a:lnTo>
                    <a:pt x="959" y="80"/>
                  </a:lnTo>
                  <a:lnTo>
                    <a:pt x="967" y="32"/>
                  </a:lnTo>
                  <a:lnTo>
                    <a:pt x="967" y="0"/>
                  </a:lnTo>
                  <a:lnTo>
                    <a:pt x="943" y="0"/>
                  </a:lnTo>
                  <a:lnTo>
                    <a:pt x="911" y="8"/>
                  </a:lnTo>
                  <a:lnTo>
                    <a:pt x="863" y="24"/>
                  </a:lnTo>
                  <a:lnTo>
                    <a:pt x="807" y="48"/>
                  </a:lnTo>
                  <a:lnTo>
                    <a:pt x="735" y="72"/>
                  </a:lnTo>
                  <a:lnTo>
                    <a:pt x="656" y="104"/>
                  </a:lnTo>
                  <a:lnTo>
                    <a:pt x="488" y="168"/>
                  </a:lnTo>
                  <a:lnTo>
                    <a:pt x="328" y="232"/>
                  </a:lnTo>
                  <a:lnTo>
                    <a:pt x="248" y="264"/>
                  </a:lnTo>
                  <a:lnTo>
                    <a:pt x="176" y="296"/>
                  </a:lnTo>
                  <a:lnTo>
                    <a:pt x="112" y="320"/>
                  </a:lnTo>
                  <a:lnTo>
                    <a:pt x="64" y="344"/>
                  </a:lnTo>
                  <a:lnTo>
                    <a:pt x="24" y="360"/>
                  </a:lnTo>
                  <a:lnTo>
                    <a:pt x="8" y="3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-6169223" y="46608"/>
              <a:ext cx="4391025" cy="3722688"/>
            </a:xfrm>
            <a:custGeom>
              <a:avLst/>
              <a:gdLst/>
              <a:ahLst/>
              <a:cxnLst/>
              <a:rect l="l" t="t" r="r" b="b"/>
              <a:pathLst>
                <a:path w="4391025" h="3722688">
                  <a:moveTo>
                    <a:pt x="2792413" y="649288"/>
                  </a:moveTo>
                  <a:lnTo>
                    <a:pt x="2703513" y="674688"/>
                  </a:lnTo>
                  <a:lnTo>
                    <a:pt x="2627313" y="725488"/>
                  </a:lnTo>
                  <a:lnTo>
                    <a:pt x="2576513" y="801688"/>
                  </a:lnTo>
                  <a:lnTo>
                    <a:pt x="2551113" y="903288"/>
                  </a:lnTo>
                  <a:lnTo>
                    <a:pt x="2576513" y="992188"/>
                  </a:lnTo>
                  <a:lnTo>
                    <a:pt x="2627313" y="1068388"/>
                  </a:lnTo>
                  <a:lnTo>
                    <a:pt x="2703513" y="1119188"/>
                  </a:lnTo>
                  <a:lnTo>
                    <a:pt x="2792413" y="1144588"/>
                  </a:lnTo>
                  <a:lnTo>
                    <a:pt x="2894013" y="1119188"/>
                  </a:lnTo>
                  <a:lnTo>
                    <a:pt x="2970213" y="1068388"/>
                  </a:lnTo>
                  <a:lnTo>
                    <a:pt x="3021013" y="992188"/>
                  </a:lnTo>
                  <a:lnTo>
                    <a:pt x="3046413" y="903288"/>
                  </a:lnTo>
                  <a:lnTo>
                    <a:pt x="3021013" y="801688"/>
                  </a:lnTo>
                  <a:lnTo>
                    <a:pt x="2970213" y="725488"/>
                  </a:lnTo>
                  <a:lnTo>
                    <a:pt x="2894013" y="674688"/>
                  </a:lnTo>
                  <a:close/>
                  <a:moveTo>
                    <a:pt x="444500" y="0"/>
                  </a:moveTo>
                  <a:lnTo>
                    <a:pt x="558800" y="12700"/>
                  </a:lnTo>
                  <a:lnTo>
                    <a:pt x="673100" y="25400"/>
                  </a:lnTo>
                  <a:lnTo>
                    <a:pt x="889000" y="88900"/>
                  </a:lnTo>
                  <a:lnTo>
                    <a:pt x="1117600" y="165100"/>
                  </a:lnTo>
                  <a:lnTo>
                    <a:pt x="1333500" y="241300"/>
                  </a:lnTo>
                  <a:lnTo>
                    <a:pt x="1560513" y="304800"/>
                  </a:lnTo>
                  <a:lnTo>
                    <a:pt x="1674813" y="330200"/>
                  </a:lnTo>
                  <a:lnTo>
                    <a:pt x="1789113" y="344488"/>
                  </a:lnTo>
                  <a:lnTo>
                    <a:pt x="1954213" y="330200"/>
                  </a:lnTo>
                  <a:lnTo>
                    <a:pt x="2119313" y="330200"/>
                  </a:lnTo>
                  <a:lnTo>
                    <a:pt x="2436813" y="292100"/>
                  </a:lnTo>
                  <a:lnTo>
                    <a:pt x="2601913" y="292100"/>
                  </a:lnTo>
                  <a:lnTo>
                    <a:pt x="2767013" y="304800"/>
                  </a:lnTo>
                  <a:lnTo>
                    <a:pt x="2932113" y="317500"/>
                  </a:lnTo>
                  <a:lnTo>
                    <a:pt x="3097213" y="369888"/>
                  </a:lnTo>
                  <a:lnTo>
                    <a:pt x="3224213" y="433388"/>
                  </a:lnTo>
                  <a:lnTo>
                    <a:pt x="3363913" y="522288"/>
                  </a:lnTo>
                  <a:lnTo>
                    <a:pt x="3478213" y="636588"/>
                  </a:lnTo>
                  <a:lnTo>
                    <a:pt x="3605213" y="763588"/>
                  </a:lnTo>
                  <a:lnTo>
                    <a:pt x="3706813" y="903288"/>
                  </a:lnTo>
                  <a:lnTo>
                    <a:pt x="3821113" y="1055688"/>
                  </a:lnTo>
                  <a:lnTo>
                    <a:pt x="3997325" y="1373188"/>
                  </a:lnTo>
                  <a:lnTo>
                    <a:pt x="4149725" y="1690688"/>
                  </a:lnTo>
                  <a:lnTo>
                    <a:pt x="4213225" y="1843088"/>
                  </a:lnTo>
                  <a:lnTo>
                    <a:pt x="4264025" y="1970088"/>
                  </a:lnTo>
                  <a:lnTo>
                    <a:pt x="4314825" y="2097088"/>
                  </a:lnTo>
                  <a:lnTo>
                    <a:pt x="4340225" y="2198688"/>
                  </a:lnTo>
                  <a:lnTo>
                    <a:pt x="4365625" y="2274888"/>
                  </a:lnTo>
                  <a:lnTo>
                    <a:pt x="4378325" y="2325688"/>
                  </a:lnTo>
                  <a:lnTo>
                    <a:pt x="4378325" y="2414588"/>
                  </a:lnTo>
                  <a:lnTo>
                    <a:pt x="4391025" y="2516188"/>
                  </a:lnTo>
                  <a:lnTo>
                    <a:pt x="4391025" y="2630488"/>
                  </a:lnTo>
                  <a:lnTo>
                    <a:pt x="4378325" y="2770188"/>
                  </a:lnTo>
                  <a:lnTo>
                    <a:pt x="4340225" y="2897188"/>
                  </a:lnTo>
                  <a:lnTo>
                    <a:pt x="4276725" y="3024188"/>
                  </a:lnTo>
                  <a:lnTo>
                    <a:pt x="4175125" y="3138488"/>
                  </a:lnTo>
                  <a:lnTo>
                    <a:pt x="4035425" y="3227388"/>
                  </a:lnTo>
                  <a:lnTo>
                    <a:pt x="2982913" y="3659188"/>
                  </a:lnTo>
                  <a:lnTo>
                    <a:pt x="2982913" y="3671888"/>
                  </a:lnTo>
                  <a:lnTo>
                    <a:pt x="2970213" y="3671888"/>
                  </a:lnTo>
                  <a:lnTo>
                    <a:pt x="2932113" y="3684588"/>
                  </a:lnTo>
                  <a:lnTo>
                    <a:pt x="2881313" y="3709988"/>
                  </a:lnTo>
                  <a:lnTo>
                    <a:pt x="2830513" y="3722688"/>
                  </a:lnTo>
                  <a:lnTo>
                    <a:pt x="2817813" y="3697288"/>
                  </a:lnTo>
                  <a:lnTo>
                    <a:pt x="2805113" y="3646488"/>
                  </a:lnTo>
                  <a:lnTo>
                    <a:pt x="2805113" y="3582988"/>
                  </a:lnTo>
                  <a:lnTo>
                    <a:pt x="2817813" y="3519488"/>
                  </a:lnTo>
                  <a:lnTo>
                    <a:pt x="2817813" y="3443288"/>
                  </a:lnTo>
                  <a:lnTo>
                    <a:pt x="2830513" y="3392488"/>
                  </a:lnTo>
                  <a:lnTo>
                    <a:pt x="1928813" y="3570288"/>
                  </a:lnTo>
                  <a:lnTo>
                    <a:pt x="1916113" y="3519488"/>
                  </a:lnTo>
                  <a:lnTo>
                    <a:pt x="1890713" y="3443288"/>
                  </a:lnTo>
                  <a:lnTo>
                    <a:pt x="1878013" y="3341688"/>
                  </a:lnTo>
                  <a:lnTo>
                    <a:pt x="1865313" y="3201988"/>
                  </a:lnTo>
                  <a:lnTo>
                    <a:pt x="1878013" y="3024188"/>
                  </a:lnTo>
                  <a:lnTo>
                    <a:pt x="1890713" y="2808288"/>
                  </a:lnTo>
                  <a:lnTo>
                    <a:pt x="1941513" y="2554288"/>
                  </a:lnTo>
                  <a:lnTo>
                    <a:pt x="2005013" y="2262188"/>
                  </a:lnTo>
                  <a:lnTo>
                    <a:pt x="2030413" y="2071688"/>
                  </a:lnTo>
                  <a:lnTo>
                    <a:pt x="2005013" y="1881188"/>
                  </a:lnTo>
                  <a:lnTo>
                    <a:pt x="1954213" y="1716088"/>
                  </a:lnTo>
                  <a:lnTo>
                    <a:pt x="1878013" y="1550988"/>
                  </a:lnTo>
                  <a:lnTo>
                    <a:pt x="1776413" y="1411288"/>
                  </a:lnTo>
                  <a:lnTo>
                    <a:pt x="1674813" y="1271588"/>
                  </a:lnTo>
                  <a:lnTo>
                    <a:pt x="1573213" y="1157288"/>
                  </a:lnTo>
                  <a:lnTo>
                    <a:pt x="1471613" y="1042988"/>
                  </a:lnTo>
                  <a:lnTo>
                    <a:pt x="1308100" y="890588"/>
                  </a:lnTo>
                  <a:lnTo>
                    <a:pt x="1143000" y="750888"/>
                  </a:lnTo>
                  <a:lnTo>
                    <a:pt x="774700" y="496888"/>
                  </a:lnTo>
                  <a:lnTo>
                    <a:pt x="584200" y="382588"/>
                  </a:lnTo>
                  <a:lnTo>
                    <a:pt x="381000" y="292100"/>
                  </a:lnTo>
                  <a:lnTo>
                    <a:pt x="190500" y="215900"/>
                  </a:lnTo>
                  <a:lnTo>
                    <a:pt x="0" y="152400"/>
                  </a:lnTo>
                  <a:lnTo>
                    <a:pt x="114300" y="76200"/>
                  </a:lnTo>
                  <a:lnTo>
                    <a:pt x="215900" y="38100"/>
                  </a:lnTo>
                  <a:lnTo>
                    <a:pt x="330200" y="127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-6207323" y="4810696"/>
              <a:ext cx="812800" cy="812800"/>
            </a:xfrm>
            <a:custGeom>
              <a:avLst/>
              <a:gdLst>
                <a:gd name="T0" fmla="*/ 0 w 512"/>
                <a:gd name="T1" fmla="*/ 0 h 512"/>
                <a:gd name="T2" fmla="*/ 192 w 512"/>
                <a:gd name="T3" fmla="*/ 0 h 512"/>
                <a:gd name="T4" fmla="*/ 224 w 512"/>
                <a:gd name="T5" fmla="*/ 48 h 512"/>
                <a:gd name="T6" fmla="*/ 264 w 512"/>
                <a:gd name="T7" fmla="*/ 112 h 512"/>
                <a:gd name="T8" fmla="*/ 280 w 512"/>
                <a:gd name="T9" fmla="*/ 144 h 512"/>
                <a:gd name="T10" fmla="*/ 288 w 512"/>
                <a:gd name="T11" fmla="*/ 168 h 512"/>
                <a:gd name="T12" fmla="*/ 312 w 512"/>
                <a:gd name="T13" fmla="*/ 208 h 512"/>
                <a:gd name="T14" fmla="*/ 344 w 512"/>
                <a:gd name="T15" fmla="*/ 264 h 512"/>
                <a:gd name="T16" fmla="*/ 344 w 512"/>
                <a:gd name="T17" fmla="*/ 136 h 512"/>
                <a:gd name="T18" fmla="*/ 312 w 512"/>
                <a:gd name="T19" fmla="*/ 136 h 512"/>
                <a:gd name="T20" fmla="*/ 312 w 512"/>
                <a:gd name="T21" fmla="*/ 0 h 512"/>
                <a:gd name="T22" fmla="*/ 512 w 512"/>
                <a:gd name="T23" fmla="*/ 0 h 512"/>
                <a:gd name="T24" fmla="*/ 512 w 512"/>
                <a:gd name="T25" fmla="*/ 128 h 512"/>
                <a:gd name="T26" fmla="*/ 472 w 512"/>
                <a:gd name="T27" fmla="*/ 136 h 512"/>
                <a:gd name="T28" fmla="*/ 472 w 512"/>
                <a:gd name="T29" fmla="*/ 368 h 512"/>
                <a:gd name="T30" fmla="*/ 504 w 512"/>
                <a:gd name="T31" fmla="*/ 368 h 512"/>
                <a:gd name="T32" fmla="*/ 504 w 512"/>
                <a:gd name="T33" fmla="*/ 504 h 512"/>
                <a:gd name="T34" fmla="*/ 336 w 512"/>
                <a:gd name="T35" fmla="*/ 504 h 512"/>
                <a:gd name="T36" fmla="*/ 280 w 512"/>
                <a:gd name="T37" fmla="*/ 408 h 512"/>
                <a:gd name="T38" fmla="*/ 280 w 512"/>
                <a:gd name="T39" fmla="*/ 400 h 512"/>
                <a:gd name="T40" fmla="*/ 168 w 512"/>
                <a:gd name="T41" fmla="*/ 208 h 512"/>
                <a:gd name="T42" fmla="*/ 168 w 512"/>
                <a:gd name="T43" fmla="*/ 368 h 512"/>
                <a:gd name="T44" fmla="*/ 216 w 512"/>
                <a:gd name="T45" fmla="*/ 368 h 512"/>
                <a:gd name="T46" fmla="*/ 216 w 512"/>
                <a:gd name="T47" fmla="*/ 512 h 512"/>
                <a:gd name="T48" fmla="*/ 0 w 512"/>
                <a:gd name="T49" fmla="*/ 512 h 512"/>
                <a:gd name="T50" fmla="*/ 0 w 512"/>
                <a:gd name="T51" fmla="*/ 368 h 512"/>
                <a:gd name="T52" fmla="*/ 40 w 512"/>
                <a:gd name="T53" fmla="*/ 368 h 512"/>
                <a:gd name="T54" fmla="*/ 40 w 512"/>
                <a:gd name="T55" fmla="*/ 144 h 512"/>
                <a:gd name="T56" fmla="*/ 0 w 512"/>
                <a:gd name="T57" fmla="*/ 136 h 512"/>
                <a:gd name="T58" fmla="*/ 0 w 512"/>
                <a:gd name="T5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2" h="512">
                  <a:moveTo>
                    <a:pt x="0" y="0"/>
                  </a:moveTo>
                  <a:lnTo>
                    <a:pt x="192" y="0"/>
                  </a:lnTo>
                  <a:lnTo>
                    <a:pt x="224" y="48"/>
                  </a:lnTo>
                  <a:lnTo>
                    <a:pt x="264" y="112"/>
                  </a:lnTo>
                  <a:lnTo>
                    <a:pt x="280" y="144"/>
                  </a:lnTo>
                  <a:lnTo>
                    <a:pt x="288" y="168"/>
                  </a:lnTo>
                  <a:lnTo>
                    <a:pt x="312" y="208"/>
                  </a:lnTo>
                  <a:lnTo>
                    <a:pt x="344" y="264"/>
                  </a:lnTo>
                  <a:lnTo>
                    <a:pt x="344" y="136"/>
                  </a:lnTo>
                  <a:lnTo>
                    <a:pt x="312" y="136"/>
                  </a:lnTo>
                  <a:lnTo>
                    <a:pt x="312" y="0"/>
                  </a:lnTo>
                  <a:lnTo>
                    <a:pt x="512" y="0"/>
                  </a:lnTo>
                  <a:lnTo>
                    <a:pt x="512" y="128"/>
                  </a:lnTo>
                  <a:lnTo>
                    <a:pt x="472" y="136"/>
                  </a:lnTo>
                  <a:lnTo>
                    <a:pt x="472" y="368"/>
                  </a:lnTo>
                  <a:lnTo>
                    <a:pt x="504" y="368"/>
                  </a:lnTo>
                  <a:lnTo>
                    <a:pt x="504" y="504"/>
                  </a:lnTo>
                  <a:lnTo>
                    <a:pt x="336" y="504"/>
                  </a:lnTo>
                  <a:lnTo>
                    <a:pt x="280" y="408"/>
                  </a:lnTo>
                  <a:lnTo>
                    <a:pt x="280" y="400"/>
                  </a:lnTo>
                  <a:lnTo>
                    <a:pt x="168" y="208"/>
                  </a:lnTo>
                  <a:lnTo>
                    <a:pt x="168" y="368"/>
                  </a:lnTo>
                  <a:lnTo>
                    <a:pt x="216" y="368"/>
                  </a:lnTo>
                  <a:lnTo>
                    <a:pt x="216" y="512"/>
                  </a:lnTo>
                  <a:lnTo>
                    <a:pt x="0" y="512"/>
                  </a:lnTo>
                  <a:lnTo>
                    <a:pt x="0" y="368"/>
                  </a:lnTo>
                  <a:lnTo>
                    <a:pt x="40" y="368"/>
                  </a:lnTo>
                  <a:lnTo>
                    <a:pt x="40" y="144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-5356423" y="4797996"/>
              <a:ext cx="823913" cy="825500"/>
            </a:xfrm>
            <a:custGeom>
              <a:avLst/>
              <a:gdLst>
                <a:gd name="T0" fmla="*/ 232 w 519"/>
                <a:gd name="T1" fmla="*/ 160 h 520"/>
                <a:gd name="T2" fmla="*/ 224 w 519"/>
                <a:gd name="T3" fmla="*/ 184 h 520"/>
                <a:gd name="T4" fmla="*/ 216 w 519"/>
                <a:gd name="T5" fmla="*/ 208 h 520"/>
                <a:gd name="T6" fmla="*/ 200 w 519"/>
                <a:gd name="T7" fmla="*/ 248 h 520"/>
                <a:gd name="T8" fmla="*/ 256 w 519"/>
                <a:gd name="T9" fmla="*/ 248 h 520"/>
                <a:gd name="T10" fmla="*/ 240 w 519"/>
                <a:gd name="T11" fmla="*/ 184 h 520"/>
                <a:gd name="T12" fmla="*/ 232 w 519"/>
                <a:gd name="T13" fmla="*/ 160 h 520"/>
                <a:gd name="T14" fmla="*/ 232 w 519"/>
                <a:gd name="T15" fmla="*/ 160 h 520"/>
                <a:gd name="T16" fmla="*/ 200 w 519"/>
                <a:gd name="T17" fmla="*/ 0 h 520"/>
                <a:gd name="T18" fmla="*/ 312 w 519"/>
                <a:gd name="T19" fmla="*/ 0 h 520"/>
                <a:gd name="T20" fmla="*/ 344 w 519"/>
                <a:gd name="T21" fmla="*/ 72 h 520"/>
                <a:gd name="T22" fmla="*/ 352 w 519"/>
                <a:gd name="T23" fmla="*/ 104 h 520"/>
                <a:gd name="T24" fmla="*/ 352 w 519"/>
                <a:gd name="T25" fmla="*/ 112 h 520"/>
                <a:gd name="T26" fmla="*/ 360 w 519"/>
                <a:gd name="T27" fmla="*/ 128 h 520"/>
                <a:gd name="T28" fmla="*/ 376 w 519"/>
                <a:gd name="T29" fmla="*/ 152 h 520"/>
                <a:gd name="T30" fmla="*/ 376 w 519"/>
                <a:gd name="T31" fmla="*/ 168 h 520"/>
                <a:gd name="T32" fmla="*/ 392 w 519"/>
                <a:gd name="T33" fmla="*/ 192 h 520"/>
                <a:gd name="T34" fmla="*/ 392 w 519"/>
                <a:gd name="T35" fmla="*/ 208 h 520"/>
                <a:gd name="T36" fmla="*/ 455 w 519"/>
                <a:gd name="T37" fmla="*/ 376 h 520"/>
                <a:gd name="T38" fmla="*/ 463 w 519"/>
                <a:gd name="T39" fmla="*/ 392 h 520"/>
                <a:gd name="T40" fmla="*/ 519 w 519"/>
                <a:gd name="T41" fmla="*/ 392 h 520"/>
                <a:gd name="T42" fmla="*/ 519 w 519"/>
                <a:gd name="T43" fmla="*/ 520 h 520"/>
                <a:gd name="T44" fmla="*/ 248 w 519"/>
                <a:gd name="T45" fmla="*/ 520 h 520"/>
                <a:gd name="T46" fmla="*/ 248 w 519"/>
                <a:gd name="T47" fmla="*/ 472 h 520"/>
                <a:gd name="T48" fmla="*/ 248 w 519"/>
                <a:gd name="T49" fmla="*/ 400 h 520"/>
                <a:gd name="T50" fmla="*/ 248 w 519"/>
                <a:gd name="T51" fmla="*/ 392 h 520"/>
                <a:gd name="T52" fmla="*/ 296 w 519"/>
                <a:gd name="T53" fmla="*/ 392 h 520"/>
                <a:gd name="T54" fmla="*/ 280 w 519"/>
                <a:gd name="T55" fmla="*/ 360 h 520"/>
                <a:gd name="T56" fmla="*/ 160 w 519"/>
                <a:gd name="T57" fmla="*/ 360 h 520"/>
                <a:gd name="T58" fmla="*/ 152 w 519"/>
                <a:gd name="T59" fmla="*/ 392 h 520"/>
                <a:gd name="T60" fmla="*/ 208 w 519"/>
                <a:gd name="T61" fmla="*/ 392 h 520"/>
                <a:gd name="T62" fmla="*/ 208 w 519"/>
                <a:gd name="T63" fmla="*/ 520 h 520"/>
                <a:gd name="T64" fmla="*/ 32 w 519"/>
                <a:gd name="T65" fmla="*/ 520 h 520"/>
                <a:gd name="T66" fmla="*/ 0 w 519"/>
                <a:gd name="T67" fmla="*/ 520 h 520"/>
                <a:gd name="T68" fmla="*/ 0 w 519"/>
                <a:gd name="T69" fmla="*/ 392 h 520"/>
                <a:gd name="T70" fmla="*/ 48 w 519"/>
                <a:gd name="T71" fmla="*/ 392 h 520"/>
                <a:gd name="T72" fmla="*/ 64 w 519"/>
                <a:gd name="T73" fmla="*/ 360 h 520"/>
                <a:gd name="T74" fmla="*/ 80 w 519"/>
                <a:gd name="T75" fmla="*/ 304 h 520"/>
                <a:gd name="T76" fmla="*/ 88 w 519"/>
                <a:gd name="T77" fmla="*/ 296 h 520"/>
                <a:gd name="T78" fmla="*/ 104 w 519"/>
                <a:gd name="T79" fmla="*/ 256 h 520"/>
                <a:gd name="T80" fmla="*/ 112 w 519"/>
                <a:gd name="T81" fmla="*/ 232 h 520"/>
                <a:gd name="T82" fmla="*/ 128 w 519"/>
                <a:gd name="T83" fmla="*/ 184 h 520"/>
                <a:gd name="T84" fmla="*/ 152 w 519"/>
                <a:gd name="T85" fmla="*/ 136 h 520"/>
                <a:gd name="T86" fmla="*/ 152 w 519"/>
                <a:gd name="T87" fmla="*/ 120 h 520"/>
                <a:gd name="T88" fmla="*/ 160 w 519"/>
                <a:gd name="T89" fmla="*/ 112 h 520"/>
                <a:gd name="T90" fmla="*/ 200 w 519"/>
                <a:gd name="T91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9" h="520">
                  <a:moveTo>
                    <a:pt x="232" y="160"/>
                  </a:moveTo>
                  <a:lnTo>
                    <a:pt x="224" y="184"/>
                  </a:lnTo>
                  <a:lnTo>
                    <a:pt x="216" y="208"/>
                  </a:lnTo>
                  <a:lnTo>
                    <a:pt x="200" y="248"/>
                  </a:lnTo>
                  <a:lnTo>
                    <a:pt x="256" y="248"/>
                  </a:lnTo>
                  <a:lnTo>
                    <a:pt x="240" y="184"/>
                  </a:lnTo>
                  <a:lnTo>
                    <a:pt x="232" y="160"/>
                  </a:lnTo>
                  <a:lnTo>
                    <a:pt x="232" y="160"/>
                  </a:lnTo>
                  <a:close/>
                  <a:moveTo>
                    <a:pt x="200" y="0"/>
                  </a:moveTo>
                  <a:lnTo>
                    <a:pt x="312" y="0"/>
                  </a:lnTo>
                  <a:lnTo>
                    <a:pt x="344" y="72"/>
                  </a:lnTo>
                  <a:lnTo>
                    <a:pt x="352" y="104"/>
                  </a:lnTo>
                  <a:lnTo>
                    <a:pt x="352" y="112"/>
                  </a:lnTo>
                  <a:lnTo>
                    <a:pt x="360" y="128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92" y="192"/>
                  </a:lnTo>
                  <a:lnTo>
                    <a:pt x="392" y="208"/>
                  </a:lnTo>
                  <a:lnTo>
                    <a:pt x="455" y="376"/>
                  </a:lnTo>
                  <a:lnTo>
                    <a:pt x="463" y="392"/>
                  </a:lnTo>
                  <a:lnTo>
                    <a:pt x="519" y="392"/>
                  </a:lnTo>
                  <a:lnTo>
                    <a:pt x="519" y="520"/>
                  </a:lnTo>
                  <a:lnTo>
                    <a:pt x="248" y="520"/>
                  </a:lnTo>
                  <a:lnTo>
                    <a:pt x="248" y="472"/>
                  </a:lnTo>
                  <a:lnTo>
                    <a:pt x="248" y="400"/>
                  </a:lnTo>
                  <a:lnTo>
                    <a:pt x="248" y="392"/>
                  </a:lnTo>
                  <a:lnTo>
                    <a:pt x="296" y="392"/>
                  </a:lnTo>
                  <a:lnTo>
                    <a:pt x="280" y="360"/>
                  </a:lnTo>
                  <a:lnTo>
                    <a:pt x="160" y="360"/>
                  </a:lnTo>
                  <a:lnTo>
                    <a:pt x="152" y="392"/>
                  </a:lnTo>
                  <a:lnTo>
                    <a:pt x="208" y="392"/>
                  </a:lnTo>
                  <a:lnTo>
                    <a:pt x="208" y="520"/>
                  </a:lnTo>
                  <a:lnTo>
                    <a:pt x="32" y="520"/>
                  </a:lnTo>
                  <a:lnTo>
                    <a:pt x="0" y="520"/>
                  </a:lnTo>
                  <a:lnTo>
                    <a:pt x="0" y="392"/>
                  </a:lnTo>
                  <a:lnTo>
                    <a:pt x="48" y="392"/>
                  </a:lnTo>
                  <a:lnTo>
                    <a:pt x="64" y="360"/>
                  </a:lnTo>
                  <a:lnTo>
                    <a:pt x="80" y="304"/>
                  </a:lnTo>
                  <a:lnTo>
                    <a:pt x="88" y="296"/>
                  </a:lnTo>
                  <a:lnTo>
                    <a:pt x="104" y="256"/>
                  </a:lnTo>
                  <a:lnTo>
                    <a:pt x="112" y="232"/>
                  </a:lnTo>
                  <a:lnTo>
                    <a:pt x="128" y="184"/>
                  </a:lnTo>
                  <a:lnTo>
                    <a:pt x="152" y="136"/>
                  </a:lnTo>
                  <a:lnTo>
                    <a:pt x="152" y="120"/>
                  </a:lnTo>
                  <a:lnTo>
                    <a:pt x="160" y="112"/>
                  </a:lnTo>
                  <a:lnTo>
                    <a:pt x="20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-4494410" y="4810696"/>
              <a:ext cx="609600" cy="838200"/>
            </a:xfrm>
            <a:custGeom>
              <a:avLst/>
              <a:gdLst>
                <a:gd name="T0" fmla="*/ 184 w 384"/>
                <a:gd name="T1" fmla="*/ 288 h 528"/>
                <a:gd name="T2" fmla="*/ 144 w 384"/>
                <a:gd name="T3" fmla="*/ 296 h 528"/>
                <a:gd name="T4" fmla="*/ 128 w 384"/>
                <a:gd name="T5" fmla="*/ 320 h 528"/>
                <a:gd name="T6" fmla="*/ 136 w 384"/>
                <a:gd name="T7" fmla="*/ 352 h 528"/>
                <a:gd name="T8" fmla="*/ 160 w 384"/>
                <a:gd name="T9" fmla="*/ 400 h 528"/>
                <a:gd name="T10" fmla="*/ 200 w 384"/>
                <a:gd name="T11" fmla="*/ 408 h 528"/>
                <a:gd name="T12" fmla="*/ 232 w 384"/>
                <a:gd name="T13" fmla="*/ 400 h 528"/>
                <a:gd name="T14" fmla="*/ 248 w 384"/>
                <a:gd name="T15" fmla="*/ 376 h 528"/>
                <a:gd name="T16" fmla="*/ 256 w 384"/>
                <a:gd name="T17" fmla="*/ 328 h 528"/>
                <a:gd name="T18" fmla="*/ 224 w 384"/>
                <a:gd name="T19" fmla="*/ 296 h 528"/>
                <a:gd name="T20" fmla="*/ 184 w 384"/>
                <a:gd name="T21" fmla="*/ 288 h 528"/>
                <a:gd name="T22" fmla="*/ 184 w 384"/>
                <a:gd name="T23" fmla="*/ 288 h 528"/>
                <a:gd name="T24" fmla="*/ 224 w 384"/>
                <a:gd name="T25" fmla="*/ 0 h 528"/>
                <a:gd name="T26" fmla="*/ 280 w 384"/>
                <a:gd name="T27" fmla="*/ 0 h 528"/>
                <a:gd name="T28" fmla="*/ 344 w 384"/>
                <a:gd name="T29" fmla="*/ 16 h 528"/>
                <a:gd name="T30" fmla="*/ 344 w 384"/>
                <a:gd name="T31" fmla="*/ 120 h 528"/>
                <a:gd name="T32" fmla="*/ 336 w 384"/>
                <a:gd name="T33" fmla="*/ 136 h 528"/>
                <a:gd name="T34" fmla="*/ 288 w 384"/>
                <a:gd name="T35" fmla="*/ 136 h 528"/>
                <a:gd name="T36" fmla="*/ 248 w 384"/>
                <a:gd name="T37" fmla="*/ 120 h 528"/>
                <a:gd name="T38" fmla="*/ 216 w 384"/>
                <a:gd name="T39" fmla="*/ 128 h 528"/>
                <a:gd name="T40" fmla="*/ 184 w 384"/>
                <a:gd name="T41" fmla="*/ 144 h 528"/>
                <a:gd name="T42" fmla="*/ 152 w 384"/>
                <a:gd name="T43" fmla="*/ 168 h 528"/>
                <a:gd name="T44" fmla="*/ 224 w 384"/>
                <a:gd name="T45" fmla="*/ 168 h 528"/>
                <a:gd name="T46" fmla="*/ 288 w 384"/>
                <a:gd name="T47" fmla="*/ 184 h 528"/>
                <a:gd name="T48" fmla="*/ 344 w 384"/>
                <a:gd name="T49" fmla="*/ 232 h 528"/>
                <a:gd name="T50" fmla="*/ 376 w 384"/>
                <a:gd name="T51" fmla="*/ 304 h 528"/>
                <a:gd name="T52" fmla="*/ 384 w 384"/>
                <a:gd name="T53" fmla="*/ 320 h 528"/>
                <a:gd name="T54" fmla="*/ 376 w 384"/>
                <a:gd name="T55" fmla="*/ 376 h 528"/>
                <a:gd name="T56" fmla="*/ 360 w 384"/>
                <a:gd name="T57" fmla="*/ 432 h 528"/>
                <a:gd name="T58" fmla="*/ 328 w 384"/>
                <a:gd name="T59" fmla="*/ 472 h 528"/>
                <a:gd name="T60" fmla="*/ 280 w 384"/>
                <a:gd name="T61" fmla="*/ 512 h 528"/>
                <a:gd name="T62" fmla="*/ 232 w 384"/>
                <a:gd name="T63" fmla="*/ 528 h 528"/>
                <a:gd name="T64" fmla="*/ 176 w 384"/>
                <a:gd name="T65" fmla="*/ 528 h 528"/>
                <a:gd name="T66" fmla="*/ 120 w 384"/>
                <a:gd name="T67" fmla="*/ 512 h 528"/>
                <a:gd name="T68" fmla="*/ 72 w 384"/>
                <a:gd name="T69" fmla="*/ 488 h 528"/>
                <a:gd name="T70" fmla="*/ 40 w 384"/>
                <a:gd name="T71" fmla="*/ 432 h 528"/>
                <a:gd name="T72" fmla="*/ 16 w 384"/>
                <a:gd name="T73" fmla="*/ 376 h 528"/>
                <a:gd name="T74" fmla="*/ 0 w 384"/>
                <a:gd name="T75" fmla="*/ 312 h 528"/>
                <a:gd name="T76" fmla="*/ 8 w 384"/>
                <a:gd name="T77" fmla="*/ 240 h 528"/>
                <a:gd name="T78" fmla="*/ 24 w 384"/>
                <a:gd name="T79" fmla="*/ 152 h 528"/>
                <a:gd name="T80" fmla="*/ 72 w 384"/>
                <a:gd name="T81" fmla="*/ 80 h 528"/>
                <a:gd name="T82" fmla="*/ 136 w 384"/>
                <a:gd name="T83" fmla="*/ 32 h 528"/>
                <a:gd name="T84" fmla="*/ 224 w 384"/>
                <a:gd name="T85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4" h="528">
                  <a:moveTo>
                    <a:pt x="184" y="288"/>
                  </a:moveTo>
                  <a:lnTo>
                    <a:pt x="144" y="296"/>
                  </a:lnTo>
                  <a:lnTo>
                    <a:pt x="128" y="320"/>
                  </a:lnTo>
                  <a:lnTo>
                    <a:pt x="136" y="352"/>
                  </a:lnTo>
                  <a:lnTo>
                    <a:pt x="160" y="400"/>
                  </a:lnTo>
                  <a:lnTo>
                    <a:pt x="200" y="408"/>
                  </a:lnTo>
                  <a:lnTo>
                    <a:pt x="232" y="400"/>
                  </a:lnTo>
                  <a:lnTo>
                    <a:pt x="248" y="376"/>
                  </a:lnTo>
                  <a:lnTo>
                    <a:pt x="256" y="328"/>
                  </a:lnTo>
                  <a:lnTo>
                    <a:pt x="224" y="296"/>
                  </a:lnTo>
                  <a:lnTo>
                    <a:pt x="184" y="288"/>
                  </a:lnTo>
                  <a:lnTo>
                    <a:pt x="184" y="288"/>
                  </a:lnTo>
                  <a:close/>
                  <a:moveTo>
                    <a:pt x="224" y="0"/>
                  </a:moveTo>
                  <a:lnTo>
                    <a:pt x="280" y="0"/>
                  </a:lnTo>
                  <a:lnTo>
                    <a:pt x="344" y="16"/>
                  </a:lnTo>
                  <a:lnTo>
                    <a:pt x="344" y="120"/>
                  </a:lnTo>
                  <a:lnTo>
                    <a:pt x="336" y="136"/>
                  </a:lnTo>
                  <a:lnTo>
                    <a:pt x="288" y="136"/>
                  </a:lnTo>
                  <a:lnTo>
                    <a:pt x="248" y="120"/>
                  </a:lnTo>
                  <a:lnTo>
                    <a:pt x="216" y="128"/>
                  </a:lnTo>
                  <a:lnTo>
                    <a:pt x="184" y="144"/>
                  </a:lnTo>
                  <a:lnTo>
                    <a:pt x="152" y="168"/>
                  </a:lnTo>
                  <a:lnTo>
                    <a:pt x="224" y="168"/>
                  </a:lnTo>
                  <a:lnTo>
                    <a:pt x="288" y="184"/>
                  </a:lnTo>
                  <a:lnTo>
                    <a:pt x="344" y="232"/>
                  </a:lnTo>
                  <a:lnTo>
                    <a:pt x="376" y="304"/>
                  </a:lnTo>
                  <a:lnTo>
                    <a:pt x="384" y="320"/>
                  </a:lnTo>
                  <a:lnTo>
                    <a:pt x="376" y="376"/>
                  </a:lnTo>
                  <a:lnTo>
                    <a:pt x="360" y="432"/>
                  </a:lnTo>
                  <a:lnTo>
                    <a:pt x="328" y="472"/>
                  </a:lnTo>
                  <a:lnTo>
                    <a:pt x="280" y="512"/>
                  </a:lnTo>
                  <a:lnTo>
                    <a:pt x="232" y="528"/>
                  </a:lnTo>
                  <a:lnTo>
                    <a:pt x="176" y="528"/>
                  </a:lnTo>
                  <a:lnTo>
                    <a:pt x="120" y="512"/>
                  </a:lnTo>
                  <a:lnTo>
                    <a:pt x="72" y="488"/>
                  </a:lnTo>
                  <a:lnTo>
                    <a:pt x="40" y="432"/>
                  </a:lnTo>
                  <a:lnTo>
                    <a:pt x="16" y="376"/>
                  </a:lnTo>
                  <a:lnTo>
                    <a:pt x="0" y="312"/>
                  </a:lnTo>
                  <a:lnTo>
                    <a:pt x="8" y="240"/>
                  </a:lnTo>
                  <a:lnTo>
                    <a:pt x="24" y="152"/>
                  </a:lnTo>
                  <a:lnTo>
                    <a:pt x="72" y="80"/>
                  </a:lnTo>
                  <a:lnTo>
                    <a:pt x="136" y="32"/>
                  </a:lnTo>
                  <a:lnTo>
                    <a:pt x="2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-3859410" y="4797996"/>
              <a:ext cx="596900" cy="838200"/>
            </a:xfrm>
            <a:custGeom>
              <a:avLst/>
              <a:gdLst>
                <a:gd name="T0" fmla="*/ 128 w 376"/>
                <a:gd name="T1" fmla="*/ 8 h 528"/>
                <a:gd name="T2" fmla="*/ 200 w 376"/>
                <a:gd name="T3" fmla="*/ 0 h 528"/>
                <a:gd name="T4" fmla="*/ 264 w 376"/>
                <a:gd name="T5" fmla="*/ 16 h 528"/>
                <a:gd name="T6" fmla="*/ 312 w 376"/>
                <a:gd name="T7" fmla="*/ 48 h 528"/>
                <a:gd name="T8" fmla="*/ 352 w 376"/>
                <a:gd name="T9" fmla="*/ 104 h 528"/>
                <a:gd name="T10" fmla="*/ 352 w 376"/>
                <a:gd name="T11" fmla="*/ 192 h 528"/>
                <a:gd name="T12" fmla="*/ 328 w 376"/>
                <a:gd name="T13" fmla="*/ 264 h 528"/>
                <a:gd name="T14" fmla="*/ 280 w 376"/>
                <a:gd name="T15" fmla="*/ 336 h 528"/>
                <a:gd name="T16" fmla="*/ 200 w 376"/>
                <a:gd name="T17" fmla="*/ 400 h 528"/>
                <a:gd name="T18" fmla="*/ 376 w 376"/>
                <a:gd name="T19" fmla="*/ 400 h 528"/>
                <a:gd name="T20" fmla="*/ 376 w 376"/>
                <a:gd name="T21" fmla="*/ 432 h 528"/>
                <a:gd name="T22" fmla="*/ 376 w 376"/>
                <a:gd name="T23" fmla="*/ 520 h 528"/>
                <a:gd name="T24" fmla="*/ 376 w 376"/>
                <a:gd name="T25" fmla="*/ 528 h 528"/>
                <a:gd name="T26" fmla="*/ 0 w 376"/>
                <a:gd name="T27" fmla="*/ 528 h 528"/>
                <a:gd name="T28" fmla="*/ 0 w 376"/>
                <a:gd name="T29" fmla="*/ 408 h 528"/>
                <a:gd name="T30" fmla="*/ 48 w 376"/>
                <a:gd name="T31" fmla="*/ 368 h 528"/>
                <a:gd name="T32" fmla="*/ 56 w 376"/>
                <a:gd name="T33" fmla="*/ 360 h 528"/>
                <a:gd name="T34" fmla="*/ 72 w 376"/>
                <a:gd name="T35" fmla="*/ 344 h 528"/>
                <a:gd name="T36" fmla="*/ 88 w 376"/>
                <a:gd name="T37" fmla="*/ 336 h 528"/>
                <a:gd name="T38" fmla="*/ 96 w 376"/>
                <a:gd name="T39" fmla="*/ 328 h 528"/>
                <a:gd name="T40" fmla="*/ 136 w 376"/>
                <a:gd name="T41" fmla="*/ 288 h 528"/>
                <a:gd name="T42" fmla="*/ 168 w 376"/>
                <a:gd name="T43" fmla="*/ 256 h 528"/>
                <a:gd name="T44" fmla="*/ 192 w 376"/>
                <a:gd name="T45" fmla="*/ 240 h 528"/>
                <a:gd name="T46" fmla="*/ 208 w 376"/>
                <a:gd name="T47" fmla="*/ 216 h 528"/>
                <a:gd name="T48" fmla="*/ 208 w 376"/>
                <a:gd name="T49" fmla="*/ 208 h 528"/>
                <a:gd name="T50" fmla="*/ 224 w 376"/>
                <a:gd name="T51" fmla="*/ 160 h 528"/>
                <a:gd name="T52" fmla="*/ 192 w 376"/>
                <a:gd name="T53" fmla="*/ 136 h 528"/>
                <a:gd name="T54" fmla="*/ 152 w 376"/>
                <a:gd name="T55" fmla="*/ 128 h 528"/>
                <a:gd name="T56" fmla="*/ 112 w 376"/>
                <a:gd name="T57" fmla="*/ 136 h 528"/>
                <a:gd name="T58" fmla="*/ 56 w 376"/>
                <a:gd name="T59" fmla="*/ 168 h 528"/>
                <a:gd name="T60" fmla="*/ 8 w 376"/>
                <a:gd name="T61" fmla="*/ 168 h 528"/>
                <a:gd name="T62" fmla="*/ 8 w 376"/>
                <a:gd name="T63" fmla="*/ 120 h 528"/>
                <a:gd name="T64" fmla="*/ 8 w 376"/>
                <a:gd name="T65" fmla="*/ 48 h 528"/>
                <a:gd name="T66" fmla="*/ 64 w 376"/>
                <a:gd name="T67" fmla="*/ 24 h 528"/>
                <a:gd name="T68" fmla="*/ 128 w 376"/>
                <a:gd name="T69" fmla="*/ 8 h 528"/>
                <a:gd name="T70" fmla="*/ 128 w 376"/>
                <a:gd name="T71" fmla="*/ 8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6" h="528">
                  <a:moveTo>
                    <a:pt x="128" y="8"/>
                  </a:moveTo>
                  <a:lnTo>
                    <a:pt x="200" y="0"/>
                  </a:lnTo>
                  <a:lnTo>
                    <a:pt x="264" y="16"/>
                  </a:lnTo>
                  <a:lnTo>
                    <a:pt x="312" y="48"/>
                  </a:lnTo>
                  <a:lnTo>
                    <a:pt x="352" y="104"/>
                  </a:lnTo>
                  <a:lnTo>
                    <a:pt x="352" y="192"/>
                  </a:lnTo>
                  <a:lnTo>
                    <a:pt x="328" y="264"/>
                  </a:lnTo>
                  <a:lnTo>
                    <a:pt x="280" y="336"/>
                  </a:lnTo>
                  <a:lnTo>
                    <a:pt x="200" y="400"/>
                  </a:lnTo>
                  <a:lnTo>
                    <a:pt x="376" y="400"/>
                  </a:lnTo>
                  <a:lnTo>
                    <a:pt x="376" y="432"/>
                  </a:lnTo>
                  <a:lnTo>
                    <a:pt x="376" y="520"/>
                  </a:lnTo>
                  <a:lnTo>
                    <a:pt x="376" y="528"/>
                  </a:lnTo>
                  <a:lnTo>
                    <a:pt x="0" y="528"/>
                  </a:lnTo>
                  <a:lnTo>
                    <a:pt x="0" y="408"/>
                  </a:lnTo>
                  <a:lnTo>
                    <a:pt x="48" y="368"/>
                  </a:lnTo>
                  <a:lnTo>
                    <a:pt x="56" y="360"/>
                  </a:lnTo>
                  <a:lnTo>
                    <a:pt x="72" y="344"/>
                  </a:lnTo>
                  <a:lnTo>
                    <a:pt x="88" y="336"/>
                  </a:lnTo>
                  <a:lnTo>
                    <a:pt x="96" y="328"/>
                  </a:lnTo>
                  <a:lnTo>
                    <a:pt x="136" y="288"/>
                  </a:lnTo>
                  <a:lnTo>
                    <a:pt x="168" y="256"/>
                  </a:lnTo>
                  <a:lnTo>
                    <a:pt x="192" y="240"/>
                  </a:lnTo>
                  <a:lnTo>
                    <a:pt x="208" y="216"/>
                  </a:lnTo>
                  <a:lnTo>
                    <a:pt x="208" y="208"/>
                  </a:lnTo>
                  <a:lnTo>
                    <a:pt x="224" y="160"/>
                  </a:lnTo>
                  <a:lnTo>
                    <a:pt x="192" y="136"/>
                  </a:lnTo>
                  <a:lnTo>
                    <a:pt x="152" y="128"/>
                  </a:lnTo>
                  <a:lnTo>
                    <a:pt x="112" y="136"/>
                  </a:lnTo>
                  <a:lnTo>
                    <a:pt x="56" y="168"/>
                  </a:lnTo>
                  <a:lnTo>
                    <a:pt x="8" y="168"/>
                  </a:lnTo>
                  <a:lnTo>
                    <a:pt x="8" y="120"/>
                  </a:lnTo>
                  <a:lnTo>
                    <a:pt x="8" y="48"/>
                  </a:lnTo>
                  <a:lnTo>
                    <a:pt x="64" y="24"/>
                  </a:lnTo>
                  <a:lnTo>
                    <a:pt x="128" y="8"/>
                  </a:lnTo>
                  <a:lnTo>
                    <a:pt x="12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-2437010" y="4797996"/>
              <a:ext cx="608013" cy="825500"/>
            </a:xfrm>
            <a:custGeom>
              <a:avLst/>
              <a:gdLst>
                <a:gd name="T0" fmla="*/ 0 w 383"/>
                <a:gd name="T1" fmla="*/ 0 h 520"/>
                <a:gd name="T2" fmla="*/ 223 w 383"/>
                <a:gd name="T3" fmla="*/ 0 h 520"/>
                <a:gd name="T4" fmla="*/ 223 w 383"/>
                <a:gd name="T5" fmla="*/ 128 h 520"/>
                <a:gd name="T6" fmla="*/ 175 w 383"/>
                <a:gd name="T7" fmla="*/ 128 h 520"/>
                <a:gd name="T8" fmla="*/ 175 w 383"/>
                <a:gd name="T9" fmla="*/ 400 h 520"/>
                <a:gd name="T10" fmla="*/ 263 w 383"/>
                <a:gd name="T11" fmla="*/ 400 h 520"/>
                <a:gd name="T12" fmla="*/ 263 w 383"/>
                <a:gd name="T13" fmla="*/ 336 h 520"/>
                <a:gd name="T14" fmla="*/ 271 w 383"/>
                <a:gd name="T15" fmla="*/ 336 h 520"/>
                <a:gd name="T16" fmla="*/ 383 w 383"/>
                <a:gd name="T17" fmla="*/ 336 h 520"/>
                <a:gd name="T18" fmla="*/ 383 w 383"/>
                <a:gd name="T19" fmla="*/ 520 h 520"/>
                <a:gd name="T20" fmla="*/ 0 w 383"/>
                <a:gd name="T21" fmla="*/ 520 h 520"/>
                <a:gd name="T22" fmla="*/ 0 w 383"/>
                <a:gd name="T23" fmla="*/ 400 h 520"/>
                <a:gd name="T24" fmla="*/ 40 w 383"/>
                <a:gd name="T25" fmla="*/ 400 h 520"/>
                <a:gd name="T26" fmla="*/ 40 w 383"/>
                <a:gd name="T27" fmla="*/ 128 h 520"/>
                <a:gd name="T28" fmla="*/ 0 w 383"/>
                <a:gd name="T29" fmla="*/ 128 h 520"/>
                <a:gd name="T30" fmla="*/ 0 w 383"/>
                <a:gd name="T31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3" h="520">
                  <a:moveTo>
                    <a:pt x="0" y="0"/>
                  </a:moveTo>
                  <a:lnTo>
                    <a:pt x="223" y="0"/>
                  </a:lnTo>
                  <a:lnTo>
                    <a:pt x="223" y="128"/>
                  </a:lnTo>
                  <a:lnTo>
                    <a:pt x="175" y="128"/>
                  </a:lnTo>
                  <a:lnTo>
                    <a:pt x="175" y="400"/>
                  </a:lnTo>
                  <a:lnTo>
                    <a:pt x="263" y="400"/>
                  </a:lnTo>
                  <a:lnTo>
                    <a:pt x="263" y="336"/>
                  </a:lnTo>
                  <a:lnTo>
                    <a:pt x="271" y="336"/>
                  </a:lnTo>
                  <a:lnTo>
                    <a:pt x="383" y="336"/>
                  </a:lnTo>
                  <a:lnTo>
                    <a:pt x="383" y="520"/>
                  </a:lnTo>
                  <a:lnTo>
                    <a:pt x="0" y="520"/>
                  </a:lnTo>
                  <a:lnTo>
                    <a:pt x="0" y="400"/>
                  </a:lnTo>
                  <a:lnTo>
                    <a:pt x="40" y="400"/>
                  </a:lnTo>
                  <a:lnTo>
                    <a:pt x="40" y="128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-1803598" y="4810696"/>
              <a:ext cx="812800" cy="812800"/>
            </a:xfrm>
            <a:custGeom>
              <a:avLst/>
              <a:gdLst>
                <a:gd name="T0" fmla="*/ 0 w 512"/>
                <a:gd name="T1" fmla="*/ 0 h 512"/>
                <a:gd name="T2" fmla="*/ 200 w 512"/>
                <a:gd name="T3" fmla="*/ 0 h 512"/>
                <a:gd name="T4" fmla="*/ 224 w 512"/>
                <a:gd name="T5" fmla="*/ 48 h 512"/>
                <a:gd name="T6" fmla="*/ 264 w 512"/>
                <a:gd name="T7" fmla="*/ 112 h 512"/>
                <a:gd name="T8" fmla="*/ 280 w 512"/>
                <a:gd name="T9" fmla="*/ 144 h 512"/>
                <a:gd name="T10" fmla="*/ 296 w 512"/>
                <a:gd name="T11" fmla="*/ 168 h 512"/>
                <a:gd name="T12" fmla="*/ 312 w 512"/>
                <a:gd name="T13" fmla="*/ 208 h 512"/>
                <a:gd name="T14" fmla="*/ 352 w 512"/>
                <a:gd name="T15" fmla="*/ 264 h 512"/>
                <a:gd name="T16" fmla="*/ 352 w 512"/>
                <a:gd name="T17" fmla="*/ 136 h 512"/>
                <a:gd name="T18" fmla="*/ 312 w 512"/>
                <a:gd name="T19" fmla="*/ 136 h 512"/>
                <a:gd name="T20" fmla="*/ 312 w 512"/>
                <a:gd name="T21" fmla="*/ 0 h 512"/>
                <a:gd name="T22" fmla="*/ 512 w 512"/>
                <a:gd name="T23" fmla="*/ 0 h 512"/>
                <a:gd name="T24" fmla="*/ 512 w 512"/>
                <a:gd name="T25" fmla="*/ 128 h 512"/>
                <a:gd name="T26" fmla="*/ 472 w 512"/>
                <a:gd name="T27" fmla="*/ 136 h 512"/>
                <a:gd name="T28" fmla="*/ 472 w 512"/>
                <a:gd name="T29" fmla="*/ 368 h 512"/>
                <a:gd name="T30" fmla="*/ 512 w 512"/>
                <a:gd name="T31" fmla="*/ 368 h 512"/>
                <a:gd name="T32" fmla="*/ 512 w 512"/>
                <a:gd name="T33" fmla="*/ 504 h 512"/>
                <a:gd name="T34" fmla="*/ 344 w 512"/>
                <a:gd name="T35" fmla="*/ 504 h 512"/>
                <a:gd name="T36" fmla="*/ 280 w 512"/>
                <a:gd name="T37" fmla="*/ 408 h 512"/>
                <a:gd name="T38" fmla="*/ 280 w 512"/>
                <a:gd name="T39" fmla="*/ 400 h 512"/>
                <a:gd name="T40" fmla="*/ 176 w 512"/>
                <a:gd name="T41" fmla="*/ 208 h 512"/>
                <a:gd name="T42" fmla="*/ 176 w 512"/>
                <a:gd name="T43" fmla="*/ 368 h 512"/>
                <a:gd name="T44" fmla="*/ 216 w 512"/>
                <a:gd name="T45" fmla="*/ 368 h 512"/>
                <a:gd name="T46" fmla="*/ 216 w 512"/>
                <a:gd name="T47" fmla="*/ 512 h 512"/>
                <a:gd name="T48" fmla="*/ 0 w 512"/>
                <a:gd name="T49" fmla="*/ 512 h 512"/>
                <a:gd name="T50" fmla="*/ 0 w 512"/>
                <a:gd name="T51" fmla="*/ 368 h 512"/>
                <a:gd name="T52" fmla="*/ 48 w 512"/>
                <a:gd name="T53" fmla="*/ 368 h 512"/>
                <a:gd name="T54" fmla="*/ 48 w 512"/>
                <a:gd name="T55" fmla="*/ 144 h 512"/>
                <a:gd name="T56" fmla="*/ 0 w 512"/>
                <a:gd name="T57" fmla="*/ 136 h 512"/>
                <a:gd name="T58" fmla="*/ 0 w 512"/>
                <a:gd name="T5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2" h="512">
                  <a:moveTo>
                    <a:pt x="0" y="0"/>
                  </a:moveTo>
                  <a:lnTo>
                    <a:pt x="200" y="0"/>
                  </a:lnTo>
                  <a:lnTo>
                    <a:pt x="224" y="48"/>
                  </a:lnTo>
                  <a:lnTo>
                    <a:pt x="264" y="112"/>
                  </a:lnTo>
                  <a:lnTo>
                    <a:pt x="280" y="144"/>
                  </a:lnTo>
                  <a:lnTo>
                    <a:pt x="296" y="168"/>
                  </a:lnTo>
                  <a:lnTo>
                    <a:pt x="312" y="208"/>
                  </a:lnTo>
                  <a:lnTo>
                    <a:pt x="352" y="264"/>
                  </a:lnTo>
                  <a:lnTo>
                    <a:pt x="352" y="136"/>
                  </a:lnTo>
                  <a:lnTo>
                    <a:pt x="312" y="136"/>
                  </a:lnTo>
                  <a:lnTo>
                    <a:pt x="312" y="0"/>
                  </a:lnTo>
                  <a:lnTo>
                    <a:pt x="512" y="0"/>
                  </a:lnTo>
                  <a:lnTo>
                    <a:pt x="512" y="128"/>
                  </a:lnTo>
                  <a:lnTo>
                    <a:pt x="472" y="136"/>
                  </a:lnTo>
                  <a:lnTo>
                    <a:pt x="472" y="368"/>
                  </a:lnTo>
                  <a:lnTo>
                    <a:pt x="512" y="368"/>
                  </a:lnTo>
                  <a:lnTo>
                    <a:pt x="512" y="504"/>
                  </a:lnTo>
                  <a:lnTo>
                    <a:pt x="344" y="504"/>
                  </a:lnTo>
                  <a:lnTo>
                    <a:pt x="280" y="408"/>
                  </a:lnTo>
                  <a:lnTo>
                    <a:pt x="280" y="400"/>
                  </a:lnTo>
                  <a:lnTo>
                    <a:pt x="176" y="208"/>
                  </a:lnTo>
                  <a:lnTo>
                    <a:pt x="176" y="368"/>
                  </a:lnTo>
                  <a:lnTo>
                    <a:pt x="216" y="368"/>
                  </a:lnTo>
                  <a:lnTo>
                    <a:pt x="216" y="512"/>
                  </a:lnTo>
                  <a:lnTo>
                    <a:pt x="0" y="512"/>
                  </a:lnTo>
                  <a:lnTo>
                    <a:pt x="0" y="368"/>
                  </a:lnTo>
                  <a:lnTo>
                    <a:pt x="48" y="368"/>
                  </a:lnTo>
                  <a:lnTo>
                    <a:pt x="48" y="144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-952698" y="4797996"/>
              <a:ext cx="723900" cy="825500"/>
            </a:xfrm>
            <a:custGeom>
              <a:avLst/>
              <a:gdLst>
                <a:gd name="T0" fmla="*/ 0 w 456"/>
                <a:gd name="T1" fmla="*/ 0 h 520"/>
                <a:gd name="T2" fmla="*/ 456 w 456"/>
                <a:gd name="T3" fmla="*/ 0 h 520"/>
                <a:gd name="T4" fmla="*/ 456 w 456"/>
                <a:gd name="T5" fmla="*/ 152 h 520"/>
                <a:gd name="T6" fmla="*/ 336 w 456"/>
                <a:gd name="T7" fmla="*/ 152 h 520"/>
                <a:gd name="T8" fmla="*/ 328 w 456"/>
                <a:gd name="T9" fmla="*/ 128 h 520"/>
                <a:gd name="T10" fmla="*/ 208 w 456"/>
                <a:gd name="T11" fmla="*/ 128 h 520"/>
                <a:gd name="T12" fmla="*/ 200 w 456"/>
                <a:gd name="T13" fmla="*/ 136 h 520"/>
                <a:gd name="T14" fmla="*/ 200 w 456"/>
                <a:gd name="T15" fmla="*/ 176 h 520"/>
                <a:gd name="T16" fmla="*/ 296 w 456"/>
                <a:gd name="T17" fmla="*/ 176 h 520"/>
                <a:gd name="T18" fmla="*/ 296 w 456"/>
                <a:gd name="T19" fmla="*/ 304 h 520"/>
                <a:gd name="T20" fmla="*/ 208 w 456"/>
                <a:gd name="T21" fmla="*/ 304 h 520"/>
                <a:gd name="T22" fmla="*/ 200 w 456"/>
                <a:gd name="T23" fmla="*/ 312 h 520"/>
                <a:gd name="T24" fmla="*/ 200 w 456"/>
                <a:gd name="T25" fmla="*/ 384 h 520"/>
                <a:gd name="T26" fmla="*/ 224 w 456"/>
                <a:gd name="T27" fmla="*/ 400 h 520"/>
                <a:gd name="T28" fmla="*/ 256 w 456"/>
                <a:gd name="T29" fmla="*/ 400 h 520"/>
                <a:gd name="T30" fmla="*/ 256 w 456"/>
                <a:gd name="T31" fmla="*/ 448 h 520"/>
                <a:gd name="T32" fmla="*/ 256 w 456"/>
                <a:gd name="T33" fmla="*/ 520 h 520"/>
                <a:gd name="T34" fmla="*/ 24 w 456"/>
                <a:gd name="T35" fmla="*/ 520 h 520"/>
                <a:gd name="T36" fmla="*/ 8 w 456"/>
                <a:gd name="T37" fmla="*/ 520 h 520"/>
                <a:gd name="T38" fmla="*/ 8 w 456"/>
                <a:gd name="T39" fmla="*/ 400 h 520"/>
                <a:gd name="T40" fmla="*/ 56 w 456"/>
                <a:gd name="T41" fmla="*/ 392 h 520"/>
                <a:gd name="T42" fmla="*/ 56 w 456"/>
                <a:gd name="T43" fmla="*/ 136 h 520"/>
                <a:gd name="T44" fmla="*/ 0 w 456"/>
                <a:gd name="T45" fmla="*/ 128 h 520"/>
                <a:gd name="T46" fmla="*/ 0 w 456"/>
                <a:gd name="T47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6" h="520">
                  <a:moveTo>
                    <a:pt x="0" y="0"/>
                  </a:moveTo>
                  <a:lnTo>
                    <a:pt x="456" y="0"/>
                  </a:lnTo>
                  <a:lnTo>
                    <a:pt x="456" y="152"/>
                  </a:lnTo>
                  <a:lnTo>
                    <a:pt x="336" y="152"/>
                  </a:lnTo>
                  <a:lnTo>
                    <a:pt x="328" y="128"/>
                  </a:lnTo>
                  <a:lnTo>
                    <a:pt x="208" y="128"/>
                  </a:lnTo>
                  <a:lnTo>
                    <a:pt x="200" y="136"/>
                  </a:lnTo>
                  <a:lnTo>
                    <a:pt x="200" y="176"/>
                  </a:lnTo>
                  <a:lnTo>
                    <a:pt x="296" y="176"/>
                  </a:lnTo>
                  <a:lnTo>
                    <a:pt x="296" y="304"/>
                  </a:lnTo>
                  <a:lnTo>
                    <a:pt x="208" y="304"/>
                  </a:lnTo>
                  <a:lnTo>
                    <a:pt x="200" y="312"/>
                  </a:lnTo>
                  <a:lnTo>
                    <a:pt x="200" y="384"/>
                  </a:lnTo>
                  <a:lnTo>
                    <a:pt x="224" y="400"/>
                  </a:lnTo>
                  <a:lnTo>
                    <a:pt x="256" y="400"/>
                  </a:lnTo>
                  <a:lnTo>
                    <a:pt x="256" y="448"/>
                  </a:lnTo>
                  <a:lnTo>
                    <a:pt x="256" y="520"/>
                  </a:lnTo>
                  <a:lnTo>
                    <a:pt x="24" y="520"/>
                  </a:lnTo>
                  <a:lnTo>
                    <a:pt x="8" y="520"/>
                  </a:lnTo>
                  <a:lnTo>
                    <a:pt x="8" y="400"/>
                  </a:lnTo>
                  <a:lnTo>
                    <a:pt x="56" y="392"/>
                  </a:lnTo>
                  <a:lnTo>
                    <a:pt x="56" y="136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-3072010" y="5153596"/>
              <a:ext cx="469900" cy="190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7565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00545" y="6569075"/>
            <a:ext cx="6118810" cy="288607"/>
          </a:xfrm>
        </p:spPr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‹#›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632733" y="6569075"/>
            <a:ext cx="7092167" cy="2889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6" name="Straight Connector 5"/>
          <p:cNvCxnSpPr/>
          <p:nvPr/>
        </p:nvCxnSpPr>
        <p:spPr>
          <a:xfrm>
            <a:off x="7019355" y="6569075"/>
            <a:ext cx="0" cy="288607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186520" y="6283581"/>
            <a:ext cx="578223" cy="541834"/>
            <a:chOff x="-6207323" y="46608"/>
            <a:chExt cx="5978525" cy="5602288"/>
          </a:xfrm>
          <a:solidFill>
            <a:schemeClr val="tx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-4697610" y="3604196"/>
              <a:ext cx="1219200" cy="901700"/>
            </a:xfrm>
            <a:custGeom>
              <a:avLst/>
              <a:gdLst>
                <a:gd name="T0" fmla="*/ 328 w 768"/>
                <a:gd name="T1" fmla="*/ 80 h 568"/>
                <a:gd name="T2" fmla="*/ 304 w 768"/>
                <a:gd name="T3" fmla="*/ 72 h 568"/>
                <a:gd name="T4" fmla="*/ 264 w 768"/>
                <a:gd name="T5" fmla="*/ 64 h 568"/>
                <a:gd name="T6" fmla="*/ 216 w 768"/>
                <a:gd name="T7" fmla="*/ 56 h 568"/>
                <a:gd name="T8" fmla="*/ 160 w 768"/>
                <a:gd name="T9" fmla="*/ 48 h 568"/>
                <a:gd name="T10" fmla="*/ 104 w 768"/>
                <a:gd name="T11" fmla="*/ 40 h 568"/>
                <a:gd name="T12" fmla="*/ 56 w 768"/>
                <a:gd name="T13" fmla="*/ 32 h 568"/>
                <a:gd name="T14" fmla="*/ 24 w 768"/>
                <a:gd name="T15" fmla="*/ 24 h 568"/>
                <a:gd name="T16" fmla="*/ 0 w 768"/>
                <a:gd name="T17" fmla="*/ 8 h 568"/>
                <a:gd name="T18" fmla="*/ 0 w 768"/>
                <a:gd name="T19" fmla="*/ 48 h 568"/>
                <a:gd name="T20" fmla="*/ 0 w 768"/>
                <a:gd name="T21" fmla="*/ 104 h 568"/>
                <a:gd name="T22" fmla="*/ 8 w 768"/>
                <a:gd name="T23" fmla="*/ 168 h 568"/>
                <a:gd name="T24" fmla="*/ 16 w 768"/>
                <a:gd name="T25" fmla="*/ 240 h 568"/>
                <a:gd name="T26" fmla="*/ 24 w 768"/>
                <a:gd name="T27" fmla="*/ 312 h 568"/>
                <a:gd name="T28" fmla="*/ 24 w 768"/>
                <a:gd name="T29" fmla="*/ 368 h 568"/>
                <a:gd name="T30" fmla="*/ 32 w 768"/>
                <a:gd name="T31" fmla="*/ 416 h 568"/>
                <a:gd name="T32" fmla="*/ 40 w 768"/>
                <a:gd name="T33" fmla="*/ 440 h 568"/>
                <a:gd name="T34" fmla="*/ 56 w 768"/>
                <a:gd name="T35" fmla="*/ 432 h 568"/>
                <a:gd name="T36" fmla="*/ 88 w 768"/>
                <a:gd name="T37" fmla="*/ 424 h 568"/>
                <a:gd name="T38" fmla="*/ 136 w 768"/>
                <a:gd name="T39" fmla="*/ 416 h 568"/>
                <a:gd name="T40" fmla="*/ 184 w 768"/>
                <a:gd name="T41" fmla="*/ 400 h 568"/>
                <a:gd name="T42" fmla="*/ 240 w 768"/>
                <a:gd name="T43" fmla="*/ 376 h 568"/>
                <a:gd name="T44" fmla="*/ 288 w 768"/>
                <a:gd name="T45" fmla="*/ 360 h 568"/>
                <a:gd name="T46" fmla="*/ 328 w 768"/>
                <a:gd name="T47" fmla="*/ 344 h 568"/>
                <a:gd name="T48" fmla="*/ 344 w 768"/>
                <a:gd name="T49" fmla="*/ 336 h 568"/>
                <a:gd name="T50" fmla="*/ 376 w 768"/>
                <a:gd name="T51" fmla="*/ 344 h 568"/>
                <a:gd name="T52" fmla="*/ 424 w 768"/>
                <a:gd name="T53" fmla="*/ 368 h 568"/>
                <a:gd name="T54" fmla="*/ 488 w 768"/>
                <a:gd name="T55" fmla="*/ 408 h 568"/>
                <a:gd name="T56" fmla="*/ 560 w 768"/>
                <a:gd name="T57" fmla="*/ 440 h 568"/>
                <a:gd name="T58" fmla="*/ 632 w 768"/>
                <a:gd name="T59" fmla="*/ 480 h 568"/>
                <a:gd name="T60" fmla="*/ 696 w 768"/>
                <a:gd name="T61" fmla="*/ 520 h 568"/>
                <a:gd name="T62" fmla="*/ 744 w 768"/>
                <a:gd name="T63" fmla="*/ 544 h 568"/>
                <a:gd name="T64" fmla="*/ 768 w 768"/>
                <a:gd name="T65" fmla="*/ 568 h 568"/>
                <a:gd name="T66" fmla="*/ 768 w 768"/>
                <a:gd name="T67" fmla="*/ 552 h 568"/>
                <a:gd name="T68" fmla="*/ 760 w 768"/>
                <a:gd name="T69" fmla="*/ 528 h 568"/>
                <a:gd name="T70" fmla="*/ 760 w 768"/>
                <a:gd name="T71" fmla="*/ 464 h 568"/>
                <a:gd name="T72" fmla="*/ 752 w 768"/>
                <a:gd name="T73" fmla="*/ 384 h 568"/>
                <a:gd name="T74" fmla="*/ 752 w 768"/>
                <a:gd name="T75" fmla="*/ 288 h 568"/>
                <a:gd name="T76" fmla="*/ 744 w 768"/>
                <a:gd name="T77" fmla="*/ 200 h 568"/>
                <a:gd name="T78" fmla="*/ 752 w 768"/>
                <a:gd name="T79" fmla="*/ 112 h 568"/>
                <a:gd name="T80" fmla="*/ 752 w 768"/>
                <a:gd name="T81" fmla="*/ 40 h 568"/>
                <a:gd name="T82" fmla="*/ 752 w 768"/>
                <a:gd name="T83" fmla="*/ 16 h 568"/>
                <a:gd name="T84" fmla="*/ 760 w 768"/>
                <a:gd name="T85" fmla="*/ 0 h 568"/>
                <a:gd name="T86" fmla="*/ 720 w 768"/>
                <a:gd name="T87" fmla="*/ 8 h 568"/>
                <a:gd name="T88" fmla="*/ 672 w 768"/>
                <a:gd name="T89" fmla="*/ 16 h 568"/>
                <a:gd name="T90" fmla="*/ 616 w 768"/>
                <a:gd name="T91" fmla="*/ 24 h 568"/>
                <a:gd name="T92" fmla="*/ 552 w 768"/>
                <a:gd name="T93" fmla="*/ 32 h 568"/>
                <a:gd name="T94" fmla="*/ 480 w 768"/>
                <a:gd name="T95" fmla="*/ 48 h 568"/>
                <a:gd name="T96" fmla="*/ 424 w 768"/>
                <a:gd name="T97" fmla="*/ 56 h 568"/>
                <a:gd name="T98" fmla="*/ 368 w 768"/>
                <a:gd name="T99" fmla="*/ 64 h 568"/>
                <a:gd name="T100" fmla="*/ 328 w 768"/>
                <a:gd name="T101" fmla="*/ 8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68" h="568">
                  <a:moveTo>
                    <a:pt x="328" y="80"/>
                  </a:moveTo>
                  <a:lnTo>
                    <a:pt x="304" y="72"/>
                  </a:lnTo>
                  <a:lnTo>
                    <a:pt x="264" y="64"/>
                  </a:lnTo>
                  <a:lnTo>
                    <a:pt x="216" y="56"/>
                  </a:lnTo>
                  <a:lnTo>
                    <a:pt x="160" y="48"/>
                  </a:lnTo>
                  <a:lnTo>
                    <a:pt x="104" y="40"/>
                  </a:lnTo>
                  <a:lnTo>
                    <a:pt x="56" y="32"/>
                  </a:lnTo>
                  <a:lnTo>
                    <a:pt x="24" y="24"/>
                  </a:lnTo>
                  <a:lnTo>
                    <a:pt x="0" y="8"/>
                  </a:lnTo>
                  <a:lnTo>
                    <a:pt x="0" y="48"/>
                  </a:lnTo>
                  <a:lnTo>
                    <a:pt x="0" y="104"/>
                  </a:lnTo>
                  <a:lnTo>
                    <a:pt x="8" y="168"/>
                  </a:lnTo>
                  <a:lnTo>
                    <a:pt x="16" y="240"/>
                  </a:lnTo>
                  <a:lnTo>
                    <a:pt x="24" y="312"/>
                  </a:lnTo>
                  <a:lnTo>
                    <a:pt x="24" y="368"/>
                  </a:lnTo>
                  <a:lnTo>
                    <a:pt x="32" y="416"/>
                  </a:lnTo>
                  <a:lnTo>
                    <a:pt x="40" y="440"/>
                  </a:lnTo>
                  <a:lnTo>
                    <a:pt x="56" y="432"/>
                  </a:lnTo>
                  <a:lnTo>
                    <a:pt x="88" y="424"/>
                  </a:lnTo>
                  <a:lnTo>
                    <a:pt x="136" y="416"/>
                  </a:lnTo>
                  <a:lnTo>
                    <a:pt x="184" y="400"/>
                  </a:lnTo>
                  <a:lnTo>
                    <a:pt x="240" y="376"/>
                  </a:lnTo>
                  <a:lnTo>
                    <a:pt x="288" y="360"/>
                  </a:lnTo>
                  <a:lnTo>
                    <a:pt x="328" y="344"/>
                  </a:lnTo>
                  <a:lnTo>
                    <a:pt x="344" y="336"/>
                  </a:lnTo>
                  <a:lnTo>
                    <a:pt x="376" y="344"/>
                  </a:lnTo>
                  <a:lnTo>
                    <a:pt x="424" y="368"/>
                  </a:lnTo>
                  <a:lnTo>
                    <a:pt x="488" y="408"/>
                  </a:lnTo>
                  <a:lnTo>
                    <a:pt x="560" y="440"/>
                  </a:lnTo>
                  <a:lnTo>
                    <a:pt x="632" y="480"/>
                  </a:lnTo>
                  <a:lnTo>
                    <a:pt x="696" y="520"/>
                  </a:lnTo>
                  <a:lnTo>
                    <a:pt x="744" y="544"/>
                  </a:lnTo>
                  <a:lnTo>
                    <a:pt x="768" y="568"/>
                  </a:lnTo>
                  <a:lnTo>
                    <a:pt x="768" y="552"/>
                  </a:lnTo>
                  <a:lnTo>
                    <a:pt x="760" y="528"/>
                  </a:lnTo>
                  <a:lnTo>
                    <a:pt x="760" y="464"/>
                  </a:lnTo>
                  <a:lnTo>
                    <a:pt x="752" y="384"/>
                  </a:lnTo>
                  <a:lnTo>
                    <a:pt x="752" y="288"/>
                  </a:lnTo>
                  <a:lnTo>
                    <a:pt x="744" y="200"/>
                  </a:lnTo>
                  <a:lnTo>
                    <a:pt x="752" y="112"/>
                  </a:lnTo>
                  <a:lnTo>
                    <a:pt x="752" y="40"/>
                  </a:lnTo>
                  <a:lnTo>
                    <a:pt x="752" y="16"/>
                  </a:lnTo>
                  <a:lnTo>
                    <a:pt x="760" y="0"/>
                  </a:lnTo>
                  <a:lnTo>
                    <a:pt x="720" y="8"/>
                  </a:lnTo>
                  <a:lnTo>
                    <a:pt x="672" y="16"/>
                  </a:lnTo>
                  <a:lnTo>
                    <a:pt x="616" y="24"/>
                  </a:lnTo>
                  <a:lnTo>
                    <a:pt x="552" y="32"/>
                  </a:lnTo>
                  <a:lnTo>
                    <a:pt x="480" y="48"/>
                  </a:lnTo>
                  <a:lnTo>
                    <a:pt x="424" y="56"/>
                  </a:lnTo>
                  <a:lnTo>
                    <a:pt x="368" y="64"/>
                  </a:lnTo>
                  <a:lnTo>
                    <a:pt x="328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-3376810" y="3362896"/>
              <a:ext cx="1535113" cy="825500"/>
            </a:xfrm>
            <a:custGeom>
              <a:avLst/>
              <a:gdLst>
                <a:gd name="T0" fmla="*/ 8 w 967"/>
                <a:gd name="T1" fmla="*/ 368 h 520"/>
                <a:gd name="T2" fmla="*/ 8 w 967"/>
                <a:gd name="T3" fmla="*/ 376 h 520"/>
                <a:gd name="T4" fmla="*/ 8 w 967"/>
                <a:gd name="T5" fmla="*/ 400 h 520"/>
                <a:gd name="T6" fmla="*/ 8 w 967"/>
                <a:gd name="T7" fmla="*/ 448 h 520"/>
                <a:gd name="T8" fmla="*/ 8 w 967"/>
                <a:gd name="T9" fmla="*/ 488 h 520"/>
                <a:gd name="T10" fmla="*/ 0 w 967"/>
                <a:gd name="T11" fmla="*/ 512 h 520"/>
                <a:gd name="T12" fmla="*/ 0 w 967"/>
                <a:gd name="T13" fmla="*/ 520 h 520"/>
                <a:gd name="T14" fmla="*/ 24 w 967"/>
                <a:gd name="T15" fmla="*/ 520 h 520"/>
                <a:gd name="T16" fmla="*/ 56 w 967"/>
                <a:gd name="T17" fmla="*/ 504 h 520"/>
                <a:gd name="T18" fmla="*/ 104 w 967"/>
                <a:gd name="T19" fmla="*/ 480 h 520"/>
                <a:gd name="T20" fmla="*/ 160 w 967"/>
                <a:gd name="T21" fmla="*/ 456 h 520"/>
                <a:gd name="T22" fmla="*/ 232 w 967"/>
                <a:gd name="T23" fmla="*/ 432 h 520"/>
                <a:gd name="T24" fmla="*/ 304 w 967"/>
                <a:gd name="T25" fmla="*/ 400 h 520"/>
                <a:gd name="T26" fmla="*/ 472 w 967"/>
                <a:gd name="T27" fmla="*/ 328 h 520"/>
                <a:gd name="T28" fmla="*/ 632 w 967"/>
                <a:gd name="T29" fmla="*/ 264 h 520"/>
                <a:gd name="T30" fmla="*/ 704 w 967"/>
                <a:gd name="T31" fmla="*/ 240 h 520"/>
                <a:gd name="T32" fmla="*/ 775 w 967"/>
                <a:gd name="T33" fmla="*/ 208 h 520"/>
                <a:gd name="T34" fmla="*/ 831 w 967"/>
                <a:gd name="T35" fmla="*/ 184 h 520"/>
                <a:gd name="T36" fmla="*/ 879 w 967"/>
                <a:gd name="T37" fmla="*/ 168 h 520"/>
                <a:gd name="T38" fmla="*/ 919 w 967"/>
                <a:gd name="T39" fmla="*/ 160 h 520"/>
                <a:gd name="T40" fmla="*/ 935 w 967"/>
                <a:gd name="T41" fmla="*/ 152 h 520"/>
                <a:gd name="T42" fmla="*/ 943 w 967"/>
                <a:gd name="T43" fmla="*/ 144 h 520"/>
                <a:gd name="T44" fmla="*/ 951 w 967"/>
                <a:gd name="T45" fmla="*/ 128 h 520"/>
                <a:gd name="T46" fmla="*/ 959 w 967"/>
                <a:gd name="T47" fmla="*/ 80 h 520"/>
                <a:gd name="T48" fmla="*/ 967 w 967"/>
                <a:gd name="T49" fmla="*/ 32 h 520"/>
                <a:gd name="T50" fmla="*/ 967 w 967"/>
                <a:gd name="T51" fmla="*/ 0 h 520"/>
                <a:gd name="T52" fmla="*/ 943 w 967"/>
                <a:gd name="T53" fmla="*/ 0 h 520"/>
                <a:gd name="T54" fmla="*/ 911 w 967"/>
                <a:gd name="T55" fmla="*/ 8 h 520"/>
                <a:gd name="T56" fmla="*/ 863 w 967"/>
                <a:gd name="T57" fmla="*/ 24 h 520"/>
                <a:gd name="T58" fmla="*/ 807 w 967"/>
                <a:gd name="T59" fmla="*/ 48 h 520"/>
                <a:gd name="T60" fmla="*/ 735 w 967"/>
                <a:gd name="T61" fmla="*/ 72 h 520"/>
                <a:gd name="T62" fmla="*/ 656 w 967"/>
                <a:gd name="T63" fmla="*/ 104 h 520"/>
                <a:gd name="T64" fmla="*/ 488 w 967"/>
                <a:gd name="T65" fmla="*/ 168 h 520"/>
                <a:gd name="T66" fmla="*/ 328 w 967"/>
                <a:gd name="T67" fmla="*/ 232 h 520"/>
                <a:gd name="T68" fmla="*/ 248 w 967"/>
                <a:gd name="T69" fmla="*/ 264 h 520"/>
                <a:gd name="T70" fmla="*/ 176 w 967"/>
                <a:gd name="T71" fmla="*/ 296 h 520"/>
                <a:gd name="T72" fmla="*/ 112 w 967"/>
                <a:gd name="T73" fmla="*/ 320 h 520"/>
                <a:gd name="T74" fmla="*/ 64 w 967"/>
                <a:gd name="T75" fmla="*/ 344 h 520"/>
                <a:gd name="T76" fmla="*/ 24 w 967"/>
                <a:gd name="T77" fmla="*/ 360 h 520"/>
                <a:gd name="T78" fmla="*/ 8 w 967"/>
                <a:gd name="T79" fmla="*/ 368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7" h="520">
                  <a:moveTo>
                    <a:pt x="8" y="368"/>
                  </a:moveTo>
                  <a:lnTo>
                    <a:pt x="8" y="376"/>
                  </a:lnTo>
                  <a:lnTo>
                    <a:pt x="8" y="400"/>
                  </a:lnTo>
                  <a:lnTo>
                    <a:pt x="8" y="448"/>
                  </a:lnTo>
                  <a:lnTo>
                    <a:pt x="8" y="488"/>
                  </a:lnTo>
                  <a:lnTo>
                    <a:pt x="0" y="512"/>
                  </a:lnTo>
                  <a:lnTo>
                    <a:pt x="0" y="520"/>
                  </a:lnTo>
                  <a:lnTo>
                    <a:pt x="24" y="520"/>
                  </a:lnTo>
                  <a:lnTo>
                    <a:pt x="56" y="504"/>
                  </a:lnTo>
                  <a:lnTo>
                    <a:pt x="104" y="480"/>
                  </a:lnTo>
                  <a:lnTo>
                    <a:pt x="160" y="456"/>
                  </a:lnTo>
                  <a:lnTo>
                    <a:pt x="232" y="432"/>
                  </a:lnTo>
                  <a:lnTo>
                    <a:pt x="304" y="400"/>
                  </a:lnTo>
                  <a:lnTo>
                    <a:pt x="472" y="328"/>
                  </a:lnTo>
                  <a:lnTo>
                    <a:pt x="632" y="264"/>
                  </a:lnTo>
                  <a:lnTo>
                    <a:pt x="704" y="240"/>
                  </a:lnTo>
                  <a:lnTo>
                    <a:pt x="775" y="208"/>
                  </a:lnTo>
                  <a:lnTo>
                    <a:pt x="831" y="184"/>
                  </a:lnTo>
                  <a:lnTo>
                    <a:pt x="879" y="168"/>
                  </a:lnTo>
                  <a:lnTo>
                    <a:pt x="919" y="160"/>
                  </a:lnTo>
                  <a:lnTo>
                    <a:pt x="935" y="152"/>
                  </a:lnTo>
                  <a:lnTo>
                    <a:pt x="943" y="144"/>
                  </a:lnTo>
                  <a:lnTo>
                    <a:pt x="951" y="128"/>
                  </a:lnTo>
                  <a:lnTo>
                    <a:pt x="959" y="80"/>
                  </a:lnTo>
                  <a:lnTo>
                    <a:pt x="967" y="32"/>
                  </a:lnTo>
                  <a:lnTo>
                    <a:pt x="967" y="0"/>
                  </a:lnTo>
                  <a:lnTo>
                    <a:pt x="943" y="0"/>
                  </a:lnTo>
                  <a:lnTo>
                    <a:pt x="911" y="8"/>
                  </a:lnTo>
                  <a:lnTo>
                    <a:pt x="863" y="24"/>
                  </a:lnTo>
                  <a:lnTo>
                    <a:pt x="807" y="48"/>
                  </a:lnTo>
                  <a:lnTo>
                    <a:pt x="735" y="72"/>
                  </a:lnTo>
                  <a:lnTo>
                    <a:pt x="656" y="104"/>
                  </a:lnTo>
                  <a:lnTo>
                    <a:pt x="488" y="168"/>
                  </a:lnTo>
                  <a:lnTo>
                    <a:pt x="328" y="232"/>
                  </a:lnTo>
                  <a:lnTo>
                    <a:pt x="248" y="264"/>
                  </a:lnTo>
                  <a:lnTo>
                    <a:pt x="176" y="296"/>
                  </a:lnTo>
                  <a:lnTo>
                    <a:pt x="112" y="320"/>
                  </a:lnTo>
                  <a:lnTo>
                    <a:pt x="64" y="344"/>
                  </a:lnTo>
                  <a:lnTo>
                    <a:pt x="24" y="360"/>
                  </a:lnTo>
                  <a:lnTo>
                    <a:pt x="8" y="3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-6169223" y="46608"/>
              <a:ext cx="4391025" cy="3722688"/>
            </a:xfrm>
            <a:custGeom>
              <a:avLst/>
              <a:gdLst/>
              <a:ahLst/>
              <a:cxnLst/>
              <a:rect l="l" t="t" r="r" b="b"/>
              <a:pathLst>
                <a:path w="4391025" h="3722688">
                  <a:moveTo>
                    <a:pt x="2792413" y="649288"/>
                  </a:moveTo>
                  <a:lnTo>
                    <a:pt x="2703513" y="674688"/>
                  </a:lnTo>
                  <a:lnTo>
                    <a:pt x="2627313" y="725488"/>
                  </a:lnTo>
                  <a:lnTo>
                    <a:pt x="2576513" y="801688"/>
                  </a:lnTo>
                  <a:lnTo>
                    <a:pt x="2551113" y="903288"/>
                  </a:lnTo>
                  <a:lnTo>
                    <a:pt x="2576513" y="992188"/>
                  </a:lnTo>
                  <a:lnTo>
                    <a:pt x="2627313" y="1068388"/>
                  </a:lnTo>
                  <a:lnTo>
                    <a:pt x="2703513" y="1119188"/>
                  </a:lnTo>
                  <a:lnTo>
                    <a:pt x="2792413" y="1144588"/>
                  </a:lnTo>
                  <a:lnTo>
                    <a:pt x="2894013" y="1119188"/>
                  </a:lnTo>
                  <a:lnTo>
                    <a:pt x="2970213" y="1068388"/>
                  </a:lnTo>
                  <a:lnTo>
                    <a:pt x="3021013" y="992188"/>
                  </a:lnTo>
                  <a:lnTo>
                    <a:pt x="3046413" y="903288"/>
                  </a:lnTo>
                  <a:lnTo>
                    <a:pt x="3021013" y="801688"/>
                  </a:lnTo>
                  <a:lnTo>
                    <a:pt x="2970213" y="725488"/>
                  </a:lnTo>
                  <a:lnTo>
                    <a:pt x="2894013" y="674688"/>
                  </a:lnTo>
                  <a:close/>
                  <a:moveTo>
                    <a:pt x="444500" y="0"/>
                  </a:moveTo>
                  <a:lnTo>
                    <a:pt x="558800" y="12700"/>
                  </a:lnTo>
                  <a:lnTo>
                    <a:pt x="673100" y="25400"/>
                  </a:lnTo>
                  <a:lnTo>
                    <a:pt x="889000" y="88900"/>
                  </a:lnTo>
                  <a:lnTo>
                    <a:pt x="1117600" y="165100"/>
                  </a:lnTo>
                  <a:lnTo>
                    <a:pt x="1333500" y="241300"/>
                  </a:lnTo>
                  <a:lnTo>
                    <a:pt x="1560513" y="304800"/>
                  </a:lnTo>
                  <a:lnTo>
                    <a:pt x="1674813" y="330200"/>
                  </a:lnTo>
                  <a:lnTo>
                    <a:pt x="1789113" y="344488"/>
                  </a:lnTo>
                  <a:lnTo>
                    <a:pt x="1954213" y="330200"/>
                  </a:lnTo>
                  <a:lnTo>
                    <a:pt x="2119313" y="330200"/>
                  </a:lnTo>
                  <a:lnTo>
                    <a:pt x="2436813" y="292100"/>
                  </a:lnTo>
                  <a:lnTo>
                    <a:pt x="2601913" y="292100"/>
                  </a:lnTo>
                  <a:lnTo>
                    <a:pt x="2767013" y="304800"/>
                  </a:lnTo>
                  <a:lnTo>
                    <a:pt x="2932113" y="317500"/>
                  </a:lnTo>
                  <a:lnTo>
                    <a:pt x="3097213" y="369888"/>
                  </a:lnTo>
                  <a:lnTo>
                    <a:pt x="3224213" y="433388"/>
                  </a:lnTo>
                  <a:lnTo>
                    <a:pt x="3363913" y="522288"/>
                  </a:lnTo>
                  <a:lnTo>
                    <a:pt x="3478213" y="636588"/>
                  </a:lnTo>
                  <a:lnTo>
                    <a:pt x="3605213" y="763588"/>
                  </a:lnTo>
                  <a:lnTo>
                    <a:pt x="3706813" y="903288"/>
                  </a:lnTo>
                  <a:lnTo>
                    <a:pt x="3821113" y="1055688"/>
                  </a:lnTo>
                  <a:lnTo>
                    <a:pt x="3997325" y="1373188"/>
                  </a:lnTo>
                  <a:lnTo>
                    <a:pt x="4149725" y="1690688"/>
                  </a:lnTo>
                  <a:lnTo>
                    <a:pt x="4213225" y="1843088"/>
                  </a:lnTo>
                  <a:lnTo>
                    <a:pt x="4264025" y="1970088"/>
                  </a:lnTo>
                  <a:lnTo>
                    <a:pt x="4314825" y="2097088"/>
                  </a:lnTo>
                  <a:lnTo>
                    <a:pt x="4340225" y="2198688"/>
                  </a:lnTo>
                  <a:lnTo>
                    <a:pt x="4365625" y="2274888"/>
                  </a:lnTo>
                  <a:lnTo>
                    <a:pt x="4378325" y="2325688"/>
                  </a:lnTo>
                  <a:lnTo>
                    <a:pt x="4378325" y="2414588"/>
                  </a:lnTo>
                  <a:lnTo>
                    <a:pt x="4391025" y="2516188"/>
                  </a:lnTo>
                  <a:lnTo>
                    <a:pt x="4391025" y="2630488"/>
                  </a:lnTo>
                  <a:lnTo>
                    <a:pt x="4378325" y="2770188"/>
                  </a:lnTo>
                  <a:lnTo>
                    <a:pt x="4340225" y="2897188"/>
                  </a:lnTo>
                  <a:lnTo>
                    <a:pt x="4276725" y="3024188"/>
                  </a:lnTo>
                  <a:lnTo>
                    <a:pt x="4175125" y="3138488"/>
                  </a:lnTo>
                  <a:lnTo>
                    <a:pt x="4035425" y="3227388"/>
                  </a:lnTo>
                  <a:lnTo>
                    <a:pt x="2982913" y="3659188"/>
                  </a:lnTo>
                  <a:lnTo>
                    <a:pt x="2982913" y="3671888"/>
                  </a:lnTo>
                  <a:lnTo>
                    <a:pt x="2970213" y="3671888"/>
                  </a:lnTo>
                  <a:lnTo>
                    <a:pt x="2932113" y="3684588"/>
                  </a:lnTo>
                  <a:lnTo>
                    <a:pt x="2881313" y="3709988"/>
                  </a:lnTo>
                  <a:lnTo>
                    <a:pt x="2830513" y="3722688"/>
                  </a:lnTo>
                  <a:lnTo>
                    <a:pt x="2817813" y="3697288"/>
                  </a:lnTo>
                  <a:lnTo>
                    <a:pt x="2805113" y="3646488"/>
                  </a:lnTo>
                  <a:lnTo>
                    <a:pt x="2805113" y="3582988"/>
                  </a:lnTo>
                  <a:lnTo>
                    <a:pt x="2817813" y="3519488"/>
                  </a:lnTo>
                  <a:lnTo>
                    <a:pt x="2817813" y="3443288"/>
                  </a:lnTo>
                  <a:lnTo>
                    <a:pt x="2830513" y="3392488"/>
                  </a:lnTo>
                  <a:lnTo>
                    <a:pt x="1928813" y="3570288"/>
                  </a:lnTo>
                  <a:lnTo>
                    <a:pt x="1916113" y="3519488"/>
                  </a:lnTo>
                  <a:lnTo>
                    <a:pt x="1890713" y="3443288"/>
                  </a:lnTo>
                  <a:lnTo>
                    <a:pt x="1878013" y="3341688"/>
                  </a:lnTo>
                  <a:lnTo>
                    <a:pt x="1865313" y="3201988"/>
                  </a:lnTo>
                  <a:lnTo>
                    <a:pt x="1878013" y="3024188"/>
                  </a:lnTo>
                  <a:lnTo>
                    <a:pt x="1890713" y="2808288"/>
                  </a:lnTo>
                  <a:lnTo>
                    <a:pt x="1941513" y="2554288"/>
                  </a:lnTo>
                  <a:lnTo>
                    <a:pt x="2005013" y="2262188"/>
                  </a:lnTo>
                  <a:lnTo>
                    <a:pt x="2030413" y="2071688"/>
                  </a:lnTo>
                  <a:lnTo>
                    <a:pt x="2005013" y="1881188"/>
                  </a:lnTo>
                  <a:lnTo>
                    <a:pt x="1954213" y="1716088"/>
                  </a:lnTo>
                  <a:lnTo>
                    <a:pt x="1878013" y="1550988"/>
                  </a:lnTo>
                  <a:lnTo>
                    <a:pt x="1776413" y="1411288"/>
                  </a:lnTo>
                  <a:lnTo>
                    <a:pt x="1674813" y="1271588"/>
                  </a:lnTo>
                  <a:lnTo>
                    <a:pt x="1573213" y="1157288"/>
                  </a:lnTo>
                  <a:lnTo>
                    <a:pt x="1471613" y="1042988"/>
                  </a:lnTo>
                  <a:lnTo>
                    <a:pt x="1308100" y="890588"/>
                  </a:lnTo>
                  <a:lnTo>
                    <a:pt x="1143000" y="750888"/>
                  </a:lnTo>
                  <a:lnTo>
                    <a:pt x="774700" y="496888"/>
                  </a:lnTo>
                  <a:lnTo>
                    <a:pt x="584200" y="382588"/>
                  </a:lnTo>
                  <a:lnTo>
                    <a:pt x="381000" y="292100"/>
                  </a:lnTo>
                  <a:lnTo>
                    <a:pt x="190500" y="215900"/>
                  </a:lnTo>
                  <a:lnTo>
                    <a:pt x="0" y="152400"/>
                  </a:lnTo>
                  <a:lnTo>
                    <a:pt x="114300" y="76200"/>
                  </a:lnTo>
                  <a:lnTo>
                    <a:pt x="215900" y="38100"/>
                  </a:lnTo>
                  <a:lnTo>
                    <a:pt x="330200" y="127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-6207323" y="4810696"/>
              <a:ext cx="812800" cy="812800"/>
            </a:xfrm>
            <a:custGeom>
              <a:avLst/>
              <a:gdLst>
                <a:gd name="T0" fmla="*/ 0 w 512"/>
                <a:gd name="T1" fmla="*/ 0 h 512"/>
                <a:gd name="T2" fmla="*/ 192 w 512"/>
                <a:gd name="T3" fmla="*/ 0 h 512"/>
                <a:gd name="T4" fmla="*/ 224 w 512"/>
                <a:gd name="T5" fmla="*/ 48 h 512"/>
                <a:gd name="T6" fmla="*/ 264 w 512"/>
                <a:gd name="T7" fmla="*/ 112 h 512"/>
                <a:gd name="T8" fmla="*/ 280 w 512"/>
                <a:gd name="T9" fmla="*/ 144 h 512"/>
                <a:gd name="T10" fmla="*/ 288 w 512"/>
                <a:gd name="T11" fmla="*/ 168 h 512"/>
                <a:gd name="T12" fmla="*/ 312 w 512"/>
                <a:gd name="T13" fmla="*/ 208 h 512"/>
                <a:gd name="T14" fmla="*/ 344 w 512"/>
                <a:gd name="T15" fmla="*/ 264 h 512"/>
                <a:gd name="T16" fmla="*/ 344 w 512"/>
                <a:gd name="T17" fmla="*/ 136 h 512"/>
                <a:gd name="T18" fmla="*/ 312 w 512"/>
                <a:gd name="T19" fmla="*/ 136 h 512"/>
                <a:gd name="T20" fmla="*/ 312 w 512"/>
                <a:gd name="T21" fmla="*/ 0 h 512"/>
                <a:gd name="T22" fmla="*/ 512 w 512"/>
                <a:gd name="T23" fmla="*/ 0 h 512"/>
                <a:gd name="T24" fmla="*/ 512 w 512"/>
                <a:gd name="T25" fmla="*/ 128 h 512"/>
                <a:gd name="T26" fmla="*/ 472 w 512"/>
                <a:gd name="T27" fmla="*/ 136 h 512"/>
                <a:gd name="T28" fmla="*/ 472 w 512"/>
                <a:gd name="T29" fmla="*/ 368 h 512"/>
                <a:gd name="T30" fmla="*/ 504 w 512"/>
                <a:gd name="T31" fmla="*/ 368 h 512"/>
                <a:gd name="T32" fmla="*/ 504 w 512"/>
                <a:gd name="T33" fmla="*/ 504 h 512"/>
                <a:gd name="T34" fmla="*/ 336 w 512"/>
                <a:gd name="T35" fmla="*/ 504 h 512"/>
                <a:gd name="T36" fmla="*/ 280 w 512"/>
                <a:gd name="T37" fmla="*/ 408 h 512"/>
                <a:gd name="T38" fmla="*/ 280 w 512"/>
                <a:gd name="T39" fmla="*/ 400 h 512"/>
                <a:gd name="T40" fmla="*/ 168 w 512"/>
                <a:gd name="T41" fmla="*/ 208 h 512"/>
                <a:gd name="T42" fmla="*/ 168 w 512"/>
                <a:gd name="T43" fmla="*/ 368 h 512"/>
                <a:gd name="T44" fmla="*/ 216 w 512"/>
                <a:gd name="T45" fmla="*/ 368 h 512"/>
                <a:gd name="T46" fmla="*/ 216 w 512"/>
                <a:gd name="T47" fmla="*/ 512 h 512"/>
                <a:gd name="T48" fmla="*/ 0 w 512"/>
                <a:gd name="T49" fmla="*/ 512 h 512"/>
                <a:gd name="T50" fmla="*/ 0 w 512"/>
                <a:gd name="T51" fmla="*/ 368 h 512"/>
                <a:gd name="T52" fmla="*/ 40 w 512"/>
                <a:gd name="T53" fmla="*/ 368 h 512"/>
                <a:gd name="T54" fmla="*/ 40 w 512"/>
                <a:gd name="T55" fmla="*/ 144 h 512"/>
                <a:gd name="T56" fmla="*/ 0 w 512"/>
                <a:gd name="T57" fmla="*/ 136 h 512"/>
                <a:gd name="T58" fmla="*/ 0 w 512"/>
                <a:gd name="T5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2" h="512">
                  <a:moveTo>
                    <a:pt x="0" y="0"/>
                  </a:moveTo>
                  <a:lnTo>
                    <a:pt x="192" y="0"/>
                  </a:lnTo>
                  <a:lnTo>
                    <a:pt x="224" y="48"/>
                  </a:lnTo>
                  <a:lnTo>
                    <a:pt x="264" y="112"/>
                  </a:lnTo>
                  <a:lnTo>
                    <a:pt x="280" y="144"/>
                  </a:lnTo>
                  <a:lnTo>
                    <a:pt x="288" y="168"/>
                  </a:lnTo>
                  <a:lnTo>
                    <a:pt x="312" y="208"/>
                  </a:lnTo>
                  <a:lnTo>
                    <a:pt x="344" y="264"/>
                  </a:lnTo>
                  <a:lnTo>
                    <a:pt x="344" y="136"/>
                  </a:lnTo>
                  <a:lnTo>
                    <a:pt x="312" y="136"/>
                  </a:lnTo>
                  <a:lnTo>
                    <a:pt x="312" y="0"/>
                  </a:lnTo>
                  <a:lnTo>
                    <a:pt x="512" y="0"/>
                  </a:lnTo>
                  <a:lnTo>
                    <a:pt x="512" y="128"/>
                  </a:lnTo>
                  <a:lnTo>
                    <a:pt x="472" y="136"/>
                  </a:lnTo>
                  <a:lnTo>
                    <a:pt x="472" y="368"/>
                  </a:lnTo>
                  <a:lnTo>
                    <a:pt x="504" y="368"/>
                  </a:lnTo>
                  <a:lnTo>
                    <a:pt x="504" y="504"/>
                  </a:lnTo>
                  <a:lnTo>
                    <a:pt x="336" y="504"/>
                  </a:lnTo>
                  <a:lnTo>
                    <a:pt x="280" y="408"/>
                  </a:lnTo>
                  <a:lnTo>
                    <a:pt x="280" y="400"/>
                  </a:lnTo>
                  <a:lnTo>
                    <a:pt x="168" y="208"/>
                  </a:lnTo>
                  <a:lnTo>
                    <a:pt x="168" y="368"/>
                  </a:lnTo>
                  <a:lnTo>
                    <a:pt x="216" y="368"/>
                  </a:lnTo>
                  <a:lnTo>
                    <a:pt x="216" y="512"/>
                  </a:lnTo>
                  <a:lnTo>
                    <a:pt x="0" y="512"/>
                  </a:lnTo>
                  <a:lnTo>
                    <a:pt x="0" y="368"/>
                  </a:lnTo>
                  <a:lnTo>
                    <a:pt x="40" y="368"/>
                  </a:lnTo>
                  <a:lnTo>
                    <a:pt x="40" y="144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-5356423" y="4797996"/>
              <a:ext cx="823913" cy="825500"/>
            </a:xfrm>
            <a:custGeom>
              <a:avLst/>
              <a:gdLst>
                <a:gd name="T0" fmla="*/ 232 w 519"/>
                <a:gd name="T1" fmla="*/ 160 h 520"/>
                <a:gd name="T2" fmla="*/ 224 w 519"/>
                <a:gd name="T3" fmla="*/ 184 h 520"/>
                <a:gd name="T4" fmla="*/ 216 w 519"/>
                <a:gd name="T5" fmla="*/ 208 h 520"/>
                <a:gd name="T6" fmla="*/ 200 w 519"/>
                <a:gd name="T7" fmla="*/ 248 h 520"/>
                <a:gd name="T8" fmla="*/ 256 w 519"/>
                <a:gd name="T9" fmla="*/ 248 h 520"/>
                <a:gd name="T10" fmla="*/ 240 w 519"/>
                <a:gd name="T11" fmla="*/ 184 h 520"/>
                <a:gd name="T12" fmla="*/ 232 w 519"/>
                <a:gd name="T13" fmla="*/ 160 h 520"/>
                <a:gd name="T14" fmla="*/ 232 w 519"/>
                <a:gd name="T15" fmla="*/ 160 h 520"/>
                <a:gd name="T16" fmla="*/ 200 w 519"/>
                <a:gd name="T17" fmla="*/ 0 h 520"/>
                <a:gd name="T18" fmla="*/ 312 w 519"/>
                <a:gd name="T19" fmla="*/ 0 h 520"/>
                <a:gd name="T20" fmla="*/ 344 w 519"/>
                <a:gd name="T21" fmla="*/ 72 h 520"/>
                <a:gd name="T22" fmla="*/ 352 w 519"/>
                <a:gd name="T23" fmla="*/ 104 h 520"/>
                <a:gd name="T24" fmla="*/ 352 w 519"/>
                <a:gd name="T25" fmla="*/ 112 h 520"/>
                <a:gd name="T26" fmla="*/ 360 w 519"/>
                <a:gd name="T27" fmla="*/ 128 h 520"/>
                <a:gd name="T28" fmla="*/ 376 w 519"/>
                <a:gd name="T29" fmla="*/ 152 h 520"/>
                <a:gd name="T30" fmla="*/ 376 w 519"/>
                <a:gd name="T31" fmla="*/ 168 h 520"/>
                <a:gd name="T32" fmla="*/ 392 w 519"/>
                <a:gd name="T33" fmla="*/ 192 h 520"/>
                <a:gd name="T34" fmla="*/ 392 w 519"/>
                <a:gd name="T35" fmla="*/ 208 h 520"/>
                <a:gd name="T36" fmla="*/ 455 w 519"/>
                <a:gd name="T37" fmla="*/ 376 h 520"/>
                <a:gd name="T38" fmla="*/ 463 w 519"/>
                <a:gd name="T39" fmla="*/ 392 h 520"/>
                <a:gd name="T40" fmla="*/ 519 w 519"/>
                <a:gd name="T41" fmla="*/ 392 h 520"/>
                <a:gd name="T42" fmla="*/ 519 w 519"/>
                <a:gd name="T43" fmla="*/ 520 h 520"/>
                <a:gd name="T44" fmla="*/ 248 w 519"/>
                <a:gd name="T45" fmla="*/ 520 h 520"/>
                <a:gd name="T46" fmla="*/ 248 w 519"/>
                <a:gd name="T47" fmla="*/ 472 h 520"/>
                <a:gd name="T48" fmla="*/ 248 w 519"/>
                <a:gd name="T49" fmla="*/ 400 h 520"/>
                <a:gd name="T50" fmla="*/ 248 w 519"/>
                <a:gd name="T51" fmla="*/ 392 h 520"/>
                <a:gd name="T52" fmla="*/ 296 w 519"/>
                <a:gd name="T53" fmla="*/ 392 h 520"/>
                <a:gd name="T54" fmla="*/ 280 w 519"/>
                <a:gd name="T55" fmla="*/ 360 h 520"/>
                <a:gd name="T56" fmla="*/ 160 w 519"/>
                <a:gd name="T57" fmla="*/ 360 h 520"/>
                <a:gd name="T58" fmla="*/ 152 w 519"/>
                <a:gd name="T59" fmla="*/ 392 h 520"/>
                <a:gd name="T60" fmla="*/ 208 w 519"/>
                <a:gd name="T61" fmla="*/ 392 h 520"/>
                <a:gd name="T62" fmla="*/ 208 w 519"/>
                <a:gd name="T63" fmla="*/ 520 h 520"/>
                <a:gd name="T64" fmla="*/ 32 w 519"/>
                <a:gd name="T65" fmla="*/ 520 h 520"/>
                <a:gd name="T66" fmla="*/ 0 w 519"/>
                <a:gd name="T67" fmla="*/ 520 h 520"/>
                <a:gd name="T68" fmla="*/ 0 w 519"/>
                <a:gd name="T69" fmla="*/ 392 h 520"/>
                <a:gd name="T70" fmla="*/ 48 w 519"/>
                <a:gd name="T71" fmla="*/ 392 h 520"/>
                <a:gd name="T72" fmla="*/ 64 w 519"/>
                <a:gd name="T73" fmla="*/ 360 h 520"/>
                <a:gd name="T74" fmla="*/ 80 w 519"/>
                <a:gd name="T75" fmla="*/ 304 h 520"/>
                <a:gd name="T76" fmla="*/ 88 w 519"/>
                <a:gd name="T77" fmla="*/ 296 h 520"/>
                <a:gd name="T78" fmla="*/ 104 w 519"/>
                <a:gd name="T79" fmla="*/ 256 h 520"/>
                <a:gd name="T80" fmla="*/ 112 w 519"/>
                <a:gd name="T81" fmla="*/ 232 h 520"/>
                <a:gd name="T82" fmla="*/ 128 w 519"/>
                <a:gd name="T83" fmla="*/ 184 h 520"/>
                <a:gd name="T84" fmla="*/ 152 w 519"/>
                <a:gd name="T85" fmla="*/ 136 h 520"/>
                <a:gd name="T86" fmla="*/ 152 w 519"/>
                <a:gd name="T87" fmla="*/ 120 h 520"/>
                <a:gd name="T88" fmla="*/ 160 w 519"/>
                <a:gd name="T89" fmla="*/ 112 h 520"/>
                <a:gd name="T90" fmla="*/ 200 w 519"/>
                <a:gd name="T91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9" h="520">
                  <a:moveTo>
                    <a:pt x="232" y="160"/>
                  </a:moveTo>
                  <a:lnTo>
                    <a:pt x="224" y="184"/>
                  </a:lnTo>
                  <a:lnTo>
                    <a:pt x="216" y="208"/>
                  </a:lnTo>
                  <a:lnTo>
                    <a:pt x="200" y="248"/>
                  </a:lnTo>
                  <a:lnTo>
                    <a:pt x="256" y="248"/>
                  </a:lnTo>
                  <a:lnTo>
                    <a:pt x="240" y="184"/>
                  </a:lnTo>
                  <a:lnTo>
                    <a:pt x="232" y="160"/>
                  </a:lnTo>
                  <a:lnTo>
                    <a:pt x="232" y="160"/>
                  </a:lnTo>
                  <a:close/>
                  <a:moveTo>
                    <a:pt x="200" y="0"/>
                  </a:moveTo>
                  <a:lnTo>
                    <a:pt x="312" y="0"/>
                  </a:lnTo>
                  <a:lnTo>
                    <a:pt x="344" y="72"/>
                  </a:lnTo>
                  <a:lnTo>
                    <a:pt x="352" y="104"/>
                  </a:lnTo>
                  <a:lnTo>
                    <a:pt x="352" y="112"/>
                  </a:lnTo>
                  <a:lnTo>
                    <a:pt x="360" y="128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92" y="192"/>
                  </a:lnTo>
                  <a:lnTo>
                    <a:pt x="392" y="208"/>
                  </a:lnTo>
                  <a:lnTo>
                    <a:pt x="455" y="376"/>
                  </a:lnTo>
                  <a:lnTo>
                    <a:pt x="463" y="392"/>
                  </a:lnTo>
                  <a:lnTo>
                    <a:pt x="519" y="392"/>
                  </a:lnTo>
                  <a:lnTo>
                    <a:pt x="519" y="520"/>
                  </a:lnTo>
                  <a:lnTo>
                    <a:pt x="248" y="520"/>
                  </a:lnTo>
                  <a:lnTo>
                    <a:pt x="248" y="472"/>
                  </a:lnTo>
                  <a:lnTo>
                    <a:pt x="248" y="400"/>
                  </a:lnTo>
                  <a:lnTo>
                    <a:pt x="248" y="392"/>
                  </a:lnTo>
                  <a:lnTo>
                    <a:pt x="296" y="392"/>
                  </a:lnTo>
                  <a:lnTo>
                    <a:pt x="280" y="360"/>
                  </a:lnTo>
                  <a:lnTo>
                    <a:pt x="160" y="360"/>
                  </a:lnTo>
                  <a:lnTo>
                    <a:pt x="152" y="392"/>
                  </a:lnTo>
                  <a:lnTo>
                    <a:pt x="208" y="392"/>
                  </a:lnTo>
                  <a:lnTo>
                    <a:pt x="208" y="520"/>
                  </a:lnTo>
                  <a:lnTo>
                    <a:pt x="32" y="520"/>
                  </a:lnTo>
                  <a:lnTo>
                    <a:pt x="0" y="520"/>
                  </a:lnTo>
                  <a:lnTo>
                    <a:pt x="0" y="392"/>
                  </a:lnTo>
                  <a:lnTo>
                    <a:pt x="48" y="392"/>
                  </a:lnTo>
                  <a:lnTo>
                    <a:pt x="64" y="360"/>
                  </a:lnTo>
                  <a:lnTo>
                    <a:pt x="80" y="304"/>
                  </a:lnTo>
                  <a:lnTo>
                    <a:pt x="88" y="296"/>
                  </a:lnTo>
                  <a:lnTo>
                    <a:pt x="104" y="256"/>
                  </a:lnTo>
                  <a:lnTo>
                    <a:pt x="112" y="232"/>
                  </a:lnTo>
                  <a:lnTo>
                    <a:pt x="128" y="184"/>
                  </a:lnTo>
                  <a:lnTo>
                    <a:pt x="152" y="136"/>
                  </a:lnTo>
                  <a:lnTo>
                    <a:pt x="152" y="120"/>
                  </a:lnTo>
                  <a:lnTo>
                    <a:pt x="160" y="112"/>
                  </a:lnTo>
                  <a:lnTo>
                    <a:pt x="20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-4494410" y="4810696"/>
              <a:ext cx="609600" cy="838200"/>
            </a:xfrm>
            <a:custGeom>
              <a:avLst/>
              <a:gdLst>
                <a:gd name="T0" fmla="*/ 184 w 384"/>
                <a:gd name="T1" fmla="*/ 288 h 528"/>
                <a:gd name="T2" fmla="*/ 144 w 384"/>
                <a:gd name="T3" fmla="*/ 296 h 528"/>
                <a:gd name="T4" fmla="*/ 128 w 384"/>
                <a:gd name="T5" fmla="*/ 320 h 528"/>
                <a:gd name="T6" fmla="*/ 136 w 384"/>
                <a:gd name="T7" fmla="*/ 352 h 528"/>
                <a:gd name="T8" fmla="*/ 160 w 384"/>
                <a:gd name="T9" fmla="*/ 400 h 528"/>
                <a:gd name="T10" fmla="*/ 200 w 384"/>
                <a:gd name="T11" fmla="*/ 408 h 528"/>
                <a:gd name="T12" fmla="*/ 232 w 384"/>
                <a:gd name="T13" fmla="*/ 400 h 528"/>
                <a:gd name="T14" fmla="*/ 248 w 384"/>
                <a:gd name="T15" fmla="*/ 376 h 528"/>
                <a:gd name="T16" fmla="*/ 256 w 384"/>
                <a:gd name="T17" fmla="*/ 328 h 528"/>
                <a:gd name="T18" fmla="*/ 224 w 384"/>
                <a:gd name="T19" fmla="*/ 296 h 528"/>
                <a:gd name="T20" fmla="*/ 184 w 384"/>
                <a:gd name="T21" fmla="*/ 288 h 528"/>
                <a:gd name="T22" fmla="*/ 184 w 384"/>
                <a:gd name="T23" fmla="*/ 288 h 528"/>
                <a:gd name="T24" fmla="*/ 224 w 384"/>
                <a:gd name="T25" fmla="*/ 0 h 528"/>
                <a:gd name="T26" fmla="*/ 280 w 384"/>
                <a:gd name="T27" fmla="*/ 0 h 528"/>
                <a:gd name="T28" fmla="*/ 344 w 384"/>
                <a:gd name="T29" fmla="*/ 16 h 528"/>
                <a:gd name="T30" fmla="*/ 344 w 384"/>
                <a:gd name="T31" fmla="*/ 120 h 528"/>
                <a:gd name="T32" fmla="*/ 336 w 384"/>
                <a:gd name="T33" fmla="*/ 136 h 528"/>
                <a:gd name="T34" fmla="*/ 288 w 384"/>
                <a:gd name="T35" fmla="*/ 136 h 528"/>
                <a:gd name="T36" fmla="*/ 248 w 384"/>
                <a:gd name="T37" fmla="*/ 120 h 528"/>
                <a:gd name="T38" fmla="*/ 216 w 384"/>
                <a:gd name="T39" fmla="*/ 128 h 528"/>
                <a:gd name="T40" fmla="*/ 184 w 384"/>
                <a:gd name="T41" fmla="*/ 144 h 528"/>
                <a:gd name="T42" fmla="*/ 152 w 384"/>
                <a:gd name="T43" fmla="*/ 168 h 528"/>
                <a:gd name="T44" fmla="*/ 224 w 384"/>
                <a:gd name="T45" fmla="*/ 168 h 528"/>
                <a:gd name="T46" fmla="*/ 288 w 384"/>
                <a:gd name="T47" fmla="*/ 184 h 528"/>
                <a:gd name="T48" fmla="*/ 344 w 384"/>
                <a:gd name="T49" fmla="*/ 232 h 528"/>
                <a:gd name="T50" fmla="*/ 376 w 384"/>
                <a:gd name="T51" fmla="*/ 304 h 528"/>
                <a:gd name="T52" fmla="*/ 384 w 384"/>
                <a:gd name="T53" fmla="*/ 320 h 528"/>
                <a:gd name="T54" fmla="*/ 376 w 384"/>
                <a:gd name="T55" fmla="*/ 376 h 528"/>
                <a:gd name="T56" fmla="*/ 360 w 384"/>
                <a:gd name="T57" fmla="*/ 432 h 528"/>
                <a:gd name="T58" fmla="*/ 328 w 384"/>
                <a:gd name="T59" fmla="*/ 472 h 528"/>
                <a:gd name="T60" fmla="*/ 280 w 384"/>
                <a:gd name="T61" fmla="*/ 512 h 528"/>
                <a:gd name="T62" fmla="*/ 232 w 384"/>
                <a:gd name="T63" fmla="*/ 528 h 528"/>
                <a:gd name="T64" fmla="*/ 176 w 384"/>
                <a:gd name="T65" fmla="*/ 528 h 528"/>
                <a:gd name="T66" fmla="*/ 120 w 384"/>
                <a:gd name="T67" fmla="*/ 512 h 528"/>
                <a:gd name="T68" fmla="*/ 72 w 384"/>
                <a:gd name="T69" fmla="*/ 488 h 528"/>
                <a:gd name="T70" fmla="*/ 40 w 384"/>
                <a:gd name="T71" fmla="*/ 432 h 528"/>
                <a:gd name="T72" fmla="*/ 16 w 384"/>
                <a:gd name="T73" fmla="*/ 376 h 528"/>
                <a:gd name="T74" fmla="*/ 0 w 384"/>
                <a:gd name="T75" fmla="*/ 312 h 528"/>
                <a:gd name="T76" fmla="*/ 8 w 384"/>
                <a:gd name="T77" fmla="*/ 240 h 528"/>
                <a:gd name="T78" fmla="*/ 24 w 384"/>
                <a:gd name="T79" fmla="*/ 152 h 528"/>
                <a:gd name="T80" fmla="*/ 72 w 384"/>
                <a:gd name="T81" fmla="*/ 80 h 528"/>
                <a:gd name="T82" fmla="*/ 136 w 384"/>
                <a:gd name="T83" fmla="*/ 32 h 528"/>
                <a:gd name="T84" fmla="*/ 224 w 384"/>
                <a:gd name="T85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4" h="528">
                  <a:moveTo>
                    <a:pt x="184" y="288"/>
                  </a:moveTo>
                  <a:lnTo>
                    <a:pt x="144" y="296"/>
                  </a:lnTo>
                  <a:lnTo>
                    <a:pt x="128" y="320"/>
                  </a:lnTo>
                  <a:lnTo>
                    <a:pt x="136" y="352"/>
                  </a:lnTo>
                  <a:lnTo>
                    <a:pt x="160" y="400"/>
                  </a:lnTo>
                  <a:lnTo>
                    <a:pt x="200" y="408"/>
                  </a:lnTo>
                  <a:lnTo>
                    <a:pt x="232" y="400"/>
                  </a:lnTo>
                  <a:lnTo>
                    <a:pt x="248" y="376"/>
                  </a:lnTo>
                  <a:lnTo>
                    <a:pt x="256" y="328"/>
                  </a:lnTo>
                  <a:lnTo>
                    <a:pt x="224" y="296"/>
                  </a:lnTo>
                  <a:lnTo>
                    <a:pt x="184" y="288"/>
                  </a:lnTo>
                  <a:lnTo>
                    <a:pt x="184" y="288"/>
                  </a:lnTo>
                  <a:close/>
                  <a:moveTo>
                    <a:pt x="224" y="0"/>
                  </a:moveTo>
                  <a:lnTo>
                    <a:pt x="280" y="0"/>
                  </a:lnTo>
                  <a:lnTo>
                    <a:pt x="344" y="16"/>
                  </a:lnTo>
                  <a:lnTo>
                    <a:pt x="344" y="120"/>
                  </a:lnTo>
                  <a:lnTo>
                    <a:pt x="336" y="136"/>
                  </a:lnTo>
                  <a:lnTo>
                    <a:pt x="288" y="136"/>
                  </a:lnTo>
                  <a:lnTo>
                    <a:pt x="248" y="120"/>
                  </a:lnTo>
                  <a:lnTo>
                    <a:pt x="216" y="128"/>
                  </a:lnTo>
                  <a:lnTo>
                    <a:pt x="184" y="144"/>
                  </a:lnTo>
                  <a:lnTo>
                    <a:pt x="152" y="168"/>
                  </a:lnTo>
                  <a:lnTo>
                    <a:pt x="224" y="168"/>
                  </a:lnTo>
                  <a:lnTo>
                    <a:pt x="288" y="184"/>
                  </a:lnTo>
                  <a:lnTo>
                    <a:pt x="344" y="232"/>
                  </a:lnTo>
                  <a:lnTo>
                    <a:pt x="376" y="304"/>
                  </a:lnTo>
                  <a:lnTo>
                    <a:pt x="384" y="320"/>
                  </a:lnTo>
                  <a:lnTo>
                    <a:pt x="376" y="376"/>
                  </a:lnTo>
                  <a:lnTo>
                    <a:pt x="360" y="432"/>
                  </a:lnTo>
                  <a:lnTo>
                    <a:pt x="328" y="472"/>
                  </a:lnTo>
                  <a:lnTo>
                    <a:pt x="280" y="512"/>
                  </a:lnTo>
                  <a:lnTo>
                    <a:pt x="232" y="528"/>
                  </a:lnTo>
                  <a:lnTo>
                    <a:pt x="176" y="528"/>
                  </a:lnTo>
                  <a:lnTo>
                    <a:pt x="120" y="512"/>
                  </a:lnTo>
                  <a:lnTo>
                    <a:pt x="72" y="488"/>
                  </a:lnTo>
                  <a:lnTo>
                    <a:pt x="40" y="432"/>
                  </a:lnTo>
                  <a:lnTo>
                    <a:pt x="16" y="376"/>
                  </a:lnTo>
                  <a:lnTo>
                    <a:pt x="0" y="312"/>
                  </a:lnTo>
                  <a:lnTo>
                    <a:pt x="8" y="240"/>
                  </a:lnTo>
                  <a:lnTo>
                    <a:pt x="24" y="152"/>
                  </a:lnTo>
                  <a:lnTo>
                    <a:pt x="72" y="80"/>
                  </a:lnTo>
                  <a:lnTo>
                    <a:pt x="136" y="32"/>
                  </a:lnTo>
                  <a:lnTo>
                    <a:pt x="2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-3859410" y="4797996"/>
              <a:ext cx="596900" cy="838200"/>
            </a:xfrm>
            <a:custGeom>
              <a:avLst/>
              <a:gdLst>
                <a:gd name="T0" fmla="*/ 128 w 376"/>
                <a:gd name="T1" fmla="*/ 8 h 528"/>
                <a:gd name="T2" fmla="*/ 200 w 376"/>
                <a:gd name="T3" fmla="*/ 0 h 528"/>
                <a:gd name="T4" fmla="*/ 264 w 376"/>
                <a:gd name="T5" fmla="*/ 16 h 528"/>
                <a:gd name="T6" fmla="*/ 312 w 376"/>
                <a:gd name="T7" fmla="*/ 48 h 528"/>
                <a:gd name="T8" fmla="*/ 352 w 376"/>
                <a:gd name="T9" fmla="*/ 104 h 528"/>
                <a:gd name="T10" fmla="*/ 352 w 376"/>
                <a:gd name="T11" fmla="*/ 192 h 528"/>
                <a:gd name="T12" fmla="*/ 328 w 376"/>
                <a:gd name="T13" fmla="*/ 264 h 528"/>
                <a:gd name="T14" fmla="*/ 280 w 376"/>
                <a:gd name="T15" fmla="*/ 336 h 528"/>
                <a:gd name="T16" fmla="*/ 200 w 376"/>
                <a:gd name="T17" fmla="*/ 400 h 528"/>
                <a:gd name="T18" fmla="*/ 376 w 376"/>
                <a:gd name="T19" fmla="*/ 400 h 528"/>
                <a:gd name="T20" fmla="*/ 376 w 376"/>
                <a:gd name="T21" fmla="*/ 432 h 528"/>
                <a:gd name="T22" fmla="*/ 376 w 376"/>
                <a:gd name="T23" fmla="*/ 520 h 528"/>
                <a:gd name="T24" fmla="*/ 376 w 376"/>
                <a:gd name="T25" fmla="*/ 528 h 528"/>
                <a:gd name="T26" fmla="*/ 0 w 376"/>
                <a:gd name="T27" fmla="*/ 528 h 528"/>
                <a:gd name="T28" fmla="*/ 0 w 376"/>
                <a:gd name="T29" fmla="*/ 408 h 528"/>
                <a:gd name="T30" fmla="*/ 48 w 376"/>
                <a:gd name="T31" fmla="*/ 368 h 528"/>
                <a:gd name="T32" fmla="*/ 56 w 376"/>
                <a:gd name="T33" fmla="*/ 360 h 528"/>
                <a:gd name="T34" fmla="*/ 72 w 376"/>
                <a:gd name="T35" fmla="*/ 344 h 528"/>
                <a:gd name="T36" fmla="*/ 88 w 376"/>
                <a:gd name="T37" fmla="*/ 336 h 528"/>
                <a:gd name="T38" fmla="*/ 96 w 376"/>
                <a:gd name="T39" fmla="*/ 328 h 528"/>
                <a:gd name="T40" fmla="*/ 136 w 376"/>
                <a:gd name="T41" fmla="*/ 288 h 528"/>
                <a:gd name="T42" fmla="*/ 168 w 376"/>
                <a:gd name="T43" fmla="*/ 256 h 528"/>
                <a:gd name="T44" fmla="*/ 192 w 376"/>
                <a:gd name="T45" fmla="*/ 240 h 528"/>
                <a:gd name="T46" fmla="*/ 208 w 376"/>
                <a:gd name="T47" fmla="*/ 216 h 528"/>
                <a:gd name="T48" fmla="*/ 208 w 376"/>
                <a:gd name="T49" fmla="*/ 208 h 528"/>
                <a:gd name="T50" fmla="*/ 224 w 376"/>
                <a:gd name="T51" fmla="*/ 160 h 528"/>
                <a:gd name="T52" fmla="*/ 192 w 376"/>
                <a:gd name="T53" fmla="*/ 136 h 528"/>
                <a:gd name="T54" fmla="*/ 152 w 376"/>
                <a:gd name="T55" fmla="*/ 128 h 528"/>
                <a:gd name="T56" fmla="*/ 112 w 376"/>
                <a:gd name="T57" fmla="*/ 136 h 528"/>
                <a:gd name="T58" fmla="*/ 56 w 376"/>
                <a:gd name="T59" fmla="*/ 168 h 528"/>
                <a:gd name="T60" fmla="*/ 8 w 376"/>
                <a:gd name="T61" fmla="*/ 168 h 528"/>
                <a:gd name="T62" fmla="*/ 8 w 376"/>
                <a:gd name="T63" fmla="*/ 120 h 528"/>
                <a:gd name="T64" fmla="*/ 8 w 376"/>
                <a:gd name="T65" fmla="*/ 48 h 528"/>
                <a:gd name="T66" fmla="*/ 64 w 376"/>
                <a:gd name="T67" fmla="*/ 24 h 528"/>
                <a:gd name="T68" fmla="*/ 128 w 376"/>
                <a:gd name="T69" fmla="*/ 8 h 528"/>
                <a:gd name="T70" fmla="*/ 128 w 376"/>
                <a:gd name="T71" fmla="*/ 8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6" h="528">
                  <a:moveTo>
                    <a:pt x="128" y="8"/>
                  </a:moveTo>
                  <a:lnTo>
                    <a:pt x="200" y="0"/>
                  </a:lnTo>
                  <a:lnTo>
                    <a:pt x="264" y="16"/>
                  </a:lnTo>
                  <a:lnTo>
                    <a:pt x="312" y="48"/>
                  </a:lnTo>
                  <a:lnTo>
                    <a:pt x="352" y="104"/>
                  </a:lnTo>
                  <a:lnTo>
                    <a:pt x="352" y="192"/>
                  </a:lnTo>
                  <a:lnTo>
                    <a:pt x="328" y="264"/>
                  </a:lnTo>
                  <a:lnTo>
                    <a:pt x="280" y="336"/>
                  </a:lnTo>
                  <a:lnTo>
                    <a:pt x="200" y="400"/>
                  </a:lnTo>
                  <a:lnTo>
                    <a:pt x="376" y="400"/>
                  </a:lnTo>
                  <a:lnTo>
                    <a:pt x="376" y="432"/>
                  </a:lnTo>
                  <a:lnTo>
                    <a:pt x="376" y="520"/>
                  </a:lnTo>
                  <a:lnTo>
                    <a:pt x="376" y="528"/>
                  </a:lnTo>
                  <a:lnTo>
                    <a:pt x="0" y="528"/>
                  </a:lnTo>
                  <a:lnTo>
                    <a:pt x="0" y="408"/>
                  </a:lnTo>
                  <a:lnTo>
                    <a:pt x="48" y="368"/>
                  </a:lnTo>
                  <a:lnTo>
                    <a:pt x="56" y="360"/>
                  </a:lnTo>
                  <a:lnTo>
                    <a:pt x="72" y="344"/>
                  </a:lnTo>
                  <a:lnTo>
                    <a:pt x="88" y="336"/>
                  </a:lnTo>
                  <a:lnTo>
                    <a:pt x="96" y="328"/>
                  </a:lnTo>
                  <a:lnTo>
                    <a:pt x="136" y="288"/>
                  </a:lnTo>
                  <a:lnTo>
                    <a:pt x="168" y="256"/>
                  </a:lnTo>
                  <a:lnTo>
                    <a:pt x="192" y="240"/>
                  </a:lnTo>
                  <a:lnTo>
                    <a:pt x="208" y="216"/>
                  </a:lnTo>
                  <a:lnTo>
                    <a:pt x="208" y="208"/>
                  </a:lnTo>
                  <a:lnTo>
                    <a:pt x="224" y="160"/>
                  </a:lnTo>
                  <a:lnTo>
                    <a:pt x="192" y="136"/>
                  </a:lnTo>
                  <a:lnTo>
                    <a:pt x="152" y="128"/>
                  </a:lnTo>
                  <a:lnTo>
                    <a:pt x="112" y="136"/>
                  </a:lnTo>
                  <a:lnTo>
                    <a:pt x="56" y="168"/>
                  </a:lnTo>
                  <a:lnTo>
                    <a:pt x="8" y="168"/>
                  </a:lnTo>
                  <a:lnTo>
                    <a:pt x="8" y="120"/>
                  </a:lnTo>
                  <a:lnTo>
                    <a:pt x="8" y="48"/>
                  </a:lnTo>
                  <a:lnTo>
                    <a:pt x="64" y="24"/>
                  </a:lnTo>
                  <a:lnTo>
                    <a:pt x="128" y="8"/>
                  </a:lnTo>
                  <a:lnTo>
                    <a:pt x="12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-2437010" y="4797996"/>
              <a:ext cx="608013" cy="825500"/>
            </a:xfrm>
            <a:custGeom>
              <a:avLst/>
              <a:gdLst>
                <a:gd name="T0" fmla="*/ 0 w 383"/>
                <a:gd name="T1" fmla="*/ 0 h 520"/>
                <a:gd name="T2" fmla="*/ 223 w 383"/>
                <a:gd name="T3" fmla="*/ 0 h 520"/>
                <a:gd name="T4" fmla="*/ 223 w 383"/>
                <a:gd name="T5" fmla="*/ 128 h 520"/>
                <a:gd name="T6" fmla="*/ 175 w 383"/>
                <a:gd name="T7" fmla="*/ 128 h 520"/>
                <a:gd name="T8" fmla="*/ 175 w 383"/>
                <a:gd name="T9" fmla="*/ 400 h 520"/>
                <a:gd name="T10" fmla="*/ 263 w 383"/>
                <a:gd name="T11" fmla="*/ 400 h 520"/>
                <a:gd name="T12" fmla="*/ 263 w 383"/>
                <a:gd name="T13" fmla="*/ 336 h 520"/>
                <a:gd name="T14" fmla="*/ 271 w 383"/>
                <a:gd name="T15" fmla="*/ 336 h 520"/>
                <a:gd name="T16" fmla="*/ 383 w 383"/>
                <a:gd name="T17" fmla="*/ 336 h 520"/>
                <a:gd name="T18" fmla="*/ 383 w 383"/>
                <a:gd name="T19" fmla="*/ 520 h 520"/>
                <a:gd name="T20" fmla="*/ 0 w 383"/>
                <a:gd name="T21" fmla="*/ 520 h 520"/>
                <a:gd name="T22" fmla="*/ 0 w 383"/>
                <a:gd name="T23" fmla="*/ 400 h 520"/>
                <a:gd name="T24" fmla="*/ 40 w 383"/>
                <a:gd name="T25" fmla="*/ 400 h 520"/>
                <a:gd name="T26" fmla="*/ 40 w 383"/>
                <a:gd name="T27" fmla="*/ 128 h 520"/>
                <a:gd name="T28" fmla="*/ 0 w 383"/>
                <a:gd name="T29" fmla="*/ 128 h 520"/>
                <a:gd name="T30" fmla="*/ 0 w 383"/>
                <a:gd name="T31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3" h="520">
                  <a:moveTo>
                    <a:pt x="0" y="0"/>
                  </a:moveTo>
                  <a:lnTo>
                    <a:pt x="223" y="0"/>
                  </a:lnTo>
                  <a:lnTo>
                    <a:pt x="223" y="128"/>
                  </a:lnTo>
                  <a:lnTo>
                    <a:pt x="175" y="128"/>
                  </a:lnTo>
                  <a:lnTo>
                    <a:pt x="175" y="400"/>
                  </a:lnTo>
                  <a:lnTo>
                    <a:pt x="263" y="400"/>
                  </a:lnTo>
                  <a:lnTo>
                    <a:pt x="263" y="336"/>
                  </a:lnTo>
                  <a:lnTo>
                    <a:pt x="271" y="336"/>
                  </a:lnTo>
                  <a:lnTo>
                    <a:pt x="383" y="336"/>
                  </a:lnTo>
                  <a:lnTo>
                    <a:pt x="383" y="520"/>
                  </a:lnTo>
                  <a:lnTo>
                    <a:pt x="0" y="520"/>
                  </a:lnTo>
                  <a:lnTo>
                    <a:pt x="0" y="400"/>
                  </a:lnTo>
                  <a:lnTo>
                    <a:pt x="40" y="400"/>
                  </a:lnTo>
                  <a:lnTo>
                    <a:pt x="40" y="128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-1803598" y="4810696"/>
              <a:ext cx="812800" cy="812800"/>
            </a:xfrm>
            <a:custGeom>
              <a:avLst/>
              <a:gdLst>
                <a:gd name="T0" fmla="*/ 0 w 512"/>
                <a:gd name="T1" fmla="*/ 0 h 512"/>
                <a:gd name="T2" fmla="*/ 200 w 512"/>
                <a:gd name="T3" fmla="*/ 0 h 512"/>
                <a:gd name="T4" fmla="*/ 224 w 512"/>
                <a:gd name="T5" fmla="*/ 48 h 512"/>
                <a:gd name="T6" fmla="*/ 264 w 512"/>
                <a:gd name="T7" fmla="*/ 112 h 512"/>
                <a:gd name="T8" fmla="*/ 280 w 512"/>
                <a:gd name="T9" fmla="*/ 144 h 512"/>
                <a:gd name="T10" fmla="*/ 296 w 512"/>
                <a:gd name="T11" fmla="*/ 168 h 512"/>
                <a:gd name="T12" fmla="*/ 312 w 512"/>
                <a:gd name="T13" fmla="*/ 208 h 512"/>
                <a:gd name="T14" fmla="*/ 352 w 512"/>
                <a:gd name="T15" fmla="*/ 264 h 512"/>
                <a:gd name="T16" fmla="*/ 352 w 512"/>
                <a:gd name="T17" fmla="*/ 136 h 512"/>
                <a:gd name="T18" fmla="*/ 312 w 512"/>
                <a:gd name="T19" fmla="*/ 136 h 512"/>
                <a:gd name="T20" fmla="*/ 312 w 512"/>
                <a:gd name="T21" fmla="*/ 0 h 512"/>
                <a:gd name="T22" fmla="*/ 512 w 512"/>
                <a:gd name="T23" fmla="*/ 0 h 512"/>
                <a:gd name="T24" fmla="*/ 512 w 512"/>
                <a:gd name="T25" fmla="*/ 128 h 512"/>
                <a:gd name="T26" fmla="*/ 472 w 512"/>
                <a:gd name="T27" fmla="*/ 136 h 512"/>
                <a:gd name="T28" fmla="*/ 472 w 512"/>
                <a:gd name="T29" fmla="*/ 368 h 512"/>
                <a:gd name="T30" fmla="*/ 512 w 512"/>
                <a:gd name="T31" fmla="*/ 368 h 512"/>
                <a:gd name="T32" fmla="*/ 512 w 512"/>
                <a:gd name="T33" fmla="*/ 504 h 512"/>
                <a:gd name="T34" fmla="*/ 344 w 512"/>
                <a:gd name="T35" fmla="*/ 504 h 512"/>
                <a:gd name="T36" fmla="*/ 280 w 512"/>
                <a:gd name="T37" fmla="*/ 408 h 512"/>
                <a:gd name="T38" fmla="*/ 280 w 512"/>
                <a:gd name="T39" fmla="*/ 400 h 512"/>
                <a:gd name="T40" fmla="*/ 176 w 512"/>
                <a:gd name="T41" fmla="*/ 208 h 512"/>
                <a:gd name="T42" fmla="*/ 176 w 512"/>
                <a:gd name="T43" fmla="*/ 368 h 512"/>
                <a:gd name="T44" fmla="*/ 216 w 512"/>
                <a:gd name="T45" fmla="*/ 368 h 512"/>
                <a:gd name="T46" fmla="*/ 216 w 512"/>
                <a:gd name="T47" fmla="*/ 512 h 512"/>
                <a:gd name="T48" fmla="*/ 0 w 512"/>
                <a:gd name="T49" fmla="*/ 512 h 512"/>
                <a:gd name="T50" fmla="*/ 0 w 512"/>
                <a:gd name="T51" fmla="*/ 368 h 512"/>
                <a:gd name="T52" fmla="*/ 48 w 512"/>
                <a:gd name="T53" fmla="*/ 368 h 512"/>
                <a:gd name="T54" fmla="*/ 48 w 512"/>
                <a:gd name="T55" fmla="*/ 144 h 512"/>
                <a:gd name="T56" fmla="*/ 0 w 512"/>
                <a:gd name="T57" fmla="*/ 136 h 512"/>
                <a:gd name="T58" fmla="*/ 0 w 512"/>
                <a:gd name="T5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2" h="512">
                  <a:moveTo>
                    <a:pt x="0" y="0"/>
                  </a:moveTo>
                  <a:lnTo>
                    <a:pt x="200" y="0"/>
                  </a:lnTo>
                  <a:lnTo>
                    <a:pt x="224" y="48"/>
                  </a:lnTo>
                  <a:lnTo>
                    <a:pt x="264" y="112"/>
                  </a:lnTo>
                  <a:lnTo>
                    <a:pt x="280" y="144"/>
                  </a:lnTo>
                  <a:lnTo>
                    <a:pt x="296" y="168"/>
                  </a:lnTo>
                  <a:lnTo>
                    <a:pt x="312" y="208"/>
                  </a:lnTo>
                  <a:lnTo>
                    <a:pt x="352" y="264"/>
                  </a:lnTo>
                  <a:lnTo>
                    <a:pt x="352" y="136"/>
                  </a:lnTo>
                  <a:lnTo>
                    <a:pt x="312" y="136"/>
                  </a:lnTo>
                  <a:lnTo>
                    <a:pt x="312" y="0"/>
                  </a:lnTo>
                  <a:lnTo>
                    <a:pt x="512" y="0"/>
                  </a:lnTo>
                  <a:lnTo>
                    <a:pt x="512" y="128"/>
                  </a:lnTo>
                  <a:lnTo>
                    <a:pt x="472" y="136"/>
                  </a:lnTo>
                  <a:lnTo>
                    <a:pt x="472" y="368"/>
                  </a:lnTo>
                  <a:lnTo>
                    <a:pt x="512" y="368"/>
                  </a:lnTo>
                  <a:lnTo>
                    <a:pt x="512" y="504"/>
                  </a:lnTo>
                  <a:lnTo>
                    <a:pt x="344" y="504"/>
                  </a:lnTo>
                  <a:lnTo>
                    <a:pt x="280" y="408"/>
                  </a:lnTo>
                  <a:lnTo>
                    <a:pt x="280" y="400"/>
                  </a:lnTo>
                  <a:lnTo>
                    <a:pt x="176" y="208"/>
                  </a:lnTo>
                  <a:lnTo>
                    <a:pt x="176" y="368"/>
                  </a:lnTo>
                  <a:lnTo>
                    <a:pt x="216" y="368"/>
                  </a:lnTo>
                  <a:lnTo>
                    <a:pt x="216" y="512"/>
                  </a:lnTo>
                  <a:lnTo>
                    <a:pt x="0" y="512"/>
                  </a:lnTo>
                  <a:lnTo>
                    <a:pt x="0" y="368"/>
                  </a:lnTo>
                  <a:lnTo>
                    <a:pt x="48" y="368"/>
                  </a:lnTo>
                  <a:lnTo>
                    <a:pt x="48" y="144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-952698" y="4797996"/>
              <a:ext cx="723900" cy="825500"/>
            </a:xfrm>
            <a:custGeom>
              <a:avLst/>
              <a:gdLst>
                <a:gd name="T0" fmla="*/ 0 w 456"/>
                <a:gd name="T1" fmla="*/ 0 h 520"/>
                <a:gd name="T2" fmla="*/ 456 w 456"/>
                <a:gd name="T3" fmla="*/ 0 h 520"/>
                <a:gd name="T4" fmla="*/ 456 w 456"/>
                <a:gd name="T5" fmla="*/ 152 h 520"/>
                <a:gd name="T6" fmla="*/ 336 w 456"/>
                <a:gd name="T7" fmla="*/ 152 h 520"/>
                <a:gd name="T8" fmla="*/ 328 w 456"/>
                <a:gd name="T9" fmla="*/ 128 h 520"/>
                <a:gd name="T10" fmla="*/ 208 w 456"/>
                <a:gd name="T11" fmla="*/ 128 h 520"/>
                <a:gd name="T12" fmla="*/ 200 w 456"/>
                <a:gd name="T13" fmla="*/ 136 h 520"/>
                <a:gd name="T14" fmla="*/ 200 w 456"/>
                <a:gd name="T15" fmla="*/ 176 h 520"/>
                <a:gd name="T16" fmla="*/ 296 w 456"/>
                <a:gd name="T17" fmla="*/ 176 h 520"/>
                <a:gd name="T18" fmla="*/ 296 w 456"/>
                <a:gd name="T19" fmla="*/ 304 h 520"/>
                <a:gd name="T20" fmla="*/ 208 w 456"/>
                <a:gd name="T21" fmla="*/ 304 h 520"/>
                <a:gd name="T22" fmla="*/ 200 w 456"/>
                <a:gd name="T23" fmla="*/ 312 h 520"/>
                <a:gd name="T24" fmla="*/ 200 w 456"/>
                <a:gd name="T25" fmla="*/ 384 h 520"/>
                <a:gd name="T26" fmla="*/ 224 w 456"/>
                <a:gd name="T27" fmla="*/ 400 h 520"/>
                <a:gd name="T28" fmla="*/ 256 w 456"/>
                <a:gd name="T29" fmla="*/ 400 h 520"/>
                <a:gd name="T30" fmla="*/ 256 w 456"/>
                <a:gd name="T31" fmla="*/ 448 h 520"/>
                <a:gd name="T32" fmla="*/ 256 w 456"/>
                <a:gd name="T33" fmla="*/ 520 h 520"/>
                <a:gd name="T34" fmla="*/ 24 w 456"/>
                <a:gd name="T35" fmla="*/ 520 h 520"/>
                <a:gd name="T36" fmla="*/ 8 w 456"/>
                <a:gd name="T37" fmla="*/ 520 h 520"/>
                <a:gd name="T38" fmla="*/ 8 w 456"/>
                <a:gd name="T39" fmla="*/ 400 h 520"/>
                <a:gd name="T40" fmla="*/ 56 w 456"/>
                <a:gd name="T41" fmla="*/ 392 h 520"/>
                <a:gd name="T42" fmla="*/ 56 w 456"/>
                <a:gd name="T43" fmla="*/ 136 h 520"/>
                <a:gd name="T44" fmla="*/ 0 w 456"/>
                <a:gd name="T45" fmla="*/ 128 h 520"/>
                <a:gd name="T46" fmla="*/ 0 w 456"/>
                <a:gd name="T47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6" h="520">
                  <a:moveTo>
                    <a:pt x="0" y="0"/>
                  </a:moveTo>
                  <a:lnTo>
                    <a:pt x="456" y="0"/>
                  </a:lnTo>
                  <a:lnTo>
                    <a:pt x="456" y="152"/>
                  </a:lnTo>
                  <a:lnTo>
                    <a:pt x="336" y="152"/>
                  </a:lnTo>
                  <a:lnTo>
                    <a:pt x="328" y="128"/>
                  </a:lnTo>
                  <a:lnTo>
                    <a:pt x="208" y="128"/>
                  </a:lnTo>
                  <a:lnTo>
                    <a:pt x="200" y="136"/>
                  </a:lnTo>
                  <a:lnTo>
                    <a:pt x="200" y="176"/>
                  </a:lnTo>
                  <a:lnTo>
                    <a:pt x="296" y="176"/>
                  </a:lnTo>
                  <a:lnTo>
                    <a:pt x="296" y="304"/>
                  </a:lnTo>
                  <a:lnTo>
                    <a:pt x="208" y="304"/>
                  </a:lnTo>
                  <a:lnTo>
                    <a:pt x="200" y="312"/>
                  </a:lnTo>
                  <a:lnTo>
                    <a:pt x="200" y="384"/>
                  </a:lnTo>
                  <a:lnTo>
                    <a:pt x="224" y="400"/>
                  </a:lnTo>
                  <a:lnTo>
                    <a:pt x="256" y="400"/>
                  </a:lnTo>
                  <a:lnTo>
                    <a:pt x="256" y="448"/>
                  </a:lnTo>
                  <a:lnTo>
                    <a:pt x="256" y="520"/>
                  </a:lnTo>
                  <a:lnTo>
                    <a:pt x="24" y="520"/>
                  </a:lnTo>
                  <a:lnTo>
                    <a:pt x="8" y="520"/>
                  </a:lnTo>
                  <a:lnTo>
                    <a:pt x="8" y="400"/>
                  </a:lnTo>
                  <a:lnTo>
                    <a:pt x="56" y="392"/>
                  </a:lnTo>
                  <a:lnTo>
                    <a:pt x="56" y="136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>
              <a:off x="-3072010" y="5153596"/>
              <a:ext cx="469900" cy="190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hank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1648622"/>
            <a:ext cx="8915400" cy="877824"/>
          </a:xfrm>
        </p:spPr>
        <p:txBody>
          <a:bodyPr>
            <a:normAutofit/>
          </a:bodyPr>
          <a:lstStyle>
            <a:lvl1pPr>
              <a:defRPr sz="4000" baseline="0"/>
            </a:lvl1pPr>
          </a:lstStyle>
          <a:p>
            <a:r>
              <a:rPr lang="en-US" dirty="0" smtClean="0"/>
              <a:t>Thank you for your attention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2543999"/>
            <a:ext cx="8001000" cy="830572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francesco.gonnella@lnf.infn.it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09509" y="3383645"/>
            <a:ext cx="1705891" cy="288607"/>
          </a:xfrm>
        </p:spPr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‹#›</a:t>
            </a:fld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1277138" y="4300866"/>
            <a:ext cx="5098452" cy="1703555"/>
            <a:chOff x="3042185" y="4826349"/>
            <a:chExt cx="4661670" cy="1463319"/>
          </a:xfrm>
        </p:grpSpPr>
        <p:pic>
          <p:nvPicPr>
            <p:cNvPr id="8" name="Picture 7" descr="NA62 Logo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6127" y="5010472"/>
              <a:ext cx="2977728" cy="1102584"/>
            </a:xfrm>
            <a:prstGeom prst="rect">
              <a:avLst/>
            </a:prstGeom>
          </p:spPr>
        </p:pic>
        <p:pic>
          <p:nvPicPr>
            <p:cNvPr id="9" name="Picture 8" descr="logoINFN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2185" y="4826349"/>
              <a:ext cx="1493183" cy="1463319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6813226" y="4515217"/>
            <a:ext cx="1281012" cy="1200396"/>
            <a:chOff x="-6207323" y="46608"/>
            <a:chExt cx="5978525" cy="5602288"/>
          </a:xfrm>
          <a:solidFill>
            <a:schemeClr val="tx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-4697610" y="3604196"/>
              <a:ext cx="1219200" cy="901700"/>
            </a:xfrm>
            <a:custGeom>
              <a:avLst/>
              <a:gdLst>
                <a:gd name="T0" fmla="*/ 328 w 768"/>
                <a:gd name="T1" fmla="*/ 80 h 568"/>
                <a:gd name="T2" fmla="*/ 304 w 768"/>
                <a:gd name="T3" fmla="*/ 72 h 568"/>
                <a:gd name="T4" fmla="*/ 264 w 768"/>
                <a:gd name="T5" fmla="*/ 64 h 568"/>
                <a:gd name="T6" fmla="*/ 216 w 768"/>
                <a:gd name="T7" fmla="*/ 56 h 568"/>
                <a:gd name="T8" fmla="*/ 160 w 768"/>
                <a:gd name="T9" fmla="*/ 48 h 568"/>
                <a:gd name="T10" fmla="*/ 104 w 768"/>
                <a:gd name="T11" fmla="*/ 40 h 568"/>
                <a:gd name="T12" fmla="*/ 56 w 768"/>
                <a:gd name="T13" fmla="*/ 32 h 568"/>
                <a:gd name="T14" fmla="*/ 24 w 768"/>
                <a:gd name="T15" fmla="*/ 24 h 568"/>
                <a:gd name="T16" fmla="*/ 0 w 768"/>
                <a:gd name="T17" fmla="*/ 8 h 568"/>
                <a:gd name="T18" fmla="*/ 0 w 768"/>
                <a:gd name="T19" fmla="*/ 48 h 568"/>
                <a:gd name="T20" fmla="*/ 0 w 768"/>
                <a:gd name="T21" fmla="*/ 104 h 568"/>
                <a:gd name="T22" fmla="*/ 8 w 768"/>
                <a:gd name="T23" fmla="*/ 168 h 568"/>
                <a:gd name="T24" fmla="*/ 16 w 768"/>
                <a:gd name="T25" fmla="*/ 240 h 568"/>
                <a:gd name="T26" fmla="*/ 24 w 768"/>
                <a:gd name="T27" fmla="*/ 312 h 568"/>
                <a:gd name="T28" fmla="*/ 24 w 768"/>
                <a:gd name="T29" fmla="*/ 368 h 568"/>
                <a:gd name="T30" fmla="*/ 32 w 768"/>
                <a:gd name="T31" fmla="*/ 416 h 568"/>
                <a:gd name="T32" fmla="*/ 40 w 768"/>
                <a:gd name="T33" fmla="*/ 440 h 568"/>
                <a:gd name="T34" fmla="*/ 56 w 768"/>
                <a:gd name="T35" fmla="*/ 432 h 568"/>
                <a:gd name="T36" fmla="*/ 88 w 768"/>
                <a:gd name="T37" fmla="*/ 424 h 568"/>
                <a:gd name="T38" fmla="*/ 136 w 768"/>
                <a:gd name="T39" fmla="*/ 416 h 568"/>
                <a:gd name="T40" fmla="*/ 184 w 768"/>
                <a:gd name="T41" fmla="*/ 400 h 568"/>
                <a:gd name="T42" fmla="*/ 240 w 768"/>
                <a:gd name="T43" fmla="*/ 376 h 568"/>
                <a:gd name="T44" fmla="*/ 288 w 768"/>
                <a:gd name="T45" fmla="*/ 360 h 568"/>
                <a:gd name="T46" fmla="*/ 328 w 768"/>
                <a:gd name="T47" fmla="*/ 344 h 568"/>
                <a:gd name="T48" fmla="*/ 344 w 768"/>
                <a:gd name="T49" fmla="*/ 336 h 568"/>
                <a:gd name="T50" fmla="*/ 376 w 768"/>
                <a:gd name="T51" fmla="*/ 344 h 568"/>
                <a:gd name="T52" fmla="*/ 424 w 768"/>
                <a:gd name="T53" fmla="*/ 368 h 568"/>
                <a:gd name="T54" fmla="*/ 488 w 768"/>
                <a:gd name="T55" fmla="*/ 408 h 568"/>
                <a:gd name="T56" fmla="*/ 560 w 768"/>
                <a:gd name="T57" fmla="*/ 440 h 568"/>
                <a:gd name="T58" fmla="*/ 632 w 768"/>
                <a:gd name="T59" fmla="*/ 480 h 568"/>
                <a:gd name="T60" fmla="*/ 696 w 768"/>
                <a:gd name="T61" fmla="*/ 520 h 568"/>
                <a:gd name="T62" fmla="*/ 744 w 768"/>
                <a:gd name="T63" fmla="*/ 544 h 568"/>
                <a:gd name="T64" fmla="*/ 768 w 768"/>
                <a:gd name="T65" fmla="*/ 568 h 568"/>
                <a:gd name="T66" fmla="*/ 768 w 768"/>
                <a:gd name="T67" fmla="*/ 552 h 568"/>
                <a:gd name="T68" fmla="*/ 760 w 768"/>
                <a:gd name="T69" fmla="*/ 528 h 568"/>
                <a:gd name="T70" fmla="*/ 760 w 768"/>
                <a:gd name="T71" fmla="*/ 464 h 568"/>
                <a:gd name="T72" fmla="*/ 752 w 768"/>
                <a:gd name="T73" fmla="*/ 384 h 568"/>
                <a:gd name="T74" fmla="*/ 752 w 768"/>
                <a:gd name="T75" fmla="*/ 288 h 568"/>
                <a:gd name="T76" fmla="*/ 744 w 768"/>
                <a:gd name="T77" fmla="*/ 200 h 568"/>
                <a:gd name="T78" fmla="*/ 752 w 768"/>
                <a:gd name="T79" fmla="*/ 112 h 568"/>
                <a:gd name="T80" fmla="*/ 752 w 768"/>
                <a:gd name="T81" fmla="*/ 40 h 568"/>
                <a:gd name="T82" fmla="*/ 752 w 768"/>
                <a:gd name="T83" fmla="*/ 16 h 568"/>
                <a:gd name="T84" fmla="*/ 760 w 768"/>
                <a:gd name="T85" fmla="*/ 0 h 568"/>
                <a:gd name="T86" fmla="*/ 720 w 768"/>
                <a:gd name="T87" fmla="*/ 8 h 568"/>
                <a:gd name="T88" fmla="*/ 672 w 768"/>
                <a:gd name="T89" fmla="*/ 16 h 568"/>
                <a:gd name="T90" fmla="*/ 616 w 768"/>
                <a:gd name="T91" fmla="*/ 24 h 568"/>
                <a:gd name="T92" fmla="*/ 552 w 768"/>
                <a:gd name="T93" fmla="*/ 32 h 568"/>
                <a:gd name="T94" fmla="*/ 480 w 768"/>
                <a:gd name="T95" fmla="*/ 48 h 568"/>
                <a:gd name="T96" fmla="*/ 424 w 768"/>
                <a:gd name="T97" fmla="*/ 56 h 568"/>
                <a:gd name="T98" fmla="*/ 368 w 768"/>
                <a:gd name="T99" fmla="*/ 64 h 568"/>
                <a:gd name="T100" fmla="*/ 328 w 768"/>
                <a:gd name="T101" fmla="*/ 8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68" h="568">
                  <a:moveTo>
                    <a:pt x="328" y="80"/>
                  </a:moveTo>
                  <a:lnTo>
                    <a:pt x="304" y="72"/>
                  </a:lnTo>
                  <a:lnTo>
                    <a:pt x="264" y="64"/>
                  </a:lnTo>
                  <a:lnTo>
                    <a:pt x="216" y="56"/>
                  </a:lnTo>
                  <a:lnTo>
                    <a:pt x="160" y="48"/>
                  </a:lnTo>
                  <a:lnTo>
                    <a:pt x="104" y="40"/>
                  </a:lnTo>
                  <a:lnTo>
                    <a:pt x="56" y="32"/>
                  </a:lnTo>
                  <a:lnTo>
                    <a:pt x="24" y="24"/>
                  </a:lnTo>
                  <a:lnTo>
                    <a:pt x="0" y="8"/>
                  </a:lnTo>
                  <a:lnTo>
                    <a:pt x="0" y="48"/>
                  </a:lnTo>
                  <a:lnTo>
                    <a:pt x="0" y="104"/>
                  </a:lnTo>
                  <a:lnTo>
                    <a:pt x="8" y="168"/>
                  </a:lnTo>
                  <a:lnTo>
                    <a:pt x="16" y="240"/>
                  </a:lnTo>
                  <a:lnTo>
                    <a:pt x="24" y="312"/>
                  </a:lnTo>
                  <a:lnTo>
                    <a:pt x="24" y="368"/>
                  </a:lnTo>
                  <a:lnTo>
                    <a:pt x="32" y="416"/>
                  </a:lnTo>
                  <a:lnTo>
                    <a:pt x="40" y="440"/>
                  </a:lnTo>
                  <a:lnTo>
                    <a:pt x="56" y="432"/>
                  </a:lnTo>
                  <a:lnTo>
                    <a:pt x="88" y="424"/>
                  </a:lnTo>
                  <a:lnTo>
                    <a:pt x="136" y="416"/>
                  </a:lnTo>
                  <a:lnTo>
                    <a:pt x="184" y="400"/>
                  </a:lnTo>
                  <a:lnTo>
                    <a:pt x="240" y="376"/>
                  </a:lnTo>
                  <a:lnTo>
                    <a:pt x="288" y="360"/>
                  </a:lnTo>
                  <a:lnTo>
                    <a:pt x="328" y="344"/>
                  </a:lnTo>
                  <a:lnTo>
                    <a:pt x="344" y="336"/>
                  </a:lnTo>
                  <a:lnTo>
                    <a:pt x="376" y="344"/>
                  </a:lnTo>
                  <a:lnTo>
                    <a:pt x="424" y="368"/>
                  </a:lnTo>
                  <a:lnTo>
                    <a:pt x="488" y="408"/>
                  </a:lnTo>
                  <a:lnTo>
                    <a:pt x="560" y="440"/>
                  </a:lnTo>
                  <a:lnTo>
                    <a:pt x="632" y="480"/>
                  </a:lnTo>
                  <a:lnTo>
                    <a:pt x="696" y="520"/>
                  </a:lnTo>
                  <a:lnTo>
                    <a:pt x="744" y="544"/>
                  </a:lnTo>
                  <a:lnTo>
                    <a:pt x="768" y="568"/>
                  </a:lnTo>
                  <a:lnTo>
                    <a:pt x="768" y="552"/>
                  </a:lnTo>
                  <a:lnTo>
                    <a:pt x="760" y="528"/>
                  </a:lnTo>
                  <a:lnTo>
                    <a:pt x="760" y="464"/>
                  </a:lnTo>
                  <a:lnTo>
                    <a:pt x="752" y="384"/>
                  </a:lnTo>
                  <a:lnTo>
                    <a:pt x="752" y="288"/>
                  </a:lnTo>
                  <a:lnTo>
                    <a:pt x="744" y="200"/>
                  </a:lnTo>
                  <a:lnTo>
                    <a:pt x="752" y="112"/>
                  </a:lnTo>
                  <a:lnTo>
                    <a:pt x="752" y="40"/>
                  </a:lnTo>
                  <a:lnTo>
                    <a:pt x="752" y="16"/>
                  </a:lnTo>
                  <a:lnTo>
                    <a:pt x="760" y="0"/>
                  </a:lnTo>
                  <a:lnTo>
                    <a:pt x="720" y="8"/>
                  </a:lnTo>
                  <a:lnTo>
                    <a:pt x="672" y="16"/>
                  </a:lnTo>
                  <a:lnTo>
                    <a:pt x="616" y="24"/>
                  </a:lnTo>
                  <a:lnTo>
                    <a:pt x="552" y="32"/>
                  </a:lnTo>
                  <a:lnTo>
                    <a:pt x="480" y="48"/>
                  </a:lnTo>
                  <a:lnTo>
                    <a:pt x="424" y="56"/>
                  </a:lnTo>
                  <a:lnTo>
                    <a:pt x="368" y="64"/>
                  </a:lnTo>
                  <a:lnTo>
                    <a:pt x="328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-3376810" y="3362896"/>
              <a:ext cx="1535113" cy="825500"/>
            </a:xfrm>
            <a:custGeom>
              <a:avLst/>
              <a:gdLst>
                <a:gd name="T0" fmla="*/ 8 w 967"/>
                <a:gd name="T1" fmla="*/ 368 h 520"/>
                <a:gd name="T2" fmla="*/ 8 w 967"/>
                <a:gd name="T3" fmla="*/ 376 h 520"/>
                <a:gd name="T4" fmla="*/ 8 w 967"/>
                <a:gd name="T5" fmla="*/ 400 h 520"/>
                <a:gd name="T6" fmla="*/ 8 w 967"/>
                <a:gd name="T7" fmla="*/ 448 h 520"/>
                <a:gd name="T8" fmla="*/ 8 w 967"/>
                <a:gd name="T9" fmla="*/ 488 h 520"/>
                <a:gd name="T10" fmla="*/ 0 w 967"/>
                <a:gd name="T11" fmla="*/ 512 h 520"/>
                <a:gd name="T12" fmla="*/ 0 w 967"/>
                <a:gd name="T13" fmla="*/ 520 h 520"/>
                <a:gd name="T14" fmla="*/ 24 w 967"/>
                <a:gd name="T15" fmla="*/ 520 h 520"/>
                <a:gd name="T16" fmla="*/ 56 w 967"/>
                <a:gd name="T17" fmla="*/ 504 h 520"/>
                <a:gd name="T18" fmla="*/ 104 w 967"/>
                <a:gd name="T19" fmla="*/ 480 h 520"/>
                <a:gd name="T20" fmla="*/ 160 w 967"/>
                <a:gd name="T21" fmla="*/ 456 h 520"/>
                <a:gd name="T22" fmla="*/ 232 w 967"/>
                <a:gd name="T23" fmla="*/ 432 h 520"/>
                <a:gd name="T24" fmla="*/ 304 w 967"/>
                <a:gd name="T25" fmla="*/ 400 h 520"/>
                <a:gd name="T26" fmla="*/ 472 w 967"/>
                <a:gd name="T27" fmla="*/ 328 h 520"/>
                <a:gd name="T28" fmla="*/ 632 w 967"/>
                <a:gd name="T29" fmla="*/ 264 h 520"/>
                <a:gd name="T30" fmla="*/ 704 w 967"/>
                <a:gd name="T31" fmla="*/ 240 h 520"/>
                <a:gd name="T32" fmla="*/ 775 w 967"/>
                <a:gd name="T33" fmla="*/ 208 h 520"/>
                <a:gd name="T34" fmla="*/ 831 w 967"/>
                <a:gd name="T35" fmla="*/ 184 h 520"/>
                <a:gd name="T36" fmla="*/ 879 w 967"/>
                <a:gd name="T37" fmla="*/ 168 h 520"/>
                <a:gd name="T38" fmla="*/ 919 w 967"/>
                <a:gd name="T39" fmla="*/ 160 h 520"/>
                <a:gd name="T40" fmla="*/ 935 w 967"/>
                <a:gd name="T41" fmla="*/ 152 h 520"/>
                <a:gd name="T42" fmla="*/ 943 w 967"/>
                <a:gd name="T43" fmla="*/ 144 h 520"/>
                <a:gd name="T44" fmla="*/ 951 w 967"/>
                <a:gd name="T45" fmla="*/ 128 h 520"/>
                <a:gd name="T46" fmla="*/ 959 w 967"/>
                <a:gd name="T47" fmla="*/ 80 h 520"/>
                <a:gd name="T48" fmla="*/ 967 w 967"/>
                <a:gd name="T49" fmla="*/ 32 h 520"/>
                <a:gd name="T50" fmla="*/ 967 w 967"/>
                <a:gd name="T51" fmla="*/ 0 h 520"/>
                <a:gd name="T52" fmla="*/ 943 w 967"/>
                <a:gd name="T53" fmla="*/ 0 h 520"/>
                <a:gd name="T54" fmla="*/ 911 w 967"/>
                <a:gd name="T55" fmla="*/ 8 h 520"/>
                <a:gd name="T56" fmla="*/ 863 w 967"/>
                <a:gd name="T57" fmla="*/ 24 h 520"/>
                <a:gd name="T58" fmla="*/ 807 w 967"/>
                <a:gd name="T59" fmla="*/ 48 h 520"/>
                <a:gd name="T60" fmla="*/ 735 w 967"/>
                <a:gd name="T61" fmla="*/ 72 h 520"/>
                <a:gd name="T62" fmla="*/ 656 w 967"/>
                <a:gd name="T63" fmla="*/ 104 h 520"/>
                <a:gd name="T64" fmla="*/ 488 w 967"/>
                <a:gd name="T65" fmla="*/ 168 h 520"/>
                <a:gd name="T66" fmla="*/ 328 w 967"/>
                <a:gd name="T67" fmla="*/ 232 h 520"/>
                <a:gd name="T68" fmla="*/ 248 w 967"/>
                <a:gd name="T69" fmla="*/ 264 h 520"/>
                <a:gd name="T70" fmla="*/ 176 w 967"/>
                <a:gd name="T71" fmla="*/ 296 h 520"/>
                <a:gd name="T72" fmla="*/ 112 w 967"/>
                <a:gd name="T73" fmla="*/ 320 h 520"/>
                <a:gd name="T74" fmla="*/ 64 w 967"/>
                <a:gd name="T75" fmla="*/ 344 h 520"/>
                <a:gd name="T76" fmla="*/ 24 w 967"/>
                <a:gd name="T77" fmla="*/ 360 h 520"/>
                <a:gd name="T78" fmla="*/ 8 w 967"/>
                <a:gd name="T79" fmla="*/ 368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7" h="520">
                  <a:moveTo>
                    <a:pt x="8" y="368"/>
                  </a:moveTo>
                  <a:lnTo>
                    <a:pt x="8" y="376"/>
                  </a:lnTo>
                  <a:lnTo>
                    <a:pt x="8" y="400"/>
                  </a:lnTo>
                  <a:lnTo>
                    <a:pt x="8" y="448"/>
                  </a:lnTo>
                  <a:lnTo>
                    <a:pt x="8" y="488"/>
                  </a:lnTo>
                  <a:lnTo>
                    <a:pt x="0" y="512"/>
                  </a:lnTo>
                  <a:lnTo>
                    <a:pt x="0" y="520"/>
                  </a:lnTo>
                  <a:lnTo>
                    <a:pt x="24" y="520"/>
                  </a:lnTo>
                  <a:lnTo>
                    <a:pt x="56" y="504"/>
                  </a:lnTo>
                  <a:lnTo>
                    <a:pt x="104" y="480"/>
                  </a:lnTo>
                  <a:lnTo>
                    <a:pt x="160" y="456"/>
                  </a:lnTo>
                  <a:lnTo>
                    <a:pt x="232" y="432"/>
                  </a:lnTo>
                  <a:lnTo>
                    <a:pt x="304" y="400"/>
                  </a:lnTo>
                  <a:lnTo>
                    <a:pt x="472" y="328"/>
                  </a:lnTo>
                  <a:lnTo>
                    <a:pt x="632" y="264"/>
                  </a:lnTo>
                  <a:lnTo>
                    <a:pt x="704" y="240"/>
                  </a:lnTo>
                  <a:lnTo>
                    <a:pt x="775" y="208"/>
                  </a:lnTo>
                  <a:lnTo>
                    <a:pt x="831" y="184"/>
                  </a:lnTo>
                  <a:lnTo>
                    <a:pt x="879" y="168"/>
                  </a:lnTo>
                  <a:lnTo>
                    <a:pt x="919" y="160"/>
                  </a:lnTo>
                  <a:lnTo>
                    <a:pt x="935" y="152"/>
                  </a:lnTo>
                  <a:lnTo>
                    <a:pt x="943" y="144"/>
                  </a:lnTo>
                  <a:lnTo>
                    <a:pt x="951" y="128"/>
                  </a:lnTo>
                  <a:lnTo>
                    <a:pt x="959" y="80"/>
                  </a:lnTo>
                  <a:lnTo>
                    <a:pt x="967" y="32"/>
                  </a:lnTo>
                  <a:lnTo>
                    <a:pt x="967" y="0"/>
                  </a:lnTo>
                  <a:lnTo>
                    <a:pt x="943" y="0"/>
                  </a:lnTo>
                  <a:lnTo>
                    <a:pt x="911" y="8"/>
                  </a:lnTo>
                  <a:lnTo>
                    <a:pt x="863" y="24"/>
                  </a:lnTo>
                  <a:lnTo>
                    <a:pt x="807" y="48"/>
                  </a:lnTo>
                  <a:lnTo>
                    <a:pt x="735" y="72"/>
                  </a:lnTo>
                  <a:lnTo>
                    <a:pt x="656" y="104"/>
                  </a:lnTo>
                  <a:lnTo>
                    <a:pt x="488" y="168"/>
                  </a:lnTo>
                  <a:lnTo>
                    <a:pt x="328" y="232"/>
                  </a:lnTo>
                  <a:lnTo>
                    <a:pt x="248" y="264"/>
                  </a:lnTo>
                  <a:lnTo>
                    <a:pt x="176" y="296"/>
                  </a:lnTo>
                  <a:lnTo>
                    <a:pt x="112" y="320"/>
                  </a:lnTo>
                  <a:lnTo>
                    <a:pt x="64" y="344"/>
                  </a:lnTo>
                  <a:lnTo>
                    <a:pt x="24" y="360"/>
                  </a:lnTo>
                  <a:lnTo>
                    <a:pt x="8" y="3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-6169223" y="46608"/>
              <a:ext cx="4391025" cy="3722688"/>
            </a:xfrm>
            <a:custGeom>
              <a:avLst/>
              <a:gdLst/>
              <a:ahLst/>
              <a:cxnLst/>
              <a:rect l="l" t="t" r="r" b="b"/>
              <a:pathLst>
                <a:path w="4391025" h="3722688">
                  <a:moveTo>
                    <a:pt x="2792413" y="649288"/>
                  </a:moveTo>
                  <a:lnTo>
                    <a:pt x="2703513" y="674688"/>
                  </a:lnTo>
                  <a:lnTo>
                    <a:pt x="2627313" y="725488"/>
                  </a:lnTo>
                  <a:lnTo>
                    <a:pt x="2576513" y="801688"/>
                  </a:lnTo>
                  <a:lnTo>
                    <a:pt x="2551113" y="903288"/>
                  </a:lnTo>
                  <a:lnTo>
                    <a:pt x="2576513" y="992188"/>
                  </a:lnTo>
                  <a:lnTo>
                    <a:pt x="2627313" y="1068388"/>
                  </a:lnTo>
                  <a:lnTo>
                    <a:pt x="2703513" y="1119188"/>
                  </a:lnTo>
                  <a:lnTo>
                    <a:pt x="2792413" y="1144588"/>
                  </a:lnTo>
                  <a:lnTo>
                    <a:pt x="2894013" y="1119188"/>
                  </a:lnTo>
                  <a:lnTo>
                    <a:pt x="2970213" y="1068388"/>
                  </a:lnTo>
                  <a:lnTo>
                    <a:pt x="3021013" y="992188"/>
                  </a:lnTo>
                  <a:lnTo>
                    <a:pt x="3046413" y="903288"/>
                  </a:lnTo>
                  <a:lnTo>
                    <a:pt x="3021013" y="801688"/>
                  </a:lnTo>
                  <a:lnTo>
                    <a:pt x="2970213" y="725488"/>
                  </a:lnTo>
                  <a:lnTo>
                    <a:pt x="2894013" y="674688"/>
                  </a:lnTo>
                  <a:close/>
                  <a:moveTo>
                    <a:pt x="444500" y="0"/>
                  </a:moveTo>
                  <a:lnTo>
                    <a:pt x="558800" y="12700"/>
                  </a:lnTo>
                  <a:lnTo>
                    <a:pt x="673100" y="25400"/>
                  </a:lnTo>
                  <a:lnTo>
                    <a:pt x="889000" y="88900"/>
                  </a:lnTo>
                  <a:lnTo>
                    <a:pt x="1117600" y="165100"/>
                  </a:lnTo>
                  <a:lnTo>
                    <a:pt x="1333500" y="241300"/>
                  </a:lnTo>
                  <a:lnTo>
                    <a:pt x="1560513" y="304800"/>
                  </a:lnTo>
                  <a:lnTo>
                    <a:pt x="1674813" y="330200"/>
                  </a:lnTo>
                  <a:lnTo>
                    <a:pt x="1789113" y="344488"/>
                  </a:lnTo>
                  <a:lnTo>
                    <a:pt x="1954213" y="330200"/>
                  </a:lnTo>
                  <a:lnTo>
                    <a:pt x="2119313" y="330200"/>
                  </a:lnTo>
                  <a:lnTo>
                    <a:pt x="2436813" y="292100"/>
                  </a:lnTo>
                  <a:lnTo>
                    <a:pt x="2601913" y="292100"/>
                  </a:lnTo>
                  <a:lnTo>
                    <a:pt x="2767013" y="304800"/>
                  </a:lnTo>
                  <a:lnTo>
                    <a:pt x="2932113" y="317500"/>
                  </a:lnTo>
                  <a:lnTo>
                    <a:pt x="3097213" y="369888"/>
                  </a:lnTo>
                  <a:lnTo>
                    <a:pt x="3224213" y="433388"/>
                  </a:lnTo>
                  <a:lnTo>
                    <a:pt x="3363913" y="522288"/>
                  </a:lnTo>
                  <a:lnTo>
                    <a:pt x="3478213" y="636588"/>
                  </a:lnTo>
                  <a:lnTo>
                    <a:pt x="3605213" y="763588"/>
                  </a:lnTo>
                  <a:lnTo>
                    <a:pt x="3706813" y="903288"/>
                  </a:lnTo>
                  <a:lnTo>
                    <a:pt x="3821113" y="1055688"/>
                  </a:lnTo>
                  <a:lnTo>
                    <a:pt x="3997325" y="1373188"/>
                  </a:lnTo>
                  <a:lnTo>
                    <a:pt x="4149725" y="1690688"/>
                  </a:lnTo>
                  <a:lnTo>
                    <a:pt x="4213225" y="1843088"/>
                  </a:lnTo>
                  <a:lnTo>
                    <a:pt x="4264025" y="1970088"/>
                  </a:lnTo>
                  <a:lnTo>
                    <a:pt x="4314825" y="2097088"/>
                  </a:lnTo>
                  <a:lnTo>
                    <a:pt x="4340225" y="2198688"/>
                  </a:lnTo>
                  <a:lnTo>
                    <a:pt x="4365625" y="2274888"/>
                  </a:lnTo>
                  <a:lnTo>
                    <a:pt x="4378325" y="2325688"/>
                  </a:lnTo>
                  <a:lnTo>
                    <a:pt x="4378325" y="2414588"/>
                  </a:lnTo>
                  <a:lnTo>
                    <a:pt x="4391025" y="2516188"/>
                  </a:lnTo>
                  <a:lnTo>
                    <a:pt x="4391025" y="2630488"/>
                  </a:lnTo>
                  <a:lnTo>
                    <a:pt x="4378325" y="2770188"/>
                  </a:lnTo>
                  <a:lnTo>
                    <a:pt x="4340225" y="2897188"/>
                  </a:lnTo>
                  <a:lnTo>
                    <a:pt x="4276725" y="3024188"/>
                  </a:lnTo>
                  <a:lnTo>
                    <a:pt x="4175125" y="3138488"/>
                  </a:lnTo>
                  <a:lnTo>
                    <a:pt x="4035425" y="3227388"/>
                  </a:lnTo>
                  <a:lnTo>
                    <a:pt x="2982913" y="3659188"/>
                  </a:lnTo>
                  <a:lnTo>
                    <a:pt x="2982913" y="3671888"/>
                  </a:lnTo>
                  <a:lnTo>
                    <a:pt x="2970213" y="3671888"/>
                  </a:lnTo>
                  <a:lnTo>
                    <a:pt x="2932113" y="3684588"/>
                  </a:lnTo>
                  <a:lnTo>
                    <a:pt x="2881313" y="3709988"/>
                  </a:lnTo>
                  <a:lnTo>
                    <a:pt x="2830513" y="3722688"/>
                  </a:lnTo>
                  <a:lnTo>
                    <a:pt x="2817813" y="3697288"/>
                  </a:lnTo>
                  <a:lnTo>
                    <a:pt x="2805113" y="3646488"/>
                  </a:lnTo>
                  <a:lnTo>
                    <a:pt x="2805113" y="3582988"/>
                  </a:lnTo>
                  <a:lnTo>
                    <a:pt x="2817813" y="3519488"/>
                  </a:lnTo>
                  <a:lnTo>
                    <a:pt x="2817813" y="3443288"/>
                  </a:lnTo>
                  <a:lnTo>
                    <a:pt x="2830513" y="3392488"/>
                  </a:lnTo>
                  <a:lnTo>
                    <a:pt x="1928813" y="3570288"/>
                  </a:lnTo>
                  <a:lnTo>
                    <a:pt x="1916113" y="3519488"/>
                  </a:lnTo>
                  <a:lnTo>
                    <a:pt x="1890713" y="3443288"/>
                  </a:lnTo>
                  <a:lnTo>
                    <a:pt x="1878013" y="3341688"/>
                  </a:lnTo>
                  <a:lnTo>
                    <a:pt x="1865313" y="3201988"/>
                  </a:lnTo>
                  <a:lnTo>
                    <a:pt x="1878013" y="3024188"/>
                  </a:lnTo>
                  <a:lnTo>
                    <a:pt x="1890713" y="2808288"/>
                  </a:lnTo>
                  <a:lnTo>
                    <a:pt x="1941513" y="2554288"/>
                  </a:lnTo>
                  <a:lnTo>
                    <a:pt x="2005013" y="2262188"/>
                  </a:lnTo>
                  <a:lnTo>
                    <a:pt x="2030413" y="2071688"/>
                  </a:lnTo>
                  <a:lnTo>
                    <a:pt x="2005013" y="1881188"/>
                  </a:lnTo>
                  <a:lnTo>
                    <a:pt x="1954213" y="1716088"/>
                  </a:lnTo>
                  <a:lnTo>
                    <a:pt x="1878013" y="1550988"/>
                  </a:lnTo>
                  <a:lnTo>
                    <a:pt x="1776413" y="1411288"/>
                  </a:lnTo>
                  <a:lnTo>
                    <a:pt x="1674813" y="1271588"/>
                  </a:lnTo>
                  <a:lnTo>
                    <a:pt x="1573213" y="1157288"/>
                  </a:lnTo>
                  <a:lnTo>
                    <a:pt x="1471613" y="1042988"/>
                  </a:lnTo>
                  <a:lnTo>
                    <a:pt x="1308100" y="890588"/>
                  </a:lnTo>
                  <a:lnTo>
                    <a:pt x="1143000" y="750888"/>
                  </a:lnTo>
                  <a:lnTo>
                    <a:pt x="774700" y="496888"/>
                  </a:lnTo>
                  <a:lnTo>
                    <a:pt x="584200" y="382588"/>
                  </a:lnTo>
                  <a:lnTo>
                    <a:pt x="381000" y="292100"/>
                  </a:lnTo>
                  <a:lnTo>
                    <a:pt x="190500" y="215900"/>
                  </a:lnTo>
                  <a:lnTo>
                    <a:pt x="0" y="152400"/>
                  </a:lnTo>
                  <a:lnTo>
                    <a:pt x="114300" y="76200"/>
                  </a:lnTo>
                  <a:lnTo>
                    <a:pt x="215900" y="38100"/>
                  </a:lnTo>
                  <a:lnTo>
                    <a:pt x="330200" y="127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-6207323" y="4810696"/>
              <a:ext cx="812800" cy="812800"/>
            </a:xfrm>
            <a:custGeom>
              <a:avLst/>
              <a:gdLst>
                <a:gd name="T0" fmla="*/ 0 w 512"/>
                <a:gd name="T1" fmla="*/ 0 h 512"/>
                <a:gd name="T2" fmla="*/ 192 w 512"/>
                <a:gd name="T3" fmla="*/ 0 h 512"/>
                <a:gd name="T4" fmla="*/ 224 w 512"/>
                <a:gd name="T5" fmla="*/ 48 h 512"/>
                <a:gd name="T6" fmla="*/ 264 w 512"/>
                <a:gd name="T7" fmla="*/ 112 h 512"/>
                <a:gd name="T8" fmla="*/ 280 w 512"/>
                <a:gd name="T9" fmla="*/ 144 h 512"/>
                <a:gd name="T10" fmla="*/ 288 w 512"/>
                <a:gd name="T11" fmla="*/ 168 h 512"/>
                <a:gd name="T12" fmla="*/ 312 w 512"/>
                <a:gd name="T13" fmla="*/ 208 h 512"/>
                <a:gd name="T14" fmla="*/ 344 w 512"/>
                <a:gd name="T15" fmla="*/ 264 h 512"/>
                <a:gd name="T16" fmla="*/ 344 w 512"/>
                <a:gd name="T17" fmla="*/ 136 h 512"/>
                <a:gd name="T18" fmla="*/ 312 w 512"/>
                <a:gd name="T19" fmla="*/ 136 h 512"/>
                <a:gd name="T20" fmla="*/ 312 w 512"/>
                <a:gd name="T21" fmla="*/ 0 h 512"/>
                <a:gd name="T22" fmla="*/ 512 w 512"/>
                <a:gd name="T23" fmla="*/ 0 h 512"/>
                <a:gd name="T24" fmla="*/ 512 w 512"/>
                <a:gd name="T25" fmla="*/ 128 h 512"/>
                <a:gd name="T26" fmla="*/ 472 w 512"/>
                <a:gd name="T27" fmla="*/ 136 h 512"/>
                <a:gd name="T28" fmla="*/ 472 w 512"/>
                <a:gd name="T29" fmla="*/ 368 h 512"/>
                <a:gd name="T30" fmla="*/ 504 w 512"/>
                <a:gd name="T31" fmla="*/ 368 h 512"/>
                <a:gd name="T32" fmla="*/ 504 w 512"/>
                <a:gd name="T33" fmla="*/ 504 h 512"/>
                <a:gd name="T34" fmla="*/ 336 w 512"/>
                <a:gd name="T35" fmla="*/ 504 h 512"/>
                <a:gd name="T36" fmla="*/ 280 w 512"/>
                <a:gd name="T37" fmla="*/ 408 h 512"/>
                <a:gd name="T38" fmla="*/ 280 w 512"/>
                <a:gd name="T39" fmla="*/ 400 h 512"/>
                <a:gd name="T40" fmla="*/ 168 w 512"/>
                <a:gd name="T41" fmla="*/ 208 h 512"/>
                <a:gd name="T42" fmla="*/ 168 w 512"/>
                <a:gd name="T43" fmla="*/ 368 h 512"/>
                <a:gd name="T44" fmla="*/ 216 w 512"/>
                <a:gd name="T45" fmla="*/ 368 h 512"/>
                <a:gd name="T46" fmla="*/ 216 w 512"/>
                <a:gd name="T47" fmla="*/ 512 h 512"/>
                <a:gd name="T48" fmla="*/ 0 w 512"/>
                <a:gd name="T49" fmla="*/ 512 h 512"/>
                <a:gd name="T50" fmla="*/ 0 w 512"/>
                <a:gd name="T51" fmla="*/ 368 h 512"/>
                <a:gd name="T52" fmla="*/ 40 w 512"/>
                <a:gd name="T53" fmla="*/ 368 h 512"/>
                <a:gd name="T54" fmla="*/ 40 w 512"/>
                <a:gd name="T55" fmla="*/ 144 h 512"/>
                <a:gd name="T56" fmla="*/ 0 w 512"/>
                <a:gd name="T57" fmla="*/ 136 h 512"/>
                <a:gd name="T58" fmla="*/ 0 w 512"/>
                <a:gd name="T5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2" h="512">
                  <a:moveTo>
                    <a:pt x="0" y="0"/>
                  </a:moveTo>
                  <a:lnTo>
                    <a:pt x="192" y="0"/>
                  </a:lnTo>
                  <a:lnTo>
                    <a:pt x="224" y="48"/>
                  </a:lnTo>
                  <a:lnTo>
                    <a:pt x="264" y="112"/>
                  </a:lnTo>
                  <a:lnTo>
                    <a:pt x="280" y="144"/>
                  </a:lnTo>
                  <a:lnTo>
                    <a:pt x="288" y="168"/>
                  </a:lnTo>
                  <a:lnTo>
                    <a:pt x="312" y="208"/>
                  </a:lnTo>
                  <a:lnTo>
                    <a:pt x="344" y="264"/>
                  </a:lnTo>
                  <a:lnTo>
                    <a:pt x="344" y="136"/>
                  </a:lnTo>
                  <a:lnTo>
                    <a:pt x="312" y="136"/>
                  </a:lnTo>
                  <a:lnTo>
                    <a:pt x="312" y="0"/>
                  </a:lnTo>
                  <a:lnTo>
                    <a:pt x="512" y="0"/>
                  </a:lnTo>
                  <a:lnTo>
                    <a:pt x="512" y="128"/>
                  </a:lnTo>
                  <a:lnTo>
                    <a:pt x="472" y="136"/>
                  </a:lnTo>
                  <a:lnTo>
                    <a:pt x="472" y="368"/>
                  </a:lnTo>
                  <a:lnTo>
                    <a:pt x="504" y="368"/>
                  </a:lnTo>
                  <a:lnTo>
                    <a:pt x="504" y="504"/>
                  </a:lnTo>
                  <a:lnTo>
                    <a:pt x="336" y="504"/>
                  </a:lnTo>
                  <a:lnTo>
                    <a:pt x="280" y="408"/>
                  </a:lnTo>
                  <a:lnTo>
                    <a:pt x="280" y="400"/>
                  </a:lnTo>
                  <a:lnTo>
                    <a:pt x="168" y="208"/>
                  </a:lnTo>
                  <a:lnTo>
                    <a:pt x="168" y="368"/>
                  </a:lnTo>
                  <a:lnTo>
                    <a:pt x="216" y="368"/>
                  </a:lnTo>
                  <a:lnTo>
                    <a:pt x="216" y="512"/>
                  </a:lnTo>
                  <a:lnTo>
                    <a:pt x="0" y="512"/>
                  </a:lnTo>
                  <a:lnTo>
                    <a:pt x="0" y="368"/>
                  </a:lnTo>
                  <a:lnTo>
                    <a:pt x="40" y="368"/>
                  </a:lnTo>
                  <a:lnTo>
                    <a:pt x="40" y="144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-5356423" y="4797996"/>
              <a:ext cx="823913" cy="825500"/>
            </a:xfrm>
            <a:custGeom>
              <a:avLst/>
              <a:gdLst>
                <a:gd name="T0" fmla="*/ 232 w 519"/>
                <a:gd name="T1" fmla="*/ 160 h 520"/>
                <a:gd name="T2" fmla="*/ 224 w 519"/>
                <a:gd name="T3" fmla="*/ 184 h 520"/>
                <a:gd name="T4" fmla="*/ 216 w 519"/>
                <a:gd name="T5" fmla="*/ 208 h 520"/>
                <a:gd name="T6" fmla="*/ 200 w 519"/>
                <a:gd name="T7" fmla="*/ 248 h 520"/>
                <a:gd name="T8" fmla="*/ 256 w 519"/>
                <a:gd name="T9" fmla="*/ 248 h 520"/>
                <a:gd name="T10" fmla="*/ 240 w 519"/>
                <a:gd name="T11" fmla="*/ 184 h 520"/>
                <a:gd name="T12" fmla="*/ 232 w 519"/>
                <a:gd name="T13" fmla="*/ 160 h 520"/>
                <a:gd name="T14" fmla="*/ 232 w 519"/>
                <a:gd name="T15" fmla="*/ 160 h 520"/>
                <a:gd name="T16" fmla="*/ 200 w 519"/>
                <a:gd name="T17" fmla="*/ 0 h 520"/>
                <a:gd name="T18" fmla="*/ 312 w 519"/>
                <a:gd name="T19" fmla="*/ 0 h 520"/>
                <a:gd name="T20" fmla="*/ 344 w 519"/>
                <a:gd name="T21" fmla="*/ 72 h 520"/>
                <a:gd name="T22" fmla="*/ 352 w 519"/>
                <a:gd name="T23" fmla="*/ 104 h 520"/>
                <a:gd name="T24" fmla="*/ 352 w 519"/>
                <a:gd name="T25" fmla="*/ 112 h 520"/>
                <a:gd name="T26" fmla="*/ 360 w 519"/>
                <a:gd name="T27" fmla="*/ 128 h 520"/>
                <a:gd name="T28" fmla="*/ 376 w 519"/>
                <a:gd name="T29" fmla="*/ 152 h 520"/>
                <a:gd name="T30" fmla="*/ 376 w 519"/>
                <a:gd name="T31" fmla="*/ 168 h 520"/>
                <a:gd name="T32" fmla="*/ 392 w 519"/>
                <a:gd name="T33" fmla="*/ 192 h 520"/>
                <a:gd name="T34" fmla="*/ 392 w 519"/>
                <a:gd name="T35" fmla="*/ 208 h 520"/>
                <a:gd name="T36" fmla="*/ 455 w 519"/>
                <a:gd name="T37" fmla="*/ 376 h 520"/>
                <a:gd name="T38" fmla="*/ 463 w 519"/>
                <a:gd name="T39" fmla="*/ 392 h 520"/>
                <a:gd name="T40" fmla="*/ 519 w 519"/>
                <a:gd name="T41" fmla="*/ 392 h 520"/>
                <a:gd name="T42" fmla="*/ 519 w 519"/>
                <a:gd name="T43" fmla="*/ 520 h 520"/>
                <a:gd name="T44" fmla="*/ 248 w 519"/>
                <a:gd name="T45" fmla="*/ 520 h 520"/>
                <a:gd name="T46" fmla="*/ 248 w 519"/>
                <a:gd name="T47" fmla="*/ 472 h 520"/>
                <a:gd name="T48" fmla="*/ 248 w 519"/>
                <a:gd name="T49" fmla="*/ 400 h 520"/>
                <a:gd name="T50" fmla="*/ 248 w 519"/>
                <a:gd name="T51" fmla="*/ 392 h 520"/>
                <a:gd name="T52" fmla="*/ 296 w 519"/>
                <a:gd name="T53" fmla="*/ 392 h 520"/>
                <a:gd name="T54" fmla="*/ 280 w 519"/>
                <a:gd name="T55" fmla="*/ 360 h 520"/>
                <a:gd name="T56" fmla="*/ 160 w 519"/>
                <a:gd name="T57" fmla="*/ 360 h 520"/>
                <a:gd name="T58" fmla="*/ 152 w 519"/>
                <a:gd name="T59" fmla="*/ 392 h 520"/>
                <a:gd name="T60" fmla="*/ 208 w 519"/>
                <a:gd name="T61" fmla="*/ 392 h 520"/>
                <a:gd name="T62" fmla="*/ 208 w 519"/>
                <a:gd name="T63" fmla="*/ 520 h 520"/>
                <a:gd name="T64" fmla="*/ 32 w 519"/>
                <a:gd name="T65" fmla="*/ 520 h 520"/>
                <a:gd name="T66" fmla="*/ 0 w 519"/>
                <a:gd name="T67" fmla="*/ 520 h 520"/>
                <a:gd name="T68" fmla="*/ 0 w 519"/>
                <a:gd name="T69" fmla="*/ 392 h 520"/>
                <a:gd name="T70" fmla="*/ 48 w 519"/>
                <a:gd name="T71" fmla="*/ 392 h 520"/>
                <a:gd name="T72" fmla="*/ 64 w 519"/>
                <a:gd name="T73" fmla="*/ 360 h 520"/>
                <a:gd name="T74" fmla="*/ 80 w 519"/>
                <a:gd name="T75" fmla="*/ 304 h 520"/>
                <a:gd name="T76" fmla="*/ 88 w 519"/>
                <a:gd name="T77" fmla="*/ 296 h 520"/>
                <a:gd name="T78" fmla="*/ 104 w 519"/>
                <a:gd name="T79" fmla="*/ 256 h 520"/>
                <a:gd name="T80" fmla="*/ 112 w 519"/>
                <a:gd name="T81" fmla="*/ 232 h 520"/>
                <a:gd name="T82" fmla="*/ 128 w 519"/>
                <a:gd name="T83" fmla="*/ 184 h 520"/>
                <a:gd name="T84" fmla="*/ 152 w 519"/>
                <a:gd name="T85" fmla="*/ 136 h 520"/>
                <a:gd name="T86" fmla="*/ 152 w 519"/>
                <a:gd name="T87" fmla="*/ 120 h 520"/>
                <a:gd name="T88" fmla="*/ 160 w 519"/>
                <a:gd name="T89" fmla="*/ 112 h 520"/>
                <a:gd name="T90" fmla="*/ 200 w 519"/>
                <a:gd name="T91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9" h="520">
                  <a:moveTo>
                    <a:pt x="232" y="160"/>
                  </a:moveTo>
                  <a:lnTo>
                    <a:pt x="224" y="184"/>
                  </a:lnTo>
                  <a:lnTo>
                    <a:pt x="216" y="208"/>
                  </a:lnTo>
                  <a:lnTo>
                    <a:pt x="200" y="248"/>
                  </a:lnTo>
                  <a:lnTo>
                    <a:pt x="256" y="248"/>
                  </a:lnTo>
                  <a:lnTo>
                    <a:pt x="240" y="184"/>
                  </a:lnTo>
                  <a:lnTo>
                    <a:pt x="232" y="160"/>
                  </a:lnTo>
                  <a:lnTo>
                    <a:pt x="232" y="160"/>
                  </a:lnTo>
                  <a:close/>
                  <a:moveTo>
                    <a:pt x="200" y="0"/>
                  </a:moveTo>
                  <a:lnTo>
                    <a:pt x="312" y="0"/>
                  </a:lnTo>
                  <a:lnTo>
                    <a:pt x="344" y="72"/>
                  </a:lnTo>
                  <a:lnTo>
                    <a:pt x="352" y="104"/>
                  </a:lnTo>
                  <a:lnTo>
                    <a:pt x="352" y="112"/>
                  </a:lnTo>
                  <a:lnTo>
                    <a:pt x="360" y="128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92" y="192"/>
                  </a:lnTo>
                  <a:lnTo>
                    <a:pt x="392" y="208"/>
                  </a:lnTo>
                  <a:lnTo>
                    <a:pt x="455" y="376"/>
                  </a:lnTo>
                  <a:lnTo>
                    <a:pt x="463" y="392"/>
                  </a:lnTo>
                  <a:lnTo>
                    <a:pt x="519" y="392"/>
                  </a:lnTo>
                  <a:lnTo>
                    <a:pt x="519" y="520"/>
                  </a:lnTo>
                  <a:lnTo>
                    <a:pt x="248" y="520"/>
                  </a:lnTo>
                  <a:lnTo>
                    <a:pt x="248" y="472"/>
                  </a:lnTo>
                  <a:lnTo>
                    <a:pt x="248" y="400"/>
                  </a:lnTo>
                  <a:lnTo>
                    <a:pt x="248" y="392"/>
                  </a:lnTo>
                  <a:lnTo>
                    <a:pt x="296" y="392"/>
                  </a:lnTo>
                  <a:lnTo>
                    <a:pt x="280" y="360"/>
                  </a:lnTo>
                  <a:lnTo>
                    <a:pt x="160" y="360"/>
                  </a:lnTo>
                  <a:lnTo>
                    <a:pt x="152" y="392"/>
                  </a:lnTo>
                  <a:lnTo>
                    <a:pt x="208" y="392"/>
                  </a:lnTo>
                  <a:lnTo>
                    <a:pt x="208" y="520"/>
                  </a:lnTo>
                  <a:lnTo>
                    <a:pt x="32" y="520"/>
                  </a:lnTo>
                  <a:lnTo>
                    <a:pt x="0" y="520"/>
                  </a:lnTo>
                  <a:lnTo>
                    <a:pt x="0" y="392"/>
                  </a:lnTo>
                  <a:lnTo>
                    <a:pt x="48" y="392"/>
                  </a:lnTo>
                  <a:lnTo>
                    <a:pt x="64" y="360"/>
                  </a:lnTo>
                  <a:lnTo>
                    <a:pt x="80" y="304"/>
                  </a:lnTo>
                  <a:lnTo>
                    <a:pt x="88" y="296"/>
                  </a:lnTo>
                  <a:lnTo>
                    <a:pt x="104" y="256"/>
                  </a:lnTo>
                  <a:lnTo>
                    <a:pt x="112" y="232"/>
                  </a:lnTo>
                  <a:lnTo>
                    <a:pt x="128" y="184"/>
                  </a:lnTo>
                  <a:lnTo>
                    <a:pt x="152" y="136"/>
                  </a:lnTo>
                  <a:lnTo>
                    <a:pt x="152" y="120"/>
                  </a:lnTo>
                  <a:lnTo>
                    <a:pt x="160" y="112"/>
                  </a:lnTo>
                  <a:lnTo>
                    <a:pt x="20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-4494410" y="4810696"/>
              <a:ext cx="609600" cy="838200"/>
            </a:xfrm>
            <a:custGeom>
              <a:avLst/>
              <a:gdLst>
                <a:gd name="T0" fmla="*/ 184 w 384"/>
                <a:gd name="T1" fmla="*/ 288 h 528"/>
                <a:gd name="T2" fmla="*/ 144 w 384"/>
                <a:gd name="T3" fmla="*/ 296 h 528"/>
                <a:gd name="T4" fmla="*/ 128 w 384"/>
                <a:gd name="T5" fmla="*/ 320 h 528"/>
                <a:gd name="T6" fmla="*/ 136 w 384"/>
                <a:gd name="T7" fmla="*/ 352 h 528"/>
                <a:gd name="T8" fmla="*/ 160 w 384"/>
                <a:gd name="T9" fmla="*/ 400 h 528"/>
                <a:gd name="T10" fmla="*/ 200 w 384"/>
                <a:gd name="T11" fmla="*/ 408 h 528"/>
                <a:gd name="T12" fmla="*/ 232 w 384"/>
                <a:gd name="T13" fmla="*/ 400 h 528"/>
                <a:gd name="T14" fmla="*/ 248 w 384"/>
                <a:gd name="T15" fmla="*/ 376 h 528"/>
                <a:gd name="T16" fmla="*/ 256 w 384"/>
                <a:gd name="T17" fmla="*/ 328 h 528"/>
                <a:gd name="T18" fmla="*/ 224 w 384"/>
                <a:gd name="T19" fmla="*/ 296 h 528"/>
                <a:gd name="T20" fmla="*/ 184 w 384"/>
                <a:gd name="T21" fmla="*/ 288 h 528"/>
                <a:gd name="T22" fmla="*/ 184 w 384"/>
                <a:gd name="T23" fmla="*/ 288 h 528"/>
                <a:gd name="T24" fmla="*/ 224 w 384"/>
                <a:gd name="T25" fmla="*/ 0 h 528"/>
                <a:gd name="T26" fmla="*/ 280 w 384"/>
                <a:gd name="T27" fmla="*/ 0 h 528"/>
                <a:gd name="T28" fmla="*/ 344 w 384"/>
                <a:gd name="T29" fmla="*/ 16 h 528"/>
                <a:gd name="T30" fmla="*/ 344 w 384"/>
                <a:gd name="T31" fmla="*/ 120 h 528"/>
                <a:gd name="T32" fmla="*/ 336 w 384"/>
                <a:gd name="T33" fmla="*/ 136 h 528"/>
                <a:gd name="T34" fmla="*/ 288 w 384"/>
                <a:gd name="T35" fmla="*/ 136 h 528"/>
                <a:gd name="T36" fmla="*/ 248 w 384"/>
                <a:gd name="T37" fmla="*/ 120 h 528"/>
                <a:gd name="T38" fmla="*/ 216 w 384"/>
                <a:gd name="T39" fmla="*/ 128 h 528"/>
                <a:gd name="T40" fmla="*/ 184 w 384"/>
                <a:gd name="T41" fmla="*/ 144 h 528"/>
                <a:gd name="T42" fmla="*/ 152 w 384"/>
                <a:gd name="T43" fmla="*/ 168 h 528"/>
                <a:gd name="T44" fmla="*/ 224 w 384"/>
                <a:gd name="T45" fmla="*/ 168 h 528"/>
                <a:gd name="T46" fmla="*/ 288 w 384"/>
                <a:gd name="T47" fmla="*/ 184 h 528"/>
                <a:gd name="T48" fmla="*/ 344 w 384"/>
                <a:gd name="T49" fmla="*/ 232 h 528"/>
                <a:gd name="T50" fmla="*/ 376 w 384"/>
                <a:gd name="T51" fmla="*/ 304 h 528"/>
                <a:gd name="T52" fmla="*/ 384 w 384"/>
                <a:gd name="T53" fmla="*/ 320 h 528"/>
                <a:gd name="T54" fmla="*/ 376 w 384"/>
                <a:gd name="T55" fmla="*/ 376 h 528"/>
                <a:gd name="T56" fmla="*/ 360 w 384"/>
                <a:gd name="T57" fmla="*/ 432 h 528"/>
                <a:gd name="T58" fmla="*/ 328 w 384"/>
                <a:gd name="T59" fmla="*/ 472 h 528"/>
                <a:gd name="T60" fmla="*/ 280 w 384"/>
                <a:gd name="T61" fmla="*/ 512 h 528"/>
                <a:gd name="T62" fmla="*/ 232 w 384"/>
                <a:gd name="T63" fmla="*/ 528 h 528"/>
                <a:gd name="T64" fmla="*/ 176 w 384"/>
                <a:gd name="T65" fmla="*/ 528 h 528"/>
                <a:gd name="T66" fmla="*/ 120 w 384"/>
                <a:gd name="T67" fmla="*/ 512 h 528"/>
                <a:gd name="T68" fmla="*/ 72 w 384"/>
                <a:gd name="T69" fmla="*/ 488 h 528"/>
                <a:gd name="T70" fmla="*/ 40 w 384"/>
                <a:gd name="T71" fmla="*/ 432 h 528"/>
                <a:gd name="T72" fmla="*/ 16 w 384"/>
                <a:gd name="T73" fmla="*/ 376 h 528"/>
                <a:gd name="T74" fmla="*/ 0 w 384"/>
                <a:gd name="T75" fmla="*/ 312 h 528"/>
                <a:gd name="T76" fmla="*/ 8 w 384"/>
                <a:gd name="T77" fmla="*/ 240 h 528"/>
                <a:gd name="T78" fmla="*/ 24 w 384"/>
                <a:gd name="T79" fmla="*/ 152 h 528"/>
                <a:gd name="T80" fmla="*/ 72 w 384"/>
                <a:gd name="T81" fmla="*/ 80 h 528"/>
                <a:gd name="T82" fmla="*/ 136 w 384"/>
                <a:gd name="T83" fmla="*/ 32 h 528"/>
                <a:gd name="T84" fmla="*/ 224 w 384"/>
                <a:gd name="T85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4" h="528">
                  <a:moveTo>
                    <a:pt x="184" y="288"/>
                  </a:moveTo>
                  <a:lnTo>
                    <a:pt x="144" y="296"/>
                  </a:lnTo>
                  <a:lnTo>
                    <a:pt x="128" y="320"/>
                  </a:lnTo>
                  <a:lnTo>
                    <a:pt x="136" y="352"/>
                  </a:lnTo>
                  <a:lnTo>
                    <a:pt x="160" y="400"/>
                  </a:lnTo>
                  <a:lnTo>
                    <a:pt x="200" y="408"/>
                  </a:lnTo>
                  <a:lnTo>
                    <a:pt x="232" y="400"/>
                  </a:lnTo>
                  <a:lnTo>
                    <a:pt x="248" y="376"/>
                  </a:lnTo>
                  <a:lnTo>
                    <a:pt x="256" y="328"/>
                  </a:lnTo>
                  <a:lnTo>
                    <a:pt x="224" y="296"/>
                  </a:lnTo>
                  <a:lnTo>
                    <a:pt x="184" y="288"/>
                  </a:lnTo>
                  <a:lnTo>
                    <a:pt x="184" y="288"/>
                  </a:lnTo>
                  <a:close/>
                  <a:moveTo>
                    <a:pt x="224" y="0"/>
                  </a:moveTo>
                  <a:lnTo>
                    <a:pt x="280" y="0"/>
                  </a:lnTo>
                  <a:lnTo>
                    <a:pt x="344" y="16"/>
                  </a:lnTo>
                  <a:lnTo>
                    <a:pt x="344" y="120"/>
                  </a:lnTo>
                  <a:lnTo>
                    <a:pt x="336" y="136"/>
                  </a:lnTo>
                  <a:lnTo>
                    <a:pt x="288" y="136"/>
                  </a:lnTo>
                  <a:lnTo>
                    <a:pt x="248" y="120"/>
                  </a:lnTo>
                  <a:lnTo>
                    <a:pt x="216" y="128"/>
                  </a:lnTo>
                  <a:lnTo>
                    <a:pt x="184" y="144"/>
                  </a:lnTo>
                  <a:lnTo>
                    <a:pt x="152" y="168"/>
                  </a:lnTo>
                  <a:lnTo>
                    <a:pt x="224" y="168"/>
                  </a:lnTo>
                  <a:lnTo>
                    <a:pt x="288" y="184"/>
                  </a:lnTo>
                  <a:lnTo>
                    <a:pt x="344" y="232"/>
                  </a:lnTo>
                  <a:lnTo>
                    <a:pt x="376" y="304"/>
                  </a:lnTo>
                  <a:lnTo>
                    <a:pt x="384" y="320"/>
                  </a:lnTo>
                  <a:lnTo>
                    <a:pt x="376" y="376"/>
                  </a:lnTo>
                  <a:lnTo>
                    <a:pt x="360" y="432"/>
                  </a:lnTo>
                  <a:lnTo>
                    <a:pt x="328" y="472"/>
                  </a:lnTo>
                  <a:lnTo>
                    <a:pt x="280" y="512"/>
                  </a:lnTo>
                  <a:lnTo>
                    <a:pt x="232" y="528"/>
                  </a:lnTo>
                  <a:lnTo>
                    <a:pt x="176" y="528"/>
                  </a:lnTo>
                  <a:lnTo>
                    <a:pt x="120" y="512"/>
                  </a:lnTo>
                  <a:lnTo>
                    <a:pt x="72" y="488"/>
                  </a:lnTo>
                  <a:lnTo>
                    <a:pt x="40" y="432"/>
                  </a:lnTo>
                  <a:lnTo>
                    <a:pt x="16" y="376"/>
                  </a:lnTo>
                  <a:lnTo>
                    <a:pt x="0" y="312"/>
                  </a:lnTo>
                  <a:lnTo>
                    <a:pt x="8" y="240"/>
                  </a:lnTo>
                  <a:lnTo>
                    <a:pt x="24" y="152"/>
                  </a:lnTo>
                  <a:lnTo>
                    <a:pt x="72" y="80"/>
                  </a:lnTo>
                  <a:lnTo>
                    <a:pt x="136" y="32"/>
                  </a:lnTo>
                  <a:lnTo>
                    <a:pt x="2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-3859410" y="4797996"/>
              <a:ext cx="596900" cy="838200"/>
            </a:xfrm>
            <a:custGeom>
              <a:avLst/>
              <a:gdLst>
                <a:gd name="T0" fmla="*/ 128 w 376"/>
                <a:gd name="T1" fmla="*/ 8 h 528"/>
                <a:gd name="T2" fmla="*/ 200 w 376"/>
                <a:gd name="T3" fmla="*/ 0 h 528"/>
                <a:gd name="T4" fmla="*/ 264 w 376"/>
                <a:gd name="T5" fmla="*/ 16 h 528"/>
                <a:gd name="T6" fmla="*/ 312 w 376"/>
                <a:gd name="T7" fmla="*/ 48 h 528"/>
                <a:gd name="T8" fmla="*/ 352 w 376"/>
                <a:gd name="T9" fmla="*/ 104 h 528"/>
                <a:gd name="T10" fmla="*/ 352 w 376"/>
                <a:gd name="T11" fmla="*/ 192 h 528"/>
                <a:gd name="T12" fmla="*/ 328 w 376"/>
                <a:gd name="T13" fmla="*/ 264 h 528"/>
                <a:gd name="T14" fmla="*/ 280 w 376"/>
                <a:gd name="T15" fmla="*/ 336 h 528"/>
                <a:gd name="T16" fmla="*/ 200 w 376"/>
                <a:gd name="T17" fmla="*/ 400 h 528"/>
                <a:gd name="T18" fmla="*/ 376 w 376"/>
                <a:gd name="T19" fmla="*/ 400 h 528"/>
                <a:gd name="T20" fmla="*/ 376 w 376"/>
                <a:gd name="T21" fmla="*/ 432 h 528"/>
                <a:gd name="T22" fmla="*/ 376 w 376"/>
                <a:gd name="T23" fmla="*/ 520 h 528"/>
                <a:gd name="T24" fmla="*/ 376 w 376"/>
                <a:gd name="T25" fmla="*/ 528 h 528"/>
                <a:gd name="T26" fmla="*/ 0 w 376"/>
                <a:gd name="T27" fmla="*/ 528 h 528"/>
                <a:gd name="T28" fmla="*/ 0 w 376"/>
                <a:gd name="T29" fmla="*/ 408 h 528"/>
                <a:gd name="T30" fmla="*/ 48 w 376"/>
                <a:gd name="T31" fmla="*/ 368 h 528"/>
                <a:gd name="T32" fmla="*/ 56 w 376"/>
                <a:gd name="T33" fmla="*/ 360 h 528"/>
                <a:gd name="T34" fmla="*/ 72 w 376"/>
                <a:gd name="T35" fmla="*/ 344 h 528"/>
                <a:gd name="T36" fmla="*/ 88 w 376"/>
                <a:gd name="T37" fmla="*/ 336 h 528"/>
                <a:gd name="T38" fmla="*/ 96 w 376"/>
                <a:gd name="T39" fmla="*/ 328 h 528"/>
                <a:gd name="T40" fmla="*/ 136 w 376"/>
                <a:gd name="T41" fmla="*/ 288 h 528"/>
                <a:gd name="T42" fmla="*/ 168 w 376"/>
                <a:gd name="T43" fmla="*/ 256 h 528"/>
                <a:gd name="T44" fmla="*/ 192 w 376"/>
                <a:gd name="T45" fmla="*/ 240 h 528"/>
                <a:gd name="T46" fmla="*/ 208 w 376"/>
                <a:gd name="T47" fmla="*/ 216 h 528"/>
                <a:gd name="T48" fmla="*/ 208 w 376"/>
                <a:gd name="T49" fmla="*/ 208 h 528"/>
                <a:gd name="T50" fmla="*/ 224 w 376"/>
                <a:gd name="T51" fmla="*/ 160 h 528"/>
                <a:gd name="T52" fmla="*/ 192 w 376"/>
                <a:gd name="T53" fmla="*/ 136 h 528"/>
                <a:gd name="T54" fmla="*/ 152 w 376"/>
                <a:gd name="T55" fmla="*/ 128 h 528"/>
                <a:gd name="T56" fmla="*/ 112 w 376"/>
                <a:gd name="T57" fmla="*/ 136 h 528"/>
                <a:gd name="T58" fmla="*/ 56 w 376"/>
                <a:gd name="T59" fmla="*/ 168 h 528"/>
                <a:gd name="T60" fmla="*/ 8 w 376"/>
                <a:gd name="T61" fmla="*/ 168 h 528"/>
                <a:gd name="T62" fmla="*/ 8 w 376"/>
                <a:gd name="T63" fmla="*/ 120 h 528"/>
                <a:gd name="T64" fmla="*/ 8 w 376"/>
                <a:gd name="T65" fmla="*/ 48 h 528"/>
                <a:gd name="T66" fmla="*/ 64 w 376"/>
                <a:gd name="T67" fmla="*/ 24 h 528"/>
                <a:gd name="T68" fmla="*/ 128 w 376"/>
                <a:gd name="T69" fmla="*/ 8 h 528"/>
                <a:gd name="T70" fmla="*/ 128 w 376"/>
                <a:gd name="T71" fmla="*/ 8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6" h="528">
                  <a:moveTo>
                    <a:pt x="128" y="8"/>
                  </a:moveTo>
                  <a:lnTo>
                    <a:pt x="200" y="0"/>
                  </a:lnTo>
                  <a:lnTo>
                    <a:pt x="264" y="16"/>
                  </a:lnTo>
                  <a:lnTo>
                    <a:pt x="312" y="48"/>
                  </a:lnTo>
                  <a:lnTo>
                    <a:pt x="352" y="104"/>
                  </a:lnTo>
                  <a:lnTo>
                    <a:pt x="352" y="192"/>
                  </a:lnTo>
                  <a:lnTo>
                    <a:pt x="328" y="264"/>
                  </a:lnTo>
                  <a:lnTo>
                    <a:pt x="280" y="336"/>
                  </a:lnTo>
                  <a:lnTo>
                    <a:pt x="200" y="400"/>
                  </a:lnTo>
                  <a:lnTo>
                    <a:pt x="376" y="400"/>
                  </a:lnTo>
                  <a:lnTo>
                    <a:pt x="376" y="432"/>
                  </a:lnTo>
                  <a:lnTo>
                    <a:pt x="376" y="520"/>
                  </a:lnTo>
                  <a:lnTo>
                    <a:pt x="376" y="528"/>
                  </a:lnTo>
                  <a:lnTo>
                    <a:pt x="0" y="528"/>
                  </a:lnTo>
                  <a:lnTo>
                    <a:pt x="0" y="408"/>
                  </a:lnTo>
                  <a:lnTo>
                    <a:pt x="48" y="368"/>
                  </a:lnTo>
                  <a:lnTo>
                    <a:pt x="56" y="360"/>
                  </a:lnTo>
                  <a:lnTo>
                    <a:pt x="72" y="344"/>
                  </a:lnTo>
                  <a:lnTo>
                    <a:pt x="88" y="336"/>
                  </a:lnTo>
                  <a:lnTo>
                    <a:pt x="96" y="328"/>
                  </a:lnTo>
                  <a:lnTo>
                    <a:pt x="136" y="288"/>
                  </a:lnTo>
                  <a:lnTo>
                    <a:pt x="168" y="256"/>
                  </a:lnTo>
                  <a:lnTo>
                    <a:pt x="192" y="240"/>
                  </a:lnTo>
                  <a:lnTo>
                    <a:pt x="208" y="216"/>
                  </a:lnTo>
                  <a:lnTo>
                    <a:pt x="208" y="208"/>
                  </a:lnTo>
                  <a:lnTo>
                    <a:pt x="224" y="160"/>
                  </a:lnTo>
                  <a:lnTo>
                    <a:pt x="192" y="136"/>
                  </a:lnTo>
                  <a:lnTo>
                    <a:pt x="152" y="128"/>
                  </a:lnTo>
                  <a:lnTo>
                    <a:pt x="112" y="136"/>
                  </a:lnTo>
                  <a:lnTo>
                    <a:pt x="56" y="168"/>
                  </a:lnTo>
                  <a:lnTo>
                    <a:pt x="8" y="168"/>
                  </a:lnTo>
                  <a:lnTo>
                    <a:pt x="8" y="120"/>
                  </a:lnTo>
                  <a:lnTo>
                    <a:pt x="8" y="48"/>
                  </a:lnTo>
                  <a:lnTo>
                    <a:pt x="64" y="24"/>
                  </a:lnTo>
                  <a:lnTo>
                    <a:pt x="128" y="8"/>
                  </a:lnTo>
                  <a:lnTo>
                    <a:pt x="12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-2437010" y="4797996"/>
              <a:ext cx="608013" cy="825500"/>
            </a:xfrm>
            <a:custGeom>
              <a:avLst/>
              <a:gdLst>
                <a:gd name="T0" fmla="*/ 0 w 383"/>
                <a:gd name="T1" fmla="*/ 0 h 520"/>
                <a:gd name="T2" fmla="*/ 223 w 383"/>
                <a:gd name="T3" fmla="*/ 0 h 520"/>
                <a:gd name="T4" fmla="*/ 223 w 383"/>
                <a:gd name="T5" fmla="*/ 128 h 520"/>
                <a:gd name="T6" fmla="*/ 175 w 383"/>
                <a:gd name="T7" fmla="*/ 128 h 520"/>
                <a:gd name="T8" fmla="*/ 175 w 383"/>
                <a:gd name="T9" fmla="*/ 400 h 520"/>
                <a:gd name="T10" fmla="*/ 263 w 383"/>
                <a:gd name="T11" fmla="*/ 400 h 520"/>
                <a:gd name="T12" fmla="*/ 263 w 383"/>
                <a:gd name="T13" fmla="*/ 336 h 520"/>
                <a:gd name="T14" fmla="*/ 271 w 383"/>
                <a:gd name="T15" fmla="*/ 336 h 520"/>
                <a:gd name="T16" fmla="*/ 383 w 383"/>
                <a:gd name="T17" fmla="*/ 336 h 520"/>
                <a:gd name="T18" fmla="*/ 383 w 383"/>
                <a:gd name="T19" fmla="*/ 520 h 520"/>
                <a:gd name="T20" fmla="*/ 0 w 383"/>
                <a:gd name="T21" fmla="*/ 520 h 520"/>
                <a:gd name="T22" fmla="*/ 0 w 383"/>
                <a:gd name="T23" fmla="*/ 400 h 520"/>
                <a:gd name="T24" fmla="*/ 40 w 383"/>
                <a:gd name="T25" fmla="*/ 400 h 520"/>
                <a:gd name="T26" fmla="*/ 40 w 383"/>
                <a:gd name="T27" fmla="*/ 128 h 520"/>
                <a:gd name="T28" fmla="*/ 0 w 383"/>
                <a:gd name="T29" fmla="*/ 128 h 520"/>
                <a:gd name="T30" fmla="*/ 0 w 383"/>
                <a:gd name="T31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3" h="520">
                  <a:moveTo>
                    <a:pt x="0" y="0"/>
                  </a:moveTo>
                  <a:lnTo>
                    <a:pt x="223" y="0"/>
                  </a:lnTo>
                  <a:lnTo>
                    <a:pt x="223" y="128"/>
                  </a:lnTo>
                  <a:lnTo>
                    <a:pt x="175" y="128"/>
                  </a:lnTo>
                  <a:lnTo>
                    <a:pt x="175" y="400"/>
                  </a:lnTo>
                  <a:lnTo>
                    <a:pt x="263" y="400"/>
                  </a:lnTo>
                  <a:lnTo>
                    <a:pt x="263" y="336"/>
                  </a:lnTo>
                  <a:lnTo>
                    <a:pt x="271" y="336"/>
                  </a:lnTo>
                  <a:lnTo>
                    <a:pt x="383" y="336"/>
                  </a:lnTo>
                  <a:lnTo>
                    <a:pt x="383" y="520"/>
                  </a:lnTo>
                  <a:lnTo>
                    <a:pt x="0" y="520"/>
                  </a:lnTo>
                  <a:lnTo>
                    <a:pt x="0" y="400"/>
                  </a:lnTo>
                  <a:lnTo>
                    <a:pt x="40" y="400"/>
                  </a:lnTo>
                  <a:lnTo>
                    <a:pt x="40" y="128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-1803598" y="4810696"/>
              <a:ext cx="812800" cy="812800"/>
            </a:xfrm>
            <a:custGeom>
              <a:avLst/>
              <a:gdLst>
                <a:gd name="T0" fmla="*/ 0 w 512"/>
                <a:gd name="T1" fmla="*/ 0 h 512"/>
                <a:gd name="T2" fmla="*/ 200 w 512"/>
                <a:gd name="T3" fmla="*/ 0 h 512"/>
                <a:gd name="T4" fmla="*/ 224 w 512"/>
                <a:gd name="T5" fmla="*/ 48 h 512"/>
                <a:gd name="T6" fmla="*/ 264 w 512"/>
                <a:gd name="T7" fmla="*/ 112 h 512"/>
                <a:gd name="T8" fmla="*/ 280 w 512"/>
                <a:gd name="T9" fmla="*/ 144 h 512"/>
                <a:gd name="T10" fmla="*/ 296 w 512"/>
                <a:gd name="T11" fmla="*/ 168 h 512"/>
                <a:gd name="T12" fmla="*/ 312 w 512"/>
                <a:gd name="T13" fmla="*/ 208 h 512"/>
                <a:gd name="T14" fmla="*/ 352 w 512"/>
                <a:gd name="T15" fmla="*/ 264 h 512"/>
                <a:gd name="T16" fmla="*/ 352 w 512"/>
                <a:gd name="T17" fmla="*/ 136 h 512"/>
                <a:gd name="T18" fmla="*/ 312 w 512"/>
                <a:gd name="T19" fmla="*/ 136 h 512"/>
                <a:gd name="T20" fmla="*/ 312 w 512"/>
                <a:gd name="T21" fmla="*/ 0 h 512"/>
                <a:gd name="T22" fmla="*/ 512 w 512"/>
                <a:gd name="T23" fmla="*/ 0 h 512"/>
                <a:gd name="T24" fmla="*/ 512 w 512"/>
                <a:gd name="T25" fmla="*/ 128 h 512"/>
                <a:gd name="T26" fmla="*/ 472 w 512"/>
                <a:gd name="T27" fmla="*/ 136 h 512"/>
                <a:gd name="T28" fmla="*/ 472 w 512"/>
                <a:gd name="T29" fmla="*/ 368 h 512"/>
                <a:gd name="T30" fmla="*/ 512 w 512"/>
                <a:gd name="T31" fmla="*/ 368 h 512"/>
                <a:gd name="T32" fmla="*/ 512 w 512"/>
                <a:gd name="T33" fmla="*/ 504 h 512"/>
                <a:gd name="T34" fmla="*/ 344 w 512"/>
                <a:gd name="T35" fmla="*/ 504 h 512"/>
                <a:gd name="T36" fmla="*/ 280 w 512"/>
                <a:gd name="T37" fmla="*/ 408 h 512"/>
                <a:gd name="T38" fmla="*/ 280 w 512"/>
                <a:gd name="T39" fmla="*/ 400 h 512"/>
                <a:gd name="T40" fmla="*/ 176 w 512"/>
                <a:gd name="T41" fmla="*/ 208 h 512"/>
                <a:gd name="T42" fmla="*/ 176 w 512"/>
                <a:gd name="T43" fmla="*/ 368 h 512"/>
                <a:gd name="T44" fmla="*/ 216 w 512"/>
                <a:gd name="T45" fmla="*/ 368 h 512"/>
                <a:gd name="T46" fmla="*/ 216 w 512"/>
                <a:gd name="T47" fmla="*/ 512 h 512"/>
                <a:gd name="T48" fmla="*/ 0 w 512"/>
                <a:gd name="T49" fmla="*/ 512 h 512"/>
                <a:gd name="T50" fmla="*/ 0 w 512"/>
                <a:gd name="T51" fmla="*/ 368 h 512"/>
                <a:gd name="T52" fmla="*/ 48 w 512"/>
                <a:gd name="T53" fmla="*/ 368 h 512"/>
                <a:gd name="T54" fmla="*/ 48 w 512"/>
                <a:gd name="T55" fmla="*/ 144 h 512"/>
                <a:gd name="T56" fmla="*/ 0 w 512"/>
                <a:gd name="T57" fmla="*/ 136 h 512"/>
                <a:gd name="T58" fmla="*/ 0 w 512"/>
                <a:gd name="T5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2" h="512">
                  <a:moveTo>
                    <a:pt x="0" y="0"/>
                  </a:moveTo>
                  <a:lnTo>
                    <a:pt x="200" y="0"/>
                  </a:lnTo>
                  <a:lnTo>
                    <a:pt x="224" y="48"/>
                  </a:lnTo>
                  <a:lnTo>
                    <a:pt x="264" y="112"/>
                  </a:lnTo>
                  <a:lnTo>
                    <a:pt x="280" y="144"/>
                  </a:lnTo>
                  <a:lnTo>
                    <a:pt x="296" y="168"/>
                  </a:lnTo>
                  <a:lnTo>
                    <a:pt x="312" y="208"/>
                  </a:lnTo>
                  <a:lnTo>
                    <a:pt x="352" y="264"/>
                  </a:lnTo>
                  <a:lnTo>
                    <a:pt x="352" y="136"/>
                  </a:lnTo>
                  <a:lnTo>
                    <a:pt x="312" y="136"/>
                  </a:lnTo>
                  <a:lnTo>
                    <a:pt x="312" y="0"/>
                  </a:lnTo>
                  <a:lnTo>
                    <a:pt x="512" y="0"/>
                  </a:lnTo>
                  <a:lnTo>
                    <a:pt x="512" y="128"/>
                  </a:lnTo>
                  <a:lnTo>
                    <a:pt x="472" y="136"/>
                  </a:lnTo>
                  <a:lnTo>
                    <a:pt x="472" y="368"/>
                  </a:lnTo>
                  <a:lnTo>
                    <a:pt x="512" y="368"/>
                  </a:lnTo>
                  <a:lnTo>
                    <a:pt x="512" y="504"/>
                  </a:lnTo>
                  <a:lnTo>
                    <a:pt x="344" y="504"/>
                  </a:lnTo>
                  <a:lnTo>
                    <a:pt x="280" y="408"/>
                  </a:lnTo>
                  <a:lnTo>
                    <a:pt x="280" y="400"/>
                  </a:lnTo>
                  <a:lnTo>
                    <a:pt x="176" y="208"/>
                  </a:lnTo>
                  <a:lnTo>
                    <a:pt x="176" y="368"/>
                  </a:lnTo>
                  <a:lnTo>
                    <a:pt x="216" y="368"/>
                  </a:lnTo>
                  <a:lnTo>
                    <a:pt x="216" y="512"/>
                  </a:lnTo>
                  <a:lnTo>
                    <a:pt x="0" y="512"/>
                  </a:lnTo>
                  <a:lnTo>
                    <a:pt x="0" y="368"/>
                  </a:lnTo>
                  <a:lnTo>
                    <a:pt x="48" y="368"/>
                  </a:lnTo>
                  <a:lnTo>
                    <a:pt x="48" y="144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-952698" y="4797996"/>
              <a:ext cx="723900" cy="825500"/>
            </a:xfrm>
            <a:custGeom>
              <a:avLst/>
              <a:gdLst>
                <a:gd name="T0" fmla="*/ 0 w 456"/>
                <a:gd name="T1" fmla="*/ 0 h 520"/>
                <a:gd name="T2" fmla="*/ 456 w 456"/>
                <a:gd name="T3" fmla="*/ 0 h 520"/>
                <a:gd name="T4" fmla="*/ 456 w 456"/>
                <a:gd name="T5" fmla="*/ 152 h 520"/>
                <a:gd name="T6" fmla="*/ 336 w 456"/>
                <a:gd name="T7" fmla="*/ 152 h 520"/>
                <a:gd name="T8" fmla="*/ 328 w 456"/>
                <a:gd name="T9" fmla="*/ 128 h 520"/>
                <a:gd name="T10" fmla="*/ 208 w 456"/>
                <a:gd name="T11" fmla="*/ 128 h 520"/>
                <a:gd name="T12" fmla="*/ 200 w 456"/>
                <a:gd name="T13" fmla="*/ 136 h 520"/>
                <a:gd name="T14" fmla="*/ 200 w 456"/>
                <a:gd name="T15" fmla="*/ 176 h 520"/>
                <a:gd name="T16" fmla="*/ 296 w 456"/>
                <a:gd name="T17" fmla="*/ 176 h 520"/>
                <a:gd name="T18" fmla="*/ 296 w 456"/>
                <a:gd name="T19" fmla="*/ 304 h 520"/>
                <a:gd name="T20" fmla="*/ 208 w 456"/>
                <a:gd name="T21" fmla="*/ 304 h 520"/>
                <a:gd name="T22" fmla="*/ 200 w 456"/>
                <a:gd name="T23" fmla="*/ 312 h 520"/>
                <a:gd name="T24" fmla="*/ 200 w 456"/>
                <a:gd name="T25" fmla="*/ 384 h 520"/>
                <a:gd name="T26" fmla="*/ 224 w 456"/>
                <a:gd name="T27" fmla="*/ 400 h 520"/>
                <a:gd name="T28" fmla="*/ 256 w 456"/>
                <a:gd name="T29" fmla="*/ 400 h 520"/>
                <a:gd name="T30" fmla="*/ 256 w 456"/>
                <a:gd name="T31" fmla="*/ 448 h 520"/>
                <a:gd name="T32" fmla="*/ 256 w 456"/>
                <a:gd name="T33" fmla="*/ 520 h 520"/>
                <a:gd name="T34" fmla="*/ 24 w 456"/>
                <a:gd name="T35" fmla="*/ 520 h 520"/>
                <a:gd name="T36" fmla="*/ 8 w 456"/>
                <a:gd name="T37" fmla="*/ 520 h 520"/>
                <a:gd name="T38" fmla="*/ 8 w 456"/>
                <a:gd name="T39" fmla="*/ 400 h 520"/>
                <a:gd name="T40" fmla="*/ 56 w 456"/>
                <a:gd name="T41" fmla="*/ 392 h 520"/>
                <a:gd name="T42" fmla="*/ 56 w 456"/>
                <a:gd name="T43" fmla="*/ 136 h 520"/>
                <a:gd name="T44" fmla="*/ 0 w 456"/>
                <a:gd name="T45" fmla="*/ 128 h 520"/>
                <a:gd name="T46" fmla="*/ 0 w 456"/>
                <a:gd name="T47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6" h="520">
                  <a:moveTo>
                    <a:pt x="0" y="0"/>
                  </a:moveTo>
                  <a:lnTo>
                    <a:pt x="456" y="0"/>
                  </a:lnTo>
                  <a:lnTo>
                    <a:pt x="456" y="152"/>
                  </a:lnTo>
                  <a:lnTo>
                    <a:pt x="336" y="152"/>
                  </a:lnTo>
                  <a:lnTo>
                    <a:pt x="328" y="128"/>
                  </a:lnTo>
                  <a:lnTo>
                    <a:pt x="208" y="128"/>
                  </a:lnTo>
                  <a:lnTo>
                    <a:pt x="200" y="136"/>
                  </a:lnTo>
                  <a:lnTo>
                    <a:pt x="200" y="176"/>
                  </a:lnTo>
                  <a:lnTo>
                    <a:pt x="296" y="176"/>
                  </a:lnTo>
                  <a:lnTo>
                    <a:pt x="296" y="304"/>
                  </a:lnTo>
                  <a:lnTo>
                    <a:pt x="208" y="304"/>
                  </a:lnTo>
                  <a:lnTo>
                    <a:pt x="200" y="312"/>
                  </a:lnTo>
                  <a:lnTo>
                    <a:pt x="200" y="384"/>
                  </a:lnTo>
                  <a:lnTo>
                    <a:pt x="224" y="400"/>
                  </a:lnTo>
                  <a:lnTo>
                    <a:pt x="256" y="400"/>
                  </a:lnTo>
                  <a:lnTo>
                    <a:pt x="256" y="448"/>
                  </a:lnTo>
                  <a:lnTo>
                    <a:pt x="256" y="520"/>
                  </a:lnTo>
                  <a:lnTo>
                    <a:pt x="24" y="520"/>
                  </a:lnTo>
                  <a:lnTo>
                    <a:pt x="8" y="520"/>
                  </a:lnTo>
                  <a:lnTo>
                    <a:pt x="8" y="400"/>
                  </a:lnTo>
                  <a:lnTo>
                    <a:pt x="56" y="392"/>
                  </a:lnTo>
                  <a:lnTo>
                    <a:pt x="56" y="136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-3072010" y="5153596"/>
              <a:ext cx="469900" cy="190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6737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8913813" cy="711793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pPr lvl="0"/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8874" y="976973"/>
            <a:ext cx="8376026" cy="52893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5246" y="6569075"/>
            <a:ext cx="418754" cy="2886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BBADC36A-65C5-6B48-A669-F4F9C2B40F67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2733" y="6569075"/>
            <a:ext cx="5386622" cy="2886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 smtClean="0"/>
              <a:t>Francesco Gonnella - Laboratori Nazionali di Frascati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19355" y="6569075"/>
            <a:ext cx="1705891" cy="2886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28 August 2013</a:t>
            </a: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hdr="0"/>
  <p:txStyles>
    <p:titleStyle>
      <a:lvl1pPr marL="0" indent="0" algn="l" defTabSz="914400" rtl="0" eaLnBrk="1" latinLnBrk="0" hangingPunct="1">
        <a:spcBef>
          <a:spcPct val="0"/>
        </a:spcBef>
        <a:buNone/>
        <a:defRPr lang="en-US" sz="3600" kern="1200" dirty="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2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2">
            <a:lumMod val="60000"/>
            <a:lumOff val="40000"/>
          </a:schemeClr>
        </a:buClr>
        <a:buSzPct val="80000"/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2"/>
        </a:buClr>
        <a:buSzPct val="60000"/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2"/>
        </a:buClr>
        <a:buSzPct val="60000"/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2"/>
        </a:buClr>
        <a:buSzPct val="60000"/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07372"/>
            <a:ext cx="8915400" cy="877824"/>
          </a:xfrm>
        </p:spPr>
        <p:txBody>
          <a:bodyPr/>
          <a:lstStyle/>
          <a:p>
            <a:r>
              <a:rPr lang="en-GB" b="1" dirty="0" smtClean="0"/>
              <a:t>A11 cosmic test results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685196"/>
            <a:ext cx="8001000" cy="1981477"/>
          </a:xfrm>
        </p:spPr>
        <p:txBody>
          <a:bodyPr/>
          <a:lstStyle/>
          <a:p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Francesco Gonnella, Matthew </a:t>
            </a:r>
            <a:r>
              <a:rPr lang="en-GB" b="1" dirty="0" err="1" smtClean="0">
                <a:solidFill>
                  <a:schemeClr val="tx2">
                    <a:lumMod val="75000"/>
                  </a:schemeClr>
                </a:solidFill>
              </a:rPr>
              <a:t>Moulson</a:t>
            </a:r>
            <a:endParaRPr lang="en-GB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sz="1800" dirty="0" smtClean="0"/>
              <a:t>Photo Veto Working Group</a:t>
            </a:r>
          </a:p>
          <a:p>
            <a:r>
              <a:rPr lang="en-GB" sz="1800" dirty="0" smtClean="0"/>
              <a:t>NA62 Collaboration Meeting - Liverpool UK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82105" y="4330441"/>
            <a:ext cx="1705891" cy="288607"/>
          </a:xfrm>
        </p:spPr>
        <p:txBody>
          <a:bodyPr/>
          <a:lstStyle/>
          <a:p>
            <a:r>
              <a:rPr lang="en-US" smtClean="0"/>
              <a:t>28 August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1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32332"/>
          <a:stretch/>
        </p:blipFill>
        <p:spPr>
          <a:xfrm>
            <a:off x="0" y="32403"/>
            <a:ext cx="4454064" cy="15393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65727" b="312"/>
          <a:stretch/>
        </p:blipFill>
        <p:spPr>
          <a:xfrm>
            <a:off x="4440696" y="795611"/>
            <a:ext cx="4474704" cy="77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31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ToT_new_g5_7mV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625" y="976973"/>
            <a:ext cx="4789621" cy="26463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over threshold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10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8874" y="863873"/>
            <a:ext cx="3699251" cy="2759420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r>
              <a:rPr lang="en-GB" dirty="0" err="1"/>
              <a:t>ToT</a:t>
            </a:r>
            <a:r>
              <a:rPr lang="en-GB" dirty="0"/>
              <a:t> distribution for channels from 16 to 47.</a:t>
            </a:r>
          </a:p>
          <a:p>
            <a:r>
              <a:rPr lang="en-GB" dirty="0" smtClean="0"/>
              <a:t>The typical noise-induced comb structure is present in some channels</a:t>
            </a:r>
          </a:p>
          <a:p>
            <a:r>
              <a:rPr lang="en-GB" dirty="0" smtClean="0"/>
              <a:t>A clear positive trend is visible with the decreasing of the threshold</a:t>
            </a:r>
          </a:p>
          <a:p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>
            <a:off x="15263" y="3762112"/>
            <a:ext cx="4510850" cy="2595498"/>
            <a:chOff x="282820" y="3474485"/>
            <a:chExt cx="5010732" cy="2883125"/>
          </a:xfrm>
        </p:grpSpPr>
        <p:pic>
          <p:nvPicPr>
            <p:cNvPr id="15" name="Picture 14" descr="ToT_new_g5_3mV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820" y="3474485"/>
              <a:ext cx="5010732" cy="28800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048125" y="6096000"/>
              <a:ext cx="77854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 smtClean="0"/>
                <a:t>channel</a:t>
              </a:r>
              <a:endParaRPr lang="en-GB" sz="1100" dirty="0"/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124155" y="3903489"/>
              <a:ext cx="7686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t</a:t>
              </a:r>
              <a:r>
                <a:rPr lang="en-GB" sz="1100" dirty="0" smtClean="0"/>
                <a:t>ime (ns)</a:t>
              </a:r>
              <a:endParaRPr lang="en-GB" sz="11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650852" y="3367997"/>
            <a:ext cx="75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channel</a:t>
            </a:r>
            <a:endParaRPr lang="en-GB" sz="11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4223073" y="1515497"/>
            <a:ext cx="7686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</a:t>
            </a:r>
            <a:r>
              <a:rPr lang="en-GB" sz="1100" dirty="0" smtClean="0"/>
              <a:t>ime (ns)</a:t>
            </a:r>
            <a:endParaRPr lang="en-GB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1447165" y="3633982"/>
            <a:ext cx="172956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G=5,  3 mV threshold</a:t>
            </a:r>
            <a:endParaRPr lang="en-GB" sz="12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87085" y="863873"/>
            <a:ext cx="172956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G=5,  7 mV threshold</a:t>
            </a:r>
            <a:endParaRPr lang="en-GB" sz="12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0" name="Picture 19" descr="ToT_new_g3_13-15mV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750" y="3740732"/>
            <a:ext cx="4584891" cy="260308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771324" y="6092300"/>
            <a:ext cx="75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channel</a:t>
            </a:r>
            <a:endParaRPr lang="en-GB" sz="110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4359420" y="4239800"/>
            <a:ext cx="7686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</a:t>
            </a:r>
            <a:r>
              <a:rPr lang="en-GB" sz="1100" dirty="0" smtClean="0"/>
              <a:t>ime (ns)</a:t>
            </a:r>
            <a:endParaRPr lang="en-GB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5707475" y="3639596"/>
            <a:ext cx="236975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G=3,  13 and 15 mV threshold</a:t>
            </a:r>
            <a:endParaRPr lang="en-GB" sz="12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9669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measurements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11</a:t>
            </a:fld>
            <a:endParaRPr lang="en-GB"/>
          </a:p>
        </p:txBody>
      </p:sp>
      <p:pic>
        <p:nvPicPr>
          <p:cNvPr id="8" name="Picture 7" descr="TTH_g3_10-12mV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774" y="3074440"/>
            <a:ext cx="4746373" cy="3240000"/>
          </a:xfrm>
          <a:prstGeom prst="rect">
            <a:avLst/>
          </a:prstGeom>
        </p:spPr>
      </p:pic>
      <p:pic>
        <p:nvPicPr>
          <p:cNvPr id="9" name="Picture 8" descr="TTH_g5_3mV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186" y="772753"/>
            <a:ext cx="4946614" cy="3240000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8874" y="976973"/>
            <a:ext cx="3699251" cy="205421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Distributions of time difference between the hit and the average column time for every channel</a:t>
            </a:r>
          </a:p>
          <a:p>
            <a:pPr marL="0" indent="0">
              <a:buNone/>
            </a:pPr>
            <a:r>
              <a:rPr lang="en-GB" dirty="0"/>
              <a:t>Individual time offset are clearly visible in plots.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025995" y="4187533"/>
            <a:ext cx="3699251" cy="2118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2"/>
              </a:buClr>
              <a:buFont typeface="Wingdings 2" pitchFamily="18" charset="2"/>
              <a:buChar char="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2">
                  <a:lumMod val="60000"/>
                  <a:lumOff val="40000"/>
                </a:schemeClr>
              </a:buClr>
              <a:buSzPct val="8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Offsets are </a:t>
            </a:r>
            <a:r>
              <a:rPr lang="en-GB" dirty="0"/>
              <a:t>mainly </a:t>
            </a:r>
            <a:r>
              <a:rPr lang="en-GB" dirty="0" smtClean="0"/>
              <a:t>due to cable length differences inside the LAV vessel.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22112" y="6043945"/>
            <a:ext cx="7785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channel</a:t>
            </a:r>
            <a:endParaRPr lang="en-GB" sz="1100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-243379" y="3517923"/>
            <a:ext cx="7686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</a:t>
            </a:r>
            <a:r>
              <a:rPr lang="en-GB" sz="1100" dirty="0" smtClean="0"/>
              <a:t>ime (ns)</a:t>
            </a:r>
            <a:endParaRPr lang="en-GB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4684132" y="3740538"/>
            <a:ext cx="7785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channel</a:t>
            </a:r>
            <a:endParaRPr lang="en-GB" sz="11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4085802" y="1202272"/>
            <a:ext cx="7686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</a:t>
            </a:r>
            <a:r>
              <a:rPr lang="en-GB" sz="1100" dirty="0" smtClean="0"/>
              <a:t>ime (ns)</a:t>
            </a:r>
            <a:endParaRPr lang="en-GB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5844540" y="788628"/>
            <a:ext cx="172956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G=5,  3 mV threshold</a:t>
            </a:r>
            <a:endParaRPr lang="en-GB" sz="12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99028" y="3031190"/>
            <a:ext cx="236975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G=3,  10 and 12 mV threshold</a:t>
            </a:r>
            <a:endParaRPr lang="en-GB" sz="12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3939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Dt_g3_10-12mV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804" y="759418"/>
            <a:ext cx="4444009" cy="324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Hit time in a column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12</a:t>
            </a:fld>
            <a:endParaRPr lang="en-GB"/>
          </a:p>
        </p:txBody>
      </p:sp>
      <p:pic>
        <p:nvPicPr>
          <p:cNvPr id="9" name="Picture 8" descr="Dt_g3_10-12mV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3074900"/>
            <a:ext cx="4444008" cy="3240000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8874" y="976973"/>
            <a:ext cx="3699251" cy="1776387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Distribution of time difference between the first and last hit in a column for every channel</a:t>
            </a:r>
            <a:endParaRPr lang="en-GB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663813" y="4002595"/>
            <a:ext cx="4061434" cy="21251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2"/>
              </a:buClr>
              <a:buFont typeface="Wingdings 2" pitchFamily="18" charset="2"/>
              <a:buChar char="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2">
                  <a:lumMod val="60000"/>
                  <a:lumOff val="40000"/>
                </a:schemeClr>
              </a:buClr>
              <a:buSzPct val="8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Most of the hits occur in less than 10 ns, that is compatible with a MIP signal taking into account all time offsets.</a:t>
            </a:r>
          </a:p>
          <a:p>
            <a:pPr marL="0" indent="0">
              <a:buNone/>
            </a:pPr>
            <a:r>
              <a:rPr lang="en-GB" dirty="0" smtClean="0"/>
              <a:t>A cut on this variable didn’t seem to be necessary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89280" y="6003765"/>
            <a:ext cx="75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channel</a:t>
            </a:r>
            <a:endParaRPr lang="en-GB" sz="1100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-101139" y="3487443"/>
            <a:ext cx="7686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</a:t>
            </a:r>
            <a:r>
              <a:rPr lang="en-GB" sz="1100" dirty="0" smtClean="0"/>
              <a:t>ime (ns)</a:t>
            </a:r>
            <a:endParaRPr lang="en-GB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4663812" y="3695703"/>
            <a:ext cx="75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channel</a:t>
            </a:r>
            <a:endParaRPr lang="en-GB" sz="11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4055322" y="1131152"/>
            <a:ext cx="7686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</a:t>
            </a:r>
            <a:r>
              <a:rPr lang="en-GB" sz="1100" dirty="0" smtClean="0"/>
              <a:t>ime (ns)</a:t>
            </a:r>
            <a:endParaRPr lang="en-GB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5558790" y="788628"/>
            <a:ext cx="236975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G=3,  10 and 12 mV threshold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41903" y="3062940"/>
            <a:ext cx="172956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G=5,  3 mV </a:t>
            </a:r>
            <a:r>
              <a:rPr lang="en-GB" sz="12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threshold</a:t>
            </a:r>
            <a:endParaRPr lang="en-GB" sz="12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116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</a:t>
            </a:r>
            <a:r>
              <a:rPr lang="en-GB" dirty="0" smtClean="0"/>
              <a:t>ias on large angle </a:t>
            </a:r>
            <a:r>
              <a:rPr lang="en-GB" dirty="0" err="1" smtClean="0"/>
              <a:t>cosmics</a:t>
            </a:r>
            <a:r>
              <a:rPr lang="en-GB" dirty="0" smtClean="0"/>
              <a:t>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874" y="976973"/>
            <a:ext cx="3699251" cy="1776387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In a given column, we looked for correlation between </a:t>
            </a:r>
            <a:r>
              <a:rPr lang="en-GB" dirty="0" err="1" smtClean="0"/>
              <a:t>ToT</a:t>
            </a:r>
            <a:r>
              <a:rPr lang="en-GB" dirty="0" smtClean="0"/>
              <a:t> on first and last block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 descr="Corr_g3_10-12mV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813" y="802348"/>
            <a:ext cx="4746374" cy="3240000"/>
          </a:xfrm>
          <a:prstGeom prst="rect">
            <a:avLst/>
          </a:prstGeom>
        </p:spPr>
      </p:pic>
      <p:pic>
        <p:nvPicPr>
          <p:cNvPr id="10" name="Picture 9" descr="Corr_g5_3mV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745" y="3139217"/>
            <a:ext cx="4946613" cy="3240000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5025995" y="4187533"/>
            <a:ext cx="3699251" cy="1776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2"/>
              </a:buClr>
              <a:buFont typeface="Wingdings 2" pitchFamily="18" charset="2"/>
              <a:buChar char="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2">
                  <a:lumMod val="60000"/>
                  <a:lumOff val="40000"/>
                </a:schemeClr>
              </a:buClr>
              <a:buSzPct val="8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GB" dirty="0" smtClean="0"/>
              <a:t>No correlation was observed, thus the variation in </a:t>
            </a:r>
            <a:r>
              <a:rPr lang="en-GB" dirty="0" err="1" smtClean="0"/>
              <a:t>ToT</a:t>
            </a:r>
            <a:r>
              <a:rPr lang="en-GB" dirty="0" smtClean="0"/>
              <a:t> (and in amplitude of the MIP signal) is mainly due to stochastic processes.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-223059" y="3568723"/>
            <a:ext cx="7686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</a:t>
            </a:r>
            <a:r>
              <a:rPr lang="en-GB" sz="1100" dirty="0" smtClean="0"/>
              <a:t>ime (ns)</a:t>
            </a:r>
            <a:endParaRPr lang="en-GB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8098795" y="3780738"/>
            <a:ext cx="7686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</a:t>
            </a:r>
            <a:r>
              <a:rPr lang="en-GB" sz="1100" dirty="0" smtClean="0"/>
              <a:t>ime (ns)</a:t>
            </a:r>
            <a:endParaRPr lang="en-GB" sz="11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4287728" y="1212432"/>
            <a:ext cx="7686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</a:t>
            </a:r>
            <a:r>
              <a:rPr lang="en-GB" sz="1100" dirty="0" smtClean="0"/>
              <a:t>ime (ns)</a:t>
            </a:r>
            <a:endParaRPr lang="en-GB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3743242" y="6107447"/>
            <a:ext cx="7686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</a:t>
            </a:r>
            <a:r>
              <a:rPr lang="en-GB" sz="1100" dirty="0" smtClean="0"/>
              <a:t>ime (ns)</a:t>
            </a:r>
            <a:endParaRPr lang="en-GB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5558790" y="788628"/>
            <a:ext cx="236975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G=3,  10 and 12 mV threshold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41903" y="3062940"/>
            <a:ext cx="172956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G=5,  3 mV </a:t>
            </a:r>
            <a:r>
              <a:rPr lang="en-GB" sz="12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threshold</a:t>
            </a:r>
            <a:endParaRPr lang="en-GB" sz="12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46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Efficiency on G=3 boards 13, 15 mV</a:t>
            </a:r>
            <a:endParaRPr lang="en-GB" dirty="0"/>
          </a:p>
        </p:txBody>
      </p:sp>
      <p:pic>
        <p:nvPicPr>
          <p:cNvPr id="7" name="Content Placeholder 6" descr="eff_g3_13-15mV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9" b="3437"/>
          <a:stretch/>
        </p:blipFill>
        <p:spPr>
          <a:xfrm>
            <a:off x="348874" y="767586"/>
            <a:ext cx="8376026" cy="507570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14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540088" y="4672836"/>
            <a:ext cx="2437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Leading only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Leading and Trailing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6250" y="5420251"/>
            <a:ext cx="1148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Channel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265446" y="5750955"/>
            <a:ext cx="4459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15 mV threshold:</a:t>
            </a:r>
            <a:r>
              <a:rPr lang="en-GB" dirty="0" smtClean="0"/>
              <a:t> LT Efficiency </a:t>
            </a:r>
            <a:r>
              <a:rPr lang="en-GB" dirty="0"/>
              <a:t>= </a:t>
            </a:r>
            <a:r>
              <a:rPr lang="en-GB" dirty="0" smtClean="0"/>
              <a:t>73.11%</a:t>
            </a:r>
          </a:p>
          <a:p>
            <a:pPr algn="r"/>
            <a:r>
              <a:rPr lang="en-GB" b="1" dirty="0" smtClean="0"/>
              <a:t>13 mV threshold:</a:t>
            </a:r>
            <a:r>
              <a:rPr lang="en-GB" dirty="0" smtClean="0"/>
              <a:t> LT Efficiency </a:t>
            </a:r>
            <a:r>
              <a:rPr lang="en-GB" dirty="0"/>
              <a:t>= </a:t>
            </a:r>
            <a:r>
              <a:rPr lang="en-GB" dirty="0" smtClean="0"/>
              <a:t>82.69%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945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Efficiency on G=3 boards 11 mV</a:t>
            </a:r>
            <a:endParaRPr lang="en-GB" dirty="0"/>
          </a:p>
        </p:txBody>
      </p:sp>
      <p:pic>
        <p:nvPicPr>
          <p:cNvPr id="7" name="Content Placeholder 6" descr="eff_g3_11mV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0" b="3437"/>
          <a:stretch/>
        </p:blipFill>
        <p:spPr>
          <a:xfrm>
            <a:off x="348874" y="711793"/>
            <a:ext cx="8376026" cy="513920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15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540088" y="4680543"/>
            <a:ext cx="2437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Leading only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Leading and Trailing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6250" y="5427958"/>
            <a:ext cx="1148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Channel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329684" y="5850997"/>
            <a:ext cx="4395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11 </a:t>
            </a:r>
            <a:r>
              <a:rPr lang="en-GB" b="1" dirty="0"/>
              <a:t>mV threshold</a:t>
            </a:r>
            <a:r>
              <a:rPr lang="en-GB" dirty="0"/>
              <a:t> </a:t>
            </a:r>
            <a:r>
              <a:rPr lang="en-GB" dirty="0" smtClean="0"/>
              <a:t>Efficiency LT </a:t>
            </a:r>
            <a:r>
              <a:rPr lang="en-GB" dirty="0"/>
              <a:t>= </a:t>
            </a:r>
            <a:r>
              <a:rPr lang="en-GB" dirty="0" smtClean="0"/>
              <a:t>93.92%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945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Efficiency on G=3 boards 10, 12 mV</a:t>
            </a:r>
            <a:endParaRPr lang="en-GB" dirty="0"/>
          </a:p>
        </p:txBody>
      </p:sp>
      <p:pic>
        <p:nvPicPr>
          <p:cNvPr id="7" name="Content Placeholder 6" descr="eff_g3_10-12mV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40" b="3436"/>
          <a:stretch/>
        </p:blipFill>
        <p:spPr>
          <a:xfrm>
            <a:off x="348874" y="711793"/>
            <a:ext cx="8376026" cy="510745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16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540088" y="4648793"/>
            <a:ext cx="2437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Leading only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Leading and Trailing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6250" y="5396208"/>
            <a:ext cx="1148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Channel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257356" y="5750955"/>
            <a:ext cx="44678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12 mV threshold:</a:t>
            </a:r>
            <a:r>
              <a:rPr lang="en-GB" dirty="0" smtClean="0"/>
              <a:t> LT Efficiency </a:t>
            </a:r>
            <a:r>
              <a:rPr lang="en-GB" dirty="0"/>
              <a:t>= </a:t>
            </a:r>
            <a:r>
              <a:rPr lang="en-GB" dirty="0" smtClean="0"/>
              <a:t>88.72%</a:t>
            </a:r>
          </a:p>
          <a:p>
            <a:r>
              <a:rPr lang="en-GB" b="1" dirty="0"/>
              <a:t>10 mV </a:t>
            </a:r>
            <a:r>
              <a:rPr lang="en-GB" b="1" dirty="0" smtClean="0"/>
              <a:t>threshold:</a:t>
            </a:r>
            <a:r>
              <a:rPr lang="en-GB" dirty="0" smtClean="0"/>
              <a:t> LT Efficiency </a:t>
            </a:r>
            <a:r>
              <a:rPr lang="en-GB" dirty="0"/>
              <a:t>= 94.51</a:t>
            </a:r>
            <a:r>
              <a:rPr lang="en-GB" dirty="0" smtClean="0"/>
              <a:t>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4822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Efficiency on G=5 boards 7 mV (nom) </a:t>
            </a:r>
            <a:endParaRPr lang="en-GB" dirty="0"/>
          </a:p>
        </p:txBody>
      </p:sp>
      <p:pic>
        <p:nvPicPr>
          <p:cNvPr id="7" name="Content Placeholder 6" descr="eff_g5_7mV_no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40" b="3436"/>
          <a:stretch/>
        </p:blipFill>
        <p:spPr>
          <a:xfrm>
            <a:off x="348874" y="735836"/>
            <a:ext cx="8376026" cy="510745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17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477088" y="4672836"/>
            <a:ext cx="2437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Leading only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Leading and Trailing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6250" y="5420251"/>
            <a:ext cx="1148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Channel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200353" y="5843290"/>
            <a:ext cx="75328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7</a:t>
            </a:r>
            <a:r>
              <a:rPr lang="en-GB" b="1" dirty="0" smtClean="0"/>
              <a:t> mV nominal threshold (~10mV real signal):</a:t>
            </a:r>
            <a:r>
              <a:rPr lang="en-GB" dirty="0" smtClean="0"/>
              <a:t> Efficiency LT </a:t>
            </a:r>
            <a:r>
              <a:rPr lang="en-GB" dirty="0"/>
              <a:t>= </a:t>
            </a:r>
            <a:r>
              <a:rPr lang="en-GB" dirty="0" smtClean="0"/>
              <a:t>92.08</a:t>
            </a:r>
            <a:r>
              <a:rPr lang="en-GB" dirty="0"/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72593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Efficiency on G=5 boards 5 mV (nom)</a:t>
            </a:r>
            <a:endParaRPr lang="en-GB" dirty="0"/>
          </a:p>
        </p:txBody>
      </p:sp>
      <p:pic>
        <p:nvPicPr>
          <p:cNvPr id="7" name="Content Placeholder 6" descr="eff_g5_5mV_no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9" b="3437"/>
          <a:stretch/>
        </p:blipFill>
        <p:spPr>
          <a:xfrm>
            <a:off x="348874" y="751711"/>
            <a:ext cx="8376026" cy="509157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18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477088" y="4672837"/>
            <a:ext cx="2437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Leading only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Leading and Trailing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6250" y="5420252"/>
            <a:ext cx="1148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Channel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384775" y="5850997"/>
            <a:ext cx="7340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5 mV nominal threshold (~8mV real signal):</a:t>
            </a:r>
            <a:r>
              <a:rPr lang="en-GB" dirty="0" smtClean="0"/>
              <a:t> Efficiency LT </a:t>
            </a:r>
            <a:r>
              <a:rPr lang="en-GB" dirty="0"/>
              <a:t>= </a:t>
            </a:r>
            <a:r>
              <a:rPr lang="en-GB" dirty="0" smtClean="0"/>
              <a:t>96.73%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326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Efficiency on G=5 boards 3 mV (nom)</a:t>
            </a:r>
            <a:endParaRPr lang="en-GB" dirty="0"/>
          </a:p>
        </p:txBody>
      </p:sp>
      <p:pic>
        <p:nvPicPr>
          <p:cNvPr id="7" name="Content Placeholder 6" descr="eff_g5_3mV_no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9" b="3437"/>
          <a:stretch/>
        </p:blipFill>
        <p:spPr>
          <a:xfrm>
            <a:off x="348874" y="767586"/>
            <a:ext cx="8376026" cy="507570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19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477088" y="4672836"/>
            <a:ext cx="2437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Leading only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Leading and Trailing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6250" y="5420251"/>
            <a:ext cx="1148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Channel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384775" y="5850997"/>
            <a:ext cx="7340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3 mV nominal threshold (~6mV real signal):</a:t>
            </a:r>
            <a:r>
              <a:rPr lang="en-GB" dirty="0" smtClean="0"/>
              <a:t> Efficiency LT </a:t>
            </a:r>
            <a:r>
              <a:rPr lang="en-GB" dirty="0"/>
              <a:t>= </a:t>
            </a:r>
            <a:r>
              <a:rPr lang="en-GB" dirty="0" smtClean="0"/>
              <a:t>98.54</a:t>
            </a:r>
            <a:r>
              <a:rPr lang="en-GB" dirty="0"/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40363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tested a subset of 32 lead-glass blocks of LAV station A11</a:t>
            </a:r>
          </a:p>
          <a:p>
            <a:r>
              <a:rPr lang="en-GB" dirty="0" smtClean="0"/>
              <a:t>We connected the LG blocks to a LAV-FEE board obtaining 64 output channels</a:t>
            </a:r>
          </a:p>
          <a:p>
            <a:r>
              <a:rPr lang="en-GB" dirty="0" smtClean="0"/>
              <a:t>A11 vessel is in ECN3 and it is properly rotated for a cosmic ray test</a:t>
            </a:r>
          </a:p>
          <a:p>
            <a:r>
              <a:rPr lang="en-GB" dirty="0" smtClean="0"/>
              <a:t>We used HV power supply system connected with new HV cables</a:t>
            </a:r>
          </a:p>
          <a:p>
            <a:r>
              <a:rPr lang="en-GB" dirty="0" smtClean="0"/>
              <a:t>We performed our measurements with one LAV-FEE motherboard (LAV 3, board 1)</a:t>
            </a:r>
          </a:p>
          <a:p>
            <a:r>
              <a:rPr lang="en-GB" dirty="0" smtClean="0"/>
              <a:t>We tested both mezzanines with gain-3 and gain-5 amplifier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2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98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Efficiency on G=5 boards 2 mV (nom)</a:t>
            </a:r>
            <a:endParaRPr lang="en-GB" dirty="0"/>
          </a:p>
        </p:txBody>
      </p:sp>
      <p:pic>
        <p:nvPicPr>
          <p:cNvPr id="7" name="Content Placeholder 6" descr="eff_g5_2mV_no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40" b="3436"/>
          <a:stretch/>
        </p:blipFill>
        <p:spPr>
          <a:xfrm>
            <a:off x="348874" y="735836"/>
            <a:ext cx="8376026" cy="510745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20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477088" y="4672836"/>
            <a:ext cx="2437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Leading only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Leading and Trailing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6250" y="5420251"/>
            <a:ext cx="1148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Channel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384775" y="5850997"/>
            <a:ext cx="7340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2</a:t>
            </a:r>
            <a:r>
              <a:rPr lang="en-GB" b="1" dirty="0" smtClean="0"/>
              <a:t> mV nominal threshold (~5mV real signal):</a:t>
            </a:r>
            <a:r>
              <a:rPr lang="en-GB" dirty="0" smtClean="0"/>
              <a:t> Efficiency LT </a:t>
            </a:r>
            <a:r>
              <a:rPr lang="en-GB" dirty="0"/>
              <a:t>= </a:t>
            </a:r>
            <a:r>
              <a:rPr lang="en-GB" dirty="0" smtClean="0"/>
              <a:t>98.78</a:t>
            </a:r>
            <a:r>
              <a:rPr lang="en-GB" dirty="0"/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73925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Efficiency summary</a:t>
            </a:r>
            <a:endParaRPr lang="en-GB" dirty="0"/>
          </a:p>
        </p:txBody>
      </p:sp>
      <p:pic>
        <p:nvPicPr>
          <p:cNvPr id="7" name="Content Placeholder 6" descr="efficiency_summary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89" b="-2489"/>
          <a:stretch>
            <a:fillRect/>
          </a:stretch>
        </p:blipFill>
        <p:spPr>
          <a:xfrm>
            <a:off x="762000" y="981477"/>
            <a:ext cx="7444944" cy="47017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21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683556" y="5254625"/>
            <a:ext cx="14573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</a:t>
            </a:r>
            <a:r>
              <a:rPr lang="en-GB" sz="1400" dirty="0" smtClean="0"/>
              <a:t>hreshold (mV)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5864406"/>
            <a:ext cx="7963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G=5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threshold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values are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just an estimation: boards not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equalized</a:t>
            </a:r>
          </a:p>
        </p:txBody>
      </p:sp>
    </p:spTree>
    <p:extLst>
      <p:ext uri="{BB962C8B-B14F-4D97-AF65-F5344CB8AC3E}">
        <p14:creationId xmlns:p14="http://schemas.microsoft.com/office/powerpoint/2010/main" val="294905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Efficiency comparisons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22</a:t>
            </a:fld>
            <a:endParaRPr lang="en-GB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52" y="1713128"/>
            <a:ext cx="7974135" cy="4440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762000" y="775171"/>
            <a:ext cx="7963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Previous efficiency measurements and simulations are deeply inconsistent with A11 cosmic-ray test results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779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874" y="929348"/>
            <a:ext cx="8376026" cy="5289356"/>
          </a:xfrm>
        </p:spPr>
        <p:txBody>
          <a:bodyPr>
            <a:normAutofit/>
          </a:bodyPr>
          <a:lstStyle/>
          <a:p>
            <a:r>
              <a:rPr lang="en-GB" dirty="0" smtClean="0"/>
              <a:t>With gain-5 mezzanines we reach an efficiency greater than 97% for MIPs with a nominal threshold of 3 mV (meaning a signal amplitude of about 6 or 7 mV) </a:t>
            </a:r>
          </a:p>
          <a:p>
            <a:r>
              <a:rPr lang="en-GB" dirty="0" smtClean="0"/>
              <a:t>Gain-5 amplifiers </a:t>
            </a:r>
            <a:r>
              <a:rPr lang="en-GB" dirty="0" err="1" smtClean="0"/>
              <a:t>canbe</a:t>
            </a:r>
            <a:r>
              <a:rPr lang="en-GB" dirty="0" smtClean="0"/>
              <a:t> a good choice for all mezzanines on LAV front-end boards but are a little bit at the limit for MIPs,</a:t>
            </a:r>
            <a:br>
              <a:rPr lang="en-GB" dirty="0" smtClean="0"/>
            </a:br>
            <a:r>
              <a:rPr lang="en-GB" dirty="0" smtClean="0"/>
              <a:t>maybe gain</a:t>
            </a:r>
            <a:r>
              <a:rPr lang="en-GB" dirty="0"/>
              <a:t> </a:t>
            </a:r>
            <a:r>
              <a:rPr lang="en-GB" dirty="0" smtClean="0"/>
              <a:t>6 could be a safe choice.</a:t>
            </a: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To do:</a:t>
            </a:r>
          </a:p>
          <a:p>
            <a:r>
              <a:rPr lang="en-GB" dirty="0" smtClean="0"/>
              <a:t>Explain inconsistency with other efficiency measurements</a:t>
            </a:r>
          </a:p>
          <a:p>
            <a:r>
              <a:rPr lang="en-GB" dirty="0" smtClean="0"/>
              <a:t>Perform same tests on A9 at </a:t>
            </a:r>
            <a:r>
              <a:rPr lang="en-GB" dirty="0" err="1" smtClean="0"/>
              <a:t>Frascati</a:t>
            </a:r>
            <a:endParaRPr lang="en-GB" dirty="0" smtClean="0"/>
          </a:p>
          <a:p>
            <a:r>
              <a:rPr lang="en-GB" dirty="0" smtClean="0"/>
              <a:t>Perform noise study to verify if 3 mV threshold is safe to use</a:t>
            </a:r>
          </a:p>
          <a:p>
            <a:r>
              <a:rPr lang="en-GB" dirty="0" smtClean="0"/>
              <a:t>Solve problems on some HV channels found on A11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23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53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/>
              <a:t>f</a:t>
            </a:r>
            <a:r>
              <a:rPr lang="en-GB" dirty="0" err="1" smtClean="0"/>
              <a:t>rancesco.gonnella@lnf.infnf.it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67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Amplification 3 calibration</a:t>
            </a:r>
            <a:endParaRPr lang="en-GB" dirty="0"/>
          </a:p>
        </p:txBody>
      </p:sp>
      <p:pic>
        <p:nvPicPr>
          <p:cNvPr id="7" name="Content Placeholder 6" descr="amp3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6" b="5346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25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444875" y="5928747"/>
            <a:ext cx="4498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</a:t>
            </a:r>
            <a:r>
              <a:rPr lang="en-GB" dirty="0" smtClean="0"/>
              <a:t>ominal threshold (mV or 10 </a:t>
            </a:r>
            <a:r>
              <a:rPr lang="en-GB" dirty="0" err="1" smtClean="0"/>
              <a:t>daq</a:t>
            </a:r>
            <a:r>
              <a:rPr lang="en-GB" dirty="0" smtClean="0"/>
              <a:t> unit)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1721706" y="3042867"/>
            <a:ext cx="460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Signal amplitude @ 95% efficiency (mV)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45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Amplification 5 calibration</a:t>
            </a:r>
          </a:p>
        </p:txBody>
      </p:sp>
      <p:pic>
        <p:nvPicPr>
          <p:cNvPr id="7" name="Content Placeholder 6" descr="amp5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46" b="5346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26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444875" y="5928747"/>
            <a:ext cx="4498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</a:t>
            </a:r>
            <a:r>
              <a:rPr lang="en-GB" dirty="0" smtClean="0"/>
              <a:t>ominal threshold (mV or 10 </a:t>
            </a:r>
            <a:r>
              <a:rPr lang="en-GB" dirty="0" err="1" smtClean="0"/>
              <a:t>daq</a:t>
            </a:r>
            <a:r>
              <a:rPr lang="en-GB" dirty="0" smtClean="0"/>
              <a:t> unit)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1721706" y="3042867"/>
            <a:ext cx="460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Signal amplitude @ 95% efficiency (mV)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720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Oven tests results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27</a:t>
            </a:fld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>
            <a:off x="7019355" y="1168411"/>
            <a:ext cx="2089950" cy="1110392"/>
            <a:chOff x="7466800" y="1168411"/>
            <a:chExt cx="1258446" cy="674655"/>
          </a:xfrm>
        </p:grpSpPr>
        <p:sp>
          <p:nvSpPr>
            <p:cNvPr id="8" name="Rectangle 7"/>
            <p:cNvSpPr/>
            <p:nvPr/>
          </p:nvSpPr>
          <p:spPr>
            <a:xfrm>
              <a:off x="7478345" y="1237682"/>
              <a:ext cx="161636" cy="15009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39981" y="1168411"/>
              <a:ext cx="1085265" cy="224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Thr</a:t>
              </a:r>
              <a:r>
                <a:rPr lang="en-US" dirty="0" smtClean="0"/>
                <a:t> = 5mV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466800" y="1687937"/>
              <a:ext cx="161636" cy="150091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628436" y="1618666"/>
              <a:ext cx="1085265" cy="224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Thr</a:t>
              </a:r>
              <a:r>
                <a:rPr lang="en-US" dirty="0" smtClean="0"/>
                <a:t> = 10mV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469115" y="1459352"/>
              <a:ext cx="161636" cy="150091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630751" y="1390082"/>
              <a:ext cx="1085265" cy="224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Thr</a:t>
              </a:r>
              <a:r>
                <a:rPr lang="en-US" dirty="0" smtClean="0"/>
                <a:t> = 7.5mV</a:t>
              </a:r>
              <a:endParaRPr lang="en-US" dirty="0"/>
            </a:p>
          </p:txBody>
        </p:sp>
      </p:grpSp>
      <p:pic>
        <p:nvPicPr>
          <p:cNvPr id="14" name="Picture 13" descr="Schermata 2013-02-05 a 01.01.1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3"/>
          <a:stretch/>
        </p:blipFill>
        <p:spPr>
          <a:xfrm>
            <a:off x="276810" y="844079"/>
            <a:ext cx="6742545" cy="465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25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Oven: Lead vs. Lead-Trail efficiencies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28</a:t>
            </a:fld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3867396" y="808264"/>
            <a:ext cx="1847603" cy="519444"/>
            <a:chOff x="3867396" y="750539"/>
            <a:chExt cx="1847603" cy="519444"/>
          </a:xfrm>
        </p:grpSpPr>
        <p:sp>
          <p:nvSpPr>
            <p:cNvPr id="9" name="Rectangle 8"/>
            <p:cNvSpPr/>
            <p:nvPr/>
          </p:nvSpPr>
          <p:spPr>
            <a:xfrm>
              <a:off x="3867396" y="819809"/>
              <a:ext cx="161636" cy="15009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40576" y="750539"/>
              <a:ext cx="16744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Leading and trailing</a:t>
              </a:r>
              <a:endParaRPr lang="en-US" sz="12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867396" y="1062254"/>
              <a:ext cx="161636" cy="150091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29032" y="992984"/>
              <a:ext cx="11779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Leading only</a:t>
              </a:r>
              <a:endParaRPr lang="en-US" sz="12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96455" y="5182130"/>
            <a:ext cx="7342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leading and trailing difference seems not so big as we could expect! Investigating…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89182" y="3706091"/>
            <a:ext cx="1235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5mV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786567" y="3639190"/>
            <a:ext cx="1235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10mV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0" y="1575684"/>
            <a:ext cx="9144000" cy="3411506"/>
            <a:chOff x="0" y="1477994"/>
            <a:chExt cx="9144000" cy="3411506"/>
          </a:xfrm>
        </p:grpSpPr>
        <p:pic>
          <p:nvPicPr>
            <p:cNvPr id="7" name="Picture 6" descr="Schermata 2013-02-05 a 01.11.38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487065"/>
              <a:ext cx="9144000" cy="3336131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4499429" y="1477994"/>
              <a:ext cx="208642" cy="341150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981288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A11 at ECN3</a:t>
            </a:r>
            <a:endParaRPr lang="en-GB" dirty="0"/>
          </a:p>
        </p:txBody>
      </p:sp>
      <p:pic>
        <p:nvPicPr>
          <p:cNvPr id="7" name="Content Placeholder 6" descr="_DSC015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7" b="2457"/>
          <a:stretch>
            <a:fillRect/>
          </a:stretch>
        </p:blipFill>
        <p:spPr>
          <a:xfrm>
            <a:off x="537787" y="976973"/>
            <a:ext cx="8376026" cy="52893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3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21377335">
            <a:off x="1679628" y="3291403"/>
            <a:ext cx="2216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r</a:t>
            </a:r>
            <a:r>
              <a:rPr lang="en-GB" sz="2800" b="1" dirty="0" smtClean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otated A11</a:t>
            </a:r>
            <a:endParaRPr lang="en-GB" sz="2800" b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89588" y="2664797"/>
            <a:ext cx="10412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err="1" smtClean="0">
                <a:solidFill>
                  <a:srgbClr val="FFFFFF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Daq</a:t>
            </a:r>
            <a:endParaRPr lang="en-GB" sz="2000" b="1" dirty="0" smtClean="0">
              <a:solidFill>
                <a:srgbClr val="FFFFFF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GB" sz="2000" b="1" dirty="0" smtClean="0">
                <a:solidFill>
                  <a:srgbClr val="FFFFFF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system</a:t>
            </a:r>
            <a:endParaRPr lang="en-GB" sz="2800" b="1" dirty="0">
              <a:solidFill>
                <a:srgbClr val="FFFFFF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71499" y="2463849"/>
            <a:ext cx="6555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err="1" smtClean="0">
                <a:solidFill>
                  <a:srgbClr val="FFFFFF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Acq</a:t>
            </a:r>
            <a:endParaRPr lang="en-GB" b="1" dirty="0" smtClean="0">
              <a:solidFill>
                <a:srgbClr val="FFFFFF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/>
            <a:r>
              <a:rPr lang="en-GB" b="1" dirty="0" smtClean="0">
                <a:solidFill>
                  <a:srgbClr val="FFFFFF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PC</a:t>
            </a:r>
            <a:endParaRPr lang="en-GB" b="1" dirty="0">
              <a:solidFill>
                <a:srgbClr val="FFFFFF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25329" y="1680025"/>
            <a:ext cx="738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FFFF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Matt</a:t>
            </a:r>
            <a:endParaRPr lang="en-GB" sz="2800" b="1" dirty="0">
              <a:solidFill>
                <a:srgbClr val="FFFFFF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19003" y="2722245"/>
            <a:ext cx="9063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FFFF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r>
              <a:rPr lang="en-GB" sz="1400" b="1" dirty="0" smtClean="0">
                <a:solidFill>
                  <a:srgbClr val="FFFFFF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pair of</a:t>
            </a:r>
          </a:p>
          <a:p>
            <a:pPr algn="ctr"/>
            <a:r>
              <a:rPr lang="en-GB" sz="1400" b="1" dirty="0" smtClean="0">
                <a:solidFill>
                  <a:srgbClr val="FFFFFF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shoes</a:t>
            </a:r>
            <a:endParaRPr lang="en-GB" sz="1400" b="1" dirty="0">
              <a:solidFill>
                <a:srgbClr val="FFFFFF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770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Experimental setup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624" y="855739"/>
            <a:ext cx="3978873" cy="2695515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Special “D1” cables were build to connect bananas in columns to one LAV-FEE board</a:t>
            </a:r>
          </a:p>
          <a:p>
            <a:r>
              <a:rPr lang="en-GB" dirty="0" smtClean="0"/>
              <a:t>D1 cables are made of Teflon like the internal ones and are 2 m long</a:t>
            </a:r>
            <a:endParaRPr lang="en-GB" dirty="0"/>
          </a:p>
          <a:p>
            <a:r>
              <a:rPr lang="en-GB" dirty="0" smtClean="0"/>
              <a:t>The mapping of LG blocks is:</a:t>
            </a:r>
            <a:endParaRPr lang="en-GB" dirty="0"/>
          </a:p>
        </p:txBody>
      </p:sp>
      <p:pic>
        <p:nvPicPr>
          <p:cNvPr id="5" name="Picture 4" descr="IMG_2279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3" t="10379" b="5267"/>
          <a:stretch/>
        </p:blipFill>
        <p:spPr>
          <a:xfrm>
            <a:off x="4428305" y="895844"/>
            <a:ext cx="4485508" cy="3311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" name="Group 5"/>
          <p:cNvGrpSpPr/>
          <p:nvPr/>
        </p:nvGrpSpPr>
        <p:grpSpPr>
          <a:xfrm>
            <a:off x="228211" y="3591358"/>
            <a:ext cx="3851752" cy="2616513"/>
            <a:chOff x="350131" y="3684631"/>
            <a:chExt cx="3851752" cy="2616513"/>
          </a:xfrm>
        </p:grpSpPr>
        <p:grpSp>
          <p:nvGrpSpPr>
            <p:cNvPr id="51" name="Group 50"/>
            <p:cNvGrpSpPr/>
            <p:nvPr/>
          </p:nvGrpSpPr>
          <p:grpSpPr>
            <a:xfrm>
              <a:off x="393539" y="4091932"/>
              <a:ext cx="3734316" cy="1811849"/>
              <a:chOff x="5073181" y="1270051"/>
              <a:chExt cx="3734316" cy="1811849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5073181" y="1270051"/>
                <a:ext cx="3734316" cy="366560"/>
                <a:chOff x="4768381" y="1766986"/>
                <a:chExt cx="3734316" cy="366560"/>
              </a:xfrm>
            </p:grpSpPr>
            <p:sp>
              <p:nvSpPr>
                <p:cNvPr id="80" name="Rounded Rectangle 79"/>
                <p:cNvSpPr/>
                <p:nvPr/>
              </p:nvSpPr>
              <p:spPr>
                <a:xfrm>
                  <a:off x="4768381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0</a:t>
                  </a:r>
                  <a:endParaRPr lang="en-GB" sz="1600" dirty="0"/>
                </a:p>
              </p:txBody>
            </p:sp>
            <p:sp>
              <p:nvSpPr>
                <p:cNvPr id="81" name="Rounded Rectangle 80"/>
                <p:cNvSpPr/>
                <p:nvPr/>
              </p:nvSpPr>
              <p:spPr>
                <a:xfrm>
                  <a:off x="5249489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1</a:t>
                  </a:r>
                  <a:endParaRPr lang="en-GB" sz="1600" dirty="0"/>
                </a:p>
              </p:txBody>
            </p:sp>
            <p:sp>
              <p:nvSpPr>
                <p:cNvPr id="82" name="Rounded Rectangle 81"/>
                <p:cNvSpPr/>
                <p:nvPr/>
              </p:nvSpPr>
              <p:spPr>
                <a:xfrm>
                  <a:off x="5730597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</a:t>
                  </a:r>
                  <a:endParaRPr lang="en-GB" sz="1600" dirty="0"/>
                </a:p>
              </p:txBody>
            </p:sp>
            <p:sp>
              <p:nvSpPr>
                <p:cNvPr id="83" name="Rounded Rectangle 82"/>
                <p:cNvSpPr/>
                <p:nvPr/>
              </p:nvSpPr>
              <p:spPr>
                <a:xfrm>
                  <a:off x="6211705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3</a:t>
                  </a:r>
                  <a:endParaRPr lang="en-GB" sz="1600" dirty="0"/>
                </a:p>
              </p:txBody>
            </p:sp>
            <p:sp>
              <p:nvSpPr>
                <p:cNvPr id="84" name="Rounded Rectangle 83"/>
                <p:cNvSpPr/>
                <p:nvPr/>
              </p:nvSpPr>
              <p:spPr>
                <a:xfrm>
                  <a:off x="6692813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4</a:t>
                  </a:r>
                  <a:endParaRPr lang="en-GB" sz="1600" dirty="0"/>
                </a:p>
              </p:txBody>
            </p:sp>
            <p:sp>
              <p:nvSpPr>
                <p:cNvPr id="85" name="Rounded Rectangle 84"/>
                <p:cNvSpPr/>
                <p:nvPr/>
              </p:nvSpPr>
              <p:spPr>
                <a:xfrm>
                  <a:off x="7173921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5</a:t>
                  </a:r>
                  <a:endParaRPr lang="en-GB" sz="1600" dirty="0"/>
                </a:p>
              </p:txBody>
            </p:sp>
            <p:sp>
              <p:nvSpPr>
                <p:cNvPr id="86" name="Rounded Rectangle 85"/>
                <p:cNvSpPr/>
                <p:nvPr/>
              </p:nvSpPr>
              <p:spPr>
                <a:xfrm>
                  <a:off x="7655029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6</a:t>
                  </a:r>
                  <a:endParaRPr lang="en-GB" sz="1600" dirty="0"/>
                </a:p>
              </p:txBody>
            </p:sp>
            <p:sp>
              <p:nvSpPr>
                <p:cNvPr id="87" name="Rounded Rectangle 86"/>
                <p:cNvSpPr/>
                <p:nvPr/>
              </p:nvSpPr>
              <p:spPr>
                <a:xfrm>
                  <a:off x="8136137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7</a:t>
                  </a:r>
                  <a:endParaRPr lang="en-GB" sz="1600" dirty="0"/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073181" y="1751814"/>
                <a:ext cx="3734316" cy="366560"/>
                <a:chOff x="4768381" y="1766986"/>
                <a:chExt cx="3734316" cy="366560"/>
              </a:xfrm>
            </p:grpSpPr>
            <p:sp>
              <p:nvSpPr>
                <p:cNvPr id="72" name="Rounded Rectangle 71"/>
                <p:cNvSpPr/>
                <p:nvPr/>
              </p:nvSpPr>
              <p:spPr>
                <a:xfrm>
                  <a:off x="4768381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8</a:t>
                  </a:r>
                  <a:endParaRPr lang="en-GB" sz="1600" dirty="0"/>
                </a:p>
              </p:txBody>
            </p:sp>
            <p:sp>
              <p:nvSpPr>
                <p:cNvPr id="73" name="Rounded Rectangle 72"/>
                <p:cNvSpPr/>
                <p:nvPr/>
              </p:nvSpPr>
              <p:spPr>
                <a:xfrm>
                  <a:off x="5249489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9</a:t>
                  </a:r>
                  <a:endParaRPr lang="en-GB" sz="1600" dirty="0"/>
                </a:p>
              </p:txBody>
            </p:sp>
            <p:sp>
              <p:nvSpPr>
                <p:cNvPr id="74" name="Rounded Rectangle 73"/>
                <p:cNvSpPr/>
                <p:nvPr/>
              </p:nvSpPr>
              <p:spPr>
                <a:xfrm>
                  <a:off x="5730597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/>
                    <a:t>10</a:t>
                  </a:r>
                </a:p>
              </p:txBody>
            </p:sp>
            <p:sp>
              <p:nvSpPr>
                <p:cNvPr id="75" name="Rounded Rectangle 74"/>
                <p:cNvSpPr/>
                <p:nvPr/>
              </p:nvSpPr>
              <p:spPr>
                <a:xfrm>
                  <a:off x="6211705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11</a:t>
                  </a:r>
                  <a:endParaRPr lang="en-GB" sz="1600" dirty="0"/>
                </a:p>
              </p:txBody>
            </p:sp>
            <p:sp>
              <p:nvSpPr>
                <p:cNvPr id="76" name="Rounded Rectangle 75"/>
                <p:cNvSpPr/>
                <p:nvPr/>
              </p:nvSpPr>
              <p:spPr>
                <a:xfrm>
                  <a:off x="6692813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12</a:t>
                  </a:r>
                  <a:endParaRPr lang="en-GB" sz="1600" dirty="0"/>
                </a:p>
              </p:txBody>
            </p:sp>
            <p:sp>
              <p:nvSpPr>
                <p:cNvPr id="77" name="Rounded Rectangle 76"/>
                <p:cNvSpPr/>
                <p:nvPr/>
              </p:nvSpPr>
              <p:spPr>
                <a:xfrm>
                  <a:off x="7173921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13</a:t>
                  </a:r>
                  <a:endParaRPr lang="en-GB" sz="1600" dirty="0"/>
                </a:p>
              </p:txBody>
            </p:sp>
            <p:sp>
              <p:nvSpPr>
                <p:cNvPr id="78" name="Rounded Rectangle 77"/>
                <p:cNvSpPr/>
                <p:nvPr/>
              </p:nvSpPr>
              <p:spPr>
                <a:xfrm>
                  <a:off x="7655029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14</a:t>
                  </a:r>
                  <a:endParaRPr lang="en-GB" sz="1600" dirty="0"/>
                </a:p>
              </p:txBody>
            </p:sp>
            <p:sp>
              <p:nvSpPr>
                <p:cNvPr id="79" name="Rounded Rectangle 78"/>
                <p:cNvSpPr/>
                <p:nvPr/>
              </p:nvSpPr>
              <p:spPr>
                <a:xfrm>
                  <a:off x="8136137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15</a:t>
                  </a:r>
                  <a:endParaRPr lang="en-GB" sz="1600" dirty="0"/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>
                <a:off x="5073181" y="2233577"/>
                <a:ext cx="3734316" cy="366560"/>
                <a:chOff x="4768381" y="1766986"/>
                <a:chExt cx="3734316" cy="366560"/>
              </a:xfrm>
            </p:grpSpPr>
            <p:sp>
              <p:nvSpPr>
                <p:cNvPr id="64" name="Rounded Rectangle 63"/>
                <p:cNvSpPr/>
                <p:nvPr/>
              </p:nvSpPr>
              <p:spPr>
                <a:xfrm>
                  <a:off x="4768381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16</a:t>
                  </a:r>
                  <a:endParaRPr lang="en-GB" sz="1600" dirty="0"/>
                </a:p>
              </p:txBody>
            </p:sp>
            <p:sp>
              <p:nvSpPr>
                <p:cNvPr id="65" name="Rounded Rectangle 64"/>
                <p:cNvSpPr/>
                <p:nvPr/>
              </p:nvSpPr>
              <p:spPr>
                <a:xfrm>
                  <a:off x="5249489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17</a:t>
                  </a:r>
                  <a:endParaRPr lang="en-GB" sz="1600" dirty="0"/>
                </a:p>
              </p:txBody>
            </p:sp>
            <p:sp>
              <p:nvSpPr>
                <p:cNvPr id="66" name="Rounded Rectangle 65"/>
                <p:cNvSpPr/>
                <p:nvPr/>
              </p:nvSpPr>
              <p:spPr>
                <a:xfrm>
                  <a:off x="5730597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18</a:t>
                  </a:r>
                  <a:endParaRPr lang="en-GB" sz="1600" dirty="0"/>
                </a:p>
              </p:txBody>
            </p:sp>
            <p:sp>
              <p:nvSpPr>
                <p:cNvPr id="67" name="Rounded Rectangle 66"/>
                <p:cNvSpPr/>
                <p:nvPr/>
              </p:nvSpPr>
              <p:spPr>
                <a:xfrm>
                  <a:off x="6211705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19</a:t>
                  </a:r>
                  <a:endParaRPr lang="en-GB" sz="1600" dirty="0"/>
                </a:p>
              </p:txBody>
            </p:sp>
            <p:sp>
              <p:nvSpPr>
                <p:cNvPr id="68" name="Rounded Rectangle 67"/>
                <p:cNvSpPr/>
                <p:nvPr/>
              </p:nvSpPr>
              <p:spPr>
                <a:xfrm>
                  <a:off x="6692813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20</a:t>
                  </a:r>
                  <a:endParaRPr lang="en-GB" sz="1600" dirty="0"/>
                </a:p>
              </p:txBody>
            </p:sp>
            <p:sp>
              <p:nvSpPr>
                <p:cNvPr id="69" name="Rounded Rectangle 68"/>
                <p:cNvSpPr/>
                <p:nvPr/>
              </p:nvSpPr>
              <p:spPr>
                <a:xfrm>
                  <a:off x="7173921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21</a:t>
                  </a:r>
                  <a:endParaRPr lang="en-GB" sz="1600" dirty="0"/>
                </a:p>
              </p:txBody>
            </p:sp>
            <p:sp>
              <p:nvSpPr>
                <p:cNvPr id="70" name="Rounded Rectangle 69"/>
                <p:cNvSpPr/>
                <p:nvPr/>
              </p:nvSpPr>
              <p:spPr>
                <a:xfrm>
                  <a:off x="7655029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22</a:t>
                  </a:r>
                  <a:endParaRPr lang="en-GB" sz="1600" dirty="0"/>
                </a:p>
              </p:txBody>
            </p:sp>
            <p:sp>
              <p:nvSpPr>
                <p:cNvPr id="71" name="Rounded Rectangle 70"/>
                <p:cNvSpPr/>
                <p:nvPr/>
              </p:nvSpPr>
              <p:spPr>
                <a:xfrm>
                  <a:off x="8136137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23</a:t>
                  </a:r>
                  <a:endParaRPr lang="en-GB" sz="1600" dirty="0"/>
                </a:p>
              </p:txBody>
            </p:sp>
          </p:grpSp>
          <p:grpSp>
            <p:nvGrpSpPr>
              <p:cNvPr id="55" name="Group 54"/>
              <p:cNvGrpSpPr/>
              <p:nvPr/>
            </p:nvGrpSpPr>
            <p:grpSpPr>
              <a:xfrm>
                <a:off x="5073181" y="2715340"/>
                <a:ext cx="3734316" cy="366560"/>
                <a:chOff x="4768381" y="1766986"/>
                <a:chExt cx="3734316" cy="366560"/>
              </a:xfrm>
            </p:grpSpPr>
            <p:sp>
              <p:nvSpPr>
                <p:cNvPr id="56" name="Rounded Rectangle 55"/>
                <p:cNvSpPr/>
                <p:nvPr/>
              </p:nvSpPr>
              <p:spPr>
                <a:xfrm>
                  <a:off x="4768381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24</a:t>
                  </a:r>
                  <a:endParaRPr lang="en-GB" sz="1600" dirty="0"/>
                </a:p>
              </p:txBody>
            </p:sp>
            <p:sp>
              <p:nvSpPr>
                <p:cNvPr id="57" name="Rounded Rectangle 56"/>
                <p:cNvSpPr/>
                <p:nvPr/>
              </p:nvSpPr>
              <p:spPr>
                <a:xfrm>
                  <a:off x="5249489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25</a:t>
                  </a:r>
                  <a:endParaRPr lang="en-GB" sz="1600" dirty="0"/>
                </a:p>
              </p:txBody>
            </p:sp>
            <p:sp>
              <p:nvSpPr>
                <p:cNvPr id="58" name="Rounded Rectangle 57"/>
                <p:cNvSpPr/>
                <p:nvPr/>
              </p:nvSpPr>
              <p:spPr>
                <a:xfrm>
                  <a:off x="5730597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26</a:t>
                  </a:r>
                  <a:endParaRPr lang="en-GB" sz="1600" dirty="0"/>
                </a:p>
              </p:txBody>
            </p:sp>
            <p:sp>
              <p:nvSpPr>
                <p:cNvPr id="59" name="Rounded Rectangle 58"/>
                <p:cNvSpPr/>
                <p:nvPr/>
              </p:nvSpPr>
              <p:spPr>
                <a:xfrm>
                  <a:off x="6211705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27</a:t>
                  </a:r>
                  <a:endParaRPr lang="en-GB" sz="1600" dirty="0"/>
                </a:p>
              </p:txBody>
            </p:sp>
            <p:sp>
              <p:nvSpPr>
                <p:cNvPr id="60" name="Rounded Rectangle 59"/>
                <p:cNvSpPr/>
                <p:nvPr/>
              </p:nvSpPr>
              <p:spPr>
                <a:xfrm>
                  <a:off x="6692813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28</a:t>
                  </a:r>
                  <a:endParaRPr lang="en-GB" sz="1600" dirty="0"/>
                </a:p>
              </p:txBody>
            </p:sp>
            <p:sp>
              <p:nvSpPr>
                <p:cNvPr id="61" name="Rounded Rectangle 60"/>
                <p:cNvSpPr/>
                <p:nvPr/>
              </p:nvSpPr>
              <p:spPr>
                <a:xfrm>
                  <a:off x="7173921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29</a:t>
                  </a:r>
                  <a:endParaRPr lang="en-GB" sz="1600" dirty="0"/>
                </a:p>
              </p:txBody>
            </p:sp>
            <p:sp>
              <p:nvSpPr>
                <p:cNvPr id="62" name="Rounded Rectangle 61"/>
                <p:cNvSpPr/>
                <p:nvPr/>
              </p:nvSpPr>
              <p:spPr>
                <a:xfrm>
                  <a:off x="7655029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30</a:t>
                  </a:r>
                  <a:endParaRPr lang="en-GB" sz="1600" dirty="0"/>
                </a:p>
              </p:txBody>
            </p:sp>
            <p:sp>
              <p:nvSpPr>
                <p:cNvPr id="63" name="Rounded Rectangle 62"/>
                <p:cNvSpPr/>
                <p:nvPr/>
              </p:nvSpPr>
              <p:spPr>
                <a:xfrm>
                  <a:off x="8136137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31</a:t>
                  </a:r>
                  <a:endParaRPr lang="en-GB" sz="1600" dirty="0"/>
                </a:p>
              </p:txBody>
            </p:sp>
          </p:grpSp>
        </p:grpSp>
        <p:sp>
          <p:nvSpPr>
            <p:cNvPr id="88" name="Rectangle 87"/>
            <p:cNvSpPr/>
            <p:nvPr/>
          </p:nvSpPr>
          <p:spPr>
            <a:xfrm>
              <a:off x="358532" y="4052643"/>
              <a:ext cx="1910187" cy="463451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50131" y="5502798"/>
              <a:ext cx="1910187" cy="463451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2286560" y="5502798"/>
              <a:ext cx="1910187" cy="463451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2291696" y="4053963"/>
              <a:ext cx="1910187" cy="463451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710765" y="3684631"/>
              <a:ext cx="9950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top-left</a:t>
              </a:r>
              <a:endParaRPr lang="en-GB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2519561" y="3685008"/>
              <a:ext cx="11380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top-right</a:t>
              </a:r>
              <a:endParaRPr lang="en-GB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487584" y="5931435"/>
              <a:ext cx="14414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bottom-left</a:t>
              </a:r>
              <a:endParaRPr lang="en-GB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296618" y="5931812"/>
              <a:ext cx="15839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bottom-right</a:t>
              </a:r>
              <a:endParaRPr lang="en-GB" dirty="0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97" name="Slide Number Placeholder 9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4</a:t>
            </a:fld>
            <a:endParaRPr lang="en-GB"/>
          </a:p>
        </p:txBody>
      </p:sp>
      <p:sp>
        <p:nvSpPr>
          <p:cNvPr id="98" name="Content Placeholder 2"/>
          <p:cNvSpPr txBox="1">
            <a:spLocks/>
          </p:cNvSpPr>
          <p:nvPr/>
        </p:nvSpPr>
        <p:spPr>
          <a:xfrm>
            <a:off x="4346155" y="4480422"/>
            <a:ext cx="4379091" cy="20013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2"/>
              </a:buClr>
              <a:buFont typeface="Wingdings 2" pitchFamily="18" charset="2"/>
              <a:buChar char="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2">
                  <a:lumMod val="60000"/>
                  <a:lumOff val="40000"/>
                </a:schemeClr>
              </a:buClr>
              <a:buSzPct val="8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Blocks were powered with HV value equalized by the “oven” at 4.5 </a:t>
            </a:r>
            <a:r>
              <a:rPr lang="en-GB" dirty="0" err="1" smtClean="0"/>
              <a:t>pC</a:t>
            </a:r>
            <a:r>
              <a:rPr lang="en-GB" dirty="0" smtClean="0"/>
              <a:t> with10% accuracy</a:t>
            </a:r>
          </a:p>
          <a:p>
            <a:r>
              <a:rPr lang="en-GB" dirty="0" smtClean="0"/>
              <a:t>Only blocks in the first and last rows were used in the trigger logic</a:t>
            </a:r>
          </a:p>
          <a:p>
            <a:r>
              <a:rPr lang="en-GB" dirty="0" smtClean="0"/>
              <a:t>Efficiency was measured for internal blocks only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51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Group 149"/>
          <p:cNvGrpSpPr/>
          <p:nvPr/>
        </p:nvGrpSpPr>
        <p:grpSpPr>
          <a:xfrm>
            <a:off x="3904164" y="3981708"/>
            <a:ext cx="510125" cy="120924"/>
            <a:chOff x="4456603" y="4444093"/>
            <a:chExt cx="458741" cy="159588"/>
          </a:xfrm>
        </p:grpSpPr>
        <p:cxnSp>
          <p:nvCxnSpPr>
            <p:cNvPr id="151" name="Straight Connector 150"/>
            <p:cNvCxnSpPr/>
            <p:nvPr/>
          </p:nvCxnSpPr>
          <p:spPr bwMode="auto">
            <a:xfrm>
              <a:off x="4771126" y="4444093"/>
              <a:ext cx="144218" cy="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 bwMode="auto">
            <a:xfrm>
              <a:off x="4771126" y="4603681"/>
              <a:ext cx="144218" cy="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 bwMode="auto">
            <a:xfrm flipH="1">
              <a:off x="4710486" y="4444125"/>
              <a:ext cx="60640" cy="159556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 bwMode="auto">
            <a:xfrm>
              <a:off x="4710486" y="4444125"/>
              <a:ext cx="60640" cy="159556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 bwMode="auto">
            <a:xfrm>
              <a:off x="4644119" y="4444125"/>
              <a:ext cx="66367" cy="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 bwMode="auto">
            <a:xfrm>
              <a:off x="4644119" y="4603681"/>
              <a:ext cx="66367" cy="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 bwMode="auto">
            <a:xfrm flipH="1">
              <a:off x="4583479" y="4444125"/>
              <a:ext cx="60640" cy="159556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 bwMode="auto">
            <a:xfrm>
              <a:off x="4583479" y="4444125"/>
              <a:ext cx="60640" cy="159556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 bwMode="auto">
            <a:xfrm>
              <a:off x="4456603" y="4444125"/>
              <a:ext cx="126876" cy="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 bwMode="auto">
            <a:xfrm>
              <a:off x="4456603" y="4603681"/>
              <a:ext cx="126876" cy="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/>
          <p:cNvGrpSpPr/>
          <p:nvPr/>
        </p:nvGrpSpPr>
        <p:grpSpPr>
          <a:xfrm>
            <a:off x="3903125" y="4495200"/>
            <a:ext cx="510125" cy="120924"/>
            <a:chOff x="4456603" y="4444093"/>
            <a:chExt cx="458741" cy="159588"/>
          </a:xfrm>
        </p:grpSpPr>
        <p:cxnSp>
          <p:nvCxnSpPr>
            <p:cNvPr id="127" name="Straight Connector 126"/>
            <p:cNvCxnSpPr/>
            <p:nvPr/>
          </p:nvCxnSpPr>
          <p:spPr bwMode="auto">
            <a:xfrm>
              <a:off x="4771126" y="4444093"/>
              <a:ext cx="144218" cy="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 bwMode="auto">
            <a:xfrm>
              <a:off x="4771126" y="4603681"/>
              <a:ext cx="144218" cy="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 bwMode="auto">
            <a:xfrm flipH="1">
              <a:off x="4710486" y="4444125"/>
              <a:ext cx="60640" cy="159556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 bwMode="auto">
            <a:xfrm>
              <a:off x="4710486" y="4444125"/>
              <a:ext cx="60640" cy="159556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 bwMode="auto">
            <a:xfrm>
              <a:off x="4644119" y="4444125"/>
              <a:ext cx="66367" cy="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 bwMode="auto">
            <a:xfrm>
              <a:off x="4644119" y="4603681"/>
              <a:ext cx="66367" cy="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 bwMode="auto">
            <a:xfrm flipH="1">
              <a:off x="4583479" y="4444125"/>
              <a:ext cx="60640" cy="159556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 bwMode="auto">
            <a:xfrm>
              <a:off x="4583479" y="4444125"/>
              <a:ext cx="60640" cy="159556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 bwMode="auto">
            <a:xfrm>
              <a:off x="4456603" y="4444125"/>
              <a:ext cx="126876" cy="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 bwMode="auto">
            <a:xfrm>
              <a:off x="4456603" y="4603681"/>
              <a:ext cx="126876" cy="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4" name="Straight Connector 53"/>
          <p:cNvCxnSpPr/>
          <p:nvPr/>
        </p:nvCxnSpPr>
        <p:spPr>
          <a:xfrm>
            <a:off x="5058962" y="1834315"/>
            <a:ext cx="437282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5058962" y="2010501"/>
            <a:ext cx="437282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5058962" y="2186687"/>
            <a:ext cx="437282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058962" y="2362874"/>
            <a:ext cx="437282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acquisition setup</a:t>
            </a:r>
            <a:endParaRPr lang="en-GB" dirty="0"/>
          </a:p>
        </p:txBody>
      </p:sp>
      <p:grpSp>
        <p:nvGrpSpPr>
          <p:cNvPr id="60" name="Group 59"/>
          <p:cNvGrpSpPr/>
          <p:nvPr/>
        </p:nvGrpSpPr>
        <p:grpSpPr>
          <a:xfrm>
            <a:off x="367282" y="1079280"/>
            <a:ext cx="1289407" cy="414047"/>
            <a:chOff x="348874" y="4582735"/>
            <a:chExt cx="1289407" cy="414047"/>
          </a:xfrm>
        </p:grpSpPr>
        <p:sp>
          <p:nvSpPr>
            <p:cNvPr id="58" name="Trapezoid 57"/>
            <p:cNvSpPr/>
            <p:nvPr/>
          </p:nvSpPr>
          <p:spPr>
            <a:xfrm rot="16200000">
              <a:off x="611167" y="4320442"/>
              <a:ext cx="414047" cy="938633"/>
            </a:xfrm>
            <a:prstGeom prst="trapezoid">
              <a:avLst>
                <a:gd name="adj" fmla="val 11113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/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1287507" y="4656355"/>
              <a:ext cx="350774" cy="257665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1" name="Round Diagonal Corner Rectangle 60"/>
          <p:cNvSpPr/>
          <p:nvPr/>
        </p:nvSpPr>
        <p:spPr>
          <a:xfrm>
            <a:off x="2143124" y="922649"/>
            <a:ext cx="1789603" cy="4469887"/>
          </a:xfrm>
          <a:prstGeom prst="round2Diag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en-GB" b="1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LAV-FEE</a:t>
            </a:r>
            <a:endParaRPr lang="en-GB" b="1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3" name="Isosceles Triangle 62"/>
          <p:cNvSpPr/>
          <p:nvPr/>
        </p:nvSpPr>
        <p:spPr>
          <a:xfrm rot="5400000">
            <a:off x="3547659" y="1064577"/>
            <a:ext cx="359894" cy="289118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Isosceles Triangle 63"/>
          <p:cNvSpPr/>
          <p:nvPr/>
        </p:nvSpPr>
        <p:spPr>
          <a:xfrm rot="5400000">
            <a:off x="3547659" y="1581151"/>
            <a:ext cx="359891" cy="289116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Isosceles Triangle 64"/>
          <p:cNvSpPr/>
          <p:nvPr/>
        </p:nvSpPr>
        <p:spPr>
          <a:xfrm rot="5400000">
            <a:off x="3547659" y="2097722"/>
            <a:ext cx="359891" cy="289116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Isosceles Triangle 65"/>
          <p:cNvSpPr/>
          <p:nvPr/>
        </p:nvSpPr>
        <p:spPr>
          <a:xfrm rot="5400000">
            <a:off x="3547659" y="2614293"/>
            <a:ext cx="359893" cy="289118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5" name="Group 74"/>
          <p:cNvGrpSpPr/>
          <p:nvPr/>
        </p:nvGrpSpPr>
        <p:grpSpPr>
          <a:xfrm>
            <a:off x="367282" y="1630112"/>
            <a:ext cx="1289407" cy="414047"/>
            <a:chOff x="348874" y="4582735"/>
            <a:chExt cx="1289407" cy="414047"/>
          </a:xfrm>
        </p:grpSpPr>
        <p:sp>
          <p:nvSpPr>
            <p:cNvPr id="76" name="Trapezoid 75"/>
            <p:cNvSpPr/>
            <p:nvPr/>
          </p:nvSpPr>
          <p:spPr>
            <a:xfrm rot="16200000">
              <a:off x="611167" y="4320442"/>
              <a:ext cx="414047" cy="938633"/>
            </a:xfrm>
            <a:prstGeom prst="trapezoid">
              <a:avLst>
                <a:gd name="adj" fmla="val 11113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/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1287507" y="4656355"/>
              <a:ext cx="350774" cy="257665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367282" y="2180944"/>
            <a:ext cx="1289407" cy="414047"/>
            <a:chOff x="348874" y="4582735"/>
            <a:chExt cx="1289407" cy="414047"/>
          </a:xfrm>
        </p:grpSpPr>
        <p:sp>
          <p:nvSpPr>
            <p:cNvPr id="79" name="Trapezoid 78"/>
            <p:cNvSpPr/>
            <p:nvPr/>
          </p:nvSpPr>
          <p:spPr>
            <a:xfrm rot="16200000">
              <a:off x="611167" y="4320442"/>
              <a:ext cx="414047" cy="938633"/>
            </a:xfrm>
            <a:prstGeom prst="trapezoid">
              <a:avLst>
                <a:gd name="adj" fmla="val 11113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/>
            </a:p>
          </p:txBody>
        </p:sp>
        <p:sp>
          <p:nvSpPr>
            <p:cNvPr id="80" name="Rounded Rectangle 79"/>
            <p:cNvSpPr/>
            <p:nvPr/>
          </p:nvSpPr>
          <p:spPr>
            <a:xfrm>
              <a:off x="1287507" y="4656355"/>
              <a:ext cx="350774" cy="257665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367282" y="2731775"/>
            <a:ext cx="1289407" cy="414047"/>
            <a:chOff x="348874" y="4582735"/>
            <a:chExt cx="1289407" cy="414047"/>
          </a:xfrm>
        </p:grpSpPr>
        <p:sp>
          <p:nvSpPr>
            <p:cNvPr id="82" name="Trapezoid 81"/>
            <p:cNvSpPr/>
            <p:nvPr/>
          </p:nvSpPr>
          <p:spPr>
            <a:xfrm rot="16200000">
              <a:off x="611167" y="4320442"/>
              <a:ext cx="414047" cy="938633"/>
            </a:xfrm>
            <a:prstGeom prst="trapezoid">
              <a:avLst>
                <a:gd name="adj" fmla="val 11113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600"/>
            </a:p>
          </p:txBody>
        </p:sp>
        <p:sp>
          <p:nvSpPr>
            <p:cNvPr id="83" name="Rounded Rectangle 82"/>
            <p:cNvSpPr/>
            <p:nvPr/>
          </p:nvSpPr>
          <p:spPr>
            <a:xfrm>
              <a:off x="1287507" y="4656355"/>
              <a:ext cx="350774" cy="257665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2733494" y="1029189"/>
            <a:ext cx="904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TL sum</a:t>
            </a:r>
            <a:endParaRPr lang="en-GB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701144" y="1531671"/>
            <a:ext cx="937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/>
              <a:t>TR sum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2696523" y="2037792"/>
            <a:ext cx="94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/>
              <a:t>BL sum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2664176" y="2569467"/>
            <a:ext cx="974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/>
              <a:t>BR sum</a:t>
            </a:r>
          </a:p>
        </p:txBody>
      </p:sp>
      <p:cxnSp>
        <p:nvCxnSpPr>
          <p:cNvPr id="13" name="Curved Connector 12"/>
          <p:cNvCxnSpPr>
            <a:stCxn id="59" idx="3"/>
          </p:cNvCxnSpPr>
          <p:nvPr/>
        </p:nvCxnSpPr>
        <p:spPr>
          <a:xfrm>
            <a:off x="1656689" y="1281733"/>
            <a:ext cx="517359" cy="264030"/>
          </a:xfrm>
          <a:prstGeom prst="curvedConnector3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Curved Connector 88"/>
          <p:cNvCxnSpPr>
            <a:stCxn id="77" idx="3"/>
          </p:cNvCxnSpPr>
          <p:nvPr/>
        </p:nvCxnSpPr>
        <p:spPr>
          <a:xfrm>
            <a:off x="1656689" y="1832565"/>
            <a:ext cx="517359" cy="177936"/>
          </a:xfrm>
          <a:prstGeom prst="curvedConnector3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Curved Connector 89"/>
          <p:cNvCxnSpPr>
            <a:stCxn id="80" idx="3"/>
          </p:cNvCxnSpPr>
          <p:nvPr/>
        </p:nvCxnSpPr>
        <p:spPr>
          <a:xfrm flipV="1">
            <a:off x="1656689" y="2254564"/>
            <a:ext cx="519304" cy="128833"/>
          </a:xfrm>
          <a:prstGeom prst="curvedConnector3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Curved Connector 90"/>
          <p:cNvCxnSpPr>
            <a:stCxn id="83" idx="3"/>
          </p:cNvCxnSpPr>
          <p:nvPr/>
        </p:nvCxnSpPr>
        <p:spPr>
          <a:xfrm flipV="1">
            <a:off x="1656689" y="2805395"/>
            <a:ext cx="517359" cy="128833"/>
          </a:xfrm>
          <a:prstGeom prst="curvedConnector3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Curved Connector 91"/>
          <p:cNvCxnSpPr/>
          <p:nvPr/>
        </p:nvCxnSpPr>
        <p:spPr>
          <a:xfrm>
            <a:off x="3872163" y="1189710"/>
            <a:ext cx="517361" cy="264030"/>
          </a:xfrm>
          <a:prstGeom prst="curvedConnector3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Curved Connector 92"/>
          <p:cNvCxnSpPr/>
          <p:nvPr/>
        </p:nvCxnSpPr>
        <p:spPr>
          <a:xfrm>
            <a:off x="3872165" y="1722137"/>
            <a:ext cx="517359" cy="226993"/>
          </a:xfrm>
          <a:prstGeom prst="curvedConnector3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Curved Connector 93"/>
          <p:cNvCxnSpPr/>
          <p:nvPr/>
        </p:nvCxnSpPr>
        <p:spPr>
          <a:xfrm flipV="1">
            <a:off x="3872165" y="2107326"/>
            <a:ext cx="519304" cy="128833"/>
          </a:xfrm>
          <a:prstGeom prst="curvedConnector3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Curved Connector 94"/>
          <p:cNvCxnSpPr/>
          <p:nvPr/>
        </p:nvCxnSpPr>
        <p:spPr>
          <a:xfrm flipV="1">
            <a:off x="3872165" y="2621347"/>
            <a:ext cx="517359" cy="128833"/>
          </a:xfrm>
          <a:prstGeom prst="curvedConnector3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ound Diagonal Corner Rectangle 50"/>
          <p:cNvSpPr/>
          <p:nvPr/>
        </p:nvSpPr>
        <p:spPr>
          <a:xfrm>
            <a:off x="4351513" y="1056056"/>
            <a:ext cx="753623" cy="2007004"/>
          </a:xfrm>
          <a:prstGeom prst="round2DiagRect">
            <a:avLst/>
          </a:prstGeom>
          <a:solidFill>
            <a:srgbClr val="8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6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CAEN</a:t>
            </a:r>
          </a:p>
          <a:p>
            <a:pPr algn="ctr"/>
            <a:r>
              <a:rPr lang="en-GB" sz="16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LT Discriminator</a:t>
            </a:r>
            <a:endParaRPr lang="en-GB" sz="1600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458988" y="1410565"/>
            <a:ext cx="573249" cy="1528234"/>
          </a:xfrm>
          <a:prstGeom prst="rect">
            <a:avLst/>
          </a:prstGeom>
          <a:solidFill>
            <a:srgbClr val="8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600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2 or more</a:t>
            </a:r>
          </a:p>
        </p:txBody>
      </p:sp>
      <p:cxnSp>
        <p:nvCxnSpPr>
          <p:cNvPr id="105" name="Straight Connector 104"/>
          <p:cNvCxnSpPr/>
          <p:nvPr/>
        </p:nvCxnSpPr>
        <p:spPr>
          <a:xfrm>
            <a:off x="6039722" y="2147174"/>
            <a:ext cx="865903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Content Placeholder 55"/>
          <p:cNvSpPr>
            <a:spLocks noGrp="1"/>
          </p:cNvSpPr>
          <p:nvPr>
            <p:ph idx="1"/>
          </p:nvPr>
        </p:nvSpPr>
        <p:spPr>
          <a:xfrm>
            <a:off x="348874" y="5523571"/>
            <a:ext cx="8376026" cy="6537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b="1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Trigger logic</a:t>
            </a:r>
            <a:r>
              <a:rPr lang="en-GB" sz="1600" dirty="0" smtClean="0"/>
              <a:t>: coincidence of at least two signals above 1 mV among Top-Left, Top-Right, Bottom-Left, Bottom-Right bananas. </a:t>
            </a:r>
            <a:endParaRPr lang="en-GB" sz="1600" dirty="0"/>
          </a:p>
        </p:txBody>
      </p:sp>
      <p:sp>
        <p:nvSpPr>
          <p:cNvPr id="112" name="Trapezoid 111"/>
          <p:cNvSpPr/>
          <p:nvPr/>
        </p:nvSpPr>
        <p:spPr>
          <a:xfrm rot="5400000">
            <a:off x="3481415" y="3800125"/>
            <a:ext cx="312113" cy="460114"/>
          </a:xfrm>
          <a:prstGeom prst="trapezoi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Trapezoid 112"/>
          <p:cNvSpPr/>
          <p:nvPr/>
        </p:nvSpPr>
        <p:spPr>
          <a:xfrm rot="5400000">
            <a:off x="3481415" y="4306316"/>
            <a:ext cx="312113" cy="460114"/>
          </a:xfrm>
          <a:prstGeom prst="trapezoi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/>
          <p:cNvSpPr txBox="1"/>
          <p:nvPr/>
        </p:nvSpPr>
        <p:spPr>
          <a:xfrm>
            <a:off x="2303183" y="3853191"/>
            <a:ext cx="114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/>
              <a:t>LVDS out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2303183" y="4342848"/>
            <a:ext cx="114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/>
              <a:t>LVDS out</a:t>
            </a:r>
          </a:p>
        </p:txBody>
      </p:sp>
      <p:sp>
        <p:nvSpPr>
          <p:cNvPr id="116" name="Rectangle 115"/>
          <p:cNvSpPr/>
          <p:nvPr/>
        </p:nvSpPr>
        <p:spPr>
          <a:xfrm>
            <a:off x="3400749" y="3862262"/>
            <a:ext cx="3857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400" b="1" dirty="0" smtClean="0">
                <a:solidFill>
                  <a:schemeClr val="bg1"/>
                </a:solidFill>
              </a:rPr>
              <a:t>32</a:t>
            </a:r>
            <a:endParaRPr lang="en-GB" sz="1400" b="1" baseline="-25000" dirty="0">
              <a:solidFill>
                <a:schemeClr val="bg1"/>
              </a:solidFill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3407414" y="4375682"/>
            <a:ext cx="3857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400" b="1" dirty="0" smtClean="0">
                <a:solidFill>
                  <a:schemeClr val="bg1"/>
                </a:solidFill>
              </a:rPr>
              <a:t>32</a:t>
            </a:r>
            <a:endParaRPr lang="en-GB" sz="1400" b="1" baseline="-25000" dirty="0">
              <a:solidFill>
                <a:schemeClr val="bg1"/>
              </a:solidFill>
            </a:endParaRPr>
          </a:p>
        </p:txBody>
      </p:sp>
      <p:sp>
        <p:nvSpPr>
          <p:cNvPr id="118" name="Round Diagonal Corner Rectangle 117"/>
          <p:cNvSpPr/>
          <p:nvPr/>
        </p:nvSpPr>
        <p:spPr>
          <a:xfrm>
            <a:off x="4391469" y="3278655"/>
            <a:ext cx="1706369" cy="2113881"/>
          </a:xfrm>
          <a:prstGeom prst="round2DiagRect">
            <a:avLst/>
          </a:prstGeom>
          <a:solidFill>
            <a:srgbClr val="8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600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CAEN – TDC 64 </a:t>
            </a:r>
            <a:r>
              <a:rPr lang="en-GB" sz="1600" dirty="0" err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ch</a:t>
            </a:r>
            <a:endParaRPr lang="en-GB" sz="1600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9" name="Isosceles Triangle 118"/>
          <p:cNvSpPr/>
          <p:nvPr/>
        </p:nvSpPr>
        <p:spPr>
          <a:xfrm rot="16200000">
            <a:off x="5782042" y="3602995"/>
            <a:ext cx="223520" cy="276871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1" name="Straight Connector 120"/>
          <p:cNvCxnSpPr/>
          <p:nvPr/>
        </p:nvCxnSpPr>
        <p:spPr>
          <a:xfrm>
            <a:off x="6032237" y="3757941"/>
            <a:ext cx="865903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V="1">
            <a:off x="6898140" y="2147174"/>
            <a:ext cx="0" cy="1610767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6129588" y="3496817"/>
            <a:ext cx="671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trigger</a:t>
            </a:r>
            <a:endParaRPr lang="en-GB" sz="1200" dirty="0"/>
          </a:p>
        </p:txBody>
      </p:sp>
      <p:sp>
        <p:nvSpPr>
          <p:cNvPr id="161" name="Trapezoid 160"/>
          <p:cNvSpPr/>
          <p:nvPr/>
        </p:nvSpPr>
        <p:spPr>
          <a:xfrm rot="16200000">
            <a:off x="4501539" y="4402555"/>
            <a:ext cx="223220" cy="329069"/>
          </a:xfrm>
          <a:prstGeom prst="trapezoid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Trapezoid 161"/>
          <p:cNvSpPr/>
          <p:nvPr/>
        </p:nvSpPr>
        <p:spPr>
          <a:xfrm rot="16200000">
            <a:off x="4501539" y="3878652"/>
            <a:ext cx="223220" cy="329069"/>
          </a:xfrm>
          <a:prstGeom prst="trapezoid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3" name="Right Arrow 162"/>
          <p:cNvSpPr/>
          <p:nvPr/>
        </p:nvSpPr>
        <p:spPr>
          <a:xfrm>
            <a:off x="6129589" y="4380316"/>
            <a:ext cx="768552" cy="561139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VME</a:t>
            </a:r>
          </a:p>
        </p:txBody>
      </p:sp>
      <p:sp>
        <p:nvSpPr>
          <p:cNvPr id="165" name="Round Diagonal Corner Rectangle 164"/>
          <p:cNvSpPr/>
          <p:nvPr/>
        </p:nvSpPr>
        <p:spPr>
          <a:xfrm>
            <a:off x="6924386" y="3883951"/>
            <a:ext cx="616239" cy="1548180"/>
          </a:xfrm>
          <a:prstGeom prst="round2DiagRect">
            <a:avLst/>
          </a:prstGeom>
          <a:solidFill>
            <a:srgbClr val="8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600" dirty="0" smtClean="0"/>
              <a:t>VME-bridge</a:t>
            </a:r>
            <a:endParaRPr lang="en-GB" sz="1600" dirty="0"/>
          </a:p>
        </p:txBody>
      </p:sp>
      <p:sp>
        <p:nvSpPr>
          <p:cNvPr id="166" name="Rounded Rectangle 165"/>
          <p:cNvSpPr/>
          <p:nvPr/>
        </p:nvSpPr>
        <p:spPr>
          <a:xfrm>
            <a:off x="8123237" y="3907764"/>
            <a:ext cx="549275" cy="150055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PC</a:t>
            </a:r>
            <a:endParaRPr lang="en-GB" dirty="0"/>
          </a:p>
        </p:txBody>
      </p:sp>
      <p:cxnSp>
        <p:nvCxnSpPr>
          <p:cNvPr id="168" name="Elbow Connector 167"/>
          <p:cNvCxnSpPr>
            <a:stCxn id="166" idx="0"/>
            <a:endCxn id="61" idx="0"/>
          </p:cNvCxnSpPr>
          <p:nvPr/>
        </p:nvCxnSpPr>
        <p:spPr>
          <a:xfrm rot="16200000" flipV="1">
            <a:off x="5790216" y="1300105"/>
            <a:ext cx="750171" cy="4465148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0" name="TextBox 169"/>
          <p:cNvSpPr txBox="1"/>
          <p:nvPr/>
        </p:nvSpPr>
        <p:spPr>
          <a:xfrm>
            <a:off x="7222570" y="2808240"/>
            <a:ext cx="57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usb</a:t>
            </a:r>
            <a:endParaRPr lang="en-GB" dirty="0"/>
          </a:p>
        </p:txBody>
      </p:sp>
      <p:cxnSp>
        <p:nvCxnSpPr>
          <p:cNvPr id="172" name="Elbow Connector 171"/>
          <p:cNvCxnSpPr>
            <a:stCxn id="165" idx="0"/>
            <a:endCxn id="166" idx="1"/>
          </p:cNvCxnSpPr>
          <p:nvPr/>
        </p:nvCxnSpPr>
        <p:spPr>
          <a:xfrm>
            <a:off x="7540625" y="4658041"/>
            <a:ext cx="582612" cy="1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7508597" y="4290639"/>
            <a:ext cx="57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usb</a:t>
            </a:r>
            <a:endParaRPr lang="en-GB" dirty="0"/>
          </a:p>
        </p:txBody>
      </p:sp>
      <p:sp>
        <p:nvSpPr>
          <p:cNvPr id="175" name="Date Placeholder 17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177" name="Slide Number Placeholder 17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5</a:t>
            </a:fld>
            <a:endParaRPr lang="en-GB"/>
          </a:p>
        </p:txBody>
      </p:sp>
      <p:grpSp>
        <p:nvGrpSpPr>
          <p:cNvPr id="190" name="Group 189"/>
          <p:cNvGrpSpPr/>
          <p:nvPr/>
        </p:nvGrpSpPr>
        <p:grpSpPr>
          <a:xfrm>
            <a:off x="2214958" y="4941454"/>
            <a:ext cx="381635" cy="387567"/>
            <a:chOff x="2975" y="3976854"/>
            <a:chExt cx="940860" cy="955486"/>
          </a:xfrm>
          <a:solidFill>
            <a:schemeClr val="accent6">
              <a:lumMod val="50000"/>
            </a:schemeClr>
          </a:solidFill>
        </p:grpSpPr>
        <p:sp>
          <p:nvSpPr>
            <p:cNvPr id="179" name="Freeform 178"/>
            <p:cNvSpPr>
              <a:spLocks/>
            </p:cNvSpPr>
            <p:nvPr/>
          </p:nvSpPr>
          <p:spPr bwMode="auto">
            <a:xfrm>
              <a:off x="318296" y="4739134"/>
              <a:ext cx="261237" cy="193206"/>
            </a:xfrm>
            <a:custGeom>
              <a:avLst/>
              <a:gdLst>
                <a:gd name="T0" fmla="*/ 328 w 768"/>
                <a:gd name="T1" fmla="*/ 80 h 568"/>
                <a:gd name="T2" fmla="*/ 304 w 768"/>
                <a:gd name="T3" fmla="*/ 72 h 568"/>
                <a:gd name="T4" fmla="*/ 264 w 768"/>
                <a:gd name="T5" fmla="*/ 64 h 568"/>
                <a:gd name="T6" fmla="*/ 216 w 768"/>
                <a:gd name="T7" fmla="*/ 56 h 568"/>
                <a:gd name="T8" fmla="*/ 160 w 768"/>
                <a:gd name="T9" fmla="*/ 48 h 568"/>
                <a:gd name="T10" fmla="*/ 104 w 768"/>
                <a:gd name="T11" fmla="*/ 40 h 568"/>
                <a:gd name="T12" fmla="*/ 56 w 768"/>
                <a:gd name="T13" fmla="*/ 32 h 568"/>
                <a:gd name="T14" fmla="*/ 24 w 768"/>
                <a:gd name="T15" fmla="*/ 24 h 568"/>
                <a:gd name="T16" fmla="*/ 0 w 768"/>
                <a:gd name="T17" fmla="*/ 8 h 568"/>
                <a:gd name="T18" fmla="*/ 0 w 768"/>
                <a:gd name="T19" fmla="*/ 48 h 568"/>
                <a:gd name="T20" fmla="*/ 0 w 768"/>
                <a:gd name="T21" fmla="*/ 104 h 568"/>
                <a:gd name="T22" fmla="*/ 8 w 768"/>
                <a:gd name="T23" fmla="*/ 168 h 568"/>
                <a:gd name="T24" fmla="*/ 16 w 768"/>
                <a:gd name="T25" fmla="*/ 240 h 568"/>
                <a:gd name="T26" fmla="*/ 24 w 768"/>
                <a:gd name="T27" fmla="*/ 312 h 568"/>
                <a:gd name="T28" fmla="*/ 24 w 768"/>
                <a:gd name="T29" fmla="*/ 368 h 568"/>
                <a:gd name="T30" fmla="*/ 32 w 768"/>
                <a:gd name="T31" fmla="*/ 416 h 568"/>
                <a:gd name="T32" fmla="*/ 40 w 768"/>
                <a:gd name="T33" fmla="*/ 440 h 568"/>
                <a:gd name="T34" fmla="*/ 56 w 768"/>
                <a:gd name="T35" fmla="*/ 432 h 568"/>
                <a:gd name="T36" fmla="*/ 88 w 768"/>
                <a:gd name="T37" fmla="*/ 424 h 568"/>
                <a:gd name="T38" fmla="*/ 136 w 768"/>
                <a:gd name="T39" fmla="*/ 416 h 568"/>
                <a:gd name="T40" fmla="*/ 184 w 768"/>
                <a:gd name="T41" fmla="*/ 400 h 568"/>
                <a:gd name="T42" fmla="*/ 240 w 768"/>
                <a:gd name="T43" fmla="*/ 376 h 568"/>
                <a:gd name="T44" fmla="*/ 288 w 768"/>
                <a:gd name="T45" fmla="*/ 360 h 568"/>
                <a:gd name="T46" fmla="*/ 328 w 768"/>
                <a:gd name="T47" fmla="*/ 344 h 568"/>
                <a:gd name="T48" fmla="*/ 344 w 768"/>
                <a:gd name="T49" fmla="*/ 336 h 568"/>
                <a:gd name="T50" fmla="*/ 376 w 768"/>
                <a:gd name="T51" fmla="*/ 344 h 568"/>
                <a:gd name="T52" fmla="*/ 424 w 768"/>
                <a:gd name="T53" fmla="*/ 368 h 568"/>
                <a:gd name="T54" fmla="*/ 488 w 768"/>
                <a:gd name="T55" fmla="*/ 408 h 568"/>
                <a:gd name="T56" fmla="*/ 560 w 768"/>
                <a:gd name="T57" fmla="*/ 440 h 568"/>
                <a:gd name="T58" fmla="*/ 632 w 768"/>
                <a:gd name="T59" fmla="*/ 480 h 568"/>
                <a:gd name="T60" fmla="*/ 696 w 768"/>
                <a:gd name="T61" fmla="*/ 520 h 568"/>
                <a:gd name="T62" fmla="*/ 744 w 768"/>
                <a:gd name="T63" fmla="*/ 544 h 568"/>
                <a:gd name="T64" fmla="*/ 768 w 768"/>
                <a:gd name="T65" fmla="*/ 568 h 568"/>
                <a:gd name="T66" fmla="*/ 768 w 768"/>
                <a:gd name="T67" fmla="*/ 552 h 568"/>
                <a:gd name="T68" fmla="*/ 760 w 768"/>
                <a:gd name="T69" fmla="*/ 528 h 568"/>
                <a:gd name="T70" fmla="*/ 760 w 768"/>
                <a:gd name="T71" fmla="*/ 464 h 568"/>
                <a:gd name="T72" fmla="*/ 752 w 768"/>
                <a:gd name="T73" fmla="*/ 384 h 568"/>
                <a:gd name="T74" fmla="*/ 752 w 768"/>
                <a:gd name="T75" fmla="*/ 288 h 568"/>
                <a:gd name="T76" fmla="*/ 744 w 768"/>
                <a:gd name="T77" fmla="*/ 200 h 568"/>
                <a:gd name="T78" fmla="*/ 752 w 768"/>
                <a:gd name="T79" fmla="*/ 112 h 568"/>
                <a:gd name="T80" fmla="*/ 752 w 768"/>
                <a:gd name="T81" fmla="*/ 40 h 568"/>
                <a:gd name="T82" fmla="*/ 752 w 768"/>
                <a:gd name="T83" fmla="*/ 16 h 568"/>
                <a:gd name="T84" fmla="*/ 760 w 768"/>
                <a:gd name="T85" fmla="*/ 0 h 568"/>
                <a:gd name="T86" fmla="*/ 720 w 768"/>
                <a:gd name="T87" fmla="*/ 8 h 568"/>
                <a:gd name="T88" fmla="*/ 672 w 768"/>
                <a:gd name="T89" fmla="*/ 16 h 568"/>
                <a:gd name="T90" fmla="*/ 616 w 768"/>
                <a:gd name="T91" fmla="*/ 24 h 568"/>
                <a:gd name="T92" fmla="*/ 552 w 768"/>
                <a:gd name="T93" fmla="*/ 32 h 568"/>
                <a:gd name="T94" fmla="*/ 480 w 768"/>
                <a:gd name="T95" fmla="*/ 48 h 568"/>
                <a:gd name="T96" fmla="*/ 424 w 768"/>
                <a:gd name="T97" fmla="*/ 56 h 568"/>
                <a:gd name="T98" fmla="*/ 368 w 768"/>
                <a:gd name="T99" fmla="*/ 64 h 568"/>
                <a:gd name="T100" fmla="*/ 328 w 768"/>
                <a:gd name="T101" fmla="*/ 8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68" h="568">
                  <a:moveTo>
                    <a:pt x="328" y="80"/>
                  </a:moveTo>
                  <a:lnTo>
                    <a:pt x="304" y="72"/>
                  </a:lnTo>
                  <a:lnTo>
                    <a:pt x="264" y="64"/>
                  </a:lnTo>
                  <a:lnTo>
                    <a:pt x="216" y="56"/>
                  </a:lnTo>
                  <a:lnTo>
                    <a:pt x="160" y="48"/>
                  </a:lnTo>
                  <a:lnTo>
                    <a:pt x="104" y="40"/>
                  </a:lnTo>
                  <a:lnTo>
                    <a:pt x="56" y="32"/>
                  </a:lnTo>
                  <a:lnTo>
                    <a:pt x="24" y="24"/>
                  </a:lnTo>
                  <a:lnTo>
                    <a:pt x="0" y="8"/>
                  </a:lnTo>
                  <a:lnTo>
                    <a:pt x="0" y="48"/>
                  </a:lnTo>
                  <a:lnTo>
                    <a:pt x="0" y="104"/>
                  </a:lnTo>
                  <a:lnTo>
                    <a:pt x="8" y="168"/>
                  </a:lnTo>
                  <a:lnTo>
                    <a:pt x="16" y="240"/>
                  </a:lnTo>
                  <a:lnTo>
                    <a:pt x="24" y="312"/>
                  </a:lnTo>
                  <a:lnTo>
                    <a:pt x="24" y="368"/>
                  </a:lnTo>
                  <a:lnTo>
                    <a:pt x="32" y="416"/>
                  </a:lnTo>
                  <a:lnTo>
                    <a:pt x="40" y="440"/>
                  </a:lnTo>
                  <a:lnTo>
                    <a:pt x="56" y="432"/>
                  </a:lnTo>
                  <a:lnTo>
                    <a:pt x="88" y="424"/>
                  </a:lnTo>
                  <a:lnTo>
                    <a:pt x="136" y="416"/>
                  </a:lnTo>
                  <a:lnTo>
                    <a:pt x="184" y="400"/>
                  </a:lnTo>
                  <a:lnTo>
                    <a:pt x="240" y="376"/>
                  </a:lnTo>
                  <a:lnTo>
                    <a:pt x="288" y="360"/>
                  </a:lnTo>
                  <a:lnTo>
                    <a:pt x="328" y="344"/>
                  </a:lnTo>
                  <a:lnTo>
                    <a:pt x="344" y="336"/>
                  </a:lnTo>
                  <a:lnTo>
                    <a:pt x="376" y="344"/>
                  </a:lnTo>
                  <a:lnTo>
                    <a:pt x="424" y="368"/>
                  </a:lnTo>
                  <a:lnTo>
                    <a:pt x="488" y="408"/>
                  </a:lnTo>
                  <a:lnTo>
                    <a:pt x="560" y="440"/>
                  </a:lnTo>
                  <a:lnTo>
                    <a:pt x="632" y="480"/>
                  </a:lnTo>
                  <a:lnTo>
                    <a:pt x="696" y="520"/>
                  </a:lnTo>
                  <a:lnTo>
                    <a:pt x="744" y="544"/>
                  </a:lnTo>
                  <a:lnTo>
                    <a:pt x="768" y="568"/>
                  </a:lnTo>
                  <a:lnTo>
                    <a:pt x="768" y="552"/>
                  </a:lnTo>
                  <a:lnTo>
                    <a:pt x="760" y="528"/>
                  </a:lnTo>
                  <a:lnTo>
                    <a:pt x="760" y="464"/>
                  </a:lnTo>
                  <a:lnTo>
                    <a:pt x="752" y="384"/>
                  </a:lnTo>
                  <a:lnTo>
                    <a:pt x="752" y="288"/>
                  </a:lnTo>
                  <a:lnTo>
                    <a:pt x="744" y="200"/>
                  </a:lnTo>
                  <a:lnTo>
                    <a:pt x="752" y="112"/>
                  </a:lnTo>
                  <a:lnTo>
                    <a:pt x="752" y="40"/>
                  </a:lnTo>
                  <a:lnTo>
                    <a:pt x="752" y="16"/>
                  </a:lnTo>
                  <a:lnTo>
                    <a:pt x="760" y="0"/>
                  </a:lnTo>
                  <a:lnTo>
                    <a:pt x="720" y="8"/>
                  </a:lnTo>
                  <a:lnTo>
                    <a:pt x="672" y="16"/>
                  </a:lnTo>
                  <a:lnTo>
                    <a:pt x="616" y="24"/>
                  </a:lnTo>
                  <a:lnTo>
                    <a:pt x="552" y="32"/>
                  </a:lnTo>
                  <a:lnTo>
                    <a:pt x="480" y="48"/>
                  </a:lnTo>
                  <a:lnTo>
                    <a:pt x="424" y="56"/>
                  </a:lnTo>
                  <a:lnTo>
                    <a:pt x="368" y="64"/>
                  </a:lnTo>
                  <a:lnTo>
                    <a:pt x="328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0" name="Freeform 179"/>
            <p:cNvSpPr>
              <a:spLocks/>
            </p:cNvSpPr>
            <p:nvPr/>
          </p:nvSpPr>
          <p:spPr bwMode="auto">
            <a:xfrm>
              <a:off x="601302" y="4687431"/>
              <a:ext cx="328927" cy="176879"/>
            </a:xfrm>
            <a:custGeom>
              <a:avLst/>
              <a:gdLst>
                <a:gd name="T0" fmla="*/ 8 w 967"/>
                <a:gd name="T1" fmla="*/ 368 h 520"/>
                <a:gd name="T2" fmla="*/ 8 w 967"/>
                <a:gd name="T3" fmla="*/ 376 h 520"/>
                <a:gd name="T4" fmla="*/ 8 w 967"/>
                <a:gd name="T5" fmla="*/ 400 h 520"/>
                <a:gd name="T6" fmla="*/ 8 w 967"/>
                <a:gd name="T7" fmla="*/ 448 h 520"/>
                <a:gd name="T8" fmla="*/ 8 w 967"/>
                <a:gd name="T9" fmla="*/ 488 h 520"/>
                <a:gd name="T10" fmla="*/ 0 w 967"/>
                <a:gd name="T11" fmla="*/ 512 h 520"/>
                <a:gd name="T12" fmla="*/ 0 w 967"/>
                <a:gd name="T13" fmla="*/ 520 h 520"/>
                <a:gd name="T14" fmla="*/ 24 w 967"/>
                <a:gd name="T15" fmla="*/ 520 h 520"/>
                <a:gd name="T16" fmla="*/ 56 w 967"/>
                <a:gd name="T17" fmla="*/ 504 h 520"/>
                <a:gd name="T18" fmla="*/ 104 w 967"/>
                <a:gd name="T19" fmla="*/ 480 h 520"/>
                <a:gd name="T20" fmla="*/ 160 w 967"/>
                <a:gd name="T21" fmla="*/ 456 h 520"/>
                <a:gd name="T22" fmla="*/ 232 w 967"/>
                <a:gd name="T23" fmla="*/ 432 h 520"/>
                <a:gd name="T24" fmla="*/ 304 w 967"/>
                <a:gd name="T25" fmla="*/ 400 h 520"/>
                <a:gd name="T26" fmla="*/ 472 w 967"/>
                <a:gd name="T27" fmla="*/ 328 h 520"/>
                <a:gd name="T28" fmla="*/ 632 w 967"/>
                <a:gd name="T29" fmla="*/ 264 h 520"/>
                <a:gd name="T30" fmla="*/ 704 w 967"/>
                <a:gd name="T31" fmla="*/ 240 h 520"/>
                <a:gd name="T32" fmla="*/ 775 w 967"/>
                <a:gd name="T33" fmla="*/ 208 h 520"/>
                <a:gd name="T34" fmla="*/ 831 w 967"/>
                <a:gd name="T35" fmla="*/ 184 h 520"/>
                <a:gd name="T36" fmla="*/ 879 w 967"/>
                <a:gd name="T37" fmla="*/ 168 h 520"/>
                <a:gd name="T38" fmla="*/ 919 w 967"/>
                <a:gd name="T39" fmla="*/ 160 h 520"/>
                <a:gd name="T40" fmla="*/ 935 w 967"/>
                <a:gd name="T41" fmla="*/ 152 h 520"/>
                <a:gd name="T42" fmla="*/ 943 w 967"/>
                <a:gd name="T43" fmla="*/ 144 h 520"/>
                <a:gd name="T44" fmla="*/ 951 w 967"/>
                <a:gd name="T45" fmla="*/ 128 h 520"/>
                <a:gd name="T46" fmla="*/ 959 w 967"/>
                <a:gd name="T47" fmla="*/ 80 h 520"/>
                <a:gd name="T48" fmla="*/ 967 w 967"/>
                <a:gd name="T49" fmla="*/ 32 h 520"/>
                <a:gd name="T50" fmla="*/ 967 w 967"/>
                <a:gd name="T51" fmla="*/ 0 h 520"/>
                <a:gd name="T52" fmla="*/ 943 w 967"/>
                <a:gd name="T53" fmla="*/ 0 h 520"/>
                <a:gd name="T54" fmla="*/ 911 w 967"/>
                <a:gd name="T55" fmla="*/ 8 h 520"/>
                <a:gd name="T56" fmla="*/ 863 w 967"/>
                <a:gd name="T57" fmla="*/ 24 h 520"/>
                <a:gd name="T58" fmla="*/ 807 w 967"/>
                <a:gd name="T59" fmla="*/ 48 h 520"/>
                <a:gd name="T60" fmla="*/ 735 w 967"/>
                <a:gd name="T61" fmla="*/ 72 h 520"/>
                <a:gd name="T62" fmla="*/ 656 w 967"/>
                <a:gd name="T63" fmla="*/ 104 h 520"/>
                <a:gd name="T64" fmla="*/ 488 w 967"/>
                <a:gd name="T65" fmla="*/ 168 h 520"/>
                <a:gd name="T66" fmla="*/ 328 w 967"/>
                <a:gd name="T67" fmla="*/ 232 h 520"/>
                <a:gd name="T68" fmla="*/ 248 w 967"/>
                <a:gd name="T69" fmla="*/ 264 h 520"/>
                <a:gd name="T70" fmla="*/ 176 w 967"/>
                <a:gd name="T71" fmla="*/ 296 h 520"/>
                <a:gd name="T72" fmla="*/ 112 w 967"/>
                <a:gd name="T73" fmla="*/ 320 h 520"/>
                <a:gd name="T74" fmla="*/ 64 w 967"/>
                <a:gd name="T75" fmla="*/ 344 h 520"/>
                <a:gd name="T76" fmla="*/ 24 w 967"/>
                <a:gd name="T77" fmla="*/ 360 h 520"/>
                <a:gd name="T78" fmla="*/ 8 w 967"/>
                <a:gd name="T79" fmla="*/ 368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7" h="520">
                  <a:moveTo>
                    <a:pt x="8" y="368"/>
                  </a:moveTo>
                  <a:lnTo>
                    <a:pt x="8" y="376"/>
                  </a:lnTo>
                  <a:lnTo>
                    <a:pt x="8" y="400"/>
                  </a:lnTo>
                  <a:lnTo>
                    <a:pt x="8" y="448"/>
                  </a:lnTo>
                  <a:lnTo>
                    <a:pt x="8" y="488"/>
                  </a:lnTo>
                  <a:lnTo>
                    <a:pt x="0" y="512"/>
                  </a:lnTo>
                  <a:lnTo>
                    <a:pt x="0" y="520"/>
                  </a:lnTo>
                  <a:lnTo>
                    <a:pt x="24" y="520"/>
                  </a:lnTo>
                  <a:lnTo>
                    <a:pt x="56" y="504"/>
                  </a:lnTo>
                  <a:lnTo>
                    <a:pt x="104" y="480"/>
                  </a:lnTo>
                  <a:lnTo>
                    <a:pt x="160" y="456"/>
                  </a:lnTo>
                  <a:lnTo>
                    <a:pt x="232" y="432"/>
                  </a:lnTo>
                  <a:lnTo>
                    <a:pt x="304" y="400"/>
                  </a:lnTo>
                  <a:lnTo>
                    <a:pt x="472" y="328"/>
                  </a:lnTo>
                  <a:lnTo>
                    <a:pt x="632" y="264"/>
                  </a:lnTo>
                  <a:lnTo>
                    <a:pt x="704" y="240"/>
                  </a:lnTo>
                  <a:lnTo>
                    <a:pt x="775" y="208"/>
                  </a:lnTo>
                  <a:lnTo>
                    <a:pt x="831" y="184"/>
                  </a:lnTo>
                  <a:lnTo>
                    <a:pt x="879" y="168"/>
                  </a:lnTo>
                  <a:lnTo>
                    <a:pt x="919" y="160"/>
                  </a:lnTo>
                  <a:lnTo>
                    <a:pt x="935" y="152"/>
                  </a:lnTo>
                  <a:lnTo>
                    <a:pt x="943" y="144"/>
                  </a:lnTo>
                  <a:lnTo>
                    <a:pt x="951" y="128"/>
                  </a:lnTo>
                  <a:lnTo>
                    <a:pt x="959" y="80"/>
                  </a:lnTo>
                  <a:lnTo>
                    <a:pt x="967" y="32"/>
                  </a:lnTo>
                  <a:lnTo>
                    <a:pt x="967" y="0"/>
                  </a:lnTo>
                  <a:lnTo>
                    <a:pt x="943" y="0"/>
                  </a:lnTo>
                  <a:lnTo>
                    <a:pt x="911" y="8"/>
                  </a:lnTo>
                  <a:lnTo>
                    <a:pt x="863" y="24"/>
                  </a:lnTo>
                  <a:lnTo>
                    <a:pt x="807" y="48"/>
                  </a:lnTo>
                  <a:lnTo>
                    <a:pt x="735" y="72"/>
                  </a:lnTo>
                  <a:lnTo>
                    <a:pt x="656" y="104"/>
                  </a:lnTo>
                  <a:lnTo>
                    <a:pt x="488" y="168"/>
                  </a:lnTo>
                  <a:lnTo>
                    <a:pt x="328" y="232"/>
                  </a:lnTo>
                  <a:lnTo>
                    <a:pt x="248" y="264"/>
                  </a:lnTo>
                  <a:lnTo>
                    <a:pt x="176" y="296"/>
                  </a:lnTo>
                  <a:lnTo>
                    <a:pt x="112" y="320"/>
                  </a:lnTo>
                  <a:lnTo>
                    <a:pt x="64" y="344"/>
                  </a:lnTo>
                  <a:lnTo>
                    <a:pt x="24" y="360"/>
                  </a:lnTo>
                  <a:lnTo>
                    <a:pt x="8" y="3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81" name="Freeform 180"/>
            <p:cNvSpPr>
              <a:spLocks/>
            </p:cNvSpPr>
            <p:nvPr/>
          </p:nvSpPr>
          <p:spPr bwMode="auto">
            <a:xfrm>
              <a:off x="2975" y="3976854"/>
              <a:ext cx="940860" cy="797656"/>
            </a:xfrm>
            <a:custGeom>
              <a:avLst/>
              <a:gdLst/>
              <a:ahLst/>
              <a:cxnLst/>
              <a:rect l="l" t="t" r="r" b="b"/>
              <a:pathLst>
                <a:path w="4391025" h="3722688">
                  <a:moveTo>
                    <a:pt x="2792413" y="649288"/>
                  </a:moveTo>
                  <a:lnTo>
                    <a:pt x="2703513" y="674688"/>
                  </a:lnTo>
                  <a:lnTo>
                    <a:pt x="2627313" y="725488"/>
                  </a:lnTo>
                  <a:lnTo>
                    <a:pt x="2576513" y="801688"/>
                  </a:lnTo>
                  <a:lnTo>
                    <a:pt x="2551113" y="903288"/>
                  </a:lnTo>
                  <a:lnTo>
                    <a:pt x="2576513" y="992188"/>
                  </a:lnTo>
                  <a:lnTo>
                    <a:pt x="2627313" y="1068388"/>
                  </a:lnTo>
                  <a:lnTo>
                    <a:pt x="2703513" y="1119188"/>
                  </a:lnTo>
                  <a:lnTo>
                    <a:pt x="2792413" y="1144588"/>
                  </a:lnTo>
                  <a:lnTo>
                    <a:pt x="2894013" y="1119188"/>
                  </a:lnTo>
                  <a:lnTo>
                    <a:pt x="2970213" y="1068388"/>
                  </a:lnTo>
                  <a:lnTo>
                    <a:pt x="3021013" y="992188"/>
                  </a:lnTo>
                  <a:lnTo>
                    <a:pt x="3046413" y="903288"/>
                  </a:lnTo>
                  <a:lnTo>
                    <a:pt x="3021013" y="801688"/>
                  </a:lnTo>
                  <a:lnTo>
                    <a:pt x="2970213" y="725488"/>
                  </a:lnTo>
                  <a:lnTo>
                    <a:pt x="2894013" y="674688"/>
                  </a:lnTo>
                  <a:close/>
                  <a:moveTo>
                    <a:pt x="444500" y="0"/>
                  </a:moveTo>
                  <a:lnTo>
                    <a:pt x="558800" y="12700"/>
                  </a:lnTo>
                  <a:lnTo>
                    <a:pt x="673100" y="25400"/>
                  </a:lnTo>
                  <a:lnTo>
                    <a:pt x="889000" y="88900"/>
                  </a:lnTo>
                  <a:lnTo>
                    <a:pt x="1117600" y="165100"/>
                  </a:lnTo>
                  <a:lnTo>
                    <a:pt x="1333500" y="241300"/>
                  </a:lnTo>
                  <a:lnTo>
                    <a:pt x="1560513" y="304800"/>
                  </a:lnTo>
                  <a:lnTo>
                    <a:pt x="1674813" y="330200"/>
                  </a:lnTo>
                  <a:lnTo>
                    <a:pt x="1789113" y="344488"/>
                  </a:lnTo>
                  <a:lnTo>
                    <a:pt x="1954213" y="330200"/>
                  </a:lnTo>
                  <a:lnTo>
                    <a:pt x="2119313" y="330200"/>
                  </a:lnTo>
                  <a:lnTo>
                    <a:pt x="2436813" y="292100"/>
                  </a:lnTo>
                  <a:lnTo>
                    <a:pt x="2601913" y="292100"/>
                  </a:lnTo>
                  <a:lnTo>
                    <a:pt x="2767013" y="304800"/>
                  </a:lnTo>
                  <a:lnTo>
                    <a:pt x="2932113" y="317500"/>
                  </a:lnTo>
                  <a:lnTo>
                    <a:pt x="3097213" y="369888"/>
                  </a:lnTo>
                  <a:lnTo>
                    <a:pt x="3224213" y="433388"/>
                  </a:lnTo>
                  <a:lnTo>
                    <a:pt x="3363913" y="522288"/>
                  </a:lnTo>
                  <a:lnTo>
                    <a:pt x="3478213" y="636588"/>
                  </a:lnTo>
                  <a:lnTo>
                    <a:pt x="3605213" y="763588"/>
                  </a:lnTo>
                  <a:lnTo>
                    <a:pt x="3706813" y="903288"/>
                  </a:lnTo>
                  <a:lnTo>
                    <a:pt x="3821113" y="1055688"/>
                  </a:lnTo>
                  <a:lnTo>
                    <a:pt x="3997325" y="1373188"/>
                  </a:lnTo>
                  <a:lnTo>
                    <a:pt x="4149725" y="1690688"/>
                  </a:lnTo>
                  <a:lnTo>
                    <a:pt x="4213225" y="1843088"/>
                  </a:lnTo>
                  <a:lnTo>
                    <a:pt x="4264025" y="1970088"/>
                  </a:lnTo>
                  <a:lnTo>
                    <a:pt x="4314825" y="2097088"/>
                  </a:lnTo>
                  <a:lnTo>
                    <a:pt x="4340225" y="2198688"/>
                  </a:lnTo>
                  <a:lnTo>
                    <a:pt x="4365625" y="2274888"/>
                  </a:lnTo>
                  <a:lnTo>
                    <a:pt x="4378325" y="2325688"/>
                  </a:lnTo>
                  <a:lnTo>
                    <a:pt x="4378325" y="2414588"/>
                  </a:lnTo>
                  <a:lnTo>
                    <a:pt x="4391025" y="2516188"/>
                  </a:lnTo>
                  <a:lnTo>
                    <a:pt x="4391025" y="2630488"/>
                  </a:lnTo>
                  <a:lnTo>
                    <a:pt x="4378325" y="2770188"/>
                  </a:lnTo>
                  <a:lnTo>
                    <a:pt x="4340225" y="2897188"/>
                  </a:lnTo>
                  <a:lnTo>
                    <a:pt x="4276725" y="3024188"/>
                  </a:lnTo>
                  <a:lnTo>
                    <a:pt x="4175125" y="3138488"/>
                  </a:lnTo>
                  <a:lnTo>
                    <a:pt x="4035425" y="3227388"/>
                  </a:lnTo>
                  <a:lnTo>
                    <a:pt x="2982913" y="3659188"/>
                  </a:lnTo>
                  <a:lnTo>
                    <a:pt x="2982913" y="3671888"/>
                  </a:lnTo>
                  <a:lnTo>
                    <a:pt x="2970213" y="3671888"/>
                  </a:lnTo>
                  <a:lnTo>
                    <a:pt x="2932113" y="3684588"/>
                  </a:lnTo>
                  <a:lnTo>
                    <a:pt x="2881313" y="3709988"/>
                  </a:lnTo>
                  <a:lnTo>
                    <a:pt x="2830513" y="3722688"/>
                  </a:lnTo>
                  <a:lnTo>
                    <a:pt x="2817813" y="3697288"/>
                  </a:lnTo>
                  <a:lnTo>
                    <a:pt x="2805113" y="3646488"/>
                  </a:lnTo>
                  <a:lnTo>
                    <a:pt x="2805113" y="3582988"/>
                  </a:lnTo>
                  <a:lnTo>
                    <a:pt x="2817813" y="3519488"/>
                  </a:lnTo>
                  <a:lnTo>
                    <a:pt x="2817813" y="3443288"/>
                  </a:lnTo>
                  <a:lnTo>
                    <a:pt x="2830513" y="3392488"/>
                  </a:lnTo>
                  <a:lnTo>
                    <a:pt x="1928813" y="3570288"/>
                  </a:lnTo>
                  <a:lnTo>
                    <a:pt x="1916113" y="3519488"/>
                  </a:lnTo>
                  <a:lnTo>
                    <a:pt x="1890713" y="3443288"/>
                  </a:lnTo>
                  <a:lnTo>
                    <a:pt x="1878013" y="3341688"/>
                  </a:lnTo>
                  <a:lnTo>
                    <a:pt x="1865313" y="3201988"/>
                  </a:lnTo>
                  <a:lnTo>
                    <a:pt x="1878013" y="3024188"/>
                  </a:lnTo>
                  <a:lnTo>
                    <a:pt x="1890713" y="2808288"/>
                  </a:lnTo>
                  <a:lnTo>
                    <a:pt x="1941513" y="2554288"/>
                  </a:lnTo>
                  <a:lnTo>
                    <a:pt x="2005013" y="2262188"/>
                  </a:lnTo>
                  <a:lnTo>
                    <a:pt x="2030413" y="2071688"/>
                  </a:lnTo>
                  <a:lnTo>
                    <a:pt x="2005013" y="1881188"/>
                  </a:lnTo>
                  <a:lnTo>
                    <a:pt x="1954213" y="1716088"/>
                  </a:lnTo>
                  <a:lnTo>
                    <a:pt x="1878013" y="1550988"/>
                  </a:lnTo>
                  <a:lnTo>
                    <a:pt x="1776413" y="1411288"/>
                  </a:lnTo>
                  <a:lnTo>
                    <a:pt x="1674813" y="1271588"/>
                  </a:lnTo>
                  <a:lnTo>
                    <a:pt x="1573213" y="1157288"/>
                  </a:lnTo>
                  <a:lnTo>
                    <a:pt x="1471613" y="1042988"/>
                  </a:lnTo>
                  <a:lnTo>
                    <a:pt x="1308100" y="890588"/>
                  </a:lnTo>
                  <a:lnTo>
                    <a:pt x="1143000" y="750888"/>
                  </a:lnTo>
                  <a:lnTo>
                    <a:pt x="774700" y="496888"/>
                  </a:lnTo>
                  <a:lnTo>
                    <a:pt x="584200" y="382588"/>
                  </a:lnTo>
                  <a:lnTo>
                    <a:pt x="381000" y="292100"/>
                  </a:lnTo>
                  <a:lnTo>
                    <a:pt x="190500" y="215900"/>
                  </a:lnTo>
                  <a:lnTo>
                    <a:pt x="0" y="152400"/>
                  </a:lnTo>
                  <a:lnTo>
                    <a:pt x="114300" y="76200"/>
                  </a:lnTo>
                  <a:lnTo>
                    <a:pt x="215900" y="38100"/>
                  </a:lnTo>
                  <a:lnTo>
                    <a:pt x="330200" y="127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91" name="TextBox 190"/>
          <p:cNvSpPr txBox="1"/>
          <p:nvPr/>
        </p:nvSpPr>
        <p:spPr>
          <a:xfrm>
            <a:off x="353516" y="2787939"/>
            <a:ext cx="956111" cy="307777"/>
          </a:xfrm>
          <a:prstGeom prst="rect">
            <a:avLst/>
          </a:prstGeom>
          <a:noFill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/>
              <a:t>LG block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353516" y="2238105"/>
            <a:ext cx="956111" cy="307777"/>
          </a:xfrm>
          <a:prstGeom prst="rect">
            <a:avLst/>
          </a:prstGeom>
          <a:noFill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/>
              <a:t>LG block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353516" y="1688272"/>
            <a:ext cx="956111" cy="307777"/>
          </a:xfrm>
          <a:prstGeom prst="rect">
            <a:avLst/>
          </a:prstGeom>
          <a:noFill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algn="r">
              <a:defRPr sz="14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 dirty="0"/>
              <a:t>LG block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353516" y="1138439"/>
            <a:ext cx="956111" cy="307777"/>
          </a:xfrm>
          <a:prstGeom prst="rect">
            <a:avLst/>
          </a:prstGeom>
          <a:noFill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LG block</a:t>
            </a:r>
            <a:endParaRPr lang="en-GB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29590" y="891498"/>
            <a:ext cx="27842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 CAEN LT discriminator, Thresholds were set to 2 mV, on the sum of 4 which has an attenuation factor of 0.5.</a:t>
            </a:r>
          </a:p>
          <a:p>
            <a:r>
              <a: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</a:t>
            </a:r>
            <a:r>
              <a:rPr lang="en-GB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ffective thresholds are 1 mV  </a:t>
            </a:r>
            <a:endParaRPr lang="en-GB" sz="1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8676" y="3314722"/>
            <a:ext cx="1214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32 blocks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74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Efficiency evaluation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874" y="976972"/>
            <a:ext cx="8376026" cy="2433737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For the calculation of the efficiency we evaluated the ratio between: hit in a channel and hit in the “column” of that channel</a:t>
            </a:r>
          </a:p>
          <a:p>
            <a:r>
              <a:rPr lang="en-GB" dirty="0" smtClean="0"/>
              <a:t>The </a:t>
            </a:r>
            <a:r>
              <a:rPr lang="en-GB" sz="2100" dirty="0"/>
              <a:t>column of </a:t>
            </a:r>
            <a:r>
              <a:rPr lang="en-GB" sz="2100" dirty="0" smtClean="0"/>
              <a:t>the n</a:t>
            </a:r>
            <a:r>
              <a:rPr lang="en-GB" sz="2100" baseline="30000" dirty="0" smtClean="0"/>
              <a:t>th</a:t>
            </a:r>
            <a:r>
              <a:rPr lang="en-GB" sz="2100" dirty="0" smtClean="0"/>
              <a:t> channel </a:t>
            </a:r>
            <a:r>
              <a:rPr lang="en-GB" sz="2100" dirty="0"/>
              <a:t>is defined as all the blocks on </a:t>
            </a:r>
            <a:r>
              <a:rPr lang="en-GB" dirty="0" smtClean="0"/>
              <a:t>its same vertical except the n</a:t>
            </a:r>
            <a:r>
              <a:rPr lang="en-GB" baseline="30000" dirty="0" smtClean="0"/>
              <a:t>th </a:t>
            </a:r>
            <a:r>
              <a:rPr lang="en-GB" dirty="0" smtClean="0"/>
              <a:t>block </a:t>
            </a:r>
            <a:r>
              <a:rPr lang="en-GB" i="1" dirty="0" smtClean="0"/>
              <a:t>n </a:t>
            </a:r>
            <a:r>
              <a:rPr lang="en-GB" dirty="0" smtClean="0"/>
              <a:t>itself</a:t>
            </a:r>
          </a:p>
          <a:p>
            <a:r>
              <a:rPr lang="en-GB" dirty="0"/>
              <a:t>For geometrical reason, efficiency measurements are reliable only on the internal </a:t>
            </a:r>
            <a:r>
              <a:rPr lang="en-GB" dirty="0" smtClean="0"/>
              <a:t>rows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6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3324412" y="3499110"/>
            <a:ext cx="5696318" cy="3194148"/>
            <a:chOff x="928684" y="2245360"/>
            <a:chExt cx="8215316" cy="4606648"/>
          </a:xfrm>
        </p:grpSpPr>
        <p:pic>
          <p:nvPicPr>
            <p:cNvPr id="8" name="Picture 7" descr="eff_wrong.png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56" t="7363"/>
            <a:stretch/>
          </p:blipFill>
          <p:spPr>
            <a:xfrm>
              <a:off x="928684" y="2245360"/>
              <a:ext cx="8215316" cy="4606648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>
            <a:xfrm flipV="1">
              <a:off x="3098800" y="2245360"/>
              <a:ext cx="0" cy="409448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6146800" y="2245360"/>
              <a:ext cx="0" cy="409448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392327" y="2438400"/>
              <a:ext cx="1390441" cy="399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Top blocks</a:t>
              </a:r>
              <a:endParaRPr lang="en-GB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40247" y="2438400"/>
              <a:ext cx="1786747" cy="3994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Bottom blocks</a:t>
              </a:r>
              <a:endParaRPr lang="en-GB" sz="1200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63425" y="3981091"/>
            <a:ext cx="2119968" cy="1811849"/>
            <a:chOff x="663425" y="3981091"/>
            <a:chExt cx="2119968" cy="1811849"/>
          </a:xfrm>
        </p:grpSpPr>
        <p:sp>
          <p:nvSpPr>
            <p:cNvPr id="13" name="Rounded Rectangle 12"/>
            <p:cNvSpPr/>
            <p:nvPr/>
          </p:nvSpPr>
          <p:spPr>
            <a:xfrm>
              <a:off x="663425" y="3981091"/>
              <a:ext cx="366560" cy="366560"/>
            </a:xfrm>
            <a:prstGeom prst="round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663425" y="4462854"/>
              <a:ext cx="366560" cy="36656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600" b="1" dirty="0"/>
                <a:t>n</a:t>
              </a:r>
              <a:r>
                <a:rPr lang="en-GB" sz="1600" b="1" baseline="30000" dirty="0" smtClean="0"/>
                <a:t>th</a:t>
              </a:r>
              <a:r>
                <a:rPr lang="en-GB" sz="1600" b="1" dirty="0" smtClean="0"/>
                <a:t> </a:t>
              </a:r>
              <a:endParaRPr lang="en-GB" sz="1600" b="1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63425" y="4944617"/>
              <a:ext cx="366560" cy="366560"/>
            </a:xfrm>
            <a:prstGeom prst="round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663425" y="5426380"/>
              <a:ext cx="366560" cy="366560"/>
            </a:xfrm>
            <a:prstGeom prst="round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GB" sz="16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753844" y="4428378"/>
              <a:ext cx="102954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>
                  <a:solidFill>
                    <a:schemeClr val="accent5">
                      <a:lumMod val="75000"/>
                    </a:schemeClr>
                  </a:solidFill>
                </a:rPr>
                <a:t>n</a:t>
              </a:r>
              <a:r>
                <a:rPr lang="en-GB" b="1" baseline="30000" dirty="0" smtClean="0">
                  <a:solidFill>
                    <a:schemeClr val="accent5">
                      <a:lumMod val="75000"/>
                    </a:schemeClr>
                  </a:solidFill>
                </a:rPr>
                <a:t>th</a:t>
              </a:r>
              <a:r>
                <a:rPr lang="en-GB" b="1" dirty="0" smtClean="0">
                  <a:solidFill>
                    <a:schemeClr val="accent5">
                      <a:lumMod val="75000"/>
                    </a:schemeClr>
                  </a:solidFill>
                </a:rPr>
                <a:t> </a:t>
              </a:r>
              <a:br>
                <a:rPr lang="en-GB" b="1" dirty="0" smtClean="0">
                  <a:solidFill>
                    <a:schemeClr val="accent5">
                      <a:lumMod val="75000"/>
                    </a:schemeClr>
                  </a:solidFill>
                </a:rPr>
              </a:br>
              <a:r>
                <a:rPr lang="en-GB" b="1" dirty="0" smtClean="0">
                  <a:solidFill>
                    <a:schemeClr val="accent5">
                      <a:lumMod val="75000"/>
                    </a:schemeClr>
                  </a:solidFill>
                </a:rPr>
                <a:t>column </a:t>
              </a:r>
              <a:endParaRPr lang="en-GB" dirty="0"/>
            </a:p>
          </p:txBody>
        </p:sp>
        <p:cxnSp>
          <p:nvCxnSpPr>
            <p:cNvPr id="27" name="Curved Connector 26"/>
            <p:cNvCxnSpPr>
              <a:stCxn id="21" idx="1"/>
              <a:endCxn id="13" idx="3"/>
            </p:cNvCxnSpPr>
            <p:nvPr/>
          </p:nvCxnSpPr>
          <p:spPr>
            <a:xfrm rot="10800000">
              <a:off x="1029986" y="4164372"/>
              <a:ext cx="723859" cy="587173"/>
            </a:xfrm>
            <a:prstGeom prst="curvedConnector3">
              <a:avLst/>
            </a:prstGeom>
            <a:ln>
              <a:solidFill>
                <a:schemeClr val="tx2">
                  <a:lumMod val="7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urved Connector 27"/>
            <p:cNvCxnSpPr>
              <a:stCxn id="21" idx="1"/>
              <a:endCxn id="16" idx="3"/>
            </p:cNvCxnSpPr>
            <p:nvPr/>
          </p:nvCxnSpPr>
          <p:spPr>
            <a:xfrm rot="10800000" flipV="1">
              <a:off x="1029986" y="4751544"/>
              <a:ext cx="723859" cy="858116"/>
            </a:xfrm>
            <a:prstGeom prst="curvedConnector3">
              <a:avLst/>
            </a:prstGeom>
            <a:ln>
              <a:solidFill>
                <a:schemeClr val="tx2">
                  <a:lumMod val="7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urved Connector 28"/>
            <p:cNvCxnSpPr>
              <a:stCxn id="21" idx="1"/>
              <a:endCxn id="15" idx="3"/>
            </p:cNvCxnSpPr>
            <p:nvPr/>
          </p:nvCxnSpPr>
          <p:spPr>
            <a:xfrm rot="10800000" flipV="1">
              <a:off x="1029986" y="4751543"/>
              <a:ext cx="723859" cy="376353"/>
            </a:xfrm>
            <a:prstGeom prst="curvedConnector3">
              <a:avLst/>
            </a:prstGeom>
            <a:ln>
              <a:solidFill>
                <a:schemeClr val="tx2">
                  <a:lumMod val="75000"/>
                </a:schemeClr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44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Testing gain-5 mezzanines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24" y="976972"/>
            <a:ext cx="4346140" cy="2932271"/>
          </a:xfrm>
        </p:spPr>
        <p:txBody>
          <a:bodyPr>
            <a:normAutofit/>
          </a:bodyPr>
          <a:lstStyle/>
          <a:p>
            <a:r>
              <a:rPr lang="en-GB" dirty="0" smtClean="0"/>
              <a:t>For testing g=5 boards we used the same motherboard and replaced only the mezzanines connected to central blocks (channels 16-47)</a:t>
            </a:r>
          </a:p>
          <a:p>
            <a:r>
              <a:rPr lang="en-GB" dirty="0" smtClean="0"/>
              <a:t>The remaining mezzanines are used for trigger purpose with 11 mV equalized thresholds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7</a:t>
            </a:fld>
            <a:endParaRPr lang="en-GB"/>
          </a:p>
        </p:txBody>
      </p:sp>
      <p:grpSp>
        <p:nvGrpSpPr>
          <p:cNvPr id="56" name="Group 55"/>
          <p:cNvGrpSpPr/>
          <p:nvPr/>
        </p:nvGrpSpPr>
        <p:grpSpPr>
          <a:xfrm>
            <a:off x="1216047" y="4319532"/>
            <a:ext cx="3851752" cy="1913606"/>
            <a:chOff x="1678907" y="2666276"/>
            <a:chExt cx="3851752" cy="1913606"/>
          </a:xfrm>
        </p:grpSpPr>
        <p:grpSp>
          <p:nvGrpSpPr>
            <p:cNvPr id="7" name="Group 6"/>
            <p:cNvGrpSpPr/>
            <p:nvPr/>
          </p:nvGrpSpPr>
          <p:grpSpPr>
            <a:xfrm>
              <a:off x="1722315" y="2705565"/>
              <a:ext cx="3734316" cy="1811849"/>
              <a:chOff x="5073181" y="1270051"/>
              <a:chExt cx="3734316" cy="1811849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5073181" y="1270051"/>
                <a:ext cx="3734316" cy="366560"/>
                <a:chOff x="4768381" y="1766986"/>
                <a:chExt cx="3734316" cy="366560"/>
              </a:xfrm>
            </p:grpSpPr>
            <p:sp>
              <p:nvSpPr>
                <p:cNvPr id="36" name="Rounded Rectangle 35"/>
                <p:cNvSpPr/>
                <p:nvPr/>
              </p:nvSpPr>
              <p:spPr>
                <a:xfrm>
                  <a:off x="4768381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0</a:t>
                  </a:r>
                  <a:endParaRPr lang="en-GB" sz="1600" dirty="0"/>
                </a:p>
              </p:txBody>
            </p:sp>
            <p:sp>
              <p:nvSpPr>
                <p:cNvPr id="37" name="Rounded Rectangle 36"/>
                <p:cNvSpPr/>
                <p:nvPr/>
              </p:nvSpPr>
              <p:spPr>
                <a:xfrm>
                  <a:off x="5249489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1</a:t>
                  </a:r>
                  <a:endParaRPr lang="en-GB" sz="1600" dirty="0"/>
                </a:p>
              </p:txBody>
            </p:sp>
            <p:sp>
              <p:nvSpPr>
                <p:cNvPr id="38" name="Rounded Rectangle 37"/>
                <p:cNvSpPr/>
                <p:nvPr/>
              </p:nvSpPr>
              <p:spPr>
                <a:xfrm>
                  <a:off x="5730597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</a:t>
                  </a:r>
                  <a:endParaRPr lang="en-GB" sz="1600" dirty="0"/>
                </a:p>
              </p:txBody>
            </p:sp>
            <p:sp>
              <p:nvSpPr>
                <p:cNvPr id="39" name="Rounded Rectangle 38"/>
                <p:cNvSpPr/>
                <p:nvPr/>
              </p:nvSpPr>
              <p:spPr>
                <a:xfrm>
                  <a:off x="6211705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3</a:t>
                  </a:r>
                  <a:endParaRPr lang="en-GB" sz="1600" dirty="0"/>
                </a:p>
              </p:txBody>
            </p:sp>
            <p:sp>
              <p:nvSpPr>
                <p:cNvPr id="40" name="Rounded Rectangle 39"/>
                <p:cNvSpPr/>
                <p:nvPr/>
              </p:nvSpPr>
              <p:spPr>
                <a:xfrm>
                  <a:off x="6692813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4</a:t>
                  </a:r>
                  <a:endParaRPr lang="en-GB" sz="1600" dirty="0"/>
                </a:p>
              </p:txBody>
            </p:sp>
            <p:sp>
              <p:nvSpPr>
                <p:cNvPr id="41" name="Rounded Rectangle 40"/>
                <p:cNvSpPr/>
                <p:nvPr/>
              </p:nvSpPr>
              <p:spPr>
                <a:xfrm>
                  <a:off x="7173921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5</a:t>
                  </a:r>
                  <a:endParaRPr lang="en-GB" sz="1600" dirty="0"/>
                </a:p>
              </p:txBody>
            </p:sp>
            <p:sp>
              <p:nvSpPr>
                <p:cNvPr id="42" name="Rounded Rectangle 41"/>
                <p:cNvSpPr/>
                <p:nvPr/>
              </p:nvSpPr>
              <p:spPr>
                <a:xfrm>
                  <a:off x="7655029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6</a:t>
                  </a:r>
                  <a:endParaRPr lang="en-GB" sz="1600" dirty="0"/>
                </a:p>
              </p:txBody>
            </p:sp>
            <p:sp>
              <p:nvSpPr>
                <p:cNvPr id="43" name="Rounded Rectangle 42"/>
                <p:cNvSpPr/>
                <p:nvPr/>
              </p:nvSpPr>
              <p:spPr>
                <a:xfrm>
                  <a:off x="8136137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7</a:t>
                  </a:r>
                  <a:endParaRPr lang="en-GB" sz="1600" dirty="0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5073181" y="1751814"/>
                <a:ext cx="3734316" cy="366560"/>
                <a:chOff x="4768381" y="1766986"/>
                <a:chExt cx="3734316" cy="366560"/>
              </a:xfrm>
            </p:grpSpPr>
            <p:sp>
              <p:nvSpPr>
                <p:cNvPr id="28" name="Rounded Rectangle 27"/>
                <p:cNvSpPr/>
                <p:nvPr/>
              </p:nvSpPr>
              <p:spPr>
                <a:xfrm>
                  <a:off x="4768381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8</a:t>
                  </a:r>
                  <a:endParaRPr lang="en-GB" sz="1600" dirty="0"/>
                </a:p>
              </p:txBody>
            </p:sp>
            <p:sp>
              <p:nvSpPr>
                <p:cNvPr id="29" name="Rounded Rectangle 28"/>
                <p:cNvSpPr/>
                <p:nvPr/>
              </p:nvSpPr>
              <p:spPr>
                <a:xfrm>
                  <a:off x="5249489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9</a:t>
                  </a:r>
                  <a:endParaRPr lang="en-GB" sz="1600" dirty="0"/>
                </a:p>
              </p:txBody>
            </p:sp>
            <p:sp>
              <p:nvSpPr>
                <p:cNvPr id="30" name="Rounded Rectangle 29"/>
                <p:cNvSpPr/>
                <p:nvPr/>
              </p:nvSpPr>
              <p:spPr>
                <a:xfrm>
                  <a:off x="5730597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/>
                    <a:t>10</a:t>
                  </a:r>
                </a:p>
              </p:txBody>
            </p:sp>
            <p:sp>
              <p:nvSpPr>
                <p:cNvPr id="31" name="Rounded Rectangle 30"/>
                <p:cNvSpPr/>
                <p:nvPr/>
              </p:nvSpPr>
              <p:spPr>
                <a:xfrm>
                  <a:off x="6211705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11</a:t>
                  </a:r>
                  <a:endParaRPr lang="en-GB" sz="1600" dirty="0"/>
                </a:p>
              </p:txBody>
            </p:sp>
            <p:sp>
              <p:nvSpPr>
                <p:cNvPr id="32" name="Rounded Rectangle 31"/>
                <p:cNvSpPr/>
                <p:nvPr/>
              </p:nvSpPr>
              <p:spPr>
                <a:xfrm>
                  <a:off x="6692813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12</a:t>
                  </a:r>
                  <a:endParaRPr lang="en-GB" sz="1600" dirty="0"/>
                </a:p>
              </p:txBody>
            </p:sp>
            <p:sp>
              <p:nvSpPr>
                <p:cNvPr id="33" name="Rounded Rectangle 32"/>
                <p:cNvSpPr/>
                <p:nvPr/>
              </p:nvSpPr>
              <p:spPr>
                <a:xfrm>
                  <a:off x="7173921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13</a:t>
                  </a:r>
                  <a:endParaRPr lang="en-GB" sz="1600" dirty="0"/>
                </a:p>
              </p:txBody>
            </p:sp>
            <p:sp>
              <p:nvSpPr>
                <p:cNvPr id="34" name="Rounded Rectangle 33"/>
                <p:cNvSpPr/>
                <p:nvPr/>
              </p:nvSpPr>
              <p:spPr>
                <a:xfrm>
                  <a:off x="7655029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14</a:t>
                  </a:r>
                  <a:endParaRPr lang="en-GB" sz="1600" dirty="0"/>
                </a:p>
              </p:txBody>
            </p:sp>
            <p:sp>
              <p:nvSpPr>
                <p:cNvPr id="35" name="Rounded Rectangle 34"/>
                <p:cNvSpPr/>
                <p:nvPr/>
              </p:nvSpPr>
              <p:spPr>
                <a:xfrm>
                  <a:off x="8136137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15</a:t>
                  </a:r>
                  <a:endParaRPr lang="en-GB" sz="1600" dirty="0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5073181" y="2233577"/>
                <a:ext cx="3734316" cy="366560"/>
                <a:chOff x="4768381" y="1766986"/>
                <a:chExt cx="3734316" cy="366560"/>
              </a:xfrm>
            </p:grpSpPr>
            <p:sp>
              <p:nvSpPr>
                <p:cNvPr id="20" name="Rounded Rectangle 19"/>
                <p:cNvSpPr/>
                <p:nvPr/>
              </p:nvSpPr>
              <p:spPr>
                <a:xfrm>
                  <a:off x="4768381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16</a:t>
                  </a:r>
                  <a:endParaRPr lang="en-GB" sz="1600" dirty="0"/>
                </a:p>
              </p:txBody>
            </p:sp>
            <p:sp>
              <p:nvSpPr>
                <p:cNvPr id="21" name="Rounded Rectangle 20"/>
                <p:cNvSpPr/>
                <p:nvPr/>
              </p:nvSpPr>
              <p:spPr>
                <a:xfrm>
                  <a:off x="5249489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17</a:t>
                  </a:r>
                  <a:endParaRPr lang="en-GB" sz="1600" dirty="0"/>
                </a:p>
              </p:txBody>
            </p:sp>
            <p:sp>
              <p:nvSpPr>
                <p:cNvPr id="22" name="Rounded Rectangle 21"/>
                <p:cNvSpPr/>
                <p:nvPr/>
              </p:nvSpPr>
              <p:spPr>
                <a:xfrm>
                  <a:off x="5730597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18</a:t>
                  </a:r>
                  <a:endParaRPr lang="en-GB" sz="1600" dirty="0"/>
                </a:p>
              </p:txBody>
            </p:sp>
            <p:sp>
              <p:nvSpPr>
                <p:cNvPr id="23" name="Rounded Rectangle 22"/>
                <p:cNvSpPr/>
                <p:nvPr/>
              </p:nvSpPr>
              <p:spPr>
                <a:xfrm>
                  <a:off x="6211705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19</a:t>
                  </a:r>
                  <a:endParaRPr lang="en-GB" sz="1600" dirty="0"/>
                </a:p>
              </p:txBody>
            </p:sp>
            <p:sp>
              <p:nvSpPr>
                <p:cNvPr id="24" name="Rounded Rectangle 23"/>
                <p:cNvSpPr/>
                <p:nvPr/>
              </p:nvSpPr>
              <p:spPr>
                <a:xfrm>
                  <a:off x="6692813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20</a:t>
                  </a:r>
                  <a:endParaRPr lang="en-GB" sz="1600" dirty="0"/>
                </a:p>
              </p:txBody>
            </p:sp>
            <p:sp>
              <p:nvSpPr>
                <p:cNvPr id="25" name="Rounded Rectangle 24"/>
                <p:cNvSpPr/>
                <p:nvPr/>
              </p:nvSpPr>
              <p:spPr>
                <a:xfrm>
                  <a:off x="7173921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21</a:t>
                  </a:r>
                  <a:endParaRPr lang="en-GB" sz="1600" dirty="0"/>
                </a:p>
              </p:txBody>
            </p:sp>
            <p:sp>
              <p:nvSpPr>
                <p:cNvPr id="26" name="Rounded Rectangle 25"/>
                <p:cNvSpPr/>
                <p:nvPr/>
              </p:nvSpPr>
              <p:spPr>
                <a:xfrm>
                  <a:off x="7655029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22</a:t>
                  </a:r>
                  <a:endParaRPr lang="en-GB" sz="1600" dirty="0"/>
                </a:p>
              </p:txBody>
            </p:sp>
            <p:sp>
              <p:nvSpPr>
                <p:cNvPr id="27" name="Rounded Rectangle 26"/>
                <p:cNvSpPr/>
                <p:nvPr/>
              </p:nvSpPr>
              <p:spPr>
                <a:xfrm>
                  <a:off x="8136137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23</a:t>
                  </a:r>
                  <a:endParaRPr lang="en-GB" sz="1600" dirty="0"/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5073181" y="2715340"/>
                <a:ext cx="3734316" cy="366560"/>
                <a:chOff x="4768381" y="1766986"/>
                <a:chExt cx="3734316" cy="366560"/>
              </a:xfrm>
            </p:grpSpPr>
            <p:sp>
              <p:nvSpPr>
                <p:cNvPr id="12" name="Rounded Rectangle 11"/>
                <p:cNvSpPr/>
                <p:nvPr/>
              </p:nvSpPr>
              <p:spPr>
                <a:xfrm>
                  <a:off x="4768381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24</a:t>
                  </a:r>
                  <a:endParaRPr lang="en-GB" sz="1600" dirty="0"/>
                </a:p>
              </p:txBody>
            </p:sp>
            <p:sp>
              <p:nvSpPr>
                <p:cNvPr id="13" name="Rounded Rectangle 12"/>
                <p:cNvSpPr/>
                <p:nvPr/>
              </p:nvSpPr>
              <p:spPr>
                <a:xfrm>
                  <a:off x="5249489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25</a:t>
                  </a:r>
                  <a:endParaRPr lang="en-GB" sz="1600" dirty="0"/>
                </a:p>
              </p:txBody>
            </p:sp>
            <p:sp>
              <p:nvSpPr>
                <p:cNvPr id="14" name="Rounded Rectangle 13"/>
                <p:cNvSpPr/>
                <p:nvPr/>
              </p:nvSpPr>
              <p:spPr>
                <a:xfrm>
                  <a:off x="5730597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26</a:t>
                  </a:r>
                  <a:endParaRPr lang="en-GB" sz="1600" dirty="0"/>
                </a:p>
              </p:txBody>
            </p:sp>
            <p:sp>
              <p:nvSpPr>
                <p:cNvPr id="15" name="Rounded Rectangle 14"/>
                <p:cNvSpPr/>
                <p:nvPr/>
              </p:nvSpPr>
              <p:spPr>
                <a:xfrm>
                  <a:off x="6211705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27</a:t>
                  </a:r>
                  <a:endParaRPr lang="en-GB" sz="1600" dirty="0"/>
                </a:p>
              </p:txBody>
            </p:sp>
            <p:sp>
              <p:nvSpPr>
                <p:cNvPr id="16" name="Rounded Rectangle 15"/>
                <p:cNvSpPr/>
                <p:nvPr/>
              </p:nvSpPr>
              <p:spPr>
                <a:xfrm>
                  <a:off x="6692813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28</a:t>
                  </a:r>
                  <a:endParaRPr lang="en-GB" sz="1600" dirty="0"/>
                </a:p>
              </p:txBody>
            </p:sp>
            <p:sp>
              <p:nvSpPr>
                <p:cNvPr id="17" name="Rounded Rectangle 16"/>
                <p:cNvSpPr/>
                <p:nvPr/>
              </p:nvSpPr>
              <p:spPr>
                <a:xfrm>
                  <a:off x="7173921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29</a:t>
                  </a:r>
                  <a:endParaRPr lang="en-GB" sz="1600" dirty="0"/>
                </a:p>
              </p:txBody>
            </p:sp>
            <p:sp>
              <p:nvSpPr>
                <p:cNvPr id="18" name="Rounded Rectangle 17"/>
                <p:cNvSpPr/>
                <p:nvPr/>
              </p:nvSpPr>
              <p:spPr>
                <a:xfrm>
                  <a:off x="7655029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30</a:t>
                  </a:r>
                  <a:endParaRPr lang="en-GB" sz="1600" dirty="0"/>
                </a:p>
              </p:txBody>
            </p:sp>
            <p:sp>
              <p:nvSpPr>
                <p:cNvPr id="19" name="Rounded Rectangle 18"/>
                <p:cNvSpPr/>
                <p:nvPr/>
              </p:nvSpPr>
              <p:spPr>
                <a:xfrm>
                  <a:off x="8136137" y="1766986"/>
                  <a:ext cx="366560" cy="366560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600" dirty="0" smtClean="0"/>
                    <a:t>31</a:t>
                  </a:r>
                  <a:endParaRPr lang="en-GB" sz="1600" dirty="0"/>
                </a:p>
              </p:txBody>
            </p:sp>
          </p:grpSp>
        </p:grpSp>
        <p:sp>
          <p:nvSpPr>
            <p:cNvPr id="44" name="Rectangle 43"/>
            <p:cNvSpPr/>
            <p:nvPr/>
          </p:nvSpPr>
          <p:spPr>
            <a:xfrm>
              <a:off x="1687308" y="2666276"/>
              <a:ext cx="1910187" cy="463451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678907" y="4116431"/>
              <a:ext cx="1910187" cy="463451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615336" y="4116431"/>
              <a:ext cx="1910187" cy="463451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620472" y="2667596"/>
              <a:ext cx="1910187" cy="463451"/>
            </a:xfrm>
            <a:prstGeom prst="rect">
              <a:avLst/>
            </a:prstGeom>
            <a:noFill/>
            <a:ln w="3175" cmpd="sng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708768" y="820669"/>
            <a:ext cx="4141341" cy="3108103"/>
            <a:chOff x="832368" y="2596293"/>
            <a:chExt cx="4576271" cy="2897198"/>
          </a:xfrm>
        </p:grpSpPr>
        <p:pic>
          <p:nvPicPr>
            <p:cNvPr id="52" name="Picture 51" descr="IMG_2289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26" b="7371"/>
            <a:stretch/>
          </p:blipFill>
          <p:spPr>
            <a:xfrm rot="10800000">
              <a:off x="838276" y="2596293"/>
              <a:ext cx="4555168" cy="289719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3" name="Rounded Rectangle 52"/>
            <p:cNvSpPr/>
            <p:nvPr/>
          </p:nvSpPr>
          <p:spPr>
            <a:xfrm>
              <a:off x="832368" y="2804340"/>
              <a:ext cx="2277585" cy="915582"/>
            </a:xfrm>
            <a:prstGeom prst="roundRect">
              <a:avLst>
                <a:gd name="adj" fmla="val 5908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ounded Rectangle 53"/>
            <p:cNvSpPr/>
            <p:nvPr/>
          </p:nvSpPr>
          <p:spPr>
            <a:xfrm>
              <a:off x="3131054" y="4559706"/>
              <a:ext cx="2277585" cy="915582"/>
            </a:xfrm>
            <a:prstGeom prst="roundRect">
              <a:avLst>
                <a:gd name="adj" fmla="val 5908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5132297" y="4358821"/>
            <a:ext cx="2815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G = 3, </a:t>
            </a:r>
            <a:r>
              <a:rPr lang="en-GB" b="1" dirty="0" err="1" smtClean="0"/>
              <a:t>Thr</a:t>
            </a:r>
            <a:r>
              <a:rPr lang="en-GB" b="1" dirty="0" smtClean="0"/>
              <a:t> fixed at 11mV</a:t>
            </a:r>
            <a:endParaRPr lang="en-GB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5132297" y="5089748"/>
            <a:ext cx="78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G = 5</a:t>
            </a:r>
            <a:endParaRPr lang="en-GB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5132297" y="5820674"/>
            <a:ext cx="2815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G = 3</a:t>
            </a:r>
            <a:r>
              <a:rPr lang="en-GB" b="1" dirty="0"/>
              <a:t>, </a:t>
            </a:r>
            <a:r>
              <a:rPr lang="en-GB" b="1" dirty="0" err="1"/>
              <a:t>Thr</a:t>
            </a:r>
            <a:r>
              <a:rPr lang="en-GB" b="1" dirty="0"/>
              <a:t> </a:t>
            </a:r>
            <a:r>
              <a:rPr lang="en-GB" b="1" dirty="0" smtClean="0"/>
              <a:t>fixed at 11mV</a:t>
            </a:r>
            <a:endParaRPr lang="en-GB" b="1" dirty="0"/>
          </a:p>
        </p:txBody>
      </p:sp>
      <p:sp>
        <p:nvSpPr>
          <p:cNvPr id="61" name="Footer Placeholder 6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55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800" dirty="0" smtClean="0"/>
              <a:t>Noise hits with G=3, 11 mV equalized threshold</a:t>
            </a:r>
            <a:endParaRPr lang="en-GB" sz="2800" dirty="0"/>
          </a:p>
        </p:txBody>
      </p:sp>
      <p:pic>
        <p:nvPicPr>
          <p:cNvPr id="7" name="Content Placeholder 6" descr="Lead_11mV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53" r="7325" b="3437"/>
          <a:stretch/>
        </p:blipFill>
        <p:spPr>
          <a:xfrm>
            <a:off x="-2820" y="889000"/>
            <a:ext cx="4754938" cy="308984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 descr="LeadH_11mV.pn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4"/>
          <a:stretch/>
        </p:blipFill>
        <p:spPr>
          <a:xfrm>
            <a:off x="4433536" y="3206749"/>
            <a:ext cx="4777627" cy="3039975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904999" y="976973"/>
            <a:ext cx="3699251" cy="2054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2"/>
              </a:buClr>
              <a:buFont typeface="Wingdings 2" pitchFamily="18" charset="2"/>
              <a:buChar char="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2">
                  <a:lumMod val="60000"/>
                  <a:lumOff val="40000"/>
                </a:schemeClr>
              </a:buClr>
              <a:buSzPct val="8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GB" dirty="0" smtClean="0"/>
              <a:t>Leading time distribution for all the hits and for hits selected by the column</a:t>
            </a:r>
          </a:p>
          <a:p>
            <a:pPr marL="0" indent="0">
              <a:buFont typeface="Wingdings 2" pitchFamily="18" charset="2"/>
              <a:buNone/>
            </a:pPr>
            <a:r>
              <a:rPr lang="en-GB" dirty="0" smtClean="0"/>
              <a:t>The known problem on last channels is clearly visible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74274" y="4135152"/>
            <a:ext cx="3699251" cy="2054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2"/>
              </a:buClr>
              <a:buFont typeface="Wingdings 2" pitchFamily="18" charset="2"/>
              <a:buChar char="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2">
                  <a:lumMod val="60000"/>
                  <a:lumOff val="40000"/>
                </a:schemeClr>
              </a:buClr>
              <a:buSzPct val="8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The column </a:t>
            </a:r>
            <a:r>
              <a:rPr lang="en-GB" dirty="0"/>
              <a:t>completely </a:t>
            </a:r>
            <a:r>
              <a:rPr lang="en-GB" dirty="0" smtClean="0"/>
              <a:t>cuts off out-of-time hits</a:t>
            </a:r>
          </a:p>
          <a:p>
            <a:pPr marL="0" indent="0">
              <a:buNone/>
            </a:pPr>
            <a:r>
              <a:rPr lang="en-GB" dirty="0" smtClean="0"/>
              <a:t>The 25 ns band is due to CAEN TDC trigger precision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633286" y="5946038"/>
            <a:ext cx="75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channel</a:t>
            </a:r>
            <a:endParaRPr lang="en-GB" sz="1100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4205507" y="4093538"/>
            <a:ext cx="7686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</a:t>
            </a:r>
            <a:r>
              <a:rPr lang="en-GB" sz="1100" dirty="0" smtClean="0"/>
              <a:t>ime (ns)</a:t>
            </a:r>
            <a:endParaRPr lang="en-GB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3668204" y="3814515"/>
            <a:ext cx="75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channel</a:t>
            </a:r>
            <a:endParaRPr lang="en-GB" sz="1100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-193339" y="1240561"/>
            <a:ext cx="7686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</a:t>
            </a:r>
            <a:r>
              <a:rPr lang="en-GB" sz="1100" dirty="0" smtClean="0"/>
              <a:t>ime (ns)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412962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3813" cy="711793"/>
          </a:xfrm>
        </p:spPr>
        <p:txBody>
          <a:bodyPr>
            <a:normAutofit/>
          </a:bodyPr>
          <a:lstStyle/>
          <a:p>
            <a:r>
              <a:rPr lang="en-GB" sz="2400" dirty="0"/>
              <a:t>Noise hits with G</a:t>
            </a:r>
            <a:r>
              <a:rPr lang="en-GB" sz="2400" dirty="0" smtClean="0"/>
              <a:t>=5, </a:t>
            </a:r>
            <a:r>
              <a:rPr lang="en-GB" sz="2400" dirty="0"/>
              <a:t>2</a:t>
            </a:r>
            <a:r>
              <a:rPr lang="en-GB" sz="2400" dirty="0" smtClean="0"/>
              <a:t> </a:t>
            </a:r>
            <a:r>
              <a:rPr lang="en-GB" sz="2400" dirty="0"/>
              <a:t>mV </a:t>
            </a:r>
            <a:r>
              <a:rPr lang="en-GB" sz="2400" dirty="0" smtClean="0"/>
              <a:t>nominal threshold</a:t>
            </a:r>
            <a:endParaRPr lang="en-GB" sz="2400" dirty="0"/>
          </a:p>
        </p:txBody>
      </p:sp>
      <p:pic>
        <p:nvPicPr>
          <p:cNvPr id="7" name="Content Placeholder 6" descr="Lead_2mV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97" b="3437"/>
          <a:stretch/>
        </p:blipFill>
        <p:spPr>
          <a:xfrm>
            <a:off x="-13435" y="886559"/>
            <a:ext cx="5130743" cy="310572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August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Francesco Gonnella - Laboratori Nazionali di Frascati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DC36A-65C5-6B48-A669-F4F9C2B40F67}" type="slidenum">
              <a:rPr lang="en-GB" smtClean="0"/>
              <a:t>9</a:t>
            </a:fld>
            <a:endParaRPr lang="en-GB"/>
          </a:p>
        </p:txBody>
      </p:sp>
      <p:pic>
        <p:nvPicPr>
          <p:cNvPr id="8" name="Picture 7" descr="LeadH_2mV.pn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0"/>
          <a:stretch/>
        </p:blipFill>
        <p:spPr>
          <a:xfrm>
            <a:off x="4429873" y="3173776"/>
            <a:ext cx="4777627" cy="3081249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904999" y="976973"/>
            <a:ext cx="3699251" cy="2054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2"/>
              </a:buClr>
              <a:buFont typeface="Wingdings 2" pitchFamily="18" charset="2"/>
              <a:buChar char="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2">
                  <a:lumMod val="60000"/>
                  <a:lumOff val="40000"/>
                </a:schemeClr>
              </a:buClr>
              <a:buSzPct val="8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GB" dirty="0" smtClean="0"/>
              <a:t>Leading time distribution for all the hits and for hits selected by the column</a:t>
            </a:r>
          </a:p>
          <a:p>
            <a:pPr marL="0" indent="0">
              <a:buFont typeface="Wingdings 2" pitchFamily="18" charset="2"/>
              <a:buNone/>
            </a:pPr>
            <a:r>
              <a:rPr lang="en-GB" dirty="0" smtClean="0"/>
              <a:t>The low threshold channels are only from 16 to 47</a:t>
            </a:r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74274" y="4492625"/>
            <a:ext cx="3699251" cy="154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2"/>
              </a:buClr>
              <a:buFont typeface="Wingdings 2" pitchFamily="18" charset="2"/>
              <a:buChar char="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2">
                  <a:lumMod val="60000"/>
                  <a:lumOff val="40000"/>
                </a:schemeClr>
              </a:buClr>
              <a:buSzPct val="8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2"/>
              </a:buClr>
              <a:buSzPct val="60000"/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Also in this very noisy case the column cut works greatly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33286" y="5946038"/>
            <a:ext cx="75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channel</a:t>
            </a:r>
            <a:endParaRPr lang="en-GB" sz="1100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4205507" y="4093538"/>
            <a:ext cx="7686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</a:t>
            </a:r>
            <a:r>
              <a:rPr lang="en-GB" sz="1100" dirty="0" smtClean="0"/>
              <a:t>ime (ns)</a:t>
            </a:r>
            <a:endParaRPr lang="en-GB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3668204" y="3814515"/>
            <a:ext cx="7503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channel</a:t>
            </a:r>
            <a:endParaRPr lang="en-GB" sz="11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193339" y="1240561"/>
            <a:ext cx="7686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</a:t>
            </a:r>
            <a:r>
              <a:rPr lang="en-GB" sz="1100" dirty="0" smtClean="0"/>
              <a:t>ime (ns)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56803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NA62-PHVETO">
  <a:themeElements>
    <a:clrScheme name="Custom 6">
      <a:dk1>
        <a:sysClr val="windowText" lastClr="000000"/>
      </a:dk1>
      <a:lt1>
        <a:sysClr val="window" lastClr="FFFFFF"/>
      </a:lt1>
      <a:dk2>
        <a:srgbClr val="052769"/>
      </a:dk2>
      <a:lt2>
        <a:srgbClr val="ACCBF9"/>
      </a:lt2>
      <a:accent1>
        <a:srgbClr val="1C4D9D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3475</TotalTime>
  <Words>1651</Words>
  <Application>Microsoft Macintosh PowerPoint</Application>
  <PresentationFormat>On-screen Show (4:3)</PresentationFormat>
  <Paragraphs>346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NA62-PHVETO</vt:lpstr>
      <vt:lpstr>A11 cosmic test results</vt:lpstr>
      <vt:lpstr>Test summary</vt:lpstr>
      <vt:lpstr>A11 at ECN3</vt:lpstr>
      <vt:lpstr>Experimental setup</vt:lpstr>
      <vt:lpstr>Data acquisition setup</vt:lpstr>
      <vt:lpstr>Efficiency evaluation</vt:lpstr>
      <vt:lpstr>Testing gain-5 mezzanines</vt:lpstr>
      <vt:lpstr>Noise hits with G=3, 11 mV equalized threshold</vt:lpstr>
      <vt:lpstr>Noise hits with G=5, 2 mV nominal threshold</vt:lpstr>
      <vt:lpstr>Time over threshold</vt:lpstr>
      <vt:lpstr>Time measurements</vt:lpstr>
      <vt:lpstr>Hit time in a column</vt:lpstr>
      <vt:lpstr>Bias on large angle cosmics? </vt:lpstr>
      <vt:lpstr>Efficiency on G=3 boards 13, 15 mV</vt:lpstr>
      <vt:lpstr>Efficiency on G=3 boards 11 mV</vt:lpstr>
      <vt:lpstr>Efficiency on G=3 boards 10, 12 mV</vt:lpstr>
      <vt:lpstr>Efficiency on G=5 boards 7 mV (nom) </vt:lpstr>
      <vt:lpstr>Efficiency on G=5 boards 5 mV (nom)</vt:lpstr>
      <vt:lpstr>Efficiency on G=5 boards 3 mV (nom)</vt:lpstr>
      <vt:lpstr>Efficiency on G=5 boards 2 mV (nom)</vt:lpstr>
      <vt:lpstr>Efficiency summary</vt:lpstr>
      <vt:lpstr>Efficiency comparisons</vt:lpstr>
      <vt:lpstr>Conclusions</vt:lpstr>
      <vt:lpstr>Thank you for your attention</vt:lpstr>
      <vt:lpstr>Amplification 3 calibration</vt:lpstr>
      <vt:lpstr>Amplification 5 calibration</vt:lpstr>
      <vt:lpstr>Oven tests results</vt:lpstr>
      <vt:lpstr>Oven: Lead vs. Lead-Trail efficiencies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LAV A11 efficiency test</dc:title>
  <dc:creator>Francesco Gonnella</dc:creator>
  <cp:lastModifiedBy>Francesco Gonnella</cp:lastModifiedBy>
  <cp:revision>78</cp:revision>
  <dcterms:created xsi:type="dcterms:W3CDTF">2013-08-07T16:36:04Z</dcterms:created>
  <dcterms:modified xsi:type="dcterms:W3CDTF">2013-08-28T07:58:45Z</dcterms:modified>
</cp:coreProperties>
</file>