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8B8"/>
    <a:srgbClr val="E9E6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7399E-FCA5-48B7-8869-289095E670E1}" type="datetimeFigureOut">
              <a:rPr lang="en-US" smtClean="0"/>
              <a:pPr/>
              <a:t>4/7/2008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A0EF5-DE2D-4682-AD18-6E38EF0C46F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/>
          <a:srcRect t="2500" b="2500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1D08B8"/>
                </a:solidFill>
              </a:rPr>
              <a:t>Memorandum of </a:t>
            </a:r>
            <a:r>
              <a:rPr lang="en-US" b="1" dirty="0" smtClean="0">
                <a:solidFill>
                  <a:srgbClr val="1D08B8"/>
                </a:solidFill>
              </a:rPr>
              <a:t>Understanding</a:t>
            </a:r>
            <a:br>
              <a:rPr lang="en-US" b="1" dirty="0" smtClean="0">
                <a:solidFill>
                  <a:srgbClr val="1D08B8"/>
                </a:solidFill>
              </a:rPr>
            </a:br>
            <a:r>
              <a:rPr lang="en-US" b="1" dirty="0" smtClean="0">
                <a:solidFill>
                  <a:srgbClr val="1D08B8"/>
                </a:solidFill>
              </a:rPr>
              <a:t/>
            </a:r>
            <a:br>
              <a:rPr lang="en-US" b="1" dirty="0" smtClean="0">
                <a:solidFill>
                  <a:srgbClr val="1D08B8"/>
                </a:solidFill>
              </a:rPr>
            </a:br>
            <a:r>
              <a:rPr lang="en-US" b="1" dirty="0" smtClean="0">
                <a:solidFill>
                  <a:srgbClr val="1D08B8"/>
                </a:solidFill>
              </a:rPr>
              <a:t/>
            </a:r>
            <a:br>
              <a:rPr lang="en-US" b="1" dirty="0" smtClean="0">
                <a:solidFill>
                  <a:srgbClr val="1D08B8"/>
                </a:solidFill>
              </a:rPr>
            </a:br>
            <a:r>
              <a:rPr lang="en-US" b="1" dirty="0" smtClean="0">
                <a:solidFill>
                  <a:srgbClr val="1D08B8"/>
                </a:solidFill>
              </a:rPr>
              <a:t>RD-51 Collaboration</a:t>
            </a:r>
            <a:endParaRPr lang="en-US" b="1" dirty="0">
              <a:solidFill>
                <a:srgbClr val="1D08B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r>
              <a:rPr lang="en-US" dirty="0" smtClean="0"/>
              <a:t>Outlines the purpose of the Collaboration</a:t>
            </a:r>
          </a:p>
          <a:p>
            <a:r>
              <a:rPr lang="en-US" dirty="0" smtClean="0"/>
              <a:t>Lists the membership in the Collaboration</a:t>
            </a:r>
          </a:p>
          <a:p>
            <a:r>
              <a:rPr lang="en-US" dirty="0" smtClean="0"/>
              <a:t>Lays down the ground-rules for the organization and functioning of the Collaboration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228600"/>
            <a:ext cx="2292927" cy="170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533400" y="1676400"/>
            <a:ext cx="579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 description what the Collaboration wants to do , wants to </a:t>
            </a:r>
            <a:r>
              <a:rPr lang="en-US" dirty="0" smtClean="0"/>
              <a:t>achieve</a:t>
            </a:r>
          </a:p>
          <a:p>
            <a:r>
              <a:rPr lang="en-US" dirty="0" smtClean="0"/>
              <a:t>Technical details are given in the proposal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09600" y="1371600"/>
            <a:ext cx="65532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Documents and Settings\htaureg\Local Settings\Temporary Internet Files\Content.IE5\ILE3G0VP\MCj023748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8298" y="304800"/>
            <a:ext cx="1649049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institutes only</a:t>
            </a:r>
          </a:p>
          <a:p>
            <a:r>
              <a:rPr lang="en-US" dirty="0" smtClean="0"/>
              <a:t>Industrial partners can collaborate on specific issues under separate agreements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295400"/>
            <a:ext cx="64008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htaureg\Local Settings\Temporary Internet Files\Content.IE5\HSC9QFCC\MPj043315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04800"/>
            <a:ext cx="27432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Collaboration Board defines policies</a:t>
            </a:r>
          </a:p>
          <a:p>
            <a:pPr lvl="1"/>
            <a:r>
              <a:rPr lang="en-US" dirty="0" smtClean="0"/>
              <a:t>One representative per collaborating institute</a:t>
            </a:r>
            <a:endParaRPr lang="en-US" dirty="0" smtClean="0"/>
          </a:p>
          <a:p>
            <a:r>
              <a:rPr lang="en-US" dirty="0" smtClean="0"/>
              <a:t>Management Board runs ‘daily’ affairs</a:t>
            </a:r>
          </a:p>
          <a:p>
            <a:r>
              <a:rPr lang="en-US" dirty="0" smtClean="0"/>
              <a:t>Spokespersons executes policies</a:t>
            </a:r>
          </a:p>
          <a:p>
            <a:r>
              <a:rPr lang="en-US" dirty="0" smtClean="0"/>
              <a:t>Conveners direct research activities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58674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Documents and Settings\htaureg\Local Settings\Temporary Internet Files\Content.IE5\R7681A80\MCj043482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048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Nominations and elections</a:t>
            </a:r>
          </a:p>
          <a:p>
            <a:r>
              <a:rPr lang="en-US" dirty="0" smtClean="0"/>
              <a:t>Cost sharing</a:t>
            </a:r>
          </a:p>
          <a:p>
            <a:r>
              <a:rPr lang="en-US" dirty="0" smtClean="0"/>
              <a:t>Change in membership</a:t>
            </a:r>
          </a:p>
          <a:p>
            <a:r>
              <a:rPr lang="en-US" dirty="0" smtClean="0"/>
              <a:t>Disputes </a:t>
            </a:r>
          </a:p>
          <a:p>
            <a:r>
              <a:rPr lang="en-US" dirty="0" smtClean="0"/>
              <a:t>Further details will be in separate agreements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447800"/>
            <a:ext cx="5943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6" name="Picture 6" descr="C:\Documents and Settings\htaureg\Local Settings\Temporary Internet Files\Content.IE5\HSC9QFCC\MPj0309401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2836" y="381000"/>
            <a:ext cx="2886364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</a:p>
          <a:p>
            <a:r>
              <a:rPr lang="en-US" dirty="0" smtClean="0"/>
              <a:t>Publications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295400"/>
            <a:ext cx="6477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C:\Documents and Settings\htaureg\Local Settings\Temporary Internet Files\Content.IE5\LGJBK5HJ\MPj043718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04800"/>
            <a:ext cx="2516995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Intellectual property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rules </a:t>
            </a:r>
          </a:p>
          <a:p>
            <a:pPr lvl="1"/>
            <a:r>
              <a:rPr lang="en-US" dirty="0" smtClean="0"/>
              <a:t>See talk by B.Denis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H.Taureg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MPGD-WS, NIKHEF April 2008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295400"/>
            <a:ext cx="6705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Documents and Settings\htaureg\Local Settings\Temporary Internet Files\Content.IE5\HSC9QFCC\MCj029194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304800"/>
            <a:ext cx="1827886" cy="1827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172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Memorandum of Understanding   RD-51 Collaboration</vt:lpstr>
      <vt:lpstr>MoU</vt:lpstr>
      <vt:lpstr>Goals</vt:lpstr>
      <vt:lpstr>Membership</vt:lpstr>
      <vt:lpstr>Organization</vt:lpstr>
      <vt:lpstr>Procedures</vt:lpstr>
      <vt:lpstr>Responsibilities</vt:lpstr>
      <vt:lpstr>Intellectual property issues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Memorandum of Understanding RD-51 Collaboration</dc:title>
  <dc:creator/>
  <cp:lastModifiedBy>htaureg</cp:lastModifiedBy>
  <cp:revision>21</cp:revision>
  <dcterms:created xsi:type="dcterms:W3CDTF">2006-08-16T00:00:00Z</dcterms:created>
  <dcterms:modified xsi:type="dcterms:W3CDTF">2008-04-07T09:05:48Z</dcterms:modified>
</cp:coreProperties>
</file>