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6F2D2-B4FB-403C-A302-B59A3036F73B}" type="datetimeFigureOut">
              <a:rPr lang="fr-FR" smtClean="0"/>
              <a:t>07/05/2013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0B220-BB24-4CE5-A493-D8ECF52A00E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641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A577-B775-4143-84F7-A0D87D773F5A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52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B18C-53FF-4760-AA79-0F449C024590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71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F6A-5967-4133-A73D-FED972FA499A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94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ABF04-137E-49FB-A756-19CB0E77392A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747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36650-D474-4112-AEB4-074D1928F7CE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973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43318-5AC9-4FD8-955F-B22DCCC81269}" type="datetime1">
              <a:rPr lang="fr-FR" smtClean="0"/>
              <a:t>07/05/2013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77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F9BB-A0FD-46C4-9B28-C2A46A75F9F4}" type="datetime1">
              <a:rPr lang="fr-FR" smtClean="0"/>
              <a:t>07/05/2013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434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74766-88A2-471B-A351-1CA80538782C}" type="datetime1">
              <a:rPr lang="fr-FR" smtClean="0"/>
              <a:t>07/05/2013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732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31323-B0C7-4405-8556-4B7105C59F56}" type="datetime1">
              <a:rPr lang="fr-FR" smtClean="0"/>
              <a:t>07/05/2013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02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6984-5B6A-44D7-8E1C-8D3310414A49}" type="datetime1">
              <a:rPr lang="fr-FR" smtClean="0"/>
              <a:t>07/05/2013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73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453F-47E7-4802-BA4D-24B3B987B5A8}" type="datetime1">
              <a:rPr lang="fr-FR" smtClean="0"/>
              <a:t>07/05/2013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12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39670-801D-4C51-868D-78FAA9C73B10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DF1F1-B370-4384-AEAE-32BA8F8A24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79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Status of the </a:t>
            </a:r>
            <a:r>
              <a:rPr lang="fr-FR" dirty="0" smtClean="0"/>
              <a:t>CENF </a:t>
            </a:r>
            <a:r>
              <a:rPr lang="en-GB" dirty="0" smtClean="0"/>
              <a:t>integration and design studies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 meeting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CE10-248C-4C9D-9FB2-A667F0190BD0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746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EHN1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Integration CATIA EHN1 </a:t>
            </a:r>
            <a:r>
              <a:rPr lang="en-GB" dirty="0" err="1" smtClean="0"/>
              <a:t>buil</a:t>
            </a:r>
            <a:r>
              <a:rPr lang="en-GB" dirty="0" smtClean="0"/>
              <a:t>. 887. Lausanne side first:</a:t>
            </a:r>
          </a:p>
          <a:p>
            <a:pPr lvl="1"/>
            <a:r>
              <a:rPr lang="en-GB" dirty="0" smtClean="0"/>
              <a:t>Scans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T. Dobers (BE-SU) meeting on Mo 6</a:t>
            </a:r>
            <a:r>
              <a:rPr lang="en-GB" baseline="30000" dirty="0" smtClean="0"/>
              <a:t>th</a:t>
            </a:r>
            <a:r>
              <a:rPr lang="en-GB" dirty="0" smtClean="0"/>
              <a:t> @887</a:t>
            </a:r>
          </a:p>
          <a:p>
            <a:pPr lvl="1"/>
            <a:r>
              <a:rPr lang="en-GB" dirty="0" smtClean="0"/>
              <a:t>Beam lines + infrastructure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FSU EN-06 (EN-MEF):   start next week</a:t>
            </a:r>
          </a:p>
          <a:p>
            <a:pPr lvl="1"/>
            <a:r>
              <a:rPr lang="en-GB" dirty="0" smtClean="0"/>
              <a:t>CE bat 887 </a:t>
            </a:r>
            <a:r>
              <a:rPr lang="en-GB" dirty="0" smtClean="0">
                <a:sym typeface="Wingdings" pitchFamily="2" charset="2"/>
              </a:rPr>
              <a:t> L. </a:t>
            </a:r>
            <a:r>
              <a:rPr lang="en-GB" dirty="0" err="1" smtClean="0">
                <a:sym typeface="Wingdings" pitchFamily="2" charset="2"/>
              </a:rPr>
              <a:t>Faisandel</a:t>
            </a:r>
            <a:r>
              <a:rPr lang="en-GB" dirty="0" smtClean="0">
                <a:sym typeface="Wingdings" pitchFamily="2" charset="2"/>
              </a:rPr>
              <a:t> (on going)</a:t>
            </a:r>
          </a:p>
          <a:p>
            <a:pPr marL="457200" lvl="1" indent="0">
              <a:buNone/>
            </a:pPr>
            <a:endParaRPr lang="en-GB" dirty="0" smtClean="0">
              <a:sym typeface="Wingdings" pitchFamily="2" charset="2"/>
            </a:endParaRPr>
          </a:p>
          <a:p>
            <a:pPr lvl="1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D0893-AEF5-4788-B83F-4EADE4E68166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725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building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85" y="1185986"/>
            <a:ext cx="6190059" cy="52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5FD1-98CF-409E-B1C1-B5A3A3E25DF6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369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Helium sump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32959"/>
            <a:ext cx="5544616" cy="522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00E7B-FCD4-4FCF-BC88-3ECAC7169590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886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+ horn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28" y="1196752"/>
            <a:ext cx="8309828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A24D-6826-45E4-A1FA-AF982DB2AF5D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050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discussions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Engineering choices….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AA24D-6826-45E4-A1FA-AF982DB2AF5D}" type="datetime1">
              <a:rPr lang="fr-FR" smtClean="0"/>
              <a:t>07/05/2013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DF1F1-B370-4384-AEAE-32BA8F8A24D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42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108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Status of the CENF integration and design studies</vt:lpstr>
      <vt:lpstr>INTEGRATION EHN1</vt:lpstr>
      <vt:lpstr>Target building</vt:lpstr>
      <vt:lpstr>Helium sump</vt:lpstr>
      <vt:lpstr>Target + horn</vt:lpstr>
      <vt:lpstr>discussions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CENF neutrino production area study group</dc:title>
  <dc:creator>Sylvain Girod</dc:creator>
  <cp:lastModifiedBy>Sylvain Girod</cp:lastModifiedBy>
  <cp:revision>10</cp:revision>
  <dcterms:created xsi:type="dcterms:W3CDTF">2013-05-07T09:31:50Z</dcterms:created>
  <dcterms:modified xsi:type="dcterms:W3CDTF">2013-05-07T10:13:22Z</dcterms:modified>
</cp:coreProperties>
</file>