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73" r:id="rId3"/>
    <p:sldId id="274" r:id="rId4"/>
    <p:sldId id="275" r:id="rId5"/>
    <p:sldId id="276" r:id="rId6"/>
    <p:sldId id="27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5A"/>
    <a:srgbClr val="FF33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764" autoAdjust="0"/>
    <p:restoredTop sz="99488" autoAdjust="0"/>
  </p:normalViewPr>
  <p:slideViewPr>
    <p:cSldViewPr snapToGrid="0" snapToObjects="1">
      <p:cViewPr varScale="1">
        <p:scale>
          <a:sx n="94" d="100"/>
          <a:sy n="94" d="100"/>
        </p:scale>
        <p:origin x="-10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pPr/>
              <a:t>12/11/2013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pPr/>
              <a:t>12/11/2013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43838" y="274638"/>
            <a:ext cx="842962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egi.eu/indico/conferenceDisplay.py?confId=185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-emi.eu/releases/emi-3-monte-bianco/updates/-/asset_publisher/5Na8/content/update-11-02-12-2013-v-3-6-1-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en-US" dirty="0" smtClean="0"/>
              <a:t>SHA-2 Readiness and Plans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Maarten Litmaath</a:t>
            </a:r>
          </a:p>
          <a:p>
            <a:r>
              <a:rPr lang="en-US" sz="2400" dirty="0" smtClean="0"/>
              <a:t>CERN</a:t>
            </a:r>
          </a:p>
          <a:p>
            <a:endParaRPr lang="en-US" dirty="0" smtClean="0"/>
          </a:p>
          <a:p>
            <a:r>
              <a:rPr lang="en-US" dirty="0" smtClean="0"/>
              <a:t>GDB, 2013-12-11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Steadily upgrading remaining affected services to SHA-2 compliant versions</a:t>
            </a:r>
          </a:p>
          <a:p>
            <a:r>
              <a:rPr lang="en-GB" dirty="0" smtClean="0"/>
              <a:t>Main concern are Storage Elements</a:t>
            </a:r>
          </a:p>
          <a:p>
            <a:r>
              <a:rPr lang="en-US" dirty="0" smtClean="0">
                <a:hlinkClick r:id="rId2"/>
              </a:rPr>
              <a:t>Nov 28 EGI OMB meeting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5 dCache, 7 StoRM still to be done</a:t>
            </a:r>
          </a:p>
          <a:p>
            <a:r>
              <a:rPr lang="en-GB" dirty="0" smtClean="0"/>
              <a:t>OSG:</a:t>
            </a:r>
          </a:p>
          <a:p>
            <a:pPr lvl="1"/>
            <a:r>
              <a:rPr lang="en-GB" dirty="0" smtClean="0"/>
              <a:t>BNL </a:t>
            </a:r>
            <a:r>
              <a:rPr lang="en-GB" dirty="0" smtClean="0">
                <a:sym typeface="Wingdings" pitchFamily="2" charset="2"/>
              </a:rPr>
              <a:t> Dec 17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FNAL  started, aiming to be ready in Dec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3718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dCache SRM client needs a newer version to be able to handle SHA-2 </a:t>
            </a:r>
            <a:r>
              <a:rPr lang="en-US" b="1" dirty="0" smtClean="0"/>
              <a:t>host</a:t>
            </a:r>
            <a:r>
              <a:rPr lang="en-US" dirty="0" smtClean="0"/>
              <a:t> certs!</a:t>
            </a:r>
          </a:p>
          <a:p>
            <a:r>
              <a:rPr lang="en-US" dirty="0" smtClean="0"/>
              <a:t>Some CMS sites may have configured that client for their local staging operations</a:t>
            </a:r>
          </a:p>
          <a:p>
            <a:r>
              <a:rPr lang="en-US" dirty="0" smtClean="0"/>
              <a:t>Some CMS users were using it recently</a:t>
            </a:r>
          </a:p>
          <a:p>
            <a:r>
              <a:rPr lang="en-US" dirty="0" smtClean="0"/>
              <a:t>2.6.12 released on Dec 2 as part of </a:t>
            </a:r>
            <a:r>
              <a:rPr lang="en-US" dirty="0" smtClean="0">
                <a:hlinkClick r:id="rId2"/>
              </a:rPr>
              <a:t>EMI-3 Update 11</a:t>
            </a:r>
            <a:endParaRPr lang="en-US" dirty="0" smtClean="0"/>
          </a:p>
          <a:p>
            <a:r>
              <a:rPr lang="en-US" dirty="0" smtClean="0"/>
              <a:t>2.2.x update for EMI-2 is being prepared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3718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of the experiments has tested a lot and not run into any showstoppers</a:t>
            </a:r>
          </a:p>
          <a:p>
            <a:pPr lvl="1"/>
            <a:r>
              <a:rPr lang="en-US" dirty="0" smtClean="0"/>
              <a:t>SHA-2 certs were obtained from the new CERN CA and registered in VOMS as </a:t>
            </a:r>
            <a:r>
              <a:rPr lang="en-US" i="1" dirty="0" smtClean="0"/>
              <a:t>secondary </a:t>
            </a:r>
            <a:r>
              <a:rPr lang="en-US" dirty="0" smtClean="0"/>
              <a:t>certificates</a:t>
            </a:r>
          </a:p>
          <a:p>
            <a:r>
              <a:rPr lang="en-US" dirty="0" smtClean="0"/>
              <a:t>The experiments look ready for SHA-2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3718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32800" cy="4612151"/>
          </a:xfrm>
        </p:spPr>
        <p:txBody>
          <a:bodyPr>
            <a:normAutofit/>
          </a:bodyPr>
          <a:lstStyle/>
          <a:p>
            <a:r>
              <a:rPr lang="en-US" dirty="0" smtClean="0"/>
              <a:t>By mid January the WLCG infrastructure is expected to be essentially ready</a:t>
            </a:r>
          </a:p>
          <a:p>
            <a:pPr lvl="1"/>
            <a:r>
              <a:rPr lang="en-US" dirty="0" smtClean="0"/>
              <a:t>We may be able to ignore any remaining stragglers by the end of Jan</a:t>
            </a:r>
          </a:p>
          <a:p>
            <a:r>
              <a:rPr lang="en-US" dirty="0" smtClean="0"/>
              <a:t>It is unlikely for SHA-2 certs to appear still this year</a:t>
            </a:r>
          </a:p>
          <a:p>
            <a:pPr lvl="1"/>
            <a:r>
              <a:rPr lang="en-US" dirty="0" smtClean="0"/>
              <a:t>The OSG CA foresees starting mid Jan</a:t>
            </a:r>
          </a:p>
          <a:p>
            <a:pPr lvl="1"/>
            <a:r>
              <a:rPr lang="en-US" dirty="0" smtClean="0"/>
              <a:t>The CERN CA will switch when WLCG is ready</a:t>
            </a:r>
          </a:p>
          <a:p>
            <a:pPr lvl="2"/>
            <a:r>
              <a:rPr lang="en-US" dirty="0" smtClean="0"/>
              <a:t>New SHA-1 certs get 6-month lifetime since Dec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3718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VOMRS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320"/>
            <a:ext cx="8432800" cy="4856479"/>
          </a:xfrm>
        </p:spPr>
        <p:txBody>
          <a:bodyPr>
            <a:normAutofit/>
          </a:bodyPr>
          <a:lstStyle/>
          <a:p>
            <a:r>
              <a:rPr lang="en-US" dirty="0" smtClean="0"/>
              <a:t>VOMRS does not support SHA-2 directly</a:t>
            </a:r>
          </a:p>
          <a:p>
            <a:pPr lvl="1"/>
            <a:r>
              <a:rPr lang="en-US" dirty="0" smtClean="0"/>
              <a:t>But </a:t>
            </a:r>
            <a:r>
              <a:rPr lang="en-US" i="1" dirty="0" smtClean="0"/>
              <a:t>secondary</a:t>
            </a:r>
            <a:r>
              <a:rPr lang="en-US" dirty="0" smtClean="0"/>
              <a:t> certs can be of SHA-2 type</a:t>
            </a:r>
          </a:p>
          <a:p>
            <a:r>
              <a:rPr lang="en-US" dirty="0" smtClean="0"/>
              <a:t>It is to be replaced by VOMS-Admin</a:t>
            </a:r>
          </a:p>
          <a:p>
            <a:pPr lvl="1"/>
            <a:r>
              <a:rPr lang="en-US" dirty="0" smtClean="0"/>
              <a:t>With a different GUI and CLI for the experiments to adapt to</a:t>
            </a:r>
          </a:p>
          <a:p>
            <a:r>
              <a:rPr lang="en-US" dirty="0" smtClean="0"/>
              <a:t>VOMS-Admin test setup is being prepared</a:t>
            </a:r>
          </a:p>
          <a:p>
            <a:pPr lvl="1"/>
            <a:r>
              <a:rPr lang="en-US" dirty="0" smtClean="0"/>
              <a:t>Loaded with VOMRS data a few weeks ago</a:t>
            </a:r>
          </a:p>
          <a:p>
            <a:pPr lvl="1"/>
            <a:r>
              <a:rPr lang="en-US" dirty="0" smtClean="0"/>
              <a:t>Configuration needed to be cleaned up</a:t>
            </a:r>
          </a:p>
          <a:p>
            <a:pPr lvl="1"/>
            <a:r>
              <a:rPr lang="en-US" dirty="0" smtClean="0"/>
              <a:t>VOMS-Admin instability being investigated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3718546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20826</TotalTime>
  <Words>274</Words>
  <Application>Microsoft Office PowerPoint</Application>
  <PresentationFormat>Affichage à l'écran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IT Groups</vt:lpstr>
      <vt:lpstr>SHA-2 Readiness and Plans</vt:lpstr>
      <vt:lpstr>Sites</vt:lpstr>
      <vt:lpstr>Clients</vt:lpstr>
      <vt:lpstr>Experiments</vt:lpstr>
      <vt:lpstr>Timelines </vt:lpstr>
      <vt:lpstr>VOMRS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NN</dc:creator>
  <cp:lastModifiedBy>NN</cp:lastModifiedBy>
  <cp:revision>95</cp:revision>
  <dcterms:created xsi:type="dcterms:W3CDTF">2013-05-06T12:43:53Z</dcterms:created>
  <dcterms:modified xsi:type="dcterms:W3CDTF">2013-12-10T23:29:32Z</dcterms:modified>
</cp:coreProperties>
</file>