
<file path=[Content_Types].xml><?xml version="1.0" encoding="utf-8"?>
<Types xmlns="http://schemas.openxmlformats.org/package/2006/content-types">
  <Default Extension="xml" ContentType="application/xml"/>
  <Default Extension="jpeg" ContentType="image/jpeg"/>
  <Default Extension="jpg" ContentType="image/jpeg"/>
  <Default Extension="rels" ContentType="application/vnd.openxmlformats-package.relationships+xml"/>
  <Default Extension="gif" ContentType="image/gif"/>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9" r:id="rId1"/>
    <p:sldMasterId id="2147483651" r:id="rId2"/>
    <p:sldMasterId id="2147484156" r:id="rId3"/>
  </p:sldMasterIdLst>
  <p:notesMasterIdLst>
    <p:notesMasterId r:id="rId15"/>
  </p:notesMasterIdLst>
  <p:handoutMasterIdLst>
    <p:handoutMasterId r:id="rId16"/>
  </p:handoutMasterIdLst>
  <p:sldIdLst>
    <p:sldId id="256" r:id="rId4"/>
    <p:sldId id="398" r:id="rId5"/>
    <p:sldId id="414" r:id="rId6"/>
    <p:sldId id="416" r:id="rId7"/>
    <p:sldId id="415" r:id="rId8"/>
    <p:sldId id="417" r:id="rId9"/>
    <p:sldId id="418" r:id="rId10"/>
    <p:sldId id="422" r:id="rId11"/>
    <p:sldId id="419" r:id="rId12"/>
    <p:sldId id="421" r:id="rId13"/>
    <p:sldId id="413" r:id="rId14"/>
  </p:sldIdLst>
  <p:sldSz cx="9144000" cy="6858000" type="screen4x3"/>
  <p:notesSz cx="6746875" cy="9867900"/>
  <p:defaultTextStyle>
    <a:defPPr>
      <a:defRPr lang="en-GB"/>
    </a:defPPr>
    <a:lvl1pPr algn="l" rtl="0" fontAlgn="base">
      <a:spcBef>
        <a:spcPct val="20000"/>
      </a:spcBef>
      <a:spcAft>
        <a:spcPct val="0"/>
      </a:spcAft>
      <a:buClr>
        <a:srgbClr val="FFCC66"/>
      </a:buClr>
      <a:buChar char="•"/>
      <a:defRPr kern="1200">
        <a:solidFill>
          <a:schemeClr val="accent2"/>
        </a:solidFill>
        <a:latin typeface="Arial" charset="0"/>
        <a:ea typeface="+mn-ea"/>
        <a:cs typeface="+mn-cs"/>
      </a:defRPr>
    </a:lvl1pPr>
    <a:lvl2pPr marL="457200" algn="l" rtl="0" fontAlgn="base">
      <a:spcBef>
        <a:spcPct val="20000"/>
      </a:spcBef>
      <a:spcAft>
        <a:spcPct val="0"/>
      </a:spcAft>
      <a:buClr>
        <a:srgbClr val="FFCC66"/>
      </a:buClr>
      <a:buChar char="•"/>
      <a:defRPr kern="1200">
        <a:solidFill>
          <a:schemeClr val="accent2"/>
        </a:solidFill>
        <a:latin typeface="Arial" charset="0"/>
        <a:ea typeface="+mn-ea"/>
        <a:cs typeface="+mn-cs"/>
      </a:defRPr>
    </a:lvl2pPr>
    <a:lvl3pPr marL="914400" algn="l" rtl="0" fontAlgn="base">
      <a:spcBef>
        <a:spcPct val="20000"/>
      </a:spcBef>
      <a:spcAft>
        <a:spcPct val="0"/>
      </a:spcAft>
      <a:buClr>
        <a:srgbClr val="FFCC66"/>
      </a:buClr>
      <a:buChar char="•"/>
      <a:defRPr kern="1200">
        <a:solidFill>
          <a:schemeClr val="accent2"/>
        </a:solidFill>
        <a:latin typeface="Arial" charset="0"/>
        <a:ea typeface="+mn-ea"/>
        <a:cs typeface="+mn-cs"/>
      </a:defRPr>
    </a:lvl3pPr>
    <a:lvl4pPr marL="1371600" algn="l" rtl="0" fontAlgn="base">
      <a:spcBef>
        <a:spcPct val="20000"/>
      </a:spcBef>
      <a:spcAft>
        <a:spcPct val="0"/>
      </a:spcAft>
      <a:buClr>
        <a:srgbClr val="FFCC66"/>
      </a:buClr>
      <a:buChar char="•"/>
      <a:defRPr kern="1200">
        <a:solidFill>
          <a:schemeClr val="accent2"/>
        </a:solidFill>
        <a:latin typeface="Arial" charset="0"/>
        <a:ea typeface="+mn-ea"/>
        <a:cs typeface="+mn-cs"/>
      </a:defRPr>
    </a:lvl4pPr>
    <a:lvl5pPr marL="1828800" algn="l" rtl="0" fontAlgn="base">
      <a:spcBef>
        <a:spcPct val="20000"/>
      </a:spcBef>
      <a:spcAft>
        <a:spcPct val="0"/>
      </a:spcAft>
      <a:buClr>
        <a:srgbClr val="FFCC66"/>
      </a:buClr>
      <a:buChar char="•"/>
      <a:defRPr kern="1200">
        <a:solidFill>
          <a:schemeClr val="accent2"/>
        </a:solidFill>
        <a:latin typeface="Arial" charset="0"/>
        <a:ea typeface="+mn-ea"/>
        <a:cs typeface="+mn-cs"/>
      </a:defRPr>
    </a:lvl5pPr>
    <a:lvl6pPr marL="2286000" algn="l" defTabSz="914400" rtl="0" eaLnBrk="1" latinLnBrk="0" hangingPunct="1">
      <a:defRPr kern="1200">
        <a:solidFill>
          <a:schemeClr val="accent2"/>
        </a:solidFill>
        <a:latin typeface="Arial" charset="0"/>
        <a:ea typeface="+mn-ea"/>
        <a:cs typeface="+mn-cs"/>
      </a:defRPr>
    </a:lvl6pPr>
    <a:lvl7pPr marL="2743200" algn="l" defTabSz="914400" rtl="0" eaLnBrk="1" latinLnBrk="0" hangingPunct="1">
      <a:defRPr kern="1200">
        <a:solidFill>
          <a:schemeClr val="accent2"/>
        </a:solidFill>
        <a:latin typeface="Arial" charset="0"/>
        <a:ea typeface="+mn-ea"/>
        <a:cs typeface="+mn-cs"/>
      </a:defRPr>
    </a:lvl7pPr>
    <a:lvl8pPr marL="3200400" algn="l" defTabSz="914400" rtl="0" eaLnBrk="1" latinLnBrk="0" hangingPunct="1">
      <a:defRPr kern="1200">
        <a:solidFill>
          <a:schemeClr val="accent2"/>
        </a:solidFill>
        <a:latin typeface="Arial" charset="0"/>
        <a:ea typeface="+mn-ea"/>
        <a:cs typeface="+mn-cs"/>
      </a:defRPr>
    </a:lvl8pPr>
    <a:lvl9pPr marL="3657600" algn="l" defTabSz="914400" rtl="0" eaLnBrk="1" latinLnBrk="0" hangingPunct="1">
      <a:defRPr kern="1200">
        <a:solidFill>
          <a:schemeClr val="accent2"/>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05BA9"/>
    <a:srgbClr val="F1AF00"/>
    <a:srgbClr val="2B519A"/>
    <a:srgbClr val="C88700"/>
    <a:srgbClr val="D2A500"/>
    <a:srgbClr val="EEBD00"/>
    <a:srgbClr val="F6CD00"/>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37" autoAdjust="0"/>
    <p:restoredTop sz="86411" autoAdjust="0"/>
  </p:normalViewPr>
  <p:slideViewPr>
    <p:cSldViewPr snapToGrid="0">
      <p:cViewPr>
        <p:scale>
          <a:sx n="75" d="100"/>
          <a:sy n="75" d="100"/>
        </p:scale>
        <p:origin x="-1616" y="-96"/>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20" Type="http://schemas.openxmlformats.org/officeDocument/2006/relationships/theme" Target="theme/theme1.xml"/><Relationship Id="rId21" Type="http://schemas.openxmlformats.org/officeDocument/2006/relationships/tableStyles" Target="tableStyles.xml"/><Relationship Id="rId10" Type="http://schemas.openxmlformats.org/officeDocument/2006/relationships/slide" Target="slides/slide7.xml"/><Relationship Id="rId11" Type="http://schemas.openxmlformats.org/officeDocument/2006/relationships/slide" Target="slides/slide8.xml"/><Relationship Id="rId12" Type="http://schemas.openxmlformats.org/officeDocument/2006/relationships/slide" Target="slides/slide9.xml"/><Relationship Id="rId13" Type="http://schemas.openxmlformats.org/officeDocument/2006/relationships/slide" Target="slides/slide10.xml"/><Relationship Id="rId14" Type="http://schemas.openxmlformats.org/officeDocument/2006/relationships/slide" Target="slides/slide11.xml"/><Relationship Id="rId15" Type="http://schemas.openxmlformats.org/officeDocument/2006/relationships/notesMaster" Target="notesMasters/notesMaster1.xml"/><Relationship Id="rId16" Type="http://schemas.openxmlformats.org/officeDocument/2006/relationships/handoutMaster" Target="handoutMasters/handoutMaster1.xml"/><Relationship Id="rId17" Type="http://schemas.openxmlformats.org/officeDocument/2006/relationships/printerSettings" Target="printerSettings/printerSettings1.bin"/><Relationship Id="rId18" Type="http://schemas.openxmlformats.org/officeDocument/2006/relationships/presProps" Target="presProps.xml"/><Relationship Id="rId19" Type="http://schemas.openxmlformats.org/officeDocument/2006/relationships/viewProps" Target="viewProps.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 Target="slides/slide1.xml"/><Relationship Id="rId5" Type="http://schemas.openxmlformats.org/officeDocument/2006/relationships/slide" Target="slides/slide2.xml"/><Relationship Id="rId6" Type="http://schemas.openxmlformats.org/officeDocument/2006/relationships/slide" Target="slides/slide3.xml"/><Relationship Id="rId7" Type="http://schemas.openxmlformats.org/officeDocument/2006/relationships/slide" Target="slides/slide4.xml"/><Relationship Id="rId8" Type="http://schemas.openxmlformats.org/officeDocument/2006/relationships/slide" Target="slides/slide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0658" name="Rectangle 2"/>
          <p:cNvSpPr>
            <a:spLocks noGrp="1" noChangeArrowheads="1"/>
          </p:cNvSpPr>
          <p:nvPr>
            <p:ph type="hdr" sz="quarter"/>
          </p:nvPr>
        </p:nvSpPr>
        <p:spPr bwMode="auto">
          <a:xfrm>
            <a:off x="0" y="0"/>
            <a:ext cx="2922588" cy="4921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spcBef>
                <a:spcPct val="0"/>
              </a:spcBef>
              <a:buClrTx/>
              <a:buFontTx/>
              <a:buNone/>
              <a:defRPr sz="1200">
                <a:solidFill>
                  <a:schemeClr val="tx1"/>
                </a:solidFill>
              </a:defRPr>
            </a:lvl1pPr>
          </a:lstStyle>
          <a:p>
            <a:pPr>
              <a:defRPr/>
            </a:pPr>
            <a:endParaRPr lang="en-GB"/>
          </a:p>
        </p:txBody>
      </p:sp>
      <p:sp>
        <p:nvSpPr>
          <p:cNvPr id="70659" name="Rectangle 3"/>
          <p:cNvSpPr>
            <a:spLocks noGrp="1" noChangeArrowheads="1"/>
          </p:cNvSpPr>
          <p:nvPr>
            <p:ph type="dt" sz="quarter" idx="1"/>
          </p:nvPr>
        </p:nvSpPr>
        <p:spPr bwMode="auto">
          <a:xfrm>
            <a:off x="3822700" y="0"/>
            <a:ext cx="2922588" cy="4921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spcBef>
                <a:spcPct val="0"/>
              </a:spcBef>
              <a:buClrTx/>
              <a:buFontTx/>
              <a:buNone/>
              <a:defRPr sz="1200">
                <a:solidFill>
                  <a:schemeClr val="tx1"/>
                </a:solidFill>
              </a:defRPr>
            </a:lvl1pPr>
          </a:lstStyle>
          <a:p>
            <a:pPr>
              <a:defRPr/>
            </a:pPr>
            <a:endParaRPr lang="en-GB"/>
          </a:p>
        </p:txBody>
      </p:sp>
      <p:sp>
        <p:nvSpPr>
          <p:cNvPr id="70660" name="Rectangle 4"/>
          <p:cNvSpPr>
            <a:spLocks noGrp="1" noChangeArrowheads="1"/>
          </p:cNvSpPr>
          <p:nvPr>
            <p:ph type="ftr" sz="quarter" idx="2"/>
          </p:nvPr>
        </p:nvSpPr>
        <p:spPr bwMode="auto">
          <a:xfrm>
            <a:off x="0" y="9374188"/>
            <a:ext cx="2922588" cy="49212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spcBef>
                <a:spcPct val="0"/>
              </a:spcBef>
              <a:buClrTx/>
              <a:buFontTx/>
              <a:buNone/>
              <a:defRPr sz="1200">
                <a:solidFill>
                  <a:schemeClr val="tx1"/>
                </a:solidFill>
              </a:defRPr>
            </a:lvl1pPr>
          </a:lstStyle>
          <a:p>
            <a:pPr>
              <a:defRPr/>
            </a:pPr>
            <a:endParaRPr lang="en-GB"/>
          </a:p>
        </p:txBody>
      </p:sp>
      <p:sp>
        <p:nvSpPr>
          <p:cNvPr id="70661" name="Rectangle 5"/>
          <p:cNvSpPr>
            <a:spLocks noGrp="1" noChangeArrowheads="1"/>
          </p:cNvSpPr>
          <p:nvPr>
            <p:ph type="sldNum" sz="quarter" idx="3"/>
          </p:nvPr>
        </p:nvSpPr>
        <p:spPr bwMode="auto">
          <a:xfrm>
            <a:off x="3822700" y="9374188"/>
            <a:ext cx="2922588" cy="49212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spcBef>
                <a:spcPct val="0"/>
              </a:spcBef>
              <a:buClrTx/>
              <a:buFontTx/>
              <a:buNone/>
              <a:defRPr sz="1200">
                <a:solidFill>
                  <a:schemeClr val="tx1"/>
                </a:solidFill>
              </a:defRPr>
            </a:lvl1pPr>
          </a:lstStyle>
          <a:p>
            <a:pPr>
              <a:defRPr/>
            </a:pPr>
            <a:fld id="{37BD472C-5A38-4372-92E6-1CC93C66C162}" type="slidenum">
              <a:rPr lang="en-GB"/>
              <a:pPr>
                <a:defRPr/>
              </a:pPr>
              <a:t>‹#›</a:t>
            </a:fld>
            <a:endParaRPr lang="en-GB"/>
          </a:p>
        </p:txBody>
      </p:sp>
    </p:spTree>
    <p:extLst>
      <p:ext uri="{BB962C8B-B14F-4D97-AF65-F5344CB8AC3E}">
        <p14:creationId xmlns:p14="http://schemas.microsoft.com/office/powerpoint/2010/main" val="368376914"/>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hdr" sz="quarter"/>
          </p:nvPr>
        </p:nvSpPr>
        <p:spPr bwMode="auto">
          <a:xfrm>
            <a:off x="0" y="0"/>
            <a:ext cx="2922588" cy="4921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spcBef>
                <a:spcPct val="0"/>
              </a:spcBef>
              <a:buClrTx/>
              <a:buFontTx/>
              <a:buNone/>
              <a:defRPr sz="1200">
                <a:solidFill>
                  <a:schemeClr val="tx1"/>
                </a:solidFill>
              </a:defRPr>
            </a:lvl1pPr>
          </a:lstStyle>
          <a:p>
            <a:pPr>
              <a:defRPr/>
            </a:pPr>
            <a:endParaRPr lang="en-GB"/>
          </a:p>
        </p:txBody>
      </p:sp>
      <p:sp>
        <p:nvSpPr>
          <p:cNvPr id="6147" name="Rectangle 3"/>
          <p:cNvSpPr>
            <a:spLocks noGrp="1" noChangeArrowheads="1"/>
          </p:cNvSpPr>
          <p:nvPr>
            <p:ph type="dt" idx="1"/>
          </p:nvPr>
        </p:nvSpPr>
        <p:spPr bwMode="auto">
          <a:xfrm>
            <a:off x="3822700" y="0"/>
            <a:ext cx="2922588" cy="4921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spcBef>
                <a:spcPct val="0"/>
              </a:spcBef>
              <a:buClrTx/>
              <a:buFontTx/>
              <a:buNone/>
              <a:defRPr sz="1200">
                <a:solidFill>
                  <a:schemeClr val="tx1"/>
                </a:solidFill>
              </a:defRPr>
            </a:lvl1pPr>
          </a:lstStyle>
          <a:p>
            <a:pPr>
              <a:defRPr/>
            </a:pPr>
            <a:endParaRPr lang="en-GB"/>
          </a:p>
        </p:txBody>
      </p:sp>
      <p:sp>
        <p:nvSpPr>
          <p:cNvPr id="15364" name="Rectangle 4"/>
          <p:cNvSpPr>
            <a:spLocks noGrp="1" noRot="1" noChangeAspect="1" noChangeArrowheads="1" noTextEdit="1"/>
          </p:cNvSpPr>
          <p:nvPr>
            <p:ph type="sldImg" idx="2"/>
          </p:nvPr>
        </p:nvSpPr>
        <p:spPr bwMode="auto">
          <a:xfrm>
            <a:off x="906463" y="741363"/>
            <a:ext cx="4933950" cy="3700462"/>
          </a:xfrm>
          <a:prstGeom prst="rect">
            <a:avLst/>
          </a:prstGeom>
          <a:noFill/>
          <a:ln w="9525">
            <a:solidFill>
              <a:srgbClr val="000000"/>
            </a:solidFill>
            <a:miter lim="800000"/>
            <a:headEnd/>
            <a:tailEnd/>
          </a:ln>
        </p:spPr>
      </p:sp>
      <p:sp>
        <p:nvSpPr>
          <p:cNvPr id="6149" name="Rectangle 5"/>
          <p:cNvSpPr>
            <a:spLocks noGrp="1" noChangeArrowheads="1"/>
          </p:cNvSpPr>
          <p:nvPr>
            <p:ph type="body" sz="quarter" idx="3"/>
          </p:nvPr>
        </p:nvSpPr>
        <p:spPr bwMode="auto">
          <a:xfrm>
            <a:off x="674688" y="4687888"/>
            <a:ext cx="5397500" cy="44386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smtClean="0"/>
              <a:t>Click to edit Master text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p>
        </p:txBody>
      </p:sp>
      <p:sp>
        <p:nvSpPr>
          <p:cNvPr id="6150" name="Rectangle 6"/>
          <p:cNvSpPr>
            <a:spLocks noGrp="1" noChangeArrowheads="1"/>
          </p:cNvSpPr>
          <p:nvPr>
            <p:ph type="ftr" sz="quarter" idx="4"/>
          </p:nvPr>
        </p:nvSpPr>
        <p:spPr bwMode="auto">
          <a:xfrm>
            <a:off x="0" y="9374188"/>
            <a:ext cx="2922588" cy="49212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spcBef>
                <a:spcPct val="0"/>
              </a:spcBef>
              <a:buClrTx/>
              <a:buFontTx/>
              <a:buNone/>
              <a:defRPr sz="1200">
                <a:solidFill>
                  <a:schemeClr val="tx1"/>
                </a:solidFill>
              </a:defRPr>
            </a:lvl1pPr>
          </a:lstStyle>
          <a:p>
            <a:pPr>
              <a:defRPr/>
            </a:pPr>
            <a:endParaRPr lang="en-GB"/>
          </a:p>
        </p:txBody>
      </p:sp>
      <p:sp>
        <p:nvSpPr>
          <p:cNvPr id="6151" name="Rectangle 7"/>
          <p:cNvSpPr>
            <a:spLocks noGrp="1" noChangeArrowheads="1"/>
          </p:cNvSpPr>
          <p:nvPr>
            <p:ph type="sldNum" sz="quarter" idx="5"/>
          </p:nvPr>
        </p:nvSpPr>
        <p:spPr bwMode="auto">
          <a:xfrm>
            <a:off x="3822700" y="9374188"/>
            <a:ext cx="2922588" cy="49212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spcBef>
                <a:spcPct val="0"/>
              </a:spcBef>
              <a:buClrTx/>
              <a:buFontTx/>
              <a:buNone/>
              <a:defRPr sz="1200">
                <a:solidFill>
                  <a:schemeClr val="tx1"/>
                </a:solidFill>
              </a:defRPr>
            </a:lvl1pPr>
          </a:lstStyle>
          <a:p>
            <a:pPr>
              <a:defRPr/>
            </a:pPr>
            <a:fld id="{1FBEE53E-EB8C-4256-80CA-B739EBC96669}" type="slidenum">
              <a:rPr lang="en-GB"/>
              <a:pPr>
                <a:defRPr/>
              </a:pPr>
              <a:t>‹#›</a:t>
            </a:fld>
            <a:endParaRPr lang="en-GB"/>
          </a:p>
        </p:txBody>
      </p:sp>
    </p:spTree>
    <p:extLst>
      <p:ext uri="{BB962C8B-B14F-4D97-AF65-F5344CB8AC3E}">
        <p14:creationId xmlns:p14="http://schemas.microsoft.com/office/powerpoint/2010/main" val="3030395990"/>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p:cNvSpPr>
            <a:spLocks noGrp="1" noRot="1" noChangeAspect="1" noTextEdit="1"/>
          </p:cNvSpPr>
          <p:nvPr>
            <p:ph type="sldImg"/>
          </p:nvPr>
        </p:nvSpPr>
        <p:spPr>
          <a:ln/>
        </p:spPr>
      </p:sp>
      <p:sp>
        <p:nvSpPr>
          <p:cNvPr id="16387" name="Notes Placeholder 2"/>
          <p:cNvSpPr>
            <a:spLocks noGrp="1"/>
          </p:cNvSpPr>
          <p:nvPr>
            <p:ph type="body" idx="1"/>
          </p:nvPr>
        </p:nvSpPr>
        <p:spPr>
          <a:noFill/>
          <a:ln/>
        </p:spPr>
        <p:txBody>
          <a:bodyPr/>
          <a:lstStyle/>
          <a:p>
            <a:endParaRPr lang="en-US" smtClean="0"/>
          </a:p>
        </p:txBody>
      </p:sp>
      <p:sp>
        <p:nvSpPr>
          <p:cNvPr id="16388" name="Slide Number Placeholder 3"/>
          <p:cNvSpPr>
            <a:spLocks noGrp="1"/>
          </p:cNvSpPr>
          <p:nvPr>
            <p:ph type="sldNum" sz="quarter" idx="5"/>
          </p:nvPr>
        </p:nvSpPr>
        <p:spPr>
          <a:noFill/>
        </p:spPr>
        <p:txBody>
          <a:bodyPr/>
          <a:lstStyle/>
          <a:p>
            <a:fld id="{8F3C8753-45FF-46C5-9CE5-BD6B03857202}" type="slidenum">
              <a:rPr lang="en-GB" smtClean="0"/>
              <a:pPr/>
              <a:t>1</a:t>
            </a:fld>
            <a:endParaRPr lang="en-GB" smtClean="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jpeg"/><Relationship Id="rId4" Type="http://schemas.openxmlformats.org/officeDocument/2006/relationships/image" Target="../media/image4.jpeg"/><Relationship Id="rId5" Type="http://schemas.openxmlformats.org/officeDocument/2006/relationships/image" Target="../media/image5.jpeg"/><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7.jpeg"/><Relationship Id="rId4" Type="http://schemas.openxmlformats.org/officeDocument/2006/relationships/image" Target="../media/image9.png"/><Relationship Id="rId5" Type="http://schemas.openxmlformats.org/officeDocument/2006/relationships/image" Target="../media/image10.png"/><Relationship Id="rId1" Type="http://schemas.openxmlformats.org/officeDocument/2006/relationships/slideMaster" Target="../slideMasters/slideMaster3.xml"/><Relationship Id="rId2" Type="http://schemas.openxmlformats.org/officeDocument/2006/relationships/image" Target="../media/image8.jpeg"/></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22"/>
          <p:cNvSpPr>
            <a:spLocks noChangeArrowheads="1"/>
          </p:cNvSpPr>
          <p:nvPr/>
        </p:nvSpPr>
        <p:spPr bwMode="auto">
          <a:xfrm>
            <a:off x="0" y="0"/>
            <a:ext cx="9144000" cy="212725"/>
          </a:xfrm>
          <a:prstGeom prst="rect">
            <a:avLst/>
          </a:prstGeom>
          <a:solidFill>
            <a:schemeClr val="tx1"/>
          </a:solidFill>
          <a:ln w="9525" algn="ctr">
            <a:noFill/>
            <a:miter lim="800000"/>
            <a:headEnd/>
            <a:tailEnd/>
          </a:ln>
          <a:effectLst/>
        </p:spPr>
        <p:txBody>
          <a:bodyPr wrap="none" anchor="ctr"/>
          <a:lstStyle/>
          <a:p>
            <a:pPr algn="ctr">
              <a:defRPr/>
            </a:pPr>
            <a:endParaRPr lang="fr-FR">
              <a:solidFill>
                <a:srgbClr val="E5E5FF"/>
              </a:solidFill>
              <a:latin typeface="Verdana" pitchFamily="34" charset="0"/>
            </a:endParaRPr>
          </a:p>
        </p:txBody>
      </p:sp>
      <p:sp>
        <p:nvSpPr>
          <p:cNvPr id="5" name="Rectangle 24"/>
          <p:cNvSpPr>
            <a:spLocks noChangeArrowheads="1"/>
          </p:cNvSpPr>
          <p:nvPr/>
        </p:nvSpPr>
        <p:spPr bwMode="auto">
          <a:xfrm>
            <a:off x="0" y="6553200"/>
            <a:ext cx="9144000" cy="304800"/>
          </a:xfrm>
          <a:prstGeom prst="rect">
            <a:avLst/>
          </a:prstGeom>
          <a:solidFill>
            <a:schemeClr val="tx2"/>
          </a:solidFill>
          <a:ln w="9525">
            <a:noFill/>
            <a:miter lim="800000"/>
            <a:headEnd/>
            <a:tailEnd/>
          </a:ln>
          <a:effectLst/>
        </p:spPr>
        <p:txBody>
          <a:bodyPr wrap="none" anchor="ctr"/>
          <a:lstStyle/>
          <a:p>
            <a:pPr algn="ctr">
              <a:defRPr/>
            </a:pPr>
            <a:endParaRPr lang="fr-FR">
              <a:solidFill>
                <a:schemeClr val="bg2"/>
              </a:solidFill>
              <a:latin typeface="Verdana" pitchFamily="34" charset="0"/>
            </a:endParaRPr>
          </a:p>
        </p:txBody>
      </p:sp>
      <p:sp>
        <p:nvSpPr>
          <p:cNvPr id="6" name="Rectangle 31"/>
          <p:cNvSpPr>
            <a:spLocks noChangeArrowheads="1"/>
          </p:cNvSpPr>
          <p:nvPr/>
        </p:nvSpPr>
        <p:spPr bwMode="auto">
          <a:xfrm>
            <a:off x="0" y="836613"/>
            <a:ext cx="9144000" cy="860425"/>
          </a:xfrm>
          <a:prstGeom prst="rect">
            <a:avLst/>
          </a:prstGeom>
          <a:solidFill>
            <a:schemeClr val="bg1"/>
          </a:solidFill>
          <a:ln w="9525" algn="ctr">
            <a:noFill/>
            <a:miter lim="800000"/>
            <a:headEnd/>
            <a:tailEnd/>
          </a:ln>
          <a:effectLst/>
        </p:spPr>
        <p:txBody>
          <a:bodyPr wrap="none" anchor="ctr"/>
          <a:lstStyle/>
          <a:p>
            <a:pPr>
              <a:defRPr/>
            </a:pPr>
            <a:endParaRPr lang="en-GB"/>
          </a:p>
        </p:txBody>
      </p:sp>
      <p:sp>
        <p:nvSpPr>
          <p:cNvPr id="7" name="Rectangle 39"/>
          <p:cNvSpPr>
            <a:spLocks noChangeArrowheads="1"/>
          </p:cNvSpPr>
          <p:nvPr/>
        </p:nvSpPr>
        <p:spPr bwMode="auto">
          <a:xfrm>
            <a:off x="4341813" y="209550"/>
            <a:ext cx="4802187" cy="852488"/>
          </a:xfrm>
          <a:prstGeom prst="rect">
            <a:avLst/>
          </a:prstGeom>
          <a:solidFill>
            <a:schemeClr val="tx1"/>
          </a:solidFill>
          <a:ln w="9525" algn="ctr">
            <a:noFill/>
            <a:miter lim="800000"/>
            <a:headEnd/>
            <a:tailEnd/>
          </a:ln>
          <a:effectLst/>
        </p:spPr>
        <p:txBody>
          <a:bodyPr wrap="none" anchor="ctr"/>
          <a:lstStyle/>
          <a:p>
            <a:pPr algn="ctr">
              <a:defRPr/>
            </a:pPr>
            <a:endParaRPr lang="fr-FR">
              <a:latin typeface="Verdana" pitchFamily="34" charset="0"/>
            </a:endParaRPr>
          </a:p>
        </p:txBody>
      </p:sp>
      <p:sp>
        <p:nvSpPr>
          <p:cNvPr id="8" name="Oval 40"/>
          <p:cNvSpPr>
            <a:spLocks noChangeArrowheads="1"/>
          </p:cNvSpPr>
          <p:nvPr/>
        </p:nvSpPr>
        <p:spPr bwMode="auto">
          <a:xfrm>
            <a:off x="3884613" y="207963"/>
            <a:ext cx="887412" cy="860425"/>
          </a:xfrm>
          <a:prstGeom prst="ellipse">
            <a:avLst/>
          </a:prstGeom>
          <a:solidFill>
            <a:schemeClr val="bg1"/>
          </a:solidFill>
          <a:ln w="9525" algn="ctr">
            <a:noFill/>
            <a:round/>
            <a:headEnd/>
            <a:tailEnd/>
          </a:ln>
          <a:effectLst/>
        </p:spPr>
        <p:txBody>
          <a:bodyPr wrap="none" anchor="ctr"/>
          <a:lstStyle/>
          <a:p>
            <a:pPr>
              <a:defRPr/>
            </a:pPr>
            <a:endParaRPr lang="en-GB"/>
          </a:p>
        </p:txBody>
      </p:sp>
      <p:pic>
        <p:nvPicPr>
          <p:cNvPr id="9" name="Picture 46" descr="eu_logo2"/>
          <p:cNvPicPr>
            <a:picLocks noChangeAspect="1" noChangeArrowheads="1"/>
          </p:cNvPicPr>
          <p:nvPr/>
        </p:nvPicPr>
        <p:blipFill>
          <a:blip r:embed="rId2" cstate="print"/>
          <a:srcRect/>
          <a:stretch>
            <a:fillRect/>
          </a:stretch>
        </p:blipFill>
        <p:spPr bwMode="auto">
          <a:xfrm>
            <a:off x="7870825" y="5694363"/>
            <a:ext cx="809625" cy="571500"/>
          </a:xfrm>
          <a:prstGeom prst="rect">
            <a:avLst/>
          </a:prstGeom>
          <a:noFill/>
          <a:ln w="25400">
            <a:noFill/>
            <a:miter lim="800000"/>
            <a:headEnd/>
            <a:tailEnd/>
          </a:ln>
        </p:spPr>
      </p:pic>
      <p:sp>
        <p:nvSpPr>
          <p:cNvPr id="10" name="Text Box 48"/>
          <p:cNvSpPr txBox="1">
            <a:spLocks noChangeArrowheads="1"/>
          </p:cNvSpPr>
          <p:nvPr/>
        </p:nvSpPr>
        <p:spPr bwMode="auto">
          <a:xfrm>
            <a:off x="0" y="6491288"/>
            <a:ext cx="2238375" cy="366712"/>
          </a:xfrm>
          <a:prstGeom prst="rect">
            <a:avLst/>
          </a:prstGeom>
          <a:noFill/>
          <a:ln w="9525" algn="ctr">
            <a:noFill/>
            <a:miter lim="800000"/>
            <a:headEnd/>
            <a:tailEnd/>
          </a:ln>
          <a:effectLst/>
        </p:spPr>
        <p:txBody>
          <a:bodyPr>
            <a:spAutoFit/>
          </a:bodyPr>
          <a:lstStyle/>
          <a:p>
            <a:pPr>
              <a:spcBef>
                <a:spcPct val="50000"/>
              </a:spcBef>
              <a:buFontTx/>
              <a:buNone/>
              <a:defRPr/>
            </a:pPr>
            <a:r>
              <a:rPr lang="en-GB" sz="1200">
                <a:solidFill>
                  <a:schemeClr val="tx1"/>
                </a:solidFill>
                <a:latin typeface="Verdana" pitchFamily="34" charset="0"/>
              </a:rPr>
              <a:t>EGEE-II INFSO-RI-031688</a:t>
            </a:r>
            <a:r>
              <a:rPr lang="en-GB">
                <a:solidFill>
                  <a:schemeClr val="tx1"/>
                </a:solidFill>
                <a:latin typeface="Verdana" pitchFamily="34" charset="0"/>
              </a:rPr>
              <a:t> </a:t>
            </a:r>
          </a:p>
        </p:txBody>
      </p:sp>
      <p:pic>
        <p:nvPicPr>
          <p:cNvPr id="11" name="Picture 53" descr="egee_bigger"/>
          <p:cNvPicPr>
            <a:picLocks noChangeAspect="1" noChangeArrowheads="1"/>
          </p:cNvPicPr>
          <p:nvPr/>
        </p:nvPicPr>
        <p:blipFill>
          <a:blip r:embed="rId3" cstate="print"/>
          <a:srcRect/>
          <a:stretch>
            <a:fillRect/>
          </a:stretch>
        </p:blipFill>
        <p:spPr bwMode="auto">
          <a:xfrm>
            <a:off x="2168525" y="344488"/>
            <a:ext cx="2390775" cy="590550"/>
          </a:xfrm>
          <a:prstGeom prst="rect">
            <a:avLst/>
          </a:prstGeom>
          <a:noFill/>
          <a:ln w="9525">
            <a:noFill/>
            <a:miter lim="800000"/>
            <a:headEnd/>
            <a:tailEnd/>
          </a:ln>
        </p:spPr>
      </p:pic>
      <p:sp>
        <p:nvSpPr>
          <p:cNvPr id="12" name="Text Box 56"/>
          <p:cNvSpPr txBox="1">
            <a:spLocks noChangeArrowheads="1"/>
          </p:cNvSpPr>
          <p:nvPr/>
        </p:nvSpPr>
        <p:spPr bwMode="auto">
          <a:xfrm>
            <a:off x="4903788" y="696913"/>
            <a:ext cx="4025900" cy="366712"/>
          </a:xfrm>
          <a:prstGeom prst="rect">
            <a:avLst/>
          </a:prstGeom>
          <a:noFill/>
          <a:ln w="9525" algn="ctr">
            <a:noFill/>
            <a:miter lim="800000"/>
            <a:headEnd/>
            <a:tailEnd/>
          </a:ln>
          <a:effectLst/>
        </p:spPr>
        <p:txBody>
          <a:bodyPr>
            <a:spAutoFit/>
          </a:bodyPr>
          <a:lstStyle/>
          <a:p>
            <a:pPr>
              <a:buFontTx/>
              <a:buNone/>
              <a:defRPr/>
            </a:pPr>
            <a:r>
              <a:rPr lang="en-GB">
                <a:solidFill>
                  <a:schemeClr val="bg1"/>
                </a:solidFill>
              </a:rPr>
              <a:t>Enabling Grids for E-sciencE</a:t>
            </a:r>
          </a:p>
        </p:txBody>
      </p:sp>
      <p:pic>
        <p:nvPicPr>
          <p:cNvPr id="13" name="Picture 59" descr="EGEE 30y"/>
          <p:cNvPicPr>
            <a:picLocks noChangeAspect="1" noChangeArrowheads="1"/>
          </p:cNvPicPr>
          <p:nvPr/>
        </p:nvPicPr>
        <p:blipFill>
          <a:blip r:embed="rId4" cstate="print"/>
          <a:srcRect/>
          <a:stretch>
            <a:fillRect/>
          </a:stretch>
        </p:blipFill>
        <p:spPr bwMode="auto">
          <a:xfrm>
            <a:off x="0" y="212725"/>
            <a:ext cx="1798638" cy="5400675"/>
          </a:xfrm>
          <a:prstGeom prst="rect">
            <a:avLst/>
          </a:prstGeom>
          <a:noFill/>
          <a:ln w="9525">
            <a:noFill/>
            <a:miter lim="800000"/>
            <a:headEnd/>
            <a:tailEnd/>
          </a:ln>
        </p:spPr>
      </p:pic>
      <p:sp>
        <p:nvSpPr>
          <p:cNvPr id="14" name="Text Box 62"/>
          <p:cNvSpPr txBox="1">
            <a:spLocks noChangeArrowheads="1"/>
          </p:cNvSpPr>
          <p:nvPr/>
        </p:nvSpPr>
        <p:spPr bwMode="auto">
          <a:xfrm>
            <a:off x="0" y="5861050"/>
            <a:ext cx="1868488" cy="336550"/>
          </a:xfrm>
          <a:prstGeom prst="rect">
            <a:avLst/>
          </a:prstGeom>
          <a:noFill/>
          <a:ln w="25400" algn="ctr">
            <a:noFill/>
            <a:miter lim="800000"/>
            <a:headEnd/>
            <a:tailEnd/>
          </a:ln>
          <a:effectLst/>
        </p:spPr>
        <p:txBody>
          <a:bodyPr wrap="none">
            <a:spAutoFit/>
          </a:bodyPr>
          <a:lstStyle/>
          <a:p>
            <a:pPr>
              <a:buFontTx/>
              <a:buNone/>
              <a:defRPr/>
            </a:pPr>
            <a:r>
              <a:rPr lang="en-GB" sz="1600" b="1"/>
              <a:t>www.eu-egee.org</a:t>
            </a:r>
          </a:p>
        </p:txBody>
      </p:sp>
      <p:pic>
        <p:nvPicPr>
          <p:cNvPr id="15" name="Picture 63" descr="InfsoMedia_EN_RGB_Hi"/>
          <p:cNvPicPr>
            <a:picLocks noChangeAspect="1" noChangeArrowheads="1"/>
          </p:cNvPicPr>
          <p:nvPr userDrawn="1"/>
        </p:nvPicPr>
        <p:blipFill>
          <a:blip r:embed="rId5" cstate="print"/>
          <a:srcRect/>
          <a:stretch>
            <a:fillRect/>
          </a:stretch>
        </p:blipFill>
        <p:spPr bwMode="auto">
          <a:xfrm>
            <a:off x="6329363" y="5592763"/>
            <a:ext cx="1336675" cy="858837"/>
          </a:xfrm>
          <a:prstGeom prst="rect">
            <a:avLst/>
          </a:prstGeom>
          <a:noFill/>
          <a:ln w="9525">
            <a:noFill/>
            <a:miter lim="800000"/>
            <a:headEnd/>
            <a:tailEnd/>
          </a:ln>
        </p:spPr>
      </p:pic>
      <p:sp>
        <p:nvSpPr>
          <p:cNvPr id="16" name="Text Box 64"/>
          <p:cNvSpPr txBox="1">
            <a:spLocks noChangeArrowheads="1"/>
          </p:cNvSpPr>
          <p:nvPr userDrawn="1"/>
        </p:nvSpPr>
        <p:spPr bwMode="auto">
          <a:xfrm>
            <a:off x="5643563" y="6491288"/>
            <a:ext cx="3500437" cy="366712"/>
          </a:xfrm>
          <a:prstGeom prst="rect">
            <a:avLst/>
          </a:prstGeom>
          <a:noFill/>
          <a:ln w="9525" algn="ctr">
            <a:noFill/>
            <a:miter lim="800000"/>
            <a:headEnd/>
            <a:tailEnd/>
          </a:ln>
          <a:effectLst/>
        </p:spPr>
        <p:txBody>
          <a:bodyPr>
            <a:spAutoFit/>
          </a:bodyPr>
          <a:lstStyle/>
          <a:p>
            <a:pPr>
              <a:spcBef>
                <a:spcPct val="50000"/>
              </a:spcBef>
              <a:buFontTx/>
              <a:buNone/>
              <a:defRPr/>
            </a:pPr>
            <a:r>
              <a:rPr lang="en-GB" sz="1200">
                <a:latin typeface="Verdana" pitchFamily="34" charset="0"/>
              </a:rPr>
              <a:t>EGEE and gLite are registered trademarks</a:t>
            </a:r>
            <a:r>
              <a:rPr lang="en-GB"/>
              <a:t> </a:t>
            </a:r>
          </a:p>
        </p:txBody>
      </p:sp>
      <p:sp>
        <p:nvSpPr>
          <p:cNvPr id="23575" name="Rectangle 23"/>
          <p:cNvSpPr>
            <a:spLocks noGrp="1" noChangeArrowheads="1"/>
          </p:cNvSpPr>
          <p:nvPr>
            <p:ph type="subTitle" idx="1"/>
          </p:nvPr>
        </p:nvSpPr>
        <p:spPr>
          <a:xfrm>
            <a:off x="2160588" y="3676650"/>
            <a:ext cx="6518275" cy="1397000"/>
          </a:xfrm>
        </p:spPr>
        <p:txBody>
          <a:bodyPr/>
          <a:lstStyle>
            <a:lvl1pPr marL="0" indent="0">
              <a:buFontTx/>
              <a:buNone/>
              <a:defRPr sz="2000" i="1"/>
            </a:lvl1pPr>
          </a:lstStyle>
          <a:p>
            <a:r>
              <a:rPr lang="en-GB"/>
              <a:t>Click to edit Master subtitle style</a:t>
            </a:r>
          </a:p>
          <a:p>
            <a:r>
              <a:rPr lang="en-GB"/>
              <a:t>Date of Event</a:t>
            </a:r>
          </a:p>
        </p:txBody>
      </p:sp>
      <p:sp>
        <p:nvSpPr>
          <p:cNvPr id="23579" name="Rectangle 27"/>
          <p:cNvSpPr>
            <a:spLocks noGrp="1" noChangeArrowheads="1"/>
          </p:cNvSpPr>
          <p:nvPr>
            <p:ph type="ctrTitle"/>
          </p:nvPr>
        </p:nvSpPr>
        <p:spPr>
          <a:xfrm>
            <a:off x="1228725" y="3008313"/>
            <a:ext cx="6518275" cy="1076325"/>
          </a:xfrm>
        </p:spPr>
        <p:txBody>
          <a:bodyPr anchor="t"/>
          <a:lstStyle>
            <a:lvl1pPr algn="l">
              <a:defRPr sz="3600">
                <a:solidFill>
                  <a:schemeClr val="tx1"/>
                </a:solidFill>
              </a:defRPr>
            </a:lvl1pPr>
          </a:lstStyle>
          <a:p>
            <a:r>
              <a:rPr lang="en-GB"/>
              <a:t>Click to edit Master title 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11"/>
          <p:cNvSpPr>
            <a:spLocks noGrp="1" noChangeArrowheads="1"/>
          </p:cNvSpPr>
          <p:nvPr>
            <p:ph type="ftr" sz="quarter" idx="10"/>
          </p:nvPr>
        </p:nvSpPr>
        <p:spPr>
          <a:ln/>
        </p:spPr>
        <p:txBody>
          <a:bodyPr/>
          <a:lstStyle>
            <a:lvl1pPr>
              <a:defRPr/>
            </a:lvl1pPr>
          </a:lstStyle>
          <a:p>
            <a:pPr>
              <a:defRPr/>
            </a:pPr>
            <a:r>
              <a:rPr lang="en-GB" smtClean="0"/>
              <a:t>IOTA - D Kelsey</a:t>
            </a:r>
            <a:endParaRPr lang="en-GB"/>
          </a:p>
        </p:txBody>
      </p:sp>
      <p:sp>
        <p:nvSpPr>
          <p:cNvPr id="5" name="Rectangle 12"/>
          <p:cNvSpPr>
            <a:spLocks noGrp="1" noChangeArrowheads="1"/>
          </p:cNvSpPr>
          <p:nvPr>
            <p:ph type="sldNum" sz="quarter" idx="11"/>
          </p:nvPr>
        </p:nvSpPr>
        <p:spPr>
          <a:ln/>
        </p:spPr>
        <p:txBody>
          <a:bodyPr/>
          <a:lstStyle>
            <a:lvl1pPr>
              <a:defRPr/>
            </a:lvl1pPr>
          </a:lstStyle>
          <a:p>
            <a:pPr>
              <a:defRPr/>
            </a:pPr>
            <a:fld id="{5BC1EDAE-55DE-4459-8D32-771270E92B71}" type="slidenum">
              <a:rPr lang="en-GB"/>
              <a:pPr>
                <a:defRPr/>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27838" y="66675"/>
            <a:ext cx="2160587" cy="6337300"/>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346075" y="66675"/>
            <a:ext cx="6329363" cy="63373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11"/>
          <p:cNvSpPr>
            <a:spLocks noGrp="1" noChangeArrowheads="1"/>
          </p:cNvSpPr>
          <p:nvPr>
            <p:ph type="ftr" sz="quarter" idx="10"/>
          </p:nvPr>
        </p:nvSpPr>
        <p:spPr>
          <a:ln/>
        </p:spPr>
        <p:txBody>
          <a:bodyPr/>
          <a:lstStyle>
            <a:lvl1pPr>
              <a:defRPr/>
            </a:lvl1pPr>
          </a:lstStyle>
          <a:p>
            <a:pPr>
              <a:defRPr/>
            </a:pPr>
            <a:r>
              <a:rPr lang="en-GB" smtClean="0"/>
              <a:t>IOTA - D Kelsey</a:t>
            </a:r>
            <a:endParaRPr lang="en-GB"/>
          </a:p>
        </p:txBody>
      </p:sp>
      <p:sp>
        <p:nvSpPr>
          <p:cNvPr id="5" name="Rectangle 12"/>
          <p:cNvSpPr>
            <a:spLocks noGrp="1" noChangeArrowheads="1"/>
          </p:cNvSpPr>
          <p:nvPr>
            <p:ph type="sldNum" sz="quarter" idx="11"/>
          </p:nvPr>
        </p:nvSpPr>
        <p:spPr>
          <a:ln/>
        </p:spPr>
        <p:txBody>
          <a:bodyPr/>
          <a:lstStyle>
            <a:lvl1pPr>
              <a:defRPr/>
            </a:lvl1pPr>
          </a:lstStyle>
          <a:p>
            <a:pPr>
              <a:defRPr/>
            </a:pPr>
            <a:fld id="{CA062D2D-3E06-4D74-972B-AEAEDEF5A9D7}" type="slidenum">
              <a:rPr lang="en-GB"/>
              <a:pPr>
                <a:defRPr/>
              </a:pPr>
              <a:t>‹#›</a:t>
            </a:fld>
            <a:endParaRPr lang="en-GB"/>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
        <p:nvSpPr>
          <p:cNvPr id="4" name="Rectangle 2"/>
          <p:cNvSpPr>
            <a:spLocks noGrp="1" noChangeArrowheads="1"/>
          </p:cNvSpPr>
          <p:nvPr>
            <p:ph type="dt" sz="half" idx="10"/>
          </p:nvPr>
        </p:nvSpPr>
        <p:spPr>
          <a:ln/>
        </p:spPr>
        <p:txBody>
          <a:bodyPr/>
          <a:lstStyle>
            <a:lvl1pPr>
              <a:defRPr/>
            </a:lvl1pPr>
          </a:lstStyle>
          <a:p>
            <a:pPr>
              <a:defRPr/>
            </a:pPr>
            <a:r>
              <a:rPr lang="en-GB" smtClean="0"/>
              <a:t>11 Dec 2013</a:t>
            </a:r>
            <a:endParaRPr lang="en-GB"/>
          </a:p>
        </p:txBody>
      </p:sp>
      <p:sp>
        <p:nvSpPr>
          <p:cNvPr id="5" name="Rectangle 3"/>
          <p:cNvSpPr>
            <a:spLocks noGrp="1" noChangeArrowheads="1"/>
          </p:cNvSpPr>
          <p:nvPr>
            <p:ph type="ftr" sz="quarter" idx="11"/>
          </p:nvPr>
        </p:nvSpPr>
        <p:spPr>
          <a:ln/>
        </p:spPr>
        <p:txBody>
          <a:bodyPr/>
          <a:lstStyle>
            <a:lvl1pPr>
              <a:defRPr/>
            </a:lvl1pPr>
          </a:lstStyle>
          <a:p>
            <a:pPr>
              <a:defRPr/>
            </a:pPr>
            <a:r>
              <a:rPr lang="en-GB" smtClean="0"/>
              <a:t>IOTA - D Kelsey</a:t>
            </a:r>
            <a:endParaRPr lang="en-GB"/>
          </a:p>
        </p:txBody>
      </p:sp>
      <p:sp>
        <p:nvSpPr>
          <p:cNvPr id="6" name="Rectangle 4"/>
          <p:cNvSpPr>
            <a:spLocks noGrp="1" noChangeArrowheads="1"/>
          </p:cNvSpPr>
          <p:nvPr>
            <p:ph type="sldNum" sz="quarter" idx="12"/>
          </p:nvPr>
        </p:nvSpPr>
        <p:spPr>
          <a:ln/>
        </p:spPr>
        <p:txBody>
          <a:bodyPr/>
          <a:lstStyle>
            <a:lvl1pPr>
              <a:defRPr/>
            </a:lvl1pPr>
          </a:lstStyle>
          <a:p>
            <a:pPr>
              <a:defRPr/>
            </a:pPr>
            <a:fld id="{FDDFFB69-2B00-4592-BEC4-0E26A8C3F899}" type="slidenum">
              <a:rPr lang="en-GB"/>
              <a:pPr>
                <a:defRPr/>
              </a:pPr>
              <a:t>‹#›</a:t>
            </a:fld>
            <a:endParaRPr lang="en-GB"/>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2"/>
          <p:cNvSpPr>
            <a:spLocks noGrp="1" noChangeArrowheads="1"/>
          </p:cNvSpPr>
          <p:nvPr>
            <p:ph type="dt" sz="half" idx="10"/>
          </p:nvPr>
        </p:nvSpPr>
        <p:spPr>
          <a:ln/>
        </p:spPr>
        <p:txBody>
          <a:bodyPr/>
          <a:lstStyle>
            <a:lvl1pPr>
              <a:defRPr/>
            </a:lvl1pPr>
          </a:lstStyle>
          <a:p>
            <a:pPr>
              <a:defRPr/>
            </a:pPr>
            <a:r>
              <a:rPr lang="en-GB" smtClean="0"/>
              <a:t>11 Dec 2013</a:t>
            </a:r>
            <a:endParaRPr lang="en-GB"/>
          </a:p>
        </p:txBody>
      </p:sp>
      <p:sp>
        <p:nvSpPr>
          <p:cNvPr id="5" name="Rectangle 3"/>
          <p:cNvSpPr>
            <a:spLocks noGrp="1" noChangeArrowheads="1"/>
          </p:cNvSpPr>
          <p:nvPr>
            <p:ph type="ftr" sz="quarter" idx="11"/>
          </p:nvPr>
        </p:nvSpPr>
        <p:spPr>
          <a:ln/>
        </p:spPr>
        <p:txBody>
          <a:bodyPr/>
          <a:lstStyle>
            <a:lvl1pPr>
              <a:defRPr/>
            </a:lvl1pPr>
          </a:lstStyle>
          <a:p>
            <a:pPr>
              <a:defRPr/>
            </a:pPr>
            <a:r>
              <a:rPr lang="en-GB" smtClean="0"/>
              <a:t>IOTA - D Kelsey</a:t>
            </a:r>
            <a:endParaRPr lang="en-GB"/>
          </a:p>
        </p:txBody>
      </p:sp>
      <p:sp>
        <p:nvSpPr>
          <p:cNvPr id="6" name="Rectangle 4"/>
          <p:cNvSpPr>
            <a:spLocks noGrp="1" noChangeArrowheads="1"/>
          </p:cNvSpPr>
          <p:nvPr>
            <p:ph type="sldNum" sz="quarter" idx="12"/>
          </p:nvPr>
        </p:nvSpPr>
        <p:spPr>
          <a:ln/>
        </p:spPr>
        <p:txBody>
          <a:bodyPr/>
          <a:lstStyle>
            <a:lvl1pPr>
              <a:defRPr/>
            </a:lvl1pPr>
          </a:lstStyle>
          <a:p>
            <a:pPr>
              <a:defRPr/>
            </a:pPr>
            <a:fld id="{ED19D19D-0298-4C0E-BB54-C0A735330D67}" type="slidenum">
              <a:rPr lang="en-GB"/>
              <a:pPr>
                <a:defRPr/>
              </a:pPr>
              <a:t>‹#›</a:t>
            </a:fld>
            <a:endParaRPr lang="en-GB"/>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2"/>
          <p:cNvSpPr>
            <a:spLocks noGrp="1" noChangeArrowheads="1"/>
          </p:cNvSpPr>
          <p:nvPr>
            <p:ph type="dt" sz="half" idx="10"/>
          </p:nvPr>
        </p:nvSpPr>
        <p:spPr>
          <a:ln/>
        </p:spPr>
        <p:txBody>
          <a:bodyPr/>
          <a:lstStyle>
            <a:lvl1pPr>
              <a:defRPr/>
            </a:lvl1pPr>
          </a:lstStyle>
          <a:p>
            <a:pPr>
              <a:defRPr/>
            </a:pPr>
            <a:r>
              <a:rPr lang="en-GB" smtClean="0"/>
              <a:t>11 Dec 2013</a:t>
            </a:r>
            <a:endParaRPr lang="en-GB"/>
          </a:p>
        </p:txBody>
      </p:sp>
      <p:sp>
        <p:nvSpPr>
          <p:cNvPr id="5" name="Rectangle 3"/>
          <p:cNvSpPr>
            <a:spLocks noGrp="1" noChangeArrowheads="1"/>
          </p:cNvSpPr>
          <p:nvPr>
            <p:ph type="ftr" sz="quarter" idx="11"/>
          </p:nvPr>
        </p:nvSpPr>
        <p:spPr>
          <a:ln/>
        </p:spPr>
        <p:txBody>
          <a:bodyPr/>
          <a:lstStyle>
            <a:lvl1pPr>
              <a:defRPr/>
            </a:lvl1pPr>
          </a:lstStyle>
          <a:p>
            <a:pPr>
              <a:defRPr/>
            </a:pPr>
            <a:r>
              <a:rPr lang="en-GB" smtClean="0"/>
              <a:t>IOTA - D Kelsey</a:t>
            </a:r>
            <a:endParaRPr lang="en-GB"/>
          </a:p>
        </p:txBody>
      </p:sp>
      <p:sp>
        <p:nvSpPr>
          <p:cNvPr id="6" name="Rectangle 4"/>
          <p:cNvSpPr>
            <a:spLocks noGrp="1" noChangeArrowheads="1"/>
          </p:cNvSpPr>
          <p:nvPr>
            <p:ph type="sldNum" sz="quarter" idx="12"/>
          </p:nvPr>
        </p:nvSpPr>
        <p:spPr>
          <a:ln/>
        </p:spPr>
        <p:txBody>
          <a:bodyPr/>
          <a:lstStyle>
            <a:lvl1pPr>
              <a:defRPr/>
            </a:lvl1pPr>
          </a:lstStyle>
          <a:p>
            <a:pPr>
              <a:defRPr/>
            </a:pPr>
            <a:fld id="{C4944DFD-1844-423F-8705-84964256EEFE}" type="slidenum">
              <a:rPr lang="en-GB"/>
              <a:pPr>
                <a:defRPr/>
              </a:pPr>
              <a:t>‹#›</a:t>
            </a:fld>
            <a:endParaRPr lang="en-GB"/>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685800" y="1447800"/>
            <a:ext cx="3810000" cy="4648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447800"/>
            <a:ext cx="3810000" cy="4648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2"/>
          <p:cNvSpPr>
            <a:spLocks noGrp="1" noChangeArrowheads="1"/>
          </p:cNvSpPr>
          <p:nvPr>
            <p:ph type="dt" sz="half" idx="10"/>
          </p:nvPr>
        </p:nvSpPr>
        <p:spPr>
          <a:ln/>
        </p:spPr>
        <p:txBody>
          <a:bodyPr/>
          <a:lstStyle>
            <a:lvl1pPr>
              <a:defRPr/>
            </a:lvl1pPr>
          </a:lstStyle>
          <a:p>
            <a:pPr>
              <a:defRPr/>
            </a:pPr>
            <a:r>
              <a:rPr lang="en-GB" smtClean="0"/>
              <a:t>11 Dec 2013</a:t>
            </a:r>
            <a:endParaRPr lang="en-GB"/>
          </a:p>
        </p:txBody>
      </p:sp>
      <p:sp>
        <p:nvSpPr>
          <p:cNvPr id="6" name="Rectangle 3"/>
          <p:cNvSpPr>
            <a:spLocks noGrp="1" noChangeArrowheads="1"/>
          </p:cNvSpPr>
          <p:nvPr>
            <p:ph type="ftr" sz="quarter" idx="11"/>
          </p:nvPr>
        </p:nvSpPr>
        <p:spPr>
          <a:ln/>
        </p:spPr>
        <p:txBody>
          <a:bodyPr/>
          <a:lstStyle>
            <a:lvl1pPr>
              <a:defRPr/>
            </a:lvl1pPr>
          </a:lstStyle>
          <a:p>
            <a:pPr>
              <a:defRPr/>
            </a:pPr>
            <a:r>
              <a:rPr lang="en-GB" smtClean="0"/>
              <a:t>IOTA - D Kelsey</a:t>
            </a:r>
            <a:endParaRPr lang="en-GB"/>
          </a:p>
        </p:txBody>
      </p:sp>
      <p:sp>
        <p:nvSpPr>
          <p:cNvPr id="7" name="Rectangle 4"/>
          <p:cNvSpPr>
            <a:spLocks noGrp="1" noChangeArrowheads="1"/>
          </p:cNvSpPr>
          <p:nvPr>
            <p:ph type="sldNum" sz="quarter" idx="12"/>
          </p:nvPr>
        </p:nvSpPr>
        <p:spPr>
          <a:ln/>
        </p:spPr>
        <p:txBody>
          <a:bodyPr/>
          <a:lstStyle>
            <a:lvl1pPr>
              <a:defRPr/>
            </a:lvl1pPr>
          </a:lstStyle>
          <a:p>
            <a:pPr>
              <a:defRPr/>
            </a:pPr>
            <a:fld id="{377DA6B0-7B5F-4948-A316-912C868F1F8C}" type="slidenum">
              <a:rPr lang="en-GB"/>
              <a:pPr>
                <a:defRPr/>
              </a:pPr>
              <a:t>‹#›</a:t>
            </a:fld>
            <a:endParaRPr lang="en-GB"/>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2"/>
          <p:cNvSpPr>
            <a:spLocks noGrp="1" noChangeArrowheads="1"/>
          </p:cNvSpPr>
          <p:nvPr>
            <p:ph type="dt" sz="half" idx="10"/>
          </p:nvPr>
        </p:nvSpPr>
        <p:spPr>
          <a:ln/>
        </p:spPr>
        <p:txBody>
          <a:bodyPr/>
          <a:lstStyle>
            <a:lvl1pPr>
              <a:defRPr/>
            </a:lvl1pPr>
          </a:lstStyle>
          <a:p>
            <a:pPr>
              <a:defRPr/>
            </a:pPr>
            <a:r>
              <a:rPr lang="en-GB" smtClean="0"/>
              <a:t>11 Dec 2013</a:t>
            </a:r>
            <a:endParaRPr lang="en-GB"/>
          </a:p>
        </p:txBody>
      </p:sp>
      <p:sp>
        <p:nvSpPr>
          <p:cNvPr id="8" name="Rectangle 3"/>
          <p:cNvSpPr>
            <a:spLocks noGrp="1" noChangeArrowheads="1"/>
          </p:cNvSpPr>
          <p:nvPr>
            <p:ph type="ftr" sz="quarter" idx="11"/>
          </p:nvPr>
        </p:nvSpPr>
        <p:spPr>
          <a:ln/>
        </p:spPr>
        <p:txBody>
          <a:bodyPr/>
          <a:lstStyle>
            <a:lvl1pPr>
              <a:defRPr/>
            </a:lvl1pPr>
          </a:lstStyle>
          <a:p>
            <a:pPr>
              <a:defRPr/>
            </a:pPr>
            <a:r>
              <a:rPr lang="en-GB" smtClean="0"/>
              <a:t>IOTA - D Kelsey</a:t>
            </a:r>
            <a:endParaRPr lang="en-GB"/>
          </a:p>
        </p:txBody>
      </p:sp>
      <p:sp>
        <p:nvSpPr>
          <p:cNvPr id="9" name="Rectangle 4"/>
          <p:cNvSpPr>
            <a:spLocks noGrp="1" noChangeArrowheads="1"/>
          </p:cNvSpPr>
          <p:nvPr>
            <p:ph type="sldNum" sz="quarter" idx="12"/>
          </p:nvPr>
        </p:nvSpPr>
        <p:spPr>
          <a:ln/>
        </p:spPr>
        <p:txBody>
          <a:bodyPr/>
          <a:lstStyle>
            <a:lvl1pPr>
              <a:defRPr/>
            </a:lvl1pPr>
          </a:lstStyle>
          <a:p>
            <a:pPr>
              <a:defRPr/>
            </a:pPr>
            <a:fld id="{F30DEAB9-459A-4015-AB01-C8960E5F1172}" type="slidenum">
              <a:rPr lang="en-GB"/>
              <a:pPr>
                <a:defRPr/>
              </a:pPr>
              <a:t>‹#›</a:t>
            </a:fld>
            <a:endParaRPr lang="en-GB"/>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2"/>
          <p:cNvSpPr>
            <a:spLocks noGrp="1" noChangeArrowheads="1"/>
          </p:cNvSpPr>
          <p:nvPr>
            <p:ph type="dt" sz="half" idx="10"/>
          </p:nvPr>
        </p:nvSpPr>
        <p:spPr>
          <a:ln/>
        </p:spPr>
        <p:txBody>
          <a:bodyPr/>
          <a:lstStyle>
            <a:lvl1pPr>
              <a:defRPr/>
            </a:lvl1pPr>
          </a:lstStyle>
          <a:p>
            <a:pPr>
              <a:defRPr/>
            </a:pPr>
            <a:r>
              <a:rPr lang="en-GB" smtClean="0"/>
              <a:t>11 Dec 2013</a:t>
            </a:r>
            <a:endParaRPr lang="en-GB"/>
          </a:p>
        </p:txBody>
      </p:sp>
      <p:sp>
        <p:nvSpPr>
          <p:cNvPr id="4" name="Rectangle 3"/>
          <p:cNvSpPr>
            <a:spLocks noGrp="1" noChangeArrowheads="1"/>
          </p:cNvSpPr>
          <p:nvPr>
            <p:ph type="ftr" sz="quarter" idx="11"/>
          </p:nvPr>
        </p:nvSpPr>
        <p:spPr>
          <a:ln/>
        </p:spPr>
        <p:txBody>
          <a:bodyPr/>
          <a:lstStyle>
            <a:lvl1pPr>
              <a:defRPr/>
            </a:lvl1pPr>
          </a:lstStyle>
          <a:p>
            <a:pPr>
              <a:defRPr/>
            </a:pPr>
            <a:r>
              <a:rPr lang="en-GB" smtClean="0"/>
              <a:t>IOTA - D Kelsey</a:t>
            </a:r>
            <a:endParaRPr lang="en-GB"/>
          </a:p>
        </p:txBody>
      </p:sp>
      <p:sp>
        <p:nvSpPr>
          <p:cNvPr id="5" name="Rectangle 4"/>
          <p:cNvSpPr>
            <a:spLocks noGrp="1" noChangeArrowheads="1"/>
          </p:cNvSpPr>
          <p:nvPr>
            <p:ph type="sldNum" sz="quarter" idx="12"/>
          </p:nvPr>
        </p:nvSpPr>
        <p:spPr>
          <a:ln/>
        </p:spPr>
        <p:txBody>
          <a:bodyPr/>
          <a:lstStyle>
            <a:lvl1pPr>
              <a:defRPr/>
            </a:lvl1pPr>
          </a:lstStyle>
          <a:p>
            <a:pPr>
              <a:defRPr/>
            </a:pPr>
            <a:fld id="{CFD34E88-465A-4702-90E2-0AEEBBDDD502}" type="slidenum">
              <a:rPr lang="en-GB"/>
              <a:pPr>
                <a:defRPr/>
              </a:pPr>
              <a:t>‹#›</a:t>
            </a:fld>
            <a:endParaRPr lang="en-GB"/>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2"/>
          <p:cNvSpPr>
            <a:spLocks noGrp="1" noChangeArrowheads="1"/>
          </p:cNvSpPr>
          <p:nvPr>
            <p:ph type="dt" sz="half" idx="10"/>
          </p:nvPr>
        </p:nvSpPr>
        <p:spPr>
          <a:ln/>
        </p:spPr>
        <p:txBody>
          <a:bodyPr/>
          <a:lstStyle>
            <a:lvl1pPr>
              <a:defRPr/>
            </a:lvl1pPr>
          </a:lstStyle>
          <a:p>
            <a:pPr>
              <a:defRPr/>
            </a:pPr>
            <a:r>
              <a:rPr lang="en-GB" smtClean="0"/>
              <a:t>11 Dec 2013</a:t>
            </a:r>
            <a:endParaRPr lang="en-GB"/>
          </a:p>
        </p:txBody>
      </p:sp>
      <p:sp>
        <p:nvSpPr>
          <p:cNvPr id="3" name="Rectangle 3"/>
          <p:cNvSpPr>
            <a:spLocks noGrp="1" noChangeArrowheads="1"/>
          </p:cNvSpPr>
          <p:nvPr>
            <p:ph type="ftr" sz="quarter" idx="11"/>
          </p:nvPr>
        </p:nvSpPr>
        <p:spPr>
          <a:ln/>
        </p:spPr>
        <p:txBody>
          <a:bodyPr/>
          <a:lstStyle>
            <a:lvl1pPr>
              <a:defRPr/>
            </a:lvl1pPr>
          </a:lstStyle>
          <a:p>
            <a:pPr>
              <a:defRPr/>
            </a:pPr>
            <a:r>
              <a:rPr lang="en-GB" smtClean="0"/>
              <a:t>IOTA - D Kelsey</a:t>
            </a:r>
            <a:endParaRPr lang="en-GB"/>
          </a:p>
        </p:txBody>
      </p:sp>
      <p:sp>
        <p:nvSpPr>
          <p:cNvPr id="4" name="Rectangle 4"/>
          <p:cNvSpPr>
            <a:spLocks noGrp="1" noChangeArrowheads="1"/>
          </p:cNvSpPr>
          <p:nvPr>
            <p:ph type="sldNum" sz="quarter" idx="12"/>
          </p:nvPr>
        </p:nvSpPr>
        <p:spPr>
          <a:ln/>
        </p:spPr>
        <p:txBody>
          <a:bodyPr/>
          <a:lstStyle>
            <a:lvl1pPr>
              <a:defRPr/>
            </a:lvl1pPr>
          </a:lstStyle>
          <a:p>
            <a:pPr>
              <a:defRPr/>
            </a:pPr>
            <a:fld id="{A97345AC-5BC0-424F-85A7-7188992CF58E}" type="slidenum">
              <a:rPr lang="en-GB"/>
              <a:pPr>
                <a:defRPr/>
              </a:pPr>
              <a:t>‹#›</a:t>
            </a:fld>
            <a:endParaRPr lang="en-GB"/>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2"/>
          <p:cNvSpPr>
            <a:spLocks noGrp="1" noChangeArrowheads="1"/>
          </p:cNvSpPr>
          <p:nvPr>
            <p:ph type="dt" sz="half" idx="10"/>
          </p:nvPr>
        </p:nvSpPr>
        <p:spPr>
          <a:ln/>
        </p:spPr>
        <p:txBody>
          <a:bodyPr/>
          <a:lstStyle>
            <a:lvl1pPr>
              <a:defRPr/>
            </a:lvl1pPr>
          </a:lstStyle>
          <a:p>
            <a:pPr>
              <a:defRPr/>
            </a:pPr>
            <a:r>
              <a:rPr lang="en-GB" smtClean="0"/>
              <a:t>11 Dec 2013</a:t>
            </a:r>
            <a:endParaRPr lang="en-GB"/>
          </a:p>
        </p:txBody>
      </p:sp>
      <p:sp>
        <p:nvSpPr>
          <p:cNvPr id="6" name="Rectangle 3"/>
          <p:cNvSpPr>
            <a:spLocks noGrp="1" noChangeArrowheads="1"/>
          </p:cNvSpPr>
          <p:nvPr>
            <p:ph type="ftr" sz="quarter" idx="11"/>
          </p:nvPr>
        </p:nvSpPr>
        <p:spPr>
          <a:ln/>
        </p:spPr>
        <p:txBody>
          <a:bodyPr/>
          <a:lstStyle>
            <a:lvl1pPr>
              <a:defRPr/>
            </a:lvl1pPr>
          </a:lstStyle>
          <a:p>
            <a:pPr>
              <a:defRPr/>
            </a:pPr>
            <a:r>
              <a:rPr lang="en-GB" smtClean="0"/>
              <a:t>IOTA - D Kelsey</a:t>
            </a:r>
            <a:endParaRPr lang="en-GB"/>
          </a:p>
        </p:txBody>
      </p:sp>
      <p:sp>
        <p:nvSpPr>
          <p:cNvPr id="7" name="Rectangle 4"/>
          <p:cNvSpPr>
            <a:spLocks noGrp="1" noChangeArrowheads="1"/>
          </p:cNvSpPr>
          <p:nvPr>
            <p:ph type="sldNum" sz="quarter" idx="12"/>
          </p:nvPr>
        </p:nvSpPr>
        <p:spPr>
          <a:ln/>
        </p:spPr>
        <p:txBody>
          <a:bodyPr/>
          <a:lstStyle>
            <a:lvl1pPr>
              <a:defRPr/>
            </a:lvl1pPr>
          </a:lstStyle>
          <a:p>
            <a:pPr>
              <a:defRPr/>
            </a:pPr>
            <a:fld id="{168E8BCA-2CEC-49FF-8A01-C0FF06F17411}" type="slidenum">
              <a:rPr lang="en-GB"/>
              <a:pPr>
                <a:defRPr/>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11"/>
          <p:cNvSpPr>
            <a:spLocks noGrp="1" noChangeArrowheads="1"/>
          </p:cNvSpPr>
          <p:nvPr>
            <p:ph type="ftr" sz="quarter" idx="10"/>
          </p:nvPr>
        </p:nvSpPr>
        <p:spPr>
          <a:ln/>
        </p:spPr>
        <p:txBody>
          <a:bodyPr/>
          <a:lstStyle>
            <a:lvl1pPr>
              <a:defRPr/>
            </a:lvl1pPr>
          </a:lstStyle>
          <a:p>
            <a:pPr>
              <a:defRPr/>
            </a:pPr>
            <a:r>
              <a:rPr lang="en-GB" smtClean="0"/>
              <a:t>IOTA - D Kelsey</a:t>
            </a:r>
            <a:endParaRPr lang="en-GB"/>
          </a:p>
        </p:txBody>
      </p:sp>
      <p:sp>
        <p:nvSpPr>
          <p:cNvPr id="5" name="Rectangle 12"/>
          <p:cNvSpPr>
            <a:spLocks noGrp="1" noChangeArrowheads="1"/>
          </p:cNvSpPr>
          <p:nvPr>
            <p:ph type="sldNum" sz="quarter" idx="11"/>
          </p:nvPr>
        </p:nvSpPr>
        <p:spPr>
          <a:ln/>
        </p:spPr>
        <p:txBody>
          <a:bodyPr/>
          <a:lstStyle>
            <a:lvl1pPr>
              <a:defRPr/>
            </a:lvl1pPr>
          </a:lstStyle>
          <a:p>
            <a:pPr>
              <a:defRPr/>
            </a:pPr>
            <a:fld id="{625791FA-7CD4-4B66-A409-0BA476B99EB1}" type="slidenum">
              <a:rPr lang="en-GB"/>
              <a:pPr>
                <a:defRPr/>
              </a:pPr>
              <a:t>‹#›</a:t>
            </a:fld>
            <a:endParaRPr lang="en-GB"/>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2"/>
          <p:cNvSpPr>
            <a:spLocks noGrp="1" noChangeArrowheads="1"/>
          </p:cNvSpPr>
          <p:nvPr>
            <p:ph type="dt" sz="half" idx="10"/>
          </p:nvPr>
        </p:nvSpPr>
        <p:spPr>
          <a:ln/>
        </p:spPr>
        <p:txBody>
          <a:bodyPr/>
          <a:lstStyle>
            <a:lvl1pPr>
              <a:defRPr/>
            </a:lvl1pPr>
          </a:lstStyle>
          <a:p>
            <a:pPr>
              <a:defRPr/>
            </a:pPr>
            <a:r>
              <a:rPr lang="en-GB" smtClean="0"/>
              <a:t>11 Dec 2013</a:t>
            </a:r>
            <a:endParaRPr lang="en-GB"/>
          </a:p>
        </p:txBody>
      </p:sp>
      <p:sp>
        <p:nvSpPr>
          <p:cNvPr id="6" name="Rectangle 3"/>
          <p:cNvSpPr>
            <a:spLocks noGrp="1" noChangeArrowheads="1"/>
          </p:cNvSpPr>
          <p:nvPr>
            <p:ph type="ftr" sz="quarter" idx="11"/>
          </p:nvPr>
        </p:nvSpPr>
        <p:spPr>
          <a:ln/>
        </p:spPr>
        <p:txBody>
          <a:bodyPr/>
          <a:lstStyle>
            <a:lvl1pPr>
              <a:defRPr/>
            </a:lvl1pPr>
          </a:lstStyle>
          <a:p>
            <a:pPr>
              <a:defRPr/>
            </a:pPr>
            <a:r>
              <a:rPr lang="en-GB" smtClean="0"/>
              <a:t>IOTA - D Kelsey</a:t>
            </a:r>
            <a:endParaRPr lang="en-GB"/>
          </a:p>
        </p:txBody>
      </p:sp>
      <p:sp>
        <p:nvSpPr>
          <p:cNvPr id="7" name="Rectangle 4"/>
          <p:cNvSpPr>
            <a:spLocks noGrp="1" noChangeArrowheads="1"/>
          </p:cNvSpPr>
          <p:nvPr>
            <p:ph type="sldNum" sz="quarter" idx="12"/>
          </p:nvPr>
        </p:nvSpPr>
        <p:spPr>
          <a:ln/>
        </p:spPr>
        <p:txBody>
          <a:bodyPr/>
          <a:lstStyle>
            <a:lvl1pPr>
              <a:defRPr/>
            </a:lvl1pPr>
          </a:lstStyle>
          <a:p>
            <a:pPr>
              <a:defRPr/>
            </a:pPr>
            <a:fld id="{5D8AE70E-8369-42AB-8F15-7FFBAADCC72D}" type="slidenum">
              <a:rPr lang="en-GB"/>
              <a:pPr>
                <a:defRPr/>
              </a:pPr>
              <a:t>‹#›</a:t>
            </a:fld>
            <a:endParaRPr lang="en-GB"/>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2"/>
          <p:cNvSpPr>
            <a:spLocks noGrp="1" noChangeArrowheads="1"/>
          </p:cNvSpPr>
          <p:nvPr>
            <p:ph type="dt" sz="half" idx="10"/>
          </p:nvPr>
        </p:nvSpPr>
        <p:spPr>
          <a:ln/>
        </p:spPr>
        <p:txBody>
          <a:bodyPr/>
          <a:lstStyle>
            <a:lvl1pPr>
              <a:defRPr/>
            </a:lvl1pPr>
          </a:lstStyle>
          <a:p>
            <a:pPr>
              <a:defRPr/>
            </a:pPr>
            <a:r>
              <a:rPr lang="en-GB" smtClean="0"/>
              <a:t>11 Dec 2013</a:t>
            </a:r>
            <a:endParaRPr lang="en-GB"/>
          </a:p>
        </p:txBody>
      </p:sp>
      <p:sp>
        <p:nvSpPr>
          <p:cNvPr id="5" name="Rectangle 3"/>
          <p:cNvSpPr>
            <a:spLocks noGrp="1" noChangeArrowheads="1"/>
          </p:cNvSpPr>
          <p:nvPr>
            <p:ph type="ftr" sz="quarter" idx="11"/>
          </p:nvPr>
        </p:nvSpPr>
        <p:spPr>
          <a:ln/>
        </p:spPr>
        <p:txBody>
          <a:bodyPr/>
          <a:lstStyle>
            <a:lvl1pPr>
              <a:defRPr/>
            </a:lvl1pPr>
          </a:lstStyle>
          <a:p>
            <a:pPr>
              <a:defRPr/>
            </a:pPr>
            <a:r>
              <a:rPr lang="en-GB" smtClean="0"/>
              <a:t>IOTA - D Kelsey</a:t>
            </a:r>
            <a:endParaRPr lang="en-GB"/>
          </a:p>
        </p:txBody>
      </p:sp>
      <p:sp>
        <p:nvSpPr>
          <p:cNvPr id="6" name="Rectangle 4"/>
          <p:cNvSpPr>
            <a:spLocks noGrp="1" noChangeArrowheads="1"/>
          </p:cNvSpPr>
          <p:nvPr>
            <p:ph type="sldNum" sz="quarter" idx="12"/>
          </p:nvPr>
        </p:nvSpPr>
        <p:spPr>
          <a:ln/>
        </p:spPr>
        <p:txBody>
          <a:bodyPr/>
          <a:lstStyle>
            <a:lvl1pPr>
              <a:defRPr/>
            </a:lvl1pPr>
          </a:lstStyle>
          <a:p>
            <a:pPr>
              <a:defRPr/>
            </a:pPr>
            <a:fld id="{D2C67567-3CA1-4D28-8419-719F5769243D}" type="slidenum">
              <a:rPr lang="en-GB"/>
              <a:pPr>
                <a:defRPr/>
              </a:pPr>
              <a:t>‹#›</a:t>
            </a:fld>
            <a:endParaRPr lang="en-GB"/>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228600"/>
            <a:ext cx="1943100" cy="5867400"/>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685800" y="228600"/>
            <a:ext cx="5676900" cy="5867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2"/>
          <p:cNvSpPr>
            <a:spLocks noGrp="1" noChangeArrowheads="1"/>
          </p:cNvSpPr>
          <p:nvPr>
            <p:ph type="dt" sz="half" idx="10"/>
          </p:nvPr>
        </p:nvSpPr>
        <p:spPr>
          <a:ln/>
        </p:spPr>
        <p:txBody>
          <a:bodyPr/>
          <a:lstStyle>
            <a:lvl1pPr>
              <a:defRPr/>
            </a:lvl1pPr>
          </a:lstStyle>
          <a:p>
            <a:pPr>
              <a:defRPr/>
            </a:pPr>
            <a:r>
              <a:rPr lang="en-GB" smtClean="0"/>
              <a:t>11 Dec 2013</a:t>
            </a:r>
            <a:endParaRPr lang="en-GB"/>
          </a:p>
        </p:txBody>
      </p:sp>
      <p:sp>
        <p:nvSpPr>
          <p:cNvPr id="5" name="Rectangle 3"/>
          <p:cNvSpPr>
            <a:spLocks noGrp="1" noChangeArrowheads="1"/>
          </p:cNvSpPr>
          <p:nvPr>
            <p:ph type="ftr" sz="quarter" idx="11"/>
          </p:nvPr>
        </p:nvSpPr>
        <p:spPr>
          <a:ln/>
        </p:spPr>
        <p:txBody>
          <a:bodyPr/>
          <a:lstStyle>
            <a:lvl1pPr>
              <a:defRPr/>
            </a:lvl1pPr>
          </a:lstStyle>
          <a:p>
            <a:pPr>
              <a:defRPr/>
            </a:pPr>
            <a:r>
              <a:rPr lang="en-GB" smtClean="0"/>
              <a:t>IOTA - D Kelsey</a:t>
            </a:r>
            <a:endParaRPr lang="en-GB"/>
          </a:p>
        </p:txBody>
      </p:sp>
      <p:sp>
        <p:nvSpPr>
          <p:cNvPr id="6" name="Rectangle 4"/>
          <p:cNvSpPr>
            <a:spLocks noGrp="1" noChangeArrowheads="1"/>
          </p:cNvSpPr>
          <p:nvPr>
            <p:ph type="sldNum" sz="quarter" idx="12"/>
          </p:nvPr>
        </p:nvSpPr>
        <p:spPr>
          <a:ln/>
        </p:spPr>
        <p:txBody>
          <a:bodyPr/>
          <a:lstStyle>
            <a:lvl1pPr>
              <a:defRPr/>
            </a:lvl1pPr>
          </a:lstStyle>
          <a:p>
            <a:pPr>
              <a:defRPr/>
            </a:pPr>
            <a:fld id="{4BA3F57C-6DC7-4F12-B3FB-61C571691C1B}" type="slidenum">
              <a:rPr lang="en-GB"/>
              <a:pPr>
                <a:defRPr/>
              </a:pPr>
              <a:t>‹#›</a:t>
            </a:fld>
            <a:endParaRPr lang="en-GB"/>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685800"/>
            <a:ext cx="1447800" cy="5794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5" name="Text Box 2"/>
          <p:cNvSpPr txBox="1">
            <a:spLocks noChangeArrowheads="1"/>
          </p:cNvSpPr>
          <p:nvPr/>
        </p:nvSpPr>
        <p:spPr bwMode="auto">
          <a:xfrm>
            <a:off x="0" y="6308725"/>
            <a:ext cx="9144000" cy="549275"/>
          </a:xfrm>
          <a:prstGeom prst="rect">
            <a:avLst/>
          </a:prstGeom>
          <a:solidFill>
            <a:srgbClr val="0067B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0"/>
              </a:spcBef>
              <a:buClrTx/>
              <a:buFontTx/>
              <a:buNone/>
              <a:defRPr/>
            </a:pPr>
            <a:endParaRPr lang="en-GB" smtClean="0">
              <a:solidFill>
                <a:prstClr val="black"/>
              </a:solidFill>
              <a:latin typeface="Calibri" pitchFamily="34" charset="0"/>
              <a:ea typeface="ＭＳ Ｐゴシック" charset="0"/>
              <a:cs typeface="Arial" charset="0"/>
            </a:endParaRPr>
          </a:p>
        </p:txBody>
      </p:sp>
      <p:grpSp>
        <p:nvGrpSpPr>
          <p:cNvPr id="6" name="Group 21"/>
          <p:cNvGrpSpPr>
            <a:grpSpLocks/>
          </p:cNvGrpSpPr>
          <p:nvPr userDrawn="1"/>
        </p:nvGrpSpPr>
        <p:grpSpPr bwMode="auto">
          <a:xfrm>
            <a:off x="0" y="0"/>
            <a:ext cx="9215438" cy="1081088"/>
            <a:chOff x="-1" y="0"/>
            <a:chExt cx="9215440" cy="1081088"/>
          </a:xfrm>
        </p:grpSpPr>
        <p:sp>
          <p:nvSpPr>
            <p:cNvPr id="7" name="Rectangle 4"/>
            <p:cNvSpPr>
              <a:spLocks noChangeArrowheads="1"/>
            </p:cNvSpPr>
            <p:nvPr/>
          </p:nvSpPr>
          <p:spPr bwMode="auto">
            <a:xfrm>
              <a:off x="-1" y="0"/>
              <a:ext cx="9144000" cy="1044575"/>
            </a:xfrm>
            <a:prstGeom prst="rect">
              <a:avLst/>
            </a:prstGeom>
            <a:solidFill>
              <a:srgbClr val="0067B1"/>
            </a:solidFill>
            <a:ln w="9360">
              <a:solidFill>
                <a:srgbClr val="0067B1"/>
              </a:solidFill>
              <a:round/>
              <a:headEnd/>
              <a:tailEnd/>
            </a:ln>
          </p:spPr>
          <p:txBody>
            <a:bodyPr wrap="none" anchor="ctr"/>
            <a:lstStyle/>
            <a:p>
              <a:pPr>
                <a:spcBef>
                  <a:spcPct val="0"/>
                </a:spcBef>
                <a:buClrTx/>
                <a:buFontTx/>
                <a:buNone/>
              </a:pPr>
              <a:endParaRPr lang="en-GB" smtClean="0">
                <a:solidFill>
                  <a:prstClr val="black"/>
                </a:solidFill>
                <a:latin typeface="Calibri" charset="0"/>
                <a:ea typeface="ＭＳ Ｐゴシック" charset="0"/>
                <a:cs typeface="ＭＳ Ｐゴシック" charset="0"/>
              </a:endParaRPr>
            </a:p>
          </p:txBody>
        </p:sp>
        <p:pic>
          <p:nvPicPr>
            <p:cNvPr id="8"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735138" cy="979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9" name="Rectangle 6"/>
            <p:cNvSpPr>
              <a:spLocks noChangeArrowheads="1"/>
            </p:cNvSpPr>
            <p:nvPr/>
          </p:nvSpPr>
          <p:spPr bwMode="auto">
            <a:xfrm>
              <a:off x="1619249" y="0"/>
              <a:ext cx="1800225" cy="979488"/>
            </a:xfrm>
            <a:prstGeom prst="rect">
              <a:avLst/>
            </a:prstGeom>
            <a:solidFill>
              <a:srgbClr val="FFFFFF"/>
            </a:solidFill>
            <a:ln w="9360">
              <a:solidFill>
                <a:srgbClr val="FFFFFF"/>
              </a:solidFill>
              <a:round/>
              <a:headEnd/>
              <a:tailEnd/>
            </a:ln>
          </p:spPr>
          <p:txBody>
            <a:bodyPr wrap="none" anchor="ctr"/>
            <a:lstStyle/>
            <a:p>
              <a:pPr>
                <a:spcBef>
                  <a:spcPct val="0"/>
                </a:spcBef>
                <a:buClrTx/>
                <a:buFontTx/>
                <a:buNone/>
              </a:pPr>
              <a:endParaRPr lang="en-GB" smtClean="0">
                <a:solidFill>
                  <a:prstClr val="black"/>
                </a:solidFill>
                <a:latin typeface="Calibri" charset="0"/>
                <a:ea typeface="ＭＳ Ｐゴシック" charset="0"/>
                <a:cs typeface="ＭＳ Ｐゴシック" charset="0"/>
              </a:endParaRPr>
            </a:p>
          </p:txBody>
        </p:sp>
        <p:sp>
          <p:nvSpPr>
            <p:cNvPr id="10" name="Freeform 7"/>
            <p:cNvSpPr>
              <a:spLocks noChangeArrowheads="1"/>
            </p:cNvSpPr>
            <p:nvPr/>
          </p:nvSpPr>
          <p:spPr bwMode="auto">
            <a:xfrm>
              <a:off x="1619249" y="0"/>
              <a:ext cx="1800225" cy="979488"/>
            </a:xfrm>
            <a:custGeom>
              <a:avLst/>
              <a:gdLst>
                <a:gd name="T0" fmla="*/ 2147483647 w 5001"/>
                <a:gd name="T1" fmla="*/ 0 h 2721"/>
                <a:gd name="T2" fmla="*/ 2147483647 w 5001"/>
                <a:gd name="T3" fmla="*/ 2147483647 h 2721"/>
                <a:gd name="T4" fmla="*/ 0 w 5001"/>
                <a:gd name="T5" fmla="*/ 2147483647 h 2721"/>
                <a:gd name="T6" fmla="*/ 2147483647 w 5001"/>
                <a:gd name="T7" fmla="*/ 0 h 2721"/>
                <a:gd name="T8" fmla="*/ 2147483647 w 5001"/>
                <a:gd name="T9" fmla="*/ 0 h 272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001" h="2721">
                  <a:moveTo>
                    <a:pt x="5000" y="0"/>
                  </a:moveTo>
                  <a:lnTo>
                    <a:pt x="5000" y="2720"/>
                  </a:lnTo>
                  <a:lnTo>
                    <a:pt x="0" y="2720"/>
                  </a:lnTo>
                  <a:cubicBezTo>
                    <a:pt x="2000" y="2720"/>
                    <a:pt x="0" y="0"/>
                    <a:pt x="2000" y="0"/>
                  </a:cubicBezTo>
                  <a:cubicBezTo>
                    <a:pt x="2667" y="0"/>
                    <a:pt x="4333" y="0"/>
                    <a:pt x="5000" y="0"/>
                  </a:cubicBezTo>
                </a:path>
              </a:pathLst>
            </a:custGeom>
            <a:solidFill>
              <a:srgbClr val="0067B1"/>
            </a:solidFill>
            <a:ln w="9360">
              <a:solidFill>
                <a:srgbClr val="0067B1"/>
              </a:solidFill>
              <a:round/>
              <a:headEnd/>
              <a:tailEnd/>
            </a:ln>
          </p:spPr>
          <p:txBody>
            <a:bodyPr wrap="none" anchor="ctr"/>
            <a:lstStyle/>
            <a:p>
              <a:pPr>
                <a:spcBef>
                  <a:spcPct val="0"/>
                </a:spcBef>
                <a:buClrTx/>
                <a:buFontTx/>
                <a:buNone/>
              </a:pPr>
              <a:endParaRPr lang="en-US" smtClean="0">
                <a:solidFill>
                  <a:prstClr val="black"/>
                </a:solidFill>
                <a:ea typeface="ＭＳ Ｐゴシック" charset="0"/>
                <a:cs typeface="ＭＳ Ｐゴシック" charset="0"/>
              </a:endParaRPr>
            </a:p>
          </p:txBody>
        </p:sp>
        <p:sp>
          <p:nvSpPr>
            <p:cNvPr id="11" name="Text Box 12"/>
            <p:cNvSpPr txBox="1">
              <a:spLocks noChangeArrowheads="1"/>
            </p:cNvSpPr>
            <p:nvPr/>
          </p:nvSpPr>
          <p:spPr bwMode="auto">
            <a:xfrm>
              <a:off x="2051049" y="503238"/>
              <a:ext cx="7164390" cy="577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5000" rIns="90000" bIns="45000"/>
            <a:lstStyle>
              <a:lvl1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Arial" charset="0"/>
                </a:defRPr>
              </a:lvl1pPr>
              <a:lvl2pPr marL="742950" indent="-285750"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Arial" charset="0"/>
                </a:defRPr>
              </a:lvl2pPr>
              <a:lvl3pPr marL="1143000" indent="-228600"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Arial" charset="0"/>
                </a:defRPr>
              </a:lvl3pPr>
              <a:lvl4pPr marL="1600200" indent="-228600"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Arial" charset="0"/>
                </a:defRPr>
              </a:lvl4pPr>
              <a:lvl5pPr marL="2057400" indent="-228600"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Arial" charset="0"/>
                </a:defRPr>
              </a:lvl5pPr>
              <a:lvl6pPr marL="2514600" indent="-2286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Arial" charset="0"/>
                </a:defRPr>
              </a:lvl6pPr>
              <a:lvl7pPr marL="2971800" indent="-2286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Arial" charset="0"/>
                </a:defRPr>
              </a:lvl7pPr>
              <a:lvl8pPr marL="3429000" indent="-2286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Arial" charset="0"/>
                </a:defRPr>
              </a:lvl8pPr>
              <a:lvl9pPr marL="3886200" indent="-2286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Arial" charset="0"/>
                </a:defRPr>
              </a:lvl9pPr>
            </a:lstStyle>
            <a:p>
              <a:pPr algn="r" eaLnBrk="1" hangingPunct="1">
                <a:spcBef>
                  <a:spcPct val="0"/>
                </a:spcBef>
                <a:buClrTx/>
                <a:buFontTx/>
                <a:buNone/>
                <a:defRPr/>
              </a:pPr>
              <a:r>
                <a:rPr lang="en-GB" sz="3200" b="1" dirty="0" smtClean="0">
                  <a:solidFill>
                    <a:srgbClr val="FFFFFF"/>
                  </a:solidFill>
                  <a:ea typeface="SimSun" pitchFamily="2" charset="-122"/>
                  <a:cs typeface="Arial" charset="0"/>
                </a:rPr>
                <a:t>EGI (IGTF Liaison Function)</a:t>
              </a:r>
            </a:p>
          </p:txBody>
        </p:sp>
      </p:grpSp>
      <p:pic>
        <p:nvPicPr>
          <p:cNvPr id="12"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243888" y="5713413"/>
            <a:ext cx="78105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pic>
        <p:nvPicPr>
          <p:cNvPr id="13"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516688" y="5640388"/>
            <a:ext cx="1447800" cy="588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14" name="Rectangle 17"/>
          <p:cNvSpPr>
            <a:spLocks noChangeArrowheads="1"/>
          </p:cNvSpPr>
          <p:nvPr/>
        </p:nvSpPr>
        <p:spPr bwMode="auto">
          <a:xfrm>
            <a:off x="7667625" y="6586538"/>
            <a:ext cx="1447800" cy="279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spAutoFit/>
          </a:bodyPr>
          <a:lstStyle/>
          <a:p>
            <a:pPr algn="r">
              <a:spcBef>
                <a:spcPts val="875"/>
              </a:spcBef>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200" smtClean="0">
                <a:solidFill>
                  <a:srgbClr val="FFFFFF"/>
                </a:solidFill>
                <a:ea typeface="SimSun" charset="0"/>
                <a:cs typeface="SimSun" charset="0"/>
              </a:rPr>
              <a:t>www.egi.eu</a:t>
            </a:r>
          </a:p>
        </p:txBody>
      </p:sp>
      <p:sp>
        <p:nvSpPr>
          <p:cNvPr id="15" name="Rectangle 18"/>
          <p:cNvSpPr>
            <a:spLocks noChangeArrowheads="1"/>
          </p:cNvSpPr>
          <p:nvPr/>
        </p:nvSpPr>
        <p:spPr bwMode="auto">
          <a:xfrm>
            <a:off x="53975" y="6605588"/>
            <a:ext cx="2286000" cy="279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spAutoFit/>
          </a:bodyPr>
          <a:lstStyle/>
          <a:p>
            <a:pPr>
              <a:spcBef>
                <a:spcPts val="875"/>
              </a:spcBef>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200" smtClean="0">
                <a:solidFill>
                  <a:srgbClr val="FFFFFF"/>
                </a:solidFill>
                <a:ea typeface="SimSun" charset="0"/>
                <a:cs typeface="SimSun" charset="0"/>
              </a:rPr>
              <a:t>EGI-InSPIRE RI-261323</a:t>
            </a:r>
          </a:p>
        </p:txBody>
      </p:sp>
      <p:sp>
        <p:nvSpPr>
          <p:cNvPr id="2" name="Title 1"/>
          <p:cNvSpPr>
            <a:spLocks noGrp="1"/>
          </p:cNvSpPr>
          <p:nvPr>
            <p:ph type="ctrTitle"/>
          </p:nvPr>
        </p:nvSpPr>
        <p:spPr>
          <a:xfrm>
            <a:off x="1619672" y="2130425"/>
            <a:ext cx="7200800" cy="1470025"/>
          </a:xfrm>
        </p:spPr>
        <p:txBody>
          <a:bodyPr/>
          <a:lstStyle>
            <a:lvl1pPr>
              <a:defRPr>
                <a:solidFill>
                  <a:schemeClr val="tx1"/>
                </a:solidFill>
                <a:latin typeface="Arial" pitchFamily="34" charset="0"/>
                <a:cs typeface="Arial" pitchFamily="34" charset="0"/>
              </a:defRPr>
            </a:lvl1pPr>
          </a:lstStyle>
          <a:p>
            <a:r>
              <a:rPr lang="en-GB" noProof="0" smtClean="0"/>
              <a:t>Click to edit Master title style</a:t>
            </a:r>
            <a:endParaRPr lang="en-GB" noProof="0"/>
          </a:p>
        </p:txBody>
      </p:sp>
      <p:sp>
        <p:nvSpPr>
          <p:cNvPr id="3" name="Subtitle 2"/>
          <p:cNvSpPr>
            <a:spLocks noGrp="1"/>
          </p:cNvSpPr>
          <p:nvPr>
            <p:ph type="subTitle" idx="1"/>
          </p:nvPr>
        </p:nvSpPr>
        <p:spPr>
          <a:xfrm>
            <a:off x="2267744" y="3886200"/>
            <a:ext cx="5832648" cy="1343000"/>
          </a:xfrm>
        </p:spPr>
        <p:txBody>
          <a:bodyPr/>
          <a:lstStyle>
            <a:lvl1pPr marL="0" indent="0" algn="ctr">
              <a:buNone/>
              <a:defRPr>
                <a:solidFill>
                  <a:schemeClr val="tx1"/>
                </a:solidFill>
                <a:latin typeface="Arial"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noProof="0" smtClean="0"/>
              <a:t>Click to edit Master subtitle style</a:t>
            </a:r>
            <a:endParaRPr lang="en-GB" noProof="0"/>
          </a:p>
        </p:txBody>
      </p:sp>
      <p:sp>
        <p:nvSpPr>
          <p:cNvPr id="16" name="Date Placeholder 3"/>
          <p:cNvSpPr>
            <a:spLocks noGrp="1"/>
          </p:cNvSpPr>
          <p:nvPr>
            <p:ph type="dt" sz="half" idx="10"/>
          </p:nvPr>
        </p:nvSpPr>
        <p:spPr/>
        <p:txBody>
          <a:bodyPr/>
          <a:lstStyle>
            <a:lvl1pPr>
              <a:defRPr>
                <a:solidFill>
                  <a:schemeClr val="bg1"/>
                </a:solidFill>
                <a:latin typeface="Arial" pitchFamily="34" charset="0"/>
                <a:cs typeface="Arial" pitchFamily="34" charset="0"/>
              </a:defRPr>
            </a:lvl1pPr>
          </a:lstStyle>
          <a:p>
            <a:pPr>
              <a:defRPr/>
            </a:pPr>
            <a:r>
              <a:rPr lang="en-GB" smtClean="0">
                <a:solidFill>
                  <a:prstClr val="white"/>
                </a:solidFill>
              </a:rPr>
              <a:t>11 Dec 2013</a:t>
            </a:r>
            <a:endParaRPr lang="en-GB">
              <a:solidFill>
                <a:prstClr val="white"/>
              </a:solidFill>
            </a:endParaRPr>
          </a:p>
        </p:txBody>
      </p:sp>
      <p:sp>
        <p:nvSpPr>
          <p:cNvPr id="17" name="Footer Placeholder 4"/>
          <p:cNvSpPr>
            <a:spLocks noGrp="1"/>
          </p:cNvSpPr>
          <p:nvPr>
            <p:ph type="ftr" sz="quarter" idx="11"/>
          </p:nvPr>
        </p:nvSpPr>
        <p:spPr/>
        <p:txBody>
          <a:bodyPr/>
          <a:lstStyle>
            <a:lvl1pPr>
              <a:defRPr>
                <a:solidFill>
                  <a:schemeClr val="bg1"/>
                </a:solidFill>
                <a:latin typeface="Arial" pitchFamily="34" charset="0"/>
                <a:cs typeface="Arial" pitchFamily="34" charset="0"/>
              </a:defRPr>
            </a:lvl1pPr>
          </a:lstStyle>
          <a:p>
            <a:pPr>
              <a:defRPr/>
            </a:pPr>
            <a:r>
              <a:rPr lang="en-US" smtClean="0">
                <a:solidFill>
                  <a:prstClr val="white"/>
                </a:solidFill>
              </a:rPr>
              <a:t>IOTA - D Kelsey</a:t>
            </a:r>
            <a:endParaRPr lang="en-GB">
              <a:solidFill>
                <a:prstClr val="white"/>
              </a:solidFill>
            </a:endParaRPr>
          </a:p>
        </p:txBody>
      </p:sp>
      <p:sp>
        <p:nvSpPr>
          <p:cNvPr id="18" name="Slide Number Placeholder 5"/>
          <p:cNvSpPr>
            <a:spLocks noGrp="1"/>
          </p:cNvSpPr>
          <p:nvPr>
            <p:ph type="sldNum" sz="quarter" idx="12"/>
          </p:nvPr>
        </p:nvSpPr>
        <p:spPr>
          <a:xfrm>
            <a:off x="6975475" y="6356350"/>
            <a:ext cx="2133600" cy="365125"/>
          </a:xfrm>
        </p:spPr>
        <p:txBody>
          <a:bodyPr/>
          <a:lstStyle>
            <a:lvl1pPr>
              <a:defRPr smtClean="0"/>
            </a:lvl1pPr>
          </a:lstStyle>
          <a:p>
            <a:pPr>
              <a:defRPr/>
            </a:pPr>
            <a:fld id="{FB694ED9-CC17-9D49-95C4-F6F98CCB4DAA}" type="slidenum">
              <a:rPr lang="en-GB">
                <a:solidFill>
                  <a:prstClr val="white"/>
                </a:solidFill>
              </a:rPr>
              <a:pPr>
                <a:defRPr/>
              </a:pPr>
              <a:t>‹#›</a:t>
            </a:fld>
            <a:endParaRPr lang="en-GB">
              <a:solidFill>
                <a:prstClr val="white"/>
              </a:solidFill>
            </a:endParaRPr>
          </a:p>
        </p:txBody>
      </p:sp>
    </p:spTree>
    <p:extLst>
      <p:ext uri="{BB962C8B-B14F-4D97-AF65-F5344CB8AC3E}">
        <p14:creationId xmlns:p14="http://schemas.microsoft.com/office/powerpoint/2010/main" val="201160071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Content Slid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000"/>
            </a:lvl1pPr>
          </a:lstStyle>
          <a:p>
            <a:r>
              <a:rPr lang="en-GB" noProof="0" smtClean="0"/>
              <a:t>Click to edit Master title style</a:t>
            </a:r>
            <a:endParaRPr lang="en-GB" noProof="0"/>
          </a:p>
        </p:txBody>
      </p:sp>
      <p:sp>
        <p:nvSpPr>
          <p:cNvPr id="3" name="Content Placeholder 2"/>
          <p:cNvSpPr>
            <a:spLocks noGrp="1"/>
          </p:cNvSpPr>
          <p:nvPr>
            <p:ph idx="1"/>
          </p:nvPr>
        </p:nvSpPr>
        <p:spPr>
          <a:xfrm>
            <a:off x="611188" y="1412776"/>
            <a:ext cx="8075612" cy="4525963"/>
          </a:xfrm>
        </p:spPr>
        <p:txBody>
          <a:bodyPr/>
          <a:lstStyle>
            <a:lvl1pPr>
              <a:defRPr sz="2800">
                <a:latin typeface="Arial" pitchFamily="34" charset="0"/>
                <a:cs typeface="Arial" pitchFamily="34" charset="0"/>
              </a:defRPr>
            </a:lvl1pPr>
            <a:lvl2pPr>
              <a:defRPr sz="2400">
                <a:latin typeface="Arial" pitchFamily="34" charset="0"/>
                <a:cs typeface="Arial" pitchFamily="34" charset="0"/>
              </a:defRPr>
            </a:lvl2pPr>
            <a:lvl3pPr>
              <a:defRPr sz="2000">
                <a:latin typeface="Arial" pitchFamily="34" charset="0"/>
                <a:cs typeface="Arial" pitchFamily="34" charset="0"/>
              </a:defRPr>
            </a:lvl3pPr>
            <a:lvl4pPr>
              <a:defRPr sz="1800">
                <a:latin typeface="Arial" pitchFamily="34" charset="0"/>
                <a:cs typeface="Arial" pitchFamily="34" charset="0"/>
              </a:defRPr>
            </a:lvl4pPr>
            <a:lvl5pPr>
              <a:defRPr sz="1800">
                <a:latin typeface="Arial" pitchFamily="34" charset="0"/>
                <a:cs typeface="Arial" pitchFamily="34" charset="0"/>
              </a:defRPr>
            </a:lvl5pPr>
          </a:lstStyle>
          <a:p>
            <a:pPr lvl="0"/>
            <a:r>
              <a:rPr lang="en-GB" noProof="0" smtClean="0"/>
              <a:t>Click to edit Master text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endParaRPr lang="en-GB" noProof="0"/>
          </a:p>
        </p:txBody>
      </p:sp>
      <p:sp>
        <p:nvSpPr>
          <p:cNvPr id="4" name="Date Placeholder 3"/>
          <p:cNvSpPr>
            <a:spLocks noGrp="1"/>
          </p:cNvSpPr>
          <p:nvPr>
            <p:ph type="dt" sz="half" idx="10"/>
          </p:nvPr>
        </p:nvSpPr>
        <p:spPr/>
        <p:txBody>
          <a:bodyPr/>
          <a:lstStyle>
            <a:lvl1pPr>
              <a:defRPr/>
            </a:lvl1pPr>
          </a:lstStyle>
          <a:p>
            <a:pPr>
              <a:defRPr/>
            </a:pPr>
            <a:r>
              <a:rPr lang="en-GB" smtClean="0">
                <a:solidFill>
                  <a:prstClr val="white"/>
                </a:solidFill>
              </a:rPr>
              <a:t>11 Dec 2013</a:t>
            </a:r>
            <a:endParaRPr lang="en-GB">
              <a:solidFill>
                <a:prstClr val="white"/>
              </a:solidFill>
            </a:endParaRPr>
          </a:p>
        </p:txBody>
      </p:sp>
      <p:sp>
        <p:nvSpPr>
          <p:cNvPr id="5" name="Footer Placeholder 4"/>
          <p:cNvSpPr>
            <a:spLocks noGrp="1"/>
          </p:cNvSpPr>
          <p:nvPr>
            <p:ph type="ftr" sz="quarter" idx="11"/>
          </p:nvPr>
        </p:nvSpPr>
        <p:spPr/>
        <p:txBody>
          <a:bodyPr/>
          <a:lstStyle>
            <a:lvl1pPr>
              <a:defRPr/>
            </a:lvl1pPr>
          </a:lstStyle>
          <a:p>
            <a:pPr>
              <a:defRPr/>
            </a:pPr>
            <a:r>
              <a:rPr lang="en-US" smtClean="0">
                <a:solidFill>
                  <a:prstClr val="white"/>
                </a:solidFill>
              </a:rPr>
              <a:t>IOTA - D Kelsey</a:t>
            </a:r>
            <a:endParaRPr lang="en-GB">
              <a:solidFill>
                <a:prstClr val="white"/>
              </a:solidFill>
            </a:endParaRPr>
          </a:p>
        </p:txBody>
      </p:sp>
      <p:sp>
        <p:nvSpPr>
          <p:cNvPr id="6" name="Slide Number Placeholder 5"/>
          <p:cNvSpPr>
            <a:spLocks noGrp="1"/>
          </p:cNvSpPr>
          <p:nvPr>
            <p:ph type="sldNum" sz="quarter" idx="12"/>
          </p:nvPr>
        </p:nvSpPr>
        <p:spPr/>
        <p:txBody>
          <a:bodyPr/>
          <a:lstStyle>
            <a:lvl1pPr>
              <a:defRPr/>
            </a:lvl1pPr>
          </a:lstStyle>
          <a:p>
            <a:pPr>
              <a:defRPr/>
            </a:pPr>
            <a:fld id="{0DD482ED-3D85-E64B-8034-B40F500180E2}" type="slidenum">
              <a:rPr lang="en-GB">
                <a:solidFill>
                  <a:prstClr val="white"/>
                </a:solidFill>
              </a:rPr>
              <a:pPr>
                <a:defRPr/>
              </a:pPr>
              <a:t>‹#›</a:t>
            </a:fld>
            <a:endParaRPr lang="en-GB">
              <a:solidFill>
                <a:prstClr val="white"/>
              </a:solidFill>
            </a:endParaRPr>
          </a:p>
        </p:txBody>
      </p:sp>
    </p:spTree>
    <p:extLst>
      <p:ext uri="{BB962C8B-B14F-4D97-AF65-F5344CB8AC3E}">
        <p14:creationId xmlns:p14="http://schemas.microsoft.com/office/powerpoint/2010/main" val="143776207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Blank Slid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000"/>
            </a:lvl1pPr>
          </a:lstStyle>
          <a:p>
            <a:r>
              <a:rPr lang="en-US" smtClean="0"/>
              <a:t>Click to edit Master title style</a:t>
            </a:r>
            <a:endParaRPr lang="en-GB"/>
          </a:p>
        </p:txBody>
      </p:sp>
      <p:sp>
        <p:nvSpPr>
          <p:cNvPr id="3" name="Date Placeholder 3"/>
          <p:cNvSpPr>
            <a:spLocks noGrp="1"/>
          </p:cNvSpPr>
          <p:nvPr>
            <p:ph type="dt" sz="half" idx="10"/>
          </p:nvPr>
        </p:nvSpPr>
        <p:spPr/>
        <p:txBody>
          <a:bodyPr/>
          <a:lstStyle>
            <a:lvl1pPr>
              <a:defRPr/>
            </a:lvl1pPr>
          </a:lstStyle>
          <a:p>
            <a:pPr>
              <a:defRPr/>
            </a:pPr>
            <a:r>
              <a:rPr lang="en-GB" smtClean="0">
                <a:solidFill>
                  <a:prstClr val="white"/>
                </a:solidFill>
              </a:rPr>
              <a:t>11 Dec 2013</a:t>
            </a:r>
            <a:endParaRPr lang="en-US" dirty="0">
              <a:solidFill>
                <a:prstClr val="white"/>
              </a:solidFill>
            </a:endParaRPr>
          </a:p>
        </p:txBody>
      </p:sp>
      <p:sp>
        <p:nvSpPr>
          <p:cNvPr id="4" name="Footer Placeholder 4"/>
          <p:cNvSpPr>
            <a:spLocks noGrp="1"/>
          </p:cNvSpPr>
          <p:nvPr>
            <p:ph type="ftr" sz="quarter" idx="11"/>
          </p:nvPr>
        </p:nvSpPr>
        <p:spPr/>
        <p:txBody>
          <a:bodyPr/>
          <a:lstStyle>
            <a:lvl1pPr>
              <a:defRPr/>
            </a:lvl1pPr>
          </a:lstStyle>
          <a:p>
            <a:pPr>
              <a:defRPr/>
            </a:pPr>
            <a:r>
              <a:rPr lang="en-US" smtClean="0">
                <a:solidFill>
                  <a:prstClr val="white"/>
                </a:solidFill>
              </a:rPr>
              <a:t>IOTA - D Kelsey</a:t>
            </a:r>
            <a:endParaRPr lang="en-US">
              <a:solidFill>
                <a:prstClr val="white"/>
              </a:solidFill>
            </a:endParaRPr>
          </a:p>
        </p:txBody>
      </p:sp>
      <p:sp>
        <p:nvSpPr>
          <p:cNvPr id="5" name="Slide Number Placeholder 5"/>
          <p:cNvSpPr>
            <a:spLocks noGrp="1"/>
          </p:cNvSpPr>
          <p:nvPr>
            <p:ph type="sldNum" sz="quarter" idx="12"/>
          </p:nvPr>
        </p:nvSpPr>
        <p:spPr/>
        <p:txBody>
          <a:bodyPr/>
          <a:lstStyle>
            <a:lvl1pPr>
              <a:defRPr smtClean="0"/>
            </a:lvl1pPr>
          </a:lstStyle>
          <a:p>
            <a:pPr>
              <a:defRPr/>
            </a:pPr>
            <a:fld id="{9AD97687-ADE5-4940-AC98-086854A5CE82}" type="slidenum">
              <a:rPr lang="en-US">
                <a:solidFill>
                  <a:prstClr val="white"/>
                </a:solidFill>
              </a:rPr>
              <a:pPr>
                <a:defRPr/>
              </a:pPr>
              <a:t>‹#›</a:t>
            </a:fld>
            <a:endParaRPr lang="en-US">
              <a:solidFill>
                <a:prstClr val="white"/>
              </a:solidFill>
            </a:endParaRPr>
          </a:p>
        </p:txBody>
      </p:sp>
    </p:spTree>
    <p:extLst>
      <p:ext uri="{BB962C8B-B14F-4D97-AF65-F5344CB8AC3E}">
        <p14:creationId xmlns:p14="http://schemas.microsoft.com/office/powerpoint/2010/main" val="60854878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cxnSp>
        <p:nvCxnSpPr>
          <p:cNvPr id="3" name="Straight Connector 2"/>
          <p:cNvCxnSpPr/>
          <p:nvPr userDrawn="1"/>
        </p:nvCxnSpPr>
        <p:spPr>
          <a:xfrm rot="5400000">
            <a:off x="-3178175" y="3429000"/>
            <a:ext cx="6858000" cy="0"/>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smtClean="0"/>
              <a:t>Click to edit Master title style</a:t>
            </a:r>
            <a:endParaRPr lang="en-GB"/>
          </a:p>
        </p:txBody>
      </p:sp>
      <p:sp>
        <p:nvSpPr>
          <p:cNvPr id="4" name="Date Placeholder 2"/>
          <p:cNvSpPr>
            <a:spLocks noGrp="1"/>
          </p:cNvSpPr>
          <p:nvPr>
            <p:ph type="dt" sz="half" idx="10"/>
          </p:nvPr>
        </p:nvSpPr>
        <p:spPr/>
        <p:txBody>
          <a:bodyPr/>
          <a:lstStyle>
            <a:lvl1pPr>
              <a:defRPr/>
            </a:lvl1pPr>
          </a:lstStyle>
          <a:p>
            <a:pPr>
              <a:defRPr/>
            </a:pPr>
            <a:r>
              <a:rPr lang="en-GB" smtClean="0">
                <a:solidFill>
                  <a:prstClr val="white"/>
                </a:solidFill>
              </a:rPr>
              <a:t>11 Dec 2013</a:t>
            </a:r>
            <a:endParaRPr lang="en-GB">
              <a:solidFill>
                <a:prstClr val="white"/>
              </a:solidFill>
            </a:endParaRPr>
          </a:p>
        </p:txBody>
      </p:sp>
      <p:sp>
        <p:nvSpPr>
          <p:cNvPr id="5" name="Footer Placeholder 3"/>
          <p:cNvSpPr>
            <a:spLocks noGrp="1"/>
          </p:cNvSpPr>
          <p:nvPr>
            <p:ph type="ftr" sz="quarter" idx="11"/>
          </p:nvPr>
        </p:nvSpPr>
        <p:spPr/>
        <p:txBody>
          <a:bodyPr/>
          <a:lstStyle>
            <a:lvl1pPr>
              <a:defRPr/>
            </a:lvl1pPr>
          </a:lstStyle>
          <a:p>
            <a:pPr>
              <a:defRPr/>
            </a:pPr>
            <a:r>
              <a:rPr lang="en-US" smtClean="0">
                <a:solidFill>
                  <a:prstClr val="white"/>
                </a:solidFill>
              </a:rPr>
              <a:t>IOTA - D Kelsey</a:t>
            </a:r>
            <a:endParaRPr lang="en-GB">
              <a:solidFill>
                <a:prstClr val="white"/>
              </a:solidFill>
            </a:endParaRPr>
          </a:p>
        </p:txBody>
      </p:sp>
      <p:sp>
        <p:nvSpPr>
          <p:cNvPr id="6" name="Slide Number Placeholder 4"/>
          <p:cNvSpPr>
            <a:spLocks noGrp="1"/>
          </p:cNvSpPr>
          <p:nvPr>
            <p:ph type="sldNum" sz="quarter" idx="12"/>
          </p:nvPr>
        </p:nvSpPr>
        <p:spPr/>
        <p:txBody>
          <a:bodyPr/>
          <a:lstStyle>
            <a:lvl1pPr>
              <a:defRPr smtClean="0"/>
            </a:lvl1pPr>
          </a:lstStyle>
          <a:p>
            <a:pPr>
              <a:defRPr/>
            </a:pPr>
            <a:fld id="{A0AEBED6-C581-0E46-ACF9-30240B823F41}" type="slidenum">
              <a:rPr lang="en-GB">
                <a:solidFill>
                  <a:prstClr val="white"/>
                </a:solidFill>
              </a:rPr>
              <a:pPr>
                <a:defRPr/>
              </a:pPr>
              <a:t>‹#›</a:t>
            </a:fld>
            <a:endParaRPr lang="en-GB">
              <a:solidFill>
                <a:prstClr val="white"/>
              </a:solidFill>
            </a:endParaRPr>
          </a:p>
        </p:txBody>
      </p:sp>
    </p:spTree>
    <p:extLst>
      <p:ext uri="{BB962C8B-B14F-4D97-AF65-F5344CB8AC3E}">
        <p14:creationId xmlns:p14="http://schemas.microsoft.com/office/powerpoint/2010/main" val="26273298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11"/>
          <p:cNvSpPr>
            <a:spLocks noGrp="1" noChangeArrowheads="1"/>
          </p:cNvSpPr>
          <p:nvPr>
            <p:ph type="ftr" sz="quarter" idx="10"/>
          </p:nvPr>
        </p:nvSpPr>
        <p:spPr>
          <a:ln/>
        </p:spPr>
        <p:txBody>
          <a:bodyPr/>
          <a:lstStyle>
            <a:lvl1pPr>
              <a:defRPr/>
            </a:lvl1pPr>
          </a:lstStyle>
          <a:p>
            <a:pPr>
              <a:defRPr/>
            </a:pPr>
            <a:r>
              <a:rPr lang="en-GB" smtClean="0"/>
              <a:t>IOTA - D Kelsey</a:t>
            </a:r>
            <a:endParaRPr lang="en-GB"/>
          </a:p>
        </p:txBody>
      </p:sp>
      <p:sp>
        <p:nvSpPr>
          <p:cNvPr id="5" name="Rectangle 12"/>
          <p:cNvSpPr>
            <a:spLocks noGrp="1" noChangeArrowheads="1"/>
          </p:cNvSpPr>
          <p:nvPr>
            <p:ph type="sldNum" sz="quarter" idx="11"/>
          </p:nvPr>
        </p:nvSpPr>
        <p:spPr>
          <a:ln/>
        </p:spPr>
        <p:txBody>
          <a:bodyPr/>
          <a:lstStyle>
            <a:lvl1pPr>
              <a:defRPr/>
            </a:lvl1pPr>
          </a:lstStyle>
          <a:p>
            <a:pPr>
              <a:defRPr/>
            </a:pPr>
            <a:fld id="{2F82A0DC-A0E6-49B5-949B-97A6617C465A}" type="slidenum">
              <a:rPr lang="en-GB"/>
              <a:pPr>
                <a:defRPr/>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346075" y="974725"/>
            <a:ext cx="4217988" cy="54292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716463" y="974725"/>
            <a:ext cx="4219575" cy="54292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11"/>
          <p:cNvSpPr>
            <a:spLocks noGrp="1" noChangeArrowheads="1"/>
          </p:cNvSpPr>
          <p:nvPr>
            <p:ph type="ftr" sz="quarter" idx="10"/>
          </p:nvPr>
        </p:nvSpPr>
        <p:spPr>
          <a:ln/>
        </p:spPr>
        <p:txBody>
          <a:bodyPr/>
          <a:lstStyle>
            <a:lvl1pPr>
              <a:defRPr/>
            </a:lvl1pPr>
          </a:lstStyle>
          <a:p>
            <a:pPr>
              <a:defRPr/>
            </a:pPr>
            <a:r>
              <a:rPr lang="en-GB" smtClean="0"/>
              <a:t>IOTA - D Kelsey</a:t>
            </a:r>
            <a:endParaRPr lang="en-GB"/>
          </a:p>
        </p:txBody>
      </p:sp>
      <p:sp>
        <p:nvSpPr>
          <p:cNvPr id="6" name="Rectangle 12"/>
          <p:cNvSpPr>
            <a:spLocks noGrp="1" noChangeArrowheads="1"/>
          </p:cNvSpPr>
          <p:nvPr>
            <p:ph type="sldNum" sz="quarter" idx="11"/>
          </p:nvPr>
        </p:nvSpPr>
        <p:spPr>
          <a:ln/>
        </p:spPr>
        <p:txBody>
          <a:bodyPr/>
          <a:lstStyle>
            <a:lvl1pPr>
              <a:defRPr/>
            </a:lvl1pPr>
          </a:lstStyle>
          <a:p>
            <a:pPr>
              <a:defRPr/>
            </a:pPr>
            <a:fld id="{B24CE8C7-BE77-480A-9E1C-0446B8A0FD66}" type="slidenum">
              <a:rPr lang="en-GB"/>
              <a:pPr>
                <a:defRPr/>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11"/>
          <p:cNvSpPr>
            <a:spLocks noGrp="1" noChangeArrowheads="1"/>
          </p:cNvSpPr>
          <p:nvPr>
            <p:ph type="ftr" sz="quarter" idx="10"/>
          </p:nvPr>
        </p:nvSpPr>
        <p:spPr>
          <a:ln/>
        </p:spPr>
        <p:txBody>
          <a:bodyPr/>
          <a:lstStyle>
            <a:lvl1pPr>
              <a:defRPr/>
            </a:lvl1pPr>
          </a:lstStyle>
          <a:p>
            <a:pPr>
              <a:defRPr/>
            </a:pPr>
            <a:r>
              <a:rPr lang="en-GB" smtClean="0"/>
              <a:t>IOTA - D Kelsey</a:t>
            </a:r>
            <a:endParaRPr lang="en-GB"/>
          </a:p>
        </p:txBody>
      </p:sp>
      <p:sp>
        <p:nvSpPr>
          <p:cNvPr id="8" name="Rectangle 12"/>
          <p:cNvSpPr>
            <a:spLocks noGrp="1" noChangeArrowheads="1"/>
          </p:cNvSpPr>
          <p:nvPr>
            <p:ph type="sldNum" sz="quarter" idx="11"/>
          </p:nvPr>
        </p:nvSpPr>
        <p:spPr>
          <a:ln/>
        </p:spPr>
        <p:txBody>
          <a:bodyPr/>
          <a:lstStyle>
            <a:lvl1pPr>
              <a:defRPr/>
            </a:lvl1pPr>
          </a:lstStyle>
          <a:p>
            <a:pPr>
              <a:defRPr/>
            </a:pPr>
            <a:fld id="{B9CCE825-1D53-4106-AFC5-73A0F294D52F}" type="slidenum">
              <a:rPr lang="en-GB"/>
              <a:pPr>
                <a:defRPr/>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11"/>
          <p:cNvSpPr>
            <a:spLocks noGrp="1" noChangeArrowheads="1"/>
          </p:cNvSpPr>
          <p:nvPr>
            <p:ph type="ftr" sz="quarter" idx="10"/>
          </p:nvPr>
        </p:nvSpPr>
        <p:spPr>
          <a:ln/>
        </p:spPr>
        <p:txBody>
          <a:bodyPr/>
          <a:lstStyle>
            <a:lvl1pPr>
              <a:defRPr/>
            </a:lvl1pPr>
          </a:lstStyle>
          <a:p>
            <a:pPr>
              <a:defRPr/>
            </a:pPr>
            <a:r>
              <a:rPr lang="en-GB" smtClean="0"/>
              <a:t>IOTA - D Kelsey</a:t>
            </a:r>
            <a:endParaRPr lang="en-GB"/>
          </a:p>
        </p:txBody>
      </p:sp>
      <p:sp>
        <p:nvSpPr>
          <p:cNvPr id="4" name="Rectangle 12"/>
          <p:cNvSpPr>
            <a:spLocks noGrp="1" noChangeArrowheads="1"/>
          </p:cNvSpPr>
          <p:nvPr>
            <p:ph type="sldNum" sz="quarter" idx="11"/>
          </p:nvPr>
        </p:nvSpPr>
        <p:spPr>
          <a:ln/>
        </p:spPr>
        <p:txBody>
          <a:bodyPr/>
          <a:lstStyle>
            <a:lvl1pPr>
              <a:defRPr/>
            </a:lvl1pPr>
          </a:lstStyle>
          <a:p>
            <a:pPr>
              <a:defRPr/>
            </a:pPr>
            <a:fld id="{2F79954B-E2F6-445F-9473-AD1814C45383}" type="slidenum">
              <a:rPr lang="en-GB"/>
              <a:pPr>
                <a:defRPr/>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1"/>
          <p:cNvSpPr>
            <a:spLocks noGrp="1" noChangeArrowheads="1"/>
          </p:cNvSpPr>
          <p:nvPr>
            <p:ph type="ftr" sz="quarter" idx="10"/>
          </p:nvPr>
        </p:nvSpPr>
        <p:spPr>
          <a:ln/>
        </p:spPr>
        <p:txBody>
          <a:bodyPr/>
          <a:lstStyle>
            <a:lvl1pPr>
              <a:defRPr/>
            </a:lvl1pPr>
          </a:lstStyle>
          <a:p>
            <a:pPr>
              <a:defRPr/>
            </a:pPr>
            <a:r>
              <a:rPr lang="en-GB" smtClean="0"/>
              <a:t>IOTA - D Kelsey</a:t>
            </a:r>
            <a:endParaRPr lang="en-GB"/>
          </a:p>
        </p:txBody>
      </p:sp>
      <p:sp>
        <p:nvSpPr>
          <p:cNvPr id="3" name="Rectangle 12"/>
          <p:cNvSpPr>
            <a:spLocks noGrp="1" noChangeArrowheads="1"/>
          </p:cNvSpPr>
          <p:nvPr>
            <p:ph type="sldNum" sz="quarter" idx="11"/>
          </p:nvPr>
        </p:nvSpPr>
        <p:spPr>
          <a:ln/>
        </p:spPr>
        <p:txBody>
          <a:bodyPr/>
          <a:lstStyle>
            <a:lvl1pPr>
              <a:defRPr/>
            </a:lvl1pPr>
          </a:lstStyle>
          <a:p>
            <a:pPr>
              <a:defRPr/>
            </a:pPr>
            <a:fld id="{30B1F10A-1F54-4F82-9687-A36C639C2DD3}" type="slidenum">
              <a:rPr lang="en-GB"/>
              <a:pPr>
                <a:defRPr/>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1"/>
          <p:cNvSpPr>
            <a:spLocks noGrp="1" noChangeArrowheads="1"/>
          </p:cNvSpPr>
          <p:nvPr>
            <p:ph type="ftr" sz="quarter" idx="10"/>
          </p:nvPr>
        </p:nvSpPr>
        <p:spPr>
          <a:ln/>
        </p:spPr>
        <p:txBody>
          <a:bodyPr/>
          <a:lstStyle>
            <a:lvl1pPr>
              <a:defRPr/>
            </a:lvl1pPr>
          </a:lstStyle>
          <a:p>
            <a:pPr>
              <a:defRPr/>
            </a:pPr>
            <a:r>
              <a:rPr lang="en-GB" smtClean="0"/>
              <a:t>IOTA - D Kelsey</a:t>
            </a:r>
            <a:endParaRPr lang="en-GB"/>
          </a:p>
        </p:txBody>
      </p:sp>
      <p:sp>
        <p:nvSpPr>
          <p:cNvPr id="6" name="Rectangle 12"/>
          <p:cNvSpPr>
            <a:spLocks noGrp="1" noChangeArrowheads="1"/>
          </p:cNvSpPr>
          <p:nvPr>
            <p:ph type="sldNum" sz="quarter" idx="11"/>
          </p:nvPr>
        </p:nvSpPr>
        <p:spPr>
          <a:ln/>
        </p:spPr>
        <p:txBody>
          <a:bodyPr/>
          <a:lstStyle>
            <a:lvl1pPr>
              <a:defRPr/>
            </a:lvl1pPr>
          </a:lstStyle>
          <a:p>
            <a:pPr>
              <a:defRPr/>
            </a:pPr>
            <a:fld id="{A7AB3287-117C-4023-875F-F7153E363EF5}" type="slidenum">
              <a:rPr lang="en-GB"/>
              <a:pPr>
                <a:defRPr/>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1"/>
          <p:cNvSpPr>
            <a:spLocks noGrp="1" noChangeArrowheads="1"/>
          </p:cNvSpPr>
          <p:nvPr>
            <p:ph type="ftr" sz="quarter" idx="10"/>
          </p:nvPr>
        </p:nvSpPr>
        <p:spPr>
          <a:ln/>
        </p:spPr>
        <p:txBody>
          <a:bodyPr/>
          <a:lstStyle>
            <a:lvl1pPr>
              <a:defRPr/>
            </a:lvl1pPr>
          </a:lstStyle>
          <a:p>
            <a:pPr>
              <a:defRPr/>
            </a:pPr>
            <a:r>
              <a:rPr lang="en-GB" smtClean="0"/>
              <a:t>IOTA - D Kelsey</a:t>
            </a:r>
            <a:endParaRPr lang="en-GB"/>
          </a:p>
        </p:txBody>
      </p:sp>
      <p:sp>
        <p:nvSpPr>
          <p:cNvPr id="6" name="Rectangle 12"/>
          <p:cNvSpPr>
            <a:spLocks noGrp="1" noChangeArrowheads="1"/>
          </p:cNvSpPr>
          <p:nvPr>
            <p:ph type="sldNum" sz="quarter" idx="11"/>
          </p:nvPr>
        </p:nvSpPr>
        <p:spPr>
          <a:ln/>
        </p:spPr>
        <p:txBody>
          <a:bodyPr/>
          <a:lstStyle>
            <a:lvl1pPr>
              <a:defRPr/>
            </a:lvl1pPr>
          </a:lstStyle>
          <a:p>
            <a:pPr>
              <a:defRPr/>
            </a:pPr>
            <a:fld id="{A89BC585-2D2B-4303-9560-BC7F40D01A11}" type="slidenum">
              <a:rPr lang="en-GB"/>
              <a:pPr>
                <a:defRPr/>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2.xml"/><Relationship Id="rId12" Type="http://schemas.openxmlformats.org/officeDocument/2006/relationships/theme" Target="../theme/theme2.xml"/><Relationship Id="rId13" Type="http://schemas.openxmlformats.org/officeDocument/2006/relationships/image" Target="../media/image6.jpg"/><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25.xml"/><Relationship Id="rId4" Type="http://schemas.openxmlformats.org/officeDocument/2006/relationships/slideLayout" Target="../slideLayouts/slideLayout26.xml"/><Relationship Id="rId5" Type="http://schemas.openxmlformats.org/officeDocument/2006/relationships/theme" Target="../theme/theme3.xml"/><Relationship Id="rId6" Type="http://schemas.openxmlformats.org/officeDocument/2006/relationships/image" Target="../media/image7.jpeg"/><Relationship Id="rId1" Type="http://schemas.openxmlformats.org/officeDocument/2006/relationships/slideLayout" Target="../slideLayouts/slideLayout23.xml"/><Relationship Id="rId2" Type="http://schemas.openxmlformats.org/officeDocument/2006/relationships/slideLayout" Target="../slideLayouts/slideLayout2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2536" name="Rectangle 8"/>
          <p:cNvSpPr>
            <a:spLocks noChangeArrowheads="1"/>
          </p:cNvSpPr>
          <p:nvPr/>
        </p:nvSpPr>
        <p:spPr bwMode="auto">
          <a:xfrm>
            <a:off x="0" y="6553200"/>
            <a:ext cx="9144000" cy="304800"/>
          </a:xfrm>
          <a:prstGeom prst="rect">
            <a:avLst/>
          </a:prstGeom>
          <a:solidFill>
            <a:schemeClr val="tx2"/>
          </a:solidFill>
          <a:ln w="9525">
            <a:noFill/>
            <a:miter lim="800000"/>
            <a:headEnd/>
            <a:tailEnd/>
          </a:ln>
          <a:effectLst/>
        </p:spPr>
        <p:txBody>
          <a:bodyPr wrap="none" anchor="ctr"/>
          <a:lstStyle/>
          <a:p>
            <a:pPr>
              <a:defRPr/>
            </a:pPr>
            <a:endParaRPr lang="en-GB"/>
          </a:p>
        </p:txBody>
      </p:sp>
      <p:sp>
        <p:nvSpPr>
          <p:cNvPr id="22539" name="Rectangle 11"/>
          <p:cNvSpPr>
            <a:spLocks noGrp="1" noChangeArrowheads="1"/>
          </p:cNvSpPr>
          <p:nvPr>
            <p:ph type="ftr" sz="quarter" idx="3"/>
          </p:nvPr>
        </p:nvSpPr>
        <p:spPr bwMode="auto">
          <a:xfrm>
            <a:off x="1736725" y="6559550"/>
            <a:ext cx="6702425"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spcBef>
                <a:spcPct val="0"/>
              </a:spcBef>
              <a:buClrTx/>
              <a:buFontTx/>
              <a:buNone/>
              <a:defRPr sz="1200" b="1">
                <a:solidFill>
                  <a:schemeClr val="tx1"/>
                </a:solidFill>
              </a:defRPr>
            </a:lvl1pPr>
          </a:lstStyle>
          <a:p>
            <a:pPr>
              <a:defRPr/>
            </a:pPr>
            <a:r>
              <a:rPr lang="en-GB" smtClean="0"/>
              <a:t>IOTA - D Kelsey</a:t>
            </a:r>
            <a:endParaRPr lang="en-GB"/>
          </a:p>
        </p:txBody>
      </p:sp>
      <p:sp>
        <p:nvSpPr>
          <p:cNvPr id="22540" name="Rectangle 12"/>
          <p:cNvSpPr>
            <a:spLocks noGrp="1" noChangeArrowheads="1"/>
          </p:cNvSpPr>
          <p:nvPr>
            <p:ph type="sldNum" sz="quarter" idx="4"/>
          </p:nvPr>
        </p:nvSpPr>
        <p:spPr bwMode="auto">
          <a:xfrm>
            <a:off x="8521700" y="6562725"/>
            <a:ext cx="4699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spcBef>
                <a:spcPct val="0"/>
              </a:spcBef>
              <a:buClrTx/>
              <a:buFontTx/>
              <a:buNone/>
              <a:defRPr sz="1200" b="1">
                <a:solidFill>
                  <a:schemeClr val="tx1"/>
                </a:solidFill>
              </a:defRPr>
            </a:lvl1pPr>
          </a:lstStyle>
          <a:p>
            <a:pPr>
              <a:defRPr/>
            </a:pPr>
            <a:fld id="{FF402F27-CD85-4678-8A5F-A0A691EE4756}" type="slidenum">
              <a:rPr lang="en-GB"/>
              <a:pPr>
                <a:defRPr/>
              </a:pPr>
              <a:t>‹#›</a:t>
            </a:fld>
            <a:endParaRPr lang="en-GB"/>
          </a:p>
        </p:txBody>
      </p:sp>
      <p:sp>
        <p:nvSpPr>
          <p:cNvPr id="22541" name="Rectangle 13"/>
          <p:cNvSpPr>
            <a:spLocks noChangeArrowheads="1"/>
          </p:cNvSpPr>
          <p:nvPr/>
        </p:nvSpPr>
        <p:spPr bwMode="auto">
          <a:xfrm>
            <a:off x="1825625" y="0"/>
            <a:ext cx="7315200" cy="838200"/>
          </a:xfrm>
          <a:prstGeom prst="rect">
            <a:avLst/>
          </a:prstGeom>
          <a:solidFill>
            <a:srgbClr val="325FAF"/>
          </a:solidFill>
          <a:ln w="9525">
            <a:noFill/>
            <a:miter lim="800000"/>
            <a:headEnd/>
            <a:tailEnd/>
          </a:ln>
          <a:effectLst/>
        </p:spPr>
        <p:txBody>
          <a:bodyPr wrap="none" anchor="ctr"/>
          <a:lstStyle/>
          <a:p>
            <a:pPr algn="ctr">
              <a:defRPr/>
            </a:pPr>
            <a:endParaRPr lang="fr-FR">
              <a:solidFill>
                <a:schemeClr val="tx1"/>
              </a:solidFill>
            </a:endParaRPr>
          </a:p>
        </p:txBody>
      </p:sp>
      <p:sp>
        <p:nvSpPr>
          <p:cNvPr id="1030" name="Rectangle 110"/>
          <p:cNvSpPr>
            <a:spLocks noGrp="1" noChangeArrowheads="1"/>
          </p:cNvSpPr>
          <p:nvPr>
            <p:ph type="body" idx="1"/>
          </p:nvPr>
        </p:nvSpPr>
        <p:spPr bwMode="auto">
          <a:xfrm>
            <a:off x="346075" y="974725"/>
            <a:ext cx="8589963" cy="54292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22648" name="Rectangle 120"/>
          <p:cNvSpPr>
            <a:spLocks noChangeArrowheads="1"/>
          </p:cNvSpPr>
          <p:nvPr/>
        </p:nvSpPr>
        <p:spPr bwMode="auto">
          <a:xfrm>
            <a:off x="1774825" y="687388"/>
            <a:ext cx="7369175" cy="146050"/>
          </a:xfrm>
          <a:prstGeom prst="rect">
            <a:avLst/>
          </a:prstGeom>
          <a:solidFill>
            <a:srgbClr val="2B519A"/>
          </a:solidFill>
          <a:ln w="9525">
            <a:noFill/>
            <a:miter lim="800000"/>
            <a:headEnd/>
            <a:tailEnd/>
          </a:ln>
          <a:effectLst/>
        </p:spPr>
        <p:txBody>
          <a:bodyPr wrap="none" anchor="ctr"/>
          <a:lstStyle/>
          <a:p>
            <a:pPr algn="ctr">
              <a:spcBef>
                <a:spcPct val="0"/>
              </a:spcBef>
              <a:buClrTx/>
              <a:buFontTx/>
              <a:buNone/>
              <a:defRPr/>
            </a:pPr>
            <a:endParaRPr lang="fr-FR">
              <a:solidFill>
                <a:schemeClr val="tx1"/>
              </a:solidFill>
              <a:latin typeface="Verdana" pitchFamily="34" charset="0"/>
            </a:endParaRPr>
          </a:p>
        </p:txBody>
      </p:sp>
      <p:sp>
        <p:nvSpPr>
          <p:cNvPr id="22649" name="Oval 121"/>
          <p:cNvSpPr>
            <a:spLocks noChangeArrowheads="1"/>
          </p:cNvSpPr>
          <p:nvPr/>
        </p:nvSpPr>
        <p:spPr bwMode="auto">
          <a:xfrm>
            <a:off x="1398588" y="0"/>
            <a:ext cx="838200" cy="838200"/>
          </a:xfrm>
          <a:prstGeom prst="ellipse">
            <a:avLst/>
          </a:prstGeom>
          <a:solidFill>
            <a:schemeClr val="bg1"/>
          </a:solidFill>
          <a:ln w="9525">
            <a:noFill/>
            <a:round/>
            <a:headEnd/>
            <a:tailEnd/>
          </a:ln>
          <a:effectLst/>
        </p:spPr>
        <p:txBody>
          <a:bodyPr wrap="none" anchor="ctr"/>
          <a:lstStyle/>
          <a:p>
            <a:pPr>
              <a:defRPr/>
            </a:pPr>
            <a:endParaRPr lang="en-GB"/>
          </a:p>
        </p:txBody>
      </p:sp>
      <p:graphicFrame>
        <p:nvGraphicFramePr>
          <p:cNvPr id="22651" name="Group 123"/>
          <p:cNvGraphicFramePr>
            <a:graphicFrameLocks noGrp="1"/>
          </p:cNvGraphicFramePr>
          <p:nvPr/>
        </p:nvGraphicFramePr>
        <p:xfrm>
          <a:off x="255588" y="644525"/>
          <a:ext cx="3652837" cy="327025"/>
        </p:xfrm>
        <a:graphic>
          <a:graphicData uri="http://schemas.openxmlformats.org/drawingml/2006/table">
            <a:tbl>
              <a:tblPr/>
              <a:tblGrid>
                <a:gridCol w="3652837"/>
              </a:tblGrid>
              <a:tr h="327025">
                <a:tc>
                  <a:txBody>
                    <a:bodyPr/>
                    <a:lstStyle/>
                    <a:p>
                      <a:pPr marL="0" marR="0" lvl="0" indent="0" algn="r" defTabSz="914400" rtl="0" eaLnBrk="1" fontAlgn="base" latinLnBrk="0" hangingPunct="1">
                        <a:lnSpc>
                          <a:spcPct val="100000"/>
                        </a:lnSpc>
                        <a:spcBef>
                          <a:spcPct val="20000"/>
                        </a:spcBef>
                        <a:spcAft>
                          <a:spcPct val="0"/>
                        </a:spcAft>
                        <a:buClr>
                          <a:srgbClr val="F1AF00"/>
                        </a:buClr>
                        <a:buSzTx/>
                        <a:buFontTx/>
                        <a:buNone/>
                        <a:tabLst/>
                      </a:pPr>
                      <a:r>
                        <a:rPr kumimoji="0" lang="en-GB" sz="900" b="1" i="0" u="none" strike="noStrike" cap="none" normalizeH="0" baseline="0" smtClean="0">
                          <a:ln>
                            <a:noFill/>
                          </a:ln>
                          <a:solidFill>
                            <a:schemeClr val="bg1"/>
                          </a:solidFill>
                          <a:effectLst/>
                          <a:latin typeface="Arial" charset="0"/>
                        </a:rPr>
                        <a:t>Enabling Grids for E-sciencE</a:t>
                      </a:r>
                    </a:p>
                  </a:txBody>
                  <a:tcPr horzOverflow="overflow">
                    <a:lnL cap="flat">
                      <a:noFill/>
                    </a:lnL>
                    <a:lnR cap="flat">
                      <a:noFill/>
                    </a:lnR>
                    <a:lnT cap="flat">
                      <a:noFill/>
                    </a:lnT>
                    <a:lnB cap="flat">
                      <a:noFill/>
                    </a:lnB>
                    <a:lnTlToBr>
                      <a:noFill/>
                    </a:lnTlToBr>
                    <a:lnBlToTr>
                      <a:noFill/>
                    </a:lnBlToTr>
                    <a:noFill/>
                  </a:tcPr>
                </a:tc>
              </a:tr>
            </a:tbl>
          </a:graphicData>
        </a:graphic>
      </p:graphicFrame>
      <p:sp>
        <p:nvSpPr>
          <p:cNvPr id="1035" name="Rectangle 14"/>
          <p:cNvSpPr>
            <a:spLocks noGrp="1" noChangeArrowheads="1"/>
          </p:cNvSpPr>
          <p:nvPr>
            <p:ph type="title"/>
          </p:nvPr>
        </p:nvSpPr>
        <p:spPr bwMode="auto">
          <a:xfrm>
            <a:off x="2254250" y="66675"/>
            <a:ext cx="6734175" cy="685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GB" smtClean="0"/>
              <a:t>Click to edit Master title style</a:t>
            </a:r>
          </a:p>
        </p:txBody>
      </p:sp>
      <p:sp>
        <p:nvSpPr>
          <p:cNvPr id="22658" name="Text Box 130"/>
          <p:cNvSpPr txBox="1">
            <a:spLocks noChangeArrowheads="1"/>
          </p:cNvSpPr>
          <p:nvPr/>
        </p:nvSpPr>
        <p:spPr bwMode="auto">
          <a:xfrm>
            <a:off x="0" y="6491288"/>
            <a:ext cx="3090863" cy="366712"/>
          </a:xfrm>
          <a:prstGeom prst="rect">
            <a:avLst/>
          </a:prstGeom>
          <a:noFill/>
          <a:ln w="9525" algn="ctr">
            <a:noFill/>
            <a:miter lim="800000"/>
            <a:headEnd/>
            <a:tailEnd/>
          </a:ln>
          <a:effectLst/>
        </p:spPr>
        <p:txBody>
          <a:bodyPr>
            <a:spAutoFit/>
          </a:bodyPr>
          <a:lstStyle/>
          <a:p>
            <a:pPr>
              <a:spcBef>
                <a:spcPct val="50000"/>
              </a:spcBef>
              <a:buFontTx/>
              <a:buNone/>
              <a:defRPr/>
            </a:pPr>
            <a:r>
              <a:rPr lang="en-GB" sz="1200">
                <a:solidFill>
                  <a:schemeClr val="tx1"/>
                </a:solidFill>
              </a:rPr>
              <a:t>EGEE-II INFSO-RI-031688</a:t>
            </a:r>
            <a:r>
              <a:rPr lang="en-GB">
                <a:solidFill>
                  <a:schemeClr val="tx1"/>
                </a:solidFill>
                <a:latin typeface="Verdana" pitchFamily="34" charset="0"/>
              </a:rPr>
              <a:t> </a:t>
            </a:r>
          </a:p>
        </p:txBody>
      </p:sp>
      <p:pic>
        <p:nvPicPr>
          <p:cNvPr id="1037" name="Picture 136" descr="egee"/>
          <p:cNvPicPr>
            <a:picLocks noChangeAspect="1" noChangeArrowheads="1"/>
          </p:cNvPicPr>
          <p:nvPr/>
        </p:nvPicPr>
        <p:blipFill>
          <a:blip r:embed="rId13" cstate="print"/>
          <a:srcRect/>
          <a:stretch>
            <a:fillRect/>
          </a:stretch>
        </p:blipFill>
        <p:spPr bwMode="auto">
          <a:xfrm>
            <a:off x="114300" y="184150"/>
            <a:ext cx="2009775" cy="49530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4155" r:id="rId1"/>
    <p:sldLayoutId id="2147484134" r:id="rId2"/>
    <p:sldLayoutId id="2147484135" r:id="rId3"/>
    <p:sldLayoutId id="2147484136" r:id="rId4"/>
    <p:sldLayoutId id="2147484137" r:id="rId5"/>
    <p:sldLayoutId id="2147484138" r:id="rId6"/>
    <p:sldLayoutId id="2147484139" r:id="rId7"/>
    <p:sldLayoutId id="2147484140" r:id="rId8"/>
    <p:sldLayoutId id="2147484141" r:id="rId9"/>
    <p:sldLayoutId id="2147484142" r:id="rId10"/>
    <p:sldLayoutId id="2147484143" r:id="rId11"/>
  </p:sldLayoutIdLst>
  <p:hf hdr="0"/>
  <p:txStyles>
    <p:titleStyle>
      <a:lvl1pPr algn="r" rtl="0" eaLnBrk="0" fontAlgn="base" hangingPunct="0">
        <a:spcBef>
          <a:spcPct val="0"/>
        </a:spcBef>
        <a:spcAft>
          <a:spcPct val="0"/>
        </a:spcAft>
        <a:defRPr sz="3200" b="1">
          <a:solidFill>
            <a:schemeClr val="bg1"/>
          </a:solidFill>
          <a:latin typeface="+mj-lt"/>
          <a:ea typeface="+mj-ea"/>
          <a:cs typeface="+mj-cs"/>
        </a:defRPr>
      </a:lvl1pPr>
      <a:lvl2pPr algn="r" rtl="0" eaLnBrk="0" fontAlgn="base" hangingPunct="0">
        <a:spcBef>
          <a:spcPct val="0"/>
        </a:spcBef>
        <a:spcAft>
          <a:spcPct val="0"/>
        </a:spcAft>
        <a:defRPr sz="3200" b="1">
          <a:solidFill>
            <a:schemeClr val="bg1"/>
          </a:solidFill>
          <a:latin typeface="Arial" charset="0"/>
        </a:defRPr>
      </a:lvl2pPr>
      <a:lvl3pPr algn="r" rtl="0" eaLnBrk="0" fontAlgn="base" hangingPunct="0">
        <a:spcBef>
          <a:spcPct val="0"/>
        </a:spcBef>
        <a:spcAft>
          <a:spcPct val="0"/>
        </a:spcAft>
        <a:defRPr sz="3200" b="1">
          <a:solidFill>
            <a:schemeClr val="bg1"/>
          </a:solidFill>
          <a:latin typeface="Arial" charset="0"/>
        </a:defRPr>
      </a:lvl3pPr>
      <a:lvl4pPr algn="r" rtl="0" eaLnBrk="0" fontAlgn="base" hangingPunct="0">
        <a:spcBef>
          <a:spcPct val="0"/>
        </a:spcBef>
        <a:spcAft>
          <a:spcPct val="0"/>
        </a:spcAft>
        <a:defRPr sz="3200" b="1">
          <a:solidFill>
            <a:schemeClr val="bg1"/>
          </a:solidFill>
          <a:latin typeface="Arial" charset="0"/>
        </a:defRPr>
      </a:lvl4pPr>
      <a:lvl5pPr algn="r" rtl="0" eaLnBrk="0" fontAlgn="base" hangingPunct="0">
        <a:spcBef>
          <a:spcPct val="0"/>
        </a:spcBef>
        <a:spcAft>
          <a:spcPct val="0"/>
        </a:spcAft>
        <a:defRPr sz="3200" b="1">
          <a:solidFill>
            <a:schemeClr val="bg1"/>
          </a:solidFill>
          <a:latin typeface="Arial" charset="0"/>
        </a:defRPr>
      </a:lvl5pPr>
      <a:lvl6pPr marL="457200" algn="r" rtl="0" fontAlgn="base">
        <a:spcBef>
          <a:spcPct val="0"/>
        </a:spcBef>
        <a:spcAft>
          <a:spcPct val="0"/>
        </a:spcAft>
        <a:defRPr sz="3200" b="1">
          <a:solidFill>
            <a:schemeClr val="bg1"/>
          </a:solidFill>
          <a:latin typeface="Arial" charset="0"/>
        </a:defRPr>
      </a:lvl6pPr>
      <a:lvl7pPr marL="914400" algn="r" rtl="0" fontAlgn="base">
        <a:spcBef>
          <a:spcPct val="0"/>
        </a:spcBef>
        <a:spcAft>
          <a:spcPct val="0"/>
        </a:spcAft>
        <a:defRPr sz="3200" b="1">
          <a:solidFill>
            <a:schemeClr val="bg1"/>
          </a:solidFill>
          <a:latin typeface="Arial" charset="0"/>
        </a:defRPr>
      </a:lvl7pPr>
      <a:lvl8pPr marL="1371600" algn="r" rtl="0" fontAlgn="base">
        <a:spcBef>
          <a:spcPct val="0"/>
        </a:spcBef>
        <a:spcAft>
          <a:spcPct val="0"/>
        </a:spcAft>
        <a:defRPr sz="3200" b="1">
          <a:solidFill>
            <a:schemeClr val="bg1"/>
          </a:solidFill>
          <a:latin typeface="Arial" charset="0"/>
        </a:defRPr>
      </a:lvl8pPr>
      <a:lvl9pPr marL="1828800" algn="r" rtl="0" fontAlgn="base">
        <a:spcBef>
          <a:spcPct val="0"/>
        </a:spcBef>
        <a:spcAft>
          <a:spcPct val="0"/>
        </a:spcAft>
        <a:defRPr sz="3200" b="1">
          <a:solidFill>
            <a:schemeClr val="bg1"/>
          </a:solidFill>
          <a:latin typeface="Arial" charset="0"/>
        </a:defRPr>
      </a:lvl9pPr>
    </p:titleStyle>
    <p:bodyStyle>
      <a:lvl1pPr marL="342900" indent="-342900" algn="l" rtl="0" eaLnBrk="0" fontAlgn="base" hangingPunct="0">
        <a:spcBef>
          <a:spcPct val="20000"/>
        </a:spcBef>
        <a:spcAft>
          <a:spcPct val="0"/>
        </a:spcAft>
        <a:buClr>
          <a:srgbClr val="F1AF00"/>
        </a:buClr>
        <a:buChar char="•"/>
        <a:defRPr sz="2400" b="1">
          <a:solidFill>
            <a:schemeClr val="tx1"/>
          </a:solidFill>
          <a:latin typeface="+mn-lt"/>
          <a:ea typeface="+mn-ea"/>
          <a:cs typeface="+mn-cs"/>
        </a:defRPr>
      </a:lvl1pPr>
      <a:lvl2pPr marL="742950" indent="-285750" algn="l" rtl="0" eaLnBrk="0" fontAlgn="base" hangingPunct="0">
        <a:spcBef>
          <a:spcPct val="20000"/>
        </a:spcBef>
        <a:spcAft>
          <a:spcPct val="0"/>
        </a:spcAft>
        <a:buClr>
          <a:srgbClr val="F1AF00"/>
        </a:buClr>
        <a:buFont typeface="Arial" charset="0"/>
        <a:buChar char="–"/>
        <a:defRPr sz="2100">
          <a:solidFill>
            <a:srgbClr val="00338F"/>
          </a:solidFill>
          <a:latin typeface="+mn-lt"/>
        </a:defRPr>
      </a:lvl2pPr>
      <a:lvl3pPr marL="1143000" indent="-228600" algn="l" rtl="0" eaLnBrk="0" fontAlgn="base" hangingPunct="0">
        <a:spcBef>
          <a:spcPct val="20000"/>
        </a:spcBef>
        <a:spcAft>
          <a:spcPct val="0"/>
        </a:spcAft>
        <a:buClr>
          <a:srgbClr val="F1AF00"/>
        </a:buClr>
        <a:buFont typeface="Wingdings" pitchFamily="2" charset="2"/>
        <a:buChar char="§"/>
        <a:defRPr sz="1900">
          <a:solidFill>
            <a:srgbClr val="00338F"/>
          </a:solidFill>
          <a:latin typeface="+mn-lt"/>
        </a:defRPr>
      </a:lvl3pPr>
      <a:lvl4pPr marL="1600200" indent="-228600" algn="l" rtl="0" eaLnBrk="0" fontAlgn="base" hangingPunct="0">
        <a:spcBef>
          <a:spcPct val="20000"/>
        </a:spcBef>
        <a:spcAft>
          <a:spcPct val="0"/>
        </a:spcAft>
        <a:buClr>
          <a:srgbClr val="F1AF00"/>
        </a:buClr>
        <a:buChar char="•"/>
        <a:defRPr i="1">
          <a:solidFill>
            <a:srgbClr val="00338F"/>
          </a:solidFill>
          <a:latin typeface="+mn-lt"/>
        </a:defRPr>
      </a:lvl4pPr>
      <a:lvl5pPr marL="2057400" indent="-228600" algn="l" rtl="0" eaLnBrk="0" fontAlgn="base" hangingPunct="0">
        <a:spcBef>
          <a:spcPct val="20000"/>
        </a:spcBef>
        <a:spcAft>
          <a:spcPct val="0"/>
        </a:spcAft>
        <a:buClr>
          <a:srgbClr val="F1AF00"/>
        </a:buClr>
        <a:buChar char="o"/>
        <a:defRPr sz="1600">
          <a:solidFill>
            <a:srgbClr val="00338F"/>
          </a:solidFill>
          <a:latin typeface="+mn-lt"/>
        </a:defRPr>
      </a:lvl5pPr>
      <a:lvl6pPr marL="2514600" indent="-228600" algn="l" rtl="0" fontAlgn="base">
        <a:spcBef>
          <a:spcPct val="20000"/>
        </a:spcBef>
        <a:spcAft>
          <a:spcPct val="0"/>
        </a:spcAft>
        <a:buClr>
          <a:srgbClr val="F1AF00"/>
        </a:buClr>
        <a:buChar char="o"/>
        <a:defRPr sz="1600">
          <a:solidFill>
            <a:srgbClr val="00338F"/>
          </a:solidFill>
          <a:latin typeface="+mn-lt"/>
        </a:defRPr>
      </a:lvl6pPr>
      <a:lvl7pPr marL="2971800" indent="-228600" algn="l" rtl="0" fontAlgn="base">
        <a:spcBef>
          <a:spcPct val="20000"/>
        </a:spcBef>
        <a:spcAft>
          <a:spcPct val="0"/>
        </a:spcAft>
        <a:buClr>
          <a:srgbClr val="F1AF00"/>
        </a:buClr>
        <a:buChar char="o"/>
        <a:defRPr sz="1600">
          <a:solidFill>
            <a:srgbClr val="00338F"/>
          </a:solidFill>
          <a:latin typeface="+mn-lt"/>
        </a:defRPr>
      </a:lvl7pPr>
      <a:lvl8pPr marL="3429000" indent="-228600" algn="l" rtl="0" fontAlgn="base">
        <a:spcBef>
          <a:spcPct val="20000"/>
        </a:spcBef>
        <a:spcAft>
          <a:spcPct val="0"/>
        </a:spcAft>
        <a:buClr>
          <a:srgbClr val="F1AF00"/>
        </a:buClr>
        <a:buChar char="o"/>
        <a:defRPr sz="1600">
          <a:solidFill>
            <a:srgbClr val="00338F"/>
          </a:solidFill>
          <a:latin typeface="+mn-lt"/>
        </a:defRPr>
      </a:lvl8pPr>
      <a:lvl9pPr marL="3886200" indent="-228600" algn="l" rtl="0" fontAlgn="base">
        <a:spcBef>
          <a:spcPct val="20000"/>
        </a:spcBef>
        <a:spcAft>
          <a:spcPct val="0"/>
        </a:spcAft>
        <a:buClr>
          <a:srgbClr val="F1AF00"/>
        </a:buClr>
        <a:buChar char="o"/>
        <a:defRPr sz="1600">
          <a:solidFill>
            <a:srgbClr val="00338F"/>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16418" name="Rectangle 2"/>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eaLnBrk="0" hangingPunct="0">
              <a:spcBef>
                <a:spcPct val="0"/>
              </a:spcBef>
              <a:buClrTx/>
              <a:buFontTx/>
              <a:buNone/>
              <a:defRPr sz="1400">
                <a:solidFill>
                  <a:schemeClr val="tx1"/>
                </a:solidFill>
                <a:latin typeface="Times New Roman" pitchFamily="18" charset="0"/>
              </a:defRPr>
            </a:lvl1pPr>
          </a:lstStyle>
          <a:p>
            <a:pPr>
              <a:defRPr/>
            </a:pPr>
            <a:r>
              <a:rPr lang="en-GB" smtClean="0"/>
              <a:t>11 Dec 2013</a:t>
            </a:r>
            <a:endParaRPr lang="en-GB"/>
          </a:p>
        </p:txBody>
      </p:sp>
      <p:sp>
        <p:nvSpPr>
          <p:cNvPr id="316419" name="Rectangle 3"/>
          <p:cNvSpPr>
            <a:spLocks noGrp="1" noChangeArrowheads="1"/>
          </p:cNvSpPr>
          <p:nvPr>
            <p:ph type="ftr" sz="quarter" idx="3"/>
          </p:nvPr>
        </p:nvSpPr>
        <p:spPr bwMode="auto">
          <a:xfrm>
            <a:off x="2743200" y="6248400"/>
            <a:ext cx="3581400"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gn="ctr" eaLnBrk="0" hangingPunct="0">
              <a:spcBef>
                <a:spcPct val="0"/>
              </a:spcBef>
              <a:buClrTx/>
              <a:buFontTx/>
              <a:buNone/>
              <a:defRPr sz="1400">
                <a:solidFill>
                  <a:schemeClr val="tx1"/>
                </a:solidFill>
                <a:latin typeface="Times New Roman" pitchFamily="18" charset="0"/>
              </a:defRPr>
            </a:lvl1pPr>
          </a:lstStyle>
          <a:p>
            <a:pPr>
              <a:defRPr/>
            </a:pPr>
            <a:r>
              <a:rPr lang="en-GB" smtClean="0"/>
              <a:t>IOTA - D Kelsey</a:t>
            </a:r>
            <a:endParaRPr lang="en-GB"/>
          </a:p>
        </p:txBody>
      </p:sp>
      <p:sp>
        <p:nvSpPr>
          <p:cNvPr id="316420" name="Rectangle 4"/>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gn="r" eaLnBrk="0" hangingPunct="0">
              <a:spcBef>
                <a:spcPct val="0"/>
              </a:spcBef>
              <a:buClrTx/>
              <a:buFontTx/>
              <a:buNone/>
              <a:defRPr sz="1400">
                <a:solidFill>
                  <a:schemeClr val="tx1"/>
                </a:solidFill>
                <a:latin typeface="Times New Roman" pitchFamily="18" charset="0"/>
              </a:defRPr>
            </a:lvl1pPr>
          </a:lstStyle>
          <a:p>
            <a:pPr>
              <a:defRPr/>
            </a:pPr>
            <a:fld id="{A8DA685F-CD6B-48D4-9B31-1783BD3A8EE3}" type="slidenum">
              <a:rPr lang="en-GB"/>
              <a:pPr>
                <a:defRPr/>
              </a:pPr>
              <a:t>‹#›</a:t>
            </a:fld>
            <a:endParaRPr lang="en-GB"/>
          </a:p>
        </p:txBody>
      </p:sp>
      <p:sp>
        <p:nvSpPr>
          <p:cNvPr id="2053" name="Rectangle 5"/>
          <p:cNvSpPr>
            <a:spLocks noGrp="1" noChangeArrowheads="1"/>
          </p:cNvSpPr>
          <p:nvPr>
            <p:ph type="body" idx="1"/>
          </p:nvPr>
        </p:nvSpPr>
        <p:spPr bwMode="auto">
          <a:xfrm>
            <a:off x="685800" y="1447800"/>
            <a:ext cx="7772400" cy="4648200"/>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2054" name="Rectangle 6"/>
          <p:cNvSpPr>
            <a:spLocks noGrp="1" noChangeArrowheads="1"/>
          </p:cNvSpPr>
          <p:nvPr>
            <p:ph type="title"/>
          </p:nvPr>
        </p:nvSpPr>
        <p:spPr bwMode="auto">
          <a:xfrm>
            <a:off x="1981200" y="228600"/>
            <a:ext cx="5638800" cy="1066800"/>
          </a:xfrm>
          <a:prstGeom prst="rect">
            <a:avLst/>
          </a:prstGeom>
          <a:noFill/>
          <a:ln w="9525">
            <a:noFill/>
            <a:miter lim="800000"/>
            <a:headEnd/>
            <a:tailEnd/>
          </a:ln>
        </p:spPr>
        <p:txBody>
          <a:bodyPr vert="horz" wrap="square" lIns="92075" tIns="46038" rIns="92075" bIns="46038" numCol="1" anchor="ctr" anchorCtr="0" compatLnSpc="1">
            <a:prstTxWarp prst="textNoShape">
              <a:avLst/>
            </a:prstTxWarp>
          </a:bodyPr>
          <a:lstStyle/>
          <a:p>
            <a:pPr lvl="0"/>
            <a:r>
              <a:rPr lang="en-GB" smtClean="0"/>
              <a:t>Click to edit Master title style</a:t>
            </a:r>
          </a:p>
        </p:txBody>
      </p:sp>
      <p:pic>
        <p:nvPicPr>
          <p:cNvPr id="2" name="Picture 1" descr="WLCG-Logo-Comp2L-W-Me_png.jpg"/>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0" y="0"/>
            <a:ext cx="1727200" cy="1405180"/>
          </a:xfrm>
          <a:prstGeom prst="rect">
            <a:avLst/>
          </a:prstGeom>
        </p:spPr>
      </p:pic>
    </p:spTree>
  </p:cSld>
  <p:clrMap bg1="lt1" tx1="dk1" bg2="lt2" tx2="dk2" accent1="accent1" accent2="accent2" accent3="accent3" accent4="accent4" accent5="accent5" accent6="accent6" hlink="hlink" folHlink="folHlink"/>
  <p:sldLayoutIdLst>
    <p:sldLayoutId id="2147484144" r:id="rId1"/>
    <p:sldLayoutId id="2147484145" r:id="rId2"/>
    <p:sldLayoutId id="2147484146" r:id="rId3"/>
    <p:sldLayoutId id="2147484147" r:id="rId4"/>
    <p:sldLayoutId id="2147484148" r:id="rId5"/>
    <p:sldLayoutId id="2147484149" r:id="rId6"/>
    <p:sldLayoutId id="2147484150" r:id="rId7"/>
    <p:sldLayoutId id="2147484151" r:id="rId8"/>
    <p:sldLayoutId id="2147484152" r:id="rId9"/>
    <p:sldLayoutId id="2147484153" r:id="rId10"/>
    <p:sldLayoutId id="2147484154" r:id="rId11"/>
  </p:sldLayoutIdLst>
  <p:hf hdr="0"/>
  <p:txStyles>
    <p:titleStyle>
      <a:lvl1pPr algn="ctr" defTabSz="762000" rtl="0" eaLnBrk="0" fontAlgn="base" hangingPunct="0">
        <a:spcBef>
          <a:spcPct val="0"/>
        </a:spcBef>
        <a:spcAft>
          <a:spcPct val="0"/>
        </a:spcAft>
        <a:defRPr sz="3600">
          <a:solidFill>
            <a:schemeClr val="tx2"/>
          </a:solidFill>
          <a:latin typeface="+mj-lt"/>
          <a:ea typeface="+mj-ea"/>
          <a:cs typeface="+mj-cs"/>
        </a:defRPr>
      </a:lvl1pPr>
      <a:lvl2pPr algn="ctr" defTabSz="762000" rtl="0" eaLnBrk="0" fontAlgn="base" hangingPunct="0">
        <a:spcBef>
          <a:spcPct val="0"/>
        </a:spcBef>
        <a:spcAft>
          <a:spcPct val="0"/>
        </a:spcAft>
        <a:defRPr sz="3600">
          <a:solidFill>
            <a:schemeClr val="tx2"/>
          </a:solidFill>
          <a:latin typeface="Palatino" pitchFamily="18" charset="0"/>
        </a:defRPr>
      </a:lvl2pPr>
      <a:lvl3pPr algn="ctr" defTabSz="762000" rtl="0" eaLnBrk="0" fontAlgn="base" hangingPunct="0">
        <a:spcBef>
          <a:spcPct val="0"/>
        </a:spcBef>
        <a:spcAft>
          <a:spcPct val="0"/>
        </a:spcAft>
        <a:defRPr sz="3600">
          <a:solidFill>
            <a:schemeClr val="tx2"/>
          </a:solidFill>
          <a:latin typeface="Palatino" pitchFamily="18" charset="0"/>
        </a:defRPr>
      </a:lvl3pPr>
      <a:lvl4pPr algn="ctr" defTabSz="762000" rtl="0" eaLnBrk="0" fontAlgn="base" hangingPunct="0">
        <a:spcBef>
          <a:spcPct val="0"/>
        </a:spcBef>
        <a:spcAft>
          <a:spcPct val="0"/>
        </a:spcAft>
        <a:defRPr sz="3600">
          <a:solidFill>
            <a:schemeClr val="tx2"/>
          </a:solidFill>
          <a:latin typeface="Palatino" pitchFamily="18" charset="0"/>
        </a:defRPr>
      </a:lvl4pPr>
      <a:lvl5pPr algn="ctr" defTabSz="762000" rtl="0" eaLnBrk="0" fontAlgn="base" hangingPunct="0">
        <a:spcBef>
          <a:spcPct val="0"/>
        </a:spcBef>
        <a:spcAft>
          <a:spcPct val="0"/>
        </a:spcAft>
        <a:defRPr sz="3600">
          <a:solidFill>
            <a:schemeClr val="tx2"/>
          </a:solidFill>
          <a:latin typeface="Palatino" pitchFamily="18" charset="0"/>
        </a:defRPr>
      </a:lvl5pPr>
      <a:lvl6pPr marL="457200" algn="ctr" defTabSz="762000" rtl="0" eaLnBrk="0" fontAlgn="base" hangingPunct="0">
        <a:spcBef>
          <a:spcPct val="0"/>
        </a:spcBef>
        <a:spcAft>
          <a:spcPct val="0"/>
        </a:spcAft>
        <a:defRPr sz="3600">
          <a:solidFill>
            <a:schemeClr val="tx2"/>
          </a:solidFill>
          <a:latin typeface="Palatino" pitchFamily="18" charset="0"/>
        </a:defRPr>
      </a:lvl6pPr>
      <a:lvl7pPr marL="914400" algn="ctr" defTabSz="762000" rtl="0" eaLnBrk="0" fontAlgn="base" hangingPunct="0">
        <a:spcBef>
          <a:spcPct val="0"/>
        </a:spcBef>
        <a:spcAft>
          <a:spcPct val="0"/>
        </a:spcAft>
        <a:defRPr sz="3600">
          <a:solidFill>
            <a:schemeClr val="tx2"/>
          </a:solidFill>
          <a:latin typeface="Palatino" pitchFamily="18" charset="0"/>
        </a:defRPr>
      </a:lvl7pPr>
      <a:lvl8pPr marL="1371600" algn="ctr" defTabSz="762000" rtl="0" eaLnBrk="0" fontAlgn="base" hangingPunct="0">
        <a:spcBef>
          <a:spcPct val="0"/>
        </a:spcBef>
        <a:spcAft>
          <a:spcPct val="0"/>
        </a:spcAft>
        <a:defRPr sz="3600">
          <a:solidFill>
            <a:schemeClr val="tx2"/>
          </a:solidFill>
          <a:latin typeface="Palatino" pitchFamily="18" charset="0"/>
        </a:defRPr>
      </a:lvl8pPr>
      <a:lvl9pPr marL="1828800" algn="ctr" defTabSz="762000" rtl="0" eaLnBrk="0" fontAlgn="base" hangingPunct="0">
        <a:spcBef>
          <a:spcPct val="0"/>
        </a:spcBef>
        <a:spcAft>
          <a:spcPct val="0"/>
        </a:spcAft>
        <a:defRPr sz="3600">
          <a:solidFill>
            <a:schemeClr val="tx2"/>
          </a:solidFill>
          <a:latin typeface="Palatino" pitchFamily="18" charset="0"/>
        </a:defRPr>
      </a:lvl9pPr>
    </p:titleStyle>
    <p:bodyStyle>
      <a:lvl1pPr marL="342900" indent="-342900" algn="l" defTabSz="762000" rtl="0" eaLnBrk="0" fontAlgn="base" hangingPunct="0">
        <a:spcBef>
          <a:spcPct val="20000"/>
        </a:spcBef>
        <a:spcAft>
          <a:spcPct val="0"/>
        </a:spcAft>
        <a:buSzPct val="100000"/>
        <a:buChar char="•"/>
        <a:defRPr sz="2400">
          <a:solidFill>
            <a:schemeClr val="tx1"/>
          </a:solidFill>
          <a:latin typeface="+mn-lt"/>
          <a:ea typeface="+mn-ea"/>
          <a:cs typeface="+mn-cs"/>
        </a:defRPr>
      </a:lvl1pPr>
      <a:lvl2pPr marL="742950" indent="-285750" algn="l" defTabSz="762000" rtl="0" eaLnBrk="0" fontAlgn="base" hangingPunct="0">
        <a:spcBef>
          <a:spcPct val="20000"/>
        </a:spcBef>
        <a:spcAft>
          <a:spcPct val="0"/>
        </a:spcAft>
        <a:buSzPct val="100000"/>
        <a:buChar char="–"/>
        <a:defRPr sz="2400">
          <a:solidFill>
            <a:schemeClr val="tx1"/>
          </a:solidFill>
          <a:latin typeface="+mn-lt"/>
        </a:defRPr>
      </a:lvl2pPr>
      <a:lvl3pPr marL="1143000" indent="-228600" algn="l" defTabSz="762000" rtl="0" eaLnBrk="0" fontAlgn="base" hangingPunct="0">
        <a:spcBef>
          <a:spcPct val="20000"/>
        </a:spcBef>
        <a:spcAft>
          <a:spcPct val="0"/>
        </a:spcAft>
        <a:buSzPct val="100000"/>
        <a:buChar char="•"/>
        <a:defRPr sz="2000">
          <a:solidFill>
            <a:schemeClr val="tx1"/>
          </a:solidFill>
          <a:latin typeface="+mn-lt"/>
        </a:defRPr>
      </a:lvl3pPr>
      <a:lvl4pPr marL="1600200" indent="-228600" algn="l" defTabSz="762000" rtl="0" eaLnBrk="0" fontAlgn="base" hangingPunct="0">
        <a:spcBef>
          <a:spcPct val="20000"/>
        </a:spcBef>
        <a:spcAft>
          <a:spcPct val="0"/>
        </a:spcAft>
        <a:buSzPct val="100000"/>
        <a:buChar char="–"/>
        <a:defRPr sz="2000">
          <a:solidFill>
            <a:schemeClr val="tx1"/>
          </a:solidFill>
          <a:latin typeface="+mn-lt"/>
        </a:defRPr>
      </a:lvl4pPr>
      <a:lvl5pPr marL="2057400" indent="-228600" algn="l" defTabSz="762000" rtl="0" eaLnBrk="0" fontAlgn="base" hangingPunct="0">
        <a:spcBef>
          <a:spcPct val="20000"/>
        </a:spcBef>
        <a:spcAft>
          <a:spcPct val="0"/>
        </a:spcAft>
        <a:buSzPct val="100000"/>
        <a:buChar char="•"/>
        <a:defRPr sz="2000">
          <a:solidFill>
            <a:schemeClr val="tx1"/>
          </a:solidFill>
          <a:latin typeface="+mn-lt"/>
        </a:defRPr>
      </a:lvl5pPr>
      <a:lvl6pPr marL="2514600" indent="-228600" algn="l" defTabSz="762000" rtl="0" eaLnBrk="0" fontAlgn="base" hangingPunct="0">
        <a:spcBef>
          <a:spcPct val="20000"/>
        </a:spcBef>
        <a:spcAft>
          <a:spcPct val="0"/>
        </a:spcAft>
        <a:buSzPct val="100000"/>
        <a:buChar char="•"/>
        <a:defRPr sz="2000">
          <a:solidFill>
            <a:schemeClr val="tx1"/>
          </a:solidFill>
          <a:latin typeface="+mn-lt"/>
        </a:defRPr>
      </a:lvl6pPr>
      <a:lvl7pPr marL="2971800" indent="-228600" algn="l" defTabSz="762000" rtl="0" eaLnBrk="0" fontAlgn="base" hangingPunct="0">
        <a:spcBef>
          <a:spcPct val="20000"/>
        </a:spcBef>
        <a:spcAft>
          <a:spcPct val="0"/>
        </a:spcAft>
        <a:buSzPct val="100000"/>
        <a:buChar char="•"/>
        <a:defRPr sz="2000">
          <a:solidFill>
            <a:schemeClr val="tx1"/>
          </a:solidFill>
          <a:latin typeface="+mn-lt"/>
        </a:defRPr>
      </a:lvl7pPr>
      <a:lvl8pPr marL="3429000" indent="-228600" algn="l" defTabSz="762000" rtl="0" eaLnBrk="0" fontAlgn="base" hangingPunct="0">
        <a:spcBef>
          <a:spcPct val="20000"/>
        </a:spcBef>
        <a:spcAft>
          <a:spcPct val="0"/>
        </a:spcAft>
        <a:buSzPct val="100000"/>
        <a:buChar char="•"/>
        <a:defRPr sz="2000">
          <a:solidFill>
            <a:schemeClr val="tx1"/>
          </a:solidFill>
          <a:latin typeface="+mn-lt"/>
        </a:defRPr>
      </a:lvl8pPr>
      <a:lvl9pPr marL="3886200" indent="-228600" algn="l" defTabSz="762000" rtl="0" eaLnBrk="0" fontAlgn="base" hangingPunct="0">
        <a:spcBef>
          <a:spcPct val="20000"/>
        </a:spcBef>
        <a:spcAft>
          <a:spcPct val="0"/>
        </a:spcAft>
        <a:buSzPct val="100000"/>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26" name="Text Box 2"/>
          <p:cNvSpPr txBox="1">
            <a:spLocks noChangeArrowheads="1"/>
          </p:cNvSpPr>
          <p:nvPr/>
        </p:nvSpPr>
        <p:spPr bwMode="auto">
          <a:xfrm>
            <a:off x="0" y="6308725"/>
            <a:ext cx="9144000" cy="549275"/>
          </a:xfrm>
          <a:prstGeom prst="rect">
            <a:avLst/>
          </a:prstGeom>
          <a:solidFill>
            <a:srgbClr val="0067B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0"/>
              </a:spcBef>
              <a:buClrTx/>
              <a:buFontTx/>
              <a:buNone/>
              <a:defRPr/>
            </a:pPr>
            <a:endParaRPr lang="en-GB" smtClean="0">
              <a:solidFill>
                <a:prstClr val="black"/>
              </a:solidFill>
              <a:latin typeface="Calibri" pitchFamily="34" charset="0"/>
              <a:ea typeface="ＭＳ Ｐゴシック" charset="0"/>
              <a:cs typeface="Arial" charset="0"/>
            </a:endParaRPr>
          </a:p>
        </p:txBody>
      </p:sp>
      <p:grpSp>
        <p:nvGrpSpPr>
          <p:cNvPr id="1027" name="Group 12"/>
          <p:cNvGrpSpPr>
            <a:grpSpLocks/>
          </p:cNvGrpSpPr>
          <p:nvPr/>
        </p:nvGrpSpPr>
        <p:grpSpPr bwMode="auto">
          <a:xfrm>
            <a:off x="0" y="0"/>
            <a:ext cx="9144000" cy="1044575"/>
            <a:chOff x="-1" y="0"/>
            <a:chExt cx="9144001" cy="1044575"/>
          </a:xfrm>
        </p:grpSpPr>
        <p:sp>
          <p:nvSpPr>
            <p:cNvPr id="1035" name="Rectangle 4"/>
            <p:cNvSpPr>
              <a:spLocks noChangeArrowheads="1"/>
            </p:cNvSpPr>
            <p:nvPr/>
          </p:nvSpPr>
          <p:spPr bwMode="auto">
            <a:xfrm>
              <a:off x="-1" y="0"/>
              <a:ext cx="9144001" cy="1044575"/>
            </a:xfrm>
            <a:prstGeom prst="rect">
              <a:avLst/>
            </a:prstGeom>
            <a:solidFill>
              <a:srgbClr val="0067B1"/>
            </a:solidFill>
            <a:ln w="9360">
              <a:solidFill>
                <a:srgbClr val="0067B1"/>
              </a:solidFill>
              <a:round/>
              <a:headEnd/>
              <a:tailEnd/>
            </a:ln>
          </p:spPr>
          <p:txBody>
            <a:bodyPr wrap="none" anchor="ctr"/>
            <a:lstStyle/>
            <a:p>
              <a:pPr>
                <a:spcBef>
                  <a:spcPct val="0"/>
                </a:spcBef>
                <a:buClrTx/>
                <a:buFontTx/>
                <a:buNone/>
              </a:pPr>
              <a:endParaRPr lang="en-GB" smtClean="0">
                <a:solidFill>
                  <a:prstClr val="black"/>
                </a:solidFill>
                <a:latin typeface="Calibri" charset="0"/>
                <a:ea typeface="ＭＳ Ｐゴシック" charset="0"/>
                <a:cs typeface="ＭＳ Ｐゴシック" charset="0"/>
              </a:endParaRPr>
            </a:p>
          </p:txBody>
        </p:sp>
        <p:pic>
          <p:nvPicPr>
            <p:cNvPr id="1036" name="Picture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0" y="0"/>
              <a:ext cx="1735138" cy="979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1037" name="Rectangle 6"/>
            <p:cNvSpPr>
              <a:spLocks noChangeArrowheads="1"/>
            </p:cNvSpPr>
            <p:nvPr/>
          </p:nvSpPr>
          <p:spPr bwMode="auto">
            <a:xfrm>
              <a:off x="1619249" y="0"/>
              <a:ext cx="1800225" cy="979488"/>
            </a:xfrm>
            <a:prstGeom prst="rect">
              <a:avLst/>
            </a:prstGeom>
            <a:solidFill>
              <a:srgbClr val="FFFFFF"/>
            </a:solidFill>
            <a:ln w="9360">
              <a:solidFill>
                <a:srgbClr val="FFFFFF"/>
              </a:solidFill>
              <a:round/>
              <a:headEnd/>
              <a:tailEnd/>
            </a:ln>
          </p:spPr>
          <p:txBody>
            <a:bodyPr wrap="none" anchor="ctr"/>
            <a:lstStyle/>
            <a:p>
              <a:pPr>
                <a:spcBef>
                  <a:spcPct val="0"/>
                </a:spcBef>
                <a:buClrTx/>
                <a:buFontTx/>
                <a:buNone/>
              </a:pPr>
              <a:endParaRPr lang="en-GB" smtClean="0">
                <a:solidFill>
                  <a:prstClr val="black"/>
                </a:solidFill>
                <a:latin typeface="Calibri" charset="0"/>
                <a:ea typeface="ＭＳ Ｐゴシック" charset="0"/>
                <a:cs typeface="ＭＳ Ｐゴシック" charset="0"/>
              </a:endParaRPr>
            </a:p>
          </p:txBody>
        </p:sp>
        <p:sp>
          <p:nvSpPr>
            <p:cNvPr id="1038" name="Freeform 7"/>
            <p:cNvSpPr>
              <a:spLocks noChangeArrowheads="1"/>
            </p:cNvSpPr>
            <p:nvPr/>
          </p:nvSpPr>
          <p:spPr bwMode="auto">
            <a:xfrm>
              <a:off x="1619249" y="0"/>
              <a:ext cx="1800225" cy="979488"/>
            </a:xfrm>
            <a:custGeom>
              <a:avLst/>
              <a:gdLst>
                <a:gd name="T0" fmla="*/ 2147483647 w 5001"/>
                <a:gd name="T1" fmla="*/ 0 h 2721"/>
                <a:gd name="T2" fmla="*/ 2147483647 w 5001"/>
                <a:gd name="T3" fmla="*/ 2147483647 h 2721"/>
                <a:gd name="T4" fmla="*/ 0 w 5001"/>
                <a:gd name="T5" fmla="*/ 2147483647 h 2721"/>
                <a:gd name="T6" fmla="*/ 2147483647 w 5001"/>
                <a:gd name="T7" fmla="*/ 0 h 2721"/>
                <a:gd name="T8" fmla="*/ 2147483647 w 5001"/>
                <a:gd name="T9" fmla="*/ 0 h 272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001" h="2721">
                  <a:moveTo>
                    <a:pt x="5000" y="0"/>
                  </a:moveTo>
                  <a:lnTo>
                    <a:pt x="5000" y="2720"/>
                  </a:lnTo>
                  <a:lnTo>
                    <a:pt x="0" y="2720"/>
                  </a:lnTo>
                  <a:cubicBezTo>
                    <a:pt x="2000" y="2720"/>
                    <a:pt x="0" y="0"/>
                    <a:pt x="2000" y="0"/>
                  </a:cubicBezTo>
                  <a:cubicBezTo>
                    <a:pt x="2667" y="0"/>
                    <a:pt x="4333" y="0"/>
                    <a:pt x="5000" y="0"/>
                  </a:cubicBezTo>
                </a:path>
              </a:pathLst>
            </a:custGeom>
            <a:solidFill>
              <a:srgbClr val="0067B1"/>
            </a:solidFill>
            <a:ln w="9360">
              <a:solidFill>
                <a:srgbClr val="0067B1"/>
              </a:solidFill>
              <a:round/>
              <a:headEnd/>
              <a:tailEnd/>
            </a:ln>
          </p:spPr>
          <p:txBody>
            <a:bodyPr wrap="none" anchor="ctr"/>
            <a:lstStyle/>
            <a:p>
              <a:pPr>
                <a:spcBef>
                  <a:spcPct val="0"/>
                </a:spcBef>
                <a:buClrTx/>
                <a:buFontTx/>
                <a:buNone/>
              </a:pPr>
              <a:endParaRPr lang="en-US" smtClean="0">
                <a:solidFill>
                  <a:prstClr val="black"/>
                </a:solidFill>
                <a:ea typeface="ＭＳ Ｐゴシック" charset="0"/>
                <a:cs typeface="ＭＳ Ｐゴシック" charset="0"/>
              </a:endParaRPr>
            </a:p>
          </p:txBody>
        </p:sp>
      </p:grpSp>
      <p:sp>
        <p:nvSpPr>
          <p:cNvPr id="1028" name="Title Placeholder 1"/>
          <p:cNvSpPr>
            <a:spLocks noGrp="1"/>
          </p:cNvSpPr>
          <p:nvPr>
            <p:ph type="title"/>
          </p:nvPr>
        </p:nvSpPr>
        <p:spPr bwMode="auto">
          <a:xfrm>
            <a:off x="2124075" y="115888"/>
            <a:ext cx="6840538" cy="865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GB"/>
              <a:t>Click to edit Master title style</a:t>
            </a:r>
          </a:p>
        </p:txBody>
      </p:sp>
      <p:sp>
        <p:nvSpPr>
          <p:cNvPr id="1029" name="Text Placeholder 2"/>
          <p:cNvSpPr>
            <a:spLocks noGrp="1"/>
          </p:cNvSpPr>
          <p:nvPr>
            <p:ph type="body" idx="1"/>
          </p:nvPr>
        </p:nvSpPr>
        <p:spPr bwMode="auto">
          <a:xfrm>
            <a:off x="611188" y="1600200"/>
            <a:ext cx="8075612"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p:cNvSpPr>
            <a:spLocks noGrp="1"/>
          </p:cNvSpPr>
          <p:nvPr>
            <p:ph type="dt" sz="half" idx="2"/>
          </p:nvPr>
        </p:nvSpPr>
        <p:spPr>
          <a:xfrm>
            <a:off x="61913" y="6376988"/>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bg1"/>
                </a:solidFill>
                <a:latin typeface="Arial" pitchFamily="34" charset="0"/>
                <a:ea typeface="+mn-ea"/>
                <a:cs typeface="Arial" pitchFamily="34" charset="0"/>
              </a:defRPr>
            </a:lvl1pPr>
          </a:lstStyle>
          <a:p>
            <a:pPr>
              <a:buClrTx/>
              <a:buFontTx/>
              <a:buNone/>
              <a:defRPr/>
            </a:pPr>
            <a:r>
              <a:rPr lang="en-GB" smtClean="0">
                <a:solidFill>
                  <a:prstClr val="white"/>
                </a:solidFill>
              </a:rPr>
              <a:t>11 Dec 2013</a:t>
            </a:r>
            <a:endParaRPr lang="en-GB">
              <a:solidFill>
                <a:prstClr val="white"/>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bg1"/>
                </a:solidFill>
                <a:latin typeface="Arial" pitchFamily="34" charset="0"/>
                <a:ea typeface="+mn-ea"/>
                <a:cs typeface="Arial" pitchFamily="34" charset="0"/>
              </a:defRPr>
            </a:lvl1pPr>
          </a:lstStyle>
          <a:p>
            <a:pPr>
              <a:buClrTx/>
              <a:buFontTx/>
              <a:buNone/>
              <a:defRPr/>
            </a:pPr>
            <a:r>
              <a:rPr lang="en-US" smtClean="0">
                <a:solidFill>
                  <a:prstClr val="white"/>
                </a:solidFill>
              </a:rPr>
              <a:t>IOTA - D Kelsey</a:t>
            </a:r>
            <a:endParaRPr lang="en-GB">
              <a:solidFill>
                <a:prstClr val="white"/>
              </a:solidFill>
            </a:endParaRPr>
          </a:p>
        </p:txBody>
      </p:sp>
      <p:sp>
        <p:nvSpPr>
          <p:cNvPr id="6" name="Slide Number Placeholder 5"/>
          <p:cNvSpPr>
            <a:spLocks noGrp="1"/>
          </p:cNvSpPr>
          <p:nvPr>
            <p:ph type="sldNum" sz="quarter" idx="4"/>
          </p:nvPr>
        </p:nvSpPr>
        <p:spPr>
          <a:xfrm>
            <a:off x="7019925"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smtClean="0">
                <a:solidFill>
                  <a:schemeClr val="bg1"/>
                </a:solidFill>
                <a:cs typeface="Arial" charset="0"/>
              </a:defRPr>
            </a:lvl1pPr>
          </a:lstStyle>
          <a:p>
            <a:pPr>
              <a:spcBef>
                <a:spcPct val="0"/>
              </a:spcBef>
              <a:buClrTx/>
              <a:buFontTx/>
              <a:buNone/>
              <a:defRPr/>
            </a:pPr>
            <a:fld id="{B6E8A63E-4C49-DE43-9D95-458B5DF4C327}" type="slidenum">
              <a:rPr lang="en-GB">
                <a:solidFill>
                  <a:prstClr val="white"/>
                </a:solidFill>
                <a:ea typeface="ＭＳ Ｐゴシック" charset="0"/>
              </a:rPr>
              <a:pPr>
                <a:spcBef>
                  <a:spcPct val="0"/>
                </a:spcBef>
                <a:buClrTx/>
                <a:buFontTx/>
                <a:buNone/>
                <a:defRPr/>
              </a:pPr>
              <a:t>‹#›</a:t>
            </a:fld>
            <a:endParaRPr lang="en-GB">
              <a:solidFill>
                <a:prstClr val="white"/>
              </a:solidFill>
              <a:ea typeface="ＭＳ Ｐゴシック" charset="0"/>
            </a:endParaRPr>
          </a:p>
        </p:txBody>
      </p:sp>
      <p:sp>
        <p:nvSpPr>
          <p:cNvPr id="1033" name="Rectangle 17"/>
          <p:cNvSpPr>
            <a:spLocks noChangeArrowheads="1"/>
          </p:cNvSpPr>
          <p:nvPr/>
        </p:nvSpPr>
        <p:spPr bwMode="auto">
          <a:xfrm>
            <a:off x="7667625" y="6586538"/>
            <a:ext cx="1447800" cy="279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spAutoFit/>
          </a:bodyPr>
          <a:lstStyle/>
          <a:p>
            <a:pPr algn="r">
              <a:spcBef>
                <a:spcPts val="875"/>
              </a:spcBef>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200" smtClean="0">
                <a:solidFill>
                  <a:srgbClr val="FFFFFF"/>
                </a:solidFill>
                <a:ea typeface="SimSun" charset="0"/>
                <a:cs typeface="SimSun" charset="0"/>
              </a:rPr>
              <a:t>www.egi.eu</a:t>
            </a:r>
          </a:p>
        </p:txBody>
      </p:sp>
      <p:sp>
        <p:nvSpPr>
          <p:cNvPr id="1034" name="Rectangle 18"/>
          <p:cNvSpPr>
            <a:spLocks noChangeArrowheads="1"/>
          </p:cNvSpPr>
          <p:nvPr/>
        </p:nvSpPr>
        <p:spPr bwMode="auto">
          <a:xfrm>
            <a:off x="53975" y="6605588"/>
            <a:ext cx="2286000" cy="279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spAutoFit/>
          </a:bodyPr>
          <a:lstStyle/>
          <a:p>
            <a:pPr>
              <a:spcBef>
                <a:spcPts val="875"/>
              </a:spcBef>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200" smtClean="0">
                <a:solidFill>
                  <a:srgbClr val="FFFFFF"/>
                </a:solidFill>
                <a:ea typeface="SimSun" charset="0"/>
                <a:cs typeface="SimSun" charset="0"/>
              </a:rPr>
              <a:t>EGI-InSPIRE RI-261323</a:t>
            </a:r>
          </a:p>
        </p:txBody>
      </p:sp>
    </p:spTree>
  </p:cSld>
  <p:clrMap bg1="lt1" tx1="dk1" bg2="lt2" tx2="dk2" accent1="accent1" accent2="accent2" accent3="accent3" accent4="accent4" accent5="accent5" accent6="accent6" hlink="hlink" folHlink="folHlink"/>
  <p:sldLayoutIdLst>
    <p:sldLayoutId id="2147484157" r:id="rId1"/>
    <p:sldLayoutId id="2147484158" r:id="rId2"/>
    <p:sldLayoutId id="2147484159" r:id="rId3"/>
    <p:sldLayoutId id="2147484160" r:id="rId4"/>
  </p:sldLayoutIdLst>
  <p:hf hdr="0"/>
  <p:txStyles>
    <p:titleStyle>
      <a:lvl1pPr algn="ctr" rtl="0" eaLnBrk="0" fontAlgn="base" hangingPunct="0">
        <a:spcBef>
          <a:spcPct val="0"/>
        </a:spcBef>
        <a:spcAft>
          <a:spcPct val="0"/>
        </a:spcAft>
        <a:defRPr sz="4400" kern="1200">
          <a:solidFill>
            <a:schemeClr val="bg1"/>
          </a:solidFill>
          <a:latin typeface="Arial" pitchFamily="34" charset="0"/>
          <a:ea typeface="ＭＳ Ｐゴシック" charset="0"/>
          <a:cs typeface="Arial" pitchFamily="34" charset="0"/>
        </a:defRPr>
      </a:lvl1pPr>
      <a:lvl2pPr algn="ctr" rtl="0" eaLnBrk="0" fontAlgn="base" hangingPunct="0">
        <a:spcBef>
          <a:spcPct val="0"/>
        </a:spcBef>
        <a:spcAft>
          <a:spcPct val="0"/>
        </a:spcAft>
        <a:defRPr sz="4400">
          <a:solidFill>
            <a:schemeClr val="bg1"/>
          </a:solidFill>
          <a:latin typeface="Arial" pitchFamily="34" charset="0"/>
          <a:ea typeface="ＭＳ Ｐゴシック" charset="0"/>
          <a:cs typeface="Arial" pitchFamily="34" charset="0"/>
        </a:defRPr>
      </a:lvl2pPr>
      <a:lvl3pPr algn="ctr" rtl="0" eaLnBrk="0" fontAlgn="base" hangingPunct="0">
        <a:spcBef>
          <a:spcPct val="0"/>
        </a:spcBef>
        <a:spcAft>
          <a:spcPct val="0"/>
        </a:spcAft>
        <a:defRPr sz="4400">
          <a:solidFill>
            <a:schemeClr val="bg1"/>
          </a:solidFill>
          <a:latin typeface="Arial" pitchFamily="34" charset="0"/>
          <a:ea typeface="ＭＳ Ｐゴシック" charset="0"/>
          <a:cs typeface="Arial" pitchFamily="34" charset="0"/>
        </a:defRPr>
      </a:lvl3pPr>
      <a:lvl4pPr algn="ctr" rtl="0" eaLnBrk="0" fontAlgn="base" hangingPunct="0">
        <a:spcBef>
          <a:spcPct val="0"/>
        </a:spcBef>
        <a:spcAft>
          <a:spcPct val="0"/>
        </a:spcAft>
        <a:defRPr sz="4400">
          <a:solidFill>
            <a:schemeClr val="bg1"/>
          </a:solidFill>
          <a:latin typeface="Arial" pitchFamily="34" charset="0"/>
          <a:ea typeface="ＭＳ Ｐゴシック" charset="0"/>
          <a:cs typeface="Arial" pitchFamily="34" charset="0"/>
        </a:defRPr>
      </a:lvl4pPr>
      <a:lvl5pPr algn="ctr" rtl="0" eaLnBrk="0" fontAlgn="base" hangingPunct="0">
        <a:spcBef>
          <a:spcPct val="0"/>
        </a:spcBef>
        <a:spcAft>
          <a:spcPct val="0"/>
        </a:spcAft>
        <a:defRPr sz="4400">
          <a:solidFill>
            <a:schemeClr val="bg1"/>
          </a:solidFill>
          <a:latin typeface="Arial" pitchFamily="34" charset="0"/>
          <a:ea typeface="ＭＳ Ｐゴシック" charset="0"/>
          <a:cs typeface="Arial" pitchFamily="34" charset="0"/>
        </a:defRPr>
      </a:lvl5pPr>
      <a:lvl6pPr marL="457200" algn="ctr" rtl="0" eaLnBrk="1" fontAlgn="base" hangingPunct="1">
        <a:spcBef>
          <a:spcPct val="0"/>
        </a:spcBef>
        <a:spcAft>
          <a:spcPct val="0"/>
        </a:spcAft>
        <a:defRPr sz="4400">
          <a:solidFill>
            <a:schemeClr val="bg1"/>
          </a:solidFill>
          <a:latin typeface="Arial" pitchFamily="34" charset="0"/>
          <a:cs typeface="Arial" pitchFamily="34" charset="0"/>
        </a:defRPr>
      </a:lvl6pPr>
      <a:lvl7pPr marL="914400" algn="ctr" rtl="0" eaLnBrk="1" fontAlgn="base" hangingPunct="1">
        <a:spcBef>
          <a:spcPct val="0"/>
        </a:spcBef>
        <a:spcAft>
          <a:spcPct val="0"/>
        </a:spcAft>
        <a:defRPr sz="4400">
          <a:solidFill>
            <a:schemeClr val="bg1"/>
          </a:solidFill>
          <a:latin typeface="Arial" pitchFamily="34" charset="0"/>
          <a:cs typeface="Arial" pitchFamily="34" charset="0"/>
        </a:defRPr>
      </a:lvl7pPr>
      <a:lvl8pPr marL="1371600" algn="ctr" rtl="0" eaLnBrk="1" fontAlgn="base" hangingPunct="1">
        <a:spcBef>
          <a:spcPct val="0"/>
        </a:spcBef>
        <a:spcAft>
          <a:spcPct val="0"/>
        </a:spcAft>
        <a:defRPr sz="4400">
          <a:solidFill>
            <a:schemeClr val="bg1"/>
          </a:solidFill>
          <a:latin typeface="Arial" pitchFamily="34" charset="0"/>
          <a:cs typeface="Arial" pitchFamily="34" charset="0"/>
        </a:defRPr>
      </a:lvl8pPr>
      <a:lvl9pPr marL="1828800" algn="ctr" rtl="0" eaLnBrk="1" fontAlgn="base" hangingPunct="1">
        <a:spcBef>
          <a:spcPct val="0"/>
        </a:spcBef>
        <a:spcAft>
          <a:spcPct val="0"/>
        </a:spcAft>
        <a:defRPr sz="4400">
          <a:solidFill>
            <a:schemeClr val="bg1"/>
          </a:solidFill>
          <a:latin typeface="Arial" pitchFamily="34" charset="0"/>
          <a:cs typeface="Arial"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Arial" pitchFamily="34" charset="0"/>
          <a:ea typeface="ＭＳ Ｐゴシック" charset="0"/>
          <a:cs typeface="Arial" pitchFamily="34" charset="0"/>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Arial" pitchFamily="34" charset="0"/>
          <a:ea typeface="Arial" charset="0"/>
          <a:cs typeface="Arial" pitchFamily="34" charset="0"/>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Arial" pitchFamily="34" charset="0"/>
          <a:ea typeface="Arial" charset="0"/>
          <a:cs typeface="Arial" pitchFamily="34" charset="0"/>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Arial" pitchFamily="34" charset="0"/>
          <a:ea typeface="Arial" charset="0"/>
          <a:cs typeface="Arial" pitchFamily="34" charset="0"/>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Arial" pitchFamily="34" charset="0"/>
          <a:ea typeface="Arial" charset="0"/>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1.png"/><Relationship Id="rId4" Type="http://schemas.openxmlformats.org/officeDocument/2006/relationships/image" Target="../media/image12.gif"/><Relationship Id="rId1" Type="http://schemas.openxmlformats.org/officeDocument/2006/relationships/slideLayout" Target="../slideLayouts/slideLayout12.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hyperlink" Target="http://wiki.eugridpma.org/Main/IOTASecuredInfraAP"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ctrTitle"/>
          </p:nvPr>
        </p:nvSpPr>
        <p:spPr/>
        <p:txBody>
          <a:bodyPr/>
          <a:lstStyle/>
          <a:p>
            <a:r>
              <a:rPr lang="en-GB" dirty="0" smtClean="0"/>
              <a:t>IGTF: IOTA Authentication Profile</a:t>
            </a:r>
            <a:br>
              <a:rPr lang="en-GB" dirty="0" smtClean="0"/>
            </a:br>
            <a:r>
              <a:rPr lang="en-GB" sz="2400" dirty="0" smtClean="0"/>
              <a:t>WLCG GDB</a:t>
            </a:r>
            <a:br>
              <a:rPr lang="en-GB" sz="2400" dirty="0" smtClean="0"/>
            </a:br>
            <a:r>
              <a:rPr lang="en-GB" sz="2400" dirty="0" smtClean="0"/>
              <a:t>CERN, 11 December 2013</a:t>
            </a:r>
          </a:p>
        </p:txBody>
      </p:sp>
      <p:sp>
        <p:nvSpPr>
          <p:cNvPr id="4099" name="Rectangle 3"/>
          <p:cNvSpPr>
            <a:spLocks noGrp="1" noChangeArrowheads="1"/>
          </p:cNvSpPr>
          <p:nvPr>
            <p:ph type="subTitle" idx="1"/>
          </p:nvPr>
        </p:nvSpPr>
        <p:spPr/>
        <p:txBody>
          <a:bodyPr/>
          <a:lstStyle/>
          <a:p>
            <a:endParaRPr lang="en-GB" dirty="0" smtClean="0"/>
          </a:p>
          <a:p>
            <a:r>
              <a:rPr lang="en-GB" dirty="0" smtClean="0"/>
              <a:t>David Kelsey</a:t>
            </a:r>
          </a:p>
          <a:p>
            <a:r>
              <a:rPr lang="en-GB" dirty="0" smtClean="0"/>
              <a:t>STFC/RAL </a:t>
            </a:r>
          </a:p>
        </p:txBody>
      </p:sp>
      <p:pic>
        <p:nvPicPr>
          <p:cNvPr id="4100" name="Picture 6"/>
          <p:cNvPicPr>
            <a:picLocks noChangeAspect="1" noChangeArrowheads="1"/>
          </p:cNvPicPr>
          <p:nvPr/>
        </p:nvPicPr>
        <p:blipFill>
          <a:blip r:embed="rId3" cstate="print"/>
          <a:srcRect/>
          <a:stretch>
            <a:fillRect/>
          </a:stretch>
        </p:blipFill>
        <p:spPr bwMode="auto">
          <a:xfrm>
            <a:off x="2052108" y="5877455"/>
            <a:ext cx="4856163" cy="719137"/>
          </a:xfrm>
          <a:prstGeom prst="rect">
            <a:avLst/>
          </a:prstGeom>
          <a:noFill/>
          <a:ln w="9525">
            <a:noFill/>
            <a:miter lim="800000"/>
            <a:headEnd/>
            <a:tailEnd/>
          </a:ln>
        </p:spPr>
      </p:pic>
      <p:pic>
        <p:nvPicPr>
          <p:cNvPr id="3" name="Picture 2" descr="egiLOGO.gif"/>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514167" y="0"/>
            <a:ext cx="1308100" cy="1447800"/>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 IOTA Gotcha!</a:t>
            </a:r>
            <a:endParaRPr lang="en-US" dirty="0"/>
          </a:p>
        </p:txBody>
      </p:sp>
      <p:sp>
        <p:nvSpPr>
          <p:cNvPr id="3" name="Content Placeholder 2"/>
          <p:cNvSpPr>
            <a:spLocks noGrp="1"/>
          </p:cNvSpPr>
          <p:nvPr>
            <p:ph idx="1"/>
          </p:nvPr>
        </p:nvSpPr>
        <p:spPr/>
        <p:txBody>
          <a:bodyPr/>
          <a:lstStyle/>
          <a:p>
            <a:r>
              <a:rPr lang="en-US" b="1" i="1" dirty="0" smtClean="0"/>
              <a:t>Cannot</a:t>
            </a:r>
            <a:r>
              <a:rPr lang="en-US" i="1" dirty="0" smtClean="0"/>
              <a:t> </a:t>
            </a:r>
            <a:r>
              <a:rPr lang="en-US" dirty="0" smtClean="0"/>
              <a:t>mix VOs requiring different levels of assurance on one relying party end-system.</a:t>
            </a:r>
          </a:p>
          <a:p>
            <a:r>
              <a:rPr lang="en-US" dirty="0" smtClean="0"/>
              <a:t>If a site decides to trust IOTA CAs, then it will trust them for ALL </a:t>
            </a:r>
            <a:r>
              <a:rPr lang="en-US" dirty="0" err="1" smtClean="0"/>
              <a:t>Vos</a:t>
            </a:r>
            <a:endParaRPr lang="en-US" dirty="0" smtClean="0"/>
          </a:p>
          <a:p>
            <a:r>
              <a:rPr lang="en-US" dirty="0" smtClean="0"/>
              <a:t>Will cause problems where a site supports LHC VOs and  also supports other (non-LHC) </a:t>
            </a:r>
            <a:r>
              <a:rPr lang="en-US" dirty="0" err="1" smtClean="0"/>
              <a:t>Vos</a:t>
            </a:r>
            <a:r>
              <a:rPr lang="en-US" dirty="0" smtClean="0"/>
              <a:t> (who are not setup to use IOTA) </a:t>
            </a:r>
            <a:endParaRPr lang="en-US" dirty="0"/>
          </a:p>
        </p:txBody>
      </p:sp>
      <p:sp>
        <p:nvSpPr>
          <p:cNvPr id="4" name="Date Placeholder 3"/>
          <p:cNvSpPr>
            <a:spLocks noGrp="1"/>
          </p:cNvSpPr>
          <p:nvPr>
            <p:ph type="dt" sz="half" idx="10"/>
          </p:nvPr>
        </p:nvSpPr>
        <p:spPr/>
        <p:txBody>
          <a:bodyPr/>
          <a:lstStyle/>
          <a:p>
            <a:pPr>
              <a:defRPr/>
            </a:pPr>
            <a:r>
              <a:rPr lang="en-GB" smtClean="0"/>
              <a:t>11 Dec 2013</a:t>
            </a:r>
            <a:endParaRPr lang="en-GB"/>
          </a:p>
        </p:txBody>
      </p:sp>
      <p:sp>
        <p:nvSpPr>
          <p:cNvPr id="5" name="Footer Placeholder 4"/>
          <p:cNvSpPr>
            <a:spLocks noGrp="1"/>
          </p:cNvSpPr>
          <p:nvPr>
            <p:ph type="ftr" sz="quarter" idx="11"/>
          </p:nvPr>
        </p:nvSpPr>
        <p:spPr/>
        <p:txBody>
          <a:bodyPr/>
          <a:lstStyle/>
          <a:p>
            <a:pPr>
              <a:defRPr/>
            </a:pPr>
            <a:r>
              <a:rPr lang="en-GB" smtClean="0"/>
              <a:t>IOTA - D Kelsey</a:t>
            </a:r>
            <a:endParaRPr lang="en-GB"/>
          </a:p>
        </p:txBody>
      </p:sp>
      <p:sp>
        <p:nvSpPr>
          <p:cNvPr id="6" name="Slide Number Placeholder 5"/>
          <p:cNvSpPr>
            <a:spLocks noGrp="1"/>
          </p:cNvSpPr>
          <p:nvPr>
            <p:ph type="sldNum" sz="quarter" idx="12"/>
          </p:nvPr>
        </p:nvSpPr>
        <p:spPr/>
        <p:txBody>
          <a:bodyPr/>
          <a:lstStyle/>
          <a:p>
            <a:pPr>
              <a:defRPr/>
            </a:pPr>
            <a:fld id="{ED19D19D-0298-4C0E-BB54-C0A735330D67}" type="slidenum">
              <a:rPr lang="en-GB" smtClean="0"/>
              <a:pPr>
                <a:defRPr/>
              </a:pPr>
              <a:t>10</a:t>
            </a:fld>
            <a:endParaRPr lang="en-GB"/>
          </a:p>
        </p:txBody>
      </p:sp>
    </p:spTree>
    <p:extLst>
      <p:ext uri="{BB962C8B-B14F-4D97-AF65-F5344CB8AC3E}">
        <p14:creationId xmlns:p14="http://schemas.microsoft.com/office/powerpoint/2010/main" val="1687517975"/>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Discussion?</a:t>
            </a:r>
            <a:endParaRPr lang="en-US" dirty="0"/>
          </a:p>
        </p:txBody>
      </p:sp>
      <p:sp>
        <p:nvSpPr>
          <p:cNvPr id="3" name="Content Placeholder 2"/>
          <p:cNvSpPr>
            <a:spLocks noGrp="1"/>
          </p:cNvSpPr>
          <p:nvPr>
            <p:ph idx="1"/>
          </p:nvPr>
        </p:nvSpPr>
        <p:spPr/>
        <p:txBody>
          <a:bodyPr/>
          <a:lstStyle/>
          <a:p>
            <a:endParaRPr lang="en-US"/>
          </a:p>
        </p:txBody>
      </p:sp>
      <p:sp>
        <p:nvSpPr>
          <p:cNvPr id="4" name="Date Placeholder 3"/>
          <p:cNvSpPr>
            <a:spLocks noGrp="1"/>
          </p:cNvSpPr>
          <p:nvPr>
            <p:ph type="dt" sz="half" idx="10"/>
          </p:nvPr>
        </p:nvSpPr>
        <p:spPr/>
        <p:txBody>
          <a:bodyPr/>
          <a:lstStyle/>
          <a:p>
            <a:pPr>
              <a:defRPr/>
            </a:pPr>
            <a:r>
              <a:rPr lang="en-GB" smtClean="0"/>
              <a:t>11 Dec 2013</a:t>
            </a:r>
            <a:endParaRPr lang="en-GB"/>
          </a:p>
        </p:txBody>
      </p:sp>
      <p:sp>
        <p:nvSpPr>
          <p:cNvPr id="5" name="Footer Placeholder 4"/>
          <p:cNvSpPr>
            <a:spLocks noGrp="1"/>
          </p:cNvSpPr>
          <p:nvPr>
            <p:ph type="ftr" sz="quarter" idx="11"/>
          </p:nvPr>
        </p:nvSpPr>
        <p:spPr/>
        <p:txBody>
          <a:bodyPr/>
          <a:lstStyle/>
          <a:p>
            <a:pPr>
              <a:defRPr/>
            </a:pPr>
            <a:r>
              <a:rPr lang="en-GB" smtClean="0"/>
              <a:t>IOTA - D Kelsey</a:t>
            </a:r>
            <a:endParaRPr lang="en-GB"/>
          </a:p>
        </p:txBody>
      </p:sp>
      <p:sp>
        <p:nvSpPr>
          <p:cNvPr id="6" name="Slide Number Placeholder 5"/>
          <p:cNvSpPr>
            <a:spLocks noGrp="1"/>
          </p:cNvSpPr>
          <p:nvPr>
            <p:ph type="sldNum" sz="quarter" idx="12"/>
          </p:nvPr>
        </p:nvSpPr>
        <p:spPr/>
        <p:txBody>
          <a:bodyPr/>
          <a:lstStyle/>
          <a:p>
            <a:pPr>
              <a:defRPr/>
            </a:pPr>
            <a:fld id="{ED19D19D-0298-4C0E-BB54-C0A735330D67}" type="slidenum">
              <a:rPr lang="en-GB" smtClean="0"/>
              <a:pPr>
                <a:defRPr/>
              </a:pPr>
              <a:t>11</a:t>
            </a:fld>
            <a:endParaRPr lang="en-GB"/>
          </a:p>
        </p:txBody>
      </p:sp>
    </p:spTree>
    <p:extLst>
      <p:ext uri="{BB962C8B-B14F-4D97-AF65-F5344CB8AC3E}">
        <p14:creationId xmlns:p14="http://schemas.microsoft.com/office/powerpoint/2010/main" val="1599272069"/>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r>
              <a:rPr lang="en-GB" smtClean="0"/>
              <a:t>Overview</a:t>
            </a:r>
          </a:p>
        </p:txBody>
      </p:sp>
      <p:sp>
        <p:nvSpPr>
          <p:cNvPr id="5123" name="Rectangle 3"/>
          <p:cNvSpPr>
            <a:spLocks noGrp="1" noChangeArrowheads="1"/>
          </p:cNvSpPr>
          <p:nvPr>
            <p:ph type="body" idx="1"/>
          </p:nvPr>
        </p:nvSpPr>
        <p:spPr/>
        <p:txBody>
          <a:bodyPr/>
          <a:lstStyle/>
          <a:p>
            <a:r>
              <a:rPr lang="en-GB" dirty="0" smtClean="0"/>
              <a:t>I first mentioned this topic at the GDB in June 2013</a:t>
            </a:r>
          </a:p>
          <a:p>
            <a:pPr lvl="1"/>
            <a:r>
              <a:rPr lang="en-GB" dirty="0" smtClean="0"/>
              <a:t>The draft profile has matured since then</a:t>
            </a:r>
          </a:p>
          <a:p>
            <a:r>
              <a:rPr lang="en-GB" i="1" dirty="0" smtClean="0"/>
              <a:t>Identifier-Only Trust Assurance with Secured Infrastructure Authentication Profile (IOTA)</a:t>
            </a:r>
          </a:p>
          <a:p>
            <a:r>
              <a:rPr lang="en-US" dirty="0" smtClean="0"/>
              <a:t>Lower assurance on ID vetting by CA</a:t>
            </a:r>
          </a:p>
          <a:p>
            <a:r>
              <a:rPr lang="en-US" dirty="0" smtClean="0"/>
              <a:t>Appropriate </a:t>
            </a:r>
            <a:r>
              <a:rPr lang="en-US" dirty="0"/>
              <a:t>in cases where VO does robust ID vetting, e.g. LHC </a:t>
            </a:r>
            <a:r>
              <a:rPr lang="en-US" dirty="0" smtClean="0"/>
              <a:t>VOs</a:t>
            </a:r>
            <a:endParaRPr lang="en-US" dirty="0"/>
          </a:p>
          <a:p>
            <a:r>
              <a:rPr lang="en-US" dirty="0" smtClean="0"/>
              <a:t>Full </a:t>
            </a:r>
            <a:r>
              <a:rPr lang="en-US" dirty="0"/>
              <a:t>details at</a:t>
            </a:r>
          </a:p>
          <a:p>
            <a:pPr lvl="1"/>
            <a:r>
              <a:rPr lang="en-US" sz="2000" dirty="0">
                <a:hlinkClick r:id="rId2"/>
              </a:rPr>
              <a:t>http://wiki.eugridpma.org/Main/IOTASecuredInfraAP</a:t>
            </a:r>
            <a:endParaRPr lang="en-US" sz="2000" dirty="0"/>
          </a:p>
          <a:p>
            <a:pPr lvl="1"/>
            <a:r>
              <a:rPr lang="en-US" sz="2000" dirty="0"/>
              <a:t>And uploaded to the GDB agenda page</a:t>
            </a:r>
          </a:p>
          <a:p>
            <a:endParaRPr lang="en-GB" i="1" dirty="0" smtClean="0"/>
          </a:p>
        </p:txBody>
      </p:sp>
      <p:sp>
        <p:nvSpPr>
          <p:cNvPr id="5124" name="Date Placeholder 3"/>
          <p:cNvSpPr>
            <a:spLocks noGrp="1"/>
          </p:cNvSpPr>
          <p:nvPr>
            <p:ph type="dt" sz="quarter" idx="10"/>
          </p:nvPr>
        </p:nvSpPr>
        <p:spPr>
          <a:noFill/>
        </p:spPr>
        <p:txBody>
          <a:bodyPr/>
          <a:lstStyle/>
          <a:p>
            <a:r>
              <a:rPr lang="en-GB" smtClean="0"/>
              <a:t>11 Dec 2013</a:t>
            </a:r>
          </a:p>
        </p:txBody>
      </p:sp>
      <p:sp>
        <p:nvSpPr>
          <p:cNvPr id="5125" name="Slide Number Placeholder 4"/>
          <p:cNvSpPr>
            <a:spLocks noGrp="1"/>
          </p:cNvSpPr>
          <p:nvPr>
            <p:ph type="sldNum" sz="quarter" idx="12"/>
          </p:nvPr>
        </p:nvSpPr>
        <p:spPr>
          <a:noFill/>
        </p:spPr>
        <p:txBody>
          <a:bodyPr/>
          <a:lstStyle/>
          <a:p>
            <a:fld id="{85936598-14D2-4A21-922E-6541AF4CA7CB}" type="slidenum">
              <a:rPr lang="en-GB" smtClean="0"/>
              <a:pPr/>
              <a:t>2</a:t>
            </a:fld>
            <a:endParaRPr lang="en-GB" smtClean="0"/>
          </a:p>
        </p:txBody>
      </p:sp>
      <p:sp>
        <p:nvSpPr>
          <p:cNvPr id="5126" name="Footer Placeholder 5"/>
          <p:cNvSpPr>
            <a:spLocks noGrp="1"/>
          </p:cNvSpPr>
          <p:nvPr>
            <p:ph type="ftr" sz="quarter" idx="11"/>
          </p:nvPr>
        </p:nvSpPr>
        <p:spPr>
          <a:noFill/>
        </p:spPr>
        <p:txBody>
          <a:bodyPr/>
          <a:lstStyle/>
          <a:p>
            <a:r>
              <a:rPr lang="en-GB" smtClean="0"/>
              <a:t>IOTA - D Kelsey</a:t>
            </a:r>
          </a:p>
        </p:txBody>
      </p:sp>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IOTA profile (1)</a:t>
            </a:r>
            <a:endParaRPr lang="en-US" dirty="0"/>
          </a:p>
        </p:txBody>
      </p:sp>
      <p:sp>
        <p:nvSpPr>
          <p:cNvPr id="3" name="Content Placeholder 2"/>
          <p:cNvSpPr>
            <a:spLocks noGrp="1"/>
          </p:cNvSpPr>
          <p:nvPr>
            <p:ph idx="1"/>
          </p:nvPr>
        </p:nvSpPr>
        <p:spPr/>
        <p:txBody>
          <a:bodyPr/>
          <a:lstStyle/>
          <a:p>
            <a:r>
              <a:rPr lang="en-US" dirty="0"/>
              <a:t>Input </a:t>
            </a:r>
            <a:r>
              <a:rPr lang="en-US" dirty="0" smtClean="0"/>
              <a:t>from </a:t>
            </a:r>
            <a:r>
              <a:rPr lang="en-US" dirty="0" err="1" smtClean="0"/>
              <a:t>CILogon</a:t>
            </a:r>
            <a:r>
              <a:rPr lang="en-US" dirty="0" smtClean="0"/>
              <a:t> </a:t>
            </a:r>
            <a:r>
              <a:rPr lang="en-US" dirty="0"/>
              <a:t>Basic, and UK </a:t>
            </a:r>
            <a:r>
              <a:rPr lang="en-US" dirty="0" err="1" smtClean="0"/>
              <a:t>SARoNGS</a:t>
            </a:r>
            <a:endParaRPr lang="en-US" dirty="0" smtClean="0"/>
          </a:p>
          <a:p>
            <a:pPr lvl="1"/>
            <a:r>
              <a:rPr lang="en-US" dirty="0" smtClean="0"/>
              <a:t>Applicable when national identity federation does not perform F2F identity vetting (photo-ID)</a:t>
            </a:r>
          </a:p>
          <a:p>
            <a:pPr lvl="1"/>
            <a:r>
              <a:rPr lang="en-US" dirty="0" smtClean="0"/>
              <a:t>And/or when </a:t>
            </a:r>
            <a:r>
              <a:rPr lang="en-US" dirty="0" err="1" smtClean="0"/>
              <a:t>IdPs</a:t>
            </a:r>
            <a:r>
              <a:rPr lang="en-US" dirty="0" smtClean="0"/>
              <a:t> refuse to release Common Names</a:t>
            </a:r>
            <a:endParaRPr lang="en-US" dirty="0"/>
          </a:p>
          <a:p>
            <a:r>
              <a:rPr lang="en-US" dirty="0"/>
              <a:t>RP requirements from XSEDE and PRACE</a:t>
            </a:r>
          </a:p>
          <a:p>
            <a:r>
              <a:rPr lang="en-US" dirty="0"/>
              <a:t>New </a:t>
            </a:r>
            <a:r>
              <a:rPr lang="en-US" dirty="0" smtClean="0"/>
              <a:t>IGTF authentication </a:t>
            </a:r>
            <a:r>
              <a:rPr lang="en-US" dirty="0"/>
              <a:t>profile</a:t>
            </a:r>
          </a:p>
          <a:p>
            <a:pPr lvl="1"/>
            <a:r>
              <a:rPr lang="en-US" dirty="0"/>
              <a:t>Identifier-Only Trust Assurance</a:t>
            </a:r>
          </a:p>
          <a:p>
            <a:pPr lvl="1"/>
            <a:r>
              <a:rPr lang="en-US" dirty="0"/>
              <a:t>Persistent unique identifiers</a:t>
            </a:r>
          </a:p>
          <a:p>
            <a:pPr lvl="1"/>
            <a:r>
              <a:rPr lang="en-US" dirty="0"/>
              <a:t>Light-weight identity vetting</a:t>
            </a:r>
          </a:p>
          <a:p>
            <a:endParaRPr lang="en-US" dirty="0"/>
          </a:p>
        </p:txBody>
      </p:sp>
      <p:sp>
        <p:nvSpPr>
          <p:cNvPr id="4" name="Date Placeholder 3"/>
          <p:cNvSpPr>
            <a:spLocks noGrp="1"/>
          </p:cNvSpPr>
          <p:nvPr>
            <p:ph type="dt" sz="half" idx="10"/>
          </p:nvPr>
        </p:nvSpPr>
        <p:spPr/>
        <p:txBody>
          <a:bodyPr/>
          <a:lstStyle/>
          <a:p>
            <a:pPr>
              <a:defRPr/>
            </a:pPr>
            <a:r>
              <a:rPr lang="en-GB" smtClean="0"/>
              <a:t>11 Dec 2013</a:t>
            </a:r>
            <a:endParaRPr lang="en-GB"/>
          </a:p>
        </p:txBody>
      </p:sp>
      <p:sp>
        <p:nvSpPr>
          <p:cNvPr id="5" name="Footer Placeholder 4"/>
          <p:cNvSpPr>
            <a:spLocks noGrp="1"/>
          </p:cNvSpPr>
          <p:nvPr>
            <p:ph type="ftr" sz="quarter" idx="11"/>
          </p:nvPr>
        </p:nvSpPr>
        <p:spPr/>
        <p:txBody>
          <a:bodyPr/>
          <a:lstStyle/>
          <a:p>
            <a:pPr>
              <a:defRPr/>
            </a:pPr>
            <a:r>
              <a:rPr lang="en-GB" smtClean="0"/>
              <a:t>IOTA - D Kelsey</a:t>
            </a:r>
            <a:endParaRPr lang="en-GB"/>
          </a:p>
        </p:txBody>
      </p:sp>
      <p:sp>
        <p:nvSpPr>
          <p:cNvPr id="6" name="Slide Number Placeholder 5"/>
          <p:cNvSpPr>
            <a:spLocks noGrp="1"/>
          </p:cNvSpPr>
          <p:nvPr>
            <p:ph type="sldNum" sz="quarter" idx="12"/>
          </p:nvPr>
        </p:nvSpPr>
        <p:spPr/>
        <p:txBody>
          <a:bodyPr/>
          <a:lstStyle/>
          <a:p>
            <a:pPr>
              <a:defRPr/>
            </a:pPr>
            <a:fld id="{ED19D19D-0298-4C0E-BB54-C0A735330D67}" type="slidenum">
              <a:rPr lang="en-GB" smtClean="0"/>
              <a:pPr>
                <a:defRPr/>
              </a:pPr>
              <a:t>3</a:t>
            </a:fld>
            <a:endParaRPr lang="en-GB"/>
          </a:p>
        </p:txBody>
      </p:sp>
    </p:spTree>
    <p:extLst>
      <p:ext uri="{BB962C8B-B14F-4D97-AF65-F5344CB8AC3E}">
        <p14:creationId xmlns:p14="http://schemas.microsoft.com/office/powerpoint/2010/main" val="2716102540"/>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IOTA (2)</a:t>
            </a:r>
            <a:endParaRPr lang="en-US" dirty="0"/>
          </a:p>
        </p:txBody>
      </p:sp>
      <p:sp>
        <p:nvSpPr>
          <p:cNvPr id="3" name="Content Placeholder 2"/>
          <p:cNvSpPr>
            <a:spLocks noGrp="1"/>
          </p:cNvSpPr>
          <p:nvPr>
            <p:ph idx="1"/>
          </p:nvPr>
        </p:nvSpPr>
        <p:spPr/>
        <p:txBody>
          <a:bodyPr/>
          <a:lstStyle/>
          <a:p>
            <a:pPr marL="0" indent="0">
              <a:buNone/>
            </a:pPr>
            <a:r>
              <a:rPr lang="en-US" dirty="0"/>
              <a:t>Some </a:t>
            </a:r>
            <a:r>
              <a:rPr lang="en-US" dirty="0" smtClean="0"/>
              <a:t>words extracted </a:t>
            </a:r>
            <a:r>
              <a:rPr lang="en-US" dirty="0"/>
              <a:t>from the </a:t>
            </a:r>
            <a:r>
              <a:rPr lang="en-US" dirty="0" smtClean="0"/>
              <a:t>profile</a:t>
            </a:r>
          </a:p>
          <a:p>
            <a:r>
              <a:rPr lang="en-US" sz="2000" dirty="0"/>
              <a:t>I</a:t>
            </a:r>
            <a:r>
              <a:rPr lang="en-US" sz="2000" dirty="0" smtClean="0"/>
              <a:t>dentity </a:t>
            </a:r>
            <a:r>
              <a:rPr lang="en-US" sz="2000" dirty="0"/>
              <a:t>vetting is adequate to ensure unique, non-re-assigned </a:t>
            </a:r>
            <a:r>
              <a:rPr lang="en-US" sz="2000" dirty="0" smtClean="0"/>
              <a:t>identities</a:t>
            </a:r>
          </a:p>
          <a:p>
            <a:r>
              <a:rPr lang="en-US" sz="2000" dirty="0"/>
              <a:t>G</a:t>
            </a:r>
            <a:r>
              <a:rPr lang="en-US" sz="2000" dirty="0" smtClean="0"/>
              <a:t>enerated </a:t>
            </a:r>
            <a:r>
              <a:rPr lang="en-US" sz="2000" dirty="0"/>
              <a:t>by authorities using secured and trusted infrastructure. </a:t>
            </a:r>
          </a:p>
          <a:p>
            <a:r>
              <a:rPr lang="en-US" sz="2000" dirty="0"/>
              <a:t>A</a:t>
            </a:r>
            <a:r>
              <a:rPr lang="en-US" sz="2000" dirty="0" smtClean="0"/>
              <a:t>uthorities </a:t>
            </a:r>
            <a:r>
              <a:rPr lang="en-US" sz="2000" dirty="0"/>
              <a:t>are not required to collect more data than are necessary for fulfilling the uniqueness </a:t>
            </a:r>
            <a:r>
              <a:rPr lang="en-US" sz="2000" dirty="0" smtClean="0"/>
              <a:t>requirements</a:t>
            </a:r>
          </a:p>
          <a:p>
            <a:r>
              <a:rPr lang="en-US" sz="2000" dirty="0"/>
              <a:t>M</a:t>
            </a:r>
            <a:r>
              <a:rPr lang="en-US" sz="2000" dirty="0" smtClean="0"/>
              <a:t>ay </a:t>
            </a:r>
            <a:r>
              <a:rPr lang="en-US" sz="2000" dirty="0"/>
              <a:t>not provide sufficient information to independently trace individual subscribers </a:t>
            </a:r>
          </a:p>
          <a:p>
            <a:r>
              <a:rPr lang="en-US" sz="2000" dirty="0"/>
              <a:t>S</a:t>
            </a:r>
            <a:r>
              <a:rPr lang="en-US" sz="2000" dirty="0" smtClean="0"/>
              <a:t>hould </a:t>
            </a:r>
            <a:r>
              <a:rPr lang="en-US" sz="2000" dirty="0"/>
              <a:t>be used in conjunction with complementary identification and vetting processes </a:t>
            </a:r>
          </a:p>
          <a:p>
            <a:endParaRPr lang="en-US" dirty="0"/>
          </a:p>
          <a:p>
            <a:endParaRPr lang="en-US" dirty="0"/>
          </a:p>
          <a:p>
            <a:endParaRPr lang="en-US" dirty="0"/>
          </a:p>
          <a:p>
            <a:endParaRPr lang="en-US" dirty="0"/>
          </a:p>
        </p:txBody>
      </p:sp>
      <p:sp>
        <p:nvSpPr>
          <p:cNvPr id="4" name="Date Placeholder 3"/>
          <p:cNvSpPr>
            <a:spLocks noGrp="1"/>
          </p:cNvSpPr>
          <p:nvPr>
            <p:ph type="dt" sz="half" idx="10"/>
          </p:nvPr>
        </p:nvSpPr>
        <p:spPr/>
        <p:txBody>
          <a:bodyPr/>
          <a:lstStyle/>
          <a:p>
            <a:pPr>
              <a:defRPr/>
            </a:pPr>
            <a:r>
              <a:rPr lang="en-GB" smtClean="0"/>
              <a:t>11 Dec 2013</a:t>
            </a:r>
            <a:endParaRPr lang="en-GB"/>
          </a:p>
        </p:txBody>
      </p:sp>
      <p:sp>
        <p:nvSpPr>
          <p:cNvPr id="5" name="Footer Placeholder 4"/>
          <p:cNvSpPr>
            <a:spLocks noGrp="1"/>
          </p:cNvSpPr>
          <p:nvPr>
            <p:ph type="ftr" sz="quarter" idx="11"/>
          </p:nvPr>
        </p:nvSpPr>
        <p:spPr/>
        <p:txBody>
          <a:bodyPr/>
          <a:lstStyle/>
          <a:p>
            <a:pPr>
              <a:defRPr/>
            </a:pPr>
            <a:r>
              <a:rPr lang="en-GB" smtClean="0"/>
              <a:t>IOTA - D Kelsey</a:t>
            </a:r>
            <a:endParaRPr lang="en-GB"/>
          </a:p>
        </p:txBody>
      </p:sp>
      <p:sp>
        <p:nvSpPr>
          <p:cNvPr id="6" name="Slide Number Placeholder 5"/>
          <p:cNvSpPr>
            <a:spLocks noGrp="1"/>
          </p:cNvSpPr>
          <p:nvPr>
            <p:ph type="sldNum" sz="quarter" idx="12"/>
          </p:nvPr>
        </p:nvSpPr>
        <p:spPr/>
        <p:txBody>
          <a:bodyPr/>
          <a:lstStyle/>
          <a:p>
            <a:pPr>
              <a:defRPr/>
            </a:pPr>
            <a:fld id="{ED19D19D-0298-4C0E-BB54-C0A735330D67}" type="slidenum">
              <a:rPr lang="en-GB" smtClean="0"/>
              <a:pPr>
                <a:defRPr/>
              </a:pPr>
              <a:t>4</a:t>
            </a:fld>
            <a:endParaRPr lang="en-GB"/>
          </a:p>
        </p:txBody>
      </p:sp>
    </p:spTree>
    <p:extLst>
      <p:ext uri="{BB962C8B-B14F-4D97-AF65-F5344CB8AC3E}">
        <p14:creationId xmlns:p14="http://schemas.microsoft.com/office/powerpoint/2010/main" val="1439307346"/>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IOTA (3)</a:t>
            </a:r>
            <a:endParaRPr lang="en-US" dirty="0"/>
          </a:p>
        </p:txBody>
      </p:sp>
      <p:sp>
        <p:nvSpPr>
          <p:cNvPr id="3" name="Content Placeholder 2"/>
          <p:cNvSpPr>
            <a:spLocks noGrp="1"/>
          </p:cNvSpPr>
          <p:nvPr>
            <p:ph idx="1"/>
          </p:nvPr>
        </p:nvSpPr>
        <p:spPr/>
        <p:txBody>
          <a:bodyPr/>
          <a:lstStyle/>
          <a:p>
            <a:r>
              <a:rPr lang="en-US" sz="2000" dirty="0" smtClean="0"/>
              <a:t>Persistency of name binding</a:t>
            </a:r>
          </a:p>
          <a:p>
            <a:pPr lvl="1"/>
            <a:r>
              <a:rPr lang="en-US" sz="2000" dirty="0"/>
              <a:t>Any single subject name in a credential must be linked with one and only one entity for the whole lifetime of the </a:t>
            </a:r>
            <a:r>
              <a:rPr lang="en-US" sz="2000" dirty="0" smtClean="0"/>
              <a:t>service</a:t>
            </a:r>
          </a:p>
          <a:p>
            <a:pPr lvl="1"/>
            <a:r>
              <a:rPr lang="en-US" sz="2000" dirty="0" smtClean="0"/>
              <a:t>This </a:t>
            </a:r>
            <a:r>
              <a:rPr lang="en-US" sz="2000" dirty="0"/>
              <a:t>subject name may be assigned to a person or automated </a:t>
            </a:r>
            <a:r>
              <a:rPr lang="en-US" sz="2000" dirty="0" smtClean="0"/>
              <a:t>actor</a:t>
            </a:r>
            <a:r>
              <a:rPr lang="en-US" sz="2000" dirty="0"/>
              <a:t> </a:t>
            </a:r>
            <a:r>
              <a:rPr lang="en-US" sz="2000" dirty="0" smtClean="0"/>
              <a:t>(read “robot”)</a:t>
            </a:r>
          </a:p>
          <a:p>
            <a:r>
              <a:rPr lang="en-US" sz="2000" dirty="0" smtClean="0"/>
              <a:t>Naming</a:t>
            </a:r>
          </a:p>
          <a:p>
            <a:pPr lvl="1"/>
            <a:r>
              <a:rPr lang="en-US" sz="2000" dirty="0"/>
              <a:t>The name elements contained in the issued credential must be sufficient to uniquely identify an individual </a:t>
            </a:r>
            <a:endParaRPr lang="en-US" sz="2000" dirty="0" smtClean="0"/>
          </a:p>
          <a:p>
            <a:pPr lvl="1"/>
            <a:r>
              <a:rPr lang="en-US" sz="2000" dirty="0" smtClean="0"/>
              <a:t>If </a:t>
            </a:r>
            <a:r>
              <a:rPr lang="en-US" sz="2000" dirty="0"/>
              <a:t>a </a:t>
            </a:r>
            <a:r>
              <a:rPr lang="en-US" sz="2000" dirty="0" err="1"/>
              <a:t>commonName</a:t>
            </a:r>
            <a:r>
              <a:rPr lang="en-US" sz="2000" dirty="0"/>
              <a:t> is </a:t>
            </a:r>
            <a:r>
              <a:rPr lang="en-US" sz="2000" dirty="0" smtClean="0"/>
              <a:t>included</a:t>
            </a:r>
          </a:p>
          <a:p>
            <a:pPr lvl="2"/>
            <a:r>
              <a:rPr lang="en-US" sz="1800" dirty="0" smtClean="0"/>
              <a:t>it </a:t>
            </a:r>
            <a:r>
              <a:rPr lang="en-US" sz="1800" dirty="0"/>
              <a:t>must contain either an opaque unique identifier</a:t>
            </a:r>
          </a:p>
          <a:p>
            <a:pPr lvl="2"/>
            <a:r>
              <a:rPr lang="en-US" sz="1600" dirty="0"/>
              <a:t>or a name chosen by the requestor and obtained from (a list proposed by) the </a:t>
            </a:r>
            <a:r>
              <a:rPr lang="en-US" sz="1600" dirty="0" err="1"/>
              <a:t>IdP</a:t>
            </a:r>
            <a:r>
              <a:rPr lang="en-US" sz="1600" dirty="0"/>
              <a:t> on which the issuer will enforce uniqueness</a:t>
            </a:r>
          </a:p>
          <a:p>
            <a:endParaRPr lang="en-US" sz="2000" dirty="0" smtClean="0"/>
          </a:p>
          <a:p>
            <a:endParaRPr lang="en-US" dirty="0"/>
          </a:p>
        </p:txBody>
      </p:sp>
      <p:sp>
        <p:nvSpPr>
          <p:cNvPr id="4" name="Date Placeholder 3"/>
          <p:cNvSpPr>
            <a:spLocks noGrp="1"/>
          </p:cNvSpPr>
          <p:nvPr>
            <p:ph type="dt" sz="half" idx="10"/>
          </p:nvPr>
        </p:nvSpPr>
        <p:spPr/>
        <p:txBody>
          <a:bodyPr/>
          <a:lstStyle/>
          <a:p>
            <a:pPr>
              <a:defRPr/>
            </a:pPr>
            <a:r>
              <a:rPr lang="en-GB" dirty="0" smtClean="0"/>
              <a:t>11 Dec 2013</a:t>
            </a:r>
            <a:endParaRPr lang="en-GB" dirty="0"/>
          </a:p>
        </p:txBody>
      </p:sp>
      <p:sp>
        <p:nvSpPr>
          <p:cNvPr id="5" name="Footer Placeholder 4"/>
          <p:cNvSpPr>
            <a:spLocks noGrp="1"/>
          </p:cNvSpPr>
          <p:nvPr>
            <p:ph type="ftr" sz="quarter" idx="11"/>
          </p:nvPr>
        </p:nvSpPr>
        <p:spPr/>
        <p:txBody>
          <a:bodyPr/>
          <a:lstStyle/>
          <a:p>
            <a:pPr>
              <a:defRPr/>
            </a:pPr>
            <a:r>
              <a:rPr lang="en-GB" smtClean="0"/>
              <a:t>IOTA - D Kelsey</a:t>
            </a:r>
            <a:endParaRPr lang="en-GB"/>
          </a:p>
        </p:txBody>
      </p:sp>
      <p:sp>
        <p:nvSpPr>
          <p:cNvPr id="6" name="Slide Number Placeholder 5"/>
          <p:cNvSpPr>
            <a:spLocks noGrp="1"/>
          </p:cNvSpPr>
          <p:nvPr>
            <p:ph type="sldNum" sz="quarter" idx="12"/>
          </p:nvPr>
        </p:nvSpPr>
        <p:spPr/>
        <p:txBody>
          <a:bodyPr/>
          <a:lstStyle/>
          <a:p>
            <a:pPr>
              <a:defRPr/>
            </a:pPr>
            <a:fld id="{ED19D19D-0298-4C0E-BB54-C0A735330D67}" type="slidenum">
              <a:rPr lang="en-GB" smtClean="0"/>
              <a:pPr>
                <a:defRPr/>
              </a:pPr>
              <a:t>5</a:t>
            </a:fld>
            <a:endParaRPr lang="en-GB"/>
          </a:p>
        </p:txBody>
      </p:sp>
    </p:spTree>
    <p:extLst>
      <p:ext uri="{BB962C8B-B14F-4D97-AF65-F5344CB8AC3E}">
        <p14:creationId xmlns:p14="http://schemas.microsoft.com/office/powerpoint/2010/main" val="3696344513"/>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IOTA (4)</a:t>
            </a:r>
            <a:endParaRPr lang="en-US" dirty="0"/>
          </a:p>
        </p:txBody>
      </p:sp>
      <p:sp>
        <p:nvSpPr>
          <p:cNvPr id="3" name="Content Placeholder 2"/>
          <p:cNvSpPr>
            <a:spLocks noGrp="1"/>
          </p:cNvSpPr>
          <p:nvPr>
            <p:ph idx="1"/>
          </p:nvPr>
        </p:nvSpPr>
        <p:spPr/>
        <p:txBody>
          <a:bodyPr/>
          <a:lstStyle/>
          <a:p>
            <a:r>
              <a:rPr lang="en-US" sz="2000" dirty="0" smtClean="0"/>
              <a:t>Naming – continued</a:t>
            </a:r>
          </a:p>
          <a:p>
            <a:r>
              <a:rPr lang="en-US" sz="2000" dirty="0"/>
              <a:t>The set of subject name elements included must: </a:t>
            </a:r>
          </a:p>
          <a:p>
            <a:pPr lvl="1"/>
            <a:r>
              <a:rPr lang="en-US" sz="2000" dirty="0"/>
              <a:t>identify the identity management system via which the identity of this person was vetted, unless the vetting is done directly and solely by the issuing authority</a:t>
            </a:r>
            <a:r>
              <a:rPr lang="en-US" sz="2000" dirty="0" smtClean="0"/>
              <a:t>;</a:t>
            </a:r>
          </a:p>
          <a:p>
            <a:pPr lvl="1"/>
            <a:r>
              <a:rPr lang="en-US" sz="2000" dirty="0" smtClean="0"/>
              <a:t>contain </a:t>
            </a:r>
            <a:r>
              <a:rPr lang="en-US" sz="2000" dirty="0"/>
              <a:t>sufficient information such that an enquiry via the issuer to the identity management system or issuing authority providing only this data allows unique identification of the vetted entity in this identity management system; </a:t>
            </a:r>
          </a:p>
          <a:p>
            <a:r>
              <a:rPr lang="en-US" sz="2000" dirty="0" smtClean="0"/>
              <a:t>No </a:t>
            </a:r>
            <a:r>
              <a:rPr lang="en-US" sz="2000" dirty="0"/>
              <a:t>anonymous credentials may be issued under this profile. </a:t>
            </a:r>
          </a:p>
          <a:p>
            <a:endParaRPr lang="en-US" dirty="0"/>
          </a:p>
        </p:txBody>
      </p:sp>
      <p:sp>
        <p:nvSpPr>
          <p:cNvPr id="4" name="Date Placeholder 3"/>
          <p:cNvSpPr>
            <a:spLocks noGrp="1"/>
          </p:cNvSpPr>
          <p:nvPr>
            <p:ph type="dt" sz="half" idx="10"/>
          </p:nvPr>
        </p:nvSpPr>
        <p:spPr/>
        <p:txBody>
          <a:bodyPr/>
          <a:lstStyle/>
          <a:p>
            <a:pPr>
              <a:defRPr/>
            </a:pPr>
            <a:r>
              <a:rPr lang="en-GB" smtClean="0"/>
              <a:t>11 Dec 2013</a:t>
            </a:r>
            <a:endParaRPr lang="en-GB"/>
          </a:p>
        </p:txBody>
      </p:sp>
      <p:sp>
        <p:nvSpPr>
          <p:cNvPr id="5" name="Footer Placeholder 4"/>
          <p:cNvSpPr>
            <a:spLocks noGrp="1"/>
          </p:cNvSpPr>
          <p:nvPr>
            <p:ph type="ftr" sz="quarter" idx="11"/>
          </p:nvPr>
        </p:nvSpPr>
        <p:spPr/>
        <p:txBody>
          <a:bodyPr/>
          <a:lstStyle/>
          <a:p>
            <a:pPr>
              <a:defRPr/>
            </a:pPr>
            <a:r>
              <a:rPr lang="en-GB" smtClean="0"/>
              <a:t>IOTA - D Kelsey</a:t>
            </a:r>
            <a:endParaRPr lang="en-GB"/>
          </a:p>
        </p:txBody>
      </p:sp>
      <p:sp>
        <p:nvSpPr>
          <p:cNvPr id="6" name="Slide Number Placeholder 5"/>
          <p:cNvSpPr>
            <a:spLocks noGrp="1"/>
          </p:cNvSpPr>
          <p:nvPr>
            <p:ph type="sldNum" sz="quarter" idx="12"/>
          </p:nvPr>
        </p:nvSpPr>
        <p:spPr/>
        <p:txBody>
          <a:bodyPr/>
          <a:lstStyle/>
          <a:p>
            <a:pPr>
              <a:defRPr/>
            </a:pPr>
            <a:fld id="{ED19D19D-0298-4C0E-BB54-C0A735330D67}" type="slidenum">
              <a:rPr lang="en-GB" smtClean="0"/>
              <a:pPr>
                <a:defRPr/>
              </a:pPr>
              <a:t>6</a:t>
            </a:fld>
            <a:endParaRPr lang="en-GB"/>
          </a:p>
        </p:txBody>
      </p:sp>
    </p:spTree>
    <p:extLst>
      <p:ext uri="{BB962C8B-B14F-4D97-AF65-F5344CB8AC3E}">
        <p14:creationId xmlns:p14="http://schemas.microsoft.com/office/powerpoint/2010/main" val="7649305"/>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IOTA (5)</a:t>
            </a:r>
            <a:endParaRPr lang="en-US" dirty="0"/>
          </a:p>
        </p:txBody>
      </p:sp>
      <p:sp>
        <p:nvSpPr>
          <p:cNvPr id="3" name="Content Placeholder 2"/>
          <p:cNvSpPr>
            <a:spLocks noGrp="1"/>
          </p:cNvSpPr>
          <p:nvPr>
            <p:ph idx="1"/>
          </p:nvPr>
        </p:nvSpPr>
        <p:spPr/>
        <p:txBody>
          <a:bodyPr/>
          <a:lstStyle/>
          <a:p>
            <a:r>
              <a:rPr lang="en-US" sz="2000" dirty="0"/>
              <a:t>Renewal or re-keying of a credential with a given subject name may only and exclusively proceed if there is conclusive evidence that the entity requesting this renewal or re-keying is the same entity as the one to whom the original credential was issued </a:t>
            </a:r>
          </a:p>
          <a:p>
            <a:r>
              <a:rPr lang="en-US" sz="2000" dirty="0" smtClean="0"/>
              <a:t>Traceability Requirements</a:t>
            </a:r>
          </a:p>
          <a:p>
            <a:pPr lvl="1"/>
            <a:r>
              <a:rPr lang="en-US" sz="2000" dirty="0"/>
              <a:t>At credential issuing time, the authority must reasonably demonstrate how it can verify identity information </a:t>
            </a:r>
            <a:endParaRPr lang="en-US" sz="2000" dirty="0" smtClean="0"/>
          </a:p>
          <a:p>
            <a:pPr lvl="1"/>
            <a:r>
              <a:rPr lang="en-US" sz="2000" dirty="0"/>
              <a:t>A</a:t>
            </a:r>
            <a:r>
              <a:rPr lang="en-US" sz="2000" dirty="0" smtClean="0"/>
              <a:t>nd </a:t>
            </a:r>
            <a:r>
              <a:rPr lang="en-US" sz="2000" dirty="0"/>
              <a:t>trace this information back to a physical </a:t>
            </a:r>
            <a:r>
              <a:rPr lang="en-US" sz="2000" dirty="0" smtClean="0"/>
              <a:t>person</a:t>
            </a:r>
            <a:endParaRPr lang="en-US" sz="2000" dirty="0"/>
          </a:p>
          <a:p>
            <a:pPr lvl="1"/>
            <a:r>
              <a:rPr lang="en-US" sz="2000" dirty="0"/>
              <a:t>M</a:t>
            </a:r>
            <a:r>
              <a:rPr lang="en-US" sz="2000" dirty="0" smtClean="0"/>
              <a:t>ay </a:t>
            </a:r>
            <a:r>
              <a:rPr lang="en-US" sz="2000" dirty="0"/>
              <a:t>rely in good faith on any identity management system by a third party with which it has entered into an agreement </a:t>
            </a:r>
          </a:p>
          <a:p>
            <a:pPr lvl="1"/>
            <a:r>
              <a:rPr lang="en-US" sz="2000" dirty="0"/>
              <a:t>Ability to demonstrate persistent long-term authentication is required if the authority supports renewal or re- </a:t>
            </a:r>
            <a:r>
              <a:rPr lang="en-US" sz="2000" dirty="0" smtClean="0"/>
              <a:t>keying</a:t>
            </a:r>
          </a:p>
          <a:p>
            <a:r>
              <a:rPr lang="en-US" sz="2000" dirty="0" smtClean="0"/>
              <a:t>Many other details not shown here (see full document) </a:t>
            </a:r>
            <a:endParaRPr lang="en-US" sz="2000" dirty="0"/>
          </a:p>
          <a:p>
            <a:pPr lvl="1"/>
            <a:endParaRPr lang="en-US" dirty="0"/>
          </a:p>
        </p:txBody>
      </p:sp>
      <p:sp>
        <p:nvSpPr>
          <p:cNvPr id="4" name="Date Placeholder 3"/>
          <p:cNvSpPr>
            <a:spLocks noGrp="1"/>
          </p:cNvSpPr>
          <p:nvPr>
            <p:ph type="dt" sz="half" idx="10"/>
          </p:nvPr>
        </p:nvSpPr>
        <p:spPr/>
        <p:txBody>
          <a:bodyPr/>
          <a:lstStyle/>
          <a:p>
            <a:pPr>
              <a:defRPr/>
            </a:pPr>
            <a:r>
              <a:rPr lang="en-GB" smtClean="0"/>
              <a:t>11 Dec 2013</a:t>
            </a:r>
            <a:endParaRPr lang="en-GB"/>
          </a:p>
        </p:txBody>
      </p:sp>
      <p:sp>
        <p:nvSpPr>
          <p:cNvPr id="5" name="Footer Placeholder 4"/>
          <p:cNvSpPr>
            <a:spLocks noGrp="1"/>
          </p:cNvSpPr>
          <p:nvPr>
            <p:ph type="ftr" sz="quarter" idx="11"/>
          </p:nvPr>
        </p:nvSpPr>
        <p:spPr/>
        <p:txBody>
          <a:bodyPr/>
          <a:lstStyle/>
          <a:p>
            <a:pPr>
              <a:defRPr/>
            </a:pPr>
            <a:r>
              <a:rPr lang="en-GB" smtClean="0"/>
              <a:t>IOTA - D Kelsey</a:t>
            </a:r>
            <a:endParaRPr lang="en-GB"/>
          </a:p>
        </p:txBody>
      </p:sp>
      <p:sp>
        <p:nvSpPr>
          <p:cNvPr id="6" name="Slide Number Placeholder 5"/>
          <p:cNvSpPr>
            <a:spLocks noGrp="1"/>
          </p:cNvSpPr>
          <p:nvPr>
            <p:ph type="sldNum" sz="quarter" idx="12"/>
          </p:nvPr>
        </p:nvSpPr>
        <p:spPr/>
        <p:txBody>
          <a:bodyPr/>
          <a:lstStyle/>
          <a:p>
            <a:pPr>
              <a:defRPr/>
            </a:pPr>
            <a:fld id="{ED19D19D-0298-4C0E-BB54-C0A735330D67}" type="slidenum">
              <a:rPr lang="en-GB" smtClean="0"/>
              <a:pPr>
                <a:defRPr/>
              </a:pPr>
              <a:t>7</a:t>
            </a:fld>
            <a:endParaRPr lang="en-GB"/>
          </a:p>
        </p:txBody>
      </p:sp>
    </p:spTree>
    <p:extLst>
      <p:ext uri="{BB962C8B-B14F-4D97-AF65-F5344CB8AC3E}">
        <p14:creationId xmlns:p14="http://schemas.microsoft.com/office/powerpoint/2010/main" val="2379597312"/>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Some operational issues</a:t>
            </a:r>
            <a:endParaRPr lang="en-US" dirty="0"/>
          </a:p>
        </p:txBody>
      </p:sp>
      <p:sp>
        <p:nvSpPr>
          <p:cNvPr id="3" name="Content Placeholder 2"/>
          <p:cNvSpPr>
            <a:spLocks noGrp="1"/>
          </p:cNvSpPr>
          <p:nvPr>
            <p:ph idx="1"/>
          </p:nvPr>
        </p:nvSpPr>
        <p:spPr/>
        <p:txBody>
          <a:bodyPr/>
          <a:lstStyle/>
          <a:p>
            <a:r>
              <a:rPr lang="en-US" sz="2000" dirty="0" smtClean="0"/>
              <a:t>For a VO using IOTA user credentials</a:t>
            </a:r>
          </a:p>
          <a:p>
            <a:r>
              <a:rPr lang="en-US" sz="2000" dirty="0" smtClean="0"/>
              <a:t>Identity Vetting is now an important requirement</a:t>
            </a:r>
          </a:p>
          <a:p>
            <a:pPr lvl="1"/>
            <a:r>
              <a:rPr lang="en-US" sz="2000" dirty="0" smtClean="0"/>
              <a:t>To be done by the VO (CERN HR for LHC)</a:t>
            </a:r>
          </a:p>
          <a:p>
            <a:r>
              <a:rPr lang="en-US" sz="2000" dirty="0" smtClean="0"/>
              <a:t>Are sites willing to lose Common Names in certificate </a:t>
            </a:r>
            <a:r>
              <a:rPr lang="en-US" sz="2000" dirty="0" smtClean="0"/>
              <a:t>DNs?</a:t>
            </a:r>
            <a:endParaRPr lang="en-US" sz="2000" dirty="0" smtClean="0"/>
          </a:p>
          <a:p>
            <a:r>
              <a:rPr lang="en-US" sz="2000" dirty="0" smtClean="0"/>
              <a:t>The name should be available from the VO (or in a VOMS attribute certificate)</a:t>
            </a:r>
          </a:p>
          <a:p>
            <a:r>
              <a:rPr lang="en-US" sz="2000" dirty="0" smtClean="0"/>
              <a:t>The VO needs to provide traceability</a:t>
            </a:r>
          </a:p>
          <a:p>
            <a:pPr lvl="1"/>
            <a:r>
              <a:rPr lang="en-US" sz="2000" dirty="0" smtClean="0"/>
              <a:t>Perhaps they will contact the end-user if contact is needed by a site</a:t>
            </a:r>
          </a:p>
          <a:p>
            <a:pPr lvl="1"/>
            <a:r>
              <a:rPr lang="en-US" sz="2000" dirty="0" smtClean="0"/>
              <a:t>Security Incident response – more important role for VO</a:t>
            </a:r>
          </a:p>
          <a:p>
            <a:endParaRPr lang="en-US" dirty="0" smtClean="0"/>
          </a:p>
          <a:p>
            <a:endParaRPr lang="en-US" dirty="0" smtClean="0"/>
          </a:p>
          <a:p>
            <a:endParaRPr lang="en-US" dirty="0"/>
          </a:p>
        </p:txBody>
      </p:sp>
      <p:sp>
        <p:nvSpPr>
          <p:cNvPr id="4" name="Date Placeholder 3"/>
          <p:cNvSpPr>
            <a:spLocks noGrp="1"/>
          </p:cNvSpPr>
          <p:nvPr>
            <p:ph type="dt" sz="half" idx="10"/>
          </p:nvPr>
        </p:nvSpPr>
        <p:spPr/>
        <p:txBody>
          <a:bodyPr/>
          <a:lstStyle/>
          <a:p>
            <a:pPr>
              <a:defRPr/>
            </a:pPr>
            <a:r>
              <a:rPr lang="en-GB" smtClean="0"/>
              <a:t>11 Dec 2013</a:t>
            </a:r>
            <a:endParaRPr lang="en-GB"/>
          </a:p>
        </p:txBody>
      </p:sp>
      <p:sp>
        <p:nvSpPr>
          <p:cNvPr id="5" name="Footer Placeholder 4"/>
          <p:cNvSpPr>
            <a:spLocks noGrp="1"/>
          </p:cNvSpPr>
          <p:nvPr>
            <p:ph type="ftr" sz="quarter" idx="11"/>
          </p:nvPr>
        </p:nvSpPr>
        <p:spPr/>
        <p:txBody>
          <a:bodyPr/>
          <a:lstStyle/>
          <a:p>
            <a:pPr>
              <a:defRPr/>
            </a:pPr>
            <a:r>
              <a:rPr lang="en-GB" smtClean="0"/>
              <a:t>IOTA - D Kelsey</a:t>
            </a:r>
            <a:endParaRPr lang="en-GB"/>
          </a:p>
        </p:txBody>
      </p:sp>
      <p:sp>
        <p:nvSpPr>
          <p:cNvPr id="6" name="Slide Number Placeholder 5"/>
          <p:cNvSpPr>
            <a:spLocks noGrp="1"/>
          </p:cNvSpPr>
          <p:nvPr>
            <p:ph type="sldNum" sz="quarter" idx="12"/>
          </p:nvPr>
        </p:nvSpPr>
        <p:spPr/>
        <p:txBody>
          <a:bodyPr/>
          <a:lstStyle/>
          <a:p>
            <a:pPr>
              <a:defRPr/>
            </a:pPr>
            <a:fld id="{ED19D19D-0298-4C0E-BB54-C0A735330D67}" type="slidenum">
              <a:rPr lang="en-GB" smtClean="0"/>
              <a:pPr>
                <a:defRPr/>
              </a:pPr>
              <a:t>8</a:t>
            </a:fld>
            <a:endParaRPr lang="en-GB"/>
          </a:p>
        </p:txBody>
      </p:sp>
    </p:spTree>
    <p:extLst>
      <p:ext uri="{BB962C8B-B14F-4D97-AF65-F5344CB8AC3E}">
        <p14:creationId xmlns:p14="http://schemas.microsoft.com/office/powerpoint/2010/main" val="1578152483"/>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IOTA Deployment</a:t>
            </a:r>
            <a:endParaRPr lang="en-US" dirty="0"/>
          </a:p>
        </p:txBody>
      </p:sp>
      <p:sp>
        <p:nvSpPr>
          <p:cNvPr id="3" name="Content Placeholder 2"/>
          <p:cNvSpPr>
            <a:spLocks noGrp="1"/>
          </p:cNvSpPr>
          <p:nvPr>
            <p:ph idx="1"/>
          </p:nvPr>
        </p:nvSpPr>
        <p:spPr/>
        <p:txBody>
          <a:bodyPr/>
          <a:lstStyle/>
          <a:p>
            <a:r>
              <a:rPr lang="en-US" dirty="0" smtClean="0"/>
              <a:t>A possible deployment</a:t>
            </a:r>
          </a:p>
          <a:p>
            <a:pPr lvl="1"/>
            <a:r>
              <a:rPr lang="en-US" dirty="0" smtClean="0"/>
              <a:t>Use national identity federation </a:t>
            </a:r>
            <a:r>
              <a:rPr lang="en-US" dirty="0" err="1" smtClean="0"/>
              <a:t>IdPs</a:t>
            </a:r>
            <a:endParaRPr lang="en-US" dirty="0" smtClean="0"/>
          </a:p>
          <a:p>
            <a:pPr lvl="1"/>
            <a:r>
              <a:rPr lang="en-US" dirty="0" smtClean="0"/>
              <a:t>Federations/</a:t>
            </a:r>
            <a:r>
              <a:rPr lang="en-US" dirty="0" err="1" smtClean="0"/>
              <a:t>IdPs</a:t>
            </a:r>
            <a:r>
              <a:rPr lang="en-US" dirty="0" smtClean="0"/>
              <a:t> registered with </a:t>
            </a:r>
            <a:r>
              <a:rPr lang="en-US" dirty="0" err="1" smtClean="0"/>
              <a:t>eduGAIN</a:t>
            </a:r>
            <a:endParaRPr lang="en-US" dirty="0" smtClean="0"/>
          </a:p>
          <a:p>
            <a:pPr lvl="1"/>
            <a:r>
              <a:rPr lang="en-US" dirty="0" smtClean="0"/>
              <a:t>IOTA CA also runs a trusted credential repository</a:t>
            </a:r>
          </a:p>
          <a:p>
            <a:pPr lvl="1"/>
            <a:r>
              <a:rPr lang="en-US" dirty="0" smtClean="0"/>
              <a:t>Users authenticate against the IOTA CA</a:t>
            </a:r>
          </a:p>
          <a:p>
            <a:pPr lvl="2"/>
            <a:r>
              <a:rPr lang="en-US" dirty="0" smtClean="0"/>
              <a:t>Certificates (long–term or short-term) are issued</a:t>
            </a:r>
          </a:p>
          <a:p>
            <a:pPr lvl="2"/>
            <a:r>
              <a:rPr lang="en-US" dirty="0" smtClean="0"/>
              <a:t>Stored in repository for later use</a:t>
            </a:r>
          </a:p>
          <a:p>
            <a:pPr lvl="1"/>
            <a:r>
              <a:rPr lang="en-US" dirty="0" smtClean="0"/>
              <a:t>VO uses robust identity-vetting as part of user registration with VOMS</a:t>
            </a:r>
          </a:p>
          <a:p>
            <a:pPr lvl="1"/>
            <a:r>
              <a:rPr lang="en-US" dirty="0" smtClean="0"/>
              <a:t>VOMS could add Name attributes if </a:t>
            </a:r>
            <a:r>
              <a:rPr lang="en-US" dirty="0" smtClean="0"/>
              <a:t>needed and they </a:t>
            </a:r>
            <a:r>
              <a:rPr lang="en-US" dirty="0" smtClean="0"/>
              <a:t>are not </a:t>
            </a:r>
            <a:r>
              <a:rPr lang="en-US" dirty="0" smtClean="0"/>
              <a:t>available </a:t>
            </a:r>
            <a:r>
              <a:rPr lang="en-US" dirty="0" smtClean="0"/>
              <a:t>from the IOTA certificate</a:t>
            </a:r>
          </a:p>
        </p:txBody>
      </p:sp>
      <p:sp>
        <p:nvSpPr>
          <p:cNvPr id="4" name="Date Placeholder 3"/>
          <p:cNvSpPr>
            <a:spLocks noGrp="1"/>
          </p:cNvSpPr>
          <p:nvPr>
            <p:ph type="dt" sz="half" idx="10"/>
          </p:nvPr>
        </p:nvSpPr>
        <p:spPr/>
        <p:txBody>
          <a:bodyPr/>
          <a:lstStyle/>
          <a:p>
            <a:pPr>
              <a:defRPr/>
            </a:pPr>
            <a:r>
              <a:rPr lang="en-GB" smtClean="0"/>
              <a:t>11 Dec 2013</a:t>
            </a:r>
            <a:endParaRPr lang="en-GB"/>
          </a:p>
        </p:txBody>
      </p:sp>
      <p:sp>
        <p:nvSpPr>
          <p:cNvPr id="5" name="Footer Placeholder 4"/>
          <p:cNvSpPr>
            <a:spLocks noGrp="1"/>
          </p:cNvSpPr>
          <p:nvPr>
            <p:ph type="ftr" sz="quarter" idx="11"/>
          </p:nvPr>
        </p:nvSpPr>
        <p:spPr/>
        <p:txBody>
          <a:bodyPr/>
          <a:lstStyle/>
          <a:p>
            <a:pPr>
              <a:defRPr/>
            </a:pPr>
            <a:r>
              <a:rPr lang="en-GB" smtClean="0"/>
              <a:t>IOTA - D Kelsey</a:t>
            </a:r>
            <a:endParaRPr lang="en-GB"/>
          </a:p>
        </p:txBody>
      </p:sp>
      <p:sp>
        <p:nvSpPr>
          <p:cNvPr id="6" name="Slide Number Placeholder 5"/>
          <p:cNvSpPr>
            <a:spLocks noGrp="1"/>
          </p:cNvSpPr>
          <p:nvPr>
            <p:ph type="sldNum" sz="quarter" idx="12"/>
          </p:nvPr>
        </p:nvSpPr>
        <p:spPr/>
        <p:txBody>
          <a:bodyPr/>
          <a:lstStyle/>
          <a:p>
            <a:pPr>
              <a:defRPr/>
            </a:pPr>
            <a:fld id="{ED19D19D-0298-4C0E-BB54-C0A735330D67}" type="slidenum">
              <a:rPr lang="en-GB" smtClean="0"/>
              <a:pPr>
                <a:defRPr/>
              </a:pPr>
              <a:t>9</a:t>
            </a:fld>
            <a:endParaRPr lang="en-GB"/>
          </a:p>
        </p:txBody>
      </p:sp>
    </p:spTree>
    <p:extLst>
      <p:ext uri="{BB962C8B-B14F-4D97-AF65-F5344CB8AC3E}">
        <p14:creationId xmlns:p14="http://schemas.microsoft.com/office/powerpoint/2010/main" val="609482710"/>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EGEE_Template">
  <a:themeElements>
    <a:clrScheme name="">
      <a:dk1>
        <a:srgbClr val="2B519A"/>
      </a:dk1>
      <a:lt1>
        <a:srgbClr val="FFFFFF"/>
      </a:lt1>
      <a:dk2>
        <a:srgbClr val="F1AF00"/>
      </a:dk2>
      <a:lt2>
        <a:srgbClr val="F4CE00"/>
      </a:lt2>
      <a:accent1>
        <a:srgbClr val="000000"/>
      </a:accent1>
      <a:accent2>
        <a:srgbClr val="325FAF"/>
      </a:accent2>
      <a:accent3>
        <a:srgbClr val="FFFFFF"/>
      </a:accent3>
      <a:accent4>
        <a:srgbClr val="234483"/>
      </a:accent4>
      <a:accent5>
        <a:srgbClr val="AAAAAA"/>
      </a:accent5>
      <a:accent6>
        <a:srgbClr val="2C559E"/>
      </a:accent6>
      <a:hlink>
        <a:srgbClr val="AC3B8B"/>
      </a:hlink>
      <a:folHlink>
        <a:srgbClr val="904490"/>
      </a:folHlink>
    </a:clrScheme>
    <a:fontScheme name="EGEE_Templat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25400" cap="flat" cmpd="sng" algn="ctr">
          <a:noFill/>
          <a:prstDash val="solid"/>
          <a:round/>
          <a:headEnd type="none" w="med" len="med"/>
          <a:tailEnd type="triangle" w="med" len="med"/>
        </a:ln>
        <a:effectLst/>
      </a:spPr>
      <a:bodyPr vert="horz" wrap="square" lIns="90000" tIns="46800" rIns="90000" bIns="46800" numCol="1" anchor="t" anchorCtr="0" compatLnSpc="1">
        <a:prstTxWarp prst="textNoShape">
          <a:avLst/>
        </a:prstTxWarp>
        <a:spAutoFit/>
      </a:bodyPr>
      <a:lstStyle>
        <a:defPPr marL="0" marR="0" indent="0" algn="l" defTabSz="914400" rtl="0" eaLnBrk="1" fontAlgn="base" latinLnBrk="0" hangingPunct="1">
          <a:lnSpc>
            <a:spcPct val="100000"/>
          </a:lnSpc>
          <a:spcBef>
            <a:spcPct val="20000"/>
          </a:spcBef>
          <a:spcAft>
            <a:spcPct val="0"/>
          </a:spcAft>
          <a:buClr>
            <a:srgbClr val="FFCC66"/>
          </a:buClr>
          <a:buSzTx/>
          <a:buFontTx/>
          <a:buChar char="•"/>
          <a:tabLst/>
          <a:defRPr kumimoji="0" lang="en-GB" sz="1800" b="0" i="0" u="none" strike="noStrike" cap="none" normalizeH="0" baseline="0" smtClean="0">
            <a:ln>
              <a:noFill/>
            </a:ln>
            <a:solidFill>
              <a:schemeClr val="accent2"/>
            </a:solidFill>
            <a:effectLst/>
            <a:latin typeface="Arial" charset="0"/>
          </a:defRPr>
        </a:defPPr>
      </a:lstStyle>
    </a:spDef>
    <a:lnDef>
      <a:spPr bwMode="auto">
        <a:xfrm>
          <a:off x="0" y="0"/>
          <a:ext cx="1" cy="1"/>
        </a:xfrm>
        <a:custGeom>
          <a:avLst/>
          <a:gdLst/>
          <a:ahLst/>
          <a:cxnLst/>
          <a:rect l="0" t="0" r="0" b="0"/>
          <a:pathLst/>
        </a:custGeom>
        <a:noFill/>
        <a:ln w="25400" cap="flat" cmpd="sng" algn="ctr">
          <a:noFill/>
          <a:prstDash val="solid"/>
          <a:round/>
          <a:headEnd type="none" w="med" len="med"/>
          <a:tailEnd type="triangle" w="med" len="med"/>
        </a:ln>
        <a:effectLst/>
      </a:spPr>
      <a:bodyPr vert="horz" wrap="square" lIns="90000" tIns="46800" rIns="90000" bIns="46800" numCol="1" anchor="t" anchorCtr="0" compatLnSpc="1">
        <a:prstTxWarp prst="textNoShape">
          <a:avLst/>
        </a:prstTxWarp>
        <a:spAutoFit/>
      </a:bodyPr>
      <a:lstStyle>
        <a:defPPr marL="0" marR="0" indent="0" algn="l" defTabSz="914400" rtl="0" eaLnBrk="1" fontAlgn="base" latinLnBrk="0" hangingPunct="1">
          <a:lnSpc>
            <a:spcPct val="100000"/>
          </a:lnSpc>
          <a:spcBef>
            <a:spcPct val="20000"/>
          </a:spcBef>
          <a:spcAft>
            <a:spcPct val="0"/>
          </a:spcAft>
          <a:buClr>
            <a:srgbClr val="FFCC66"/>
          </a:buClr>
          <a:buSzTx/>
          <a:buFontTx/>
          <a:buChar char="•"/>
          <a:tabLst/>
          <a:defRPr kumimoji="0" lang="en-GB" sz="1800" b="0" i="0" u="none" strike="noStrike" cap="none" normalizeH="0" baseline="0" smtClean="0">
            <a:ln>
              <a:noFill/>
            </a:ln>
            <a:solidFill>
              <a:schemeClr val="accent2"/>
            </a:solidFill>
            <a:effectLst/>
            <a:latin typeface="Arial" charset="0"/>
          </a:defRPr>
        </a:defPPr>
      </a:lstStyle>
    </a:lnDef>
  </a:objectDefaults>
  <a:extraClrSchemeLst>
    <a:extraClrScheme>
      <a:clrScheme name="EGEE_Templat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EGEE_Templat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EGEE_Templat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EGEE_Templat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EGEE_Templat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EGEE_Templat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EGEE_Templat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EGEE_Templat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EGEE_Templat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EGEE_Templat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EGEE_Templat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EGEE_Templat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EGEE_Template 13">
        <a:dk1>
          <a:srgbClr val="334998"/>
        </a:dk1>
        <a:lt1>
          <a:srgbClr val="FFFFFF"/>
        </a:lt1>
        <a:dk2>
          <a:srgbClr val="000000"/>
        </a:dk2>
        <a:lt2>
          <a:srgbClr val="808080"/>
        </a:lt2>
        <a:accent1>
          <a:srgbClr val="BBE0E3"/>
        </a:accent1>
        <a:accent2>
          <a:srgbClr val="333399"/>
        </a:accent2>
        <a:accent3>
          <a:srgbClr val="FFFFFF"/>
        </a:accent3>
        <a:accent4>
          <a:srgbClr val="2A3D81"/>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EGEE_Template 14">
        <a:dk1>
          <a:srgbClr val="334998"/>
        </a:dk1>
        <a:lt1>
          <a:srgbClr val="FFFFFF"/>
        </a:lt1>
        <a:dk2>
          <a:srgbClr val="000000"/>
        </a:dk2>
        <a:lt2>
          <a:srgbClr val="F1AF00"/>
        </a:lt2>
        <a:accent1>
          <a:srgbClr val="BBE0E3"/>
        </a:accent1>
        <a:accent2>
          <a:srgbClr val="333399"/>
        </a:accent2>
        <a:accent3>
          <a:srgbClr val="FFFFFF"/>
        </a:accent3>
        <a:accent4>
          <a:srgbClr val="2A3D81"/>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EGEE_Template 15">
        <a:dk1>
          <a:srgbClr val="334998"/>
        </a:dk1>
        <a:lt1>
          <a:srgbClr val="FFFFFF"/>
        </a:lt1>
        <a:dk2>
          <a:srgbClr val="000000"/>
        </a:dk2>
        <a:lt2>
          <a:srgbClr val="F1AF00"/>
        </a:lt2>
        <a:accent1>
          <a:srgbClr val="657BCA"/>
        </a:accent1>
        <a:accent2>
          <a:srgbClr val="333399"/>
        </a:accent2>
        <a:accent3>
          <a:srgbClr val="FFFFFF"/>
        </a:accent3>
        <a:accent4>
          <a:srgbClr val="2A3D81"/>
        </a:accent4>
        <a:accent5>
          <a:srgbClr val="B8BFE1"/>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EGEE_Template 16">
        <a:dk1>
          <a:srgbClr val="334998"/>
        </a:dk1>
        <a:lt1>
          <a:srgbClr val="FFFFFF"/>
        </a:lt1>
        <a:dk2>
          <a:srgbClr val="000000"/>
        </a:dk2>
        <a:lt2>
          <a:srgbClr val="F1AF00"/>
        </a:lt2>
        <a:accent1>
          <a:srgbClr val="657BCA"/>
        </a:accent1>
        <a:accent2>
          <a:srgbClr val="475DAC"/>
        </a:accent2>
        <a:accent3>
          <a:srgbClr val="FFFFFF"/>
        </a:accent3>
        <a:accent4>
          <a:srgbClr val="2A3D81"/>
        </a:accent4>
        <a:accent5>
          <a:srgbClr val="B8BFE1"/>
        </a:accent5>
        <a:accent6>
          <a:srgbClr val="3F539B"/>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cclrc_dpk">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cclrc_dpk">
      <a:majorFont>
        <a:latin typeface="Palatino"/>
        <a:ea typeface=""/>
        <a:cs typeface=""/>
      </a:majorFont>
      <a:minorFont>
        <a:latin typeface="Palatino"/>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25400" cap="flat" cmpd="sng" algn="ctr">
          <a:noFill/>
          <a:prstDash val="solid"/>
          <a:round/>
          <a:headEnd type="none" w="med" len="med"/>
          <a:tailEnd type="triangle" w="med" len="med"/>
        </a:ln>
        <a:effectLst/>
      </a:spPr>
      <a:bodyPr vert="horz" wrap="square" lIns="90000" tIns="46800" rIns="90000" bIns="46800" numCol="1" anchor="t" anchorCtr="0" compatLnSpc="1">
        <a:prstTxWarp prst="textNoShape">
          <a:avLst/>
        </a:prstTxWarp>
        <a:spAutoFit/>
      </a:bodyPr>
      <a:lstStyle>
        <a:defPPr marL="0" marR="0" indent="0" algn="l" defTabSz="914400" rtl="0" eaLnBrk="1" fontAlgn="base" latinLnBrk="0" hangingPunct="1">
          <a:lnSpc>
            <a:spcPct val="100000"/>
          </a:lnSpc>
          <a:spcBef>
            <a:spcPct val="20000"/>
          </a:spcBef>
          <a:spcAft>
            <a:spcPct val="0"/>
          </a:spcAft>
          <a:buClr>
            <a:srgbClr val="FFCC66"/>
          </a:buClr>
          <a:buSzTx/>
          <a:buFontTx/>
          <a:buChar char="•"/>
          <a:tabLst/>
          <a:defRPr kumimoji="0" lang="en-GB" sz="1800" b="0" i="0" u="none" strike="noStrike" cap="none" normalizeH="0" baseline="0" smtClean="0">
            <a:ln>
              <a:noFill/>
            </a:ln>
            <a:solidFill>
              <a:schemeClr val="accent2"/>
            </a:solidFill>
            <a:effectLst/>
            <a:latin typeface="Arial" charset="0"/>
          </a:defRPr>
        </a:defPPr>
      </a:lstStyle>
    </a:spDef>
    <a:lnDef>
      <a:spPr bwMode="auto">
        <a:xfrm>
          <a:off x="0" y="0"/>
          <a:ext cx="1" cy="1"/>
        </a:xfrm>
        <a:custGeom>
          <a:avLst/>
          <a:gdLst/>
          <a:ahLst/>
          <a:cxnLst/>
          <a:rect l="0" t="0" r="0" b="0"/>
          <a:pathLst/>
        </a:custGeom>
        <a:noFill/>
        <a:ln w="25400" cap="flat" cmpd="sng" algn="ctr">
          <a:noFill/>
          <a:prstDash val="solid"/>
          <a:round/>
          <a:headEnd type="none" w="med" len="med"/>
          <a:tailEnd type="triangle" w="med" len="med"/>
        </a:ln>
        <a:effectLst/>
      </a:spPr>
      <a:bodyPr vert="horz" wrap="square" lIns="90000" tIns="46800" rIns="90000" bIns="46800" numCol="1" anchor="t" anchorCtr="0" compatLnSpc="1">
        <a:prstTxWarp prst="textNoShape">
          <a:avLst/>
        </a:prstTxWarp>
        <a:spAutoFit/>
      </a:bodyPr>
      <a:lstStyle>
        <a:defPPr marL="0" marR="0" indent="0" algn="l" defTabSz="914400" rtl="0" eaLnBrk="1" fontAlgn="base" latinLnBrk="0" hangingPunct="1">
          <a:lnSpc>
            <a:spcPct val="100000"/>
          </a:lnSpc>
          <a:spcBef>
            <a:spcPct val="20000"/>
          </a:spcBef>
          <a:spcAft>
            <a:spcPct val="0"/>
          </a:spcAft>
          <a:buClr>
            <a:srgbClr val="FFCC66"/>
          </a:buClr>
          <a:buSzTx/>
          <a:buFontTx/>
          <a:buChar char="•"/>
          <a:tabLst/>
          <a:defRPr kumimoji="0" lang="en-GB" sz="1800" b="0" i="0" u="none" strike="noStrike" cap="none" normalizeH="0" baseline="0" smtClean="0">
            <a:ln>
              <a:noFill/>
            </a:ln>
            <a:solidFill>
              <a:schemeClr val="accent2"/>
            </a:solidFill>
            <a:effectLst/>
            <a:latin typeface="Arial" charset="0"/>
          </a:defRPr>
        </a:defPPr>
      </a:lstStyle>
    </a:lnDef>
  </a:objectDefaults>
  <a:extraClrSchemeLst>
    <a:extraClrScheme>
      <a:clrScheme name="cclrc_dpk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cclrc_dpk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cclrc_dpk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cclrc_dpk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cclrc_dpk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cclrc_dpk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cclrc_dpk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EGI-InSPIRE-Slide-Template_v4">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3460</TotalTime>
  <Words>848</Words>
  <Application>Microsoft Macintosh PowerPoint</Application>
  <PresentationFormat>On-screen Show (4:3)</PresentationFormat>
  <Paragraphs>110</Paragraphs>
  <Slides>11</Slides>
  <Notes>1</Notes>
  <HiddenSlides>0</HiddenSlides>
  <MMClips>0</MMClips>
  <ScaleCrop>false</ScaleCrop>
  <HeadingPairs>
    <vt:vector size="4" baseType="variant">
      <vt:variant>
        <vt:lpstr>Theme</vt:lpstr>
      </vt:variant>
      <vt:variant>
        <vt:i4>3</vt:i4>
      </vt:variant>
      <vt:variant>
        <vt:lpstr>Slide Titles</vt:lpstr>
      </vt:variant>
      <vt:variant>
        <vt:i4>11</vt:i4>
      </vt:variant>
    </vt:vector>
  </HeadingPairs>
  <TitlesOfParts>
    <vt:vector size="14" baseType="lpstr">
      <vt:lpstr>EGEE_Template</vt:lpstr>
      <vt:lpstr>cclrc_dpk</vt:lpstr>
      <vt:lpstr>EGI-InSPIRE-Slide-Template_v4</vt:lpstr>
      <vt:lpstr>IGTF: IOTA Authentication Profile WLCG GDB CERN, 11 December 2013</vt:lpstr>
      <vt:lpstr>Overview</vt:lpstr>
      <vt:lpstr>IOTA profile (1)</vt:lpstr>
      <vt:lpstr>IOTA (2)</vt:lpstr>
      <vt:lpstr>IOTA (3)</vt:lpstr>
      <vt:lpstr>IOTA (4)</vt:lpstr>
      <vt:lpstr>IOTA (5)</vt:lpstr>
      <vt:lpstr>Some operational issues</vt:lpstr>
      <vt:lpstr>IOTA Deployment</vt:lpstr>
      <vt:lpstr>An IOTA Gotcha!</vt:lpstr>
      <vt:lpstr>Discussion?</vt:lpstr>
    </vt:vector>
  </TitlesOfParts>
  <Company>RAL</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subject>Security</dc:subject>
  <dc:creator>David Kelsey</dc:creator>
  <cp:lastModifiedBy>David Kelsey</cp:lastModifiedBy>
  <cp:revision>316</cp:revision>
  <cp:lastPrinted>2013-06-11T16:03:21Z</cp:lastPrinted>
  <dcterms:created xsi:type="dcterms:W3CDTF">2004-11-09T15:19:35Z</dcterms:created>
  <dcterms:modified xsi:type="dcterms:W3CDTF">2013-12-11T08:28:55Z</dcterms:modified>
</cp:coreProperties>
</file>